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60" r:id="rId4"/>
    <p:sldId id="261" r:id="rId5"/>
    <p:sldId id="258" r:id="rId6"/>
    <p:sldId id="264" r:id="rId7"/>
    <p:sldId id="266" r:id="rId8"/>
    <p:sldId id="268" r:id="rId9"/>
    <p:sldId id="267" r:id="rId10"/>
    <p:sldId id="269" r:id="rId11"/>
    <p:sldId id="291" r:id="rId12"/>
    <p:sldId id="290" r:id="rId13"/>
    <p:sldId id="284" r:id="rId14"/>
    <p:sldId id="271" r:id="rId15"/>
    <p:sldId id="287" r:id="rId16"/>
    <p:sldId id="288" r:id="rId17"/>
    <p:sldId id="273" r:id="rId18"/>
    <p:sldId id="289" r:id="rId19"/>
    <p:sldId id="274" r:id="rId20"/>
    <p:sldId id="275" r:id="rId21"/>
    <p:sldId id="293" r:id="rId22"/>
    <p:sldId id="276" r:id="rId23"/>
    <p:sldId id="286" r:id="rId24"/>
    <p:sldId id="285" r:id="rId25"/>
    <p:sldId id="281" r:id="rId26"/>
    <p:sldId id="280" r:id="rId27"/>
    <p:sldId id="278" r:id="rId28"/>
    <p:sldId id="279"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717" autoAdjust="0"/>
  </p:normalViewPr>
  <p:slideViewPr>
    <p:cSldViewPr snapToGrid="0">
      <p:cViewPr varScale="1">
        <p:scale>
          <a:sx n="103" d="100"/>
          <a:sy n="103" d="100"/>
        </p:scale>
        <p:origin x="1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Alonzo" userId="869272e0518cac80" providerId="LiveId" clId="{DD60A1F8-C4A8-44C1-91E4-231CEF40389B}"/>
    <pc:docChg chg="undo custSel addSld delSld modSld">
      <pc:chgData name="B. Alonzo" userId="869272e0518cac80" providerId="LiveId" clId="{DD60A1F8-C4A8-44C1-91E4-231CEF40389B}" dt="2018-04-30T06:15:59.774" v="53" actId="14100"/>
      <pc:docMkLst>
        <pc:docMk/>
      </pc:docMkLst>
      <pc:sldChg chg="addSp delSp modSp delAnim">
        <pc:chgData name="B. Alonzo" userId="869272e0518cac80" providerId="LiveId" clId="{DD60A1F8-C4A8-44C1-91E4-231CEF40389B}" dt="2018-04-30T06:13:45.718" v="40" actId="14100"/>
        <pc:sldMkLst>
          <pc:docMk/>
          <pc:sldMk cId="196993024" sldId="276"/>
        </pc:sldMkLst>
        <pc:spChg chg="add del mod">
          <ac:chgData name="B. Alonzo" userId="869272e0518cac80" providerId="LiveId" clId="{DD60A1F8-C4A8-44C1-91E4-231CEF40389B}" dt="2018-04-30T05:40:54.324" v="33" actId="478"/>
          <ac:spMkLst>
            <pc:docMk/>
            <pc:sldMk cId="196993024" sldId="276"/>
            <ac:spMk id="3" creationId="{4CC01B57-8717-4C69-A4C0-0C249FA84854}"/>
          </ac:spMkLst>
        </pc:spChg>
        <pc:picChg chg="add del mod">
          <ac:chgData name="B. Alonzo" userId="869272e0518cac80" providerId="LiveId" clId="{DD60A1F8-C4A8-44C1-91E4-231CEF40389B}" dt="2018-04-30T06:13:11.382" v="37" actId="478"/>
          <ac:picMkLst>
            <pc:docMk/>
            <pc:sldMk cId="196993024" sldId="276"/>
            <ac:picMk id="4" creationId="{45F76D79-28D3-4309-BD76-7AF5BC368BB0}"/>
          </ac:picMkLst>
        </pc:picChg>
        <pc:picChg chg="add mod">
          <ac:chgData name="B. Alonzo" userId="869272e0518cac80" providerId="LiveId" clId="{DD60A1F8-C4A8-44C1-91E4-231CEF40389B}" dt="2018-04-30T06:13:45.718" v="40" actId="14100"/>
          <ac:picMkLst>
            <pc:docMk/>
            <pc:sldMk cId="196993024" sldId="276"/>
            <ac:picMk id="5" creationId="{C5C70F22-BF58-4623-8F37-A61ED96A0BAC}"/>
          </ac:picMkLst>
        </pc:picChg>
        <pc:picChg chg="del">
          <ac:chgData name="B. Alonzo" userId="869272e0518cac80" providerId="LiveId" clId="{DD60A1F8-C4A8-44C1-91E4-231CEF40389B}" dt="2018-04-30T05:40:49.554" v="32" actId="478"/>
          <ac:picMkLst>
            <pc:docMk/>
            <pc:sldMk cId="196993024" sldId="276"/>
            <ac:picMk id="6" creationId="{D6DD46D2-67A4-43B0-81DD-28E600CF6573}"/>
          </ac:picMkLst>
        </pc:picChg>
      </pc:sldChg>
      <pc:sldChg chg="addSp delSp modSp delAnim">
        <pc:chgData name="B. Alonzo" userId="869272e0518cac80" providerId="LiveId" clId="{DD60A1F8-C4A8-44C1-91E4-231CEF40389B}" dt="2018-04-30T06:15:59.774" v="53" actId="14100"/>
        <pc:sldMkLst>
          <pc:docMk/>
          <pc:sldMk cId="2017392226" sldId="287"/>
        </pc:sldMkLst>
        <pc:picChg chg="add del mod">
          <ac:chgData name="B. Alonzo" userId="869272e0518cac80" providerId="LiveId" clId="{DD60A1F8-C4A8-44C1-91E4-231CEF40389B}" dt="2018-04-30T05:36:15.811" v="22" actId="478"/>
          <ac:picMkLst>
            <pc:docMk/>
            <pc:sldMk cId="2017392226" sldId="287"/>
            <ac:picMk id="2" creationId="{26D05018-16DC-46D5-BD52-2B04A10260B6}"/>
          </ac:picMkLst>
        </pc:picChg>
        <pc:picChg chg="add del mod">
          <ac:chgData name="B. Alonzo" userId="869272e0518cac80" providerId="LiveId" clId="{DD60A1F8-C4A8-44C1-91E4-231CEF40389B}" dt="2018-04-30T06:15:25.086" v="50" actId="478"/>
          <ac:picMkLst>
            <pc:docMk/>
            <pc:sldMk cId="2017392226" sldId="287"/>
            <ac:picMk id="3" creationId="{51F76624-B3C1-44EA-95A5-0C37DE674771}"/>
          </ac:picMkLst>
        </pc:picChg>
        <pc:picChg chg="add mod">
          <ac:chgData name="B. Alonzo" userId="869272e0518cac80" providerId="LiveId" clId="{DD60A1F8-C4A8-44C1-91E4-231CEF40389B}" dt="2018-04-30T06:15:59.774" v="53" actId="14100"/>
          <ac:picMkLst>
            <pc:docMk/>
            <pc:sldMk cId="2017392226" sldId="287"/>
            <ac:picMk id="4" creationId="{1238CAD4-D28D-45ED-8AE4-9BF2C33D5BB5}"/>
          </ac:picMkLst>
        </pc:picChg>
        <pc:picChg chg="del mod">
          <ac:chgData name="B. Alonzo" userId="869272e0518cac80" providerId="LiveId" clId="{DD60A1F8-C4A8-44C1-91E4-231CEF40389B}" dt="2018-04-30T03:46:25.099" v="12" actId="478"/>
          <ac:picMkLst>
            <pc:docMk/>
            <pc:sldMk cId="2017392226" sldId="287"/>
            <ac:picMk id="13" creationId="{9FAFF225-0453-450D-8718-B2126AB30C70}"/>
          </ac:picMkLst>
        </pc:picChg>
      </pc:sldChg>
      <pc:sldChg chg="addSp delSp modSp delAnim">
        <pc:chgData name="B. Alonzo" userId="869272e0518cac80" providerId="LiveId" clId="{DD60A1F8-C4A8-44C1-91E4-231CEF40389B}" dt="2018-04-30T06:15:10.774" v="49" actId="14100"/>
        <pc:sldMkLst>
          <pc:docMk/>
          <pc:sldMk cId="496602027" sldId="288"/>
        </pc:sldMkLst>
        <pc:spChg chg="del">
          <ac:chgData name="B. Alonzo" userId="869272e0518cac80" providerId="LiveId" clId="{DD60A1F8-C4A8-44C1-91E4-231CEF40389B}" dt="2018-04-30T05:34:43.099" v="19" actId="478"/>
          <ac:spMkLst>
            <pc:docMk/>
            <pc:sldMk cId="496602027" sldId="288"/>
            <ac:spMk id="2" creationId="{152874B0-8781-43A9-8DFE-C8D220AC66E7}"/>
          </ac:spMkLst>
        </pc:spChg>
        <pc:spChg chg="add del mod">
          <ac:chgData name="B. Alonzo" userId="869272e0518cac80" providerId="LiveId" clId="{DD60A1F8-C4A8-44C1-91E4-231CEF40389B}" dt="2018-04-30T05:34:47.795" v="20" actId="478"/>
          <ac:spMkLst>
            <pc:docMk/>
            <pc:sldMk cId="496602027" sldId="288"/>
            <ac:spMk id="5" creationId="{EC666064-FBB4-4ACE-B477-2995D4245380}"/>
          </ac:spMkLst>
        </pc:spChg>
        <pc:picChg chg="del">
          <ac:chgData name="B. Alonzo" userId="869272e0518cac80" providerId="LiveId" clId="{DD60A1F8-C4A8-44C1-91E4-231CEF40389B}" dt="2018-04-30T05:34:34.998" v="18" actId="478"/>
          <ac:picMkLst>
            <pc:docMk/>
            <pc:sldMk cId="496602027" sldId="288"/>
            <ac:picMk id="3" creationId="{2AC01E4B-F6EC-4648-827D-E7C9B6ACB130}"/>
          </ac:picMkLst>
        </pc:picChg>
        <pc:picChg chg="add del mod">
          <ac:chgData name="B. Alonzo" userId="869272e0518cac80" providerId="LiveId" clId="{DD60A1F8-C4A8-44C1-91E4-231CEF40389B}" dt="2018-04-30T06:14:46.558" v="46" actId="478"/>
          <ac:picMkLst>
            <pc:docMk/>
            <pc:sldMk cId="496602027" sldId="288"/>
            <ac:picMk id="6" creationId="{EC9A7F65-D97A-4632-82CF-F030C483C0DC}"/>
          </ac:picMkLst>
        </pc:picChg>
        <pc:picChg chg="add mod">
          <ac:chgData name="B. Alonzo" userId="869272e0518cac80" providerId="LiveId" clId="{DD60A1F8-C4A8-44C1-91E4-231CEF40389B}" dt="2018-04-30T06:15:10.774" v="49" actId="14100"/>
          <ac:picMkLst>
            <pc:docMk/>
            <pc:sldMk cId="496602027" sldId="288"/>
            <ac:picMk id="7" creationId="{E9F88D25-8D31-44C9-85D9-2CD58944A8CE}"/>
          </ac:picMkLst>
        </pc:picChg>
      </pc:sldChg>
      <pc:sldChg chg="addSp delSp modSp delAnim">
        <pc:chgData name="B. Alonzo" userId="869272e0518cac80" providerId="LiveId" clId="{DD60A1F8-C4A8-44C1-91E4-231CEF40389B}" dt="2018-04-30T06:14:36.014" v="45" actId="14100"/>
        <pc:sldMkLst>
          <pc:docMk/>
          <pc:sldMk cId="2284754845" sldId="289"/>
        </pc:sldMkLst>
        <pc:picChg chg="add del mod">
          <ac:chgData name="B. Alonzo" userId="869272e0518cac80" providerId="LiveId" clId="{DD60A1F8-C4A8-44C1-91E4-231CEF40389B}" dt="2018-04-30T06:13:59.798" v="41" actId="478"/>
          <ac:picMkLst>
            <pc:docMk/>
            <pc:sldMk cId="2284754845" sldId="289"/>
            <ac:picMk id="2" creationId="{71AC9FF9-0501-4AC5-BBC3-C0C4316157DF}"/>
          </ac:picMkLst>
        </pc:picChg>
        <pc:picChg chg="add mod">
          <ac:chgData name="B. Alonzo" userId="869272e0518cac80" providerId="LiveId" clId="{DD60A1F8-C4A8-44C1-91E4-231CEF40389B}" dt="2018-04-30T06:14:36.014" v="45" actId="14100"/>
          <ac:picMkLst>
            <pc:docMk/>
            <pc:sldMk cId="2284754845" sldId="289"/>
            <ac:picMk id="3" creationId="{D6E4AEC0-BA33-4CA6-BE8C-D48761E98063}"/>
          </ac:picMkLst>
        </pc:picChg>
        <pc:picChg chg="del">
          <ac:chgData name="B. Alonzo" userId="869272e0518cac80" providerId="LiveId" clId="{DD60A1F8-C4A8-44C1-91E4-231CEF40389B}" dt="2018-04-30T05:38:45.359" v="28" actId="478"/>
          <ac:picMkLst>
            <pc:docMk/>
            <pc:sldMk cId="2284754845" sldId="289"/>
            <ac:picMk id="9" creationId="{65FABC2C-55B0-48BF-80A4-0C8C856308C7}"/>
          </ac:picMkLst>
        </pc:picChg>
      </pc:sldChg>
      <pc:sldChg chg="addSp delSp modSp add del">
        <pc:chgData name="B. Alonzo" userId="869272e0518cac80" providerId="LiveId" clId="{DD60A1F8-C4A8-44C1-91E4-231CEF40389B}" dt="2018-04-30T05:30:00.374" v="17" actId="2696"/>
        <pc:sldMkLst>
          <pc:docMk/>
          <pc:sldMk cId="2538868254" sldId="294"/>
        </pc:sldMkLst>
        <pc:spChg chg="add del">
          <ac:chgData name="B. Alonzo" userId="869272e0518cac80" providerId="LiveId" clId="{DD60A1F8-C4A8-44C1-91E4-231CEF40389B}" dt="2018-04-30T03:25:44.732" v="11"/>
          <ac:spMkLst>
            <pc:docMk/>
            <pc:sldMk cId="2538868254" sldId="294"/>
            <ac:spMk id="3" creationId="{3B3D15F6-AD16-4B2A-8B75-7051CC53D25F}"/>
          </ac:spMkLst>
        </pc:spChg>
        <pc:picChg chg="add mod">
          <ac:chgData name="B. Alonzo" userId="869272e0518cac80" providerId="LiveId" clId="{DD60A1F8-C4A8-44C1-91E4-231CEF40389B}" dt="2018-04-30T03:25:44.732" v="11"/>
          <ac:picMkLst>
            <pc:docMk/>
            <pc:sldMk cId="2538868254" sldId="294"/>
            <ac:picMk id="4" creationId="{6872C3B9-DB0C-40EC-AFF9-22843EE892D0}"/>
          </ac:picMkLst>
        </pc:picChg>
      </pc:sldChg>
    </pc:docChg>
  </pc:docChgLst>
</pc:chgInfo>
</file>

<file path=ppt/diagrams/_rels/data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5.svg"/></Relationships>
</file>

<file path=ppt/diagrams/_rels/data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18.xml.rels><?xml version="1.0" encoding="UTF-8" standalone="yes"?>
<Relationships xmlns="http://schemas.openxmlformats.org/package/2006/relationships"><Relationship Id="rId1" Type="http://schemas.openxmlformats.org/officeDocument/2006/relationships/image" Target="../media/image52.pn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8.xml.rels><?xml version="1.0" encoding="UTF-8" standalone="yes"?>
<Relationships xmlns="http://schemas.openxmlformats.org/package/2006/relationships"><Relationship Id="rId1" Type="http://schemas.openxmlformats.org/officeDocument/2006/relationships/image" Target="../media/image5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2DFF9-0A18-40E1-832F-E26CEAA778C4}" type="doc">
      <dgm:prSet loTypeId="urn:microsoft.com/office/officeart/2016/7/layout/RepeatingBendingProcessNew" loCatId="process" qsTypeId="urn:microsoft.com/office/officeart/2005/8/quickstyle/simple5" qsCatId="simple" csTypeId="urn:microsoft.com/office/officeart/2005/8/colors/accent3_3" csCatId="accent3" phldr="1"/>
      <dgm:spPr/>
      <dgm:t>
        <a:bodyPr/>
        <a:lstStyle/>
        <a:p>
          <a:endParaRPr lang="en-US"/>
        </a:p>
      </dgm:t>
    </dgm:pt>
    <dgm:pt modelId="{7B3C6CB1-7833-4B45-AC15-E2BA1147A12B}">
      <dgm:prSet/>
      <dgm:spPr/>
      <dgm:t>
        <a:bodyPr/>
        <a:lstStyle/>
        <a:p>
          <a:r>
            <a:rPr lang="en-US" dirty="0"/>
            <a:t>Level 0</a:t>
          </a:r>
        </a:p>
        <a:p>
          <a:r>
            <a:rPr lang="en-US" dirty="0"/>
            <a:t>No Automation</a:t>
          </a:r>
        </a:p>
      </dgm:t>
    </dgm:pt>
    <dgm:pt modelId="{87150D34-6B07-4F34-A5EE-404FE9C9901D}" type="parTrans" cxnId="{497706CA-42CF-4561-9CFF-6F73C25760F5}">
      <dgm:prSet/>
      <dgm:spPr/>
      <dgm:t>
        <a:bodyPr/>
        <a:lstStyle/>
        <a:p>
          <a:endParaRPr lang="en-US"/>
        </a:p>
      </dgm:t>
    </dgm:pt>
    <dgm:pt modelId="{A1BA8881-55BB-41A9-A3E5-DD78E369AA25}" type="sibTrans" cxnId="{497706CA-42CF-4561-9CFF-6F73C25760F5}">
      <dgm:prSet/>
      <dgm:spPr/>
      <dgm:t>
        <a:bodyPr/>
        <a:lstStyle/>
        <a:p>
          <a:endParaRPr lang="en-US"/>
        </a:p>
      </dgm:t>
    </dgm:pt>
    <dgm:pt modelId="{57CCF427-7EEF-47BC-AC0B-AE4224205251}">
      <dgm:prSet/>
      <dgm:spPr/>
      <dgm:t>
        <a:bodyPr/>
        <a:lstStyle/>
        <a:p>
          <a:r>
            <a:rPr lang="en-US" dirty="0"/>
            <a:t>Level 1</a:t>
          </a:r>
        </a:p>
        <a:p>
          <a:r>
            <a:rPr lang="en-US" dirty="0"/>
            <a:t>Drive Assistance</a:t>
          </a:r>
        </a:p>
      </dgm:t>
    </dgm:pt>
    <dgm:pt modelId="{084CDA8F-71B7-4CFB-B011-49C923CD2D5E}" type="parTrans" cxnId="{72764C40-E6B4-423E-A3B9-56436DE3B02E}">
      <dgm:prSet/>
      <dgm:spPr/>
      <dgm:t>
        <a:bodyPr/>
        <a:lstStyle/>
        <a:p>
          <a:endParaRPr lang="en-US"/>
        </a:p>
      </dgm:t>
    </dgm:pt>
    <dgm:pt modelId="{4727BBF7-F461-46CA-80C8-B2029CB70138}" type="sibTrans" cxnId="{72764C40-E6B4-423E-A3B9-56436DE3B02E}">
      <dgm:prSet/>
      <dgm:spPr/>
      <dgm:t>
        <a:bodyPr/>
        <a:lstStyle/>
        <a:p>
          <a:endParaRPr lang="en-US"/>
        </a:p>
      </dgm:t>
    </dgm:pt>
    <dgm:pt modelId="{54EB686D-57D8-40C7-88DC-6C63F368DD3D}">
      <dgm:prSet/>
      <dgm:spPr/>
      <dgm:t>
        <a:bodyPr/>
        <a:lstStyle/>
        <a:p>
          <a:r>
            <a:rPr lang="en-US" dirty="0"/>
            <a:t>Level 2</a:t>
          </a:r>
        </a:p>
        <a:p>
          <a:r>
            <a:rPr lang="en-US" dirty="0"/>
            <a:t>Partial Automation</a:t>
          </a:r>
        </a:p>
      </dgm:t>
    </dgm:pt>
    <dgm:pt modelId="{D58AAF1A-EA38-4FD4-A251-1CC299F8DA9C}" type="parTrans" cxnId="{F075283D-D714-42BD-9E2F-A1F773E3267E}">
      <dgm:prSet/>
      <dgm:spPr/>
      <dgm:t>
        <a:bodyPr/>
        <a:lstStyle/>
        <a:p>
          <a:endParaRPr lang="en-US"/>
        </a:p>
      </dgm:t>
    </dgm:pt>
    <dgm:pt modelId="{1B969D22-D326-48BB-8230-A7187A8DDD1E}" type="sibTrans" cxnId="{F075283D-D714-42BD-9E2F-A1F773E3267E}">
      <dgm:prSet/>
      <dgm:spPr/>
      <dgm:t>
        <a:bodyPr/>
        <a:lstStyle/>
        <a:p>
          <a:endParaRPr lang="en-US"/>
        </a:p>
      </dgm:t>
    </dgm:pt>
    <dgm:pt modelId="{E38A0C38-32A0-4EA6-BC7C-ABE6EE126CB1}">
      <dgm:prSet/>
      <dgm:spPr/>
      <dgm:t>
        <a:bodyPr/>
        <a:lstStyle/>
        <a:p>
          <a:r>
            <a:rPr lang="en-US" dirty="0"/>
            <a:t>Level 3</a:t>
          </a:r>
        </a:p>
        <a:p>
          <a:r>
            <a:rPr lang="en-US" dirty="0"/>
            <a:t>Conditional Automation</a:t>
          </a:r>
        </a:p>
      </dgm:t>
    </dgm:pt>
    <dgm:pt modelId="{FF6CB9A1-886B-41B9-BA49-50C6F27E1986}" type="parTrans" cxnId="{B52649EA-4D24-4B42-9D4A-FFEA06B4B114}">
      <dgm:prSet/>
      <dgm:spPr/>
      <dgm:t>
        <a:bodyPr/>
        <a:lstStyle/>
        <a:p>
          <a:endParaRPr lang="en-US"/>
        </a:p>
      </dgm:t>
    </dgm:pt>
    <dgm:pt modelId="{94B5F0A6-B642-4ECD-9DF9-ABE36DDA971A}" type="sibTrans" cxnId="{B52649EA-4D24-4B42-9D4A-FFEA06B4B114}">
      <dgm:prSet/>
      <dgm:spPr/>
      <dgm:t>
        <a:bodyPr/>
        <a:lstStyle/>
        <a:p>
          <a:endParaRPr lang="en-US"/>
        </a:p>
      </dgm:t>
    </dgm:pt>
    <dgm:pt modelId="{C238B398-4195-435E-916A-CFB4C0BBF022}">
      <dgm:prSet/>
      <dgm:spPr/>
      <dgm:t>
        <a:bodyPr/>
        <a:lstStyle/>
        <a:p>
          <a:r>
            <a:rPr lang="en-US" dirty="0"/>
            <a:t>Level 4</a:t>
          </a:r>
        </a:p>
        <a:p>
          <a:r>
            <a:rPr lang="en-US" dirty="0"/>
            <a:t>High Automation</a:t>
          </a:r>
        </a:p>
      </dgm:t>
    </dgm:pt>
    <dgm:pt modelId="{77A4ABF5-6F90-4D65-82AD-3A89BA40D712}" type="parTrans" cxnId="{FFD6CF7B-098B-400D-8D98-C24D76E0EEEE}">
      <dgm:prSet/>
      <dgm:spPr/>
      <dgm:t>
        <a:bodyPr/>
        <a:lstStyle/>
        <a:p>
          <a:endParaRPr lang="en-US"/>
        </a:p>
      </dgm:t>
    </dgm:pt>
    <dgm:pt modelId="{05371F06-EF3F-4A74-ABD7-9A395DD7E2AD}" type="sibTrans" cxnId="{FFD6CF7B-098B-400D-8D98-C24D76E0EEEE}">
      <dgm:prSet/>
      <dgm:spPr/>
      <dgm:t>
        <a:bodyPr/>
        <a:lstStyle/>
        <a:p>
          <a:endParaRPr lang="en-US"/>
        </a:p>
      </dgm:t>
    </dgm:pt>
    <dgm:pt modelId="{A91AE044-7939-4445-9C32-36D5AFDA71B9}">
      <dgm:prSet/>
      <dgm:spPr/>
      <dgm:t>
        <a:bodyPr/>
        <a:lstStyle/>
        <a:p>
          <a:r>
            <a:rPr lang="en-US" dirty="0"/>
            <a:t>Level 5</a:t>
          </a:r>
        </a:p>
        <a:p>
          <a:r>
            <a:rPr lang="en-US" dirty="0"/>
            <a:t>Full Automation</a:t>
          </a:r>
        </a:p>
      </dgm:t>
    </dgm:pt>
    <dgm:pt modelId="{0C2D5AF6-854D-4F1D-AFDD-3EE2E04470DB}" type="parTrans" cxnId="{C9A394F6-362E-4BDB-9988-42B7C7B4EBEE}">
      <dgm:prSet/>
      <dgm:spPr/>
      <dgm:t>
        <a:bodyPr/>
        <a:lstStyle/>
        <a:p>
          <a:endParaRPr lang="en-US"/>
        </a:p>
      </dgm:t>
    </dgm:pt>
    <dgm:pt modelId="{27DEFD59-F3F4-4A83-BCC8-53BB2081D790}" type="sibTrans" cxnId="{C9A394F6-362E-4BDB-9988-42B7C7B4EBEE}">
      <dgm:prSet/>
      <dgm:spPr/>
      <dgm:t>
        <a:bodyPr/>
        <a:lstStyle/>
        <a:p>
          <a:endParaRPr lang="en-US"/>
        </a:p>
      </dgm:t>
    </dgm:pt>
    <dgm:pt modelId="{834EE6AD-5AD1-47A4-8D69-CEA2F287346C}" type="pres">
      <dgm:prSet presAssocID="{90E2DFF9-0A18-40E1-832F-E26CEAA778C4}" presName="Name0" presStyleCnt="0">
        <dgm:presLayoutVars>
          <dgm:dir/>
          <dgm:resizeHandles val="exact"/>
        </dgm:presLayoutVars>
      </dgm:prSet>
      <dgm:spPr/>
    </dgm:pt>
    <dgm:pt modelId="{AA068E82-713F-4902-9483-8D17ED7A005F}" type="pres">
      <dgm:prSet presAssocID="{7B3C6CB1-7833-4B45-AC15-E2BA1147A12B}" presName="node" presStyleLbl="node1" presStyleIdx="0" presStyleCnt="6">
        <dgm:presLayoutVars>
          <dgm:bulletEnabled val="1"/>
        </dgm:presLayoutVars>
      </dgm:prSet>
      <dgm:spPr/>
    </dgm:pt>
    <dgm:pt modelId="{6D8EA850-A412-435C-BA6E-292434B30039}" type="pres">
      <dgm:prSet presAssocID="{A1BA8881-55BB-41A9-A3E5-DD78E369AA25}" presName="sibTrans" presStyleLbl="sibTrans1D1" presStyleIdx="0" presStyleCnt="5"/>
      <dgm:spPr/>
    </dgm:pt>
    <dgm:pt modelId="{0AC72BA8-C215-4F49-A143-AA5C09655B78}" type="pres">
      <dgm:prSet presAssocID="{A1BA8881-55BB-41A9-A3E5-DD78E369AA25}" presName="connectorText" presStyleLbl="sibTrans1D1" presStyleIdx="0" presStyleCnt="5"/>
      <dgm:spPr/>
    </dgm:pt>
    <dgm:pt modelId="{0A7CCD38-85EA-41A2-80AE-FF9E15DD94E6}" type="pres">
      <dgm:prSet presAssocID="{57CCF427-7EEF-47BC-AC0B-AE4224205251}" presName="node" presStyleLbl="node1" presStyleIdx="1" presStyleCnt="6">
        <dgm:presLayoutVars>
          <dgm:bulletEnabled val="1"/>
        </dgm:presLayoutVars>
      </dgm:prSet>
      <dgm:spPr/>
    </dgm:pt>
    <dgm:pt modelId="{A6D1FEED-72A4-42BC-9240-80F7EC9FFFF3}" type="pres">
      <dgm:prSet presAssocID="{4727BBF7-F461-46CA-80C8-B2029CB70138}" presName="sibTrans" presStyleLbl="sibTrans1D1" presStyleIdx="1" presStyleCnt="5"/>
      <dgm:spPr/>
    </dgm:pt>
    <dgm:pt modelId="{8C4AC087-331D-414F-BFAA-07C11C2A345C}" type="pres">
      <dgm:prSet presAssocID="{4727BBF7-F461-46CA-80C8-B2029CB70138}" presName="connectorText" presStyleLbl="sibTrans1D1" presStyleIdx="1" presStyleCnt="5"/>
      <dgm:spPr/>
    </dgm:pt>
    <dgm:pt modelId="{74328AC0-1839-4175-B2C1-8D9C8597798B}" type="pres">
      <dgm:prSet presAssocID="{54EB686D-57D8-40C7-88DC-6C63F368DD3D}" presName="node" presStyleLbl="node1" presStyleIdx="2" presStyleCnt="6">
        <dgm:presLayoutVars>
          <dgm:bulletEnabled val="1"/>
        </dgm:presLayoutVars>
      </dgm:prSet>
      <dgm:spPr/>
    </dgm:pt>
    <dgm:pt modelId="{A1F2EDF6-F0FA-4A05-9F18-56633A9F6176}" type="pres">
      <dgm:prSet presAssocID="{1B969D22-D326-48BB-8230-A7187A8DDD1E}" presName="sibTrans" presStyleLbl="sibTrans1D1" presStyleIdx="2" presStyleCnt="5"/>
      <dgm:spPr/>
    </dgm:pt>
    <dgm:pt modelId="{C17F65A3-BE8D-4362-8E0B-BE5B5B0E8EEB}" type="pres">
      <dgm:prSet presAssocID="{1B969D22-D326-48BB-8230-A7187A8DDD1E}" presName="connectorText" presStyleLbl="sibTrans1D1" presStyleIdx="2" presStyleCnt="5"/>
      <dgm:spPr/>
    </dgm:pt>
    <dgm:pt modelId="{0C11D6D9-E58E-4E7B-AEE9-DD16FE001D03}" type="pres">
      <dgm:prSet presAssocID="{E38A0C38-32A0-4EA6-BC7C-ABE6EE126CB1}" presName="node" presStyleLbl="node1" presStyleIdx="3" presStyleCnt="6">
        <dgm:presLayoutVars>
          <dgm:bulletEnabled val="1"/>
        </dgm:presLayoutVars>
      </dgm:prSet>
      <dgm:spPr/>
    </dgm:pt>
    <dgm:pt modelId="{1C018F1A-F953-44E8-96B5-05C8914BBBB4}" type="pres">
      <dgm:prSet presAssocID="{94B5F0A6-B642-4ECD-9DF9-ABE36DDA971A}" presName="sibTrans" presStyleLbl="sibTrans1D1" presStyleIdx="3" presStyleCnt="5"/>
      <dgm:spPr/>
    </dgm:pt>
    <dgm:pt modelId="{A5A2BB58-2B0B-4AAD-9808-BBF01DA39559}" type="pres">
      <dgm:prSet presAssocID="{94B5F0A6-B642-4ECD-9DF9-ABE36DDA971A}" presName="connectorText" presStyleLbl="sibTrans1D1" presStyleIdx="3" presStyleCnt="5"/>
      <dgm:spPr/>
    </dgm:pt>
    <dgm:pt modelId="{E43D5E88-1752-4784-8496-43AD446C87AB}" type="pres">
      <dgm:prSet presAssocID="{C238B398-4195-435E-916A-CFB4C0BBF022}" presName="node" presStyleLbl="node1" presStyleIdx="4" presStyleCnt="6">
        <dgm:presLayoutVars>
          <dgm:bulletEnabled val="1"/>
        </dgm:presLayoutVars>
      </dgm:prSet>
      <dgm:spPr/>
    </dgm:pt>
    <dgm:pt modelId="{20F940C7-341D-4C3D-B1D2-E021E2FB80CE}" type="pres">
      <dgm:prSet presAssocID="{05371F06-EF3F-4A74-ABD7-9A395DD7E2AD}" presName="sibTrans" presStyleLbl="sibTrans1D1" presStyleIdx="4" presStyleCnt="5"/>
      <dgm:spPr/>
    </dgm:pt>
    <dgm:pt modelId="{15CF1626-6F70-4423-A293-44F3E466843A}" type="pres">
      <dgm:prSet presAssocID="{05371F06-EF3F-4A74-ABD7-9A395DD7E2AD}" presName="connectorText" presStyleLbl="sibTrans1D1" presStyleIdx="4" presStyleCnt="5"/>
      <dgm:spPr/>
    </dgm:pt>
    <dgm:pt modelId="{F036A471-9794-477D-8053-09BC8EDE3F10}" type="pres">
      <dgm:prSet presAssocID="{A91AE044-7939-4445-9C32-36D5AFDA71B9}" presName="node" presStyleLbl="node1" presStyleIdx="5" presStyleCnt="6">
        <dgm:presLayoutVars>
          <dgm:bulletEnabled val="1"/>
        </dgm:presLayoutVars>
      </dgm:prSet>
      <dgm:spPr/>
    </dgm:pt>
  </dgm:ptLst>
  <dgm:cxnLst>
    <dgm:cxn modelId="{2DF44405-CBFB-4C47-9590-DC1A4D702762}" type="presOf" srcId="{4727BBF7-F461-46CA-80C8-B2029CB70138}" destId="{8C4AC087-331D-414F-BFAA-07C11C2A345C}" srcOrd="1" destOrd="0" presId="urn:microsoft.com/office/officeart/2016/7/layout/RepeatingBendingProcessNew"/>
    <dgm:cxn modelId="{7E049205-EB54-4927-8ADB-F6F237346960}" type="presOf" srcId="{4727BBF7-F461-46CA-80C8-B2029CB70138}" destId="{A6D1FEED-72A4-42BC-9240-80F7EC9FFFF3}" srcOrd="0" destOrd="0" presId="urn:microsoft.com/office/officeart/2016/7/layout/RepeatingBendingProcessNew"/>
    <dgm:cxn modelId="{D1A1DE08-2BC0-48D1-91A8-41CC677EC776}" type="presOf" srcId="{90E2DFF9-0A18-40E1-832F-E26CEAA778C4}" destId="{834EE6AD-5AD1-47A4-8D69-CEA2F287346C}" srcOrd="0" destOrd="0" presId="urn:microsoft.com/office/officeart/2016/7/layout/RepeatingBendingProcessNew"/>
    <dgm:cxn modelId="{8D1AD813-63D9-4DC1-B938-0441FC9A9A3A}" type="presOf" srcId="{C238B398-4195-435E-916A-CFB4C0BBF022}" destId="{E43D5E88-1752-4784-8496-43AD446C87AB}" srcOrd="0" destOrd="0" presId="urn:microsoft.com/office/officeart/2016/7/layout/RepeatingBendingProcessNew"/>
    <dgm:cxn modelId="{7A183C15-1FFA-4933-A7B5-7F7F151C3B1E}" type="presOf" srcId="{94B5F0A6-B642-4ECD-9DF9-ABE36DDA971A}" destId="{1C018F1A-F953-44E8-96B5-05C8914BBBB4}" srcOrd="0" destOrd="0" presId="urn:microsoft.com/office/officeart/2016/7/layout/RepeatingBendingProcessNew"/>
    <dgm:cxn modelId="{E665D537-6BCA-4AB2-B38D-8617A17E3D04}" type="presOf" srcId="{1B969D22-D326-48BB-8230-A7187A8DDD1E}" destId="{A1F2EDF6-F0FA-4A05-9F18-56633A9F6176}" srcOrd="0" destOrd="0" presId="urn:microsoft.com/office/officeart/2016/7/layout/RepeatingBendingProcessNew"/>
    <dgm:cxn modelId="{F075283D-D714-42BD-9E2F-A1F773E3267E}" srcId="{90E2DFF9-0A18-40E1-832F-E26CEAA778C4}" destId="{54EB686D-57D8-40C7-88DC-6C63F368DD3D}" srcOrd="2" destOrd="0" parTransId="{D58AAF1A-EA38-4FD4-A251-1CC299F8DA9C}" sibTransId="{1B969D22-D326-48BB-8230-A7187A8DDD1E}"/>
    <dgm:cxn modelId="{72764C40-E6B4-423E-A3B9-56436DE3B02E}" srcId="{90E2DFF9-0A18-40E1-832F-E26CEAA778C4}" destId="{57CCF427-7EEF-47BC-AC0B-AE4224205251}" srcOrd="1" destOrd="0" parTransId="{084CDA8F-71B7-4CFB-B011-49C923CD2D5E}" sibTransId="{4727BBF7-F461-46CA-80C8-B2029CB70138}"/>
    <dgm:cxn modelId="{F283345B-1D36-472A-B3FA-914D11962107}" type="presOf" srcId="{57CCF427-7EEF-47BC-AC0B-AE4224205251}" destId="{0A7CCD38-85EA-41A2-80AE-FF9E15DD94E6}" srcOrd="0" destOrd="0" presId="urn:microsoft.com/office/officeart/2016/7/layout/RepeatingBendingProcessNew"/>
    <dgm:cxn modelId="{1FBDE663-6B7F-43AA-9A84-77060A9C2857}" type="presOf" srcId="{05371F06-EF3F-4A74-ABD7-9A395DD7E2AD}" destId="{20F940C7-341D-4C3D-B1D2-E021E2FB80CE}" srcOrd="0" destOrd="0" presId="urn:microsoft.com/office/officeart/2016/7/layout/RepeatingBendingProcessNew"/>
    <dgm:cxn modelId="{4846B057-6A16-4FB1-8AF6-3857A2A74A08}" type="presOf" srcId="{A1BA8881-55BB-41A9-A3E5-DD78E369AA25}" destId="{6D8EA850-A412-435C-BA6E-292434B30039}" srcOrd="0" destOrd="0" presId="urn:microsoft.com/office/officeart/2016/7/layout/RepeatingBendingProcessNew"/>
    <dgm:cxn modelId="{FFD6CF7B-098B-400D-8D98-C24D76E0EEEE}" srcId="{90E2DFF9-0A18-40E1-832F-E26CEAA778C4}" destId="{C238B398-4195-435E-916A-CFB4C0BBF022}" srcOrd="4" destOrd="0" parTransId="{77A4ABF5-6F90-4D65-82AD-3A89BA40D712}" sibTransId="{05371F06-EF3F-4A74-ABD7-9A395DD7E2AD}"/>
    <dgm:cxn modelId="{0986287F-71B9-4BA6-B272-A50AA1A15493}" type="presOf" srcId="{7B3C6CB1-7833-4B45-AC15-E2BA1147A12B}" destId="{AA068E82-713F-4902-9483-8D17ED7A005F}" srcOrd="0" destOrd="0" presId="urn:microsoft.com/office/officeart/2016/7/layout/RepeatingBendingProcessNew"/>
    <dgm:cxn modelId="{FF166A99-2B62-4AC8-AF84-FDAB80FC218D}" type="presOf" srcId="{94B5F0A6-B642-4ECD-9DF9-ABE36DDA971A}" destId="{A5A2BB58-2B0B-4AAD-9808-BBF01DA39559}" srcOrd="1" destOrd="0" presId="urn:microsoft.com/office/officeart/2016/7/layout/RepeatingBendingProcessNew"/>
    <dgm:cxn modelId="{391211A0-E231-43C6-B194-CD9B1C9D2784}" type="presOf" srcId="{54EB686D-57D8-40C7-88DC-6C63F368DD3D}" destId="{74328AC0-1839-4175-B2C1-8D9C8597798B}" srcOrd="0" destOrd="0" presId="urn:microsoft.com/office/officeart/2016/7/layout/RepeatingBendingProcessNew"/>
    <dgm:cxn modelId="{497706CA-42CF-4561-9CFF-6F73C25760F5}" srcId="{90E2DFF9-0A18-40E1-832F-E26CEAA778C4}" destId="{7B3C6CB1-7833-4B45-AC15-E2BA1147A12B}" srcOrd="0" destOrd="0" parTransId="{87150D34-6B07-4F34-A5EE-404FE9C9901D}" sibTransId="{A1BA8881-55BB-41A9-A3E5-DD78E369AA25}"/>
    <dgm:cxn modelId="{3B6F99CA-7FE3-4951-B462-89082371F098}" type="presOf" srcId="{A91AE044-7939-4445-9C32-36D5AFDA71B9}" destId="{F036A471-9794-477D-8053-09BC8EDE3F10}" srcOrd="0" destOrd="0" presId="urn:microsoft.com/office/officeart/2016/7/layout/RepeatingBendingProcessNew"/>
    <dgm:cxn modelId="{958085D6-F9C9-48D2-8750-877358224D43}" type="presOf" srcId="{05371F06-EF3F-4A74-ABD7-9A395DD7E2AD}" destId="{15CF1626-6F70-4423-A293-44F3E466843A}" srcOrd="1" destOrd="0" presId="urn:microsoft.com/office/officeart/2016/7/layout/RepeatingBendingProcessNew"/>
    <dgm:cxn modelId="{03E8EAE4-F8AD-432B-B54E-E8C0163C0CFD}" type="presOf" srcId="{1B969D22-D326-48BB-8230-A7187A8DDD1E}" destId="{C17F65A3-BE8D-4362-8E0B-BE5B5B0E8EEB}" srcOrd="1" destOrd="0" presId="urn:microsoft.com/office/officeart/2016/7/layout/RepeatingBendingProcessNew"/>
    <dgm:cxn modelId="{C6D5B7E5-DDCB-4766-8D7E-A7CA4DC546D8}" type="presOf" srcId="{E38A0C38-32A0-4EA6-BC7C-ABE6EE126CB1}" destId="{0C11D6D9-E58E-4E7B-AEE9-DD16FE001D03}" srcOrd="0" destOrd="0" presId="urn:microsoft.com/office/officeart/2016/7/layout/RepeatingBendingProcessNew"/>
    <dgm:cxn modelId="{B52649EA-4D24-4B42-9D4A-FFEA06B4B114}" srcId="{90E2DFF9-0A18-40E1-832F-E26CEAA778C4}" destId="{E38A0C38-32A0-4EA6-BC7C-ABE6EE126CB1}" srcOrd="3" destOrd="0" parTransId="{FF6CB9A1-886B-41B9-BA49-50C6F27E1986}" sibTransId="{94B5F0A6-B642-4ECD-9DF9-ABE36DDA971A}"/>
    <dgm:cxn modelId="{C9A394F6-362E-4BDB-9988-42B7C7B4EBEE}" srcId="{90E2DFF9-0A18-40E1-832F-E26CEAA778C4}" destId="{A91AE044-7939-4445-9C32-36D5AFDA71B9}" srcOrd="5" destOrd="0" parTransId="{0C2D5AF6-854D-4F1D-AFDD-3EE2E04470DB}" sibTransId="{27DEFD59-F3F4-4A83-BCC8-53BB2081D790}"/>
    <dgm:cxn modelId="{4B9B4BFF-1191-440B-8392-4B0068DE6F1D}" type="presOf" srcId="{A1BA8881-55BB-41A9-A3E5-DD78E369AA25}" destId="{0AC72BA8-C215-4F49-A143-AA5C09655B78}" srcOrd="1" destOrd="0" presId="urn:microsoft.com/office/officeart/2016/7/layout/RepeatingBendingProcessNew"/>
    <dgm:cxn modelId="{631BF14F-6CF6-4DA7-B29B-8FED57D91B55}" type="presParOf" srcId="{834EE6AD-5AD1-47A4-8D69-CEA2F287346C}" destId="{AA068E82-713F-4902-9483-8D17ED7A005F}" srcOrd="0" destOrd="0" presId="urn:microsoft.com/office/officeart/2016/7/layout/RepeatingBendingProcessNew"/>
    <dgm:cxn modelId="{F2FA0F29-0884-4D1E-BE75-94A42E2820D7}" type="presParOf" srcId="{834EE6AD-5AD1-47A4-8D69-CEA2F287346C}" destId="{6D8EA850-A412-435C-BA6E-292434B30039}" srcOrd="1" destOrd="0" presId="urn:microsoft.com/office/officeart/2016/7/layout/RepeatingBendingProcessNew"/>
    <dgm:cxn modelId="{8D7F7EB5-0EDD-4573-BF14-6F6A80E53B42}" type="presParOf" srcId="{6D8EA850-A412-435C-BA6E-292434B30039}" destId="{0AC72BA8-C215-4F49-A143-AA5C09655B78}" srcOrd="0" destOrd="0" presId="urn:microsoft.com/office/officeart/2016/7/layout/RepeatingBendingProcessNew"/>
    <dgm:cxn modelId="{2F211184-7FF4-496A-8D0B-08E9A23013CB}" type="presParOf" srcId="{834EE6AD-5AD1-47A4-8D69-CEA2F287346C}" destId="{0A7CCD38-85EA-41A2-80AE-FF9E15DD94E6}" srcOrd="2" destOrd="0" presId="urn:microsoft.com/office/officeart/2016/7/layout/RepeatingBendingProcessNew"/>
    <dgm:cxn modelId="{364AB514-2D34-40E5-95CD-9EE6F24C5DD7}" type="presParOf" srcId="{834EE6AD-5AD1-47A4-8D69-CEA2F287346C}" destId="{A6D1FEED-72A4-42BC-9240-80F7EC9FFFF3}" srcOrd="3" destOrd="0" presId="urn:microsoft.com/office/officeart/2016/7/layout/RepeatingBendingProcessNew"/>
    <dgm:cxn modelId="{8000FFEC-D130-413A-86EB-8FAA537FAA81}" type="presParOf" srcId="{A6D1FEED-72A4-42BC-9240-80F7EC9FFFF3}" destId="{8C4AC087-331D-414F-BFAA-07C11C2A345C}" srcOrd="0" destOrd="0" presId="urn:microsoft.com/office/officeart/2016/7/layout/RepeatingBendingProcessNew"/>
    <dgm:cxn modelId="{E721D534-87E3-4149-8EF7-7139C33A2B3A}" type="presParOf" srcId="{834EE6AD-5AD1-47A4-8D69-CEA2F287346C}" destId="{74328AC0-1839-4175-B2C1-8D9C8597798B}" srcOrd="4" destOrd="0" presId="urn:microsoft.com/office/officeart/2016/7/layout/RepeatingBendingProcessNew"/>
    <dgm:cxn modelId="{17BF3525-51AD-47D8-BC4A-F18B2ABD3049}" type="presParOf" srcId="{834EE6AD-5AD1-47A4-8D69-CEA2F287346C}" destId="{A1F2EDF6-F0FA-4A05-9F18-56633A9F6176}" srcOrd="5" destOrd="0" presId="urn:microsoft.com/office/officeart/2016/7/layout/RepeatingBendingProcessNew"/>
    <dgm:cxn modelId="{E51C2EE5-7205-4E2C-B28D-FF19EAD92E46}" type="presParOf" srcId="{A1F2EDF6-F0FA-4A05-9F18-56633A9F6176}" destId="{C17F65A3-BE8D-4362-8E0B-BE5B5B0E8EEB}" srcOrd="0" destOrd="0" presId="urn:microsoft.com/office/officeart/2016/7/layout/RepeatingBendingProcessNew"/>
    <dgm:cxn modelId="{66744799-B642-4FAC-AFCA-E1EEBE87E035}" type="presParOf" srcId="{834EE6AD-5AD1-47A4-8D69-CEA2F287346C}" destId="{0C11D6D9-E58E-4E7B-AEE9-DD16FE001D03}" srcOrd="6" destOrd="0" presId="urn:microsoft.com/office/officeart/2016/7/layout/RepeatingBendingProcessNew"/>
    <dgm:cxn modelId="{80004192-8D69-492A-8517-2DB9FB325B77}" type="presParOf" srcId="{834EE6AD-5AD1-47A4-8D69-CEA2F287346C}" destId="{1C018F1A-F953-44E8-96B5-05C8914BBBB4}" srcOrd="7" destOrd="0" presId="urn:microsoft.com/office/officeart/2016/7/layout/RepeatingBendingProcessNew"/>
    <dgm:cxn modelId="{A18AE94B-7CC8-4CE9-915F-C3FF10D29217}" type="presParOf" srcId="{1C018F1A-F953-44E8-96B5-05C8914BBBB4}" destId="{A5A2BB58-2B0B-4AAD-9808-BBF01DA39559}" srcOrd="0" destOrd="0" presId="urn:microsoft.com/office/officeart/2016/7/layout/RepeatingBendingProcessNew"/>
    <dgm:cxn modelId="{FCD00E55-3C09-4414-8AA5-239C0A375592}" type="presParOf" srcId="{834EE6AD-5AD1-47A4-8D69-CEA2F287346C}" destId="{E43D5E88-1752-4784-8496-43AD446C87AB}" srcOrd="8" destOrd="0" presId="urn:microsoft.com/office/officeart/2016/7/layout/RepeatingBendingProcessNew"/>
    <dgm:cxn modelId="{4E562899-1CEF-4B32-97CC-9D9A0CE713C9}" type="presParOf" srcId="{834EE6AD-5AD1-47A4-8D69-CEA2F287346C}" destId="{20F940C7-341D-4C3D-B1D2-E021E2FB80CE}" srcOrd="9" destOrd="0" presId="urn:microsoft.com/office/officeart/2016/7/layout/RepeatingBendingProcessNew"/>
    <dgm:cxn modelId="{4ECECDC2-8392-4AF4-BD51-85B44063ED81}" type="presParOf" srcId="{20F940C7-341D-4C3D-B1D2-E021E2FB80CE}" destId="{15CF1626-6F70-4423-A293-44F3E466843A}" srcOrd="0" destOrd="0" presId="urn:microsoft.com/office/officeart/2016/7/layout/RepeatingBendingProcessNew"/>
    <dgm:cxn modelId="{213D202B-2B62-450C-964A-4E1F96160660}" type="presParOf" srcId="{834EE6AD-5AD1-47A4-8D69-CEA2F287346C}" destId="{F036A471-9794-477D-8053-09BC8EDE3F10}"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148B04-7566-4624-98F6-19044EBE6C7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A38B7BA8-9EB4-42C1-BB7E-D659E7755499}">
      <dgm:prSet phldrT="[Text]"/>
      <dgm:spPr/>
      <dgm:t>
        <a:bodyPr/>
        <a:lstStyle/>
        <a:p>
          <a:r>
            <a:rPr lang="en-US" dirty="0"/>
            <a:t>Change Detection</a:t>
          </a:r>
        </a:p>
      </dgm:t>
    </dgm:pt>
    <dgm:pt modelId="{EE1D80E0-17C4-400F-ACB1-3942A4569A8A}" type="parTrans" cxnId="{37EBFF36-F732-4911-91B1-AF00BE6A5E76}">
      <dgm:prSet/>
      <dgm:spPr/>
      <dgm:t>
        <a:bodyPr/>
        <a:lstStyle/>
        <a:p>
          <a:endParaRPr lang="en-US"/>
        </a:p>
      </dgm:t>
    </dgm:pt>
    <dgm:pt modelId="{344C51AA-9DD1-4E9A-AD93-3A8E4A45439F}" type="sibTrans" cxnId="{37EBFF36-F732-4911-91B1-AF00BE6A5E76}">
      <dgm:prSet/>
      <dgm:spPr/>
      <dgm:t>
        <a:bodyPr/>
        <a:lstStyle/>
        <a:p>
          <a:endParaRPr lang="en-US"/>
        </a:p>
      </dgm:t>
    </dgm:pt>
    <dgm:pt modelId="{38C04A03-5D10-46D9-9473-2F50CA4BF4DB}">
      <dgm:prSet phldrT="[Text]"/>
      <dgm:spPr/>
      <dgm:t>
        <a:bodyPr/>
        <a:lstStyle/>
        <a:p>
          <a:r>
            <a:rPr lang="en-US" dirty="0"/>
            <a:t>Machine Learning</a:t>
          </a:r>
        </a:p>
      </dgm:t>
    </dgm:pt>
    <dgm:pt modelId="{25B8E790-4992-4AB3-9595-2C0311D7FA3C}" type="parTrans" cxnId="{7A8880D8-AAA8-44E1-A504-24CFB5C1B365}">
      <dgm:prSet/>
      <dgm:spPr/>
      <dgm:t>
        <a:bodyPr/>
        <a:lstStyle/>
        <a:p>
          <a:endParaRPr lang="en-US"/>
        </a:p>
      </dgm:t>
    </dgm:pt>
    <dgm:pt modelId="{BA0B33E5-56ED-4F1D-9BFA-2BB6F1236CC5}" type="sibTrans" cxnId="{7A8880D8-AAA8-44E1-A504-24CFB5C1B365}">
      <dgm:prSet/>
      <dgm:spPr/>
      <dgm:t>
        <a:bodyPr/>
        <a:lstStyle/>
        <a:p>
          <a:endParaRPr lang="en-US"/>
        </a:p>
      </dgm:t>
    </dgm:pt>
    <dgm:pt modelId="{1A548F52-4B9F-4DD1-99BA-3B25E3F17C52}">
      <dgm:prSet phldrT="[Text]"/>
      <dgm:spPr>
        <a:solidFill>
          <a:schemeClr val="accent1">
            <a:lumMod val="75000"/>
          </a:schemeClr>
        </a:solidFill>
      </dgm:spPr>
      <dgm:t>
        <a:bodyPr/>
        <a:lstStyle/>
        <a:p>
          <a:r>
            <a:rPr lang="en-US" dirty="0"/>
            <a:t>Feature Extraction</a:t>
          </a:r>
        </a:p>
      </dgm:t>
    </dgm:pt>
    <dgm:pt modelId="{BA26F092-FBC2-4B19-BEA3-855B442098DD}" type="parTrans" cxnId="{5C1AAE15-EA1A-4EFE-BE5E-579FF6FBE553}">
      <dgm:prSet/>
      <dgm:spPr/>
      <dgm:t>
        <a:bodyPr/>
        <a:lstStyle/>
        <a:p>
          <a:endParaRPr lang="en-US"/>
        </a:p>
      </dgm:t>
    </dgm:pt>
    <dgm:pt modelId="{CD0C097A-56C7-4A9C-9ACE-381E7A84D852}" type="sibTrans" cxnId="{5C1AAE15-EA1A-4EFE-BE5E-579FF6FBE553}">
      <dgm:prSet/>
      <dgm:spPr/>
      <dgm:t>
        <a:bodyPr/>
        <a:lstStyle/>
        <a:p>
          <a:endParaRPr lang="en-US"/>
        </a:p>
      </dgm:t>
    </dgm:pt>
    <dgm:pt modelId="{7972C03E-C224-4928-95F4-EF6269A5733B}" type="pres">
      <dgm:prSet presAssocID="{83148B04-7566-4624-98F6-19044EBE6C7C}" presName="Name0" presStyleCnt="0">
        <dgm:presLayoutVars>
          <dgm:chMax val="7"/>
          <dgm:chPref val="7"/>
          <dgm:dir/>
        </dgm:presLayoutVars>
      </dgm:prSet>
      <dgm:spPr/>
    </dgm:pt>
    <dgm:pt modelId="{3E6979C6-EEDC-4DEA-99F0-1302022E3CBE}" type="pres">
      <dgm:prSet presAssocID="{83148B04-7566-4624-98F6-19044EBE6C7C}" presName="Name1" presStyleCnt="0"/>
      <dgm:spPr/>
    </dgm:pt>
    <dgm:pt modelId="{620DFF98-B57A-4B84-9D56-E9F82D61559C}" type="pres">
      <dgm:prSet presAssocID="{83148B04-7566-4624-98F6-19044EBE6C7C}" presName="cycle" presStyleCnt="0"/>
      <dgm:spPr/>
    </dgm:pt>
    <dgm:pt modelId="{3964B1EB-AD7F-4083-905D-FCCDBBEA312D}" type="pres">
      <dgm:prSet presAssocID="{83148B04-7566-4624-98F6-19044EBE6C7C}" presName="srcNode" presStyleLbl="node1" presStyleIdx="0" presStyleCnt="3"/>
      <dgm:spPr/>
    </dgm:pt>
    <dgm:pt modelId="{4964F64A-2D81-4359-84F7-1C9B192E9086}" type="pres">
      <dgm:prSet presAssocID="{83148B04-7566-4624-98F6-19044EBE6C7C}" presName="conn" presStyleLbl="parChTrans1D2" presStyleIdx="0" presStyleCnt="1"/>
      <dgm:spPr/>
    </dgm:pt>
    <dgm:pt modelId="{2B62261A-0EEC-4DF9-85C3-B110772CF042}" type="pres">
      <dgm:prSet presAssocID="{83148B04-7566-4624-98F6-19044EBE6C7C}" presName="extraNode" presStyleLbl="node1" presStyleIdx="0" presStyleCnt="3"/>
      <dgm:spPr/>
    </dgm:pt>
    <dgm:pt modelId="{27B3D71A-C6DA-42EF-BE1E-18B3ECAC9065}" type="pres">
      <dgm:prSet presAssocID="{83148B04-7566-4624-98F6-19044EBE6C7C}" presName="dstNode" presStyleLbl="node1" presStyleIdx="0" presStyleCnt="3"/>
      <dgm:spPr/>
    </dgm:pt>
    <dgm:pt modelId="{D30A7CDB-A3AB-4C85-9D2F-C7FEB2673609}" type="pres">
      <dgm:prSet presAssocID="{A38B7BA8-9EB4-42C1-BB7E-D659E7755499}" presName="text_1" presStyleLbl="node1" presStyleIdx="0" presStyleCnt="3">
        <dgm:presLayoutVars>
          <dgm:bulletEnabled val="1"/>
        </dgm:presLayoutVars>
      </dgm:prSet>
      <dgm:spPr/>
    </dgm:pt>
    <dgm:pt modelId="{67B8124E-8554-473E-9F49-F36D9E25C50E}" type="pres">
      <dgm:prSet presAssocID="{A38B7BA8-9EB4-42C1-BB7E-D659E7755499}" presName="accent_1" presStyleCnt="0"/>
      <dgm:spPr/>
    </dgm:pt>
    <dgm:pt modelId="{1CACB3F9-DD54-40FC-889D-7F67CE550107}" type="pres">
      <dgm:prSet presAssocID="{A38B7BA8-9EB4-42C1-BB7E-D659E7755499}" presName="accentRepeatNode" presStyleLbl="solidFgAcc1" presStyleIdx="0" presStyleCnt="3"/>
      <dgm:spPr/>
    </dgm:pt>
    <dgm:pt modelId="{54B96669-A86C-470E-A977-AEA70AA27ECB}" type="pres">
      <dgm:prSet presAssocID="{38C04A03-5D10-46D9-9473-2F50CA4BF4DB}" presName="text_2" presStyleLbl="node1" presStyleIdx="1" presStyleCnt="3">
        <dgm:presLayoutVars>
          <dgm:bulletEnabled val="1"/>
        </dgm:presLayoutVars>
      </dgm:prSet>
      <dgm:spPr/>
    </dgm:pt>
    <dgm:pt modelId="{44CEF978-082F-4C2E-BE6F-2BD7A8A70B8B}" type="pres">
      <dgm:prSet presAssocID="{38C04A03-5D10-46D9-9473-2F50CA4BF4DB}" presName="accent_2" presStyleCnt="0"/>
      <dgm:spPr/>
    </dgm:pt>
    <dgm:pt modelId="{4BB6C32E-F48A-44F6-BA9D-5D463BF6A96C}" type="pres">
      <dgm:prSet presAssocID="{38C04A03-5D10-46D9-9473-2F50CA4BF4DB}" presName="accentRepeatNode" presStyleLbl="solidFgAcc1" presStyleIdx="1" presStyleCnt="3"/>
      <dgm:spPr/>
    </dgm:pt>
    <dgm:pt modelId="{CF62B5CD-BD3A-4081-853F-B1F76297D76B}" type="pres">
      <dgm:prSet presAssocID="{1A548F52-4B9F-4DD1-99BA-3B25E3F17C52}" presName="text_3" presStyleLbl="node1" presStyleIdx="2" presStyleCnt="3">
        <dgm:presLayoutVars>
          <dgm:bulletEnabled val="1"/>
        </dgm:presLayoutVars>
      </dgm:prSet>
      <dgm:spPr/>
    </dgm:pt>
    <dgm:pt modelId="{C1952102-5A26-49FA-BCD0-56B805DA9672}" type="pres">
      <dgm:prSet presAssocID="{1A548F52-4B9F-4DD1-99BA-3B25E3F17C52}" presName="accent_3" presStyleCnt="0"/>
      <dgm:spPr/>
    </dgm:pt>
    <dgm:pt modelId="{F389C860-361E-4CB3-A652-E038A8F2F7C6}" type="pres">
      <dgm:prSet presAssocID="{1A548F52-4B9F-4DD1-99BA-3B25E3F17C52}" presName="accentRepeatNode" presStyleLbl="solidFgAcc1" presStyleIdx="2" presStyleCnt="3"/>
      <dgm:spPr/>
    </dgm:pt>
  </dgm:ptLst>
  <dgm:cxnLst>
    <dgm:cxn modelId="{5C1AAE15-EA1A-4EFE-BE5E-579FF6FBE553}" srcId="{83148B04-7566-4624-98F6-19044EBE6C7C}" destId="{1A548F52-4B9F-4DD1-99BA-3B25E3F17C52}" srcOrd="2" destOrd="0" parTransId="{BA26F092-FBC2-4B19-BEA3-855B442098DD}" sibTransId="{CD0C097A-56C7-4A9C-9ACE-381E7A84D852}"/>
    <dgm:cxn modelId="{B1BC841C-4EDA-441D-B12D-EB3539FBCA9C}" type="presOf" srcId="{38C04A03-5D10-46D9-9473-2F50CA4BF4DB}" destId="{54B96669-A86C-470E-A977-AEA70AA27ECB}" srcOrd="0" destOrd="0" presId="urn:microsoft.com/office/officeart/2008/layout/VerticalCurvedList"/>
    <dgm:cxn modelId="{13974E2A-20B6-4180-A2D4-9E50A1CBB7A3}" type="presOf" srcId="{A38B7BA8-9EB4-42C1-BB7E-D659E7755499}" destId="{D30A7CDB-A3AB-4C85-9D2F-C7FEB2673609}" srcOrd="0" destOrd="0" presId="urn:microsoft.com/office/officeart/2008/layout/VerticalCurvedList"/>
    <dgm:cxn modelId="{889B1534-09F7-43C8-9C67-02AB2B7A8FD9}" type="presOf" srcId="{1A548F52-4B9F-4DD1-99BA-3B25E3F17C52}" destId="{CF62B5CD-BD3A-4081-853F-B1F76297D76B}" srcOrd="0" destOrd="0" presId="urn:microsoft.com/office/officeart/2008/layout/VerticalCurvedList"/>
    <dgm:cxn modelId="{37EBFF36-F732-4911-91B1-AF00BE6A5E76}" srcId="{83148B04-7566-4624-98F6-19044EBE6C7C}" destId="{A38B7BA8-9EB4-42C1-BB7E-D659E7755499}" srcOrd="0" destOrd="0" parTransId="{EE1D80E0-17C4-400F-ACB1-3942A4569A8A}" sibTransId="{344C51AA-9DD1-4E9A-AD93-3A8E4A45439F}"/>
    <dgm:cxn modelId="{D02FA69C-0605-42E8-985A-8E5BC6236CCC}" type="presOf" srcId="{83148B04-7566-4624-98F6-19044EBE6C7C}" destId="{7972C03E-C224-4928-95F4-EF6269A5733B}" srcOrd="0" destOrd="0" presId="urn:microsoft.com/office/officeart/2008/layout/VerticalCurvedList"/>
    <dgm:cxn modelId="{5B51D9D7-7632-46B5-9E9E-F6687B01EFA9}" type="presOf" srcId="{344C51AA-9DD1-4E9A-AD93-3A8E4A45439F}" destId="{4964F64A-2D81-4359-84F7-1C9B192E9086}" srcOrd="0" destOrd="0" presId="urn:microsoft.com/office/officeart/2008/layout/VerticalCurvedList"/>
    <dgm:cxn modelId="{7A8880D8-AAA8-44E1-A504-24CFB5C1B365}" srcId="{83148B04-7566-4624-98F6-19044EBE6C7C}" destId="{38C04A03-5D10-46D9-9473-2F50CA4BF4DB}" srcOrd="1" destOrd="0" parTransId="{25B8E790-4992-4AB3-9595-2C0311D7FA3C}" sibTransId="{BA0B33E5-56ED-4F1D-9BFA-2BB6F1236CC5}"/>
    <dgm:cxn modelId="{210302CF-5A35-4F3D-B000-B0D66D8525E8}" type="presParOf" srcId="{7972C03E-C224-4928-95F4-EF6269A5733B}" destId="{3E6979C6-EEDC-4DEA-99F0-1302022E3CBE}" srcOrd="0" destOrd="0" presId="urn:microsoft.com/office/officeart/2008/layout/VerticalCurvedList"/>
    <dgm:cxn modelId="{9052E72C-628B-40F9-88A3-2F11F068A06F}" type="presParOf" srcId="{3E6979C6-EEDC-4DEA-99F0-1302022E3CBE}" destId="{620DFF98-B57A-4B84-9D56-E9F82D61559C}" srcOrd="0" destOrd="0" presId="urn:microsoft.com/office/officeart/2008/layout/VerticalCurvedList"/>
    <dgm:cxn modelId="{F43175D6-A31C-4E1C-82AD-7ECFCF19A02F}" type="presParOf" srcId="{620DFF98-B57A-4B84-9D56-E9F82D61559C}" destId="{3964B1EB-AD7F-4083-905D-FCCDBBEA312D}" srcOrd="0" destOrd="0" presId="urn:microsoft.com/office/officeart/2008/layout/VerticalCurvedList"/>
    <dgm:cxn modelId="{8B702ADA-B0C6-4EFA-98E5-7766D35E54A3}" type="presParOf" srcId="{620DFF98-B57A-4B84-9D56-E9F82D61559C}" destId="{4964F64A-2D81-4359-84F7-1C9B192E9086}" srcOrd="1" destOrd="0" presId="urn:microsoft.com/office/officeart/2008/layout/VerticalCurvedList"/>
    <dgm:cxn modelId="{2B46FDE6-6E13-44E3-BCB0-BA55FCE8A2FC}" type="presParOf" srcId="{620DFF98-B57A-4B84-9D56-E9F82D61559C}" destId="{2B62261A-0EEC-4DF9-85C3-B110772CF042}" srcOrd="2" destOrd="0" presId="urn:microsoft.com/office/officeart/2008/layout/VerticalCurvedList"/>
    <dgm:cxn modelId="{12257A20-B5C8-4BE0-9974-DFAA78B406BD}" type="presParOf" srcId="{620DFF98-B57A-4B84-9D56-E9F82D61559C}" destId="{27B3D71A-C6DA-42EF-BE1E-18B3ECAC9065}" srcOrd="3" destOrd="0" presId="urn:microsoft.com/office/officeart/2008/layout/VerticalCurvedList"/>
    <dgm:cxn modelId="{B83B91BD-ADCC-4524-9643-7BA0C3176785}" type="presParOf" srcId="{3E6979C6-EEDC-4DEA-99F0-1302022E3CBE}" destId="{D30A7CDB-A3AB-4C85-9D2F-C7FEB2673609}" srcOrd="1" destOrd="0" presId="urn:microsoft.com/office/officeart/2008/layout/VerticalCurvedList"/>
    <dgm:cxn modelId="{C5A613A6-65C1-462B-9982-0FAD4BD14664}" type="presParOf" srcId="{3E6979C6-EEDC-4DEA-99F0-1302022E3CBE}" destId="{67B8124E-8554-473E-9F49-F36D9E25C50E}" srcOrd="2" destOrd="0" presId="urn:microsoft.com/office/officeart/2008/layout/VerticalCurvedList"/>
    <dgm:cxn modelId="{71285477-3933-4D6F-A7F5-F5107BA7D581}" type="presParOf" srcId="{67B8124E-8554-473E-9F49-F36D9E25C50E}" destId="{1CACB3F9-DD54-40FC-889D-7F67CE550107}" srcOrd="0" destOrd="0" presId="urn:microsoft.com/office/officeart/2008/layout/VerticalCurvedList"/>
    <dgm:cxn modelId="{C22F2801-D3EE-4447-AED9-5368C2B71D54}" type="presParOf" srcId="{3E6979C6-EEDC-4DEA-99F0-1302022E3CBE}" destId="{54B96669-A86C-470E-A977-AEA70AA27ECB}" srcOrd="3" destOrd="0" presId="urn:microsoft.com/office/officeart/2008/layout/VerticalCurvedList"/>
    <dgm:cxn modelId="{9E46CF6F-EF18-436A-8DDB-3B06882DA740}" type="presParOf" srcId="{3E6979C6-EEDC-4DEA-99F0-1302022E3CBE}" destId="{44CEF978-082F-4C2E-BE6F-2BD7A8A70B8B}" srcOrd="4" destOrd="0" presId="urn:microsoft.com/office/officeart/2008/layout/VerticalCurvedList"/>
    <dgm:cxn modelId="{54603F13-DBC9-46BF-AC0B-B9786C4B7A02}" type="presParOf" srcId="{44CEF978-082F-4C2E-BE6F-2BD7A8A70B8B}" destId="{4BB6C32E-F48A-44F6-BA9D-5D463BF6A96C}" srcOrd="0" destOrd="0" presId="urn:microsoft.com/office/officeart/2008/layout/VerticalCurvedList"/>
    <dgm:cxn modelId="{E5AD573E-5ECE-4C2C-BB0C-77893060926A}" type="presParOf" srcId="{3E6979C6-EEDC-4DEA-99F0-1302022E3CBE}" destId="{CF62B5CD-BD3A-4081-853F-B1F76297D76B}" srcOrd="5" destOrd="0" presId="urn:microsoft.com/office/officeart/2008/layout/VerticalCurvedList"/>
    <dgm:cxn modelId="{92583FE6-6B4F-418D-B8B8-0B705F6178F3}" type="presParOf" srcId="{3E6979C6-EEDC-4DEA-99F0-1302022E3CBE}" destId="{C1952102-5A26-49FA-BCD0-56B805DA9672}" srcOrd="6" destOrd="0" presId="urn:microsoft.com/office/officeart/2008/layout/VerticalCurvedList"/>
    <dgm:cxn modelId="{24259D6A-1CBA-45A6-93AF-86298D521D53}" type="presParOf" srcId="{C1952102-5A26-49FA-BCD0-56B805DA9672}" destId="{F389C860-361E-4CB3-A652-E038A8F2F7C6}" srcOrd="0" destOrd="0" presId="urn:microsoft.com/office/officeart/2008/layout/VerticalCurvedLis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1B3492-F860-45A7-B415-B925E2E34842}"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80947E64-3C79-4B29-9F2F-B088DDFCCAE9}">
      <dgm:prSet phldrT="[Text]"/>
      <dgm:spPr>
        <a:solidFill>
          <a:schemeClr val="accent3">
            <a:lumMod val="50000"/>
          </a:schemeClr>
        </a:solidFill>
      </dgm:spPr>
      <dgm:t>
        <a:bodyPr/>
        <a:lstStyle/>
        <a:p>
          <a:r>
            <a:rPr lang="en-US" dirty="0"/>
            <a:t>Unreal Engine 4</a:t>
          </a:r>
        </a:p>
      </dgm:t>
    </dgm:pt>
    <dgm:pt modelId="{2657CF1B-5642-4652-981F-357A06A5144B}" type="parTrans" cxnId="{863D168D-2F2F-4C85-84F5-9B8639807638}">
      <dgm:prSet/>
      <dgm:spPr/>
      <dgm:t>
        <a:bodyPr/>
        <a:lstStyle/>
        <a:p>
          <a:endParaRPr lang="en-US"/>
        </a:p>
      </dgm:t>
    </dgm:pt>
    <dgm:pt modelId="{548B57D3-3078-4DF3-BD19-A442B2153677}" type="sibTrans" cxnId="{863D168D-2F2F-4C85-84F5-9B8639807638}">
      <dgm:prSet/>
      <dgm:spPr/>
      <dgm:t>
        <a:bodyPr/>
        <a:lstStyle/>
        <a:p>
          <a:endParaRPr lang="en-US"/>
        </a:p>
      </dgm:t>
    </dgm:pt>
    <dgm:pt modelId="{E0B061D1-B356-415F-A544-E22D54ADB88D}">
      <dgm:prSet phldrT="[Text]"/>
      <dgm:spPr>
        <a:solidFill>
          <a:schemeClr val="accent3">
            <a:lumMod val="50000"/>
          </a:schemeClr>
        </a:solidFill>
      </dgm:spPr>
      <dgm:t>
        <a:bodyPr/>
        <a:lstStyle/>
        <a:p>
          <a:r>
            <a:rPr lang="en-US" dirty="0"/>
            <a:t>CARLA Simulator</a:t>
          </a:r>
        </a:p>
      </dgm:t>
    </dgm:pt>
    <dgm:pt modelId="{AB1C7F29-4496-43D8-811B-CA31CB8CBA03}" type="parTrans" cxnId="{EFF48E22-FD2C-4AC4-BF7D-0A98A23A6D9F}">
      <dgm:prSet/>
      <dgm:spPr/>
      <dgm:t>
        <a:bodyPr/>
        <a:lstStyle/>
        <a:p>
          <a:endParaRPr lang="en-US"/>
        </a:p>
      </dgm:t>
    </dgm:pt>
    <dgm:pt modelId="{29D44A65-754F-4A80-BA1C-985CB0316D51}" type="sibTrans" cxnId="{EFF48E22-FD2C-4AC4-BF7D-0A98A23A6D9F}">
      <dgm:prSet/>
      <dgm:spPr/>
      <dgm:t>
        <a:bodyPr/>
        <a:lstStyle/>
        <a:p>
          <a:endParaRPr lang="en-US"/>
        </a:p>
      </dgm:t>
    </dgm:pt>
    <dgm:pt modelId="{1A871137-AD75-4AB7-BEAF-9776058864D4}" type="pres">
      <dgm:prSet presAssocID="{701B3492-F860-45A7-B415-B925E2E34842}" presName="diagram" presStyleCnt="0">
        <dgm:presLayoutVars>
          <dgm:dir/>
          <dgm:resizeHandles val="exact"/>
        </dgm:presLayoutVars>
      </dgm:prSet>
      <dgm:spPr/>
    </dgm:pt>
    <dgm:pt modelId="{B1AC4828-A1D1-4FC1-9011-C4ED61C5B660}" type="pres">
      <dgm:prSet presAssocID="{80947E64-3C79-4B29-9F2F-B088DDFCCAE9}" presName="node" presStyleLbl="node1" presStyleIdx="0" presStyleCnt="2">
        <dgm:presLayoutVars>
          <dgm:bulletEnabled val="1"/>
        </dgm:presLayoutVars>
      </dgm:prSet>
      <dgm:spPr/>
    </dgm:pt>
    <dgm:pt modelId="{635D0621-A4CA-4064-A9E9-A037BA44D230}" type="pres">
      <dgm:prSet presAssocID="{548B57D3-3078-4DF3-BD19-A442B2153677}" presName="sibTrans" presStyleCnt="0"/>
      <dgm:spPr/>
    </dgm:pt>
    <dgm:pt modelId="{872E6E75-CB79-491E-9C10-7ADBDEEBD179}" type="pres">
      <dgm:prSet presAssocID="{E0B061D1-B356-415F-A544-E22D54ADB88D}" presName="node" presStyleLbl="node1" presStyleIdx="1" presStyleCnt="2">
        <dgm:presLayoutVars>
          <dgm:bulletEnabled val="1"/>
        </dgm:presLayoutVars>
      </dgm:prSet>
      <dgm:spPr/>
    </dgm:pt>
  </dgm:ptLst>
  <dgm:cxnLst>
    <dgm:cxn modelId="{EFF48E22-FD2C-4AC4-BF7D-0A98A23A6D9F}" srcId="{701B3492-F860-45A7-B415-B925E2E34842}" destId="{E0B061D1-B356-415F-A544-E22D54ADB88D}" srcOrd="1" destOrd="0" parTransId="{AB1C7F29-4496-43D8-811B-CA31CB8CBA03}" sibTransId="{29D44A65-754F-4A80-BA1C-985CB0316D51}"/>
    <dgm:cxn modelId="{DA1BDA2F-2A13-470C-8CEB-8F99C86538CB}" type="presOf" srcId="{E0B061D1-B356-415F-A544-E22D54ADB88D}" destId="{872E6E75-CB79-491E-9C10-7ADBDEEBD179}" srcOrd="0" destOrd="0" presId="urn:microsoft.com/office/officeart/2005/8/layout/default"/>
    <dgm:cxn modelId="{D36E564A-4F15-4405-9EBA-84DAE95C1F65}" type="presOf" srcId="{80947E64-3C79-4B29-9F2F-B088DDFCCAE9}" destId="{B1AC4828-A1D1-4FC1-9011-C4ED61C5B660}" srcOrd="0" destOrd="0" presId="urn:microsoft.com/office/officeart/2005/8/layout/default"/>
    <dgm:cxn modelId="{BB2E3B4D-04ED-4A3F-A999-08FEFC81F997}" type="presOf" srcId="{701B3492-F860-45A7-B415-B925E2E34842}" destId="{1A871137-AD75-4AB7-BEAF-9776058864D4}" srcOrd="0" destOrd="0" presId="urn:microsoft.com/office/officeart/2005/8/layout/default"/>
    <dgm:cxn modelId="{863D168D-2F2F-4C85-84F5-9B8639807638}" srcId="{701B3492-F860-45A7-B415-B925E2E34842}" destId="{80947E64-3C79-4B29-9F2F-B088DDFCCAE9}" srcOrd="0" destOrd="0" parTransId="{2657CF1B-5642-4652-981F-357A06A5144B}" sibTransId="{548B57D3-3078-4DF3-BD19-A442B2153677}"/>
    <dgm:cxn modelId="{8D5BEADF-D9AD-45E9-AFA6-2469897ACE10}" type="presParOf" srcId="{1A871137-AD75-4AB7-BEAF-9776058864D4}" destId="{B1AC4828-A1D1-4FC1-9011-C4ED61C5B660}" srcOrd="0" destOrd="0" presId="urn:microsoft.com/office/officeart/2005/8/layout/default"/>
    <dgm:cxn modelId="{E7D844C8-F384-4F30-9B05-FC857AA28641}" type="presParOf" srcId="{1A871137-AD75-4AB7-BEAF-9776058864D4}" destId="{635D0621-A4CA-4064-A9E9-A037BA44D230}" srcOrd="1" destOrd="0" presId="urn:microsoft.com/office/officeart/2005/8/layout/default"/>
    <dgm:cxn modelId="{5FD1AB18-F2C4-4F86-8DB1-7C5D1425094A}" type="presParOf" srcId="{1A871137-AD75-4AB7-BEAF-9776058864D4}" destId="{872E6E75-CB79-491E-9C10-7ADBDEEBD179}" srcOrd="2" destOrd="0" presId="urn:microsoft.com/office/officeart/2005/8/layout/defaul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1B3492-F860-45A7-B415-B925E2E3484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0947E64-3C79-4B29-9F2F-B088DDFCCAE9}">
      <dgm:prSet phldrT="[Text]"/>
      <dgm:spPr>
        <a:solidFill>
          <a:schemeClr val="accent4">
            <a:lumMod val="75000"/>
          </a:schemeClr>
        </a:solidFill>
      </dgm:spPr>
      <dgm:t>
        <a:bodyPr/>
        <a:lstStyle/>
        <a:p>
          <a:r>
            <a:rPr lang="en-US" dirty="0" err="1"/>
            <a:t>CloudCompare</a:t>
          </a:r>
          <a:endParaRPr lang="en-US" dirty="0"/>
        </a:p>
      </dgm:t>
    </dgm:pt>
    <dgm:pt modelId="{2657CF1B-5642-4652-981F-357A06A5144B}" type="parTrans" cxnId="{863D168D-2F2F-4C85-84F5-9B8639807638}">
      <dgm:prSet/>
      <dgm:spPr/>
      <dgm:t>
        <a:bodyPr/>
        <a:lstStyle/>
        <a:p>
          <a:endParaRPr lang="en-US"/>
        </a:p>
      </dgm:t>
    </dgm:pt>
    <dgm:pt modelId="{548B57D3-3078-4DF3-BD19-A442B2153677}" type="sibTrans" cxnId="{863D168D-2F2F-4C85-84F5-9B8639807638}">
      <dgm:prSet/>
      <dgm:spPr/>
      <dgm:t>
        <a:bodyPr/>
        <a:lstStyle/>
        <a:p>
          <a:endParaRPr lang="en-US"/>
        </a:p>
      </dgm:t>
    </dgm:pt>
    <dgm:pt modelId="{E0B061D1-B356-415F-A544-E22D54ADB88D}">
      <dgm:prSet phldrT="[Text]"/>
      <dgm:spPr>
        <a:solidFill>
          <a:schemeClr val="accent4">
            <a:lumMod val="75000"/>
          </a:schemeClr>
        </a:solidFill>
      </dgm:spPr>
      <dgm:t>
        <a:bodyPr/>
        <a:lstStyle/>
        <a:p>
          <a:r>
            <a:rPr lang="en-US" dirty="0"/>
            <a:t>Python</a:t>
          </a:r>
        </a:p>
      </dgm:t>
    </dgm:pt>
    <dgm:pt modelId="{AB1C7F29-4496-43D8-811B-CA31CB8CBA03}" type="parTrans" cxnId="{EFF48E22-FD2C-4AC4-BF7D-0A98A23A6D9F}">
      <dgm:prSet/>
      <dgm:spPr/>
      <dgm:t>
        <a:bodyPr/>
        <a:lstStyle/>
        <a:p>
          <a:endParaRPr lang="en-US"/>
        </a:p>
      </dgm:t>
    </dgm:pt>
    <dgm:pt modelId="{29D44A65-754F-4A80-BA1C-985CB0316D51}" type="sibTrans" cxnId="{EFF48E22-FD2C-4AC4-BF7D-0A98A23A6D9F}">
      <dgm:prSet/>
      <dgm:spPr/>
      <dgm:t>
        <a:bodyPr/>
        <a:lstStyle/>
        <a:p>
          <a:endParaRPr lang="en-US"/>
        </a:p>
      </dgm:t>
    </dgm:pt>
    <dgm:pt modelId="{31FB6DE7-5217-4F6A-A439-C5939F768E16}">
      <dgm:prSet phldrT="[Text]"/>
      <dgm:spPr>
        <a:solidFill>
          <a:schemeClr val="accent4">
            <a:lumMod val="75000"/>
          </a:schemeClr>
        </a:solidFill>
      </dgm:spPr>
      <dgm:t>
        <a:bodyPr/>
        <a:lstStyle/>
        <a:p>
          <a:r>
            <a:rPr lang="en-US" dirty="0"/>
            <a:t>Tools &amp; Algorithms</a:t>
          </a:r>
        </a:p>
      </dgm:t>
    </dgm:pt>
    <dgm:pt modelId="{FC1D3180-873A-4FF7-9689-B4AEE50D5F84}" type="parTrans" cxnId="{2704735B-B5AD-4A63-9CBE-21712C6B9AB2}">
      <dgm:prSet/>
      <dgm:spPr/>
      <dgm:t>
        <a:bodyPr/>
        <a:lstStyle/>
        <a:p>
          <a:endParaRPr lang="en-US"/>
        </a:p>
      </dgm:t>
    </dgm:pt>
    <dgm:pt modelId="{B9782A15-C5D6-4A85-A506-4C5BE2F423FB}" type="sibTrans" cxnId="{2704735B-B5AD-4A63-9CBE-21712C6B9AB2}">
      <dgm:prSet/>
      <dgm:spPr/>
      <dgm:t>
        <a:bodyPr/>
        <a:lstStyle/>
        <a:p>
          <a:endParaRPr lang="en-US"/>
        </a:p>
      </dgm:t>
    </dgm:pt>
    <dgm:pt modelId="{68926975-E777-4A50-A48D-B647C2199FCF}" type="pres">
      <dgm:prSet presAssocID="{701B3492-F860-45A7-B415-B925E2E34842}" presName="diagram" presStyleCnt="0">
        <dgm:presLayoutVars>
          <dgm:dir/>
          <dgm:resizeHandles val="exact"/>
        </dgm:presLayoutVars>
      </dgm:prSet>
      <dgm:spPr/>
    </dgm:pt>
    <dgm:pt modelId="{0DE82CE3-3CAC-4C56-8F41-645F8C1B670F}" type="pres">
      <dgm:prSet presAssocID="{80947E64-3C79-4B29-9F2F-B088DDFCCAE9}" presName="node" presStyleLbl="node1" presStyleIdx="0" presStyleCnt="3">
        <dgm:presLayoutVars>
          <dgm:bulletEnabled val="1"/>
        </dgm:presLayoutVars>
      </dgm:prSet>
      <dgm:spPr/>
    </dgm:pt>
    <dgm:pt modelId="{107E5BCB-ADC8-4D72-849F-607326F5A0D6}" type="pres">
      <dgm:prSet presAssocID="{548B57D3-3078-4DF3-BD19-A442B2153677}" presName="sibTrans" presStyleCnt="0"/>
      <dgm:spPr/>
    </dgm:pt>
    <dgm:pt modelId="{39EC36C7-50A1-43FF-9071-A47F12C7C9CC}" type="pres">
      <dgm:prSet presAssocID="{31FB6DE7-5217-4F6A-A439-C5939F768E16}" presName="node" presStyleLbl="node1" presStyleIdx="1" presStyleCnt="3">
        <dgm:presLayoutVars>
          <dgm:bulletEnabled val="1"/>
        </dgm:presLayoutVars>
      </dgm:prSet>
      <dgm:spPr/>
    </dgm:pt>
    <dgm:pt modelId="{09785E36-14A2-4AF4-84D6-4C61640B2D75}" type="pres">
      <dgm:prSet presAssocID="{B9782A15-C5D6-4A85-A506-4C5BE2F423FB}" presName="sibTrans" presStyleCnt="0"/>
      <dgm:spPr/>
    </dgm:pt>
    <dgm:pt modelId="{5168C71E-55EE-436C-82E7-0EDB2163D067}" type="pres">
      <dgm:prSet presAssocID="{E0B061D1-B356-415F-A544-E22D54ADB88D}" presName="node" presStyleLbl="node1" presStyleIdx="2" presStyleCnt="3">
        <dgm:presLayoutVars>
          <dgm:bulletEnabled val="1"/>
        </dgm:presLayoutVars>
      </dgm:prSet>
      <dgm:spPr/>
    </dgm:pt>
  </dgm:ptLst>
  <dgm:cxnLst>
    <dgm:cxn modelId="{EFF48E22-FD2C-4AC4-BF7D-0A98A23A6D9F}" srcId="{701B3492-F860-45A7-B415-B925E2E34842}" destId="{E0B061D1-B356-415F-A544-E22D54ADB88D}" srcOrd="2" destOrd="0" parTransId="{AB1C7F29-4496-43D8-811B-CA31CB8CBA03}" sibTransId="{29D44A65-754F-4A80-BA1C-985CB0316D51}"/>
    <dgm:cxn modelId="{2704735B-B5AD-4A63-9CBE-21712C6B9AB2}" srcId="{701B3492-F860-45A7-B415-B925E2E34842}" destId="{31FB6DE7-5217-4F6A-A439-C5939F768E16}" srcOrd="1" destOrd="0" parTransId="{FC1D3180-873A-4FF7-9689-B4AEE50D5F84}" sibTransId="{B9782A15-C5D6-4A85-A506-4C5BE2F423FB}"/>
    <dgm:cxn modelId="{32218D66-A32C-4EE2-B7F5-8D369196C21C}" type="presOf" srcId="{80947E64-3C79-4B29-9F2F-B088DDFCCAE9}" destId="{0DE82CE3-3CAC-4C56-8F41-645F8C1B670F}" srcOrd="0" destOrd="0" presId="urn:microsoft.com/office/officeart/2005/8/layout/default"/>
    <dgm:cxn modelId="{AF3D796A-2350-4094-8F2B-699CCED50974}" type="presOf" srcId="{701B3492-F860-45A7-B415-B925E2E34842}" destId="{68926975-E777-4A50-A48D-B647C2199FCF}" srcOrd="0" destOrd="0" presId="urn:microsoft.com/office/officeart/2005/8/layout/default"/>
    <dgm:cxn modelId="{7C102B7A-172D-4396-9768-09AB7A8C40A8}" type="presOf" srcId="{E0B061D1-B356-415F-A544-E22D54ADB88D}" destId="{5168C71E-55EE-436C-82E7-0EDB2163D067}" srcOrd="0" destOrd="0" presId="urn:microsoft.com/office/officeart/2005/8/layout/default"/>
    <dgm:cxn modelId="{863D168D-2F2F-4C85-84F5-9B8639807638}" srcId="{701B3492-F860-45A7-B415-B925E2E34842}" destId="{80947E64-3C79-4B29-9F2F-B088DDFCCAE9}" srcOrd="0" destOrd="0" parTransId="{2657CF1B-5642-4652-981F-357A06A5144B}" sibTransId="{548B57D3-3078-4DF3-BD19-A442B2153677}"/>
    <dgm:cxn modelId="{CCA82DF0-3871-444A-B128-982ED349FDF2}" type="presOf" srcId="{31FB6DE7-5217-4F6A-A439-C5939F768E16}" destId="{39EC36C7-50A1-43FF-9071-A47F12C7C9CC}" srcOrd="0" destOrd="0" presId="urn:microsoft.com/office/officeart/2005/8/layout/default"/>
    <dgm:cxn modelId="{09C81721-F09F-4A02-9C6C-7088DA130C30}" type="presParOf" srcId="{68926975-E777-4A50-A48D-B647C2199FCF}" destId="{0DE82CE3-3CAC-4C56-8F41-645F8C1B670F}" srcOrd="0" destOrd="0" presId="urn:microsoft.com/office/officeart/2005/8/layout/default"/>
    <dgm:cxn modelId="{62227908-1752-48AE-BB87-B60F5CFA608C}" type="presParOf" srcId="{68926975-E777-4A50-A48D-B647C2199FCF}" destId="{107E5BCB-ADC8-4D72-849F-607326F5A0D6}" srcOrd="1" destOrd="0" presId="urn:microsoft.com/office/officeart/2005/8/layout/default"/>
    <dgm:cxn modelId="{4CD4CC70-B01A-48CE-BA3A-E1BA673C7E34}" type="presParOf" srcId="{68926975-E777-4A50-A48D-B647C2199FCF}" destId="{39EC36C7-50A1-43FF-9071-A47F12C7C9CC}" srcOrd="2" destOrd="0" presId="urn:microsoft.com/office/officeart/2005/8/layout/default"/>
    <dgm:cxn modelId="{C33C483E-6DBE-403E-9DE3-DF252AD609C9}" type="presParOf" srcId="{68926975-E777-4A50-A48D-B647C2199FCF}" destId="{09785E36-14A2-4AF4-84D6-4C61640B2D75}" srcOrd="3" destOrd="0" presId="urn:microsoft.com/office/officeart/2005/8/layout/default"/>
    <dgm:cxn modelId="{366CA38F-A282-4D07-965A-0F3C340950F5}" type="presParOf" srcId="{68926975-E777-4A50-A48D-B647C2199FCF}" destId="{5168C71E-55EE-436C-82E7-0EDB2163D067}" srcOrd="4" destOrd="0" presId="urn:microsoft.com/office/officeart/2005/8/layout/defaul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1B3492-F860-45A7-B415-B925E2E3484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80947E64-3C79-4B29-9F2F-B088DDFCCAE9}">
      <dgm:prSet phldrT="[Text]"/>
      <dgm:spPr>
        <a:solidFill>
          <a:schemeClr val="accent2">
            <a:lumMod val="75000"/>
          </a:schemeClr>
        </a:solidFill>
      </dgm:spPr>
      <dgm:t>
        <a:bodyPr/>
        <a:lstStyle/>
        <a:p>
          <a:r>
            <a:rPr lang="en-US" dirty="0" err="1"/>
            <a:t>PostGIS</a:t>
          </a:r>
          <a:endParaRPr lang="en-US" dirty="0"/>
        </a:p>
      </dgm:t>
    </dgm:pt>
    <dgm:pt modelId="{2657CF1B-5642-4652-981F-357A06A5144B}" type="parTrans" cxnId="{863D168D-2F2F-4C85-84F5-9B8639807638}">
      <dgm:prSet/>
      <dgm:spPr/>
      <dgm:t>
        <a:bodyPr/>
        <a:lstStyle/>
        <a:p>
          <a:endParaRPr lang="en-US"/>
        </a:p>
      </dgm:t>
    </dgm:pt>
    <dgm:pt modelId="{548B57D3-3078-4DF3-BD19-A442B2153677}" type="sibTrans" cxnId="{863D168D-2F2F-4C85-84F5-9B8639807638}">
      <dgm:prSet/>
      <dgm:spPr/>
      <dgm:t>
        <a:bodyPr/>
        <a:lstStyle/>
        <a:p>
          <a:endParaRPr lang="en-US"/>
        </a:p>
      </dgm:t>
    </dgm:pt>
    <dgm:pt modelId="{E0B061D1-B356-415F-A544-E22D54ADB88D}">
      <dgm:prSet phldrT="[Text]"/>
      <dgm:spPr>
        <a:solidFill>
          <a:schemeClr val="accent2">
            <a:lumMod val="75000"/>
          </a:schemeClr>
        </a:solidFill>
      </dgm:spPr>
      <dgm:t>
        <a:bodyPr/>
        <a:lstStyle/>
        <a:p>
          <a:r>
            <a:rPr lang="en-US" dirty="0"/>
            <a:t>JavaScript Mapping</a:t>
          </a:r>
        </a:p>
      </dgm:t>
    </dgm:pt>
    <dgm:pt modelId="{AB1C7F29-4496-43D8-811B-CA31CB8CBA03}" type="parTrans" cxnId="{EFF48E22-FD2C-4AC4-BF7D-0A98A23A6D9F}">
      <dgm:prSet/>
      <dgm:spPr/>
      <dgm:t>
        <a:bodyPr/>
        <a:lstStyle/>
        <a:p>
          <a:endParaRPr lang="en-US"/>
        </a:p>
      </dgm:t>
    </dgm:pt>
    <dgm:pt modelId="{29D44A65-754F-4A80-BA1C-985CB0316D51}" type="sibTrans" cxnId="{EFF48E22-FD2C-4AC4-BF7D-0A98A23A6D9F}">
      <dgm:prSet/>
      <dgm:spPr/>
      <dgm:t>
        <a:bodyPr/>
        <a:lstStyle/>
        <a:p>
          <a:endParaRPr lang="en-US"/>
        </a:p>
      </dgm:t>
    </dgm:pt>
    <dgm:pt modelId="{0C8B58E2-F5F3-4B5E-BED7-A8FA7C8F9481}" type="pres">
      <dgm:prSet presAssocID="{701B3492-F860-45A7-B415-B925E2E34842}" presName="diagram" presStyleCnt="0">
        <dgm:presLayoutVars>
          <dgm:dir/>
          <dgm:resizeHandles val="exact"/>
        </dgm:presLayoutVars>
      </dgm:prSet>
      <dgm:spPr/>
    </dgm:pt>
    <dgm:pt modelId="{25956076-9805-4840-9EF3-C1F21B276DBB}" type="pres">
      <dgm:prSet presAssocID="{80947E64-3C79-4B29-9F2F-B088DDFCCAE9}" presName="node" presStyleLbl="node1" presStyleIdx="0" presStyleCnt="2" custLinFactNeighborX="-312" custLinFactNeighborY="3564">
        <dgm:presLayoutVars>
          <dgm:bulletEnabled val="1"/>
        </dgm:presLayoutVars>
      </dgm:prSet>
      <dgm:spPr/>
    </dgm:pt>
    <dgm:pt modelId="{819FD01F-FF62-4722-A689-96890D68F45D}" type="pres">
      <dgm:prSet presAssocID="{548B57D3-3078-4DF3-BD19-A442B2153677}" presName="sibTrans" presStyleCnt="0"/>
      <dgm:spPr/>
    </dgm:pt>
    <dgm:pt modelId="{995240D9-D9F9-428D-88B0-72D1B24434D0}" type="pres">
      <dgm:prSet presAssocID="{E0B061D1-B356-415F-A544-E22D54ADB88D}" presName="node" presStyleLbl="node1" presStyleIdx="1" presStyleCnt="2" custLinFactNeighborX="542" custLinFactNeighborY="2262">
        <dgm:presLayoutVars>
          <dgm:bulletEnabled val="1"/>
        </dgm:presLayoutVars>
      </dgm:prSet>
      <dgm:spPr/>
    </dgm:pt>
  </dgm:ptLst>
  <dgm:cxnLst>
    <dgm:cxn modelId="{EFF48E22-FD2C-4AC4-BF7D-0A98A23A6D9F}" srcId="{701B3492-F860-45A7-B415-B925E2E34842}" destId="{E0B061D1-B356-415F-A544-E22D54ADB88D}" srcOrd="1" destOrd="0" parTransId="{AB1C7F29-4496-43D8-811B-CA31CB8CBA03}" sibTransId="{29D44A65-754F-4A80-BA1C-985CB0316D51}"/>
    <dgm:cxn modelId="{6F39165F-57FB-4FC8-8DE2-AFACD93946FF}" type="presOf" srcId="{E0B061D1-B356-415F-A544-E22D54ADB88D}" destId="{995240D9-D9F9-428D-88B0-72D1B24434D0}" srcOrd="0" destOrd="0" presId="urn:microsoft.com/office/officeart/2005/8/layout/default"/>
    <dgm:cxn modelId="{58566743-957B-4302-8E3E-9F12D00AC60F}" type="presOf" srcId="{701B3492-F860-45A7-B415-B925E2E34842}" destId="{0C8B58E2-F5F3-4B5E-BED7-A8FA7C8F9481}" srcOrd="0" destOrd="0" presId="urn:microsoft.com/office/officeart/2005/8/layout/default"/>
    <dgm:cxn modelId="{E8E23C76-51D5-4497-8B85-557E599A3444}" type="presOf" srcId="{80947E64-3C79-4B29-9F2F-B088DDFCCAE9}" destId="{25956076-9805-4840-9EF3-C1F21B276DBB}" srcOrd="0" destOrd="0" presId="urn:microsoft.com/office/officeart/2005/8/layout/default"/>
    <dgm:cxn modelId="{863D168D-2F2F-4C85-84F5-9B8639807638}" srcId="{701B3492-F860-45A7-B415-B925E2E34842}" destId="{80947E64-3C79-4B29-9F2F-B088DDFCCAE9}" srcOrd="0" destOrd="0" parTransId="{2657CF1B-5642-4652-981F-357A06A5144B}" sibTransId="{548B57D3-3078-4DF3-BD19-A442B2153677}"/>
    <dgm:cxn modelId="{D0703100-839E-4821-8B96-3EB10A9E97DB}" type="presParOf" srcId="{0C8B58E2-F5F3-4B5E-BED7-A8FA7C8F9481}" destId="{25956076-9805-4840-9EF3-C1F21B276DBB}" srcOrd="0" destOrd="0" presId="urn:microsoft.com/office/officeart/2005/8/layout/default"/>
    <dgm:cxn modelId="{324A2D0B-105F-4752-9C68-E12FB24F5002}" type="presParOf" srcId="{0C8B58E2-F5F3-4B5E-BED7-A8FA7C8F9481}" destId="{819FD01F-FF62-4722-A689-96890D68F45D}" srcOrd="1" destOrd="0" presId="urn:microsoft.com/office/officeart/2005/8/layout/default"/>
    <dgm:cxn modelId="{4F246437-248E-4A54-AC2E-F6E443D54037}" type="presParOf" srcId="{0C8B58E2-F5F3-4B5E-BED7-A8FA7C8F9481}" destId="{995240D9-D9F9-428D-88B0-72D1B24434D0}" srcOrd="2" destOrd="0" presId="urn:microsoft.com/office/officeart/2005/8/layout/defaul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8AB2D5-E9CC-48CF-9A53-C4F023C5740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4ECB44C9-C956-45B5-BE3B-631764F466D1}">
      <dgm:prSet/>
      <dgm:spPr/>
      <dgm:t>
        <a:bodyPr/>
        <a:lstStyle/>
        <a:p>
          <a:r>
            <a:rPr lang="en-US" dirty="0"/>
            <a:t>Determination of viability of using this simulated data in this context</a:t>
          </a:r>
        </a:p>
      </dgm:t>
    </dgm:pt>
    <dgm:pt modelId="{D632260B-9BB8-45FC-A127-ACB58E78BD86}" type="parTrans" cxnId="{A1EC372E-9FF6-4C6D-B15C-8002DE2B67AF}">
      <dgm:prSet/>
      <dgm:spPr/>
      <dgm:t>
        <a:bodyPr/>
        <a:lstStyle/>
        <a:p>
          <a:endParaRPr lang="en-US"/>
        </a:p>
      </dgm:t>
    </dgm:pt>
    <dgm:pt modelId="{91652C33-6708-4253-90C9-C546598FC6B8}" type="sibTrans" cxnId="{A1EC372E-9FF6-4C6D-B15C-8002DE2B67AF}">
      <dgm:prSet/>
      <dgm:spPr/>
      <dgm:t>
        <a:bodyPr/>
        <a:lstStyle/>
        <a:p>
          <a:endParaRPr lang="en-US"/>
        </a:p>
      </dgm:t>
    </dgm:pt>
    <dgm:pt modelId="{DABB7E02-CDEC-4F9C-910A-7AE7B7E286A6}">
      <dgm:prSet/>
      <dgm:spPr/>
      <dgm:t>
        <a:bodyPr/>
        <a:lstStyle/>
        <a:p>
          <a:r>
            <a:rPr lang="en-US" dirty="0"/>
            <a:t>Assessing suitability of algorithms or tools for point cloud and image change detection for asset features</a:t>
          </a:r>
        </a:p>
      </dgm:t>
    </dgm:pt>
    <dgm:pt modelId="{8AF4FB04-B250-4231-8533-3F1D643716BA}" type="parTrans" cxnId="{E091517F-C110-4659-9280-2C5ED905DE32}">
      <dgm:prSet/>
      <dgm:spPr/>
      <dgm:t>
        <a:bodyPr/>
        <a:lstStyle/>
        <a:p>
          <a:endParaRPr lang="en-US"/>
        </a:p>
      </dgm:t>
    </dgm:pt>
    <dgm:pt modelId="{3D69CA14-931F-4F53-94F4-DFEB16B09902}" type="sibTrans" cxnId="{E091517F-C110-4659-9280-2C5ED905DE32}">
      <dgm:prSet/>
      <dgm:spPr/>
      <dgm:t>
        <a:bodyPr/>
        <a:lstStyle/>
        <a:p>
          <a:endParaRPr lang="en-US"/>
        </a:p>
      </dgm:t>
    </dgm:pt>
    <dgm:pt modelId="{5DB3C19E-4E58-4D15-A1BD-C1DFE3852585}">
      <dgm:prSet/>
      <dgm:spPr/>
      <dgm:t>
        <a:bodyPr/>
        <a:lstStyle/>
        <a:p>
          <a:r>
            <a:rPr lang="en-US" dirty="0"/>
            <a:t>Custom code, tools, and scripts used to support the analysis</a:t>
          </a:r>
        </a:p>
      </dgm:t>
    </dgm:pt>
    <dgm:pt modelId="{94894380-9854-4CF9-82DA-16512EC9182B}" type="parTrans" cxnId="{28BA76FB-46FE-464D-9DDE-AA8DB5AFDCE2}">
      <dgm:prSet/>
      <dgm:spPr/>
      <dgm:t>
        <a:bodyPr/>
        <a:lstStyle/>
        <a:p>
          <a:endParaRPr lang="en-US"/>
        </a:p>
      </dgm:t>
    </dgm:pt>
    <dgm:pt modelId="{AB601D79-A84F-476A-B7CF-D5D80E46FDF7}" type="sibTrans" cxnId="{28BA76FB-46FE-464D-9DDE-AA8DB5AFDCE2}">
      <dgm:prSet/>
      <dgm:spPr/>
      <dgm:t>
        <a:bodyPr/>
        <a:lstStyle/>
        <a:p>
          <a:endParaRPr lang="en-US"/>
        </a:p>
      </dgm:t>
    </dgm:pt>
    <dgm:pt modelId="{882C6A0A-C44F-4237-A7FD-08A026A68D63}">
      <dgm:prSet/>
      <dgm:spPr/>
      <dgm:t>
        <a:bodyPr/>
        <a:lstStyle/>
        <a:p>
          <a:r>
            <a:rPr lang="en-US" dirty="0"/>
            <a:t>Feasibility of integrating analysis results with geospatial database of infrastructure assets</a:t>
          </a:r>
        </a:p>
      </dgm:t>
    </dgm:pt>
    <dgm:pt modelId="{C09DE02F-F4CB-4DD3-A4CC-1513FFA52E11}" type="parTrans" cxnId="{94933754-0A5B-46C9-9F6F-0ECE5C46DE23}">
      <dgm:prSet/>
      <dgm:spPr/>
      <dgm:t>
        <a:bodyPr/>
        <a:lstStyle/>
        <a:p>
          <a:endParaRPr lang="en-US"/>
        </a:p>
      </dgm:t>
    </dgm:pt>
    <dgm:pt modelId="{33321EA7-72DC-4094-BFB9-FFBA91277192}" type="sibTrans" cxnId="{94933754-0A5B-46C9-9F6F-0ECE5C46DE23}">
      <dgm:prSet/>
      <dgm:spPr/>
      <dgm:t>
        <a:bodyPr/>
        <a:lstStyle/>
        <a:p>
          <a:endParaRPr lang="en-US"/>
        </a:p>
      </dgm:t>
    </dgm:pt>
    <dgm:pt modelId="{1A96359E-8B06-478D-86BE-830FD03FE947}">
      <dgm:prSet/>
      <dgm:spPr/>
      <dgm:t>
        <a:bodyPr/>
        <a:lstStyle/>
        <a:p>
          <a:r>
            <a:rPr lang="en-US" dirty="0"/>
            <a:t>Analysis Results</a:t>
          </a:r>
        </a:p>
      </dgm:t>
    </dgm:pt>
    <dgm:pt modelId="{615E4EE8-238B-4D8C-9530-FAB629413B65}" type="parTrans" cxnId="{154140CE-7958-4E62-BFC1-A3718F38EA29}">
      <dgm:prSet/>
      <dgm:spPr/>
      <dgm:t>
        <a:bodyPr/>
        <a:lstStyle/>
        <a:p>
          <a:endParaRPr lang="en-US"/>
        </a:p>
      </dgm:t>
    </dgm:pt>
    <dgm:pt modelId="{0C39A0C7-DC89-4ADE-A0A4-5A771262E392}" type="sibTrans" cxnId="{154140CE-7958-4E62-BFC1-A3718F38EA29}">
      <dgm:prSet/>
      <dgm:spPr/>
      <dgm:t>
        <a:bodyPr/>
        <a:lstStyle/>
        <a:p>
          <a:endParaRPr lang="en-US"/>
        </a:p>
      </dgm:t>
    </dgm:pt>
    <dgm:pt modelId="{A077C219-A266-4673-9EC3-F23A1D1C4067}">
      <dgm:prSet/>
      <dgm:spPr/>
      <dgm:t>
        <a:bodyPr/>
        <a:lstStyle/>
        <a:p>
          <a:r>
            <a:rPr lang="en-US" dirty="0"/>
            <a:t>Tools and Scripts</a:t>
          </a:r>
        </a:p>
      </dgm:t>
    </dgm:pt>
    <dgm:pt modelId="{8119E6E3-FDE8-40C5-89D2-AB1279C977A3}" type="parTrans" cxnId="{5C72B8B8-AEC4-4FE0-8851-B0B0E2A24F11}">
      <dgm:prSet/>
      <dgm:spPr/>
      <dgm:t>
        <a:bodyPr/>
        <a:lstStyle/>
        <a:p>
          <a:endParaRPr lang="en-US"/>
        </a:p>
      </dgm:t>
    </dgm:pt>
    <dgm:pt modelId="{258F6B1B-D62D-4318-AB05-4B67AB18F536}" type="sibTrans" cxnId="{5C72B8B8-AEC4-4FE0-8851-B0B0E2A24F11}">
      <dgm:prSet/>
      <dgm:spPr/>
      <dgm:t>
        <a:bodyPr/>
        <a:lstStyle/>
        <a:p>
          <a:endParaRPr lang="en-US"/>
        </a:p>
      </dgm:t>
    </dgm:pt>
    <dgm:pt modelId="{D9014ABE-30D6-482C-8D41-5AB21EC8158A}">
      <dgm:prSet/>
      <dgm:spPr/>
      <dgm:t>
        <a:bodyPr/>
        <a:lstStyle/>
        <a:p>
          <a:r>
            <a:rPr lang="en-US" dirty="0"/>
            <a:t>Data</a:t>
          </a:r>
        </a:p>
      </dgm:t>
    </dgm:pt>
    <dgm:pt modelId="{86ED9A9C-B2C1-423B-B32A-6B1E4F1F3BD7}" type="parTrans" cxnId="{306697F5-B36D-445D-8D6C-73351278BB8F}">
      <dgm:prSet/>
      <dgm:spPr/>
      <dgm:t>
        <a:bodyPr/>
        <a:lstStyle/>
        <a:p>
          <a:endParaRPr lang="en-US"/>
        </a:p>
      </dgm:t>
    </dgm:pt>
    <dgm:pt modelId="{68CE8DCE-A238-4686-80DB-AEC5C413AB5C}" type="sibTrans" cxnId="{306697F5-B36D-445D-8D6C-73351278BB8F}">
      <dgm:prSet/>
      <dgm:spPr/>
      <dgm:t>
        <a:bodyPr/>
        <a:lstStyle/>
        <a:p>
          <a:endParaRPr lang="en-US"/>
        </a:p>
      </dgm:t>
    </dgm:pt>
    <dgm:pt modelId="{AF38C6B2-5A3C-494F-A47C-2CD32E0BD085}">
      <dgm:prSet/>
      <dgm:spPr/>
      <dgm:t>
        <a:bodyPr/>
        <a:lstStyle/>
        <a:p>
          <a:r>
            <a:rPr lang="en-US" dirty="0"/>
            <a:t>Study area geospatial data asset inventory</a:t>
          </a:r>
        </a:p>
      </dgm:t>
    </dgm:pt>
    <dgm:pt modelId="{62CEA5A7-FF30-4623-99DF-DDE027EDA15B}" type="parTrans" cxnId="{B00957C5-A7E2-4C4E-AA86-8F1189DDA949}">
      <dgm:prSet/>
      <dgm:spPr/>
      <dgm:t>
        <a:bodyPr/>
        <a:lstStyle/>
        <a:p>
          <a:endParaRPr lang="en-US"/>
        </a:p>
      </dgm:t>
    </dgm:pt>
    <dgm:pt modelId="{80E2B8DA-1124-411B-B5B4-BE95C649C4F1}" type="sibTrans" cxnId="{B00957C5-A7E2-4C4E-AA86-8F1189DDA949}">
      <dgm:prSet/>
      <dgm:spPr/>
      <dgm:t>
        <a:bodyPr/>
        <a:lstStyle/>
        <a:p>
          <a:endParaRPr lang="en-US"/>
        </a:p>
      </dgm:t>
    </dgm:pt>
    <dgm:pt modelId="{6972DB57-A7E9-436A-9D56-A62C17DC060A}">
      <dgm:prSet/>
      <dgm:spPr/>
      <dgm:t>
        <a:bodyPr/>
        <a:lstStyle/>
        <a:p>
          <a:r>
            <a:rPr lang="en-US" dirty="0"/>
            <a:t>3D model in UE4</a:t>
          </a:r>
        </a:p>
      </dgm:t>
    </dgm:pt>
    <dgm:pt modelId="{CAE2091E-50EF-4592-9743-DDC2BEFBD07C}" type="parTrans" cxnId="{FCA146F7-90D2-4859-8D3A-3134082D9049}">
      <dgm:prSet/>
      <dgm:spPr/>
      <dgm:t>
        <a:bodyPr/>
        <a:lstStyle/>
        <a:p>
          <a:endParaRPr lang="en-US"/>
        </a:p>
      </dgm:t>
    </dgm:pt>
    <dgm:pt modelId="{FA5B9564-7983-43E3-9F69-E1E7AE824964}" type="sibTrans" cxnId="{FCA146F7-90D2-4859-8D3A-3134082D9049}">
      <dgm:prSet/>
      <dgm:spPr/>
      <dgm:t>
        <a:bodyPr/>
        <a:lstStyle/>
        <a:p>
          <a:endParaRPr lang="en-US"/>
        </a:p>
      </dgm:t>
    </dgm:pt>
    <dgm:pt modelId="{54B5E99C-E8B2-4E3D-93C9-C73ECD0002F5}">
      <dgm:prSet/>
      <dgm:spPr/>
      <dgm:t>
        <a:bodyPr/>
        <a:lstStyle/>
        <a:p>
          <a:r>
            <a:rPr lang="en-US" dirty="0"/>
            <a:t>JavaScript Web map viewer</a:t>
          </a:r>
        </a:p>
      </dgm:t>
    </dgm:pt>
    <dgm:pt modelId="{6B5B9837-E036-4C34-8A1D-FEAB77CA89DE}" type="parTrans" cxnId="{F27879D4-791D-4A7B-A147-A92DD5D140A2}">
      <dgm:prSet/>
      <dgm:spPr/>
      <dgm:t>
        <a:bodyPr/>
        <a:lstStyle/>
        <a:p>
          <a:endParaRPr lang="en-US"/>
        </a:p>
      </dgm:t>
    </dgm:pt>
    <dgm:pt modelId="{889A2408-EA0D-49AF-9688-C1CF371AE9BC}" type="sibTrans" cxnId="{F27879D4-791D-4A7B-A147-A92DD5D140A2}">
      <dgm:prSet/>
      <dgm:spPr/>
      <dgm:t>
        <a:bodyPr/>
        <a:lstStyle/>
        <a:p>
          <a:endParaRPr lang="en-US"/>
        </a:p>
      </dgm:t>
    </dgm:pt>
    <dgm:pt modelId="{423E5470-0970-4039-8627-E31E292BB442}">
      <dgm:prSet/>
      <dgm:spPr/>
      <dgm:t>
        <a:bodyPr/>
        <a:lstStyle/>
        <a:p>
          <a:endParaRPr lang="en-US" dirty="0"/>
        </a:p>
      </dgm:t>
    </dgm:pt>
    <dgm:pt modelId="{1E8B0FCE-69DD-4E94-ADEC-65AC54DDA6EA}" type="parTrans" cxnId="{6498B14C-28B9-4F82-8A93-AD23B67BD849}">
      <dgm:prSet/>
      <dgm:spPr/>
    </dgm:pt>
    <dgm:pt modelId="{ABC77D12-785B-48E5-9095-4EC89B65D749}" type="sibTrans" cxnId="{6498B14C-28B9-4F82-8A93-AD23B67BD849}">
      <dgm:prSet/>
      <dgm:spPr/>
    </dgm:pt>
    <dgm:pt modelId="{29F5D774-AD3F-4BB7-B462-60FC3F59D78A}" type="pres">
      <dgm:prSet presAssocID="{B08AB2D5-E9CC-48CF-9A53-C4F023C57400}" presName="linear" presStyleCnt="0">
        <dgm:presLayoutVars>
          <dgm:animLvl val="lvl"/>
          <dgm:resizeHandles val="exact"/>
        </dgm:presLayoutVars>
      </dgm:prSet>
      <dgm:spPr/>
    </dgm:pt>
    <dgm:pt modelId="{66F1C40D-8816-4E65-BA70-9AEB9A029AAB}" type="pres">
      <dgm:prSet presAssocID="{1A96359E-8B06-478D-86BE-830FD03FE947}" presName="parentText" presStyleLbl="node1" presStyleIdx="0" presStyleCnt="3">
        <dgm:presLayoutVars>
          <dgm:chMax val="0"/>
          <dgm:bulletEnabled val="1"/>
        </dgm:presLayoutVars>
      </dgm:prSet>
      <dgm:spPr/>
    </dgm:pt>
    <dgm:pt modelId="{14334DA3-8E18-418A-9A6E-00A12D9BDE36}" type="pres">
      <dgm:prSet presAssocID="{1A96359E-8B06-478D-86BE-830FD03FE947}" presName="childText" presStyleLbl="revTx" presStyleIdx="0" presStyleCnt="3">
        <dgm:presLayoutVars>
          <dgm:bulletEnabled val="1"/>
        </dgm:presLayoutVars>
      </dgm:prSet>
      <dgm:spPr/>
    </dgm:pt>
    <dgm:pt modelId="{B759F68A-69D8-41B3-893D-346317145AD9}" type="pres">
      <dgm:prSet presAssocID="{A077C219-A266-4673-9EC3-F23A1D1C4067}" presName="parentText" presStyleLbl="node1" presStyleIdx="1" presStyleCnt="3">
        <dgm:presLayoutVars>
          <dgm:chMax val="0"/>
          <dgm:bulletEnabled val="1"/>
        </dgm:presLayoutVars>
      </dgm:prSet>
      <dgm:spPr/>
    </dgm:pt>
    <dgm:pt modelId="{C14F4D13-3F73-4ED0-B1DE-1AA2AF550651}" type="pres">
      <dgm:prSet presAssocID="{A077C219-A266-4673-9EC3-F23A1D1C4067}" presName="childText" presStyleLbl="revTx" presStyleIdx="1" presStyleCnt="3">
        <dgm:presLayoutVars>
          <dgm:bulletEnabled val="1"/>
        </dgm:presLayoutVars>
      </dgm:prSet>
      <dgm:spPr/>
    </dgm:pt>
    <dgm:pt modelId="{6E9D06C2-E480-47E7-92C2-2A82F4902602}" type="pres">
      <dgm:prSet presAssocID="{D9014ABE-30D6-482C-8D41-5AB21EC8158A}" presName="parentText" presStyleLbl="node1" presStyleIdx="2" presStyleCnt="3">
        <dgm:presLayoutVars>
          <dgm:chMax val="0"/>
          <dgm:bulletEnabled val="1"/>
        </dgm:presLayoutVars>
      </dgm:prSet>
      <dgm:spPr/>
    </dgm:pt>
    <dgm:pt modelId="{403E7DE1-ABFE-4B23-9E13-6D17754D4F5A}" type="pres">
      <dgm:prSet presAssocID="{D9014ABE-30D6-482C-8D41-5AB21EC8158A}" presName="childText" presStyleLbl="revTx" presStyleIdx="2" presStyleCnt="3">
        <dgm:presLayoutVars>
          <dgm:bulletEnabled val="1"/>
        </dgm:presLayoutVars>
      </dgm:prSet>
      <dgm:spPr/>
    </dgm:pt>
  </dgm:ptLst>
  <dgm:cxnLst>
    <dgm:cxn modelId="{04556E0E-7262-47B2-9270-D744C686A932}" type="presOf" srcId="{AF38C6B2-5A3C-494F-A47C-2CD32E0BD085}" destId="{403E7DE1-ABFE-4B23-9E13-6D17754D4F5A}" srcOrd="0" destOrd="0" presId="urn:microsoft.com/office/officeart/2005/8/layout/vList2"/>
    <dgm:cxn modelId="{B5FD4823-FA6D-4E2F-A9DD-DC83DA09D698}" type="presOf" srcId="{5DB3C19E-4E58-4D15-A1BD-C1DFE3852585}" destId="{C14F4D13-3F73-4ED0-B1DE-1AA2AF550651}" srcOrd="0" destOrd="0" presId="urn:microsoft.com/office/officeart/2005/8/layout/vList2"/>
    <dgm:cxn modelId="{A1EC372E-9FF6-4C6D-B15C-8002DE2B67AF}" srcId="{1A96359E-8B06-478D-86BE-830FD03FE947}" destId="{4ECB44C9-C956-45B5-BE3B-631764F466D1}" srcOrd="0" destOrd="0" parTransId="{D632260B-9BB8-45FC-A127-ACB58E78BD86}" sibTransId="{91652C33-6708-4253-90C9-C546598FC6B8}"/>
    <dgm:cxn modelId="{9C12F22E-392E-4726-AB8D-6B1DCB862BFF}" type="presOf" srcId="{D9014ABE-30D6-482C-8D41-5AB21EC8158A}" destId="{6E9D06C2-E480-47E7-92C2-2A82F4902602}" srcOrd="0" destOrd="0" presId="urn:microsoft.com/office/officeart/2005/8/layout/vList2"/>
    <dgm:cxn modelId="{4FDE9A3A-FF6A-4B63-BED4-A4EFB1E62E6F}" type="presOf" srcId="{4ECB44C9-C956-45B5-BE3B-631764F466D1}" destId="{14334DA3-8E18-418A-9A6E-00A12D9BDE36}" srcOrd="0" destOrd="0" presId="urn:microsoft.com/office/officeart/2005/8/layout/vList2"/>
    <dgm:cxn modelId="{C601773B-30EC-4BED-BDBD-4F02D6AC3BE6}" type="presOf" srcId="{6972DB57-A7E9-436A-9D56-A62C17DC060A}" destId="{403E7DE1-ABFE-4B23-9E13-6D17754D4F5A}" srcOrd="0" destOrd="1" presId="urn:microsoft.com/office/officeart/2005/8/layout/vList2"/>
    <dgm:cxn modelId="{E15D6F49-7921-4577-A3FF-B1A3CDF5F0D8}" type="presOf" srcId="{A077C219-A266-4673-9EC3-F23A1D1C4067}" destId="{B759F68A-69D8-41B3-893D-346317145AD9}" srcOrd="0" destOrd="0" presId="urn:microsoft.com/office/officeart/2005/8/layout/vList2"/>
    <dgm:cxn modelId="{6498B14C-28B9-4F82-8A93-AD23B67BD849}" srcId="{D9014ABE-30D6-482C-8D41-5AB21EC8158A}" destId="{423E5470-0970-4039-8627-E31E292BB442}" srcOrd="2" destOrd="0" parTransId="{1E8B0FCE-69DD-4E94-ADEC-65AC54DDA6EA}" sibTransId="{ABC77D12-785B-48E5-9095-4EC89B65D749}"/>
    <dgm:cxn modelId="{94933754-0A5B-46C9-9F6F-0ECE5C46DE23}" srcId="{1A96359E-8B06-478D-86BE-830FD03FE947}" destId="{882C6A0A-C44F-4237-A7FD-08A026A68D63}" srcOrd="2" destOrd="0" parTransId="{C09DE02F-F4CB-4DD3-A4CC-1513FFA52E11}" sibTransId="{33321EA7-72DC-4094-BFB9-FFBA91277192}"/>
    <dgm:cxn modelId="{E091517F-C110-4659-9280-2C5ED905DE32}" srcId="{1A96359E-8B06-478D-86BE-830FD03FE947}" destId="{DABB7E02-CDEC-4F9C-910A-7AE7B7E286A6}" srcOrd="1" destOrd="0" parTransId="{8AF4FB04-B250-4231-8533-3F1D643716BA}" sibTransId="{3D69CA14-931F-4F53-94F4-DFEB16B09902}"/>
    <dgm:cxn modelId="{268AAE7F-4707-48E7-8650-5C2C893D15CB}" type="presOf" srcId="{54B5E99C-E8B2-4E3D-93C9-C73ECD0002F5}" destId="{C14F4D13-3F73-4ED0-B1DE-1AA2AF550651}" srcOrd="0" destOrd="1" presId="urn:microsoft.com/office/officeart/2005/8/layout/vList2"/>
    <dgm:cxn modelId="{857B7993-93F7-418F-94CA-39497BD79DBB}" type="presOf" srcId="{B08AB2D5-E9CC-48CF-9A53-C4F023C57400}" destId="{29F5D774-AD3F-4BB7-B462-60FC3F59D78A}" srcOrd="0" destOrd="0" presId="urn:microsoft.com/office/officeart/2005/8/layout/vList2"/>
    <dgm:cxn modelId="{5C72B8B8-AEC4-4FE0-8851-B0B0E2A24F11}" srcId="{B08AB2D5-E9CC-48CF-9A53-C4F023C57400}" destId="{A077C219-A266-4673-9EC3-F23A1D1C4067}" srcOrd="1" destOrd="0" parTransId="{8119E6E3-FDE8-40C5-89D2-AB1279C977A3}" sibTransId="{258F6B1B-D62D-4318-AB05-4B67AB18F536}"/>
    <dgm:cxn modelId="{50C992C1-A8D0-4FF0-847F-E1E5E5139953}" type="presOf" srcId="{1A96359E-8B06-478D-86BE-830FD03FE947}" destId="{66F1C40D-8816-4E65-BA70-9AEB9A029AAB}" srcOrd="0" destOrd="0" presId="urn:microsoft.com/office/officeart/2005/8/layout/vList2"/>
    <dgm:cxn modelId="{B00957C5-A7E2-4C4E-AA86-8F1189DDA949}" srcId="{D9014ABE-30D6-482C-8D41-5AB21EC8158A}" destId="{AF38C6B2-5A3C-494F-A47C-2CD32E0BD085}" srcOrd="0" destOrd="0" parTransId="{62CEA5A7-FF30-4623-99DF-DDE027EDA15B}" sibTransId="{80E2B8DA-1124-411B-B5B4-BE95C649C4F1}"/>
    <dgm:cxn modelId="{154140CE-7958-4E62-BFC1-A3718F38EA29}" srcId="{B08AB2D5-E9CC-48CF-9A53-C4F023C57400}" destId="{1A96359E-8B06-478D-86BE-830FD03FE947}" srcOrd="0" destOrd="0" parTransId="{615E4EE8-238B-4D8C-9530-FAB629413B65}" sibTransId="{0C39A0C7-DC89-4ADE-A0A4-5A771262E392}"/>
    <dgm:cxn modelId="{F27879D4-791D-4A7B-A147-A92DD5D140A2}" srcId="{A077C219-A266-4673-9EC3-F23A1D1C4067}" destId="{54B5E99C-E8B2-4E3D-93C9-C73ECD0002F5}" srcOrd="1" destOrd="0" parTransId="{6B5B9837-E036-4C34-8A1D-FEAB77CA89DE}" sibTransId="{889A2408-EA0D-49AF-9688-C1CF371AE9BC}"/>
    <dgm:cxn modelId="{01A26AD7-292A-4243-B098-B5CCCB9B5A5C}" type="presOf" srcId="{DABB7E02-CDEC-4F9C-910A-7AE7B7E286A6}" destId="{14334DA3-8E18-418A-9A6E-00A12D9BDE36}" srcOrd="0" destOrd="1" presId="urn:microsoft.com/office/officeart/2005/8/layout/vList2"/>
    <dgm:cxn modelId="{BCCC27E8-9C72-4C87-A3F2-899964157056}" type="presOf" srcId="{882C6A0A-C44F-4237-A7FD-08A026A68D63}" destId="{14334DA3-8E18-418A-9A6E-00A12D9BDE36}" srcOrd="0" destOrd="2" presId="urn:microsoft.com/office/officeart/2005/8/layout/vList2"/>
    <dgm:cxn modelId="{5FF5DEE8-1153-4245-B09E-D3D7DFC67F90}" type="presOf" srcId="{423E5470-0970-4039-8627-E31E292BB442}" destId="{403E7DE1-ABFE-4B23-9E13-6D17754D4F5A}" srcOrd="0" destOrd="2" presId="urn:microsoft.com/office/officeart/2005/8/layout/vList2"/>
    <dgm:cxn modelId="{306697F5-B36D-445D-8D6C-73351278BB8F}" srcId="{B08AB2D5-E9CC-48CF-9A53-C4F023C57400}" destId="{D9014ABE-30D6-482C-8D41-5AB21EC8158A}" srcOrd="2" destOrd="0" parTransId="{86ED9A9C-B2C1-423B-B32A-6B1E4F1F3BD7}" sibTransId="{68CE8DCE-A238-4686-80DB-AEC5C413AB5C}"/>
    <dgm:cxn modelId="{FCA146F7-90D2-4859-8D3A-3134082D9049}" srcId="{D9014ABE-30D6-482C-8D41-5AB21EC8158A}" destId="{6972DB57-A7E9-436A-9D56-A62C17DC060A}" srcOrd="1" destOrd="0" parTransId="{CAE2091E-50EF-4592-9743-DDC2BEFBD07C}" sibTransId="{FA5B9564-7983-43E3-9F69-E1E7AE824964}"/>
    <dgm:cxn modelId="{28BA76FB-46FE-464D-9DDE-AA8DB5AFDCE2}" srcId="{A077C219-A266-4673-9EC3-F23A1D1C4067}" destId="{5DB3C19E-4E58-4D15-A1BD-C1DFE3852585}" srcOrd="0" destOrd="0" parTransId="{94894380-9854-4CF9-82DA-16512EC9182B}" sibTransId="{AB601D79-A84F-476A-B7CF-D5D80E46FDF7}"/>
    <dgm:cxn modelId="{99BFEE11-0E43-44D7-8963-D4C808C979EE}" type="presParOf" srcId="{29F5D774-AD3F-4BB7-B462-60FC3F59D78A}" destId="{66F1C40D-8816-4E65-BA70-9AEB9A029AAB}" srcOrd="0" destOrd="0" presId="urn:microsoft.com/office/officeart/2005/8/layout/vList2"/>
    <dgm:cxn modelId="{405ECD63-3168-4B30-A2FE-65AEDC1B3844}" type="presParOf" srcId="{29F5D774-AD3F-4BB7-B462-60FC3F59D78A}" destId="{14334DA3-8E18-418A-9A6E-00A12D9BDE36}" srcOrd="1" destOrd="0" presId="urn:microsoft.com/office/officeart/2005/8/layout/vList2"/>
    <dgm:cxn modelId="{93081A89-176D-4141-A19A-A5DEB24C6BB8}" type="presParOf" srcId="{29F5D774-AD3F-4BB7-B462-60FC3F59D78A}" destId="{B759F68A-69D8-41B3-893D-346317145AD9}" srcOrd="2" destOrd="0" presId="urn:microsoft.com/office/officeart/2005/8/layout/vList2"/>
    <dgm:cxn modelId="{200224F1-973A-463F-9C98-B93035B58A2D}" type="presParOf" srcId="{29F5D774-AD3F-4BB7-B462-60FC3F59D78A}" destId="{C14F4D13-3F73-4ED0-B1DE-1AA2AF550651}" srcOrd="3" destOrd="0" presId="urn:microsoft.com/office/officeart/2005/8/layout/vList2"/>
    <dgm:cxn modelId="{0E4B3375-D16C-4816-A126-9A33C9BF0FB5}" type="presParOf" srcId="{29F5D774-AD3F-4BB7-B462-60FC3F59D78A}" destId="{6E9D06C2-E480-47E7-92C2-2A82F4902602}" srcOrd="4" destOrd="0" presId="urn:microsoft.com/office/officeart/2005/8/layout/vList2"/>
    <dgm:cxn modelId="{691CAECC-6DF9-49D9-B325-DE6EEFDCC502}" type="presParOf" srcId="{29F5D774-AD3F-4BB7-B462-60FC3F59D78A}" destId="{403E7DE1-ABFE-4B23-9E13-6D17754D4F5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C5A7F6-755A-4618-9880-B11BBBA61042}"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US"/>
        </a:p>
      </dgm:t>
    </dgm:pt>
    <dgm:pt modelId="{4FE12B0C-A377-48C3-A6E0-681C5A3FFAAA}">
      <dgm:prSet/>
      <dgm:spPr/>
      <dgm:t>
        <a:bodyPr/>
        <a:lstStyle/>
        <a:p>
          <a:pPr algn="l"/>
          <a:r>
            <a:rPr lang="en-US" dirty="0"/>
            <a:t>Explore existing published algorithms from available literature</a:t>
          </a:r>
        </a:p>
      </dgm:t>
    </dgm:pt>
    <dgm:pt modelId="{3290B3D3-96BE-405D-8EE8-998709CE9150}" type="parTrans" cxnId="{6F769053-79FF-4CD3-BD4B-080C39E4D878}">
      <dgm:prSet/>
      <dgm:spPr/>
      <dgm:t>
        <a:bodyPr/>
        <a:lstStyle/>
        <a:p>
          <a:endParaRPr lang="en-US"/>
        </a:p>
      </dgm:t>
    </dgm:pt>
    <dgm:pt modelId="{0FBB4C9E-67B5-4525-9ABF-5A8A98104312}" type="sibTrans" cxnId="{6F769053-79FF-4CD3-BD4B-080C39E4D878}">
      <dgm:prSet/>
      <dgm:spPr/>
      <dgm:t>
        <a:bodyPr/>
        <a:lstStyle/>
        <a:p>
          <a:endParaRPr lang="en-US"/>
        </a:p>
      </dgm:t>
    </dgm:pt>
    <dgm:pt modelId="{5C5CB009-FA28-44FE-BDC0-910559237BC1}">
      <dgm:prSet/>
      <dgm:spPr/>
      <dgm:t>
        <a:bodyPr/>
        <a:lstStyle/>
        <a:p>
          <a:pPr algn="l"/>
          <a:r>
            <a:rPr lang="en-US" dirty="0"/>
            <a:t>Develop Machine Learning training and automation for images and point clouds</a:t>
          </a:r>
        </a:p>
      </dgm:t>
    </dgm:pt>
    <dgm:pt modelId="{FF258B07-A955-4525-8D22-7C260111F49C}" type="parTrans" cxnId="{05CD937E-9BC9-43EB-8E35-10EE6C8C5ECA}">
      <dgm:prSet/>
      <dgm:spPr/>
      <dgm:t>
        <a:bodyPr/>
        <a:lstStyle/>
        <a:p>
          <a:endParaRPr lang="en-US"/>
        </a:p>
      </dgm:t>
    </dgm:pt>
    <dgm:pt modelId="{6D37114F-43DF-4A14-99D4-B3E441FAC33D}" type="sibTrans" cxnId="{05CD937E-9BC9-43EB-8E35-10EE6C8C5ECA}">
      <dgm:prSet/>
      <dgm:spPr/>
      <dgm:t>
        <a:bodyPr/>
        <a:lstStyle/>
        <a:p>
          <a:endParaRPr lang="en-US"/>
        </a:p>
      </dgm:t>
    </dgm:pt>
    <dgm:pt modelId="{C62019F4-DAA9-4597-8BED-4C5BACF621B4}">
      <dgm:prSet/>
      <dgm:spPr/>
      <dgm:t>
        <a:bodyPr/>
        <a:lstStyle/>
        <a:p>
          <a:pPr algn="l"/>
          <a:r>
            <a:rPr lang="en-US" dirty="0"/>
            <a:t>Examine </a:t>
          </a:r>
          <a:r>
            <a:rPr lang="en-US" dirty="0" err="1"/>
            <a:t>CloudCompare</a:t>
          </a:r>
          <a:r>
            <a:rPr lang="en-US" dirty="0"/>
            <a:t> plugins</a:t>
          </a:r>
        </a:p>
      </dgm:t>
    </dgm:pt>
    <dgm:pt modelId="{04F336F6-898B-4B2C-8CF8-0919880CA67B}" type="parTrans" cxnId="{4671B82C-9C39-4CE5-AB97-0EFADFC6D6C6}">
      <dgm:prSet/>
      <dgm:spPr/>
      <dgm:t>
        <a:bodyPr/>
        <a:lstStyle/>
        <a:p>
          <a:endParaRPr lang="en-US"/>
        </a:p>
      </dgm:t>
    </dgm:pt>
    <dgm:pt modelId="{7CEFB19E-CCA4-4981-804B-765C3CC7F692}" type="sibTrans" cxnId="{4671B82C-9C39-4CE5-AB97-0EFADFC6D6C6}">
      <dgm:prSet/>
      <dgm:spPr/>
      <dgm:t>
        <a:bodyPr/>
        <a:lstStyle/>
        <a:p>
          <a:endParaRPr lang="en-US"/>
        </a:p>
      </dgm:t>
    </dgm:pt>
    <dgm:pt modelId="{0D6A1D78-CCBF-49FE-98E4-5A632C46B910}" type="pres">
      <dgm:prSet presAssocID="{33C5A7F6-755A-4618-9880-B11BBBA61042}" presName="linearFlow" presStyleCnt="0">
        <dgm:presLayoutVars>
          <dgm:dir/>
          <dgm:resizeHandles val="exact"/>
        </dgm:presLayoutVars>
      </dgm:prSet>
      <dgm:spPr/>
    </dgm:pt>
    <dgm:pt modelId="{E21139A4-D8DD-4E91-8BED-14B2DD054ED9}" type="pres">
      <dgm:prSet presAssocID="{4FE12B0C-A377-48C3-A6E0-681C5A3FFAAA}" presName="composite" presStyleCnt="0"/>
      <dgm:spPr/>
    </dgm:pt>
    <dgm:pt modelId="{0079E842-116A-42B6-AF49-138C1205F55D}" type="pres">
      <dgm:prSet presAssocID="{4FE12B0C-A377-48C3-A6E0-681C5A3FFAAA}" presName="imgShp" presStyleLbl="fgImgPlace1" presStyleIdx="0" presStyleCnt="3"/>
      <dgm:spPr>
        <a:blipFill>
          <a:blip xmlns:r="http://schemas.openxmlformats.org/officeDocument/2006/relationships" r:embed="rId1">
            <a:lum bright="70000" contrast="-70000"/>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E0EEE548-5FB3-4B78-AFCD-C39230D46F63}" type="pres">
      <dgm:prSet presAssocID="{4FE12B0C-A377-48C3-A6E0-681C5A3FFAAA}" presName="txShp" presStyleLbl="node1" presStyleIdx="0" presStyleCnt="3">
        <dgm:presLayoutVars>
          <dgm:bulletEnabled val="1"/>
        </dgm:presLayoutVars>
      </dgm:prSet>
      <dgm:spPr/>
    </dgm:pt>
    <dgm:pt modelId="{ECEFADDE-F41F-4B1C-93F5-3E5774B25FA0}" type="pres">
      <dgm:prSet presAssocID="{0FBB4C9E-67B5-4525-9ABF-5A8A98104312}" presName="spacing" presStyleCnt="0"/>
      <dgm:spPr/>
    </dgm:pt>
    <dgm:pt modelId="{14F73C32-91F7-4AD6-8A35-D64142008E2B}" type="pres">
      <dgm:prSet presAssocID="{5C5CB009-FA28-44FE-BDC0-910559237BC1}" presName="composite" presStyleCnt="0"/>
      <dgm:spPr/>
    </dgm:pt>
    <dgm:pt modelId="{6E16ACB8-96B2-483A-B02F-5A86AE07E1D5}" type="pres">
      <dgm:prSet presAssocID="{5C5CB009-FA28-44FE-BDC0-910559237BC1}" presName="imgShp" presStyleLbl="fgImgPlace1" presStyleIdx="1" presStyleCnt="3"/>
      <dgm:spPr>
        <a:blipFill>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a:ext>
      </dgm:extLst>
    </dgm:pt>
    <dgm:pt modelId="{21E1D800-33F4-4A2D-8DC2-2FC2320DD46D}" type="pres">
      <dgm:prSet presAssocID="{5C5CB009-FA28-44FE-BDC0-910559237BC1}" presName="txShp" presStyleLbl="node1" presStyleIdx="1" presStyleCnt="3">
        <dgm:presLayoutVars>
          <dgm:bulletEnabled val="1"/>
        </dgm:presLayoutVars>
      </dgm:prSet>
      <dgm:spPr/>
    </dgm:pt>
    <dgm:pt modelId="{24153AEF-761B-4577-AD15-C02D996D2DE4}" type="pres">
      <dgm:prSet presAssocID="{6D37114F-43DF-4A14-99D4-B3E441FAC33D}" presName="spacing" presStyleCnt="0"/>
      <dgm:spPr/>
    </dgm:pt>
    <dgm:pt modelId="{E45E35AA-0FCF-4431-B17D-5D21A0307EEC}" type="pres">
      <dgm:prSet presAssocID="{C62019F4-DAA9-4597-8BED-4C5BACF621B4}" presName="composite" presStyleCnt="0"/>
      <dgm:spPr/>
    </dgm:pt>
    <dgm:pt modelId="{B7051F22-0523-4AEF-8B0F-5E24623B2F1B}" type="pres">
      <dgm:prSet presAssocID="{C62019F4-DAA9-4597-8BED-4C5BACF621B4}"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C21070D6-9764-41A1-BCB0-3CC4D7DE7F57}" type="pres">
      <dgm:prSet presAssocID="{C62019F4-DAA9-4597-8BED-4C5BACF621B4}" presName="txShp" presStyleLbl="node1" presStyleIdx="2" presStyleCnt="3">
        <dgm:presLayoutVars>
          <dgm:bulletEnabled val="1"/>
        </dgm:presLayoutVars>
      </dgm:prSet>
      <dgm:spPr/>
    </dgm:pt>
  </dgm:ptLst>
  <dgm:cxnLst>
    <dgm:cxn modelId="{0687830B-D135-4EA3-85A2-18ABA1F93B06}" type="presOf" srcId="{4FE12B0C-A377-48C3-A6E0-681C5A3FFAAA}" destId="{E0EEE548-5FB3-4B78-AFCD-C39230D46F63}" srcOrd="0" destOrd="0" presId="urn:microsoft.com/office/officeart/2005/8/layout/vList3"/>
    <dgm:cxn modelId="{4671B82C-9C39-4CE5-AB97-0EFADFC6D6C6}" srcId="{33C5A7F6-755A-4618-9880-B11BBBA61042}" destId="{C62019F4-DAA9-4597-8BED-4C5BACF621B4}" srcOrd="2" destOrd="0" parTransId="{04F336F6-898B-4B2C-8CF8-0919880CA67B}" sibTransId="{7CEFB19E-CCA4-4981-804B-765C3CC7F692}"/>
    <dgm:cxn modelId="{F9C5EB34-6DF4-4389-A89F-FCA219808B7D}" type="presOf" srcId="{5C5CB009-FA28-44FE-BDC0-910559237BC1}" destId="{21E1D800-33F4-4A2D-8DC2-2FC2320DD46D}" srcOrd="0" destOrd="0" presId="urn:microsoft.com/office/officeart/2005/8/layout/vList3"/>
    <dgm:cxn modelId="{53F62E46-E782-4006-B5AD-8B7F578EE73E}" type="presOf" srcId="{C62019F4-DAA9-4597-8BED-4C5BACF621B4}" destId="{C21070D6-9764-41A1-BCB0-3CC4D7DE7F57}" srcOrd="0" destOrd="0" presId="urn:microsoft.com/office/officeart/2005/8/layout/vList3"/>
    <dgm:cxn modelId="{6F769053-79FF-4CD3-BD4B-080C39E4D878}" srcId="{33C5A7F6-755A-4618-9880-B11BBBA61042}" destId="{4FE12B0C-A377-48C3-A6E0-681C5A3FFAAA}" srcOrd="0" destOrd="0" parTransId="{3290B3D3-96BE-405D-8EE8-998709CE9150}" sibTransId="{0FBB4C9E-67B5-4525-9ABF-5A8A98104312}"/>
    <dgm:cxn modelId="{05CD937E-9BC9-43EB-8E35-10EE6C8C5ECA}" srcId="{33C5A7F6-755A-4618-9880-B11BBBA61042}" destId="{5C5CB009-FA28-44FE-BDC0-910559237BC1}" srcOrd="1" destOrd="0" parTransId="{FF258B07-A955-4525-8D22-7C260111F49C}" sibTransId="{6D37114F-43DF-4A14-99D4-B3E441FAC33D}"/>
    <dgm:cxn modelId="{64309783-9DBD-4E20-AB47-46057883A277}" type="presOf" srcId="{33C5A7F6-755A-4618-9880-B11BBBA61042}" destId="{0D6A1D78-CCBF-49FE-98E4-5A632C46B910}" srcOrd="0" destOrd="0" presId="urn:microsoft.com/office/officeart/2005/8/layout/vList3"/>
    <dgm:cxn modelId="{D393EBEA-6E0C-4ACA-9C19-1FC4387C65E6}" type="presParOf" srcId="{0D6A1D78-CCBF-49FE-98E4-5A632C46B910}" destId="{E21139A4-D8DD-4E91-8BED-14B2DD054ED9}" srcOrd="0" destOrd="0" presId="urn:microsoft.com/office/officeart/2005/8/layout/vList3"/>
    <dgm:cxn modelId="{819393AE-75C3-48F6-9802-4C8602F0ABC2}" type="presParOf" srcId="{E21139A4-D8DD-4E91-8BED-14B2DD054ED9}" destId="{0079E842-116A-42B6-AF49-138C1205F55D}" srcOrd="0" destOrd="0" presId="urn:microsoft.com/office/officeart/2005/8/layout/vList3"/>
    <dgm:cxn modelId="{DDCC9A22-C935-4A20-978C-70C39D8A3F1B}" type="presParOf" srcId="{E21139A4-D8DD-4E91-8BED-14B2DD054ED9}" destId="{E0EEE548-5FB3-4B78-AFCD-C39230D46F63}" srcOrd="1" destOrd="0" presId="urn:microsoft.com/office/officeart/2005/8/layout/vList3"/>
    <dgm:cxn modelId="{E205C712-04A2-42C5-9518-67DA205BE1C4}" type="presParOf" srcId="{0D6A1D78-CCBF-49FE-98E4-5A632C46B910}" destId="{ECEFADDE-F41F-4B1C-93F5-3E5774B25FA0}" srcOrd="1" destOrd="0" presId="urn:microsoft.com/office/officeart/2005/8/layout/vList3"/>
    <dgm:cxn modelId="{40E12383-8A3B-44FA-B1C4-4702EC53A173}" type="presParOf" srcId="{0D6A1D78-CCBF-49FE-98E4-5A632C46B910}" destId="{14F73C32-91F7-4AD6-8A35-D64142008E2B}" srcOrd="2" destOrd="0" presId="urn:microsoft.com/office/officeart/2005/8/layout/vList3"/>
    <dgm:cxn modelId="{5FE52240-9717-4FE2-8EEB-3EF5012D11B9}" type="presParOf" srcId="{14F73C32-91F7-4AD6-8A35-D64142008E2B}" destId="{6E16ACB8-96B2-483A-B02F-5A86AE07E1D5}" srcOrd="0" destOrd="0" presId="urn:microsoft.com/office/officeart/2005/8/layout/vList3"/>
    <dgm:cxn modelId="{84B94B1E-882D-49DE-96D1-3D58C5472706}" type="presParOf" srcId="{14F73C32-91F7-4AD6-8A35-D64142008E2B}" destId="{21E1D800-33F4-4A2D-8DC2-2FC2320DD46D}" srcOrd="1" destOrd="0" presId="urn:microsoft.com/office/officeart/2005/8/layout/vList3"/>
    <dgm:cxn modelId="{408F37A7-E9D5-4F43-BAFB-38DFB4551611}" type="presParOf" srcId="{0D6A1D78-CCBF-49FE-98E4-5A632C46B910}" destId="{24153AEF-761B-4577-AD15-C02D996D2DE4}" srcOrd="3" destOrd="0" presId="urn:microsoft.com/office/officeart/2005/8/layout/vList3"/>
    <dgm:cxn modelId="{3A7D48B7-5455-4E71-BAB5-41EE60BEC802}" type="presParOf" srcId="{0D6A1D78-CCBF-49FE-98E4-5A632C46B910}" destId="{E45E35AA-0FCF-4431-B17D-5D21A0307EEC}" srcOrd="4" destOrd="0" presId="urn:microsoft.com/office/officeart/2005/8/layout/vList3"/>
    <dgm:cxn modelId="{6F6B618A-EEDA-4755-8140-60AA6871F392}" type="presParOf" srcId="{E45E35AA-0FCF-4431-B17D-5D21A0307EEC}" destId="{B7051F22-0523-4AEF-8B0F-5E24623B2F1B}" srcOrd="0" destOrd="0" presId="urn:microsoft.com/office/officeart/2005/8/layout/vList3"/>
    <dgm:cxn modelId="{DB38EC8C-491E-4205-BBE9-0A866FDC7E0D}" type="presParOf" srcId="{E45E35AA-0FCF-4431-B17D-5D21A0307EEC}" destId="{C21070D6-9764-41A1-BCB0-3CC4D7DE7F5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F37551-7803-4FBA-8BFD-9B297EB35197}" type="doc">
      <dgm:prSet loTypeId="urn:microsoft.com/office/officeart/2005/8/layout/vList3" loCatId="list" qsTypeId="urn:microsoft.com/office/officeart/2005/8/quickstyle/simple2" qsCatId="simple" csTypeId="urn:microsoft.com/office/officeart/2005/8/colors/accent3_2" csCatId="accent3" phldr="1"/>
      <dgm:spPr/>
      <dgm:t>
        <a:bodyPr/>
        <a:lstStyle/>
        <a:p>
          <a:endParaRPr lang="en-US"/>
        </a:p>
      </dgm:t>
    </dgm:pt>
    <dgm:pt modelId="{30DB01E5-FA17-4E13-9226-53C412114B04}">
      <dgm:prSet/>
      <dgm:spPr/>
      <dgm:t>
        <a:bodyPr/>
        <a:lstStyle/>
        <a:p>
          <a:pPr algn="l"/>
          <a:r>
            <a:rPr lang="en-US" dirty="0"/>
            <a:t>Create geospatial database with vector features for manageable assets reflecting those from map simulation</a:t>
          </a:r>
        </a:p>
      </dgm:t>
    </dgm:pt>
    <dgm:pt modelId="{E3C324AF-4356-471B-9BF7-9E56960A1FC6}" type="parTrans" cxnId="{9312D284-F60F-4DC2-B1B1-0382F5CEE294}">
      <dgm:prSet/>
      <dgm:spPr/>
      <dgm:t>
        <a:bodyPr/>
        <a:lstStyle/>
        <a:p>
          <a:endParaRPr lang="en-US"/>
        </a:p>
      </dgm:t>
    </dgm:pt>
    <dgm:pt modelId="{1E97845A-9BD2-4F4D-9841-DB5371BCF6CE}" type="sibTrans" cxnId="{9312D284-F60F-4DC2-B1B1-0382F5CEE294}">
      <dgm:prSet/>
      <dgm:spPr/>
      <dgm:t>
        <a:bodyPr/>
        <a:lstStyle/>
        <a:p>
          <a:endParaRPr lang="en-US"/>
        </a:p>
      </dgm:t>
    </dgm:pt>
    <dgm:pt modelId="{15D2CFE2-8E45-44D9-8505-66A7575F0E86}">
      <dgm:prSet/>
      <dgm:spPr/>
      <dgm:t>
        <a:bodyPr/>
        <a:lstStyle/>
        <a:p>
          <a:pPr algn="l"/>
          <a:r>
            <a:rPr lang="en-US" dirty="0"/>
            <a:t>Include curbs, light poles, street lights, traffic signs, lane marking, etc.</a:t>
          </a:r>
        </a:p>
      </dgm:t>
    </dgm:pt>
    <dgm:pt modelId="{95CA0CF7-E270-4D43-BDEF-04E3EE235B02}" type="parTrans" cxnId="{66316734-2C37-4DFD-A216-5901EE726ECD}">
      <dgm:prSet/>
      <dgm:spPr/>
      <dgm:t>
        <a:bodyPr/>
        <a:lstStyle/>
        <a:p>
          <a:endParaRPr lang="en-US"/>
        </a:p>
      </dgm:t>
    </dgm:pt>
    <dgm:pt modelId="{40256927-8527-43E5-A35D-D55D94D9ED00}" type="sibTrans" cxnId="{66316734-2C37-4DFD-A216-5901EE726ECD}">
      <dgm:prSet/>
      <dgm:spPr/>
      <dgm:t>
        <a:bodyPr/>
        <a:lstStyle/>
        <a:p>
          <a:endParaRPr lang="en-US"/>
        </a:p>
      </dgm:t>
    </dgm:pt>
    <dgm:pt modelId="{CAAD1D9B-5D96-4886-A2DB-6E7F62A29716}">
      <dgm:prSet/>
      <dgm:spPr/>
      <dgm:t>
        <a:bodyPr/>
        <a:lstStyle/>
        <a:p>
          <a:pPr algn="l"/>
          <a:r>
            <a:rPr lang="en-US" dirty="0"/>
            <a:t>High Definition Map Accuracy</a:t>
          </a:r>
        </a:p>
      </dgm:t>
    </dgm:pt>
    <dgm:pt modelId="{E6B7791A-3218-4B5D-9DD5-19BF69A6DA09}" type="parTrans" cxnId="{9773FB40-D8F4-409A-987E-EB03EB06191E}">
      <dgm:prSet/>
      <dgm:spPr/>
      <dgm:t>
        <a:bodyPr/>
        <a:lstStyle/>
        <a:p>
          <a:endParaRPr lang="en-US"/>
        </a:p>
      </dgm:t>
    </dgm:pt>
    <dgm:pt modelId="{3B3AB129-A2C0-4C0A-A725-F141B06845EB}" type="sibTrans" cxnId="{9773FB40-D8F4-409A-987E-EB03EB06191E}">
      <dgm:prSet/>
      <dgm:spPr/>
      <dgm:t>
        <a:bodyPr/>
        <a:lstStyle/>
        <a:p>
          <a:endParaRPr lang="en-US"/>
        </a:p>
      </dgm:t>
    </dgm:pt>
    <dgm:pt modelId="{8B122FF7-A33D-48DB-B1E8-5620E7771D1B}" type="pres">
      <dgm:prSet presAssocID="{EEF37551-7803-4FBA-8BFD-9B297EB35197}" presName="linearFlow" presStyleCnt="0">
        <dgm:presLayoutVars>
          <dgm:dir/>
          <dgm:resizeHandles val="exact"/>
        </dgm:presLayoutVars>
      </dgm:prSet>
      <dgm:spPr/>
    </dgm:pt>
    <dgm:pt modelId="{7458B0BE-30F7-4ABE-95A8-E00DAFEB23FD}" type="pres">
      <dgm:prSet presAssocID="{30DB01E5-FA17-4E13-9226-53C412114B04}" presName="composite" presStyleCnt="0"/>
      <dgm:spPr/>
    </dgm:pt>
    <dgm:pt modelId="{0DAAC081-434F-408E-879D-DBEEA6A124AD}" type="pres">
      <dgm:prSet presAssocID="{30DB01E5-FA17-4E13-9226-53C412114B04}" presName="imgShp" presStyleLbl="fgImgPlace1" presStyleIdx="0" presStyleCnt="3"/>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tabase"/>
        </a:ext>
      </dgm:extLst>
    </dgm:pt>
    <dgm:pt modelId="{827DE9B5-D5F7-490D-AAA3-BDCABC5A777C}" type="pres">
      <dgm:prSet presAssocID="{30DB01E5-FA17-4E13-9226-53C412114B04}" presName="txShp" presStyleLbl="node1" presStyleIdx="0" presStyleCnt="3">
        <dgm:presLayoutVars>
          <dgm:bulletEnabled val="1"/>
        </dgm:presLayoutVars>
      </dgm:prSet>
      <dgm:spPr/>
    </dgm:pt>
    <dgm:pt modelId="{0153B17F-24FE-4870-A3F5-C51967508724}" type="pres">
      <dgm:prSet presAssocID="{1E97845A-9BD2-4F4D-9841-DB5371BCF6CE}" presName="spacing" presStyleCnt="0"/>
      <dgm:spPr/>
    </dgm:pt>
    <dgm:pt modelId="{FBA9850C-FB2E-4606-B1E9-FB64045287B9}" type="pres">
      <dgm:prSet presAssocID="{15D2CFE2-8E45-44D9-8505-66A7575F0E86}" presName="composite" presStyleCnt="0"/>
      <dgm:spPr/>
    </dgm:pt>
    <dgm:pt modelId="{9003B0CA-4B33-4F2F-AE02-FA461E5FC9FD}" type="pres">
      <dgm:prSet presAssocID="{15D2CFE2-8E45-44D9-8505-66A7575F0E86}" presName="imgShp" presStyleLbl="fgImgPlace1" presStyleIdx="1" presStyleCnt="3"/>
      <dgm:spPr>
        <a:blipFill>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gnpost"/>
        </a:ext>
      </dgm:extLst>
    </dgm:pt>
    <dgm:pt modelId="{595C9ED7-951D-4C33-9943-BA733E3D714F}" type="pres">
      <dgm:prSet presAssocID="{15D2CFE2-8E45-44D9-8505-66A7575F0E86}" presName="txShp" presStyleLbl="node1" presStyleIdx="1" presStyleCnt="3">
        <dgm:presLayoutVars>
          <dgm:bulletEnabled val="1"/>
        </dgm:presLayoutVars>
      </dgm:prSet>
      <dgm:spPr/>
    </dgm:pt>
    <dgm:pt modelId="{920719E3-3DA6-4C5F-B81B-C3C28911090F}" type="pres">
      <dgm:prSet presAssocID="{40256927-8527-43E5-A35D-D55D94D9ED00}" presName="spacing" presStyleCnt="0"/>
      <dgm:spPr/>
    </dgm:pt>
    <dgm:pt modelId="{9400C80B-9A59-4C4C-9604-B372D394C85C}" type="pres">
      <dgm:prSet presAssocID="{CAAD1D9B-5D96-4886-A2DB-6E7F62A29716}" presName="composite" presStyleCnt="0"/>
      <dgm:spPr/>
    </dgm:pt>
    <dgm:pt modelId="{2FF68CB8-C557-4FE3-8597-4FE3532743D0}" type="pres">
      <dgm:prSet presAssocID="{CAAD1D9B-5D96-4886-A2DB-6E7F62A29716}" presName="imgShp" presStyleLbl="fgImgPlace1" presStyleIdx="2" presStyleCnt="3"/>
      <dgm:spPr>
        <a:blipFill>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p with pin"/>
        </a:ext>
      </dgm:extLst>
    </dgm:pt>
    <dgm:pt modelId="{3E306C19-6B3F-432E-8BB4-05EB8CA006D7}" type="pres">
      <dgm:prSet presAssocID="{CAAD1D9B-5D96-4886-A2DB-6E7F62A29716}" presName="txShp" presStyleLbl="node1" presStyleIdx="2" presStyleCnt="3">
        <dgm:presLayoutVars>
          <dgm:bulletEnabled val="1"/>
        </dgm:presLayoutVars>
      </dgm:prSet>
      <dgm:spPr/>
    </dgm:pt>
  </dgm:ptLst>
  <dgm:cxnLst>
    <dgm:cxn modelId="{643E0707-0009-4283-9BBB-65EAB30BB959}" type="presOf" srcId="{EEF37551-7803-4FBA-8BFD-9B297EB35197}" destId="{8B122FF7-A33D-48DB-B1E8-5620E7771D1B}" srcOrd="0" destOrd="0" presId="urn:microsoft.com/office/officeart/2005/8/layout/vList3"/>
    <dgm:cxn modelId="{66316734-2C37-4DFD-A216-5901EE726ECD}" srcId="{EEF37551-7803-4FBA-8BFD-9B297EB35197}" destId="{15D2CFE2-8E45-44D9-8505-66A7575F0E86}" srcOrd="1" destOrd="0" parTransId="{95CA0CF7-E270-4D43-BDEF-04E3EE235B02}" sibTransId="{40256927-8527-43E5-A35D-D55D94D9ED00}"/>
    <dgm:cxn modelId="{F174B53D-8776-418B-8C1F-335931561CD5}" type="presOf" srcId="{15D2CFE2-8E45-44D9-8505-66A7575F0E86}" destId="{595C9ED7-951D-4C33-9943-BA733E3D714F}" srcOrd="0" destOrd="0" presId="urn:microsoft.com/office/officeart/2005/8/layout/vList3"/>
    <dgm:cxn modelId="{9773FB40-D8F4-409A-987E-EB03EB06191E}" srcId="{EEF37551-7803-4FBA-8BFD-9B297EB35197}" destId="{CAAD1D9B-5D96-4886-A2DB-6E7F62A29716}" srcOrd="2" destOrd="0" parTransId="{E6B7791A-3218-4B5D-9DD5-19BF69A6DA09}" sibTransId="{3B3AB129-A2C0-4C0A-A725-F141B06845EB}"/>
    <dgm:cxn modelId="{26AF7F5A-1EE1-45D6-B9EE-0223930C7643}" type="presOf" srcId="{CAAD1D9B-5D96-4886-A2DB-6E7F62A29716}" destId="{3E306C19-6B3F-432E-8BB4-05EB8CA006D7}" srcOrd="0" destOrd="0" presId="urn:microsoft.com/office/officeart/2005/8/layout/vList3"/>
    <dgm:cxn modelId="{9312D284-F60F-4DC2-B1B1-0382F5CEE294}" srcId="{EEF37551-7803-4FBA-8BFD-9B297EB35197}" destId="{30DB01E5-FA17-4E13-9226-53C412114B04}" srcOrd="0" destOrd="0" parTransId="{E3C324AF-4356-471B-9BF7-9E56960A1FC6}" sibTransId="{1E97845A-9BD2-4F4D-9841-DB5371BCF6CE}"/>
    <dgm:cxn modelId="{C1F8E8B3-F02B-4393-A8A4-22CC2E17D54D}" type="presOf" srcId="{30DB01E5-FA17-4E13-9226-53C412114B04}" destId="{827DE9B5-D5F7-490D-AAA3-BDCABC5A777C}" srcOrd="0" destOrd="0" presId="urn:microsoft.com/office/officeart/2005/8/layout/vList3"/>
    <dgm:cxn modelId="{6DEC776E-8D73-4944-AA0D-607C8CB90E84}" type="presParOf" srcId="{8B122FF7-A33D-48DB-B1E8-5620E7771D1B}" destId="{7458B0BE-30F7-4ABE-95A8-E00DAFEB23FD}" srcOrd="0" destOrd="0" presId="urn:microsoft.com/office/officeart/2005/8/layout/vList3"/>
    <dgm:cxn modelId="{C2692BEB-BE3E-49C0-9231-D9F582B1F679}" type="presParOf" srcId="{7458B0BE-30F7-4ABE-95A8-E00DAFEB23FD}" destId="{0DAAC081-434F-408E-879D-DBEEA6A124AD}" srcOrd="0" destOrd="0" presId="urn:microsoft.com/office/officeart/2005/8/layout/vList3"/>
    <dgm:cxn modelId="{5F9A5DCA-242F-47EB-B9CC-2A4E6FFCF480}" type="presParOf" srcId="{7458B0BE-30F7-4ABE-95A8-E00DAFEB23FD}" destId="{827DE9B5-D5F7-490D-AAA3-BDCABC5A777C}" srcOrd="1" destOrd="0" presId="urn:microsoft.com/office/officeart/2005/8/layout/vList3"/>
    <dgm:cxn modelId="{6D4FF1DE-01C8-4C11-A777-4918FC592D45}" type="presParOf" srcId="{8B122FF7-A33D-48DB-B1E8-5620E7771D1B}" destId="{0153B17F-24FE-4870-A3F5-C51967508724}" srcOrd="1" destOrd="0" presId="urn:microsoft.com/office/officeart/2005/8/layout/vList3"/>
    <dgm:cxn modelId="{DA31EB59-8C6F-4EAD-A3C0-12C230629EA9}" type="presParOf" srcId="{8B122FF7-A33D-48DB-B1E8-5620E7771D1B}" destId="{FBA9850C-FB2E-4606-B1E9-FB64045287B9}" srcOrd="2" destOrd="0" presId="urn:microsoft.com/office/officeart/2005/8/layout/vList3"/>
    <dgm:cxn modelId="{6DB83CFB-24D0-49A3-8F61-F796D4EA8530}" type="presParOf" srcId="{FBA9850C-FB2E-4606-B1E9-FB64045287B9}" destId="{9003B0CA-4B33-4F2F-AE02-FA461E5FC9FD}" srcOrd="0" destOrd="0" presId="urn:microsoft.com/office/officeart/2005/8/layout/vList3"/>
    <dgm:cxn modelId="{A8F9A5C0-4BCF-496B-9507-181B04468195}" type="presParOf" srcId="{FBA9850C-FB2E-4606-B1E9-FB64045287B9}" destId="{595C9ED7-951D-4C33-9943-BA733E3D714F}" srcOrd="1" destOrd="0" presId="urn:microsoft.com/office/officeart/2005/8/layout/vList3"/>
    <dgm:cxn modelId="{8DD2B432-392F-4B02-8070-B58542A18CC8}" type="presParOf" srcId="{8B122FF7-A33D-48DB-B1E8-5620E7771D1B}" destId="{920719E3-3DA6-4C5F-B81B-C3C28911090F}" srcOrd="3" destOrd="0" presId="urn:microsoft.com/office/officeart/2005/8/layout/vList3"/>
    <dgm:cxn modelId="{4D4BACC6-5372-42E4-A7DB-F53667175946}" type="presParOf" srcId="{8B122FF7-A33D-48DB-B1E8-5620E7771D1B}" destId="{9400C80B-9A59-4C4C-9604-B372D394C85C}" srcOrd="4" destOrd="0" presId="urn:microsoft.com/office/officeart/2005/8/layout/vList3"/>
    <dgm:cxn modelId="{522F9571-6699-4CF9-9011-C7C86C305ECF}" type="presParOf" srcId="{9400C80B-9A59-4C4C-9604-B372D394C85C}" destId="{2FF68CB8-C557-4FE3-8597-4FE3532743D0}" srcOrd="0" destOrd="0" presId="urn:microsoft.com/office/officeart/2005/8/layout/vList3"/>
    <dgm:cxn modelId="{4A3EA6FA-832F-4555-942D-BE29DABA449E}" type="presParOf" srcId="{9400C80B-9A59-4C4C-9604-B372D394C85C}" destId="{3E306C19-6B3F-432E-8BB4-05EB8CA006D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8AB2D5-E9CC-48CF-9A53-C4F023C57400}"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2DA86E5F-3EDF-421D-9265-C3482044BCE8}">
      <dgm:prSet/>
      <dgm:spPr/>
      <dgm:t>
        <a:bodyPr/>
        <a:lstStyle/>
        <a:p>
          <a:r>
            <a:rPr lang="en-US" dirty="0"/>
            <a:t>Unreal Engine 4</a:t>
          </a:r>
        </a:p>
      </dgm:t>
    </dgm:pt>
    <dgm:pt modelId="{28C0CC2F-A55A-4AAD-AF62-4E37500EBA41}" type="parTrans" cxnId="{1ED2E1F9-08DB-40D6-B011-6AFA9B27959B}">
      <dgm:prSet/>
      <dgm:spPr/>
      <dgm:t>
        <a:bodyPr/>
        <a:lstStyle/>
        <a:p>
          <a:endParaRPr lang="en-US"/>
        </a:p>
      </dgm:t>
    </dgm:pt>
    <dgm:pt modelId="{1BDA7C71-AF4C-4C3E-99CA-FC9BE47FDACA}" type="sibTrans" cxnId="{1ED2E1F9-08DB-40D6-B011-6AFA9B27959B}">
      <dgm:prSet/>
      <dgm:spPr/>
      <dgm:t>
        <a:bodyPr/>
        <a:lstStyle/>
        <a:p>
          <a:endParaRPr lang="en-US"/>
        </a:p>
      </dgm:t>
    </dgm:pt>
    <dgm:pt modelId="{C86507FE-0280-4548-8C73-859E4FBA0BBA}">
      <dgm:prSet/>
      <dgm:spPr/>
      <dgm:t>
        <a:bodyPr/>
        <a:lstStyle/>
        <a:p>
          <a:r>
            <a:rPr lang="en-US" dirty="0"/>
            <a:t>CARLA Simulator Plugin</a:t>
          </a:r>
        </a:p>
      </dgm:t>
    </dgm:pt>
    <dgm:pt modelId="{82EC0F9B-CC26-4674-9DD4-D56873A89273}" type="parTrans" cxnId="{BC67654F-25A9-4B2E-B194-4D9EDC3BE2A9}">
      <dgm:prSet/>
      <dgm:spPr/>
      <dgm:t>
        <a:bodyPr/>
        <a:lstStyle/>
        <a:p>
          <a:endParaRPr lang="en-US"/>
        </a:p>
      </dgm:t>
    </dgm:pt>
    <dgm:pt modelId="{8B3DD46E-CBAA-4554-A6B0-880C2414F805}" type="sibTrans" cxnId="{BC67654F-25A9-4B2E-B194-4D9EDC3BE2A9}">
      <dgm:prSet/>
      <dgm:spPr/>
      <dgm:t>
        <a:bodyPr/>
        <a:lstStyle/>
        <a:p>
          <a:endParaRPr lang="en-US"/>
        </a:p>
      </dgm:t>
    </dgm:pt>
    <dgm:pt modelId="{916D084B-4D8D-4849-B13F-34C683323A20}">
      <dgm:prSet/>
      <dgm:spPr/>
      <dgm:t>
        <a:bodyPr/>
        <a:lstStyle/>
        <a:p>
          <a:r>
            <a:rPr lang="en-US" dirty="0" err="1"/>
            <a:t>CloudCompare</a:t>
          </a:r>
          <a:endParaRPr lang="en-US" dirty="0"/>
        </a:p>
      </dgm:t>
    </dgm:pt>
    <dgm:pt modelId="{C55A4A25-764F-4558-9CE6-0BFD9E03F288}" type="parTrans" cxnId="{4FC82906-105B-4AA7-87D4-C64617184238}">
      <dgm:prSet/>
      <dgm:spPr/>
      <dgm:t>
        <a:bodyPr/>
        <a:lstStyle/>
        <a:p>
          <a:endParaRPr lang="en-US"/>
        </a:p>
      </dgm:t>
    </dgm:pt>
    <dgm:pt modelId="{096CF4C4-79EF-4164-8C79-5A516F7BFD49}" type="sibTrans" cxnId="{4FC82906-105B-4AA7-87D4-C64617184238}">
      <dgm:prSet/>
      <dgm:spPr/>
      <dgm:t>
        <a:bodyPr/>
        <a:lstStyle/>
        <a:p>
          <a:endParaRPr lang="en-US"/>
        </a:p>
      </dgm:t>
    </dgm:pt>
    <dgm:pt modelId="{C4B491CD-99CA-49AA-A6CB-2931597F23A8}">
      <dgm:prSet/>
      <dgm:spPr/>
      <dgm:t>
        <a:bodyPr/>
        <a:lstStyle/>
        <a:p>
          <a:r>
            <a:rPr lang="en-US" dirty="0" err="1"/>
            <a:t>OpenLayers</a:t>
          </a:r>
          <a:endParaRPr lang="en-US" dirty="0"/>
        </a:p>
      </dgm:t>
    </dgm:pt>
    <dgm:pt modelId="{C7A15ACB-5D66-4B6E-9088-EC57FF0637E0}" type="parTrans" cxnId="{BE946005-F1A3-40F6-A8A7-0BE6A8D36DE1}">
      <dgm:prSet/>
      <dgm:spPr/>
      <dgm:t>
        <a:bodyPr/>
        <a:lstStyle/>
        <a:p>
          <a:endParaRPr lang="en-US"/>
        </a:p>
      </dgm:t>
    </dgm:pt>
    <dgm:pt modelId="{8A60857B-AECE-471E-8DD0-58E544C3D5B6}" type="sibTrans" cxnId="{BE946005-F1A3-40F6-A8A7-0BE6A8D36DE1}">
      <dgm:prSet/>
      <dgm:spPr/>
      <dgm:t>
        <a:bodyPr/>
        <a:lstStyle/>
        <a:p>
          <a:endParaRPr lang="en-US"/>
        </a:p>
      </dgm:t>
    </dgm:pt>
    <dgm:pt modelId="{03D549A3-CFDD-47D8-BE8D-19BCE173054B}">
      <dgm:prSet/>
      <dgm:spPr/>
      <dgm:t>
        <a:bodyPr/>
        <a:lstStyle/>
        <a:p>
          <a:r>
            <a:rPr lang="en-US" dirty="0"/>
            <a:t>Cesium</a:t>
          </a:r>
        </a:p>
      </dgm:t>
    </dgm:pt>
    <dgm:pt modelId="{CCC1E272-6A6A-4F74-8BFF-D384F042DA6F}" type="parTrans" cxnId="{824DA9B5-C87C-4384-A25A-1EABD4A0669A}">
      <dgm:prSet/>
      <dgm:spPr/>
      <dgm:t>
        <a:bodyPr/>
        <a:lstStyle/>
        <a:p>
          <a:endParaRPr lang="en-US"/>
        </a:p>
      </dgm:t>
    </dgm:pt>
    <dgm:pt modelId="{AEFF40FF-9660-46A7-817D-672598B428BD}" type="sibTrans" cxnId="{824DA9B5-C87C-4384-A25A-1EABD4A0669A}">
      <dgm:prSet/>
      <dgm:spPr/>
      <dgm:t>
        <a:bodyPr/>
        <a:lstStyle/>
        <a:p>
          <a:endParaRPr lang="en-US"/>
        </a:p>
      </dgm:t>
    </dgm:pt>
    <dgm:pt modelId="{028D0E33-353C-4863-AA0A-2446D69495A2}">
      <dgm:prSet/>
      <dgm:spPr/>
      <dgm:t>
        <a:bodyPr/>
        <a:lstStyle/>
        <a:p>
          <a:r>
            <a:rPr lang="en-US" dirty="0"/>
            <a:t>Python</a:t>
          </a:r>
        </a:p>
      </dgm:t>
    </dgm:pt>
    <dgm:pt modelId="{E57FB8B5-E0FD-4966-A754-B3B1B7F14E67}" type="parTrans" cxnId="{2E416B64-AF22-49EF-BB43-E73479DAB89B}">
      <dgm:prSet/>
      <dgm:spPr/>
      <dgm:t>
        <a:bodyPr/>
        <a:lstStyle/>
        <a:p>
          <a:endParaRPr lang="en-US"/>
        </a:p>
      </dgm:t>
    </dgm:pt>
    <dgm:pt modelId="{2D02068F-B35D-47FD-96F9-B2057A6F12C1}" type="sibTrans" cxnId="{2E416B64-AF22-49EF-BB43-E73479DAB89B}">
      <dgm:prSet/>
      <dgm:spPr/>
      <dgm:t>
        <a:bodyPr/>
        <a:lstStyle/>
        <a:p>
          <a:endParaRPr lang="en-US"/>
        </a:p>
      </dgm:t>
    </dgm:pt>
    <dgm:pt modelId="{BBBC0EF4-6F11-43FA-B849-7AFC59238EF1}" type="pres">
      <dgm:prSet presAssocID="{B08AB2D5-E9CC-48CF-9A53-C4F023C57400}" presName="diagram" presStyleCnt="0">
        <dgm:presLayoutVars>
          <dgm:dir/>
          <dgm:resizeHandles val="exact"/>
        </dgm:presLayoutVars>
      </dgm:prSet>
      <dgm:spPr/>
    </dgm:pt>
    <dgm:pt modelId="{F96E25E6-D86B-47F9-BD7E-C0385D25925D}" type="pres">
      <dgm:prSet presAssocID="{2DA86E5F-3EDF-421D-9265-C3482044BCE8}" presName="node" presStyleLbl="node1" presStyleIdx="0" presStyleCnt="6">
        <dgm:presLayoutVars>
          <dgm:bulletEnabled val="1"/>
        </dgm:presLayoutVars>
      </dgm:prSet>
      <dgm:spPr/>
    </dgm:pt>
    <dgm:pt modelId="{4019C665-9664-47E0-9099-5543D16BDC0D}" type="pres">
      <dgm:prSet presAssocID="{1BDA7C71-AF4C-4C3E-99CA-FC9BE47FDACA}" presName="sibTrans" presStyleCnt="0"/>
      <dgm:spPr/>
    </dgm:pt>
    <dgm:pt modelId="{A360E709-A54F-41EE-8DB2-6DC528DC3B30}" type="pres">
      <dgm:prSet presAssocID="{C86507FE-0280-4548-8C73-859E4FBA0BBA}" presName="node" presStyleLbl="node1" presStyleIdx="1" presStyleCnt="6">
        <dgm:presLayoutVars>
          <dgm:bulletEnabled val="1"/>
        </dgm:presLayoutVars>
      </dgm:prSet>
      <dgm:spPr/>
    </dgm:pt>
    <dgm:pt modelId="{DD5496FB-4AA7-44E1-AF5B-F3C76C5C9B84}" type="pres">
      <dgm:prSet presAssocID="{8B3DD46E-CBAA-4554-A6B0-880C2414F805}" presName="sibTrans" presStyleCnt="0"/>
      <dgm:spPr/>
    </dgm:pt>
    <dgm:pt modelId="{670D5EFA-EECD-4F44-99E4-801447843F22}" type="pres">
      <dgm:prSet presAssocID="{916D084B-4D8D-4849-B13F-34C683323A20}" presName="node" presStyleLbl="node1" presStyleIdx="2" presStyleCnt="6">
        <dgm:presLayoutVars>
          <dgm:bulletEnabled val="1"/>
        </dgm:presLayoutVars>
      </dgm:prSet>
      <dgm:spPr/>
    </dgm:pt>
    <dgm:pt modelId="{C82236B8-10C6-4098-AE1B-568D6212C45C}" type="pres">
      <dgm:prSet presAssocID="{096CF4C4-79EF-4164-8C79-5A516F7BFD49}" presName="sibTrans" presStyleCnt="0"/>
      <dgm:spPr/>
    </dgm:pt>
    <dgm:pt modelId="{1BD731DB-8BA7-4A18-B27E-8A2FC92D18CA}" type="pres">
      <dgm:prSet presAssocID="{028D0E33-353C-4863-AA0A-2446D69495A2}" presName="node" presStyleLbl="node1" presStyleIdx="3" presStyleCnt="6">
        <dgm:presLayoutVars>
          <dgm:bulletEnabled val="1"/>
        </dgm:presLayoutVars>
      </dgm:prSet>
      <dgm:spPr/>
    </dgm:pt>
    <dgm:pt modelId="{EBBDA778-9749-49FB-ADBA-3C50C401DC43}" type="pres">
      <dgm:prSet presAssocID="{2D02068F-B35D-47FD-96F9-B2057A6F12C1}" presName="sibTrans" presStyleCnt="0"/>
      <dgm:spPr/>
    </dgm:pt>
    <dgm:pt modelId="{41951955-8C36-4E13-A3B5-4F0C5E02D4EC}" type="pres">
      <dgm:prSet presAssocID="{C4B491CD-99CA-49AA-A6CB-2931597F23A8}" presName="node" presStyleLbl="node1" presStyleIdx="4" presStyleCnt="6">
        <dgm:presLayoutVars>
          <dgm:bulletEnabled val="1"/>
        </dgm:presLayoutVars>
      </dgm:prSet>
      <dgm:spPr/>
    </dgm:pt>
    <dgm:pt modelId="{045FEAE2-E774-41A0-A14C-4E3C6B7E56A8}" type="pres">
      <dgm:prSet presAssocID="{8A60857B-AECE-471E-8DD0-58E544C3D5B6}" presName="sibTrans" presStyleCnt="0"/>
      <dgm:spPr/>
    </dgm:pt>
    <dgm:pt modelId="{C2CEF3CC-C049-4BBF-A6AD-787D261BC128}" type="pres">
      <dgm:prSet presAssocID="{03D549A3-CFDD-47D8-BE8D-19BCE173054B}" presName="node" presStyleLbl="node1" presStyleIdx="5" presStyleCnt="6">
        <dgm:presLayoutVars>
          <dgm:bulletEnabled val="1"/>
        </dgm:presLayoutVars>
      </dgm:prSet>
      <dgm:spPr/>
    </dgm:pt>
  </dgm:ptLst>
  <dgm:cxnLst>
    <dgm:cxn modelId="{BE946005-F1A3-40F6-A8A7-0BE6A8D36DE1}" srcId="{B08AB2D5-E9CC-48CF-9A53-C4F023C57400}" destId="{C4B491CD-99CA-49AA-A6CB-2931597F23A8}" srcOrd="4" destOrd="0" parTransId="{C7A15ACB-5D66-4B6E-9088-EC57FF0637E0}" sibTransId="{8A60857B-AECE-471E-8DD0-58E544C3D5B6}"/>
    <dgm:cxn modelId="{4FC82906-105B-4AA7-87D4-C64617184238}" srcId="{B08AB2D5-E9CC-48CF-9A53-C4F023C57400}" destId="{916D084B-4D8D-4849-B13F-34C683323A20}" srcOrd="2" destOrd="0" parTransId="{C55A4A25-764F-4558-9CE6-0BFD9E03F288}" sibTransId="{096CF4C4-79EF-4164-8C79-5A516F7BFD49}"/>
    <dgm:cxn modelId="{6CF68814-108D-43FC-A18A-85850F4AECB8}" type="presOf" srcId="{03D549A3-CFDD-47D8-BE8D-19BCE173054B}" destId="{C2CEF3CC-C049-4BBF-A6AD-787D261BC128}" srcOrd="0" destOrd="0" presId="urn:microsoft.com/office/officeart/2005/8/layout/default"/>
    <dgm:cxn modelId="{A658F627-78AF-44BB-9EB7-155DA0895045}" type="presOf" srcId="{C86507FE-0280-4548-8C73-859E4FBA0BBA}" destId="{A360E709-A54F-41EE-8DB2-6DC528DC3B30}" srcOrd="0" destOrd="0" presId="urn:microsoft.com/office/officeart/2005/8/layout/default"/>
    <dgm:cxn modelId="{2E416B64-AF22-49EF-BB43-E73479DAB89B}" srcId="{B08AB2D5-E9CC-48CF-9A53-C4F023C57400}" destId="{028D0E33-353C-4863-AA0A-2446D69495A2}" srcOrd="3" destOrd="0" parTransId="{E57FB8B5-E0FD-4966-A754-B3B1B7F14E67}" sibTransId="{2D02068F-B35D-47FD-96F9-B2057A6F12C1}"/>
    <dgm:cxn modelId="{FE24EC4E-3867-430D-B517-25C0F4A2835C}" type="presOf" srcId="{C4B491CD-99CA-49AA-A6CB-2931597F23A8}" destId="{41951955-8C36-4E13-A3B5-4F0C5E02D4EC}" srcOrd="0" destOrd="0" presId="urn:microsoft.com/office/officeart/2005/8/layout/default"/>
    <dgm:cxn modelId="{BC67654F-25A9-4B2E-B194-4D9EDC3BE2A9}" srcId="{B08AB2D5-E9CC-48CF-9A53-C4F023C57400}" destId="{C86507FE-0280-4548-8C73-859E4FBA0BBA}" srcOrd="1" destOrd="0" parTransId="{82EC0F9B-CC26-4674-9DD4-D56873A89273}" sibTransId="{8B3DD46E-CBAA-4554-A6B0-880C2414F805}"/>
    <dgm:cxn modelId="{A8032270-9B14-453C-9F9E-EAD878844ACC}" type="presOf" srcId="{2DA86E5F-3EDF-421D-9265-C3482044BCE8}" destId="{F96E25E6-D86B-47F9-BD7E-C0385D25925D}" srcOrd="0" destOrd="0" presId="urn:microsoft.com/office/officeart/2005/8/layout/default"/>
    <dgm:cxn modelId="{B6101952-A02C-44E2-88C2-E85BD9850549}" type="presOf" srcId="{B08AB2D5-E9CC-48CF-9A53-C4F023C57400}" destId="{BBBC0EF4-6F11-43FA-B849-7AFC59238EF1}" srcOrd="0" destOrd="0" presId="urn:microsoft.com/office/officeart/2005/8/layout/default"/>
    <dgm:cxn modelId="{5F668AB1-3328-4AC9-8EAA-00DC64EC01E1}" type="presOf" srcId="{916D084B-4D8D-4849-B13F-34C683323A20}" destId="{670D5EFA-EECD-4F44-99E4-801447843F22}" srcOrd="0" destOrd="0" presId="urn:microsoft.com/office/officeart/2005/8/layout/default"/>
    <dgm:cxn modelId="{824DA9B5-C87C-4384-A25A-1EABD4A0669A}" srcId="{B08AB2D5-E9CC-48CF-9A53-C4F023C57400}" destId="{03D549A3-CFDD-47D8-BE8D-19BCE173054B}" srcOrd="5" destOrd="0" parTransId="{CCC1E272-6A6A-4F74-8BFF-D384F042DA6F}" sibTransId="{AEFF40FF-9660-46A7-817D-672598B428BD}"/>
    <dgm:cxn modelId="{BF87D7D9-32B0-40C9-8623-CB332537B9CB}" type="presOf" srcId="{028D0E33-353C-4863-AA0A-2446D69495A2}" destId="{1BD731DB-8BA7-4A18-B27E-8A2FC92D18CA}" srcOrd="0" destOrd="0" presId="urn:microsoft.com/office/officeart/2005/8/layout/default"/>
    <dgm:cxn modelId="{1ED2E1F9-08DB-40D6-B011-6AFA9B27959B}" srcId="{B08AB2D5-E9CC-48CF-9A53-C4F023C57400}" destId="{2DA86E5F-3EDF-421D-9265-C3482044BCE8}" srcOrd="0" destOrd="0" parTransId="{28C0CC2F-A55A-4AAD-AF62-4E37500EBA41}" sibTransId="{1BDA7C71-AF4C-4C3E-99CA-FC9BE47FDACA}"/>
    <dgm:cxn modelId="{ACA17971-14A2-4586-9730-BD65ECE16ADF}" type="presParOf" srcId="{BBBC0EF4-6F11-43FA-B849-7AFC59238EF1}" destId="{F96E25E6-D86B-47F9-BD7E-C0385D25925D}" srcOrd="0" destOrd="0" presId="urn:microsoft.com/office/officeart/2005/8/layout/default"/>
    <dgm:cxn modelId="{7428E783-65D9-48E5-AE8B-3961D19B1D67}" type="presParOf" srcId="{BBBC0EF4-6F11-43FA-B849-7AFC59238EF1}" destId="{4019C665-9664-47E0-9099-5543D16BDC0D}" srcOrd="1" destOrd="0" presId="urn:microsoft.com/office/officeart/2005/8/layout/default"/>
    <dgm:cxn modelId="{05EF1107-254F-4EBA-ACC0-AE747A0179C9}" type="presParOf" srcId="{BBBC0EF4-6F11-43FA-B849-7AFC59238EF1}" destId="{A360E709-A54F-41EE-8DB2-6DC528DC3B30}" srcOrd="2" destOrd="0" presId="urn:microsoft.com/office/officeart/2005/8/layout/default"/>
    <dgm:cxn modelId="{A3D4ABD1-CCB0-4E19-AE7E-78F55E1750A8}" type="presParOf" srcId="{BBBC0EF4-6F11-43FA-B849-7AFC59238EF1}" destId="{DD5496FB-4AA7-44E1-AF5B-F3C76C5C9B84}" srcOrd="3" destOrd="0" presId="urn:microsoft.com/office/officeart/2005/8/layout/default"/>
    <dgm:cxn modelId="{BF27A83A-4703-4E08-8BD0-86AAD3AF53B9}" type="presParOf" srcId="{BBBC0EF4-6F11-43FA-B849-7AFC59238EF1}" destId="{670D5EFA-EECD-4F44-99E4-801447843F22}" srcOrd="4" destOrd="0" presId="urn:microsoft.com/office/officeart/2005/8/layout/default"/>
    <dgm:cxn modelId="{A1CEBB89-28DA-438E-8F7F-2EB6AC1FAE25}" type="presParOf" srcId="{BBBC0EF4-6F11-43FA-B849-7AFC59238EF1}" destId="{C82236B8-10C6-4098-AE1B-568D6212C45C}" srcOrd="5" destOrd="0" presId="urn:microsoft.com/office/officeart/2005/8/layout/default"/>
    <dgm:cxn modelId="{8C720764-6434-42E1-A68E-4B1F8904BD9C}" type="presParOf" srcId="{BBBC0EF4-6F11-43FA-B849-7AFC59238EF1}" destId="{1BD731DB-8BA7-4A18-B27E-8A2FC92D18CA}" srcOrd="6" destOrd="0" presId="urn:microsoft.com/office/officeart/2005/8/layout/default"/>
    <dgm:cxn modelId="{22AA4F43-C986-43F1-A609-CE7398F90525}" type="presParOf" srcId="{BBBC0EF4-6F11-43FA-B849-7AFC59238EF1}" destId="{EBBDA778-9749-49FB-ADBA-3C50C401DC43}" srcOrd="7" destOrd="0" presId="urn:microsoft.com/office/officeart/2005/8/layout/default"/>
    <dgm:cxn modelId="{258DD1FB-9248-49E0-BDE3-613DDDA43BF3}" type="presParOf" srcId="{BBBC0EF4-6F11-43FA-B849-7AFC59238EF1}" destId="{41951955-8C36-4E13-A3B5-4F0C5E02D4EC}" srcOrd="8" destOrd="0" presId="urn:microsoft.com/office/officeart/2005/8/layout/default"/>
    <dgm:cxn modelId="{B3078F0C-4026-423C-8FCA-C2F9A0A391EC}" type="presParOf" srcId="{BBBC0EF4-6F11-43FA-B849-7AFC59238EF1}" destId="{045FEAE2-E774-41A0-A14C-4E3C6B7E56A8}" srcOrd="9" destOrd="0" presId="urn:microsoft.com/office/officeart/2005/8/layout/default"/>
    <dgm:cxn modelId="{29084172-06FF-43B4-A5EF-A5078D802072}" type="presParOf" srcId="{BBBC0EF4-6F11-43FA-B849-7AFC59238EF1}" destId="{C2CEF3CC-C049-4BBF-A6AD-787D261BC12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08AB2D5-E9CC-48CF-9A53-C4F023C57400}" type="doc">
      <dgm:prSet loTypeId="urn:microsoft.com/office/officeart/2005/8/layout/hList2" loCatId="list" qsTypeId="urn:microsoft.com/office/officeart/2005/8/quickstyle/simple2" qsCatId="simple" csTypeId="urn:microsoft.com/office/officeart/2005/8/colors/accent3_2" csCatId="accent3" phldr="1"/>
      <dgm:spPr/>
      <dgm:t>
        <a:bodyPr/>
        <a:lstStyle/>
        <a:p>
          <a:endParaRPr lang="en-US"/>
        </a:p>
      </dgm:t>
    </dgm:pt>
    <dgm:pt modelId="{4ECB44C9-C956-45B5-BE3B-631764F466D1}">
      <dgm:prSet/>
      <dgm:spPr/>
      <dgm:t>
        <a:bodyPr/>
        <a:lstStyle/>
        <a:p>
          <a:r>
            <a:rPr lang="en-US" dirty="0"/>
            <a:t>GitHub Repository</a:t>
          </a:r>
        </a:p>
      </dgm:t>
    </dgm:pt>
    <dgm:pt modelId="{D632260B-9BB8-45FC-A127-ACB58E78BD86}" type="parTrans" cxnId="{A1EC372E-9FF6-4C6D-B15C-8002DE2B67AF}">
      <dgm:prSet/>
      <dgm:spPr/>
      <dgm:t>
        <a:bodyPr/>
        <a:lstStyle/>
        <a:p>
          <a:endParaRPr lang="en-US"/>
        </a:p>
      </dgm:t>
    </dgm:pt>
    <dgm:pt modelId="{91652C33-6708-4253-90C9-C546598FC6B8}" type="sibTrans" cxnId="{A1EC372E-9FF6-4C6D-B15C-8002DE2B67AF}">
      <dgm:prSet/>
      <dgm:spPr/>
      <dgm:t>
        <a:bodyPr/>
        <a:lstStyle/>
        <a:p>
          <a:endParaRPr lang="en-US"/>
        </a:p>
      </dgm:t>
    </dgm:pt>
    <dgm:pt modelId="{4A36944F-A35A-4A79-B52D-759F29CFE02D}">
      <dgm:prSet/>
      <dgm:spPr/>
      <dgm:t>
        <a:bodyPr/>
        <a:lstStyle/>
        <a:p>
          <a:r>
            <a:rPr lang="it-IT" b="0" i="0" dirty="0"/>
            <a:t>CARLA Simulator Python API scenario scripts</a:t>
          </a:r>
          <a:endParaRPr lang="en-US" dirty="0"/>
        </a:p>
      </dgm:t>
    </dgm:pt>
    <dgm:pt modelId="{48564D91-D232-47E4-A20B-BC7BE7312D9D}" type="parTrans" cxnId="{7B9C1A73-56A0-4BBC-BF75-2F05F1783A04}">
      <dgm:prSet/>
      <dgm:spPr/>
      <dgm:t>
        <a:bodyPr/>
        <a:lstStyle/>
        <a:p>
          <a:endParaRPr lang="en-US"/>
        </a:p>
      </dgm:t>
    </dgm:pt>
    <dgm:pt modelId="{63D1358A-532F-4077-8EF9-ACA0EE32CC94}" type="sibTrans" cxnId="{7B9C1A73-56A0-4BBC-BF75-2F05F1783A04}">
      <dgm:prSet/>
      <dgm:spPr/>
      <dgm:t>
        <a:bodyPr/>
        <a:lstStyle/>
        <a:p>
          <a:endParaRPr lang="en-US"/>
        </a:p>
      </dgm:t>
    </dgm:pt>
    <dgm:pt modelId="{12CC68B0-4FF1-4F88-8610-816B537AB5C6}">
      <dgm:prSet/>
      <dgm:spPr/>
      <dgm:t>
        <a:bodyPr/>
        <a:lstStyle/>
        <a:p>
          <a:r>
            <a:rPr lang="en-US" b="0" i="0" dirty="0"/>
            <a:t>CARLA Simulator San Diego Study Area Custom Model/Map</a:t>
          </a:r>
          <a:endParaRPr lang="en-US" dirty="0"/>
        </a:p>
      </dgm:t>
    </dgm:pt>
    <dgm:pt modelId="{F0FBDEF8-1A90-4F56-8672-1FA567DE2B7D}" type="parTrans" cxnId="{03409583-A33E-4B5A-B076-BFB1941EADE5}">
      <dgm:prSet/>
      <dgm:spPr/>
      <dgm:t>
        <a:bodyPr/>
        <a:lstStyle/>
        <a:p>
          <a:endParaRPr lang="en-US"/>
        </a:p>
      </dgm:t>
    </dgm:pt>
    <dgm:pt modelId="{4A3B4B68-B1CC-4EE8-91AD-A0B2059CF40F}" type="sibTrans" cxnId="{03409583-A33E-4B5A-B076-BFB1941EADE5}">
      <dgm:prSet/>
      <dgm:spPr/>
      <dgm:t>
        <a:bodyPr/>
        <a:lstStyle/>
        <a:p>
          <a:endParaRPr lang="en-US"/>
        </a:p>
      </dgm:t>
    </dgm:pt>
    <dgm:pt modelId="{8C588743-29A4-4952-B761-7289867735FE}">
      <dgm:prSet/>
      <dgm:spPr/>
      <dgm:t>
        <a:bodyPr/>
        <a:lstStyle/>
        <a:p>
          <a:r>
            <a:rPr lang="en-US" b="0" i="0" dirty="0"/>
            <a:t>Point cloud classification and change detection tools and/or scripts</a:t>
          </a:r>
          <a:endParaRPr lang="en-US" dirty="0"/>
        </a:p>
      </dgm:t>
    </dgm:pt>
    <dgm:pt modelId="{8A0F106E-71BE-408A-8DD2-C7D8C193452F}" type="parTrans" cxnId="{DB7558D9-156F-4F22-AD11-ABD912F054A2}">
      <dgm:prSet/>
      <dgm:spPr/>
      <dgm:t>
        <a:bodyPr/>
        <a:lstStyle/>
        <a:p>
          <a:endParaRPr lang="en-US"/>
        </a:p>
      </dgm:t>
    </dgm:pt>
    <dgm:pt modelId="{A39E7667-DD53-4CCE-9C1B-0964E04EE4CE}" type="sibTrans" cxnId="{DB7558D9-156F-4F22-AD11-ABD912F054A2}">
      <dgm:prSet/>
      <dgm:spPr/>
      <dgm:t>
        <a:bodyPr/>
        <a:lstStyle/>
        <a:p>
          <a:endParaRPr lang="en-US"/>
        </a:p>
      </dgm:t>
    </dgm:pt>
    <dgm:pt modelId="{387DBCFC-AA75-4568-85E3-E15A92F3D10D}">
      <dgm:prSet/>
      <dgm:spPr/>
      <dgm:t>
        <a:bodyPr/>
        <a:lstStyle/>
        <a:p>
          <a:r>
            <a:rPr lang="en-US" b="0" i="0" dirty="0" err="1"/>
            <a:t>CloudCompare</a:t>
          </a:r>
          <a:r>
            <a:rPr lang="en-US" b="0" i="0" dirty="0"/>
            <a:t> plugin?</a:t>
          </a:r>
          <a:endParaRPr lang="en-US" dirty="0"/>
        </a:p>
      </dgm:t>
    </dgm:pt>
    <dgm:pt modelId="{22184F89-11BC-457E-A74A-D68BE54F0FEF}" type="parTrans" cxnId="{CCF8D028-3759-4A0B-984D-55BA9F4F4F0D}">
      <dgm:prSet/>
      <dgm:spPr/>
      <dgm:t>
        <a:bodyPr/>
        <a:lstStyle/>
        <a:p>
          <a:endParaRPr lang="en-US"/>
        </a:p>
      </dgm:t>
    </dgm:pt>
    <dgm:pt modelId="{002C541A-EA01-4FF9-BCA3-B394E0A34D47}" type="sibTrans" cxnId="{CCF8D028-3759-4A0B-984D-55BA9F4F4F0D}">
      <dgm:prSet/>
      <dgm:spPr/>
      <dgm:t>
        <a:bodyPr/>
        <a:lstStyle/>
        <a:p>
          <a:endParaRPr lang="en-US"/>
        </a:p>
      </dgm:t>
    </dgm:pt>
    <dgm:pt modelId="{0C956152-CE7A-41B7-B153-F85A3E23DC6B}">
      <dgm:prSet/>
      <dgm:spPr/>
      <dgm:t>
        <a:bodyPr/>
        <a:lstStyle/>
        <a:p>
          <a:r>
            <a:rPr lang="en-US" b="0" i="0" dirty="0"/>
            <a:t>Fork any tools that are significantly customized</a:t>
          </a:r>
        </a:p>
      </dgm:t>
    </dgm:pt>
    <dgm:pt modelId="{E9323456-3F6A-4D3F-BAFF-C33BABC3E224}" type="parTrans" cxnId="{2839F92F-E71A-49BF-9869-1DDF7527E058}">
      <dgm:prSet/>
      <dgm:spPr/>
      <dgm:t>
        <a:bodyPr/>
        <a:lstStyle/>
        <a:p>
          <a:endParaRPr lang="en-US"/>
        </a:p>
      </dgm:t>
    </dgm:pt>
    <dgm:pt modelId="{DBAB4395-AAEB-4DA0-AC7F-1635EF5ED2D6}" type="sibTrans" cxnId="{2839F92F-E71A-49BF-9869-1DDF7527E058}">
      <dgm:prSet/>
      <dgm:spPr/>
      <dgm:t>
        <a:bodyPr/>
        <a:lstStyle/>
        <a:p>
          <a:endParaRPr lang="en-US"/>
        </a:p>
      </dgm:t>
    </dgm:pt>
    <dgm:pt modelId="{5767D698-658E-4483-9517-A27F3E43C531}" type="pres">
      <dgm:prSet presAssocID="{B08AB2D5-E9CC-48CF-9A53-C4F023C57400}" presName="linearFlow" presStyleCnt="0">
        <dgm:presLayoutVars>
          <dgm:dir/>
          <dgm:animLvl val="lvl"/>
          <dgm:resizeHandles/>
        </dgm:presLayoutVars>
      </dgm:prSet>
      <dgm:spPr/>
    </dgm:pt>
    <dgm:pt modelId="{4C54B4FD-F2DE-48CB-8E99-1D02637313E1}" type="pres">
      <dgm:prSet presAssocID="{4ECB44C9-C956-45B5-BE3B-631764F466D1}" presName="compositeNode" presStyleCnt="0">
        <dgm:presLayoutVars>
          <dgm:bulletEnabled val="1"/>
        </dgm:presLayoutVars>
      </dgm:prSet>
      <dgm:spPr/>
    </dgm:pt>
    <dgm:pt modelId="{2FCDB100-82CC-4E12-AF53-21D46898709C}" type="pres">
      <dgm:prSet presAssocID="{4ECB44C9-C956-45B5-BE3B-631764F466D1}"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6B667250-7C15-4142-9774-34245EF49D7C}" type="pres">
      <dgm:prSet presAssocID="{4ECB44C9-C956-45B5-BE3B-631764F466D1}" presName="childNode" presStyleLbl="node1" presStyleIdx="0" presStyleCnt="1">
        <dgm:presLayoutVars>
          <dgm:bulletEnabled val="1"/>
        </dgm:presLayoutVars>
      </dgm:prSet>
      <dgm:spPr/>
    </dgm:pt>
    <dgm:pt modelId="{22AEC4E3-6FF1-4F6D-B6BB-CFF465D4C7F4}" type="pres">
      <dgm:prSet presAssocID="{4ECB44C9-C956-45B5-BE3B-631764F466D1}" presName="parentNode" presStyleLbl="revTx" presStyleIdx="0" presStyleCnt="1">
        <dgm:presLayoutVars>
          <dgm:chMax val="0"/>
          <dgm:bulletEnabled val="1"/>
        </dgm:presLayoutVars>
      </dgm:prSet>
      <dgm:spPr/>
    </dgm:pt>
  </dgm:ptLst>
  <dgm:cxnLst>
    <dgm:cxn modelId="{C576040A-04C5-4CB1-BD72-E30378F4EA08}" type="presOf" srcId="{8C588743-29A4-4952-B761-7289867735FE}" destId="{6B667250-7C15-4142-9774-34245EF49D7C}" srcOrd="0" destOrd="2" presId="urn:microsoft.com/office/officeart/2005/8/layout/hList2"/>
    <dgm:cxn modelId="{936C101C-7913-4E91-ABD8-13442BC6BE78}" type="presOf" srcId="{12CC68B0-4FF1-4F88-8610-816B537AB5C6}" destId="{6B667250-7C15-4142-9774-34245EF49D7C}" srcOrd="0" destOrd="1" presId="urn:microsoft.com/office/officeart/2005/8/layout/hList2"/>
    <dgm:cxn modelId="{CCF8D028-3759-4A0B-984D-55BA9F4F4F0D}" srcId="{4ECB44C9-C956-45B5-BE3B-631764F466D1}" destId="{387DBCFC-AA75-4568-85E3-E15A92F3D10D}" srcOrd="3" destOrd="0" parTransId="{22184F89-11BC-457E-A74A-D68BE54F0FEF}" sibTransId="{002C541A-EA01-4FF9-BCA3-B394E0A34D47}"/>
    <dgm:cxn modelId="{A1EC372E-9FF6-4C6D-B15C-8002DE2B67AF}" srcId="{B08AB2D5-E9CC-48CF-9A53-C4F023C57400}" destId="{4ECB44C9-C956-45B5-BE3B-631764F466D1}" srcOrd="0" destOrd="0" parTransId="{D632260B-9BB8-45FC-A127-ACB58E78BD86}" sibTransId="{91652C33-6708-4253-90C9-C546598FC6B8}"/>
    <dgm:cxn modelId="{2839F92F-E71A-49BF-9869-1DDF7527E058}" srcId="{4ECB44C9-C956-45B5-BE3B-631764F466D1}" destId="{0C956152-CE7A-41B7-B153-F85A3E23DC6B}" srcOrd="4" destOrd="0" parTransId="{E9323456-3F6A-4D3F-BAFF-C33BABC3E224}" sibTransId="{DBAB4395-AAEB-4DA0-AC7F-1635EF5ED2D6}"/>
    <dgm:cxn modelId="{C667DE31-8D62-480B-B85A-CF24D54138DB}" type="presOf" srcId="{4A36944F-A35A-4A79-B52D-759F29CFE02D}" destId="{6B667250-7C15-4142-9774-34245EF49D7C}" srcOrd="0" destOrd="0" presId="urn:microsoft.com/office/officeart/2005/8/layout/hList2"/>
    <dgm:cxn modelId="{14B53A6C-EE2A-4E83-97FF-481703917FB4}" type="presOf" srcId="{387DBCFC-AA75-4568-85E3-E15A92F3D10D}" destId="{6B667250-7C15-4142-9774-34245EF49D7C}" srcOrd="0" destOrd="3" presId="urn:microsoft.com/office/officeart/2005/8/layout/hList2"/>
    <dgm:cxn modelId="{7B9C1A73-56A0-4BBC-BF75-2F05F1783A04}" srcId="{4ECB44C9-C956-45B5-BE3B-631764F466D1}" destId="{4A36944F-A35A-4A79-B52D-759F29CFE02D}" srcOrd="0" destOrd="0" parTransId="{48564D91-D232-47E4-A20B-BC7BE7312D9D}" sibTransId="{63D1358A-532F-4077-8EF9-ACA0EE32CC94}"/>
    <dgm:cxn modelId="{E01D9B7D-B8DA-46C8-AC2D-9C1113A8CB48}" type="presOf" srcId="{B08AB2D5-E9CC-48CF-9A53-C4F023C57400}" destId="{5767D698-658E-4483-9517-A27F3E43C531}" srcOrd="0" destOrd="0" presId="urn:microsoft.com/office/officeart/2005/8/layout/hList2"/>
    <dgm:cxn modelId="{03409583-A33E-4B5A-B076-BFB1941EADE5}" srcId="{4ECB44C9-C956-45B5-BE3B-631764F466D1}" destId="{12CC68B0-4FF1-4F88-8610-816B537AB5C6}" srcOrd="1" destOrd="0" parTransId="{F0FBDEF8-1A90-4F56-8672-1FA567DE2B7D}" sibTransId="{4A3B4B68-B1CC-4EE8-91AD-A0B2059CF40F}"/>
    <dgm:cxn modelId="{07EB7093-6541-456D-97F9-E0F5AFBD735F}" type="presOf" srcId="{0C956152-CE7A-41B7-B153-F85A3E23DC6B}" destId="{6B667250-7C15-4142-9774-34245EF49D7C}" srcOrd="0" destOrd="4" presId="urn:microsoft.com/office/officeart/2005/8/layout/hList2"/>
    <dgm:cxn modelId="{DB7558D9-156F-4F22-AD11-ABD912F054A2}" srcId="{4ECB44C9-C956-45B5-BE3B-631764F466D1}" destId="{8C588743-29A4-4952-B761-7289867735FE}" srcOrd="2" destOrd="0" parTransId="{8A0F106E-71BE-408A-8DD2-C7D8C193452F}" sibTransId="{A39E7667-DD53-4CCE-9C1B-0964E04EE4CE}"/>
    <dgm:cxn modelId="{78CB74E5-3DAD-4316-85E7-ADC222448DFC}" type="presOf" srcId="{4ECB44C9-C956-45B5-BE3B-631764F466D1}" destId="{22AEC4E3-6FF1-4F6D-B6BB-CFF465D4C7F4}" srcOrd="0" destOrd="0" presId="urn:microsoft.com/office/officeart/2005/8/layout/hList2"/>
    <dgm:cxn modelId="{207B2D99-44F8-4960-91EF-8993F26C5C3B}" type="presParOf" srcId="{5767D698-658E-4483-9517-A27F3E43C531}" destId="{4C54B4FD-F2DE-48CB-8E99-1D02637313E1}" srcOrd="0" destOrd="0" presId="urn:microsoft.com/office/officeart/2005/8/layout/hList2"/>
    <dgm:cxn modelId="{9DC6DB3B-068A-413A-949E-A579BE6C94F3}" type="presParOf" srcId="{4C54B4FD-F2DE-48CB-8E99-1D02637313E1}" destId="{2FCDB100-82CC-4E12-AF53-21D46898709C}" srcOrd="0" destOrd="0" presId="urn:microsoft.com/office/officeart/2005/8/layout/hList2"/>
    <dgm:cxn modelId="{95D00FE4-77F1-49BD-9829-A9F97A0BE9A9}" type="presParOf" srcId="{4C54B4FD-F2DE-48CB-8E99-1D02637313E1}" destId="{6B667250-7C15-4142-9774-34245EF49D7C}" srcOrd="1" destOrd="0" presId="urn:microsoft.com/office/officeart/2005/8/layout/hList2"/>
    <dgm:cxn modelId="{0E27408E-350F-4446-957B-CE583C9DA5F3}" type="presParOf" srcId="{4C54B4FD-F2DE-48CB-8E99-1D02637313E1}" destId="{22AEC4E3-6FF1-4F6D-B6BB-CFF465D4C7F4}"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75D83B-1822-42B3-9EA2-B659B745C23F}"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BE1594E2-0813-42F1-A5A1-4AB41D5FE264}">
      <dgm:prSet/>
      <dgm:spPr/>
      <dgm:t>
        <a:bodyPr/>
        <a:lstStyle/>
        <a:p>
          <a:r>
            <a:rPr lang="en-US" b="0" i="0" dirty="0"/>
            <a:t>Create integrated system and testing environment incorporating simulation components iteratively</a:t>
          </a:r>
          <a:endParaRPr lang="en-US" dirty="0"/>
        </a:p>
      </dgm:t>
    </dgm:pt>
    <dgm:pt modelId="{4EC676BF-49A6-489E-BF9D-67CE81F5E364}" type="parTrans" cxnId="{8919D072-DCB9-461A-B0DD-E277C7630797}">
      <dgm:prSet/>
      <dgm:spPr/>
      <dgm:t>
        <a:bodyPr/>
        <a:lstStyle/>
        <a:p>
          <a:endParaRPr lang="en-US"/>
        </a:p>
      </dgm:t>
    </dgm:pt>
    <dgm:pt modelId="{66201ECD-5191-4448-8ED1-881901E652D5}" type="sibTrans" cxnId="{8919D072-DCB9-461A-B0DD-E277C7630797}">
      <dgm:prSet/>
      <dgm:spPr/>
      <dgm:t>
        <a:bodyPr/>
        <a:lstStyle/>
        <a:p>
          <a:endParaRPr lang="en-US"/>
        </a:p>
      </dgm:t>
    </dgm:pt>
    <dgm:pt modelId="{39749B63-0DF7-4E6F-8035-42A51AA551E0}">
      <dgm:prSet/>
      <dgm:spPr/>
      <dgm:t>
        <a:bodyPr/>
        <a:lstStyle/>
        <a:p>
          <a:r>
            <a:rPr lang="en-US" b="0" i="0" dirty="0"/>
            <a:t>Streamline geospatial task of managing and updating inventory of streetscape assets in an urban setting</a:t>
          </a:r>
          <a:endParaRPr lang="en-US" dirty="0"/>
        </a:p>
      </dgm:t>
    </dgm:pt>
    <dgm:pt modelId="{D165D8F3-57AF-41D0-A12E-9DE8DE1256C3}" type="parTrans" cxnId="{FE2A43E3-8CAC-4E90-993B-31DF51DAAE48}">
      <dgm:prSet/>
      <dgm:spPr/>
      <dgm:t>
        <a:bodyPr/>
        <a:lstStyle/>
        <a:p>
          <a:endParaRPr lang="en-US"/>
        </a:p>
      </dgm:t>
    </dgm:pt>
    <dgm:pt modelId="{E9A9CD42-717D-4D75-AF5F-35E8D94D4838}" type="sibTrans" cxnId="{FE2A43E3-8CAC-4E90-993B-31DF51DAAE48}">
      <dgm:prSet/>
      <dgm:spPr/>
      <dgm:t>
        <a:bodyPr/>
        <a:lstStyle/>
        <a:p>
          <a:endParaRPr lang="en-US"/>
        </a:p>
      </dgm:t>
    </dgm:pt>
    <dgm:pt modelId="{145E98C9-1419-4873-A16F-67367B5569F8}">
      <dgm:prSet/>
      <dgm:spPr/>
      <dgm:t>
        <a:bodyPr/>
        <a:lstStyle/>
        <a:p>
          <a:r>
            <a:rPr lang="en-US" b="0" i="0" dirty="0"/>
            <a:t>Use available open source components, develop necessary scripts or tools to streamline process, and share resulting code</a:t>
          </a:r>
          <a:endParaRPr lang="en-US" dirty="0"/>
        </a:p>
      </dgm:t>
    </dgm:pt>
    <dgm:pt modelId="{9DBC4D9C-B67B-47F7-A1F1-5648103432B6}" type="parTrans" cxnId="{BE4F71B5-C1BD-446E-BFA9-8F430858F22A}">
      <dgm:prSet/>
      <dgm:spPr/>
      <dgm:t>
        <a:bodyPr/>
        <a:lstStyle/>
        <a:p>
          <a:endParaRPr lang="en-US"/>
        </a:p>
      </dgm:t>
    </dgm:pt>
    <dgm:pt modelId="{67EC208D-580D-496E-B573-F9F17D556710}" type="sibTrans" cxnId="{BE4F71B5-C1BD-446E-BFA9-8F430858F22A}">
      <dgm:prSet/>
      <dgm:spPr/>
      <dgm:t>
        <a:bodyPr/>
        <a:lstStyle/>
        <a:p>
          <a:endParaRPr lang="en-US"/>
        </a:p>
      </dgm:t>
    </dgm:pt>
    <dgm:pt modelId="{529F229F-72E3-43F8-9819-5E4953DE2101}" type="pres">
      <dgm:prSet presAssocID="{8075D83B-1822-42B3-9EA2-B659B745C23F}" presName="vert0" presStyleCnt="0">
        <dgm:presLayoutVars>
          <dgm:dir/>
          <dgm:animOne val="branch"/>
          <dgm:animLvl val="lvl"/>
        </dgm:presLayoutVars>
      </dgm:prSet>
      <dgm:spPr/>
    </dgm:pt>
    <dgm:pt modelId="{A8CE3F01-83A0-40D7-81DF-73A66ECE1F03}" type="pres">
      <dgm:prSet presAssocID="{BE1594E2-0813-42F1-A5A1-4AB41D5FE264}" presName="thickLine" presStyleLbl="alignNode1" presStyleIdx="0" presStyleCnt="3"/>
      <dgm:spPr/>
    </dgm:pt>
    <dgm:pt modelId="{2CEC946F-15AD-4CA2-85AE-526E939323BC}" type="pres">
      <dgm:prSet presAssocID="{BE1594E2-0813-42F1-A5A1-4AB41D5FE264}" presName="horz1" presStyleCnt="0"/>
      <dgm:spPr/>
    </dgm:pt>
    <dgm:pt modelId="{D9E1846A-2C51-4860-8D8A-0E1A303C656A}" type="pres">
      <dgm:prSet presAssocID="{BE1594E2-0813-42F1-A5A1-4AB41D5FE264}" presName="tx1" presStyleLbl="revTx" presStyleIdx="0" presStyleCnt="3"/>
      <dgm:spPr/>
    </dgm:pt>
    <dgm:pt modelId="{3B4D9018-0975-4708-8B96-4E9271F93527}" type="pres">
      <dgm:prSet presAssocID="{BE1594E2-0813-42F1-A5A1-4AB41D5FE264}" presName="vert1" presStyleCnt="0"/>
      <dgm:spPr/>
    </dgm:pt>
    <dgm:pt modelId="{BBB6A6F6-E72E-489A-9B8F-2E1B52B9609F}" type="pres">
      <dgm:prSet presAssocID="{39749B63-0DF7-4E6F-8035-42A51AA551E0}" presName="thickLine" presStyleLbl="alignNode1" presStyleIdx="1" presStyleCnt="3"/>
      <dgm:spPr/>
    </dgm:pt>
    <dgm:pt modelId="{AC52FCC1-A0B6-40B1-9D1A-E2522EB01104}" type="pres">
      <dgm:prSet presAssocID="{39749B63-0DF7-4E6F-8035-42A51AA551E0}" presName="horz1" presStyleCnt="0"/>
      <dgm:spPr/>
    </dgm:pt>
    <dgm:pt modelId="{8A5C174C-8EE1-418A-BFA9-6E3B834EE1A3}" type="pres">
      <dgm:prSet presAssocID="{39749B63-0DF7-4E6F-8035-42A51AA551E0}" presName="tx1" presStyleLbl="revTx" presStyleIdx="1" presStyleCnt="3"/>
      <dgm:spPr/>
    </dgm:pt>
    <dgm:pt modelId="{9CA582D7-3411-4C3E-B934-E3BA2AC00CE3}" type="pres">
      <dgm:prSet presAssocID="{39749B63-0DF7-4E6F-8035-42A51AA551E0}" presName="vert1" presStyleCnt="0"/>
      <dgm:spPr/>
    </dgm:pt>
    <dgm:pt modelId="{40DCE807-77CB-4CB7-B6D1-027B768FB3B0}" type="pres">
      <dgm:prSet presAssocID="{145E98C9-1419-4873-A16F-67367B5569F8}" presName="thickLine" presStyleLbl="alignNode1" presStyleIdx="2" presStyleCnt="3"/>
      <dgm:spPr/>
    </dgm:pt>
    <dgm:pt modelId="{7F9458A3-DCA7-48E3-8F85-D29DD98568CC}" type="pres">
      <dgm:prSet presAssocID="{145E98C9-1419-4873-A16F-67367B5569F8}" presName="horz1" presStyleCnt="0"/>
      <dgm:spPr/>
    </dgm:pt>
    <dgm:pt modelId="{365F567A-B553-41A1-A90C-B5B43CD2241B}" type="pres">
      <dgm:prSet presAssocID="{145E98C9-1419-4873-A16F-67367B5569F8}" presName="tx1" presStyleLbl="revTx" presStyleIdx="2" presStyleCnt="3"/>
      <dgm:spPr/>
    </dgm:pt>
    <dgm:pt modelId="{B304B2C3-E0B3-421B-85CF-506AF5B820A8}" type="pres">
      <dgm:prSet presAssocID="{145E98C9-1419-4873-A16F-67367B5569F8}" presName="vert1" presStyleCnt="0"/>
      <dgm:spPr/>
    </dgm:pt>
  </dgm:ptLst>
  <dgm:cxnLst>
    <dgm:cxn modelId="{FC644020-D55B-4012-95ED-8988C5F562B8}" type="presOf" srcId="{BE1594E2-0813-42F1-A5A1-4AB41D5FE264}" destId="{D9E1846A-2C51-4860-8D8A-0E1A303C656A}" srcOrd="0" destOrd="0" presId="urn:microsoft.com/office/officeart/2008/layout/LinedList"/>
    <dgm:cxn modelId="{4B8E925D-61B5-4D05-9ADE-F7A1A685700A}" type="presOf" srcId="{39749B63-0DF7-4E6F-8035-42A51AA551E0}" destId="{8A5C174C-8EE1-418A-BFA9-6E3B834EE1A3}" srcOrd="0" destOrd="0" presId="urn:microsoft.com/office/officeart/2008/layout/LinedList"/>
    <dgm:cxn modelId="{8919D072-DCB9-461A-B0DD-E277C7630797}" srcId="{8075D83B-1822-42B3-9EA2-B659B745C23F}" destId="{BE1594E2-0813-42F1-A5A1-4AB41D5FE264}" srcOrd="0" destOrd="0" parTransId="{4EC676BF-49A6-489E-BF9D-67CE81F5E364}" sibTransId="{66201ECD-5191-4448-8ED1-881901E652D5}"/>
    <dgm:cxn modelId="{6227F4AB-FD38-4248-855B-C99ADB427D2D}" type="presOf" srcId="{8075D83B-1822-42B3-9EA2-B659B745C23F}" destId="{529F229F-72E3-43F8-9819-5E4953DE2101}" srcOrd="0" destOrd="0" presId="urn:microsoft.com/office/officeart/2008/layout/LinedList"/>
    <dgm:cxn modelId="{BE4F71B5-C1BD-446E-BFA9-8F430858F22A}" srcId="{8075D83B-1822-42B3-9EA2-B659B745C23F}" destId="{145E98C9-1419-4873-A16F-67367B5569F8}" srcOrd="2" destOrd="0" parTransId="{9DBC4D9C-B67B-47F7-A1F1-5648103432B6}" sibTransId="{67EC208D-580D-496E-B573-F9F17D556710}"/>
    <dgm:cxn modelId="{FE2A43E3-8CAC-4E90-993B-31DF51DAAE48}" srcId="{8075D83B-1822-42B3-9EA2-B659B745C23F}" destId="{39749B63-0DF7-4E6F-8035-42A51AA551E0}" srcOrd="1" destOrd="0" parTransId="{D165D8F3-57AF-41D0-A12E-9DE8DE1256C3}" sibTransId="{E9A9CD42-717D-4D75-AF5F-35E8D94D4838}"/>
    <dgm:cxn modelId="{EA1338FD-D60B-40F7-AE1F-57A7B741594B}" type="presOf" srcId="{145E98C9-1419-4873-A16F-67367B5569F8}" destId="{365F567A-B553-41A1-A90C-B5B43CD2241B}" srcOrd="0" destOrd="0" presId="urn:microsoft.com/office/officeart/2008/layout/LinedList"/>
    <dgm:cxn modelId="{3B2513E7-7281-4D7A-B5E5-88B349DA9EEC}" type="presParOf" srcId="{529F229F-72E3-43F8-9819-5E4953DE2101}" destId="{A8CE3F01-83A0-40D7-81DF-73A66ECE1F03}" srcOrd="0" destOrd="0" presId="urn:microsoft.com/office/officeart/2008/layout/LinedList"/>
    <dgm:cxn modelId="{D19B5E5C-9A6A-4437-84F6-5E5938C72186}" type="presParOf" srcId="{529F229F-72E3-43F8-9819-5E4953DE2101}" destId="{2CEC946F-15AD-4CA2-85AE-526E939323BC}" srcOrd="1" destOrd="0" presId="urn:microsoft.com/office/officeart/2008/layout/LinedList"/>
    <dgm:cxn modelId="{59F38B50-4E19-4CAC-85E0-E0C82ABFEAA4}" type="presParOf" srcId="{2CEC946F-15AD-4CA2-85AE-526E939323BC}" destId="{D9E1846A-2C51-4860-8D8A-0E1A303C656A}" srcOrd="0" destOrd="0" presId="urn:microsoft.com/office/officeart/2008/layout/LinedList"/>
    <dgm:cxn modelId="{02A9BE0A-F656-493F-9652-5245D0E229BD}" type="presParOf" srcId="{2CEC946F-15AD-4CA2-85AE-526E939323BC}" destId="{3B4D9018-0975-4708-8B96-4E9271F93527}" srcOrd="1" destOrd="0" presId="urn:microsoft.com/office/officeart/2008/layout/LinedList"/>
    <dgm:cxn modelId="{2B829A13-D0BB-47C5-B5C9-578BDC7BE83F}" type="presParOf" srcId="{529F229F-72E3-43F8-9819-5E4953DE2101}" destId="{BBB6A6F6-E72E-489A-9B8F-2E1B52B9609F}" srcOrd="2" destOrd="0" presId="urn:microsoft.com/office/officeart/2008/layout/LinedList"/>
    <dgm:cxn modelId="{D9FE1E3E-6D55-48BA-BF05-038703EC9854}" type="presParOf" srcId="{529F229F-72E3-43F8-9819-5E4953DE2101}" destId="{AC52FCC1-A0B6-40B1-9D1A-E2522EB01104}" srcOrd="3" destOrd="0" presId="urn:microsoft.com/office/officeart/2008/layout/LinedList"/>
    <dgm:cxn modelId="{8E7D868C-B2A4-43AC-A0EE-C27BDB73FE02}" type="presParOf" srcId="{AC52FCC1-A0B6-40B1-9D1A-E2522EB01104}" destId="{8A5C174C-8EE1-418A-BFA9-6E3B834EE1A3}" srcOrd="0" destOrd="0" presId="urn:microsoft.com/office/officeart/2008/layout/LinedList"/>
    <dgm:cxn modelId="{A87DC7C3-FA27-49FB-89C4-75648B3FC951}" type="presParOf" srcId="{AC52FCC1-A0B6-40B1-9D1A-E2522EB01104}" destId="{9CA582D7-3411-4C3E-B934-E3BA2AC00CE3}" srcOrd="1" destOrd="0" presId="urn:microsoft.com/office/officeart/2008/layout/LinedList"/>
    <dgm:cxn modelId="{9E29DF9C-55DC-415C-ADE0-5EF2A8346F11}" type="presParOf" srcId="{529F229F-72E3-43F8-9819-5E4953DE2101}" destId="{40DCE807-77CB-4CB7-B6D1-027B768FB3B0}" srcOrd="4" destOrd="0" presId="urn:microsoft.com/office/officeart/2008/layout/LinedList"/>
    <dgm:cxn modelId="{38D2A904-FCED-4018-97A8-1E5F3CE6185D}" type="presParOf" srcId="{529F229F-72E3-43F8-9819-5E4953DE2101}" destId="{7F9458A3-DCA7-48E3-8F85-D29DD98568CC}" srcOrd="5" destOrd="0" presId="urn:microsoft.com/office/officeart/2008/layout/LinedList"/>
    <dgm:cxn modelId="{20DF98ED-7861-4F57-911E-D4ED6B375649}" type="presParOf" srcId="{7F9458A3-DCA7-48E3-8F85-D29DD98568CC}" destId="{365F567A-B553-41A1-A90C-B5B43CD2241B}" srcOrd="0" destOrd="0" presId="urn:microsoft.com/office/officeart/2008/layout/LinedList"/>
    <dgm:cxn modelId="{78BBDFA8-B501-4623-9245-0B3604702880}" type="presParOf" srcId="{7F9458A3-DCA7-48E3-8F85-D29DD98568CC}" destId="{B304B2C3-E0B3-421B-85CF-506AF5B820A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8B045-445E-4B2D-ACF4-4F4040877CA4}"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984DD15B-F913-43FE-B737-DD1A0D03F045}">
      <dgm:prSet/>
      <dgm:spPr/>
      <dgm:t>
        <a:bodyPr/>
        <a:lstStyle/>
        <a:p>
          <a:r>
            <a:rPr lang="en-US" dirty="0"/>
            <a:t>General Motors</a:t>
          </a:r>
        </a:p>
      </dgm:t>
    </dgm:pt>
    <dgm:pt modelId="{7EAE66AC-2DFF-40FD-99CF-DCCBBA151C88}" type="parTrans" cxnId="{BCDA97D8-8123-46F6-A073-B828DEFA2557}">
      <dgm:prSet/>
      <dgm:spPr/>
      <dgm:t>
        <a:bodyPr/>
        <a:lstStyle/>
        <a:p>
          <a:endParaRPr lang="en-US"/>
        </a:p>
      </dgm:t>
    </dgm:pt>
    <dgm:pt modelId="{5447BCD8-7DB3-4D86-9A0B-3EBB849ADCB9}" type="sibTrans" cxnId="{BCDA97D8-8123-46F6-A073-B828DEFA2557}">
      <dgm:prSet/>
      <dgm:spPr/>
      <dgm:t>
        <a:bodyPr/>
        <a:lstStyle/>
        <a:p>
          <a:endParaRPr lang="en-US"/>
        </a:p>
      </dgm:t>
    </dgm:pt>
    <dgm:pt modelId="{994C3DD5-D816-49A9-A874-E6C6D8AD51A8}">
      <dgm:prSet/>
      <dgm:spPr/>
      <dgm:t>
        <a:bodyPr/>
        <a:lstStyle/>
        <a:p>
          <a:r>
            <a:rPr lang="en-US" dirty="0"/>
            <a:t>Ford</a:t>
          </a:r>
        </a:p>
      </dgm:t>
    </dgm:pt>
    <dgm:pt modelId="{FBD58549-C1D1-4E8E-B131-BA60A62CA7FD}" type="parTrans" cxnId="{B0E9F16A-1BF5-487D-B745-1E50A45D39FD}">
      <dgm:prSet/>
      <dgm:spPr/>
      <dgm:t>
        <a:bodyPr/>
        <a:lstStyle/>
        <a:p>
          <a:endParaRPr lang="en-US"/>
        </a:p>
      </dgm:t>
    </dgm:pt>
    <dgm:pt modelId="{DC80F234-015E-471B-91D3-2FAD30849832}" type="sibTrans" cxnId="{B0E9F16A-1BF5-487D-B745-1E50A45D39FD}">
      <dgm:prSet/>
      <dgm:spPr/>
      <dgm:t>
        <a:bodyPr/>
        <a:lstStyle/>
        <a:p>
          <a:endParaRPr lang="en-US"/>
        </a:p>
      </dgm:t>
    </dgm:pt>
    <dgm:pt modelId="{37C6005B-C640-44C8-BFFD-C9FAE1E72B02}">
      <dgm:prSet/>
      <dgm:spPr/>
      <dgm:t>
        <a:bodyPr/>
        <a:lstStyle/>
        <a:p>
          <a:r>
            <a:rPr lang="en-US" dirty="0"/>
            <a:t>Volkswagen</a:t>
          </a:r>
        </a:p>
      </dgm:t>
    </dgm:pt>
    <dgm:pt modelId="{8F2D4875-7570-419E-A3CE-B4820DD74855}" type="parTrans" cxnId="{8A9F17DB-3B36-475E-BEFB-6502D6E35426}">
      <dgm:prSet/>
      <dgm:spPr/>
      <dgm:t>
        <a:bodyPr/>
        <a:lstStyle/>
        <a:p>
          <a:endParaRPr lang="en-US"/>
        </a:p>
      </dgm:t>
    </dgm:pt>
    <dgm:pt modelId="{843406CF-0480-4391-8236-F7CDF25AAAA3}" type="sibTrans" cxnId="{8A9F17DB-3B36-475E-BEFB-6502D6E35426}">
      <dgm:prSet/>
      <dgm:spPr/>
      <dgm:t>
        <a:bodyPr/>
        <a:lstStyle/>
        <a:p>
          <a:endParaRPr lang="en-US"/>
        </a:p>
      </dgm:t>
    </dgm:pt>
    <dgm:pt modelId="{5757EF66-A46B-42AE-B6E5-1AA4E5052C9F}">
      <dgm:prSet/>
      <dgm:spPr/>
      <dgm:t>
        <a:bodyPr/>
        <a:lstStyle/>
        <a:p>
          <a:r>
            <a:rPr lang="en-US" dirty="0"/>
            <a:t>Nissan</a:t>
          </a:r>
        </a:p>
      </dgm:t>
    </dgm:pt>
    <dgm:pt modelId="{CA259322-524C-4031-99BE-8D011F9E6B87}" type="parTrans" cxnId="{823956D9-0804-4A34-823E-841A11C14982}">
      <dgm:prSet/>
      <dgm:spPr/>
      <dgm:t>
        <a:bodyPr/>
        <a:lstStyle/>
        <a:p>
          <a:endParaRPr lang="en-US"/>
        </a:p>
      </dgm:t>
    </dgm:pt>
    <dgm:pt modelId="{157F7491-6CC9-44C1-82F2-B5CB2DAF4376}" type="sibTrans" cxnId="{823956D9-0804-4A34-823E-841A11C14982}">
      <dgm:prSet/>
      <dgm:spPr/>
      <dgm:t>
        <a:bodyPr/>
        <a:lstStyle/>
        <a:p>
          <a:endParaRPr lang="en-US"/>
        </a:p>
      </dgm:t>
    </dgm:pt>
    <dgm:pt modelId="{3CF5850B-F517-4C8B-BAC7-3FE15BAB94BA}" type="pres">
      <dgm:prSet presAssocID="{FBD8B045-445E-4B2D-ACF4-4F4040877CA4}" presName="hierChild1" presStyleCnt="0">
        <dgm:presLayoutVars>
          <dgm:chPref val="1"/>
          <dgm:dir/>
          <dgm:animOne val="branch"/>
          <dgm:animLvl val="lvl"/>
          <dgm:resizeHandles/>
        </dgm:presLayoutVars>
      </dgm:prSet>
      <dgm:spPr/>
    </dgm:pt>
    <dgm:pt modelId="{2C589C38-9848-48FA-8770-581DB2D4E354}" type="pres">
      <dgm:prSet presAssocID="{984DD15B-F913-43FE-B737-DD1A0D03F045}" presName="hierRoot1" presStyleCnt="0"/>
      <dgm:spPr/>
    </dgm:pt>
    <dgm:pt modelId="{9F72783F-1917-4738-8593-9746B4339C1D}" type="pres">
      <dgm:prSet presAssocID="{984DD15B-F913-43FE-B737-DD1A0D03F045}" presName="composite" presStyleCnt="0"/>
      <dgm:spPr/>
    </dgm:pt>
    <dgm:pt modelId="{37ABEA7F-5ECC-4528-881C-C22B2BCCAB3F}" type="pres">
      <dgm:prSet presAssocID="{984DD15B-F913-43FE-B737-DD1A0D03F045}" presName="background" presStyleLbl="node0" presStyleIdx="0" presStyleCnt="4"/>
      <dgm:spPr/>
    </dgm:pt>
    <dgm:pt modelId="{E53D105D-F1CA-4FB9-A599-CB50C0815633}" type="pres">
      <dgm:prSet presAssocID="{984DD15B-F913-43FE-B737-DD1A0D03F045}" presName="text" presStyleLbl="fgAcc0" presStyleIdx="0" presStyleCnt="4">
        <dgm:presLayoutVars>
          <dgm:chPref val="3"/>
        </dgm:presLayoutVars>
      </dgm:prSet>
      <dgm:spPr/>
    </dgm:pt>
    <dgm:pt modelId="{FA06C776-5DFC-4FF5-9C55-A7DA80F466B2}" type="pres">
      <dgm:prSet presAssocID="{984DD15B-F913-43FE-B737-DD1A0D03F045}" presName="hierChild2" presStyleCnt="0"/>
      <dgm:spPr/>
    </dgm:pt>
    <dgm:pt modelId="{E8AE2B59-7FF5-4B0D-9A94-5584FC51CAB4}" type="pres">
      <dgm:prSet presAssocID="{994C3DD5-D816-49A9-A874-E6C6D8AD51A8}" presName="hierRoot1" presStyleCnt="0"/>
      <dgm:spPr/>
    </dgm:pt>
    <dgm:pt modelId="{8019D5C0-FCAA-4C22-B1CD-0B1EAEDD2C1A}" type="pres">
      <dgm:prSet presAssocID="{994C3DD5-D816-49A9-A874-E6C6D8AD51A8}" presName="composite" presStyleCnt="0"/>
      <dgm:spPr/>
    </dgm:pt>
    <dgm:pt modelId="{BF60B76B-E37D-4FCE-881F-7EB7954499D2}" type="pres">
      <dgm:prSet presAssocID="{994C3DD5-D816-49A9-A874-E6C6D8AD51A8}" presName="background" presStyleLbl="node0" presStyleIdx="1" presStyleCnt="4"/>
      <dgm:spPr/>
    </dgm:pt>
    <dgm:pt modelId="{F18CDB5A-60D5-460E-A06A-E113D7DDC1E5}" type="pres">
      <dgm:prSet presAssocID="{994C3DD5-D816-49A9-A874-E6C6D8AD51A8}" presName="text" presStyleLbl="fgAcc0" presStyleIdx="1" presStyleCnt="4">
        <dgm:presLayoutVars>
          <dgm:chPref val="3"/>
        </dgm:presLayoutVars>
      </dgm:prSet>
      <dgm:spPr/>
    </dgm:pt>
    <dgm:pt modelId="{8E9C953E-DF98-40ED-B933-633E306B590A}" type="pres">
      <dgm:prSet presAssocID="{994C3DD5-D816-49A9-A874-E6C6D8AD51A8}" presName="hierChild2" presStyleCnt="0"/>
      <dgm:spPr/>
    </dgm:pt>
    <dgm:pt modelId="{B17BCF7C-B8AA-400B-866B-47D3B7B172E3}" type="pres">
      <dgm:prSet presAssocID="{37C6005B-C640-44C8-BFFD-C9FAE1E72B02}" presName="hierRoot1" presStyleCnt="0"/>
      <dgm:spPr/>
    </dgm:pt>
    <dgm:pt modelId="{F0534993-054E-4120-AE40-121FBC5853CF}" type="pres">
      <dgm:prSet presAssocID="{37C6005B-C640-44C8-BFFD-C9FAE1E72B02}" presName="composite" presStyleCnt="0"/>
      <dgm:spPr/>
    </dgm:pt>
    <dgm:pt modelId="{DEB6D82D-BDE0-4BC5-8500-C399EBED1411}" type="pres">
      <dgm:prSet presAssocID="{37C6005B-C640-44C8-BFFD-C9FAE1E72B02}" presName="background" presStyleLbl="node0" presStyleIdx="2" presStyleCnt="4"/>
      <dgm:spPr/>
    </dgm:pt>
    <dgm:pt modelId="{CA39D160-2FC9-4792-BE14-4CAC624503E3}" type="pres">
      <dgm:prSet presAssocID="{37C6005B-C640-44C8-BFFD-C9FAE1E72B02}" presName="text" presStyleLbl="fgAcc0" presStyleIdx="2" presStyleCnt="4" custLinFactNeighborX="2477" custLinFactNeighborY="-3912">
        <dgm:presLayoutVars>
          <dgm:chPref val="3"/>
        </dgm:presLayoutVars>
      </dgm:prSet>
      <dgm:spPr/>
    </dgm:pt>
    <dgm:pt modelId="{9BA058EE-9648-4A54-826C-44B7107EE813}" type="pres">
      <dgm:prSet presAssocID="{37C6005B-C640-44C8-BFFD-C9FAE1E72B02}" presName="hierChild2" presStyleCnt="0"/>
      <dgm:spPr/>
    </dgm:pt>
    <dgm:pt modelId="{3B437287-DFE4-4923-8542-9E17B5F89919}" type="pres">
      <dgm:prSet presAssocID="{5757EF66-A46B-42AE-B6E5-1AA4E5052C9F}" presName="hierRoot1" presStyleCnt="0"/>
      <dgm:spPr/>
    </dgm:pt>
    <dgm:pt modelId="{F5ECD1E5-604B-466F-97B2-BCA536FB287F}" type="pres">
      <dgm:prSet presAssocID="{5757EF66-A46B-42AE-B6E5-1AA4E5052C9F}" presName="composite" presStyleCnt="0"/>
      <dgm:spPr/>
    </dgm:pt>
    <dgm:pt modelId="{15C1091F-98B1-40B2-811B-00A868B54970}" type="pres">
      <dgm:prSet presAssocID="{5757EF66-A46B-42AE-B6E5-1AA4E5052C9F}" presName="background" presStyleLbl="node0" presStyleIdx="3" presStyleCnt="4"/>
      <dgm:spPr/>
    </dgm:pt>
    <dgm:pt modelId="{2BA2B352-0D73-4BFB-8568-2847CAFA4088}" type="pres">
      <dgm:prSet presAssocID="{5757EF66-A46B-42AE-B6E5-1AA4E5052C9F}" presName="text" presStyleLbl="fgAcc0" presStyleIdx="3" presStyleCnt="4">
        <dgm:presLayoutVars>
          <dgm:chPref val="3"/>
        </dgm:presLayoutVars>
      </dgm:prSet>
      <dgm:spPr/>
    </dgm:pt>
    <dgm:pt modelId="{0A686596-5706-42A2-9281-F752136D1480}" type="pres">
      <dgm:prSet presAssocID="{5757EF66-A46B-42AE-B6E5-1AA4E5052C9F}" presName="hierChild2" presStyleCnt="0"/>
      <dgm:spPr/>
    </dgm:pt>
  </dgm:ptLst>
  <dgm:cxnLst>
    <dgm:cxn modelId="{B0E9F16A-1BF5-487D-B745-1E50A45D39FD}" srcId="{FBD8B045-445E-4B2D-ACF4-4F4040877CA4}" destId="{994C3DD5-D816-49A9-A874-E6C6D8AD51A8}" srcOrd="1" destOrd="0" parTransId="{FBD58549-C1D1-4E8E-B131-BA60A62CA7FD}" sibTransId="{DC80F234-015E-471B-91D3-2FAD30849832}"/>
    <dgm:cxn modelId="{1BDE9186-CCB2-4988-8D8C-439CB2F347D7}" type="presOf" srcId="{37C6005B-C640-44C8-BFFD-C9FAE1E72B02}" destId="{CA39D160-2FC9-4792-BE14-4CAC624503E3}" srcOrd="0" destOrd="0" presId="urn:microsoft.com/office/officeart/2005/8/layout/hierarchy1"/>
    <dgm:cxn modelId="{CE68EF9C-4883-4B37-B3CC-80A642AC98EE}" type="presOf" srcId="{FBD8B045-445E-4B2D-ACF4-4F4040877CA4}" destId="{3CF5850B-F517-4C8B-BAC7-3FE15BAB94BA}" srcOrd="0" destOrd="0" presId="urn:microsoft.com/office/officeart/2005/8/layout/hierarchy1"/>
    <dgm:cxn modelId="{E56F17B9-3AFF-4CD3-9AF1-D7C7230C5AE9}" type="presOf" srcId="{5757EF66-A46B-42AE-B6E5-1AA4E5052C9F}" destId="{2BA2B352-0D73-4BFB-8568-2847CAFA4088}" srcOrd="0" destOrd="0" presId="urn:microsoft.com/office/officeart/2005/8/layout/hierarchy1"/>
    <dgm:cxn modelId="{BCDA97D8-8123-46F6-A073-B828DEFA2557}" srcId="{FBD8B045-445E-4B2D-ACF4-4F4040877CA4}" destId="{984DD15B-F913-43FE-B737-DD1A0D03F045}" srcOrd="0" destOrd="0" parTransId="{7EAE66AC-2DFF-40FD-99CF-DCCBBA151C88}" sibTransId="{5447BCD8-7DB3-4D86-9A0B-3EBB849ADCB9}"/>
    <dgm:cxn modelId="{823956D9-0804-4A34-823E-841A11C14982}" srcId="{FBD8B045-445E-4B2D-ACF4-4F4040877CA4}" destId="{5757EF66-A46B-42AE-B6E5-1AA4E5052C9F}" srcOrd="3" destOrd="0" parTransId="{CA259322-524C-4031-99BE-8D011F9E6B87}" sibTransId="{157F7491-6CC9-44C1-82F2-B5CB2DAF4376}"/>
    <dgm:cxn modelId="{91A97CD9-F308-463E-9E49-F491FEDD4D33}" type="presOf" srcId="{984DD15B-F913-43FE-B737-DD1A0D03F045}" destId="{E53D105D-F1CA-4FB9-A599-CB50C0815633}" srcOrd="0" destOrd="0" presId="urn:microsoft.com/office/officeart/2005/8/layout/hierarchy1"/>
    <dgm:cxn modelId="{8A9F17DB-3B36-475E-BEFB-6502D6E35426}" srcId="{FBD8B045-445E-4B2D-ACF4-4F4040877CA4}" destId="{37C6005B-C640-44C8-BFFD-C9FAE1E72B02}" srcOrd="2" destOrd="0" parTransId="{8F2D4875-7570-419E-A3CE-B4820DD74855}" sibTransId="{843406CF-0480-4391-8236-F7CDF25AAAA3}"/>
    <dgm:cxn modelId="{21105FE8-81D7-4A05-930D-C1A3E9641FD6}" type="presOf" srcId="{994C3DD5-D816-49A9-A874-E6C6D8AD51A8}" destId="{F18CDB5A-60D5-460E-A06A-E113D7DDC1E5}" srcOrd="0" destOrd="0" presId="urn:microsoft.com/office/officeart/2005/8/layout/hierarchy1"/>
    <dgm:cxn modelId="{104E7E07-A17A-43A0-8BF5-BE6E0C04F1ED}" type="presParOf" srcId="{3CF5850B-F517-4C8B-BAC7-3FE15BAB94BA}" destId="{2C589C38-9848-48FA-8770-581DB2D4E354}" srcOrd="0" destOrd="0" presId="urn:microsoft.com/office/officeart/2005/8/layout/hierarchy1"/>
    <dgm:cxn modelId="{F535A848-991D-4E42-A99E-3B7CF1BB65FB}" type="presParOf" srcId="{2C589C38-9848-48FA-8770-581DB2D4E354}" destId="{9F72783F-1917-4738-8593-9746B4339C1D}" srcOrd="0" destOrd="0" presId="urn:microsoft.com/office/officeart/2005/8/layout/hierarchy1"/>
    <dgm:cxn modelId="{8C7D56BC-FE67-4696-B53E-2850E5DF742E}" type="presParOf" srcId="{9F72783F-1917-4738-8593-9746B4339C1D}" destId="{37ABEA7F-5ECC-4528-881C-C22B2BCCAB3F}" srcOrd="0" destOrd="0" presId="urn:microsoft.com/office/officeart/2005/8/layout/hierarchy1"/>
    <dgm:cxn modelId="{7F574372-836D-42C3-A59D-A51F40B5121A}" type="presParOf" srcId="{9F72783F-1917-4738-8593-9746B4339C1D}" destId="{E53D105D-F1CA-4FB9-A599-CB50C0815633}" srcOrd="1" destOrd="0" presId="urn:microsoft.com/office/officeart/2005/8/layout/hierarchy1"/>
    <dgm:cxn modelId="{B9C1A4B4-9067-4A22-8033-9B48E1AD43B9}" type="presParOf" srcId="{2C589C38-9848-48FA-8770-581DB2D4E354}" destId="{FA06C776-5DFC-4FF5-9C55-A7DA80F466B2}" srcOrd="1" destOrd="0" presId="urn:microsoft.com/office/officeart/2005/8/layout/hierarchy1"/>
    <dgm:cxn modelId="{19B34941-C12C-49FF-B2D5-2344D226E469}" type="presParOf" srcId="{3CF5850B-F517-4C8B-BAC7-3FE15BAB94BA}" destId="{E8AE2B59-7FF5-4B0D-9A94-5584FC51CAB4}" srcOrd="1" destOrd="0" presId="urn:microsoft.com/office/officeart/2005/8/layout/hierarchy1"/>
    <dgm:cxn modelId="{C3098D26-2CCF-46BA-BECD-F7205584562A}" type="presParOf" srcId="{E8AE2B59-7FF5-4B0D-9A94-5584FC51CAB4}" destId="{8019D5C0-FCAA-4C22-B1CD-0B1EAEDD2C1A}" srcOrd="0" destOrd="0" presId="urn:microsoft.com/office/officeart/2005/8/layout/hierarchy1"/>
    <dgm:cxn modelId="{408E6674-B579-469F-B078-CB9AD4F724D5}" type="presParOf" srcId="{8019D5C0-FCAA-4C22-B1CD-0B1EAEDD2C1A}" destId="{BF60B76B-E37D-4FCE-881F-7EB7954499D2}" srcOrd="0" destOrd="0" presId="urn:microsoft.com/office/officeart/2005/8/layout/hierarchy1"/>
    <dgm:cxn modelId="{23B9B73D-1F5C-437E-991F-23B9DFA3F7A9}" type="presParOf" srcId="{8019D5C0-FCAA-4C22-B1CD-0B1EAEDD2C1A}" destId="{F18CDB5A-60D5-460E-A06A-E113D7DDC1E5}" srcOrd="1" destOrd="0" presId="urn:microsoft.com/office/officeart/2005/8/layout/hierarchy1"/>
    <dgm:cxn modelId="{C48CBB7D-8C79-44B0-B16D-18F0411C2277}" type="presParOf" srcId="{E8AE2B59-7FF5-4B0D-9A94-5584FC51CAB4}" destId="{8E9C953E-DF98-40ED-B933-633E306B590A}" srcOrd="1" destOrd="0" presId="urn:microsoft.com/office/officeart/2005/8/layout/hierarchy1"/>
    <dgm:cxn modelId="{1A1CBF1A-7978-4D81-9B1D-6922CD8E3967}" type="presParOf" srcId="{3CF5850B-F517-4C8B-BAC7-3FE15BAB94BA}" destId="{B17BCF7C-B8AA-400B-866B-47D3B7B172E3}" srcOrd="2" destOrd="0" presId="urn:microsoft.com/office/officeart/2005/8/layout/hierarchy1"/>
    <dgm:cxn modelId="{7FC34CB1-A157-4D72-9C1E-F8A1135E8A55}" type="presParOf" srcId="{B17BCF7C-B8AA-400B-866B-47D3B7B172E3}" destId="{F0534993-054E-4120-AE40-121FBC5853CF}" srcOrd="0" destOrd="0" presId="urn:microsoft.com/office/officeart/2005/8/layout/hierarchy1"/>
    <dgm:cxn modelId="{7D2F4F84-2644-4E8F-9667-5A2358FD5091}" type="presParOf" srcId="{F0534993-054E-4120-AE40-121FBC5853CF}" destId="{DEB6D82D-BDE0-4BC5-8500-C399EBED1411}" srcOrd="0" destOrd="0" presId="urn:microsoft.com/office/officeart/2005/8/layout/hierarchy1"/>
    <dgm:cxn modelId="{C15C0B91-2806-44D1-893E-8BD09F0C2370}" type="presParOf" srcId="{F0534993-054E-4120-AE40-121FBC5853CF}" destId="{CA39D160-2FC9-4792-BE14-4CAC624503E3}" srcOrd="1" destOrd="0" presId="urn:microsoft.com/office/officeart/2005/8/layout/hierarchy1"/>
    <dgm:cxn modelId="{85FFD57E-0DFB-4B56-A540-134F4269A1E3}" type="presParOf" srcId="{B17BCF7C-B8AA-400B-866B-47D3B7B172E3}" destId="{9BA058EE-9648-4A54-826C-44B7107EE813}" srcOrd="1" destOrd="0" presId="urn:microsoft.com/office/officeart/2005/8/layout/hierarchy1"/>
    <dgm:cxn modelId="{6300B27C-C825-46EF-B6F3-F0D3F91BF60E}" type="presParOf" srcId="{3CF5850B-F517-4C8B-BAC7-3FE15BAB94BA}" destId="{3B437287-DFE4-4923-8542-9E17B5F89919}" srcOrd="3" destOrd="0" presId="urn:microsoft.com/office/officeart/2005/8/layout/hierarchy1"/>
    <dgm:cxn modelId="{6D0827BE-9BB8-4EC0-90C4-1E87365C46EF}" type="presParOf" srcId="{3B437287-DFE4-4923-8542-9E17B5F89919}" destId="{F5ECD1E5-604B-466F-97B2-BCA536FB287F}" srcOrd="0" destOrd="0" presId="urn:microsoft.com/office/officeart/2005/8/layout/hierarchy1"/>
    <dgm:cxn modelId="{36D161A5-E4E5-4D32-9DE9-E2397E82AA8A}" type="presParOf" srcId="{F5ECD1E5-604B-466F-97B2-BCA536FB287F}" destId="{15C1091F-98B1-40B2-811B-00A868B54970}" srcOrd="0" destOrd="0" presId="urn:microsoft.com/office/officeart/2005/8/layout/hierarchy1"/>
    <dgm:cxn modelId="{8F94E0CA-535E-400F-92DF-04E741472967}" type="presParOf" srcId="{F5ECD1E5-604B-466F-97B2-BCA536FB287F}" destId="{2BA2B352-0D73-4BFB-8568-2847CAFA4088}" srcOrd="1" destOrd="0" presId="urn:microsoft.com/office/officeart/2005/8/layout/hierarchy1"/>
    <dgm:cxn modelId="{29B6EDCE-D446-41E3-8F75-A45042B6DBA2}" type="presParOf" srcId="{3B437287-DFE4-4923-8542-9E17B5F89919}" destId="{0A686596-5706-42A2-9281-F752136D148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315448-C816-4C41-8ECC-43CBF9FC14E5}" type="doc">
      <dgm:prSet loTypeId="urn:microsoft.com/office/officeart/2005/8/layout/chevron1" loCatId="process" qsTypeId="urn:microsoft.com/office/officeart/2005/8/quickstyle/simple2" qsCatId="simple" csTypeId="urn:microsoft.com/office/officeart/2005/8/colors/colorful3" csCatId="colorful" phldr="1"/>
      <dgm:spPr/>
      <dgm:t>
        <a:bodyPr/>
        <a:lstStyle/>
        <a:p>
          <a:endParaRPr lang="en-US"/>
        </a:p>
      </dgm:t>
    </dgm:pt>
    <dgm:pt modelId="{381D04FA-E2E0-4679-A8D3-B0A4A80FC295}">
      <dgm:prSet/>
      <dgm:spPr/>
      <dgm:t>
        <a:bodyPr/>
        <a:lstStyle/>
        <a:p>
          <a:r>
            <a:rPr lang="en-US"/>
            <a:t>CARLA Simulator</a:t>
          </a:r>
        </a:p>
      </dgm:t>
    </dgm:pt>
    <dgm:pt modelId="{6F1AF6E1-E098-4FF1-8B9E-6160E5808EFE}" type="parTrans" cxnId="{9ECBBF55-B210-4F59-AA2E-47A42A6F0EC4}">
      <dgm:prSet/>
      <dgm:spPr/>
      <dgm:t>
        <a:bodyPr/>
        <a:lstStyle/>
        <a:p>
          <a:endParaRPr lang="en-US"/>
        </a:p>
      </dgm:t>
    </dgm:pt>
    <dgm:pt modelId="{2AC44908-CC25-4B77-986C-8717B80B4AEC}" type="sibTrans" cxnId="{9ECBBF55-B210-4F59-AA2E-47A42A6F0EC4}">
      <dgm:prSet/>
      <dgm:spPr/>
      <dgm:t>
        <a:bodyPr/>
        <a:lstStyle/>
        <a:p>
          <a:endParaRPr lang="en-US"/>
        </a:p>
      </dgm:t>
    </dgm:pt>
    <dgm:pt modelId="{0B966CEA-02A6-4CA3-BC4D-396A8EBA9D09}">
      <dgm:prSet/>
      <dgm:spPr/>
      <dgm:t>
        <a:bodyPr/>
        <a:lstStyle/>
        <a:p>
          <a:r>
            <a:rPr lang="en-US"/>
            <a:t>Create Custom UE4 Model of Study Area</a:t>
          </a:r>
        </a:p>
      </dgm:t>
    </dgm:pt>
    <dgm:pt modelId="{CAE01CEF-1AA0-42F0-ABAB-D57C26B0B629}" type="parTrans" cxnId="{9F3ADAA4-2B60-4214-9469-ED85F4E32B54}">
      <dgm:prSet/>
      <dgm:spPr/>
      <dgm:t>
        <a:bodyPr/>
        <a:lstStyle/>
        <a:p>
          <a:endParaRPr lang="en-US"/>
        </a:p>
      </dgm:t>
    </dgm:pt>
    <dgm:pt modelId="{D58F42B5-DC1E-4A77-95B1-511B0F1590C3}" type="sibTrans" cxnId="{9F3ADAA4-2B60-4214-9469-ED85F4E32B54}">
      <dgm:prSet/>
      <dgm:spPr/>
      <dgm:t>
        <a:bodyPr/>
        <a:lstStyle/>
        <a:p>
          <a:endParaRPr lang="en-US"/>
        </a:p>
      </dgm:t>
    </dgm:pt>
    <dgm:pt modelId="{031A2B9A-9F86-49D9-BA0F-16D1E1B3812D}">
      <dgm:prSet/>
      <dgm:spPr/>
      <dgm:t>
        <a:bodyPr/>
        <a:lstStyle/>
        <a:p>
          <a:r>
            <a:rPr lang="en-US"/>
            <a:t>Script Simulation Scenario with Python API</a:t>
          </a:r>
        </a:p>
      </dgm:t>
    </dgm:pt>
    <dgm:pt modelId="{7551F9CC-0B3F-4F70-B865-EDEBB2C38B2C}" type="parTrans" cxnId="{FB5C8E0D-98AC-4D5C-9D49-CB54FC1A7D82}">
      <dgm:prSet/>
      <dgm:spPr/>
      <dgm:t>
        <a:bodyPr/>
        <a:lstStyle/>
        <a:p>
          <a:endParaRPr lang="en-US"/>
        </a:p>
      </dgm:t>
    </dgm:pt>
    <dgm:pt modelId="{82294CA9-3E3B-4C5C-9F3D-AFF622FE710A}" type="sibTrans" cxnId="{FB5C8E0D-98AC-4D5C-9D49-CB54FC1A7D82}">
      <dgm:prSet/>
      <dgm:spPr/>
      <dgm:t>
        <a:bodyPr/>
        <a:lstStyle/>
        <a:p>
          <a:endParaRPr lang="en-US"/>
        </a:p>
      </dgm:t>
    </dgm:pt>
    <dgm:pt modelId="{AFA2B3BB-1822-42DB-AF39-24D954DAB4BC}">
      <dgm:prSet/>
      <dgm:spPr/>
      <dgm:t>
        <a:bodyPr/>
        <a:lstStyle/>
        <a:p>
          <a:r>
            <a:rPr lang="en-US"/>
            <a:t>Export Simulated Sensor Data</a:t>
          </a:r>
        </a:p>
      </dgm:t>
    </dgm:pt>
    <dgm:pt modelId="{0472730B-D63E-45CB-BC64-3F369AF85DBA}" type="parTrans" cxnId="{FB3EED94-BD42-4C6A-BFBA-5B7E8B8A2334}">
      <dgm:prSet/>
      <dgm:spPr/>
      <dgm:t>
        <a:bodyPr/>
        <a:lstStyle/>
        <a:p>
          <a:endParaRPr lang="en-US"/>
        </a:p>
      </dgm:t>
    </dgm:pt>
    <dgm:pt modelId="{FCC93427-23AC-45F9-A03E-3D9EBBDC13B4}" type="sibTrans" cxnId="{FB3EED94-BD42-4C6A-BFBA-5B7E8B8A2334}">
      <dgm:prSet/>
      <dgm:spPr/>
      <dgm:t>
        <a:bodyPr/>
        <a:lstStyle/>
        <a:p>
          <a:endParaRPr lang="en-US"/>
        </a:p>
      </dgm:t>
    </dgm:pt>
    <dgm:pt modelId="{43E7B056-B396-4E98-8703-9A5EEBFEE4D5}">
      <dgm:prSet/>
      <dgm:spPr/>
      <dgm:t>
        <a:bodyPr/>
        <a:lstStyle/>
        <a:p>
          <a:r>
            <a:rPr lang="en-US"/>
            <a:t>Modify Infrastructure Assets</a:t>
          </a:r>
        </a:p>
      </dgm:t>
    </dgm:pt>
    <dgm:pt modelId="{3437833B-2E00-4C4D-B37A-95553A60840C}" type="parTrans" cxnId="{AB40CB8C-59E5-4F1A-A7C4-6A5CCADBB418}">
      <dgm:prSet/>
      <dgm:spPr/>
      <dgm:t>
        <a:bodyPr/>
        <a:lstStyle/>
        <a:p>
          <a:endParaRPr lang="en-US"/>
        </a:p>
      </dgm:t>
    </dgm:pt>
    <dgm:pt modelId="{1BA71FE3-0003-4D05-8E13-47AABB78AB13}" type="sibTrans" cxnId="{AB40CB8C-59E5-4F1A-A7C4-6A5CCADBB418}">
      <dgm:prSet/>
      <dgm:spPr/>
      <dgm:t>
        <a:bodyPr/>
        <a:lstStyle/>
        <a:p>
          <a:endParaRPr lang="en-US"/>
        </a:p>
      </dgm:t>
    </dgm:pt>
    <dgm:pt modelId="{6F5A60AE-50B1-4E31-878B-97ED1BD34158}">
      <dgm:prSet/>
      <dgm:spPr/>
      <dgm:t>
        <a:bodyPr/>
        <a:lstStyle/>
        <a:p>
          <a:r>
            <a:rPr lang="en-US"/>
            <a:t>Iterate Process</a:t>
          </a:r>
        </a:p>
      </dgm:t>
    </dgm:pt>
    <dgm:pt modelId="{29E717BC-EAE3-4ADE-B224-0CF2302C548F}" type="parTrans" cxnId="{20D88C94-1FAF-47EE-9ED7-497DC29C064E}">
      <dgm:prSet/>
      <dgm:spPr/>
      <dgm:t>
        <a:bodyPr/>
        <a:lstStyle/>
        <a:p>
          <a:endParaRPr lang="en-US"/>
        </a:p>
      </dgm:t>
    </dgm:pt>
    <dgm:pt modelId="{45156148-BC19-4D60-A873-4EFE61B2DD05}" type="sibTrans" cxnId="{20D88C94-1FAF-47EE-9ED7-497DC29C064E}">
      <dgm:prSet/>
      <dgm:spPr/>
      <dgm:t>
        <a:bodyPr/>
        <a:lstStyle/>
        <a:p>
          <a:endParaRPr lang="en-US"/>
        </a:p>
      </dgm:t>
    </dgm:pt>
    <dgm:pt modelId="{98D4E332-22D5-4884-8C5F-29A02F1A6623}">
      <dgm:prSet/>
      <dgm:spPr/>
      <dgm:t>
        <a:bodyPr/>
        <a:lstStyle/>
        <a:p>
          <a:r>
            <a:rPr lang="en-US" dirty="0"/>
            <a:t>Sensor Data Post-Processing with </a:t>
          </a:r>
          <a:r>
            <a:rPr lang="en-US" dirty="0" err="1"/>
            <a:t>CloudCompare</a:t>
          </a:r>
          <a:endParaRPr lang="en-US" dirty="0"/>
        </a:p>
      </dgm:t>
    </dgm:pt>
    <dgm:pt modelId="{51B71767-C26D-43A9-BCEA-C7768B42DE05}" type="parTrans" cxnId="{6D046BD9-C654-4C33-A29C-D7FEE78F0BAB}">
      <dgm:prSet/>
      <dgm:spPr/>
      <dgm:t>
        <a:bodyPr/>
        <a:lstStyle/>
        <a:p>
          <a:endParaRPr lang="en-US"/>
        </a:p>
      </dgm:t>
    </dgm:pt>
    <dgm:pt modelId="{68802E9C-67FC-42F2-95C1-CDF3A0BEA96D}" type="sibTrans" cxnId="{6D046BD9-C654-4C33-A29C-D7FEE78F0BAB}">
      <dgm:prSet/>
      <dgm:spPr/>
      <dgm:t>
        <a:bodyPr/>
        <a:lstStyle/>
        <a:p>
          <a:endParaRPr lang="en-US"/>
        </a:p>
      </dgm:t>
    </dgm:pt>
    <dgm:pt modelId="{93CE17FB-A074-4AA6-A793-3013CA517AC7}">
      <dgm:prSet/>
      <dgm:spPr/>
      <dgm:t>
        <a:bodyPr/>
        <a:lstStyle/>
        <a:p>
          <a:r>
            <a:rPr lang="en-US"/>
            <a:t>Merge, and Apply Colors to Point Cloud</a:t>
          </a:r>
        </a:p>
      </dgm:t>
    </dgm:pt>
    <dgm:pt modelId="{936289D9-EE6D-4E39-9F32-6561C91CB2EE}" type="parTrans" cxnId="{8C7D115D-2070-4412-8A9B-509D8A35BDE5}">
      <dgm:prSet/>
      <dgm:spPr/>
      <dgm:t>
        <a:bodyPr/>
        <a:lstStyle/>
        <a:p>
          <a:endParaRPr lang="en-US"/>
        </a:p>
      </dgm:t>
    </dgm:pt>
    <dgm:pt modelId="{7D23974A-1995-4A3C-ABDE-B87BECE1A36F}" type="sibTrans" cxnId="{8C7D115D-2070-4412-8A9B-509D8A35BDE5}">
      <dgm:prSet/>
      <dgm:spPr/>
      <dgm:t>
        <a:bodyPr/>
        <a:lstStyle/>
        <a:p>
          <a:endParaRPr lang="en-US"/>
        </a:p>
      </dgm:t>
    </dgm:pt>
    <dgm:pt modelId="{0E2A3F73-9D3D-4708-B88D-B34F211144E8}">
      <dgm:prSet/>
      <dgm:spPr/>
      <dgm:t>
        <a:bodyPr/>
        <a:lstStyle/>
        <a:p>
          <a:r>
            <a:rPr lang="en-US"/>
            <a:t>Register Real World Coordinates</a:t>
          </a:r>
        </a:p>
      </dgm:t>
    </dgm:pt>
    <dgm:pt modelId="{E14DF67D-62F7-4E84-AA30-FC3EAF0B8592}" type="parTrans" cxnId="{EEC1774D-7E45-4CD0-9303-934F516CC095}">
      <dgm:prSet/>
      <dgm:spPr/>
      <dgm:t>
        <a:bodyPr/>
        <a:lstStyle/>
        <a:p>
          <a:endParaRPr lang="en-US"/>
        </a:p>
      </dgm:t>
    </dgm:pt>
    <dgm:pt modelId="{142161D3-E801-4104-9115-8BAE87BC0C5B}" type="sibTrans" cxnId="{EEC1774D-7E45-4CD0-9303-934F516CC095}">
      <dgm:prSet/>
      <dgm:spPr/>
      <dgm:t>
        <a:bodyPr/>
        <a:lstStyle/>
        <a:p>
          <a:endParaRPr lang="en-US"/>
        </a:p>
      </dgm:t>
    </dgm:pt>
    <dgm:pt modelId="{27F66E1F-9D9A-4019-B87C-06A779630FF9}">
      <dgm:prSet/>
      <dgm:spPr/>
      <dgm:t>
        <a:bodyPr/>
        <a:lstStyle/>
        <a:p>
          <a:r>
            <a:rPr lang="en-US"/>
            <a:t>Point Cloud Segmentation and Classification</a:t>
          </a:r>
        </a:p>
      </dgm:t>
    </dgm:pt>
    <dgm:pt modelId="{DFAE9CFD-058D-4C62-BF32-6B8000EEE1D7}" type="parTrans" cxnId="{2809E756-1250-42D9-8280-CE9AAF1516A8}">
      <dgm:prSet/>
      <dgm:spPr/>
      <dgm:t>
        <a:bodyPr/>
        <a:lstStyle/>
        <a:p>
          <a:endParaRPr lang="en-US"/>
        </a:p>
      </dgm:t>
    </dgm:pt>
    <dgm:pt modelId="{4FE7E442-1E16-44ED-90B2-111AD0124B65}" type="sibTrans" cxnId="{2809E756-1250-42D9-8280-CE9AAF1516A8}">
      <dgm:prSet/>
      <dgm:spPr/>
      <dgm:t>
        <a:bodyPr/>
        <a:lstStyle/>
        <a:p>
          <a:endParaRPr lang="en-US"/>
        </a:p>
      </dgm:t>
    </dgm:pt>
    <dgm:pt modelId="{D4375C15-5584-4BAA-86B8-6ED268273BF6}">
      <dgm:prSet/>
      <dgm:spPr/>
      <dgm:t>
        <a:bodyPr/>
        <a:lstStyle/>
        <a:p>
          <a:r>
            <a:rPr lang="en-US"/>
            <a:t>Asset Inventory Geospatial Database</a:t>
          </a:r>
        </a:p>
      </dgm:t>
    </dgm:pt>
    <dgm:pt modelId="{7417B0FE-F215-403A-B18A-EA645F29C760}" type="parTrans" cxnId="{F860CBAA-F084-4618-A819-1EF44D087FFA}">
      <dgm:prSet/>
      <dgm:spPr/>
      <dgm:t>
        <a:bodyPr/>
        <a:lstStyle/>
        <a:p>
          <a:endParaRPr lang="en-US"/>
        </a:p>
      </dgm:t>
    </dgm:pt>
    <dgm:pt modelId="{91E534E1-CA4C-4126-80B3-AC64DA87C5A9}" type="sibTrans" cxnId="{F860CBAA-F084-4618-A819-1EF44D087FFA}">
      <dgm:prSet/>
      <dgm:spPr/>
      <dgm:t>
        <a:bodyPr/>
        <a:lstStyle/>
        <a:p>
          <a:endParaRPr lang="en-US"/>
        </a:p>
      </dgm:t>
    </dgm:pt>
    <dgm:pt modelId="{0F6F7897-B3F7-4048-A913-5908670772DB}">
      <dgm:prSet/>
      <dgm:spPr/>
      <dgm:t>
        <a:bodyPr/>
        <a:lstStyle/>
        <a:p>
          <a:r>
            <a:rPr lang="en-US" dirty="0"/>
            <a:t>Load </a:t>
          </a:r>
          <a:r>
            <a:rPr lang="en-US" dirty="0" err="1"/>
            <a:t>PostGIS</a:t>
          </a:r>
          <a:r>
            <a:rPr lang="en-US" dirty="0"/>
            <a:t> Database with Asset Features from Study Area</a:t>
          </a:r>
        </a:p>
      </dgm:t>
    </dgm:pt>
    <dgm:pt modelId="{BD7A481E-BD9A-416B-AEE5-92F74C427FF7}" type="parTrans" cxnId="{2948E8B9-A576-4C30-908F-DC694102E6D3}">
      <dgm:prSet/>
      <dgm:spPr/>
      <dgm:t>
        <a:bodyPr/>
        <a:lstStyle/>
        <a:p>
          <a:endParaRPr lang="en-US"/>
        </a:p>
      </dgm:t>
    </dgm:pt>
    <dgm:pt modelId="{6899AA46-D938-4679-AB37-133001601CDA}" type="sibTrans" cxnId="{2948E8B9-A576-4C30-908F-DC694102E6D3}">
      <dgm:prSet/>
      <dgm:spPr/>
      <dgm:t>
        <a:bodyPr/>
        <a:lstStyle/>
        <a:p>
          <a:endParaRPr lang="en-US"/>
        </a:p>
      </dgm:t>
    </dgm:pt>
    <dgm:pt modelId="{F8C44735-8BAF-459A-862F-0A7874E416DE}">
      <dgm:prSet/>
      <dgm:spPr/>
      <dgm:t>
        <a:bodyPr/>
        <a:lstStyle/>
        <a:p>
          <a:r>
            <a:rPr lang="en-US" dirty="0"/>
            <a:t>Build Web Application to View and Manage Data</a:t>
          </a:r>
        </a:p>
      </dgm:t>
    </dgm:pt>
    <dgm:pt modelId="{9833EE5A-812C-4DB8-BDBD-F4448872E598}" type="parTrans" cxnId="{95631D79-2498-4FC4-95E4-D4EF525D17FB}">
      <dgm:prSet/>
      <dgm:spPr/>
      <dgm:t>
        <a:bodyPr/>
        <a:lstStyle/>
        <a:p>
          <a:endParaRPr lang="en-US"/>
        </a:p>
      </dgm:t>
    </dgm:pt>
    <dgm:pt modelId="{86F89997-9774-4CC2-9EDD-2C96E5AC3DE5}" type="sibTrans" cxnId="{95631D79-2498-4FC4-95E4-D4EF525D17FB}">
      <dgm:prSet/>
      <dgm:spPr/>
      <dgm:t>
        <a:bodyPr/>
        <a:lstStyle/>
        <a:p>
          <a:endParaRPr lang="en-US"/>
        </a:p>
      </dgm:t>
    </dgm:pt>
    <dgm:pt modelId="{AB887407-D0C9-42EC-8547-25A2843E3480}">
      <dgm:prSet/>
      <dgm:spPr/>
      <dgm:t>
        <a:bodyPr/>
        <a:lstStyle/>
        <a:p>
          <a:r>
            <a:rPr lang="en-US" dirty="0"/>
            <a:t>Easily View Analysis Results</a:t>
          </a:r>
        </a:p>
      </dgm:t>
    </dgm:pt>
    <dgm:pt modelId="{28BD73B5-9FD5-4A77-8D36-5C43EA9B2913}" type="parTrans" cxnId="{87BAC4BD-67B7-4DEE-81B8-CD973C29B19D}">
      <dgm:prSet/>
      <dgm:spPr/>
      <dgm:t>
        <a:bodyPr/>
        <a:lstStyle/>
        <a:p>
          <a:endParaRPr lang="en-US"/>
        </a:p>
      </dgm:t>
    </dgm:pt>
    <dgm:pt modelId="{CDD98AE7-9516-46EE-8987-6C4BA1D9048C}" type="sibTrans" cxnId="{87BAC4BD-67B7-4DEE-81B8-CD973C29B19D}">
      <dgm:prSet/>
      <dgm:spPr/>
      <dgm:t>
        <a:bodyPr/>
        <a:lstStyle/>
        <a:p>
          <a:endParaRPr lang="en-US"/>
        </a:p>
      </dgm:t>
    </dgm:pt>
    <dgm:pt modelId="{750326D9-2E23-4B30-9901-DFA89C95BCF0}">
      <dgm:prSet/>
      <dgm:spPr/>
      <dgm:t>
        <a:bodyPr/>
        <a:lstStyle/>
        <a:p>
          <a:r>
            <a:rPr lang="en-US" dirty="0"/>
            <a:t>Includes Traffic Signs, Light Poles, Curbs</a:t>
          </a:r>
        </a:p>
      </dgm:t>
    </dgm:pt>
    <dgm:pt modelId="{7985913E-1654-4B4F-94E2-46E805C09377}" type="parTrans" cxnId="{414DC0AF-AC76-472D-A823-3B589C14FCB1}">
      <dgm:prSet/>
      <dgm:spPr/>
      <dgm:t>
        <a:bodyPr/>
        <a:lstStyle/>
        <a:p>
          <a:endParaRPr lang="en-US"/>
        </a:p>
      </dgm:t>
    </dgm:pt>
    <dgm:pt modelId="{83D29725-D6F6-480D-8AFF-A0A924F56104}" type="sibTrans" cxnId="{414DC0AF-AC76-472D-A823-3B589C14FCB1}">
      <dgm:prSet/>
      <dgm:spPr/>
      <dgm:t>
        <a:bodyPr/>
        <a:lstStyle/>
        <a:p>
          <a:endParaRPr lang="en-US"/>
        </a:p>
      </dgm:t>
    </dgm:pt>
    <dgm:pt modelId="{6B9B66AD-3741-45AD-9D27-ED8EAFE54824}" type="pres">
      <dgm:prSet presAssocID="{2B315448-C816-4C41-8ECC-43CBF9FC14E5}" presName="Name0" presStyleCnt="0">
        <dgm:presLayoutVars>
          <dgm:dir/>
          <dgm:animLvl val="lvl"/>
          <dgm:resizeHandles val="exact"/>
        </dgm:presLayoutVars>
      </dgm:prSet>
      <dgm:spPr/>
    </dgm:pt>
    <dgm:pt modelId="{1B0B1720-B7B1-4549-A768-27E844F5D964}" type="pres">
      <dgm:prSet presAssocID="{381D04FA-E2E0-4679-A8D3-B0A4A80FC295}" presName="composite" presStyleCnt="0"/>
      <dgm:spPr/>
    </dgm:pt>
    <dgm:pt modelId="{55983874-2722-4B64-954D-4B0BECCA34FC}" type="pres">
      <dgm:prSet presAssocID="{381D04FA-E2E0-4679-A8D3-B0A4A80FC295}" presName="parTx" presStyleLbl="node1" presStyleIdx="0" presStyleCnt="4">
        <dgm:presLayoutVars>
          <dgm:chMax val="0"/>
          <dgm:chPref val="0"/>
          <dgm:bulletEnabled val="1"/>
        </dgm:presLayoutVars>
      </dgm:prSet>
      <dgm:spPr/>
    </dgm:pt>
    <dgm:pt modelId="{CF96385E-3C75-40A9-B9F3-DDD8D7400ABC}" type="pres">
      <dgm:prSet presAssocID="{381D04FA-E2E0-4679-A8D3-B0A4A80FC295}" presName="desTx" presStyleLbl="revTx" presStyleIdx="0" presStyleCnt="4">
        <dgm:presLayoutVars>
          <dgm:bulletEnabled val="1"/>
        </dgm:presLayoutVars>
      </dgm:prSet>
      <dgm:spPr/>
    </dgm:pt>
    <dgm:pt modelId="{240C8756-4101-4748-AC21-B4F44D165E8A}" type="pres">
      <dgm:prSet presAssocID="{2AC44908-CC25-4B77-986C-8717B80B4AEC}" presName="space" presStyleCnt="0"/>
      <dgm:spPr/>
    </dgm:pt>
    <dgm:pt modelId="{86CA5278-280A-4917-A4C0-354B69D80C6A}" type="pres">
      <dgm:prSet presAssocID="{98D4E332-22D5-4884-8C5F-29A02F1A6623}" presName="composite" presStyleCnt="0"/>
      <dgm:spPr/>
    </dgm:pt>
    <dgm:pt modelId="{BBBCC07A-4CDC-4EC4-A481-BDBE98F5B00E}" type="pres">
      <dgm:prSet presAssocID="{98D4E332-22D5-4884-8C5F-29A02F1A6623}" presName="parTx" presStyleLbl="node1" presStyleIdx="1" presStyleCnt="4">
        <dgm:presLayoutVars>
          <dgm:chMax val="0"/>
          <dgm:chPref val="0"/>
          <dgm:bulletEnabled val="1"/>
        </dgm:presLayoutVars>
      </dgm:prSet>
      <dgm:spPr/>
    </dgm:pt>
    <dgm:pt modelId="{2DA8FF9D-FCA5-4018-94A3-CD12024AEA84}" type="pres">
      <dgm:prSet presAssocID="{98D4E332-22D5-4884-8C5F-29A02F1A6623}" presName="desTx" presStyleLbl="revTx" presStyleIdx="1" presStyleCnt="4">
        <dgm:presLayoutVars>
          <dgm:bulletEnabled val="1"/>
        </dgm:presLayoutVars>
      </dgm:prSet>
      <dgm:spPr/>
    </dgm:pt>
    <dgm:pt modelId="{DE320A7E-2ED9-47F7-8EC1-9DB78EE671DB}" type="pres">
      <dgm:prSet presAssocID="{68802E9C-67FC-42F2-95C1-CDF3A0BEA96D}" presName="space" presStyleCnt="0"/>
      <dgm:spPr/>
    </dgm:pt>
    <dgm:pt modelId="{E15A85B2-B342-4770-A573-4C370E246E89}" type="pres">
      <dgm:prSet presAssocID="{D4375C15-5584-4BAA-86B8-6ED268273BF6}" presName="composite" presStyleCnt="0"/>
      <dgm:spPr/>
    </dgm:pt>
    <dgm:pt modelId="{0C577F7D-69E9-4384-9EFE-EAED1F26E932}" type="pres">
      <dgm:prSet presAssocID="{D4375C15-5584-4BAA-86B8-6ED268273BF6}" presName="parTx" presStyleLbl="node1" presStyleIdx="2" presStyleCnt="4">
        <dgm:presLayoutVars>
          <dgm:chMax val="0"/>
          <dgm:chPref val="0"/>
          <dgm:bulletEnabled val="1"/>
        </dgm:presLayoutVars>
      </dgm:prSet>
      <dgm:spPr/>
    </dgm:pt>
    <dgm:pt modelId="{F3F81DFA-F0BE-4BFB-955C-650DE7EC944C}" type="pres">
      <dgm:prSet presAssocID="{D4375C15-5584-4BAA-86B8-6ED268273BF6}" presName="desTx" presStyleLbl="revTx" presStyleIdx="2" presStyleCnt="4">
        <dgm:presLayoutVars>
          <dgm:bulletEnabled val="1"/>
        </dgm:presLayoutVars>
      </dgm:prSet>
      <dgm:spPr/>
    </dgm:pt>
    <dgm:pt modelId="{2A9D7AB6-519A-44A1-B53B-88D77F2AA103}" type="pres">
      <dgm:prSet presAssocID="{91E534E1-CA4C-4126-80B3-AC64DA87C5A9}" presName="space" presStyleCnt="0"/>
      <dgm:spPr/>
    </dgm:pt>
    <dgm:pt modelId="{88A7B283-07FE-4CD8-8D93-958C3346E1E4}" type="pres">
      <dgm:prSet presAssocID="{F8C44735-8BAF-459A-862F-0A7874E416DE}" presName="composite" presStyleCnt="0"/>
      <dgm:spPr/>
    </dgm:pt>
    <dgm:pt modelId="{9F0E57CA-D648-4FA2-8AC7-F77A03E1FE75}" type="pres">
      <dgm:prSet presAssocID="{F8C44735-8BAF-459A-862F-0A7874E416DE}" presName="parTx" presStyleLbl="node1" presStyleIdx="3" presStyleCnt="4">
        <dgm:presLayoutVars>
          <dgm:chMax val="0"/>
          <dgm:chPref val="0"/>
          <dgm:bulletEnabled val="1"/>
        </dgm:presLayoutVars>
      </dgm:prSet>
      <dgm:spPr/>
    </dgm:pt>
    <dgm:pt modelId="{31385988-291A-4B60-BF7B-8AE4A043DF84}" type="pres">
      <dgm:prSet presAssocID="{F8C44735-8BAF-459A-862F-0A7874E416DE}" presName="desTx" presStyleLbl="revTx" presStyleIdx="3" presStyleCnt="4">
        <dgm:presLayoutVars>
          <dgm:bulletEnabled val="1"/>
        </dgm:presLayoutVars>
      </dgm:prSet>
      <dgm:spPr/>
    </dgm:pt>
  </dgm:ptLst>
  <dgm:cxnLst>
    <dgm:cxn modelId="{ADA61000-C398-4195-B037-3CC542F7D83F}" type="presOf" srcId="{D4375C15-5584-4BAA-86B8-6ED268273BF6}" destId="{0C577F7D-69E9-4384-9EFE-EAED1F26E932}" srcOrd="0" destOrd="0" presId="urn:microsoft.com/office/officeart/2005/8/layout/chevron1"/>
    <dgm:cxn modelId="{6ABFAE04-F378-4B34-9438-CE34C6ED5071}" type="presOf" srcId="{98D4E332-22D5-4884-8C5F-29A02F1A6623}" destId="{BBBCC07A-4CDC-4EC4-A481-BDBE98F5B00E}" srcOrd="0" destOrd="0" presId="urn:microsoft.com/office/officeart/2005/8/layout/chevron1"/>
    <dgm:cxn modelId="{FB5C8E0D-98AC-4D5C-9D49-CB54FC1A7D82}" srcId="{381D04FA-E2E0-4679-A8D3-B0A4A80FC295}" destId="{031A2B9A-9F86-49D9-BA0F-16D1E1B3812D}" srcOrd="1" destOrd="0" parTransId="{7551F9CC-0B3F-4F70-B865-EDEBB2C38B2C}" sibTransId="{82294CA9-3E3B-4C5C-9F3D-AFF622FE710A}"/>
    <dgm:cxn modelId="{05E33410-1F1C-4544-B379-FD00808D22C8}" type="presOf" srcId="{381D04FA-E2E0-4679-A8D3-B0A4A80FC295}" destId="{55983874-2722-4B64-954D-4B0BECCA34FC}" srcOrd="0" destOrd="0" presId="urn:microsoft.com/office/officeart/2005/8/layout/chevron1"/>
    <dgm:cxn modelId="{17DF5015-0BE0-42DC-904F-033DAD8BEFD1}" type="presOf" srcId="{0E2A3F73-9D3D-4708-B88D-B34F211144E8}" destId="{2DA8FF9D-FCA5-4018-94A3-CD12024AEA84}" srcOrd="0" destOrd="1" presId="urn:microsoft.com/office/officeart/2005/8/layout/chevron1"/>
    <dgm:cxn modelId="{C4F6C426-6E82-4915-9AAF-14CE8D38B633}" type="presOf" srcId="{2B315448-C816-4C41-8ECC-43CBF9FC14E5}" destId="{6B9B66AD-3741-45AD-9D27-ED8EAFE54824}" srcOrd="0" destOrd="0" presId="urn:microsoft.com/office/officeart/2005/8/layout/chevron1"/>
    <dgm:cxn modelId="{FCCF583D-41CF-43F0-9114-85435ADC2DBD}" type="presOf" srcId="{43E7B056-B396-4E98-8703-9A5EEBFEE4D5}" destId="{CF96385E-3C75-40A9-B9F3-DDD8D7400ABC}" srcOrd="0" destOrd="3" presId="urn:microsoft.com/office/officeart/2005/8/layout/chevron1"/>
    <dgm:cxn modelId="{8C7D115D-2070-4412-8A9B-509D8A35BDE5}" srcId="{98D4E332-22D5-4884-8C5F-29A02F1A6623}" destId="{93CE17FB-A074-4AA6-A793-3013CA517AC7}" srcOrd="0" destOrd="0" parTransId="{936289D9-EE6D-4E39-9F32-6561C91CB2EE}" sibTransId="{7D23974A-1995-4A3C-ABDE-B87BECE1A36F}"/>
    <dgm:cxn modelId="{EEC1774D-7E45-4CD0-9303-934F516CC095}" srcId="{98D4E332-22D5-4884-8C5F-29A02F1A6623}" destId="{0E2A3F73-9D3D-4708-B88D-B34F211144E8}" srcOrd="1" destOrd="0" parTransId="{E14DF67D-62F7-4E84-AA30-FC3EAF0B8592}" sibTransId="{142161D3-E801-4104-9115-8BAE87BC0C5B}"/>
    <dgm:cxn modelId="{9ECBBF55-B210-4F59-AA2E-47A42A6F0EC4}" srcId="{2B315448-C816-4C41-8ECC-43CBF9FC14E5}" destId="{381D04FA-E2E0-4679-A8D3-B0A4A80FC295}" srcOrd="0" destOrd="0" parTransId="{6F1AF6E1-E098-4FF1-8B9E-6160E5808EFE}" sibTransId="{2AC44908-CC25-4B77-986C-8717B80B4AEC}"/>
    <dgm:cxn modelId="{2809E756-1250-42D9-8280-CE9AAF1516A8}" srcId="{98D4E332-22D5-4884-8C5F-29A02F1A6623}" destId="{27F66E1F-9D9A-4019-B87C-06A779630FF9}" srcOrd="2" destOrd="0" parTransId="{DFAE9CFD-058D-4C62-BF32-6B8000EEE1D7}" sibTransId="{4FE7E442-1E16-44ED-90B2-111AD0124B65}"/>
    <dgm:cxn modelId="{95631D79-2498-4FC4-95E4-D4EF525D17FB}" srcId="{2B315448-C816-4C41-8ECC-43CBF9FC14E5}" destId="{F8C44735-8BAF-459A-862F-0A7874E416DE}" srcOrd="3" destOrd="0" parTransId="{9833EE5A-812C-4DB8-BDBD-F4448872E598}" sibTransId="{86F89997-9774-4CC2-9EDD-2C96E5AC3DE5}"/>
    <dgm:cxn modelId="{B8A68582-043B-4255-890A-5404A9CC83C0}" type="presOf" srcId="{6F5A60AE-50B1-4E31-878B-97ED1BD34158}" destId="{CF96385E-3C75-40A9-B9F3-DDD8D7400ABC}" srcOrd="0" destOrd="4" presId="urn:microsoft.com/office/officeart/2005/8/layout/chevron1"/>
    <dgm:cxn modelId="{B2A9588C-D6DE-4FE7-80E9-80217DAF7B2A}" type="presOf" srcId="{0F6F7897-B3F7-4048-A913-5908670772DB}" destId="{F3F81DFA-F0BE-4BFB-955C-650DE7EC944C}" srcOrd="0" destOrd="0" presId="urn:microsoft.com/office/officeart/2005/8/layout/chevron1"/>
    <dgm:cxn modelId="{AB40CB8C-59E5-4F1A-A7C4-6A5CCADBB418}" srcId="{381D04FA-E2E0-4679-A8D3-B0A4A80FC295}" destId="{43E7B056-B396-4E98-8703-9A5EEBFEE4D5}" srcOrd="3" destOrd="0" parTransId="{3437833B-2E00-4C4D-B37A-95553A60840C}" sibTransId="{1BA71FE3-0003-4D05-8E13-47AABB78AB13}"/>
    <dgm:cxn modelId="{FF21828F-904F-43A8-AAA3-5778FBEDF03D}" type="presOf" srcId="{27F66E1F-9D9A-4019-B87C-06A779630FF9}" destId="{2DA8FF9D-FCA5-4018-94A3-CD12024AEA84}" srcOrd="0" destOrd="2" presId="urn:microsoft.com/office/officeart/2005/8/layout/chevron1"/>
    <dgm:cxn modelId="{20D88C94-1FAF-47EE-9ED7-497DC29C064E}" srcId="{381D04FA-E2E0-4679-A8D3-B0A4A80FC295}" destId="{6F5A60AE-50B1-4E31-878B-97ED1BD34158}" srcOrd="4" destOrd="0" parTransId="{29E717BC-EAE3-4ADE-B224-0CF2302C548F}" sibTransId="{45156148-BC19-4D60-A873-4EFE61B2DD05}"/>
    <dgm:cxn modelId="{FB3EED94-BD42-4C6A-BFBA-5B7E8B8A2334}" srcId="{381D04FA-E2E0-4679-A8D3-B0A4A80FC295}" destId="{AFA2B3BB-1822-42DB-AF39-24D954DAB4BC}" srcOrd="2" destOrd="0" parTransId="{0472730B-D63E-45CB-BC64-3F369AF85DBA}" sibTransId="{FCC93427-23AC-45F9-A03E-3D9EBBDC13B4}"/>
    <dgm:cxn modelId="{11734B95-5EB6-4EFA-A83D-1CF4AD73A47A}" type="presOf" srcId="{031A2B9A-9F86-49D9-BA0F-16D1E1B3812D}" destId="{CF96385E-3C75-40A9-B9F3-DDD8D7400ABC}" srcOrd="0" destOrd="1" presId="urn:microsoft.com/office/officeart/2005/8/layout/chevron1"/>
    <dgm:cxn modelId="{9F3ADAA4-2B60-4214-9469-ED85F4E32B54}" srcId="{381D04FA-E2E0-4679-A8D3-B0A4A80FC295}" destId="{0B966CEA-02A6-4CA3-BC4D-396A8EBA9D09}" srcOrd="0" destOrd="0" parTransId="{CAE01CEF-1AA0-42F0-ABAB-D57C26B0B629}" sibTransId="{D58F42B5-DC1E-4A77-95B1-511B0F1590C3}"/>
    <dgm:cxn modelId="{F860CBAA-F084-4618-A819-1EF44D087FFA}" srcId="{2B315448-C816-4C41-8ECC-43CBF9FC14E5}" destId="{D4375C15-5584-4BAA-86B8-6ED268273BF6}" srcOrd="2" destOrd="0" parTransId="{7417B0FE-F215-403A-B18A-EA645F29C760}" sibTransId="{91E534E1-CA4C-4126-80B3-AC64DA87C5A9}"/>
    <dgm:cxn modelId="{414DC0AF-AC76-472D-A823-3B589C14FCB1}" srcId="{D4375C15-5584-4BAA-86B8-6ED268273BF6}" destId="{750326D9-2E23-4B30-9901-DFA89C95BCF0}" srcOrd="1" destOrd="0" parTransId="{7985913E-1654-4B4F-94E2-46E805C09377}" sibTransId="{83D29725-D6F6-480D-8AFF-A0A924F56104}"/>
    <dgm:cxn modelId="{6721C2B3-3C8E-49B9-8703-716B1F818863}" type="presOf" srcId="{750326D9-2E23-4B30-9901-DFA89C95BCF0}" destId="{F3F81DFA-F0BE-4BFB-955C-650DE7EC944C}" srcOrd="0" destOrd="1" presId="urn:microsoft.com/office/officeart/2005/8/layout/chevron1"/>
    <dgm:cxn modelId="{2948E8B9-A576-4C30-908F-DC694102E6D3}" srcId="{D4375C15-5584-4BAA-86B8-6ED268273BF6}" destId="{0F6F7897-B3F7-4048-A913-5908670772DB}" srcOrd="0" destOrd="0" parTransId="{BD7A481E-BD9A-416B-AEE5-92F74C427FF7}" sibTransId="{6899AA46-D938-4679-AB37-133001601CDA}"/>
    <dgm:cxn modelId="{87BAC4BD-67B7-4DEE-81B8-CD973C29B19D}" srcId="{F8C44735-8BAF-459A-862F-0A7874E416DE}" destId="{AB887407-D0C9-42EC-8547-25A2843E3480}" srcOrd="0" destOrd="0" parTransId="{28BD73B5-9FD5-4A77-8D36-5C43EA9B2913}" sibTransId="{CDD98AE7-9516-46EE-8987-6C4BA1D9048C}"/>
    <dgm:cxn modelId="{99C241BE-4667-4021-A53A-9D031846E64C}" type="presOf" srcId="{0B966CEA-02A6-4CA3-BC4D-396A8EBA9D09}" destId="{CF96385E-3C75-40A9-B9F3-DDD8D7400ABC}" srcOrd="0" destOrd="0" presId="urn:microsoft.com/office/officeart/2005/8/layout/chevron1"/>
    <dgm:cxn modelId="{AF0CE6C5-3FA6-4E55-BBE8-7A7E6E3449F8}" type="presOf" srcId="{93CE17FB-A074-4AA6-A793-3013CA517AC7}" destId="{2DA8FF9D-FCA5-4018-94A3-CD12024AEA84}" srcOrd="0" destOrd="0" presId="urn:microsoft.com/office/officeart/2005/8/layout/chevron1"/>
    <dgm:cxn modelId="{6D046BD9-C654-4C33-A29C-D7FEE78F0BAB}" srcId="{2B315448-C816-4C41-8ECC-43CBF9FC14E5}" destId="{98D4E332-22D5-4884-8C5F-29A02F1A6623}" srcOrd="1" destOrd="0" parTransId="{51B71767-C26D-43A9-BCEA-C7768B42DE05}" sibTransId="{68802E9C-67FC-42F2-95C1-CDF3A0BEA96D}"/>
    <dgm:cxn modelId="{D3A33BF2-EFE0-42D2-9CC4-B1FFA94C2770}" type="presOf" srcId="{AFA2B3BB-1822-42DB-AF39-24D954DAB4BC}" destId="{CF96385E-3C75-40A9-B9F3-DDD8D7400ABC}" srcOrd="0" destOrd="2" presId="urn:microsoft.com/office/officeart/2005/8/layout/chevron1"/>
    <dgm:cxn modelId="{D5BCA5FA-FDDB-42BE-898B-54EB4D7162C9}" type="presOf" srcId="{F8C44735-8BAF-459A-862F-0A7874E416DE}" destId="{9F0E57CA-D648-4FA2-8AC7-F77A03E1FE75}" srcOrd="0" destOrd="0" presId="urn:microsoft.com/office/officeart/2005/8/layout/chevron1"/>
    <dgm:cxn modelId="{7AE5A9FD-CD28-4C76-9D3F-B7E11929C2BA}" type="presOf" srcId="{AB887407-D0C9-42EC-8547-25A2843E3480}" destId="{31385988-291A-4B60-BF7B-8AE4A043DF84}" srcOrd="0" destOrd="0" presId="urn:microsoft.com/office/officeart/2005/8/layout/chevron1"/>
    <dgm:cxn modelId="{5FF087CC-EB52-41FE-A77C-A47FEE6A0672}" type="presParOf" srcId="{6B9B66AD-3741-45AD-9D27-ED8EAFE54824}" destId="{1B0B1720-B7B1-4549-A768-27E844F5D964}" srcOrd="0" destOrd="0" presId="urn:microsoft.com/office/officeart/2005/8/layout/chevron1"/>
    <dgm:cxn modelId="{EC7A6372-C59A-455A-B73F-FBB9E2155396}" type="presParOf" srcId="{1B0B1720-B7B1-4549-A768-27E844F5D964}" destId="{55983874-2722-4B64-954D-4B0BECCA34FC}" srcOrd="0" destOrd="0" presId="urn:microsoft.com/office/officeart/2005/8/layout/chevron1"/>
    <dgm:cxn modelId="{51EAAE91-2AAE-45A3-8A56-5258E24C27CC}" type="presParOf" srcId="{1B0B1720-B7B1-4549-A768-27E844F5D964}" destId="{CF96385E-3C75-40A9-B9F3-DDD8D7400ABC}" srcOrd="1" destOrd="0" presId="urn:microsoft.com/office/officeart/2005/8/layout/chevron1"/>
    <dgm:cxn modelId="{71A3F120-F3DE-4A56-A24D-8221BC87FCDC}" type="presParOf" srcId="{6B9B66AD-3741-45AD-9D27-ED8EAFE54824}" destId="{240C8756-4101-4748-AC21-B4F44D165E8A}" srcOrd="1" destOrd="0" presId="urn:microsoft.com/office/officeart/2005/8/layout/chevron1"/>
    <dgm:cxn modelId="{29578FA9-010E-435A-84BD-38810CDFBE1B}" type="presParOf" srcId="{6B9B66AD-3741-45AD-9D27-ED8EAFE54824}" destId="{86CA5278-280A-4917-A4C0-354B69D80C6A}" srcOrd="2" destOrd="0" presId="urn:microsoft.com/office/officeart/2005/8/layout/chevron1"/>
    <dgm:cxn modelId="{CE9BAC40-E0F9-40E1-8CC2-27987D9CC047}" type="presParOf" srcId="{86CA5278-280A-4917-A4C0-354B69D80C6A}" destId="{BBBCC07A-4CDC-4EC4-A481-BDBE98F5B00E}" srcOrd="0" destOrd="0" presId="urn:microsoft.com/office/officeart/2005/8/layout/chevron1"/>
    <dgm:cxn modelId="{CD50F6D4-B711-49AD-A88A-0F1714D0C123}" type="presParOf" srcId="{86CA5278-280A-4917-A4C0-354B69D80C6A}" destId="{2DA8FF9D-FCA5-4018-94A3-CD12024AEA84}" srcOrd="1" destOrd="0" presId="urn:microsoft.com/office/officeart/2005/8/layout/chevron1"/>
    <dgm:cxn modelId="{7797FCBA-6865-4A98-88C6-3C078C7B5CDC}" type="presParOf" srcId="{6B9B66AD-3741-45AD-9D27-ED8EAFE54824}" destId="{DE320A7E-2ED9-47F7-8EC1-9DB78EE671DB}" srcOrd="3" destOrd="0" presId="urn:microsoft.com/office/officeart/2005/8/layout/chevron1"/>
    <dgm:cxn modelId="{0D3AEE84-F04C-4500-9C94-31A32BB6290C}" type="presParOf" srcId="{6B9B66AD-3741-45AD-9D27-ED8EAFE54824}" destId="{E15A85B2-B342-4770-A573-4C370E246E89}" srcOrd="4" destOrd="0" presId="urn:microsoft.com/office/officeart/2005/8/layout/chevron1"/>
    <dgm:cxn modelId="{EA96BE3F-F111-41C3-8DE7-D5F920976B12}" type="presParOf" srcId="{E15A85B2-B342-4770-A573-4C370E246E89}" destId="{0C577F7D-69E9-4384-9EFE-EAED1F26E932}" srcOrd="0" destOrd="0" presId="urn:microsoft.com/office/officeart/2005/8/layout/chevron1"/>
    <dgm:cxn modelId="{0EA59D32-9584-4F80-917D-A28B77DA78D3}" type="presParOf" srcId="{E15A85B2-B342-4770-A573-4C370E246E89}" destId="{F3F81DFA-F0BE-4BFB-955C-650DE7EC944C}" srcOrd="1" destOrd="0" presId="urn:microsoft.com/office/officeart/2005/8/layout/chevron1"/>
    <dgm:cxn modelId="{1EC0E77A-A21A-4C4E-86F1-883C50A26355}" type="presParOf" srcId="{6B9B66AD-3741-45AD-9D27-ED8EAFE54824}" destId="{2A9D7AB6-519A-44A1-B53B-88D77F2AA103}" srcOrd="5" destOrd="0" presId="urn:microsoft.com/office/officeart/2005/8/layout/chevron1"/>
    <dgm:cxn modelId="{241CE614-26E5-4304-B16D-87AC9782F266}" type="presParOf" srcId="{6B9B66AD-3741-45AD-9D27-ED8EAFE54824}" destId="{88A7B283-07FE-4CD8-8D93-958C3346E1E4}" srcOrd="6" destOrd="0" presId="urn:microsoft.com/office/officeart/2005/8/layout/chevron1"/>
    <dgm:cxn modelId="{EB36C409-14B5-47A7-AF8E-1D27056C559A}" type="presParOf" srcId="{88A7B283-07FE-4CD8-8D93-958C3346E1E4}" destId="{9F0E57CA-D648-4FA2-8AC7-F77A03E1FE75}" srcOrd="0" destOrd="0" presId="urn:microsoft.com/office/officeart/2005/8/layout/chevron1"/>
    <dgm:cxn modelId="{35493CD7-0162-43E4-9B4C-ED63C1BDDAD8}" type="presParOf" srcId="{88A7B283-07FE-4CD8-8D93-958C3346E1E4}" destId="{31385988-291A-4B60-BF7B-8AE4A043DF84}"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315448-C816-4C41-8ECC-43CBF9FC14E5}" type="doc">
      <dgm:prSet loTypeId="urn:microsoft.com/office/officeart/2009/3/layout/StepUpProcess" loCatId="process" qsTypeId="urn:microsoft.com/office/officeart/2005/8/quickstyle/simple4" qsCatId="simple" csTypeId="urn:microsoft.com/office/officeart/2005/8/colors/colorful3" csCatId="colorful" phldr="1"/>
      <dgm:spPr/>
      <dgm:t>
        <a:bodyPr/>
        <a:lstStyle/>
        <a:p>
          <a:endParaRPr lang="en-US"/>
        </a:p>
      </dgm:t>
    </dgm:pt>
    <dgm:pt modelId="{381D04FA-E2E0-4679-A8D3-B0A4A80FC295}">
      <dgm:prSet/>
      <dgm:spPr/>
      <dgm:t>
        <a:bodyPr/>
        <a:lstStyle/>
        <a:p>
          <a:r>
            <a:rPr lang="en-US" dirty="0"/>
            <a:t>April 2018</a:t>
          </a:r>
        </a:p>
      </dgm:t>
    </dgm:pt>
    <dgm:pt modelId="{6F1AF6E1-E098-4FF1-8B9E-6160E5808EFE}" type="parTrans" cxnId="{9ECBBF55-B210-4F59-AA2E-47A42A6F0EC4}">
      <dgm:prSet/>
      <dgm:spPr/>
      <dgm:t>
        <a:bodyPr/>
        <a:lstStyle/>
        <a:p>
          <a:endParaRPr lang="en-US"/>
        </a:p>
      </dgm:t>
    </dgm:pt>
    <dgm:pt modelId="{2AC44908-CC25-4B77-986C-8717B80B4AEC}" type="sibTrans" cxnId="{9ECBBF55-B210-4F59-AA2E-47A42A6F0EC4}">
      <dgm:prSet/>
      <dgm:spPr/>
      <dgm:t>
        <a:bodyPr/>
        <a:lstStyle/>
        <a:p>
          <a:endParaRPr lang="en-US"/>
        </a:p>
      </dgm:t>
    </dgm:pt>
    <dgm:pt modelId="{0B966CEA-02A6-4CA3-BC4D-396A8EBA9D09}">
      <dgm:prSet/>
      <dgm:spPr/>
      <dgm:t>
        <a:bodyPr/>
        <a:lstStyle/>
        <a:p>
          <a:r>
            <a:rPr lang="en-US" dirty="0"/>
            <a:t>Peer Review Presentation</a:t>
          </a:r>
        </a:p>
      </dgm:t>
    </dgm:pt>
    <dgm:pt modelId="{CAE01CEF-1AA0-42F0-ABAB-D57C26B0B629}" type="parTrans" cxnId="{9F3ADAA4-2B60-4214-9469-ED85F4E32B54}">
      <dgm:prSet/>
      <dgm:spPr/>
      <dgm:t>
        <a:bodyPr/>
        <a:lstStyle/>
        <a:p>
          <a:endParaRPr lang="en-US"/>
        </a:p>
      </dgm:t>
    </dgm:pt>
    <dgm:pt modelId="{D58F42B5-DC1E-4A77-95B1-511B0F1590C3}" type="sibTrans" cxnId="{9F3ADAA4-2B60-4214-9469-ED85F4E32B54}">
      <dgm:prSet/>
      <dgm:spPr/>
      <dgm:t>
        <a:bodyPr/>
        <a:lstStyle/>
        <a:p>
          <a:endParaRPr lang="en-US"/>
        </a:p>
      </dgm:t>
    </dgm:pt>
    <dgm:pt modelId="{98D4E332-22D5-4884-8C5F-29A02F1A6623}">
      <dgm:prSet/>
      <dgm:spPr/>
      <dgm:t>
        <a:bodyPr/>
        <a:lstStyle/>
        <a:p>
          <a:r>
            <a:rPr lang="en-US" dirty="0"/>
            <a:t>Summer 2018</a:t>
          </a:r>
        </a:p>
      </dgm:t>
    </dgm:pt>
    <dgm:pt modelId="{51B71767-C26D-43A9-BCEA-C7768B42DE05}" type="parTrans" cxnId="{6D046BD9-C654-4C33-A29C-D7FEE78F0BAB}">
      <dgm:prSet/>
      <dgm:spPr/>
      <dgm:t>
        <a:bodyPr/>
        <a:lstStyle/>
        <a:p>
          <a:endParaRPr lang="en-US"/>
        </a:p>
      </dgm:t>
    </dgm:pt>
    <dgm:pt modelId="{68802E9C-67FC-42F2-95C1-CDF3A0BEA96D}" type="sibTrans" cxnId="{6D046BD9-C654-4C33-A29C-D7FEE78F0BAB}">
      <dgm:prSet/>
      <dgm:spPr/>
      <dgm:t>
        <a:bodyPr/>
        <a:lstStyle/>
        <a:p>
          <a:endParaRPr lang="en-US"/>
        </a:p>
      </dgm:t>
    </dgm:pt>
    <dgm:pt modelId="{93CE17FB-A074-4AA6-A793-3013CA517AC7}">
      <dgm:prSet/>
      <dgm:spPr/>
      <dgm:t>
        <a:bodyPr/>
        <a:lstStyle/>
        <a:p>
          <a:r>
            <a:rPr lang="en-US" dirty="0"/>
            <a:t>Build Simulation Model and Generate Sensor Data</a:t>
          </a:r>
        </a:p>
      </dgm:t>
    </dgm:pt>
    <dgm:pt modelId="{936289D9-EE6D-4E39-9F32-6561C91CB2EE}" type="parTrans" cxnId="{8C7D115D-2070-4412-8A9B-509D8A35BDE5}">
      <dgm:prSet/>
      <dgm:spPr/>
      <dgm:t>
        <a:bodyPr/>
        <a:lstStyle/>
        <a:p>
          <a:endParaRPr lang="en-US"/>
        </a:p>
      </dgm:t>
    </dgm:pt>
    <dgm:pt modelId="{7D23974A-1995-4A3C-ABDE-B87BECE1A36F}" type="sibTrans" cxnId="{8C7D115D-2070-4412-8A9B-509D8A35BDE5}">
      <dgm:prSet/>
      <dgm:spPr/>
      <dgm:t>
        <a:bodyPr/>
        <a:lstStyle/>
        <a:p>
          <a:endParaRPr lang="en-US"/>
        </a:p>
      </dgm:t>
    </dgm:pt>
    <dgm:pt modelId="{D4375C15-5584-4BAA-86B8-6ED268273BF6}">
      <dgm:prSet/>
      <dgm:spPr/>
      <dgm:t>
        <a:bodyPr/>
        <a:lstStyle/>
        <a:p>
          <a:r>
            <a:rPr lang="en-US" dirty="0"/>
            <a:t>Fall 2018</a:t>
          </a:r>
        </a:p>
      </dgm:t>
    </dgm:pt>
    <dgm:pt modelId="{7417B0FE-F215-403A-B18A-EA645F29C760}" type="parTrans" cxnId="{F860CBAA-F084-4618-A819-1EF44D087FFA}">
      <dgm:prSet/>
      <dgm:spPr/>
      <dgm:t>
        <a:bodyPr/>
        <a:lstStyle/>
        <a:p>
          <a:endParaRPr lang="en-US"/>
        </a:p>
      </dgm:t>
    </dgm:pt>
    <dgm:pt modelId="{91E534E1-CA4C-4126-80B3-AC64DA87C5A9}" type="sibTrans" cxnId="{F860CBAA-F084-4618-A819-1EF44D087FFA}">
      <dgm:prSet/>
      <dgm:spPr/>
      <dgm:t>
        <a:bodyPr/>
        <a:lstStyle/>
        <a:p>
          <a:endParaRPr lang="en-US"/>
        </a:p>
      </dgm:t>
    </dgm:pt>
    <dgm:pt modelId="{F8C44735-8BAF-459A-862F-0A7874E416DE}">
      <dgm:prSet/>
      <dgm:spPr/>
      <dgm:t>
        <a:bodyPr/>
        <a:lstStyle/>
        <a:p>
          <a:r>
            <a:rPr lang="en-US" dirty="0"/>
            <a:t>December 2018</a:t>
          </a:r>
        </a:p>
      </dgm:t>
    </dgm:pt>
    <dgm:pt modelId="{9833EE5A-812C-4DB8-BDBD-F4448872E598}" type="parTrans" cxnId="{95631D79-2498-4FC4-95E4-D4EF525D17FB}">
      <dgm:prSet/>
      <dgm:spPr/>
      <dgm:t>
        <a:bodyPr/>
        <a:lstStyle/>
        <a:p>
          <a:endParaRPr lang="en-US"/>
        </a:p>
      </dgm:t>
    </dgm:pt>
    <dgm:pt modelId="{86F89997-9774-4CC2-9EDD-2C96E5AC3DE5}" type="sibTrans" cxnId="{95631D79-2498-4FC4-95E4-D4EF525D17FB}">
      <dgm:prSet/>
      <dgm:spPr/>
      <dgm:t>
        <a:bodyPr/>
        <a:lstStyle/>
        <a:p>
          <a:endParaRPr lang="en-US"/>
        </a:p>
      </dgm:t>
    </dgm:pt>
    <dgm:pt modelId="{750326D9-2E23-4B30-9901-DFA89C95BCF0}">
      <dgm:prSet/>
      <dgm:spPr/>
      <dgm:t>
        <a:bodyPr/>
        <a:lstStyle/>
        <a:p>
          <a:r>
            <a:rPr lang="en-US" dirty="0"/>
            <a:t>Implement Change Detection Analysis </a:t>
          </a:r>
        </a:p>
      </dgm:t>
    </dgm:pt>
    <dgm:pt modelId="{7985913E-1654-4B4F-94E2-46E805C09377}" type="parTrans" cxnId="{414DC0AF-AC76-472D-A823-3B589C14FCB1}">
      <dgm:prSet/>
      <dgm:spPr/>
      <dgm:t>
        <a:bodyPr/>
        <a:lstStyle/>
        <a:p>
          <a:endParaRPr lang="en-US"/>
        </a:p>
      </dgm:t>
    </dgm:pt>
    <dgm:pt modelId="{83D29725-D6F6-480D-8AFF-A0A924F56104}" type="sibTrans" cxnId="{414DC0AF-AC76-472D-A823-3B589C14FCB1}">
      <dgm:prSet/>
      <dgm:spPr/>
      <dgm:t>
        <a:bodyPr/>
        <a:lstStyle/>
        <a:p>
          <a:endParaRPr lang="en-US"/>
        </a:p>
      </dgm:t>
    </dgm:pt>
    <dgm:pt modelId="{2DD98638-DEFF-4F16-AF38-ACB22A230B2C}">
      <dgm:prSet/>
      <dgm:spPr/>
      <dgm:t>
        <a:bodyPr/>
        <a:lstStyle/>
        <a:p>
          <a:r>
            <a:rPr lang="en-US" dirty="0"/>
            <a:t>Now!</a:t>
          </a:r>
        </a:p>
      </dgm:t>
    </dgm:pt>
    <dgm:pt modelId="{C2E2C583-AE79-40E2-91E3-08BA0ADE9280}" type="parTrans" cxnId="{A449593B-FDF8-44A0-A0E4-8A649F8147F9}">
      <dgm:prSet/>
      <dgm:spPr/>
      <dgm:t>
        <a:bodyPr/>
        <a:lstStyle/>
        <a:p>
          <a:endParaRPr lang="en-US"/>
        </a:p>
      </dgm:t>
    </dgm:pt>
    <dgm:pt modelId="{8EFC7BB9-7754-453E-AD8B-FFA073D2D849}" type="sibTrans" cxnId="{A449593B-FDF8-44A0-A0E4-8A649F8147F9}">
      <dgm:prSet/>
      <dgm:spPr/>
      <dgm:t>
        <a:bodyPr/>
        <a:lstStyle/>
        <a:p>
          <a:endParaRPr lang="en-US"/>
        </a:p>
      </dgm:t>
    </dgm:pt>
    <dgm:pt modelId="{CF754123-AFF0-4387-AEA2-266CB3AF5047}">
      <dgm:prSet/>
      <dgm:spPr/>
      <dgm:t>
        <a:bodyPr/>
        <a:lstStyle/>
        <a:p>
          <a:r>
            <a:rPr lang="en-US" dirty="0"/>
            <a:t>TBD</a:t>
          </a:r>
        </a:p>
      </dgm:t>
    </dgm:pt>
    <dgm:pt modelId="{552D11C6-70FB-45FB-BD22-9642325E1922}" type="parTrans" cxnId="{2AF3693C-5D70-4C06-8023-D719289A5F1B}">
      <dgm:prSet/>
      <dgm:spPr/>
      <dgm:t>
        <a:bodyPr/>
        <a:lstStyle/>
        <a:p>
          <a:endParaRPr lang="en-US"/>
        </a:p>
      </dgm:t>
    </dgm:pt>
    <dgm:pt modelId="{3F66BD8A-ADD2-4355-B9E1-BD33D967BBB0}" type="sibTrans" cxnId="{2AF3693C-5D70-4C06-8023-D719289A5F1B}">
      <dgm:prSet/>
      <dgm:spPr/>
      <dgm:t>
        <a:bodyPr/>
        <a:lstStyle/>
        <a:p>
          <a:endParaRPr lang="en-US"/>
        </a:p>
      </dgm:t>
    </dgm:pt>
    <dgm:pt modelId="{DA644B70-B6E5-4807-878E-8B262FCEC6BF}">
      <dgm:prSet/>
      <dgm:spPr/>
      <dgm:t>
        <a:bodyPr/>
        <a:lstStyle/>
        <a:p>
          <a:r>
            <a:rPr lang="en-US" dirty="0"/>
            <a:t>Conference Presentation</a:t>
          </a:r>
        </a:p>
      </dgm:t>
    </dgm:pt>
    <dgm:pt modelId="{64B27E60-0771-4745-9678-CB523584253E}" type="parTrans" cxnId="{60ACA10D-85B3-465F-A01F-0909692E8624}">
      <dgm:prSet/>
      <dgm:spPr/>
      <dgm:t>
        <a:bodyPr/>
        <a:lstStyle/>
        <a:p>
          <a:endParaRPr lang="en-US"/>
        </a:p>
      </dgm:t>
    </dgm:pt>
    <dgm:pt modelId="{003E6606-5FC2-4834-8EF9-48E190D63920}" type="sibTrans" cxnId="{60ACA10D-85B3-465F-A01F-0909692E8624}">
      <dgm:prSet/>
      <dgm:spPr/>
      <dgm:t>
        <a:bodyPr/>
        <a:lstStyle/>
        <a:p>
          <a:endParaRPr lang="en-US"/>
        </a:p>
      </dgm:t>
    </dgm:pt>
    <dgm:pt modelId="{D13E95B4-C37C-4B7B-8254-D9BE1415152B}">
      <dgm:prSet/>
      <dgm:spPr/>
      <dgm:t>
        <a:bodyPr/>
        <a:lstStyle/>
        <a:p>
          <a:r>
            <a:rPr lang="en-US" dirty="0"/>
            <a:t>Complete Project and Presentation</a:t>
          </a:r>
        </a:p>
      </dgm:t>
    </dgm:pt>
    <dgm:pt modelId="{73AC2AC6-0C4F-4294-938C-5B227AC8BAA7}" type="parTrans" cxnId="{D8F9D5EE-1BB3-4CB0-9A97-175ED542BC55}">
      <dgm:prSet/>
      <dgm:spPr/>
      <dgm:t>
        <a:bodyPr/>
        <a:lstStyle/>
        <a:p>
          <a:endParaRPr lang="en-US"/>
        </a:p>
      </dgm:t>
    </dgm:pt>
    <dgm:pt modelId="{5F3317D3-0921-4506-A576-1964261FBEE4}" type="sibTrans" cxnId="{D8F9D5EE-1BB3-4CB0-9A97-175ED542BC55}">
      <dgm:prSet/>
      <dgm:spPr/>
      <dgm:t>
        <a:bodyPr/>
        <a:lstStyle/>
        <a:p>
          <a:endParaRPr lang="en-US"/>
        </a:p>
      </dgm:t>
    </dgm:pt>
    <dgm:pt modelId="{CD9FD9BE-932C-46BD-BEFE-A1B1368EEF12}">
      <dgm:prSet/>
      <dgm:spPr/>
      <dgm:t>
        <a:bodyPr/>
        <a:lstStyle/>
        <a:p>
          <a:r>
            <a:rPr lang="en-US" dirty="0"/>
            <a:t>Interpret Results</a:t>
          </a:r>
        </a:p>
      </dgm:t>
    </dgm:pt>
    <dgm:pt modelId="{61569999-31D6-4431-A22B-DE0018B5E1C4}" type="parTrans" cxnId="{ADCB5676-BDB6-42D3-BDF4-645625283FA7}">
      <dgm:prSet/>
      <dgm:spPr/>
      <dgm:t>
        <a:bodyPr/>
        <a:lstStyle/>
        <a:p>
          <a:endParaRPr lang="en-US"/>
        </a:p>
      </dgm:t>
    </dgm:pt>
    <dgm:pt modelId="{B8A126BF-6417-4E4D-B8BB-FD580E4F7191}" type="sibTrans" cxnId="{ADCB5676-BDB6-42D3-BDF4-645625283FA7}">
      <dgm:prSet/>
      <dgm:spPr/>
      <dgm:t>
        <a:bodyPr/>
        <a:lstStyle/>
        <a:p>
          <a:endParaRPr lang="en-US"/>
        </a:p>
      </dgm:t>
    </dgm:pt>
    <dgm:pt modelId="{73B1DEFE-23D7-4C87-84DA-12EDFF06FCBA}">
      <dgm:prSet/>
      <dgm:spPr/>
      <dgm:t>
        <a:bodyPr/>
        <a:lstStyle/>
        <a:p>
          <a:endParaRPr lang="en-US" dirty="0"/>
        </a:p>
      </dgm:t>
    </dgm:pt>
    <dgm:pt modelId="{ABA9EF1C-3D6F-4672-9158-563A6197817A}" type="parTrans" cxnId="{9F18852E-6A8A-41A0-BAE2-07CC2D6C64D7}">
      <dgm:prSet/>
      <dgm:spPr/>
      <dgm:t>
        <a:bodyPr/>
        <a:lstStyle/>
        <a:p>
          <a:endParaRPr lang="en-US"/>
        </a:p>
      </dgm:t>
    </dgm:pt>
    <dgm:pt modelId="{B4D17200-0980-41D0-8AD5-A3202C05D9E0}" type="sibTrans" cxnId="{9F18852E-6A8A-41A0-BAE2-07CC2D6C64D7}">
      <dgm:prSet/>
      <dgm:spPr/>
      <dgm:t>
        <a:bodyPr/>
        <a:lstStyle/>
        <a:p>
          <a:endParaRPr lang="en-US"/>
        </a:p>
      </dgm:t>
    </dgm:pt>
    <dgm:pt modelId="{18CC7422-FB20-499D-A529-F6D0043E63FC}" type="pres">
      <dgm:prSet presAssocID="{2B315448-C816-4C41-8ECC-43CBF9FC14E5}" presName="rootnode" presStyleCnt="0">
        <dgm:presLayoutVars>
          <dgm:chMax/>
          <dgm:chPref/>
          <dgm:dir/>
          <dgm:animLvl val="lvl"/>
        </dgm:presLayoutVars>
      </dgm:prSet>
      <dgm:spPr/>
    </dgm:pt>
    <dgm:pt modelId="{F19FE33B-94C0-4C12-8C6E-6BB30375D51A}" type="pres">
      <dgm:prSet presAssocID="{381D04FA-E2E0-4679-A8D3-B0A4A80FC295}" presName="composite" presStyleCnt="0"/>
      <dgm:spPr/>
    </dgm:pt>
    <dgm:pt modelId="{55E37650-BEBB-4AAE-9E9C-E7E8772514BA}" type="pres">
      <dgm:prSet presAssocID="{381D04FA-E2E0-4679-A8D3-B0A4A80FC295}" presName="LShape" presStyleLbl="alignNode1" presStyleIdx="0" presStyleCnt="9"/>
      <dgm:spPr/>
    </dgm:pt>
    <dgm:pt modelId="{2E15787E-72DE-4B13-A46D-AD5BFE25418A}" type="pres">
      <dgm:prSet presAssocID="{381D04FA-E2E0-4679-A8D3-B0A4A80FC295}" presName="ParentText" presStyleLbl="revTx" presStyleIdx="0" presStyleCnt="5">
        <dgm:presLayoutVars>
          <dgm:chMax val="0"/>
          <dgm:chPref val="0"/>
          <dgm:bulletEnabled val="1"/>
        </dgm:presLayoutVars>
      </dgm:prSet>
      <dgm:spPr/>
    </dgm:pt>
    <dgm:pt modelId="{29D445B5-D887-431F-BB1C-B143529EA89C}" type="pres">
      <dgm:prSet presAssocID="{381D04FA-E2E0-4679-A8D3-B0A4A80FC295}" presName="Triangle" presStyleLbl="alignNode1" presStyleIdx="1" presStyleCnt="9"/>
      <dgm:spPr/>
    </dgm:pt>
    <dgm:pt modelId="{549C456C-E499-4935-995B-456228027B4A}" type="pres">
      <dgm:prSet presAssocID="{2AC44908-CC25-4B77-986C-8717B80B4AEC}" presName="sibTrans" presStyleCnt="0"/>
      <dgm:spPr/>
    </dgm:pt>
    <dgm:pt modelId="{4332AE69-278B-4A33-90A0-3DC2D849BD49}" type="pres">
      <dgm:prSet presAssocID="{2AC44908-CC25-4B77-986C-8717B80B4AEC}" presName="space" presStyleCnt="0"/>
      <dgm:spPr/>
    </dgm:pt>
    <dgm:pt modelId="{AF6A7F53-4E19-4685-8A1D-5488C7767C3A}" type="pres">
      <dgm:prSet presAssocID="{98D4E332-22D5-4884-8C5F-29A02F1A6623}" presName="composite" presStyleCnt="0"/>
      <dgm:spPr/>
    </dgm:pt>
    <dgm:pt modelId="{47EEFCFB-AD56-4DDF-A928-009B7CE63A8C}" type="pres">
      <dgm:prSet presAssocID="{98D4E332-22D5-4884-8C5F-29A02F1A6623}" presName="LShape" presStyleLbl="alignNode1" presStyleIdx="2" presStyleCnt="9"/>
      <dgm:spPr/>
    </dgm:pt>
    <dgm:pt modelId="{49AF4C4E-157A-46F8-9096-B39E628C95EF}" type="pres">
      <dgm:prSet presAssocID="{98D4E332-22D5-4884-8C5F-29A02F1A6623}" presName="ParentText" presStyleLbl="revTx" presStyleIdx="1" presStyleCnt="5">
        <dgm:presLayoutVars>
          <dgm:chMax val="0"/>
          <dgm:chPref val="0"/>
          <dgm:bulletEnabled val="1"/>
        </dgm:presLayoutVars>
      </dgm:prSet>
      <dgm:spPr/>
    </dgm:pt>
    <dgm:pt modelId="{E8C1471F-B079-4171-A1B1-83F9F020C974}" type="pres">
      <dgm:prSet presAssocID="{98D4E332-22D5-4884-8C5F-29A02F1A6623}" presName="Triangle" presStyleLbl="alignNode1" presStyleIdx="3" presStyleCnt="9"/>
      <dgm:spPr/>
    </dgm:pt>
    <dgm:pt modelId="{CB9C9EA3-52CE-4400-BD8F-624220FD0633}" type="pres">
      <dgm:prSet presAssocID="{68802E9C-67FC-42F2-95C1-CDF3A0BEA96D}" presName="sibTrans" presStyleCnt="0"/>
      <dgm:spPr/>
    </dgm:pt>
    <dgm:pt modelId="{14BFDC77-F628-4F46-A587-2521B8E8A821}" type="pres">
      <dgm:prSet presAssocID="{68802E9C-67FC-42F2-95C1-CDF3A0BEA96D}" presName="space" presStyleCnt="0"/>
      <dgm:spPr/>
    </dgm:pt>
    <dgm:pt modelId="{AB27443A-3A85-48F2-930D-33F84A82512B}" type="pres">
      <dgm:prSet presAssocID="{D4375C15-5584-4BAA-86B8-6ED268273BF6}" presName="composite" presStyleCnt="0"/>
      <dgm:spPr/>
    </dgm:pt>
    <dgm:pt modelId="{2B543A28-541A-4DFE-A31C-97E4A63D1E4C}" type="pres">
      <dgm:prSet presAssocID="{D4375C15-5584-4BAA-86B8-6ED268273BF6}" presName="LShape" presStyleLbl="alignNode1" presStyleIdx="4" presStyleCnt="9"/>
      <dgm:spPr/>
    </dgm:pt>
    <dgm:pt modelId="{A01274D0-3AF0-471C-B217-65953C27AD68}" type="pres">
      <dgm:prSet presAssocID="{D4375C15-5584-4BAA-86B8-6ED268273BF6}" presName="ParentText" presStyleLbl="revTx" presStyleIdx="2" presStyleCnt="5">
        <dgm:presLayoutVars>
          <dgm:chMax val="0"/>
          <dgm:chPref val="0"/>
          <dgm:bulletEnabled val="1"/>
        </dgm:presLayoutVars>
      </dgm:prSet>
      <dgm:spPr/>
    </dgm:pt>
    <dgm:pt modelId="{6DCCAFF2-9C0B-487A-B3D5-A6A8ADE389FE}" type="pres">
      <dgm:prSet presAssocID="{D4375C15-5584-4BAA-86B8-6ED268273BF6}" presName="Triangle" presStyleLbl="alignNode1" presStyleIdx="5" presStyleCnt="9"/>
      <dgm:spPr/>
    </dgm:pt>
    <dgm:pt modelId="{7C2FAC30-15EF-43D0-92F9-F57379C0AAC6}" type="pres">
      <dgm:prSet presAssocID="{91E534E1-CA4C-4126-80B3-AC64DA87C5A9}" presName="sibTrans" presStyleCnt="0"/>
      <dgm:spPr/>
    </dgm:pt>
    <dgm:pt modelId="{21EECC64-4CFF-499A-9161-A1794156701E}" type="pres">
      <dgm:prSet presAssocID="{91E534E1-CA4C-4126-80B3-AC64DA87C5A9}" presName="space" presStyleCnt="0"/>
      <dgm:spPr/>
    </dgm:pt>
    <dgm:pt modelId="{D057CFD9-C478-4E91-9446-625BA480A8A0}" type="pres">
      <dgm:prSet presAssocID="{F8C44735-8BAF-459A-862F-0A7874E416DE}" presName="composite" presStyleCnt="0"/>
      <dgm:spPr/>
    </dgm:pt>
    <dgm:pt modelId="{55CAC73E-4E1B-4B17-AE79-02FE2DD910A7}" type="pres">
      <dgm:prSet presAssocID="{F8C44735-8BAF-459A-862F-0A7874E416DE}" presName="LShape" presStyleLbl="alignNode1" presStyleIdx="6" presStyleCnt="9"/>
      <dgm:spPr/>
    </dgm:pt>
    <dgm:pt modelId="{7BC6AB72-4FAA-4A57-8DFF-5EF80525DCBD}" type="pres">
      <dgm:prSet presAssocID="{F8C44735-8BAF-459A-862F-0A7874E416DE}" presName="ParentText" presStyleLbl="revTx" presStyleIdx="3" presStyleCnt="5">
        <dgm:presLayoutVars>
          <dgm:chMax val="0"/>
          <dgm:chPref val="0"/>
          <dgm:bulletEnabled val="1"/>
        </dgm:presLayoutVars>
      </dgm:prSet>
      <dgm:spPr/>
    </dgm:pt>
    <dgm:pt modelId="{39364E24-23DF-4EEB-89AF-88FB3068544C}" type="pres">
      <dgm:prSet presAssocID="{F8C44735-8BAF-459A-862F-0A7874E416DE}" presName="Triangle" presStyleLbl="alignNode1" presStyleIdx="7" presStyleCnt="9"/>
      <dgm:spPr/>
    </dgm:pt>
    <dgm:pt modelId="{CFC118A6-33B3-4894-B23A-6753AF8146B0}" type="pres">
      <dgm:prSet presAssocID="{86F89997-9774-4CC2-9EDD-2C96E5AC3DE5}" presName="sibTrans" presStyleCnt="0"/>
      <dgm:spPr/>
    </dgm:pt>
    <dgm:pt modelId="{B7E99E9C-474A-4B68-86EB-121B246F2FEF}" type="pres">
      <dgm:prSet presAssocID="{86F89997-9774-4CC2-9EDD-2C96E5AC3DE5}" presName="space" presStyleCnt="0"/>
      <dgm:spPr/>
    </dgm:pt>
    <dgm:pt modelId="{19285D47-3AE1-431C-BDF5-B436DD0CD447}" type="pres">
      <dgm:prSet presAssocID="{CF754123-AFF0-4387-AEA2-266CB3AF5047}" presName="composite" presStyleCnt="0"/>
      <dgm:spPr/>
    </dgm:pt>
    <dgm:pt modelId="{8BF6EB8A-B7B3-4442-9488-5D52CD44D1FF}" type="pres">
      <dgm:prSet presAssocID="{CF754123-AFF0-4387-AEA2-266CB3AF5047}" presName="LShape" presStyleLbl="alignNode1" presStyleIdx="8" presStyleCnt="9"/>
      <dgm:spPr/>
    </dgm:pt>
    <dgm:pt modelId="{7823C441-A876-4F20-BD2B-EB8A35035BF9}" type="pres">
      <dgm:prSet presAssocID="{CF754123-AFF0-4387-AEA2-266CB3AF5047}" presName="ParentText" presStyleLbl="revTx" presStyleIdx="4" presStyleCnt="5">
        <dgm:presLayoutVars>
          <dgm:chMax val="0"/>
          <dgm:chPref val="0"/>
          <dgm:bulletEnabled val="1"/>
        </dgm:presLayoutVars>
      </dgm:prSet>
      <dgm:spPr/>
    </dgm:pt>
  </dgm:ptLst>
  <dgm:cxnLst>
    <dgm:cxn modelId="{56318605-41B7-4E4F-9C3D-F4B61975399B}" type="presOf" srcId="{2B315448-C816-4C41-8ECC-43CBF9FC14E5}" destId="{18CC7422-FB20-499D-A529-F6D0043E63FC}" srcOrd="0" destOrd="0" presId="urn:microsoft.com/office/officeart/2009/3/layout/StepUpProcess"/>
    <dgm:cxn modelId="{60ACA10D-85B3-465F-A01F-0909692E8624}" srcId="{CF754123-AFF0-4387-AEA2-266CB3AF5047}" destId="{DA644B70-B6E5-4807-878E-8B262FCEC6BF}" srcOrd="0" destOrd="0" parTransId="{64B27E60-0771-4745-9678-CB523584253E}" sibTransId="{003E6606-5FC2-4834-8EF9-48E190D63920}"/>
    <dgm:cxn modelId="{4A7D770F-F70E-4D63-BC48-F31DA2161CAA}" type="presOf" srcId="{0B966CEA-02A6-4CA3-BC4D-396A8EBA9D09}" destId="{2E15787E-72DE-4B13-A46D-AD5BFE25418A}" srcOrd="0" destOrd="1" presId="urn:microsoft.com/office/officeart/2009/3/layout/StepUpProcess"/>
    <dgm:cxn modelId="{9F18852E-6A8A-41A0-BAE2-07CC2D6C64D7}" srcId="{D4375C15-5584-4BAA-86B8-6ED268273BF6}" destId="{73B1DEFE-23D7-4C87-84DA-12EDFF06FCBA}" srcOrd="2" destOrd="0" parTransId="{ABA9EF1C-3D6F-4672-9158-563A6197817A}" sibTransId="{B4D17200-0980-41D0-8AD5-A3202C05D9E0}"/>
    <dgm:cxn modelId="{A449593B-FDF8-44A0-A0E4-8A649F8147F9}" srcId="{381D04FA-E2E0-4679-A8D3-B0A4A80FC295}" destId="{2DD98638-DEFF-4F16-AF38-ACB22A230B2C}" srcOrd="1" destOrd="0" parTransId="{C2E2C583-AE79-40E2-91E3-08BA0ADE9280}" sibTransId="{8EFC7BB9-7754-453E-AD8B-FFA073D2D849}"/>
    <dgm:cxn modelId="{2AF3693C-5D70-4C06-8023-D719289A5F1B}" srcId="{2B315448-C816-4C41-8ECC-43CBF9FC14E5}" destId="{CF754123-AFF0-4387-AEA2-266CB3AF5047}" srcOrd="4" destOrd="0" parTransId="{552D11C6-70FB-45FB-BD22-9642325E1922}" sibTransId="{3F66BD8A-ADD2-4355-B9E1-BD33D967BBB0}"/>
    <dgm:cxn modelId="{8C7D115D-2070-4412-8A9B-509D8A35BDE5}" srcId="{98D4E332-22D5-4884-8C5F-29A02F1A6623}" destId="{93CE17FB-A074-4AA6-A793-3013CA517AC7}" srcOrd="0" destOrd="0" parTransId="{936289D9-EE6D-4E39-9F32-6561C91CB2EE}" sibTransId="{7D23974A-1995-4A3C-ABDE-B87BECE1A36F}"/>
    <dgm:cxn modelId="{DF938166-9C92-4463-A3A6-4D6989E8A0AC}" type="presOf" srcId="{93CE17FB-A074-4AA6-A793-3013CA517AC7}" destId="{49AF4C4E-157A-46F8-9096-B39E628C95EF}" srcOrd="0" destOrd="1" presId="urn:microsoft.com/office/officeart/2009/3/layout/StepUpProcess"/>
    <dgm:cxn modelId="{B320396B-E630-466F-9E20-B17BE756E8A5}" type="presOf" srcId="{98D4E332-22D5-4884-8C5F-29A02F1A6623}" destId="{49AF4C4E-157A-46F8-9096-B39E628C95EF}" srcOrd="0" destOrd="0" presId="urn:microsoft.com/office/officeart/2009/3/layout/StepUpProcess"/>
    <dgm:cxn modelId="{1C1FEA53-68BF-4A0D-9306-BC452C3B851E}" type="presOf" srcId="{F8C44735-8BAF-459A-862F-0A7874E416DE}" destId="{7BC6AB72-4FAA-4A57-8DFF-5EF80525DCBD}" srcOrd="0" destOrd="0" presId="urn:microsoft.com/office/officeart/2009/3/layout/StepUpProcess"/>
    <dgm:cxn modelId="{9ECBBF55-B210-4F59-AA2E-47A42A6F0EC4}" srcId="{2B315448-C816-4C41-8ECC-43CBF9FC14E5}" destId="{381D04FA-E2E0-4679-A8D3-B0A4A80FC295}" srcOrd="0" destOrd="0" parTransId="{6F1AF6E1-E098-4FF1-8B9E-6160E5808EFE}" sibTransId="{2AC44908-CC25-4B77-986C-8717B80B4AEC}"/>
    <dgm:cxn modelId="{ADCB5676-BDB6-42D3-BDF4-645625283FA7}" srcId="{D4375C15-5584-4BAA-86B8-6ED268273BF6}" destId="{CD9FD9BE-932C-46BD-BEFE-A1B1368EEF12}" srcOrd="1" destOrd="0" parTransId="{61569999-31D6-4431-A22B-DE0018B5E1C4}" sibTransId="{B8A126BF-6417-4E4D-B8BB-FD580E4F7191}"/>
    <dgm:cxn modelId="{BC68B756-73FB-4CCC-8CCB-C4B03E4219AB}" type="presOf" srcId="{2DD98638-DEFF-4F16-AF38-ACB22A230B2C}" destId="{2E15787E-72DE-4B13-A46D-AD5BFE25418A}" srcOrd="0" destOrd="2" presId="urn:microsoft.com/office/officeart/2009/3/layout/StepUpProcess"/>
    <dgm:cxn modelId="{95631D79-2498-4FC4-95E4-D4EF525D17FB}" srcId="{2B315448-C816-4C41-8ECC-43CBF9FC14E5}" destId="{F8C44735-8BAF-459A-862F-0A7874E416DE}" srcOrd="3" destOrd="0" parTransId="{9833EE5A-812C-4DB8-BDBD-F4448872E598}" sibTransId="{86F89997-9774-4CC2-9EDD-2C96E5AC3DE5}"/>
    <dgm:cxn modelId="{69AE6C59-93AA-459C-A460-9B12991D1F98}" type="presOf" srcId="{D13E95B4-C37C-4B7B-8254-D9BE1415152B}" destId="{7BC6AB72-4FAA-4A57-8DFF-5EF80525DCBD}" srcOrd="0" destOrd="1" presId="urn:microsoft.com/office/officeart/2009/3/layout/StepUpProcess"/>
    <dgm:cxn modelId="{70A1817C-AC2D-45EA-84A3-A7BBAD94C565}" type="presOf" srcId="{CD9FD9BE-932C-46BD-BEFE-A1B1368EEF12}" destId="{A01274D0-3AF0-471C-B217-65953C27AD68}" srcOrd="0" destOrd="2" presId="urn:microsoft.com/office/officeart/2009/3/layout/StepUpProcess"/>
    <dgm:cxn modelId="{9F3ADAA4-2B60-4214-9469-ED85F4E32B54}" srcId="{381D04FA-E2E0-4679-A8D3-B0A4A80FC295}" destId="{0B966CEA-02A6-4CA3-BC4D-396A8EBA9D09}" srcOrd="0" destOrd="0" parTransId="{CAE01CEF-1AA0-42F0-ABAB-D57C26B0B629}" sibTransId="{D58F42B5-DC1E-4A77-95B1-511B0F1590C3}"/>
    <dgm:cxn modelId="{F860CBAA-F084-4618-A819-1EF44D087FFA}" srcId="{2B315448-C816-4C41-8ECC-43CBF9FC14E5}" destId="{D4375C15-5584-4BAA-86B8-6ED268273BF6}" srcOrd="2" destOrd="0" parTransId="{7417B0FE-F215-403A-B18A-EA645F29C760}" sibTransId="{91E534E1-CA4C-4126-80B3-AC64DA87C5A9}"/>
    <dgm:cxn modelId="{414DC0AF-AC76-472D-A823-3B589C14FCB1}" srcId="{D4375C15-5584-4BAA-86B8-6ED268273BF6}" destId="{750326D9-2E23-4B30-9901-DFA89C95BCF0}" srcOrd="0" destOrd="0" parTransId="{7985913E-1654-4B4F-94E2-46E805C09377}" sibTransId="{83D29725-D6F6-480D-8AFF-A0A924F56104}"/>
    <dgm:cxn modelId="{A7D729B6-6D21-448D-8FFA-F72B3C0F67C7}" type="presOf" srcId="{CF754123-AFF0-4387-AEA2-266CB3AF5047}" destId="{7823C441-A876-4F20-BD2B-EB8A35035BF9}" srcOrd="0" destOrd="0" presId="urn:microsoft.com/office/officeart/2009/3/layout/StepUpProcess"/>
    <dgm:cxn modelId="{EC1A1BC3-F874-4BD6-9BB6-95DF2D201A12}" type="presOf" srcId="{750326D9-2E23-4B30-9901-DFA89C95BCF0}" destId="{A01274D0-3AF0-471C-B217-65953C27AD68}" srcOrd="0" destOrd="1" presId="urn:microsoft.com/office/officeart/2009/3/layout/StepUpProcess"/>
    <dgm:cxn modelId="{6D046BD9-C654-4C33-A29C-D7FEE78F0BAB}" srcId="{2B315448-C816-4C41-8ECC-43CBF9FC14E5}" destId="{98D4E332-22D5-4884-8C5F-29A02F1A6623}" srcOrd="1" destOrd="0" parTransId="{51B71767-C26D-43A9-BCEA-C7768B42DE05}" sibTransId="{68802E9C-67FC-42F2-95C1-CDF3A0BEA96D}"/>
    <dgm:cxn modelId="{A73B93E7-9507-4687-AA22-089243640479}" type="presOf" srcId="{381D04FA-E2E0-4679-A8D3-B0A4A80FC295}" destId="{2E15787E-72DE-4B13-A46D-AD5BFE25418A}" srcOrd="0" destOrd="0" presId="urn:microsoft.com/office/officeart/2009/3/layout/StepUpProcess"/>
    <dgm:cxn modelId="{E176BDE7-E287-4CD3-9671-FF1A8DF33E23}" type="presOf" srcId="{DA644B70-B6E5-4807-878E-8B262FCEC6BF}" destId="{7823C441-A876-4F20-BD2B-EB8A35035BF9}" srcOrd="0" destOrd="1" presId="urn:microsoft.com/office/officeart/2009/3/layout/StepUpProcess"/>
    <dgm:cxn modelId="{D8F9D5EE-1BB3-4CB0-9A97-175ED542BC55}" srcId="{F8C44735-8BAF-459A-862F-0A7874E416DE}" destId="{D13E95B4-C37C-4B7B-8254-D9BE1415152B}" srcOrd="0" destOrd="0" parTransId="{73AC2AC6-0C4F-4294-938C-5B227AC8BAA7}" sibTransId="{5F3317D3-0921-4506-A576-1964261FBEE4}"/>
    <dgm:cxn modelId="{E4CBFFF9-8757-4433-AE70-C9FD867015BC}" type="presOf" srcId="{D4375C15-5584-4BAA-86B8-6ED268273BF6}" destId="{A01274D0-3AF0-471C-B217-65953C27AD68}" srcOrd="0" destOrd="0" presId="urn:microsoft.com/office/officeart/2009/3/layout/StepUpProcess"/>
    <dgm:cxn modelId="{C2F91EFD-A27A-44A7-899F-B0D334527CCE}" type="presOf" srcId="{73B1DEFE-23D7-4C87-84DA-12EDFF06FCBA}" destId="{A01274D0-3AF0-471C-B217-65953C27AD68}" srcOrd="0" destOrd="3" presId="urn:microsoft.com/office/officeart/2009/3/layout/StepUpProcess"/>
    <dgm:cxn modelId="{08008627-61D2-4F37-A12D-47AD9386353A}" type="presParOf" srcId="{18CC7422-FB20-499D-A529-F6D0043E63FC}" destId="{F19FE33B-94C0-4C12-8C6E-6BB30375D51A}" srcOrd="0" destOrd="0" presId="urn:microsoft.com/office/officeart/2009/3/layout/StepUpProcess"/>
    <dgm:cxn modelId="{12A52B04-89AC-4A1D-8867-3B5082AE840D}" type="presParOf" srcId="{F19FE33B-94C0-4C12-8C6E-6BB30375D51A}" destId="{55E37650-BEBB-4AAE-9E9C-E7E8772514BA}" srcOrd="0" destOrd="0" presId="urn:microsoft.com/office/officeart/2009/3/layout/StepUpProcess"/>
    <dgm:cxn modelId="{C3C13DAD-C531-4948-8A28-216135F0DDAB}" type="presParOf" srcId="{F19FE33B-94C0-4C12-8C6E-6BB30375D51A}" destId="{2E15787E-72DE-4B13-A46D-AD5BFE25418A}" srcOrd="1" destOrd="0" presId="urn:microsoft.com/office/officeart/2009/3/layout/StepUpProcess"/>
    <dgm:cxn modelId="{8D0FD51F-40C7-4DD8-9E95-BB12101BFECA}" type="presParOf" srcId="{F19FE33B-94C0-4C12-8C6E-6BB30375D51A}" destId="{29D445B5-D887-431F-BB1C-B143529EA89C}" srcOrd="2" destOrd="0" presId="urn:microsoft.com/office/officeart/2009/3/layout/StepUpProcess"/>
    <dgm:cxn modelId="{7369504D-4A34-4370-9130-C6A60916F895}" type="presParOf" srcId="{18CC7422-FB20-499D-A529-F6D0043E63FC}" destId="{549C456C-E499-4935-995B-456228027B4A}" srcOrd="1" destOrd="0" presId="urn:microsoft.com/office/officeart/2009/3/layout/StepUpProcess"/>
    <dgm:cxn modelId="{8EE9373D-F353-4401-B7D1-875600104D1A}" type="presParOf" srcId="{549C456C-E499-4935-995B-456228027B4A}" destId="{4332AE69-278B-4A33-90A0-3DC2D849BD49}" srcOrd="0" destOrd="0" presId="urn:microsoft.com/office/officeart/2009/3/layout/StepUpProcess"/>
    <dgm:cxn modelId="{85FF8C87-C15C-42C3-B0A6-8DAA4A67BA32}" type="presParOf" srcId="{18CC7422-FB20-499D-A529-F6D0043E63FC}" destId="{AF6A7F53-4E19-4685-8A1D-5488C7767C3A}" srcOrd="2" destOrd="0" presId="urn:microsoft.com/office/officeart/2009/3/layout/StepUpProcess"/>
    <dgm:cxn modelId="{20286CD8-D811-4418-9646-86DD9C03EC64}" type="presParOf" srcId="{AF6A7F53-4E19-4685-8A1D-5488C7767C3A}" destId="{47EEFCFB-AD56-4DDF-A928-009B7CE63A8C}" srcOrd="0" destOrd="0" presId="urn:microsoft.com/office/officeart/2009/3/layout/StepUpProcess"/>
    <dgm:cxn modelId="{7A4FDE3C-4B1F-477F-9629-CD664BBB324A}" type="presParOf" srcId="{AF6A7F53-4E19-4685-8A1D-5488C7767C3A}" destId="{49AF4C4E-157A-46F8-9096-B39E628C95EF}" srcOrd="1" destOrd="0" presId="urn:microsoft.com/office/officeart/2009/3/layout/StepUpProcess"/>
    <dgm:cxn modelId="{08AB1977-A90D-4909-9B69-CBD8F2BC46C3}" type="presParOf" srcId="{AF6A7F53-4E19-4685-8A1D-5488C7767C3A}" destId="{E8C1471F-B079-4171-A1B1-83F9F020C974}" srcOrd="2" destOrd="0" presId="urn:microsoft.com/office/officeart/2009/3/layout/StepUpProcess"/>
    <dgm:cxn modelId="{2963EC8A-9B24-4C6F-9C86-C4AE5F839128}" type="presParOf" srcId="{18CC7422-FB20-499D-A529-F6D0043E63FC}" destId="{CB9C9EA3-52CE-4400-BD8F-624220FD0633}" srcOrd="3" destOrd="0" presId="urn:microsoft.com/office/officeart/2009/3/layout/StepUpProcess"/>
    <dgm:cxn modelId="{361C1BA5-02B1-4B06-A8B9-EF74296AA6D4}" type="presParOf" srcId="{CB9C9EA3-52CE-4400-BD8F-624220FD0633}" destId="{14BFDC77-F628-4F46-A587-2521B8E8A821}" srcOrd="0" destOrd="0" presId="urn:microsoft.com/office/officeart/2009/3/layout/StepUpProcess"/>
    <dgm:cxn modelId="{80A0355B-7DE3-4EAB-BAB5-EE7AB85FBA70}" type="presParOf" srcId="{18CC7422-FB20-499D-A529-F6D0043E63FC}" destId="{AB27443A-3A85-48F2-930D-33F84A82512B}" srcOrd="4" destOrd="0" presId="urn:microsoft.com/office/officeart/2009/3/layout/StepUpProcess"/>
    <dgm:cxn modelId="{38FCCE4F-7F37-4B80-A9DE-A2C583E84AC5}" type="presParOf" srcId="{AB27443A-3A85-48F2-930D-33F84A82512B}" destId="{2B543A28-541A-4DFE-A31C-97E4A63D1E4C}" srcOrd="0" destOrd="0" presId="urn:microsoft.com/office/officeart/2009/3/layout/StepUpProcess"/>
    <dgm:cxn modelId="{8CEBE30A-5784-4C8A-8EC5-864151676002}" type="presParOf" srcId="{AB27443A-3A85-48F2-930D-33F84A82512B}" destId="{A01274D0-3AF0-471C-B217-65953C27AD68}" srcOrd="1" destOrd="0" presId="urn:microsoft.com/office/officeart/2009/3/layout/StepUpProcess"/>
    <dgm:cxn modelId="{ADCD1A64-BBBD-4E57-A377-C5C08FA12C44}" type="presParOf" srcId="{AB27443A-3A85-48F2-930D-33F84A82512B}" destId="{6DCCAFF2-9C0B-487A-B3D5-A6A8ADE389FE}" srcOrd="2" destOrd="0" presId="urn:microsoft.com/office/officeart/2009/3/layout/StepUpProcess"/>
    <dgm:cxn modelId="{86E3CF56-04A0-4199-97DE-D57B58BE7032}" type="presParOf" srcId="{18CC7422-FB20-499D-A529-F6D0043E63FC}" destId="{7C2FAC30-15EF-43D0-92F9-F57379C0AAC6}" srcOrd="5" destOrd="0" presId="urn:microsoft.com/office/officeart/2009/3/layout/StepUpProcess"/>
    <dgm:cxn modelId="{AB17CA50-632D-485B-B21A-E52F89FE5CC9}" type="presParOf" srcId="{7C2FAC30-15EF-43D0-92F9-F57379C0AAC6}" destId="{21EECC64-4CFF-499A-9161-A1794156701E}" srcOrd="0" destOrd="0" presId="urn:microsoft.com/office/officeart/2009/3/layout/StepUpProcess"/>
    <dgm:cxn modelId="{4C20DC76-6857-4C44-BA24-94B8AD9BF981}" type="presParOf" srcId="{18CC7422-FB20-499D-A529-F6D0043E63FC}" destId="{D057CFD9-C478-4E91-9446-625BA480A8A0}" srcOrd="6" destOrd="0" presId="urn:microsoft.com/office/officeart/2009/3/layout/StepUpProcess"/>
    <dgm:cxn modelId="{7BADE36F-516F-4762-9954-8D6161C2918F}" type="presParOf" srcId="{D057CFD9-C478-4E91-9446-625BA480A8A0}" destId="{55CAC73E-4E1B-4B17-AE79-02FE2DD910A7}" srcOrd="0" destOrd="0" presId="urn:microsoft.com/office/officeart/2009/3/layout/StepUpProcess"/>
    <dgm:cxn modelId="{06172260-8EDE-4164-9773-CF66C8565ABF}" type="presParOf" srcId="{D057CFD9-C478-4E91-9446-625BA480A8A0}" destId="{7BC6AB72-4FAA-4A57-8DFF-5EF80525DCBD}" srcOrd="1" destOrd="0" presId="urn:microsoft.com/office/officeart/2009/3/layout/StepUpProcess"/>
    <dgm:cxn modelId="{74AD44AF-DC1E-4732-BF96-AC11BFF95912}" type="presParOf" srcId="{D057CFD9-C478-4E91-9446-625BA480A8A0}" destId="{39364E24-23DF-4EEB-89AF-88FB3068544C}" srcOrd="2" destOrd="0" presId="urn:microsoft.com/office/officeart/2009/3/layout/StepUpProcess"/>
    <dgm:cxn modelId="{7A98FF33-8FD4-4AE0-AFB8-B0769F77D49F}" type="presParOf" srcId="{18CC7422-FB20-499D-A529-F6D0043E63FC}" destId="{CFC118A6-33B3-4894-B23A-6753AF8146B0}" srcOrd="7" destOrd="0" presId="urn:microsoft.com/office/officeart/2009/3/layout/StepUpProcess"/>
    <dgm:cxn modelId="{A7B08905-9DF8-4981-8D58-C4E0124A1A71}" type="presParOf" srcId="{CFC118A6-33B3-4894-B23A-6753AF8146B0}" destId="{B7E99E9C-474A-4B68-86EB-121B246F2FEF}" srcOrd="0" destOrd="0" presId="urn:microsoft.com/office/officeart/2009/3/layout/StepUpProcess"/>
    <dgm:cxn modelId="{DE2176A9-9848-4020-AD54-84CD2867F7E8}" type="presParOf" srcId="{18CC7422-FB20-499D-A529-F6D0043E63FC}" destId="{19285D47-3AE1-431C-BDF5-B436DD0CD447}" srcOrd="8" destOrd="0" presId="urn:microsoft.com/office/officeart/2009/3/layout/StepUpProcess"/>
    <dgm:cxn modelId="{FF30AA6D-6DCA-4CB6-AAFB-DC341A69345D}" type="presParOf" srcId="{19285D47-3AE1-431C-BDF5-B436DD0CD447}" destId="{8BF6EB8A-B7B3-4442-9488-5D52CD44D1FF}" srcOrd="0" destOrd="0" presId="urn:microsoft.com/office/officeart/2009/3/layout/StepUpProcess"/>
    <dgm:cxn modelId="{82E0E008-66AE-4846-8F07-35BB6BF2F07E}" type="presParOf" srcId="{19285D47-3AE1-431C-BDF5-B436DD0CD447}" destId="{7823C441-A876-4F20-BD2B-EB8A35035BF9}"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D8B045-445E-4B2D-ACF4-4F4040877CA4}"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2F040F43-6125-488E-8BD2-32CC7729E704}">
      <dgm:prSet/>
      <dgm:spPr/>
      <dgm:t>
        <a:bodyPr/>
        <a:lstStyle/>
        <a:p>
          <a:r>
            <a:rPr lang="en-US"/>
            <a:t>Waymo </a:t>
          </a:r>
        </a:p>
      </dgm:t>
    </dgm:pt>
    <dgm:pt modelId="{B72F9B1E-CA68-4296-86C6-FE8903C2F19E}" type="parTrans" cxnId="{22AD8815-BF98-4F14-9578-318EA50FD443}">
      <dgm:prSet/>
      <dgm:spPr/>
      <dgm:t>
        <a:bodyPr/>
        <a:lstStyle/>
        <a:p>
          <a:endParaRPr lang="en-US"/>
        </a:p>
      </dgm:t>
    </dgm:pt>
    <dgm:pt modelId="{04030A63-9C27-41B3-9ACF-7A0F354B72CE}" type="sibTrans" cxnId="{22AD8815-BF98-4F14-9578-318EA50FD443}">
      <dgm:prSet/>
      <dgm:spPr/>
      <dgm:t>
        <a:bodyPr/>
        <a:lstStyle/>
        <a:p>
          <a:endParaRPr lang="en-US"/>
        </a:p>
      </dgm:t>
    </dgm:pt>
    <dgm:pt modelId="{CF7062B1-D8D2-452E-A95D-6D60D7BA5607}">
      <dgm:prSet/>
      <dgm:spPr/>
      <dgm:t>
        <a:bodyPr/>
        <a:lstStyle/>
        <a:p>
          <a:r>
            <a:rPr lang="en-US"/>
            <a:t>Tesla</a:t>
          </a:r>
        </a:p>
      </dgm:t>
    </dgm:pt>
    <dgm:pt modelId="{747FC279-925D-41E6-AE5C-7EE87B20303C}" type="parTrans" cxnId="{AACF6322-3602-4E96-A445-EB152C90FF37}">
      <dgm:prSet/>
      <dgm:spPr/>
      <dgm:t>
        <a:bodyPr/>
        <a:lstStyle/>
        <a:p>
          <a:endParaRPr lang="en-US"/>
        </a:p>
      </dgm:t>
    </dgm:pt>
    <dgm:pt modelId="{E03F6F7E-575D-4DE4-ADA5-9B7219103FA3}" type="sibTrans" cxnId="{AACF6322-3602-4E96-A445-EB152C90FF37}">
      <dgm:prSet/>
      <dgm:spPr/>
      <dgm:t>
        <a:bodyPr/>
        <a:lstStyle/>
        <a:p>
          <a:endParaRPr lang="en-US"/>
        </a:p>
      </dgm:t>
    </dgm:pt>
    <dgm:pt modelId="{F11EF9CA-C3FA-4DB8-B103-4A940D21D731}">
      <dgm:prSet/>
      <dgm:spPr/>
      <dgm:t>
        <a:bodyPr/>
        <a:lstStyle/>
        <a:p>
          <a:r>
            <a:rPr lang="en-US" dirty="0"/>
            <a:t>Uber</a:t>
          </a:r>
        </a:p>
      </dgm:t>
    </dgm:pt>
    <dgm:pt modelId="{C13878D6-D3F9-46A6-A806-3FE79E30F4E3}" type="parTrans" cxnId="{1255CBEC-4D79-40A1-85BA-CC0232669DA6}">
      <dgm:prSet/>
      <dgm:spPr/>
      <dgm:t>
        <a:bodyPr/>
        <a:lstStyle/>
        <a:p>
          <a:endParaRPr lang="en-US"/>
        </a:p>
      </dgm:t>
    </dgm:pt>
    <dgm:pt modelId="{AE38B3AF-7807-4C3B-862A-4E03AC176CA0}" type="sibTrans" cxnId="{1255CBEC-4D79-40A1-85BA-CC0232669DA6}">
      <dgm:prSet/>
      <dgm:spPr/>
      <dgm:t>
        <a:bodyPr/>
        <a:lstStyle/>
        <a:p>
          <a:endParaRPr lang="en-US"/>
        </a:p>
      </dgm:t>
    </dgm:pt>
    <dgm:pt modelId="{B7687C68-5767-4BDD-AABD-DCF46BE7CA3E}">
      <dgm:prSet/>
      <dgm:spPr/>
      <dgm:t>
        <a:bodyPr/>
        <a:lstStyle/>
        <a:p>
          <a:r>
            <a:rPr lang="en-US" dirty="0"/>
            <a:t>Delphi</a:t>
          </a:r>
        </a:p>
      </dgm:t>
    </dgm:pt>
    <dgm:pt modelId="{6D1647B9-5D2D-4E91-AAB3-4D6C566002F0}" type="parTrans" cxnId="{3E19730D-5415-4039-9D17-9EDAA54906D9}">
      <dgm:prSet/>
      <dgm:spPr/>
      <dgm:t>
        <a:bodyPr/>
        <a:lstStyle/>
        <a:p>
          <a:endParaRPr lang="en-US"/>
        </a:p>
      </dgm:t>
    </dgm:pt>
    <dgm:pt modelId="{B76ED660-BEED-4E0F-B103-3A5BE09F8800}" type="sibTrans" cxnId="{3E19730D-5415-4039-9D17-9EDAA54906D9}">
      <dgm:prSet/>
      <dgm:spPr/>
      <dgm:t>
        <a:bodyPr/>
        <a:lstStyle/>
        <a:p>
          <a:endParaRPr lang="en-US"/>
        </a:p>
      </dgm:t>
    </dgm:pt>
    <dgm:pt modelId="{3CF5850B-F517-4C8B-BAC7-3FE15BAB94BA}" type="pres">
      <dgm:prSet presAssocID="{FBD8B045-445E-4B2D-ACF4-4F4040877CA4}" presName="hierChild1" presStyleCnt="0">
        <dgm:presLayoutVars>
          <dgm:chPref val="1"/>
          <dgm:dir/>
          <dgm:animOne val="branch"/>
          <dgm:animLvl val="lvl"/>
          <dgm:resizeHandles/>
        </dgm:presLayoutVars>
      </dgm:prSet>
      <dgm:spPr/>
    </dgm:pt>
    <dgm:pt modelId="{4689D0BD-CC6C-40B6-A73B-5E77EA396532}" type="pres">
      <dgm:prSet presAssocID="{2F040F43-6125-488E-8BD2-32CC7729E704}" presName="hierRoot1" presStyleCnt="0"/>
      <dgm:spPr/>
    </dgm:pt>
    <dgm:pt modelId="{4F8C3DCE-DB96-4755-90E3-4B59DE852DD9}" type="pres">
      <dgm:prSet presAssocID="{2F040F43-6125-488E-8BD2-32CC7729E704}" presName="composite" presStyleCnt="0"/>
      <dgm:spPr/>
    </dgm:pt>
    <dgm:pt modelId="{E6B3C415-54D2-4EB2-953D-FD1F61ED3F13}" type="pres">
      <dgm:prSet presAssocID="{2F040F43-6125-488E-8BD2-32CC7729E704}" presName="background" presStyleLbl="node0" presStyleIdx="0" presStyleCnt="4"/>
      <dgm:spPr/>
    </dgm:pt>
    <dgm:pt modelId="{2603891E-A6DD-4759-B3AB-D2033A9FED77}" type="pres">
      <dgm:prSet presAssocID="{2F040F43-6125-488E-8BD2-32CC7729E704}" presName="text" presStyleLbl="fgAcc0" presStyleIdx="0" presStyleCnt="4">
        <dgm:presLayoutVars>
          <dgm:chPref val="3"/>
        </dgm:presLayoutVars>
      </dgm:prSet>
      <dgm:spPr/>
    </dgm:pt>
    <dgm:pt modelId="{32649D95-1948-4840-850C-7659E41FCD86}" type="pres">
      <dgm:prSet presAssocID="{2F040F43-6125-488E-8BD2-32CC7729E704}" presName="hierChild2" presStyleCnt="0"/>
      <dgm:spPr/>
    </dgm:pt>
    <dgm:pt modelId="{6193396B-847C-4825-96EF-81D484424D0C}" type="pres">
      <dgm:prSet presAssocID="{CF7062B1-D8D2-452E-A95D-6D60D7BA5607}" presName="hierRoot1" presStyleCnt="0"/>
      <dgm:spPr/>
    </dgm:pt>
    <dgm:pt modelId="{D092621B-441F-472A-AA18-FF93ECFAC8AD}" type="pres">
      <dgm:prSet presAssocID="{CF7062B1-D8D2-452E-A95D-6D60D7BA5607}" presName="composite" presStyleCnt="0"/>
      <dgm:spPr/>
    </dgm:pt>
    <dgm:pt modelId="{9AC51A98-BE22-4BC2-84B9-212A9E88B87B}" type="pres">
      <dgm:prSet presAssocID="{CF7062B1-D8D2-452E-A95D-6D60D7BA5607}" presName="background" presStyleLbl="node0" presStyleIdx="1" presStyleCnt="4"/>
      <dgm:spPr/>
    </dgm:pt>
    <dgm:pt modelId="{0D4A6B1C-6723-4C64-B15F-BC73DCF675C2}" type="pres">
      <dgm:prSet presAssocID="{CF7062B1-D8D2-452E-A95D-6D60D7BA5607}" presName="text" presStyleLbl="fgAcc0" presStyleIdx="1" presStyleCnt="4">
        <dgm:presLayoutVars>
          <dgm:chPref val="3"/>
        </dgm:presLayoutVars>
      </dgm:prSet>
      <dgm:spPr/>
    </dgm:pt>
    <dgm:pt modelId="{71450B9A-07E2-4F86-B4CE-233D03DA6AEA}" type="pres">
      <dgm:prSet presAssocID="{CF7062B1-D8D2-452E-A95D-6D60D7BA5607}" presName="hierChild2" presStyleCnt="0"/>
      <dgm:spPr/>
    </dgm:pt>
    <dgm:pt modelId="{1539D2EC-E783-47C9-AF80-0F8D9B738F27}" type="pres">
      <dgm:prSet presAssocID="{F11EF9CA-C3FA-4DB8-B103-4A940D21D731}" presName="hierRoot1" presStyleCnt="0"/>
      <dgm:spPr/>
    </dgm:pt>
    <dgm:pt modelId="{07A46DEE-76A4-41ED-9AC0-B5946218BBC4}" type="pres">
      <dgm:prSet presAssocID="{F11EF9CA-C3FA-4DB8-B103-4A940D21D731}" presName="composite" presStyleCnt="0"/>
      <dgm:spPr/>
    </dgm:pt>
    <dgm:pt modelId="{2892E1A4-ABD3-4F6E-A8DF-31256F3F2423}" type="pres">
      <dgm:prSet presAssocID="{F11EF9CA-C3FA-4DB8-B103-4A940D21D731}" presName="background" presStyleLbl="node0" presStyleIdx="2" presStyleCnt="4"/>
      <dgm:spPr/>
    </dgm:pt>
    <dgm:pt modelId="{35D2C976-5554-4FD5-9418-9C94574E7970}" type="pres">
      <dgm:prSet presAssocID="{F11EF9CA-C3FA-4DB8-B103-4A940D21D731}" presName="text" presStyleLbl="fgAcc0" presStyleIdx="2" presStyleCnt="4">
        <dgm:presLayoutVars>
          <dgm:chPref val="3"/>
        </dgm:presLayoutVars>
      </dgm:prSet>
      <dgm:spPr/>
    </dgm:pt>
    <dgm:pt modelId="{A2CE7BE6-7C7D-43EF-A7B9-B1A6564EB7CA}" type="pres">
      <dgm:prSet presAssocID="{F11EF9CA-C3FA-4DB8-B103-4A940D21D731}" presName="hierChild2" presStyleCnt="0"/>
      <dgm:spPr/>
    </dgm:pt>
    <dgm:pt modelId="{4B2DC946-9FD5-4213-8B12-280035ACE352}" type="pres">
      <dgm:prSet presAssocID="{B7687C68-5767-4BDD-AABD-DCF46BE7CA3E}" presName="hierRoot1" presStyleCnt="0"/>
      <dgm:spPr/>
    </dgm:pt>
    <dgm:pt modelId="{D7AC8AB3-BDC0-43EC-AA92-8A0B7570DC8C}" type="pres">
      <dgm:prSet presAssocID="{B7687C68-5767-4BDD-AABD-DCF46BE7CA3E}" presName="composite" presStyleCnt="0"/>
      <dgm:spPr/>
    </dgm:pt>
    <dgm:pt modelId="{D3E9F29A-4A09-496D-8256-16B185B68DB0}" type="pres">
      <dgm:prSet presAssocID="{B7687C68-5767-4BDD-AABD-DCF46BE7CA3E}" presName="background" presStyleLbl="node0" presStyleIdx="3" presStyleCnt="4"/>
      <dgm:spPr/>
    </dgm:pt>
    <dgm:pt modelId="{E48F4206-C642-45BE-B361-30BC9EBFBDC4}" type="pres">
      <dgm:prSet presAssocID="{B7687C68-5767-4BDD-AABD-DCF46BE7CA3E}" presName="text" presStyleLbl="fgAcc0" presStyleIdx="3" presStyleCnt="4">
        <dgm:presLayoutVars>
          <dgm:chPref val="3"/>
        </dgm:presLayoutVars>
      </dgm:prSet>
      <dgm:spPr/>
    </dgm:pt>
    <dgm:pt modelId="{A7E3091E-2B61-4635-A50E-D11CA12035B1}" type="pres">
      <dgm:prSet presAssocID="{B7687C68-5767-4BDD-AABD-DCF46BE7CA3E}" presName="hierChild2" presStyleCnt="0"/>
      <dgm:spPr/>
    </dgm:pt>
  </dgm:ptLst>
  <dgm:cxnLst>
    <dgm:cxn modelId="{3E19730D-5415-4039-9D17-9EDAA54906D9}" srcId="{FBD8B045-445E-4B2D-ACF4-4F4040877CA4}" destId="{B7687C68-5767-4BDD-AABD-DCF46BE7CA3E}" srcOrd="3" destOrd="0" parTransId="{6D1647B9-5D2D-4E91-AAB3-4D6C566002F0}" sibTransId="{B76ED660-BEED-4E0F-B103-3A5BE09F8800}"/>
    <dgm:cxn modelId="{22AD8815-BF98-4F14-9578-318EA50FD443}" srcId="{FBD8B045-445E-4B2D-ACF4-4F4040877CA4}" destId="{2F040F43-6125-488E-8BD2-32CC7729E704}" srcOrd="0" destOrd="0" parTransId="{B72F9B1E-CA68-4296-86C6-FE8903C2F19E}" sibTransId="{04030A63-9C27-41B3-9ACF-7A0F354B72CE}"/>
    <dgm:cxn modelId="{AACF6322-3602-4E96-A445-EB152C90FF37}" srcId="{FBD8B045-445E-4B2D-ACF4-4F4040877CA4}" destId="{CF7062B1-D8D2-452E-A95D-6D60D7BA5607}" srcOrd="1" destOrd="0" parTransId="{747FC279-925D-41E6-AE5C-7EE87B20303C}" sibTransId="{E03F6F7E-575D-4DE4-ADA5-9B7219103FA3}"/>
    <dgm:cxn modelId="{6C9CA528-8AA4-4D21-843E-87BBB0CFD77B}" type="presOf" srcId="{B7687C68-5767-4BDD-AABD-DCF46BE7CA3E}" destId="{E48F4206-C642-45BE-B361-30BC9EBFBDC4}" srcOrd="0" destOrd="0" presId="urn:microsoft.com/office/officeart/2005/8/layout/hierarchy1"/>
    <dgm:cxn modelId="{34F9AA3C-DB12-4ECD-B6B9-28139E64C5FC}" type="presOf" srcId="{F11EF9CA-C3FA-4DB8-B103-4A940D21D731}" destId="{35D2C976-5554-4FD5-9418-9C94574E7970}" srcOrd="0" destOrd="0" presId="urn:microsoft.com/office/officeart/2005/8/layout/hierarchy1"/>
    <dgm:cxn modelId="{D1C72350-3FD1-44FF-8D73-41A8EB3CD457}" type="presOf" srcId="{CF7062B1-D8D2-452E-A95D-6D60D7BA5607}" destId="{0D4A6B1C-6723-4C64-B15F-BC73DCF675C2}" srcOrd="0" destOrd="0" presId="urn:microsoft.com/office/officeart/2005/8/layout/hierarchy1"/>
    <dgm:cxn modelId="{D5E2FB71-0929-4707-96FA-0B9570D3187F}" type="presOf" srcId="{2F040F43-6125-488E-8BD2-32CC7729E704}" destId="{2603891E-A6DD-4759-B3AB-D2033A9FED77}" srcOrd="0" destOrd="0" presId="urn:microsoft.com/office/officeart/2005/8/layout/hierarchy1"/>
    <dgm:cxn modelId="{CE68EF9C-4883-4B37-B3CC-80A642AC98EE}" type="presOf" srcId="{FBD8B045-445E-4B2D-ACF4-4F4040877CA4}" destId="{3CF5850B-F517-4C8B-BAC7-3FE15BAB94BA}" srcOrd="0" destOrd="0" presId="urn:microsoft.com/office/officeart/2005/8/layout/hierarchy1"/>
    <dgm:cxn modelId="{1255CBEC-4D79-40A1-85BA-CC0232669DA6}" srcId="{FBD8B045-445E-4B2D-ACF4-4F4040877CA4}" destId="{F11EF9CA-C3FA-4DB8-B103-4A940D21D731}" srcOrd="2" destOrd="0" parTransId="{C13878D6-D3F9-46A6-A806-3FE79E30F4E3}" sibTransId="{AE38B3AF-7807-4C3B-862A-4E03AC176CA0}"/>
    <dgm:cxn modelId="{47389126-D0FE-4E59-B169-00D35AC4D44D}" type="presParOf" srcId="{3CF5850B-F517-4C8B-BAC7-3FE15BAB94BA}" destId="{4689D0BD-CC6C-40B6-A73B-5E77EA396532}" srcOrd="0" destOrd="0" presId="urn:microsoft.com/office/officeart/2005/8/layout/hierarchy1"/>
    <dgm:cxn modelId="{3682528B-154F-4D62-BF69-07193DF05B77}" type="presParOf" srcId="{4689D0BD-CC6C-40B6-A73B-5E77EA396532}" destId="{4F8C3DCE-DB96-4755-90E3-4B59DE852DD9}" srcOrd="0" destOrd="0" presId="urn:microsoft.com/office/officeart/2005/8/layout/hierarchy1"/>
    <dgm:cxn modelId="{2602CE66-A2CB-449E-AFF9-81E34500DE6B}" type="presParOf" srcId="{4F8C3DCE-DB96-4755-90E3-4B59DE852DD9}" destId="{E6B3C415-54D2-4EB2-953D-FD1F61ED3F13}" srcOrd="0" destOrd="0" presId="urn:microsoft.com/office/officeart/2005/8/layout/hierarchy1"/>
    <dgm:cxn modelId="{4B47F590-7A5C-4D54-8246-776A9A367760}" type="presParOf" srcId="{4F8C3DCE-DB96-4755-90E3-4B59DE852DD9}" destId="{2603891E-A6DD-4759-B3AB-D2033A9FED77}" srcOrd="1" destOrd="0" presId="urn:microsoft.com/office/officeart/2005/8/layout/hierarchy1"/>
    <dgm:cxn modelId="{D148C924-9A68-4CF7-B9BA-B59F9707B920}" type="presParOf" srcId="{4689D0BD-CC6C-40B6-A73B-5E77EA396532}" destId="{32649D95-1948-4840-850C-7659E41FCD86}" srcOrd="1" destOrd="0" presId="urn:microsoft.com/office/officeart/2005/8/layout/hierarchy1"/>
    <dgm:cxn modelId="{83512BC7-F3ED-4A0E-8607-05C9B8370A0D}" type="presParOf" srcId="{3CF5850B-F517-4C8B-BAC7-3FE15BAB94BA}" destId="{6193396B-847C-4825-96EF-81D484424D0C}" srcOrd="1" destOrd="0" presId="urn:microsoft.com/office/officeart/2005/8/layout/hierarchy1"/>
    <dgm:cxn modelId="{D87EA471-0BBD-4875-86A7-3FCC5661F707}" type="presParOf" srcId="{6193396B-847C-4825-96EF-81D484424D0C}" destId="{D092621B-441F-472A-AA18-FF93ECFAC8AD}" srcOrd="0" destOrd="0" presId="urn:microsoft.com/office/officeart/2005/8/layout/hierarchy1"/>
    <dgm:cxn modelId="{CB033F18-3E04-46F7-B15A-8EBA68A7FC77}" type="presParOf" srcId="{D092621B-441F-472A-AA18-FF93ECFAC8AD}" destId="{9AC51A98-BE22-4BC2-84B9-212A9E88B87B}" srcOrd="0" destOrd="0" presId="urn:microsoft.com/office/officeart/2005/8/layout/hierarchy1"/>
    <dgm:cxn modelId="{F415253A-7538-4459-92FC-99269CB0B1B7}" type="presParOf" srcId="{D092621B-441F-472A-AA18-FF93ECFAC8AD}" destId="{0D4A6B1C-6723-4C64-B15F-BC73DCF675C2}" srcOrd="1" destOrd="0" presId="urn:microsoft.com/office/officeart/2005/8/layout/hierarchy1"/>
    <dgm:cxn modelId="{6820F20C-14EC-4746-A37F-FA8433DE3C03}" type="presParOf" srcId="{6193396B-847C-4825-96EF-81D484424D0C}" destId="{71450B9A-07E2-4F86-B4CE-233D03DA6AEA}" srcOrd="1" destOrd="0" presId="urn:microsoft.com/office/officeart/2005/8/layout/hierarchy1"/>
    <dgm:cxn modelId="{D494CB23-26A1-42F6-A3EA-1B8DC8FCC38A}" type="presParOf" srcId="{3CF5850B-F517-4C8B-BAC7-3FE15BAB94BA}" destId="{1539D2EC-E783-47C9-AF80-0F8D9B738F27}" srcOrd="2" destOrd="0" presId="urn:microsoft.com/office/officeart/2005/8/layout/hierarchy1"/>
    <dgm:cxn modelId="{3CC0E29C-9941-45E6-B65C-FDB78D2D81CF}" type="presParOf" srcId="{1539D2EC-E783-47C9-AF80-0F8D9B738F27}" destId="{07A46DEE-76A4-41ED-9AC0-B5946218BBC4}" srcOrd="0" destOrd="0" presId="urn:microsoft.com/office/officeart/2005/8/layout/hierarchy1"/>
    <dgm:cxn modelId="{68C1C85F-ECA5-406E-AB52-F59B3E7FF18D}" type="presParOf" srcId="{07A46DEE-76A4-41ED-9AC0-B5946218BBC4}" destId="{2892E1A4-ABD3-4F6E-A8DF-31256F3F2423}" srcOrd="0" destOrd="0" presId="urn:microsoft.com/office/officeart/2005/8/layout/hierarchy1"/>
    <dgm:cxn modelId="{025A3294-1BFA-4527-9D8E-6FC6A481637E}" type="presParOf" srcId="{07A46DEE-76A4-41ED-9AC0-B5946218BBC4}" destId="{35D2C976-5554-4FD5-9418-9C94574E7970}" srcOrd="1" destOrd="0" presId="urn:microsoft.com/office/officeart/2005/8/layout/hierarchy1"/>
    <dgm:cxn modelId="{D571D453-8CF2-423D-B301-345B1293B6D4}" type="presParOf" srcId="{1539D2EC-E783-47C9-AF80-0F8D9B738F27}" destId="{A2CE7BE6-7C7D-43EF-A7B9-B1A6564EB7CA}" srcOrd="1" destOrd="0" presId="urn:microsoft.com/office/officeart/2005/8/layout/hierarchy1"/>
    <dgm:cxn modelId="{EF57BD9A-3035-4650-AE97-5104F9160D7A}" type="presParOf" srcId="{3CF5850B-F517-4C8B-BAC7-3FE15BAB94BA}" destId="{4B2DC946-9FD5-4213-8B12-280035ACE352}" srcOrd="3" destOrd="0" presId="urn:microsoft.com/office/officeart/2005/8/layout/hierarchy1"/>
    <dgm:cxn modelId="{3C73DDA1-37E2-40B4-8F87-B2DCA4077CED}" type="presParOf" srcId="{4B2DC946-9FD5-4213-8B12-280035ACE352}" destId="{D7AC8AB3-BDC0-43EC-AA92-8A0B7570DC8C}" srcOrd="0" destOrd="0" presId="urn:microsoft.com/office/officeart/2005/8/layout/hierarchy1"/>
    <dgm:cxn modelId="{BFCB01E5-87AE-4B83-AF12-8A0D8643777F}" type="presParOf" srcId="{D7AC8AB3-BDC0-43EC-AA92-8A0B7570DC8C}" destId="{D3E9F29A-4A09-496D-8256-16B185B68DB0}" srcOrd="0" destOrd="0" presId="urn:microsoft.com/office/officeart/2005/8/layout/hierarchy1"/>
    <dgm:cxn modelId="{A9DDA9A9-7E72-48E8-986A-DB23E0F152C9}" type="presParOf" srcId="{D7AC8AB3-BDC0-43EC-AA92-8A0B7570DC8C}" destId="{E48F4206-C642-45BE-B361-30BC9EBFBDC4}" srcOrd="1" destOrd="0" presId="urn:microsoft.com/office/officeart/2005/8/layout/hierarchy1"/>
    <dgm:cxn modelId="{FCE5A4BB-FF78-4C6F-B1D3-7F4EBACA5C26}" type="presParOf" srcId="{4B2DC946-9FD5-4213-8B12-280035ACE352}" destId="{A7E3091E-2B61-4635-A50E-D11CA12035B1}"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806B94-0330-4138-BBD2-BF7188944F45}"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815ABA60-3142-4C27-A95F-90E6EB41145D}">
      <dgm:prSet/>
      <dgm:spPr/>
      <dgm:t>
        <a:bodyPr/>
        <a:lstStyle/>
        <a:p>
          <a:r>
            <a:rPr lang="en-US" dirty="0"/>
            <a:t>Deployment</a:t>
          </a:r>
        </a:p>
      </dgm:t>
    </dgm:pt>
    <dgm:pt modelId="{64AC5AEC-8686-4F4E-8B8D-A5A99C8DB978}" type="parTrans" cxnId="{D0F215D6-6872-4E25-907F-21772351836C}">
      <dgm:prSet/>
      <dgm:spPr/>
      <dgm:t>
        <a:bodyPr/>
        <a:lstStyle/>
        <a:p>
          <a:endParaRPr lang="en-US"/>
        </a:p>
      </dgm:t>
    </dgm:pt>
    <dgm:pt modelId="{8664A64C-631A-499E-8988-286837AE914B}" type="sibTrans" cxnId="{D0F215D6-6872-4E25-907F-21772351836C}">
      <dgm:prSet/>
      <dgm:spPr/>
      <dgm:t>
        <a:bodyPr/>
        <a:lstStyle/>
        <a:p>
          <a:endParaRPr lang="en-US"/>
        </a:p>
      </dgm:t>
    </dgm:pt>
    <dgm:pt modelId="{45B8129B-0403-4C7B-8A6C-16F94A3EEF4D}">
      <dgm:prSet/>
      <dgm:spPr/>
      <dgm:t>
        <a:bodyPr/>
        <a:lstStyle/>
        <a:p>
          <a:pPr>
            <a:buFont typeface="+mj-lt"/>
            <a:buAutoNum type="arabicPeriod"/>
          </a:pPr>
          <a:r>
            <a:rPr lang="en-US" dirty="0"/>
            <a:t>Commercial Taxi/Ridesharing Service Fleets</a:t>
          </a:r>
        </a:p>
      </dgm:t>
    </dgm:pt>
    <dgm:pt modelId="{109D13A1-C442-4462-A1FA-485331871147}" type="parTrans" cxnId="{4C8071C0-52B8-464E-BF85-3913D5C6F9FB}">
      <dgm:prSet/>
      <dgm:spPr/>
      <dgm:t>
        <a:bodyPr/>
        <a:lstStyle/>
        <a:p>
          <a:endParaRPr lang="en-US"/>
        </a:p>
      </dgm:t>
    </dgm:pt>
    <dgm:pt modelId="{C78A6E2A-D373-49D6-A6FA-7D8F2CCF3BB9}" type="sibTrans" cxnId="{4C8071C0-52B8-464E-BF85-3913D5C6F9FB}">
      <dgm:prSet/>
      <dgm:spPr/>
      <dgm:t>
        <a:bodyPr/>
        <a:lstStyle/>
        <a:p>
          <a:endParaRPr lang="en-US"/>
        </a:p>
      </dgm:t>
    </dgm:pt>
    <dgm:pt modelId="{4DC65574-E286-4760-B740-BD80327E6596}">
      <dgm:prSet/>
      <dgm:spPr/>
      <dgm:t>
        <a:bodyPr/>
        <a:lstStyle/>
        <a:p>
          <a:pPr>
            <a:buFont typeface="+mj-lt"/>
            <a:buAutoNum type="arabicPeriod"/>
          </a:pPr>
          <a:r>
            <a:rPr lang="en-US" dirty="0"/>
            <a:t>Deliveries and Terrestrial Shipping</a:t>
          </a:r>
        </a:p>
      </dgm:t>
    </dgm:pt>
    <dgm:pt modelId="{0FEFD5B1-3D9E-4E17-A6E4-20C636C2D723}" type="parTrans" cxnId="{50381275-5202-4F8F-A217-B81213003CC2}">
      <dgm:prSet/>
      <dgm:spPr/>
      <dgm:t>
        <a:bodyPr/>
        <a:lstStyle/>
        <a:p>
          <a:endParaRPr lang="en-US"/>
        </a:p>
      </dgm:t>
    </dgm:pt>
    <dgm:pt modelId="{BC4018DF-0A71-4373-896C-36445A6A8B41}" type="sibTrans" cxnId="{50381275-5202-4F8F-A217-B81213003CC2}">
      <dgm:prSet/>
      <dgm:spPr/>
      <dgm:t>
        <a:bodyPr/>
        <a:lstStyle/>
        <a:p>
          <a:endParaRPr lang="en-US"/>
        </a:p>
      </dgm:t>
    </dgm:pt>
    <dgm:pt modelId="{7473D00F-E4A9-4760-84FA-156205C57969}">
      <dgm:prSet/>
      <dgm:spPr/>
      <dgm:t>
        <a:bodyPr/>
        <a:lstStyle/>
        <a:p>
          <a:pPr>
            <a:buFont typeface="+mj-lt"/>
            <a:buAutoNum type="arabicPeriod"/>
          </a:pPr>
          <a:r>
            <a:rPr lang="en-US" dirty="0"/>
            <a:t>Public Transportation System Expansion</a:t>
          </a:r>
        </a:p>
      </dgm:t>
    </dgm:pt>
    <dgm:pt modelId="{40E547EA-393E-4818-8103-52D4C0D771B4}" type="parTrans" cxnId="{1FC6410B-FA7D-44B2-85EB-E7C727E54F51}">
      <dgm:prSet/>
      <dgm:spPr/>
      <dgm:t>
        <a:bodyPr/>
        <a:lstStyle/>
        <a:p>
          <a:endParaRPr lang="en-US"/>
        </a:p>
      </dgm:t>
    </dgm:pt>
    <dgm:pt modelId="{674A1A59-8213-407F-B659-4CAB9F036D42}" type="sibTrans" cxnId="{1FC6410B-FA7D-44B2-85EB-E7C727E54F51}">
      <dgm:prSet/>
      <dgm:spPr/>
      <dgm:t>
        <a:bodyPr/>
        <a:lstStyle/>
        <a:p>
          <a:endParaRPr lang="en-US"/>
        </a:p>
      </dgm:t>
    </dgm:pt>
    <dgm:pt modelId="{5BACB086-0D0C-4F4E-885A-35905B5C1200}">
      <dgm:prSet/>
      <dgm:spPr/>
      <dgm:t>
        <a:bodyPr/>
        <a:lstStyle/>
        <a:p>
          <a:pPr>
            <a:buFont typeface="+mj-lt"/>
            <a:buAutoNum type="arabicPeriod"/>
          </a:pPr>
          <a:r>
            <a:rPr lang="en-US" dirty="0"/>
            <a:t>Trucking Fleets</a:t>
          </a:r>
        </a:p>
      </dgm:t>
    </dgm:pt>
    <dgm:pt modelId="{126EB0C8-59B2-4232-B57E-05BD79D588E2}" type="parTrans" cxnId="{EB2B5A32-CCA1-4CF9-A3D7-1CD288FB5D7E}">
      <dgm:prSet/>
      <dgm:spPr/>
      <dgm:t>
        <a:bodyPr/>
        <a:lstStyle/>
        <a:p>
          <a:endParaRPr lang="en-US"/>
        </a:p>
      </dgm:t>
    </dgm:pt>
    <dgm:pt modelId="{18CCD7BA-567D-4B3A-B341-85DE3FDC1E4A}" type="sibTrans" cxnId="{EB2B5A32-CCA1-4CF9-A3D7-1CD288FB5D7E}">
      <dgm:prSet/>
      <dgm:spPr/>
      <dgm:t>
        <a:bodyPr/>
        <a:lstStyle/>
        <a:p>
          <a:endParaRPr lang="en-US"/>
        </a:p>
      </dgm:t>
    </dgm:pt>
    <dgm:pt modelId="{1DB5DCF9-12AB-4C65-95E0-B63A7842FEC7}">
      <dgm:prSet/>
      <dgm:spPr/>
      <dgm:t>
        <a:bodyPr/>
        <a:lstStyle/>
        <a:p>
          <a:pPr>
            <a:buFont typeface="+mj-lt"/>
            <a:buAutoNum type="arabicPeriod"/>
          </a:pPr>
          <a:r>
            <a:rPr lang="en-US" dirty="0"/>
            <a:t>Private Vehicle Owners</a:t>
          </a:r>
        </a:p>
      </dgm:t>
    </dgm:pt>
    <dgm:pt modelId="{F9B9A31D-F803-436B-9506-FF3CF02E900F}" type="parTrans" cxnId="{362E02C5-8356-4393-98F6-89F8AE5C1D37}">
      <dgm:prSet/>
      <dgm:spPr/>
      <dgm:t>
        <a:bodyPr/>
        <a:lstStyle/>
        <a:p>
          <a:endParaRPr lang="en-US"/>
        </a:p>
      </dgm:t>
    </dgm:pt>
    <dgm:pt modelId="{CAB1ABEE-5861-446E-856D-BB7314A07A3B}" type="sibTrans" cxnId="{362E02C5-8356-4393-98F6-89F8AE5C1D37}">
      <dgm:prSet/>
      <dgm:spPr/>
      <dgm:t>
        <a:bodyPr/>
        <a:lstStyle/>
        <a:p>
          <a:endParaRPr lang="en-US"/>
        </a:p>
      </dgm:t>
    </dgm:pt>
    <dgm:pt modelId="{95A6767A-5B69-44FD-B9C4-3530872DC699}">
      <dgm:prSet/>
      <dgm:spPr/>
      <dgm:t>
        <a:bodyPr/>
        <a:lstStyle/>
        <a:p>
          <a:r>
            <a:rPr lang="en-US" dirty="0"/>
            <a:t>Impact</a:t>
          </a:r>
        </a:p>
      </dgm:t>
    </dgm:pt>
    <dgm:pt modelId="{10ADED61-CD23-4051-8389-831DBA66E9CE}" type="parTrans" cxnId="{2C5D9654-187A-41B0-895D-1F3D2924B655}">
      <dgm:prSet/>
      <dgm:spPr/>
      <dgm:t>
        <a:bodyPr/>
        <a:lstStyle/>
        <a:p>
          <a:endParaRPr lang="en-US"/>
        </a:p>
      </dgm:t>
    </dgm:pt>
    <dgm:pt modelId="{3E7A3C83-D431-48B9-97E8-4464090863C0}" type="sibTrans" cxnId="{2C5D9654-187A-41B0-895D-1F3D2924B655}">
      <dgm:prSet/>
      <dgm:spPr/>
      <dgm:t>
        <a:bodyPr/>
        <a:lstStyle/>
        <a:p>
          <a:endParaRPr lang="en-US"/>
        </a:p>
      </dgm:t>
    </dgm:pt>
    <dgm:pt modelId="{D978E9FA-3C5F-47BB-91D1-3D876DE48976}">
      <dgm:prSet/>
      <dgm:spPr/>
      <dgm:t>
        <a:bodyPr/>
        <a:lstStyle/>
        <a:p>
          <a:r>
            <a:rPr lang="en-US" dirty="0"/>
            <a:t>Public Transit Use and Mobility</a:t>
          </a:r>
        </a:p>
      </dgm:t>
    </dgm:pt>
    <dgm:pt modelId="{9EDC01C6-468E-430D-942D-43AA37E1B93F}" type="parTrans" cxnId="{9507A454-A163-4844-9162-28D7278CD48A}">
      <dgm:prSet/>
      <dgm:spPr/>
      <dgm:t>
        <a:bodyPr/>
        <a:lstStyle/>
        <a:p>
          <a:endParaRPr lang="en-US"/>
        </a:p>
      </dgm:t>
    </dgm:pt>
    <dgm:pt modelId="{5EDE8137-EA9F-45CB-B899-F120BAB501FE}" type="sibTrans" cxnId="{9507A454-A163-4844-9162-28D7278CD48A}">
      <dgm:prSet/>
      <dgm:spPr/>
      <dgm:t>
        <a:bodyPr/>
        <a:lstStyle/>
        <a:p>
          <a:endParaRPr lang="en-US"/>
        </a:p>
      </dgm:t>
    </dgm:pt>
    <dgm:pt modelId="{EB1F65CD-9B12-4AF5-A608-135ABEE74293}">
      <dgm:prSet/>
      <dgm:spPr/>
      <dgm:t>
        <a:bodyPr/>
        <a:lstStyle/>
        <a:p>
          <a:r>
            <a:rPr lang="en-US" dirty="0"/>
            <a:t>Traffic</a:t>
          </a:r>
        </a:p>
      </dgm:t>
    </dgm:pt>
    <dgm:pt modelId="{62106C77-B5B1-4D9D-97F5-F1A115279C8F}" type="parTrans" cxnId="{DA07C3FC-751B-4F6B-9BF6-601623AFA87D}">
      <dgm:prSet/>
      <dgm:spPr/>
      <dgm:t>
        <a:bodyPr/>
        <a:lstStyle/>
        <a:p>
          <a:endParaRPr lang="en-US"/>
        </a:p>
      </dgm:t>
    </dgm:pt>
    <dgm:pt modelId="{DF10F585-DD78-434B-BB4B-F6A84C311FFE}" type="sibTrans" cxnId="{DA07C3FC-751B-4F6B-9BF6-601623AFA87D}">
      <dgm:prSet/>
      <dgm:spPr/>
      <dgm:t>
        <a:bodyPr/>
        <a:lstStyle/>
        <a:p>
          <a:endParaRPr lang="en-US"/>
        </a:p>
      </dgm:t>
    </dgm:pt>
    <dgm:pt modelId="{D0E07744-1839-4535-8F62-3ABC302E457C}">
      <dgm:prSet/>
      <dgm:spPr/>
      <dgm:t>
        <a:bodyPr/>
        <a:lstStyle/>
        <a:p>
          <a:r>
            <a:rPr lang="en-US" dirty="0"/>
            <a:t>Urban Planning and Zoning</a:t>
          </a:r>
        </a:p>
      </dgm:t>
    </dgm:pt>
    <dgm:pt modelId="{84A44B3F-0443-49A5-A3C8-34572E9653D0}" type="parTrans" cxnId="{75AE3187-74E4-44D8-A51E-B984589EDAAC}">
      <dgm:prSet/>
      <dgm:spPr/>
      <dgm:t>
        <a:bodyPr/>
        <a:lstStyle/>
        <a:p>
          <a:endParaRPr lang="en-US"/>
        </a:p>
      </dgm:t>
    </dgm:pt>
    <dgm:pt modelId="{CF1209E2-18C1-41A3-8A74-1A9BC8DB7DDD}" type="sibTrans" cxnId="{75AE3187-74E4-44D8-A51E-B984589EDAAC}">
      <dgm:prSet/>
      <dgm:spPr/>
      <dgm:t>
        <a:bodyPr/>
        <a:lstStyle/>
        <a:p>
          <a:endParaRPr lang="en-US"/>
        </a:p>
      </dgm:t>
    </dgm:pt>
    <dgm:pt modelId="{9E7A88B2-20BC-4826-9C14-ED4B6A9593CE}">
      <dgm:prSet/>
      <dgm:spPr/>
      <dgm:t>
        <a:bodyPr/>
        <a:lstStyle/>
        <a:p>
          <a:r>
            <a:rPr lang="en-US" dirty="0"/>
            <a:t>Smart Infrastructure</a:t>
          </a:r>
        </a:p>
      </dgm:t>
    </dgm:pt>
    <dgm:pt modelId="{09F3E653-3D8E-41DC-8451-8CCE88DF977A}" type="parTrans" cxnId="{D5A59EEE-7D9F-4001-A031-8B28BF640FE8}">
      <dgm:prSet/>
      <dgm:spPr/>
      <dgm:t>
        <a:bodyPr/>
        <a:lstStyle/>
        <a:p>
          <a:endParaRPr lang="en-US"/>
        </a:p>
      </dgm:t>
    </dgm:pt>
    <dgm:pt modelId="{08E0B1A8-E78A-448F-BECD-A0AD5BFEC33D}" type="sibTrans" cxnId="{D5A59EEE-7D9F-4001-A031-8B28BF640FE8}">
      <dgm:prSet/>
      <dgm:spPr/>
      <dgm:t>
        <a:bodyPr/>
        <a:lstStyle/>
        <a:p>
          <a:endParaRPr lang="en-US"/>
        </a:p>
      </dgm:t>
    </dgm:pt>
    <dgm:pt modelId="{CA6DD85C-B79A-4AF4-8574-6BA5992A7E7A}" type="pres">
      <dgm:prSet presAssocID="{B8806B94-0330-4138-BBD2-BF7188944F45}" presName="linearFlow" presStyleCnt="0">
        <dgm:presLayoutVars>
          <dgm:dir/>
          <dgm:animLvl val="lvl"/>
          <dgm:resizeHandles val="exact"/>
        </dgm:presLayoutVars>
      </dgm:prSet>
      <dgm:spPr/>
    </dgm:pt>
    <dgm:pt modelId="{A5357DE8-BF58-4A0F-BFFF-B1862F24A489}" type="pres">
      <dgm:prSet presAssocID="{815ABA60-3142-4C27-A95F-90E6EB41145D}" presName="composite" presStyleCnt="0"/>
      <dgm:spPr/>
    </dgm:pt>
    <dgm:pt modelId="{5FEC595D-10FE-4583-8D84-C50495B17782}" type="pres">
      <dgm:prSet presAssocID="{815ABA60-3142-4C27-A95F-90E6EB41145D}" presName="parentText" presStyleLbl="alignNode1" presStyleIdx="0" presStyleCnt="2">
        <dgm:presLayoutVars>
          <dgm:chMax val="1"/>
          <dgm:bulletEnabled val="1"/>
        </dgm:presLayoutVars>
      </dgm:prSet>
      <dgm:spPr/>
    </dgm:pt>
    <dgm:pt modelId="{3B9CFC43-5E33-450E-B73E-D232EA66DECF}" type="pres">
      <dgm:prSet presAssocID="{815ABA60-3142-4C27-A95F-90E6EB41145D}" presName="descendantText" presStyleLbl="alignAcc1" presStyleIdx="0" presStyleCnt="2">
        <dgm:presLayoutVars>
          <dgm:bulletEnabled val="1"/>
        </dgm:presLayoutVars>
      </dgm:prSet>
      <dgm:spPr/>
    </dgm:pt>
    <dgm:pt modelId="{F7255DF7-8D56-42A4-B7AA-399DC3061603}" type="pres">
      <dgm:prSet presAssocID="{8664A64C-631A-499E-8988-286837AE914B}" presName="sp" presStyleCnt="0"/>
      <dgm:spPr/>
    </dgm:pt>
    <dgm:pt modelId="{12C4A928-E049-4559-9B2F-77A33987D7D5}" type="pres">
      <dgm:prSet presAssocID="{95A6767A-5B69-44FD-B9C4-3530872DC699}" presName="composite" presStyleCnt="0"/>
      <dgm:spPr/>
    </dgm:pt>
    <dgm:pt modelId="{7EAFB2AB-B314-4D8F-B826-501D79600C85}" type="pres">
      <dgm:prSet presAssocID="{95A6767A-5B69-44FD-B9C4-3530872DC699}" presName="parentText" presStyleLbl="alignNode1" presStyleIdx="1" presStyleCnt="2">
        <dgm:presLayoutVars>
          <dgm:chMax val="1"/>
          <dgm:bulletEnabled val="1"/>
        </dgm:presLayoutVars>
      </dgm:prSet>
      <dgm:spPr/>
    </dgm:pt>
    <dgm:pt modelId="{84F3A61D-9F49-4B38-8E95-934702B0A5B8}" type="pres">
      <dgm:prSet presAssocID="{95A6767A-5B69-44FD-B9C4-3530872DC699}" presName="descendantText" presStyleLbl="alignAcc1" presStyleIdx="1" presStyleCnt="2">
        <dgm:presLayoutVars>
          <dgm:bulletEnabled val="1"/>
        </dgm:presLayoutVars>
      </dgm:prSet>
      <dgm:spPr/>
    </dgm:pt>
  </dgm:ptLst>
  <dgm:cxnLst>
    <dgm:cxn modelId="{FC2F2502-5B6D-4B5D-9A85-46F96BF512D6}" type="presOf" srcId="{45B8129B-0403-4C7B-8A6C-16F94A3EEF4D}" destId="{3B9CFC43-5E33-450E-B73E-D232EA66DECF}" srcOrd="0" destOrd="0" presId="urn:microsoft.com/office/officeart/2005/8/layout/chevron2"/>
    <dgm:cxn modelId="{1FC6410B-FA7D-44B2-85EB-E7C727E54F51}" srcId="{815ABA60-3142-4C27-A95F-90E6EB41145D}" destId="{7473D00F-E4A9-4760-84FA-156205C57969}" srcOrd="2" destOrd="0" parTransId="{40E547EA-393E-4818-8103-52D4C0D771B4}" sibTransId="{674A1A59-8213-407F-B659-4CAB9F036D42}"/>
    <dgm:cxn modelId="{7C66A50E-E509-4115-B9B9-AE355362A67C}" type="presOf" srcId="{815ABA60-3142-4C27-A95F-90E6EB41145D}" destId="{5FEC595D-10FE-4583-8D84-C50495B17782}" srcOrd="0" destOrd="0" presId="urn:microsoft.com/office/officeart/2005/8/layout/chevron2"/>
    <dgm:cxn modelId="{BA182011-B986-4C42-9EFB-B71732DC47E2}" type="presOf" srcId="{4DC65574-E286-4760-B740-BD80327E6596}" destId="{3B9CFC43-5E33-450E-B73E-D232EA66DECF}" srcOrd="0" destOrd="1" presId="urn:microsoft.com/office/officeart/2005/8/layout/chevron2"/>
    <dgm:cxn modelId="{2DAFE611-73ED-49CB-816A-247D263137B2}" type="presOf" srcId="{7473D00F-E4A9-4760-84FA-156205C57969}" destId="{3B9CFC43-5E33-450E-B73E-D232EA66DECF}" srcOrd="0" destOrd="2" presId="urn:microsoft.com/office/officeart/2005/8/layout/chevron2"/>
    <dgm:cxn modelId="{140DF51D-0ED6-41DA-8661-D8BF48EF780F}" type="presOf" srcId="{95A6767A-5B69-44FD-B9C4-3530872DC699}" destId="{7EAFB2AB-B314-4D8F-B826-501D79600C85}" srcOrd="0" destOrd="0" presId="urn:microsoft.com/office/officeart/2005/8/layout/chevron2"/>
    <dgm:cxn modelId="{8DC2212E-5992-47B0-9732-BF1F0BAD499E}" type="presOf" srcId="{9E7A88B2-20BC-4826-9C14-ED4B6A9593CE}" destId="{84F3A61D-9F49-4B38-8E95-934702B0A5B8}" srcOrd="0" destOrd="3" presId="urn:microsoft.com/office/officeart/2005/8/layout/chevron2"/>
    <dgm:cxn modelId="{EB2B5A32-CCA1-4CF9-A3D7-1CD288FB5D7E}" srcId="{815ABA60-3142-4C27-A95F-90E6EB41145D}" destId="{5BACB086-0D0C-4F4E-885A-35905B5C1200}" srcOrd="3" destOrd="0" parTransId="{126EB0C8-59B2-4232-B57E-05BD79D588E2}" sibTransId="{18CCD7BA-567D-4B3A-B341-85DE3FDC1E4A}"/>
    <dgm:cxn modelId="{22B1EA5C-CD1C-4459-A2B9-572C3152B24B}" type="presOf" srcId="{D0E07744-1839-4535-8F62-3ABC302E457C}" destId="{84F3A61D-9F49-4B38-8E95-934702B0A5B8}" srcOrd="0" destOrd="2" presId="urn:microsoft.com/office/officeart/2005/8/layout/chevron2"/>
    <dgm:cxn modelId="{6F6FBC63-CABC-403A-BAB5-899BB9AE6E32}" type="presOf" srcId="{5BACB086-0D0C-4F4E-885A-35905B5C1200}" destId="{3B9CFC43-5E33-450E-B73E-D232EA66DECF}" srcOrd="0" destOrd="3" presId="urn:microsoft.com/office/officeart/2005/8/layout/chevron2"/>
    <dgm:cxn modelId="{2C5D9654-187A-41B0-895D-1F3D2924B655}" srcId="{B8806B94-0330-4138-BBD2-BF7188944F45}" destId="{95A6767A-5B69-44FD-B9C4-3530872DC699}" srcOrd="1" destOrd="0" parTransId="{10ADED61-CD23-4051-8389-831DBA66E9CE}" sibTransId="{3E7A3C83-D431-48B9-97E8-4464090863C0}"/>
    <dgm:cxn modelId="{9507A454-A163-4844-9162-28D7278CD48A}" srcId="{95A6767A-5B69-44FD-B9C4-3530872DC699}" destId="{D978E9FA-3C5F-47BB-91D1-3D876DE48976}" srcOrd="0" destOrd="0" parTransId="{9EDC01C6-468E-430D-942D-43AA37E1B93F}" sibTransId="{5EDE8137-EA9F-45CB-B899-F120BAB501FE}"/>
    <dgm:cxn modelId="{50381275-5202-4F8F-A217-B81213003CC2}" srcId="{815ABA60-3142-4C27-A95F-90E6EB41145D}" destId="{4DC65574-E286-4760-B740-BD80327E6596}" srcOrd="1" destOrd="0" parTransId="{0FEFD5B1-3D9E-4E17-A6E4-20C636C2D723}" sibTransId="{BC4018DF-0A71-4373-896C-36445A6A8B41}"/>
    <dgm:cxn modelId="{2BD57A7D-C51C-4489-A5E7-D7DECEC0C65F}" type="presOf" srcId="{EB1F65CD-9B12-4AF5-A608-135ABEE74293}" destId="{84F3A61D-9F49-4B38-8E95-934702B0A5B8}" srcOrd="0" destOrd="1" presId="urn:microsoft.com/office/officeart/2005/8/layout/chevron2"/>
    <dgm:cxn modelId="{75AE3187-74E4-44D8-A51E-B984589EDAAC}" srcId="{95A6767A-5B69-44FD-B9C4-3530872DC699}" destId="{D0E07744-1839-4535-8F62-3ABC302E457C}" srcOrd="2" destOrd="0" parTransId="{84A44B3F-0443-49A5-A3C8-34572E9653D0}" sibTransId="{CF1209E2-18C1-41A3-8A74-1A9BC8DB7DDD}"/>
    <dgm:cxn modelId="{32E8C39B-96BA-4FBD-A214-0F5A2569EEA0}" type="presOf" srcId="{1DB5DCF9-12AB-4C65-95E0-B63A7842FEC7}" destId="{3B9CFC43-5E33-450E-B73E-D232EA66DECF}" srcOrd="0" destOrd="4" presId="urn:microsoft.com/office/officeart/2005/8/layout/chevron2"/>
    <dgm:cxn modelId="{4C8071C0-52B8-464E-BF85-3913D5C6F9FB}" srcId="{815ABA60-3142-4C27-A95F-90E6EB41145D}" destId="{45B8129B-0403-4C7B-8A6C-16F94A3EEF4D}" srcOrd="0" destOrd="0" parTransId="{109D13A1-C442-4462-A1FA-485331871147}" sibTransId="{C78A6E2A-D373-49D6-A6FA-7D8F2CCF3BB9}"/>
    <dgm:cxn modelId="{F58F7FC4-BB6A-46FE-BD2D-D6EACB6511FF}" type="presOf" srcId="{B8806B94-0330-4138-BBD2-BF7188944F45}" destId="{CA6DD85C-B79A-4AF4-8574-6BA5992A7E7A}" srcOrd="0" destOrd="0" presId="urn:microsoft.com/office/officeart/2005/8/layout/chevron2"/>
    <dgm:cxn modelId="{362E02C5-8356-4393-98F6-89F8AE5C1D37}" srcId="{815ABA60-3142-4C27-A95F-90E6EB41145D}" destId="{1DB5DCF9-12AB-4C65-95E0-B63A7842FEC7}" srcOrd="4" destOrd="0" parTransId="{F9B9A31D-F803-436B-9506-FF3CF02E900F}" sibTransId="{CAB1ABEE-5861-446E-856D-BB7314A07A3B}"/>
    <dgm:cxn modelId="{64ED42CF-6C9D-4A56-BCA6-18C69AD2BEE4}" type="presOf" srcId="{D978E9FA-3C5F-47BB-91D1-3D876DE48976}" destId="{84F3A61D-9F49-4B38-8E95-934702B0A5B8}" srcOrd="0" destOrd="0" presId="urn:microsoft.com/office/officeart/2005/8/layout/chevron2"/>
    <dgm:cxn modelId="{D0F215D6-6872-4E25-907F-21772351836C}" srcId="{B8806B94-0330-4138-BBD2-BF7188944F45}" destId="{815ABA60-3142-4C27-A95F-90E6EB41145D}" srcOrd="0" destOrd="0" parTransId="{64AC5AEC-8686-4F4E-8B8D-A5A99C8DB978}" sibTransId="{8664A64C-631A-499E-8988-286837AE914B}"/>
    <dgm:cxn modelId="{D5A59EEE-7D9F-4001-A031-8B28BF640FE8}" srcId="{95A6767A-5B69-44FD-B9C4-3530872DC699}" destId="{9E7A88B2-20BC-4826-9C14-ED4B6A9593CE}" srcOrd="3" destOrd="0" parTransId="{09F3E653-3D8E-41DC-8451-8CCE88DF977A}" sibTransId="{08E0B1A8-E78A-448F-BECD-A0AD5BFEC33D}"/>
    <dgm:cxn modelId="{DA07C3FC-751B-4F6B-9BF6-601623AFA87D}" srcId="{95A6767A-5B69-44FD-B9C4-3530872DC699}" destId="{EB1F65CD-9B12-4AF5-A608-135ABEE74293}" srcOrd="1" destOrd="0" parTransId="{62106C77-B5B1-4D9D-97F5-F1A115279C8F}" sibTransId="{DF10F585-DD78-434B-BB4B-F6A84C311FFE}"/>
    <dgm:cxn modelId="{33546B5C-2755-4543-AE18-B82EE8A6D070}" type="presParOf" srcId="{CA6DD85C-B79A-4AF4-8574-6BA5992A7E7A}" destId="{A5357DE8-BF58-4A0F-BFFF-B1862F24A489}" srcOrd="0" destOrd="0" presId="urn:microsoft.com/office/officeart/2005/8/layout/chevron2"/>
    <dgm:cxn modelId="{B21E34B0-6A8A-46D5-8B92-1179C6E9D395}" type="presParOf" srcId="{A5357DE8-BF58-4A0F-BFFF-B1862F24A489}" destId="{5FEC595D-10FE-4583-8D84-C50495B17782}" srcOrd="0" destOrd="0" presId="urn:microsoft.com/office/officeart/2005/8/layout/chevron2"/>
    <dgm:cxn modelId="{7DB2224D-5C8A-4EDD-A5B7-3316729D6246}" type="presParOf" srcId="{A5357DE8-BF58-4A0F-BFFF-B1862F24A489}" destId="{3B9CFC43-5E33-450E-B73E-D232EA66DECF}" srcOrd="1" destOrd="0" presId="urn:microsoft.com/office/officeart/2005/8/layout/chevron2"/>
    <dgm:cxn modelId="{31C5206E-E0D2-40BC-8F05-4CC1D24B793A}" type="presParOf" srcId="{CA6DD85C-B79A-4AF4-8574-6BA5992A7E7A}" destId="{F7255DF7-8D56-42A4-B7AA-399DC3061603}" srcOrd="1" destOrd="0" presId="urn:microsoft.com/office/officeart/2005/8/layout/chevron2"/>
    <dgm:cxn modelId="{1A9F2F97-C778-443A-8AE9-75E342E12B60}" type="presParOf" srcId="{CA6DD85C-B79A-4AF4-8574-6BA5992A7E7A}" destId="{12C4A928-E049-4559-9B2F-77A33987D7D5}" srcOrd="2" destOrd="0" presId="urn:microsoft.com/office/officeart/2005/8/layout/chevron2"/>
    <dgm:cxn modelId="{B62F7E84-21A5-4B8B-AB9F-A14181A87F47}" type="presParOf" srcId="{12C4A928-E049-4559-9B2F-77A33987D7D5}" destId="{7EAFB2AB-B314-4D8F-B826-501D79600C85}" srcOrd="0" destOrd="0" presId="urn:microsoft.com/office/officeart/2005/8/layout/chevron2"/>
    <dgm:cxn modelId="{7BB82442-9958-45A3-B77D-C55922F71312}" type="presParOf" srcId="{12C4A928-E049-4559-9B2F-77A33987D7D5}" destId="{84F3A61D-9F49-4B38-8E95-934702B0A5B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D9D3B-B243-41A7-A96A-3369B5546FEC}"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47B3CA51-8CE4-427E-A403-B509509470DB}">
      <dgm:prSet/>
      <dgm:spPr/>
      <dgm:t>
        <a:bodyPr/>
        <a:lstStyle/>
        <a:p>
          <a:r>
            <a:rPr lang="en-US" dirty="0"/>
            <a:t>Massive number of sensors on the road</a:t>
          </a:r>
        </a:p>
      </dgm:t>
    </dgm:pt>
    <dgm:pt modelId="{5D02E2E3-9CAE-47ED-BAFF-694B1D274C9E}" type="parTrans" cxnId="{5251E061-3F10-48E9-A48B-80640FF4E98A}">
      <dgm:prSet/>
      <dgm:spPr/>
      <dgm:t>
        <a:bodyPr/>
        <a:lstStyle/>
        <a:p>
          <a:endParaRPr lang="en-US"/>
        </a:p>
      </dgm:t>
    </dgm:pt>
    <dgm:pt modelId="{4ADB51E0-9FFC-401F-99D0-BB4EA08F25E9}" type="sibTrans" cxnId="{5251E061-3F10-48E9-A48B-80640FF4E98A}">
      <dgm:prSet phldrT="01" phldr="0"/>
      <dgm:spPr/>
      <dgm:t>
        <a:bodyPr/>
        <a:lstStyle/>
        <a:p>
          <a:endParaRPr lang="en-US"/>
        </a:p>
      </dgm:t>
    </dgm:pt>
    <dgm:pt modelId="{06470B71-8A97-44D9-8CC1-4A8A0E0C39F3}">
      <dgm:prSet/>
      <dgm:spPr/>
      <dgm:t>
        <a:bodyPr/>
        <a:lstStyle/>
        <a:p>
          <a:r>
            <a:rPr lang="en-US" dirty="0"/>
            <a:t>Potentially generating geospatial big data</a:t>
          </a:r>
        </a:p>
      </dgm:t>
    </dgm:pt>
    <dgm:pt modelId="{A4C5D2CB-AA99-4381-859E-7A8AB3B3A1FD}" type="parTrans" cxnId="{7DDA4101-35AD-4A8B-AEEA-2AE087D7B948}">
      <dgm:prSet/>
      <dgm:spPr/>
      <dgm:t>
        <a:bodyPr/>
        <a:lstStyle/>
        <a:p>
          <a:endParaRPr lang="en-US"/>
        </a:p>
      </dgm:t>
    </dgm:pt>
    <dgm:pt modelId="{0FD87FBC-BE42-41CC-868E-3C302DAC3C19}" type="sibTrans" cxnId="{7DDA4101-35AD-4A8B-AEEA-2AE087D7B948}">
      <dgm:prSet phldrT="03" phldr="0"/>
      <dgm:spPr/>
      <dgm:t>
        <a:bodyPr/>
        <a:lstStyle/>
        <a:p>
          <a:endParaRPr lang="en-US"/>
        </a:p>
      </dgm:t>
    </dgm:pt>
    <dgm:pt modelId="{7170F796-8ED1-4369-8033-C10DAA2FAA8F}">
      <dgm:prSet/>
      <dgm:spPr/>
      <dgm:t>
        <a:bodyPr/>
        <a:lstStyle/>
        <a:p>
          <a:r>
            <a:rPr lang="en-US" dirty="0"/>
            <a:t>Leveraging sensors and data</a:t>
          </a:r>
        </a:p>
      </dgm:t>
    </dgm:pt>
    <dgm:pt modelId="{BFB99F38-0B2E-4C5E-AEDB-4AC2FD210018}" type="parTrans" cxnId="{7FFA7DB1-63C9-44C9-9869-673823FE1449}">
      <dgm:prSet/>
      <dgm:spPr/>
      <dgm:t>
        <a:bodyPr/>
        <a:lstStyle/>
        <a:p>
          <a:endParaRPr lang="en-US"/>
        </a:p>
      </dgm:t>
    </dgm:pt>
    <dgm:pt modelId="{BFBF53C3-364E-4682-B91B-ADA608806163}" type="sibTrans" cxnId="{7FFA7DB1-63C9-44C9-9869-673823FE1449}">
      <dgm:prSet phldrT="04" phldr="0"/>
      <dgm:spPr/>
      <dgm:t>
        <a:bodyPr/>
        <a:lstStyle/>
        <a:p>
          <a:endParaRPr lang="en-US"/>
        </a:p>
      </dgm:t>
    </dgm:pt>
    <dgm:pt modelId="{7A45ED66-1848-4E9F-B3FF-02BB4A9F8C60}">
      <dgm:prSet/>
      <dgm:spPr/>
      <dgm:t>
        <a:bodyPr/>
        <a:lstStyle/>
        <a:p>
          <a:r>
            <a:rPr lang="en-US" dirty="0"/>
            <a:t>Increased innovation and decreasing costs for sensors such as LiDAR</a:t>
          </a:r>
        </a:p>
      </dgm:t>
    </dgm:pt>
    <dgm:pt modelId="{C9210FE9-DA0E-49B5-8D3A-E14083189B41}" type="parTrans" cxnId="{BAFD1464-8057-4583-93CB-508909C4E7A1}">
      <dgm:prSet/>
      <dgm:spPr/>
      <dgm:t>
        <a:bodyPr/>
        <a:lstStyle/>
        <a:p>
          <a:endParaRPr lang="en-US"/>
        </a:p>
      </dgm:t>
    </dgm:pt>
    <dgm:pt modelId="{84212116-2AA8-4422-B7CD-EBCD90BF4B14}" type="sibTrans" cxnId="{BAFD1464-8057-4583-93CB-508909C4E7A1}">
      <dgm:prSet/>
      <dgm:spPr/>
      <dgm:t>
        <a:bodyPr/>
        <a:lstStyle/>
        <a:p>
          <a:endParaRPr lang="en-US"/>
        </a:p>
        <a:p>
          <a:endParaRPr lang="en-US"/>
        </a:p>
      </dgm:t>
    </dgm:pt>
    <dgm:pt modelId="{7BBBB985-9536-42DF-9730-3CBC2E44375E}" type="pres">
      <dgm:prSet presAssocID="{48FD9D3B-B243-41A7-A96A-3369B5546FEC}" presName="outerComposite" presStyleCnt="0">
        <dgm:presLayoutVars>
          <dgm:chMax val="5"/>
          <dgm:dir/>
          <dgm:resizeHandles val="exact"/>
        </dgm:presLayoutVars>
      </dgm:prSet>
      <dgm:spPr/>
    </dgm:pt>
    <dgm:pt modelId="{C9C55FF7-3344-4A75-9574-E1969BF3C87C}" type="pres">
      <dgm:prSet presAssocID="{48FD9D3B-B243-41A7-A96A-3369B5546FEC}" presName="dummyMaxCanvas" presStyleCnt="0">
        <dgm:presLayoutVars/>
      </dgm:prSet>
      <dgm:spPr/>
    </dgm:pt>
    <dgm:pt modelId="{82560DED-DF26-46E1-BD2B-1EA86B3D7A9D}" type="pres">
      <dgm:prSet presAssocID="{48FD9D3B-B243-41A7-A96A-3369B5546FEC}" presName="FourNodes_1" presStyleLbl="node1" presStyleIdx="0" presStyleCnt="4">
        <dgm:presLayoutVars>
          <dgm:bulletEnabled val="1"/>
        </dgm:presLayoutVars>
      </dgm:prSet>
      <dgm:spPr/>
    </dgm:pt>
    <dgm:pt modelId="{689AF3EE-3484-4C69-9F2E-19DBF3E2C421}" type="pres">
      <dgm:prSet presAssocID="{48FD9D3B-B243-41A7-A96A-3369B5546FEC}" presName="FourNodes_2" presStyleLbl="node1" presStyleIdx="1" presStyleCnt="4">
        <dgm:presLayoutVars>
          <dgm:bulletEnabled val="1"/>
        </dgm:presLayoutVars>
      </dgm:prSet>
      <dgm:spPr/>
    </dgm:pt>
    <dgm:pt modelId="{2580A8C3-5DA6-4B36-A96D-FDF3B05482B0}" type="pres">
      <dgm:prSet presAssocID="{48FD9D3B-B243-41A7-A96A-3369B5546FEC}" presName="FourNodes_3" presStyleLbl="node1" presStyleIdx="2" presStyleCnt="4">
        <dgm:presLayoutVars>
          <dgm:bulletEnabled val="1"/>
        </dgm:presLayoutVars>
      </dgm:prSet>
      <dgm:spPr/>
    </dgm:pt>
    <dgm:pt modelId="{B923ABE2-F1E1-4E79-B2DC-D1A8B2962EC8}" type="pres">
      <dgm:prSet presAssocID="{48FD9D3B-B243-41A7-A96A-3369B5546FEC}" presName="FourNodes_4" presStyleLbl="node1" presStyleIdx="3" presStyleCnt="4">
        <dgm:presLayoutVars>
          <dgm:bulletEnabled val="1"/>
        </dgm:presLayoutVars>
      </dgm:prSet>
      <dgm:spPr/>
    </dgm:pt>
    <dgm:pt modelId="{AC2C968C-A9F0-486D-844A-CE233DDF664D}" type="pres">
      <dgm:prSet presAssocID="{48FD9D3B-B243-41A7-A96A-3369B5546FEC}" presName="FourConn_1-2" presStyleLbl="fgAccFollowNode1" presStyleIdx="0" presStyleCnt="3">
        <dgm:presLayoutVars>
          <dgm:bulletEnabled val="1"/>
        </dgm:presLayoutVars>
      </dgm:prSet>
      <dgm:spPr/>
    </dgm:pt>
    <dgm:pt modelId="{36E83BCE-A492-4565-9380-0EFDE2DAFA9E}" type="pres">
      <dgm:prSet presAssocID="{48FD9D3B-B243-41A7-A96A-3369B5546FEC}" presName="FourConn_2-3" presStyleLbl="fgAccFollowNode1" presStyleIdx="1" presStyleCnt="3">
        <dgm:presLayoutVars>
          <dgm:bulletEnabled val="1"/>
        </dgm:presLayoutVars>
      </dgm:prSet>
      <dgm:spPr/>
    </dgm:pt>
    <dgm:pt modelId="{5C284934-155C-455F-8799-F9B3D8F0E95C}" type="pres">
      <dgm:prSet presAssocID="{48FD9D3B-B243-41A7-A96A-3369B5546FEC}" presName="FourConn_3-4" presStyleLbl="fgAccFollowNode1" presStyleIdx="2" presStyleCnt="3">
        <dgm:presLayoutVars>
          <dgm:bulletEnabled val="1"/>
        </dgm:presLayoutVars>
      </dgm:prSet>
      <dgm:spPr/>
    </dgm:pt>
    <dgm:pt modelId="{3A163AA2-A3B4-435E-B563-80BBB83FFFB2}" type="pres">
      <dgm:prSet presAssocID="{48FD9D3B-B243-41A7-A96A-3369B5546FEC}" presName="FourNodes_1_text" presStyleLbl="node1" presStyleIdx="3" presStyleCnt="4">
        <dgm:presLayoutVars>
          <dgm:bulletEnabled val="1"/>
        </dgm:presLayoutVars>
      </dgm:prSet>
      <dgm:spPr/>
    </dgm:pt>
    <dgm:pt modelId="{741C16BE-C925-4195-84E4-17B8DF914D00}" type="pres">
      <dgm:prSet presAssocID="{48FD9D3B-B243-41A7-A96A-3369B5546FEC}" presName="FourNodes_2_text" presStyleLbl="node1" presStyleIdx="3" presStyleCnt="4">
        <dgm:presLayoutVars>
          <dgm:bulletEnabled val="1"/>
        </dgm:presLayoutVars>
      </dgm:prSet>
      <dgm:spPr/>
    </dgm:pt>
    <dgm:pt modelId="{40B5AAB7-F3CE-4FD4-B9C7-0492B083CD94}" type="pres">
      <dgm:prSet presAssocID="{48FD9D3B-B243-41A7-A96A-3369B5546FEC}" presName="FourNodes_3_text" presStyleLbl="node1" presStyleIdx="3" presStyleCnt="4">
        <dgm:presLayoutVars>
          <dgm:bulletEnabled val="1"/>
        </dgm:presLayoutVars>
      </dgm:prSet>
      <dgm:spPr/>
    </dgm:pt>
    <dgm:pt modelId="{88438E33-3FF3-4AEF-8B80-3D7C5EB2A771}" type="pres">
      <dgm:prSet presAssocID="{48FD9D3B-B243-41A7-A96A-3369B5546FEC}" presName="FourNodes_4_text" presStyleLbl="node1" presStyleIdx="3" presStyleCnt="4">
        <dgm:presLayoutVars>
          <dgm:bulletEnabled val="1"/>
        </dgm:presLayoutVars>
      </dgm:prSet>
      <dgm:spPr/>
    </dgm:pt>
  </dgm:ptLst>
  <dgm:cxnLst>
    <dgm:cxn modelId="{7DDA4101-35AD-4A8B-AEEA-2AE087D7B948}" srcId="{48FD9D3B-B243-41A7-A96A-3369B5546FEC}" destId="{06470B71-8A97-44D9-8CC1-4A8A0E0C39F3}" srcOrd="2" destOrd="0" parTransId="{A4C5D2CB-AA99-4381-859E-7A8AB3B3A1FD}" sibTransId="{0FD87FBC-BE42-41CC-868E-3C302DAC3C19}"/>
    <dgm:cxn modelId="{98402902-9EC0-41CF-BA6C-D98B674548CA}" type="presOf" srcId="{7170F796-8ED1-4369-8033-C10DAA2FAA8F}" destId="{88438E33-3FF3-4AEF-8B80-3D7C5EB2A771}" srcOrd="1" destOrd="0" presId="urn:microsoft.com/office/officeart/2005/8/layout/vProcess5"/>
    <dgm:cxn modelId="{1A5BB713-995E-4AF6-9DB7-4F1C6835E07D}" type="presOf" srcId="{47B3CA51-8CE4-427E-A403-B509509470DB}" destId="{741C16BE-C925-4195-84E4-17B8DF914D00}" srcOrd="1" destOrd="0" presId="urn:microsoft.com/office/officeart/2005/8/layout/vProcess5"/>
    <dgm:cxn modelId="{93E18726-2726-4597-B04B-4B3F6D2D20E2}" type="presOf" srcId="{47B3CA51-8CE4-427E-A403-B509509470DB}" destId="{689AF3EE-3484-4C69-9F2E-19DBF3E2C421}" srcOrd="0" destOrd="0" presId="urn:microsoft.com/office/officeart/2005/8/layout/vProcess5"/>
    <dgm:cxn modelId="{9CD3153B-D88E-4BFB-9D89-2716F20AE601}" type="presOf" srcId="{48FD9D3B-B243-41A7-A96A-3369B5546FEC}" destId="{7BBBB985-9536-42DF-9730-3CBC2E44375E}" srcOrd="0" destOrd="0" presId="urn:microsoft.com/office/officeart/2005/8/layout/vProcess5"/>
    <dgm:cxn modelId="{5251E061-3F10-48E9-A48B-80640FF4E98A}" srcId="{48FD9D3B-B243-41A7-A96A-3369B5546FEC}" destId="{47B3CA51-8CE4-427E-A403-B509509470DB}" srcOrd="1" destOrd="0" parTransId="{5D02E2E3-9CAE-47ED-BAFF-694B1D274C9E}" sibTransId="{4ADB51E0-9FFC-401F-99D0-BB4EA08F25E9}"/>
    <dgm:cxn modelId="{BAFD1464-8057-4583-93CB-508909C4E7A1}" srcId="{48FD9D3B-B243-41A7-A96A-3369B5546FEC}" destId="{7A45ED66-1848-4E9F-B3FF-02BB4A9F8C60}" srcOrd="0" destOrd="0" parTransId="{C9210FE9-DA0E-49B5-8D3A-E14083189B41}" sibTransId="{84212116-2AA8-4422-B7CD-EBCD90BF4B14}"/>
    <dgm:cxn modelId="{1FABD16D-F9A1-4C08-B801-734650055449}" type="presOf" srcId="{7170F796-8ED1-4369-8033-C10DAA2FAA8F}" destId="{B923ABE2-F1E1-4E79-B2DC-D1A8B2962EC8}" srcOrd="0" destOrd="0" presId="urn:microsoft.com/office/officeart/2005/8/layout/vProcess5"/>
    <dgm:cxn modelId="{5B5C2354-D662-4DAB-BE3F-DEA770E426E1}" type="presOf" srcId="{7A45ED66-1848-4E9F-B3FF-02BB4A9F8C60}" destId="{82560DED-DF26-46E1-BD2B-1EA86B3D7A9D}" srcOrd="0" destOrd="0" presId="urn:microsoft.com/office/officeart/2005/8/layout/vProcess5"/>
    <dgm:cxn modelId="{65E93E8A-8EB4-4FEA-8D5E-D30B1E3C3D12}" type="presOf" srcId="{7A45ED66-1848-4E9F-B3FF-02BB4A9F8C60}" destId="{3A163AA2-A3B4-435E-B563-80BBB83FFFB2}" srcOrd="1" destOrd="0" presId="urn:microsoft.com/office/officeart/2005/8/layout/vProcess5"/>
    <dgm:cxn modelId="{FBB2DE91-20C2-4F91-AB3C-AD0C29AEC658}" type="presOf" srcId="{06470B71-8A97-44D9-8CC1-4A8A0E0C39F3}" destId="{2580A8C3-5DA6-4B36-A96D-FDF3B05482B0}" srcOrd="0" destOrd="0" presId="urn:microsoft.com/office/officeart/2005/8/layout/vProcess5"/>
    <dgm:cxn modelId="{5FD01099-6B20-491C-B705-62574305B739}" type="presOf" srcId="{06470B71-8A97-44D9-8CC1-4A8A0E0C39F3}" destId="{40B5AAB7-F3CE-4FD4-B9C7-0492B083CD94}" srcOrd="1" destOrd="0" presId="urn:microsoft.com/office/officeart/2005/8/layout/vProcess5"/>
    <dgm:cxn modelId="{7FFA7DB1-63C9-44C9-9869-673823FE1449}" srcId="{48FD9D3B-B243-41A7-A96A-3369B5546FEC}" destId="{7170F796-8ED1-4369-8033-C10DAA2FAA8F}" srcOrd="3" destOrd="0" parTransId="{BFB99F38-0B2E-4C5E-AEDB-4AC2FD210018}" sibTransId="{BFBF53C3-364E-4682-B91B-ADA608806163}"/>
    <dgm:cxn modelId="{246241CE-821C-4EA6-B0CE-E3269C860CA0}" type="presOf" srcId="{84212116-2AA8-4422-B7CD-EBCD90BF4B14}" destId="{AC2C968C-A9F0-486D-844A-CE233DDF664D}" srcOrd="0" destOrd="0" presId="urn:microsoft.com/office/officeart/2005/8/layout/vProcess5"/>
    <dgm:cxn modelId="{BD0BDBE7-5A66-4E60-A63A-C5808E102D83}" type="presOf" srcId="{4ADB51E0-9FFC-401F-99D0-BB4EA08F25E9}" destId="{36E83BCE-A492-4565-9380-0EFDE2DAFA9E}" srcOrd="0" destOrd="0" presId="urn:microsoft.com/office/officeart/2005/8/layout/vProcess5"/>
    <dgm:cxn modelId="{F9549BFC-9381-47E6-A689-787183EA39E4}" type="presOf" srcId="{0FD87FBC-BE42-41CC-868E-3C302DAC3C19}" destId="{5C284934-155C-455F-8799-F9B3D8F0E95C}" srcOrd="0" destOrd="0" presId="urn:microsoft.com/office/officeart/2005/8/layout/vProcess5"/>
    <dgm:cxn modelId="{DD446736-970A-4B2E-8E73-E6F18D18B102}" type="presParOf" srcId="{7BBBB985-9536-42DF-9730-3CBC2E44375E}" destId="{C9C55FF7-3344-4A75-9574-E1969BF3C87C}" srcOrd="0" destOrd="0" presId="urn:microsoft.com/office/officeart/2005/8/layout/vProcess5"/>
    <dgm:cxn modelId="{A7D36195-090C-4FCF-A724-B9904C1CE21C}" type="presParOf" srcId="{7BBBB985-9536-42DF-9730-3CBC2E44375E}" destId="{82560DED-DF26-46E1-BD2B-1EA86B3D7A9D}" srcOrd="1" destOrd="0" presId="urn:microsoft.com/office/officeart/2005/8/layout/vProcess5"/>
    <dgm:cxn modelId="{2CBE6477-9808-453D-9EAF-BC3F543B3379}" type="presParOf" srcId="{7BBBB985-9536-42DF-9730-3CBC2E44375E}" destId="{689AF3EE-3484-4C69-9F2E-19DBF3E2C421}" srcOrd="2" destOrd="0" presId="urn:microsoft.com/office/officeart/2005/8/layout/vProcess5"/>
    <dgm:cxn modelId="{D7166669-732A-4685-938B-8B3A567EDC72}" type="presParOf" srcId="{7BBBB985-9536-42DF-9730-3CBC2E44375E}" destId="{2580A8C3-5DA6-4B36-A96D-FDF3B05482B0}" srcOrd="3" destOrd="0" presId="urn:microsoft.com/office/officeart/2005/8/layout/vProcess5"/>
    <dgm:cxn modelId="{CAC467BB-9E52-4A62-9433-5EF65107729C}" type="presParOf" srcId="{7BBBB985-9536-42DF-9730-3CBC2E44375E}" destId="{B923ABE2-F1E1-4E79-B2DC-D1A8B2962EC8}" srcOrd="4" destOrd="0" presId="urn:microsoft.com/office/officeart/2005/8/layout/vProcess5"/>
    <dgm:cxn modelId="{84E908FD-5E9D-49E8-AE76-6C8204005004}" type="presParOf" srcId="{7BBBB985-9536-42DF-9730-3CBC2E44375E}" destId="{AC2C968C-A9F0-486D-844A-CE233DDF664D}" srcOrd="5" destOrd="0" presId="urn:microsoft.com/office/officeart/2005/8/layout/vProcess5"/>
    <dgm:cxn modelId="{750B3561-014C-4841-AE31-852DE84A2A6C}" type="presParOf" srcId="{7BBBB985-9536-42DF-9730-3CBC2E44375E}" destId="{36E83BCE-A492-4565-9380-0EFDE2DAFA9E}" srcOrd="6" destOrd="0" presId="urn:microsoft.com/office/officeart/2005/8/layout/vProcess5"/>
    <dgm:cxn modelId="{48A11E97-A3AF-45BF-994F-0617A574A81B}" type="presParOf" srcId="{7BBBB985-9536-42DF-9730-3CBC2E44375E}" destId="{5C284934-155C-455F-8799-F9B3D8F0E95C}" srcOrd="7" destOrd="0" presId="urn:microsoft.com/office/officeart/2005/8/layout/vProcess5"/>
    <dgm:cxn modelId="{51FC9344-D85B-4FF8-86C9-FDD34FF9728F}" type="presParOf" srcId="{7BBBB985-9536-42DF-9730-3CBC2E44375E}" destId="{3A163AA2-A3B4-435E-B563-80BBB83FFFB2}" srcOrd="8" destOrd="0" presId="urn:microsoft.com/office/officeart/2005/8/layout/vProcess5"/>
    <dgm:cxn modelId="{22891F8E-B05C-4047-8A54-A0A38D244BF8}" type="presParOf" srcId="{7BBBB985-9536-42DF-9730-3CBC2E44375E}" destId="{741C16BE-C925-4195-84E4-17B8DF914D00}" srcOrd="9" destOrd="0" presId="urn:microsoft.com/office/officeart/2005/8/layout/vProcess5"/>
    <dgm:cxn modelId="{B2DF115E-AD63-47E6-AFBC-4FA56E2589EA}" type="presParOf" srcId="{7BBBB985-9536-42DF-9730-3CBC2E44375E}" destId="{40B5AAB7-F3CE-4FD4-B9C7-0492B083CD94}" srcOrd="10" destOrd="0" presId="urn:microsoft.com/office/officeart/2005/8/layout/vProcess5"/>
    <dgm:cxn modelId="{38240CF3-FA20-482D-9019-6AA65CC8F267}" type="presParOf" srcId="{7BBBB985-9536-42DF-9730-3CBC2E44375E}" destId="{88438E33-3FF3-4AEF-8B80-3D7C5EB2A771}"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5D83B-1822-42B3-9EA2-B659B745C23F}"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US"/>
        </a:p>
      </dgm:t>
    </dgm:pt>
    <dgm:pt modelId="{BE1594E2-0813-42F1-A5A1-4AB41D5FE264}">
      <dgm:prSet/>
      <dgm:spPr/>
      <dgm:t>
        <a:bodyPr/>
        <a:lstStyle/>
        <a:p>
          <a:r>
            <a:rPr lang="en-US" dirty="0"/>
            <a:t>Infrastructure and Asset management of signs, trees, etc. in GIS</a:t>
          </a:r>
        </a:p>
      </dgm:t>
    </dgm:pt>
    <dgm:pt modelId="{4EC676BF-49A6-489E-BF9D-67CE81F5E364}" type="parTrans" cxnId="{8919D072-DCB9-461A-B0DD-E277C7630797}">
      <dgm:prSet/>
      <dgm:spPr/>
      <dgm:t>
        <a:bodyPr/>
        <a:lstStyle/>
        <a:p>
          <a:endParaRPr lang="en-US"/>
        </a:p>
      </dgm:t>
    </dgm:pt>
    <dgm:pt modelId="{66201ECD-5191-4448-8ED1-881901E652D5}" type="sibTrans" cxnId="{8919D072-DCB9-461A-B0DD-E277C7630797}">
      <dgm:prSet/>
      <dgm:spPr/>
      <dgm:t>
        <a:bodyPr/>
        <a:lstStyle/>
        <a:p>
          <a:endParaRPr lang="en-US"/>
        </a:p>
      </dgm:t>
    </dgm:pt>
    <dgm:pt modelId="{39749B63-0DF7-4E6F-8035-42A51AA551E0}">
      <dgm:prSet/>
      <dgm:spPr/>
      <dgm:t>
        <a:bodyPr/>
        <a:lstStyle/>
        <a:p>
          <a:r>
            <a:rPr lang="en-US" dirty="0"/>
            <a:t>Outdated information due to time, labor, and cost</a:t>
          </a:r>
        </a:p>
      </dgm:t>
    </dgm:pt>
    <dgm:pt modelId="{D165D8F3-57AF-41D0-A12E-9DE8DE1256C3}" type="parTrans" cxnId="{FE2A43E3-8CAC-4E90-993B-31DF51DAAE48}">
      <dgm:prSet/>
      <dgm:spPr/>
      <dgm:t>
        <a:bodyPr/>
        <a:lstStyle/>
        <a:p>
          <a:endParaRPr lang="en-US"/>
        </a:p>
      </dgm:t>
    </dgm:pt>
    <dgm:pt modelId="{E9A9CD42-717D-4D75-AF5F-35E8D94D4838}" type="sibTrans" cxnId="{FE2A43E3-8CAC-4E90-993B-31DF51DAAE48}">
      <dgm:prSet/>
      <dgm:spPr/>
      <dgm:t>
        <a:bodyPr/>
        <a:lstStyle/>
        <a:p>
          <a:endParaRPr lang="en-US"/>
        </a:p>
      </dgm:t>
    </dgm:pt>
    <dgm:pt modelId="{962C4F37-8DD4-4ACF-8D57-87391218F480}" type="pres">
      <dgm:prSet presAssocID="{8075D83B-1822-42B3-9EA2-B659B745C23F}" presName="linearFlow" presStyleCnt="0">
        <dgm:presLayoutVars>
          <dgm:dir/>
          <dgm:resizeHandles val="exact"/>
        </dgm:presLayoutVars>
      </dgm:prSet>
      <dgm:spPr/>
    </dgm:pt>
    <dgm:pt modelId="{1EEFBA53-8DA2-4C1B-8F7F-02B832EF4F4D}" type="pres">
      <dgm:prSet presAssocID="{BE1594E2-0813-42F1-A5A1-4AB41D5FE264}" presName="composite" presStyleCnt="0"/>
      <dgm:spPr/>
    </dgm:pt>
    <dgm:pt modelId="{8992DD32-FFB4-48D3-92F8-7C981E6B19EA}" type="pres">
      <dgm:prSet presAssocID="{BE1594E2-0813-42F1-A5A1-4AB41D5FE264}" presName="imgShp" presStyleLbl="fgImgPlace1" presStyleIdx="0" presStyleCnt="2"/>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tabase"/>
        </a:ext>
      </dgm:extLst>
    </dgm:pt>
    <dgm:pt modelId="{ACCEFAC8-88DE-4F2A-BB15-E23DF3327691}" type="pres">
      <dgm:prSet presAssocID="{BE1594E2-0813-42F1-A5A1-4AB41D5FE264}" presName="txShp" presStyleLbl="node1" presStyleIdx="0" presStyleCnt="2">
        <dgm:presLayoutVars>
          <dgm:bulletEnabled val="1"/>
        </dgm:presLayoutVars>
      </dgm:prSet>
      <dgm:spPr/>
    </dgm:pt>
    <dgm:pt modelId="{88E45B12-54DA-4618-8828-113C1CD1F594}" type="pres">
      <dgm:prSet presAssocID="{66201ECD-5191-4448-8ED1-881901E652D5}" presName="spacing" presStyleCnt="0"/>
      <dgm:spPr/>
    </dgm:pt>
    <dgm:pt modelId="{150D11EA-092D-4113-A7F3-1D6492AF43DA}" type="pres">
      <dgm:prSet presAssocID="{39749B63-0DF7-4E6F-8035-42A51AA551E0}" presName="composite" presStyleCnt="0"/>
      <dgm:spPr/>
    </dgm:pt>
    <dgm:pt modelId="{D48C54A4-584F-453A-9004-1E0CD1F05406}" type="pres">
      <dgm:prSet presAssocID="{39749B63-0DF7-4E6F-8035-42A51AA551E0}" presName="imgShp" presStyleLbl="fgImgPlace1" presStyleIdx="1" presStyleCnt="2"/>
      <dgm:spPr>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ey"/>
        </a:ext>
      </dgm:extLst>
    </dgm:pt>
    <dgm:pt modelId="{D2EFCADA-ABCB-425C-BCBB-039FE087B62E}" type="pres">
      <dgm:prSet presAssocID="{39749B63-0DF7-4E6F-8035-42A51AA551E0}" presName="txShp" presStyleLbl="node1" presStyleIdx="1" presStyleCnt="2">
        <dgm:presLayoutVars>
          <dgm:bulletEnabled val="1"/>
        </dgm:presLayoutVars>
      </dgm:prSet>
      <dgm:spPr/>
    </dgm:pt>
  </dgm:ptLst>
  <dgm:cxnLst>
    <dgm:cxn modelId="{2D0BD80E-743B-42FA-9BF2-D2657505133C}" type="presOf" srcId="{8075D83B-1822-42B3-9EA2-B659B745C23F}" destId="{962C4F37-8DD4-4ACF-8D57-87391218F480}" srcOrd="0" destOrd="0" presId="urn:microsoft.com/office/officeart/2005/8/layout/vList3"/>
    <dgm:cxn modelId="{79552D5C-29EA-47C0-AA5E-D7E15D770192}" type="presOf" srcId="{BE1594E2-0813-42F1-A5A1-4AB41D5FE264}" destId="{ACCEFAC8-88DE-4F2A-BB15-E23DF3327691}" srcOrd="0" destOrd="0" presId="urn:microsoft.com/office/officeart/2005/8/layout/vList3"/>
    <dgm:cxn modelId="{8919D072-DCB9-461A-B0DD-E277C7630797}" srcId="{8075D83B-1822-42B3-9EA2-B659B745C23F}" destId="{BE1594E2-0813-42F1-A5A1-4AB41D5FE264}" srcOrd="0" destOrd="0" parTransId="{4EC676BF-49A6-489E-BF9D-67CE81F5E364}" sibTransId="{66201ECD-5191-4448-8ED1-881901E652D5}"/>
    <dgm:cxn modelId="{FE2A43E3-8CAC-4E90-993B-31DF51DAAE48}" srcId="{8075D83B-1822-42B3-9EA2-B659B745C23F}" destId="{39749B63-0DF7-4E6F-8035-42A51AA551E0}" srcOrd="1" destOrd="0" parTransId="{D165D8F3-57AF-41D0-A12E-9DE8DE1256C3}" sibTransId="{E9A9CD42-717D-4D75-AF5F-35E8D94D4838}"/>
    <dgm:cxn modelId="{7B2971F8-B3A7-4FF7-89D6-49B067D638B4}" type="presOf" srcId="{39749B63-0DF7-4E6F-8035-42A51AA551E0}" destId="{D2EFCADA-ABCB-425C-BCBB-039FE087B62E}" srcOrd="0" destOrd="0" presId="urn:microsoft.com/office/officeart/2005/8/layout/vList3"/>
    <dgm:cxn modelId="{2D90E41D-0A2E-4AD5-9004-EAD8E2D99FB7}" type="presParOf" srcId="{962C4F37-8DD4-4ACF-8D57-87391218F480}" destId="{1EEFBA53-8DA2-4C1B-8F7F-02B832EF4F4D}" srcOrd="0" destOrd="0" presId="urn:microsoft.com/office/officeart/2005/8/layout/vList3"/>
    <dgm:cxn modelId="{012A4EEC-E2AD-4455-BDB9-A5409A34764A}" type="presParOf" srcId="{1EEFBA53-8DA2-4C1B-8F7F-02B832EF4F4D}" destId="{8992DD32-FFB4-48D3-92F8-7C981E6B19EA}" srcOrd="0" destOrd="0" presId="urn:microsoft.com/office/officeart/2005/8/layout/vList3"/>
    <dgm:cxn modelId="{AD931DE0-0A10-4CE1-9625-B2C95D12E86C}" type="presParOf" srcId="{1EEFBA53-8DA2-4C1B-8F7F-02B832EF4F4D}" destId="{ACCEFAC8-88DE-4F2A-BB15-E23DF3327691}" srcOrd="1" destOrd="0" presId="urn:microsoft.com/office/officeart/2005/8/layout/vList3"/>
    <dgm:cxn modelId="{FB3DEF98-7C91-4BC7-95DF-674C71D9FD93}" type="presParOf" srcId="{962C4F37-8DD4-4ACF-8D57-87391218F480}" destId="{88E45B12-54DA-4618-8828-113C1CD1F594}" srcOrd="1" destOrd="0" presId="urn:microsoft.com/office/officeart/2005/8/layout/vList3"/>
    <dgm:cxn modelId="{E5F6FA25-73B1-4843-AB7F-6FD2876429EE}" type="presParOf" srcId="{962C4F37-8DD4-4ACF-8D57-87391218F480}" destId="{150D11EA-092D-4113-A7F3-1D6492AF43DA}" srcOrd="2" destOrd="0" presId="urn:microsoft.com/office/officeart/2005/8/layout/vList3"/>
    <dgm:cxn modelId="{693FCFDF-8DFA-47AB-BBA3-A267C89CA2B6}" type="presParOf" srcId="{150D11EA-092D-4113-A7F3-1D6492AF43DA}" destId="{D48C54A4-584F-453A-9004-1E0CD1F05406}" srcOrd="0" destOrd="0" presId="urn:microsoft.com/office/officeart/2005/8/layout/vList3"/>
    <dgm:cxn modelId="{B93768C3-8E47-474A-AEC1-900A32C5975E}" type="presParOf" srcId="{150D11EA-092D-4113-A7F3-1D6492AF43DA}" destId="{D2EFCADA-ABCB-425C-BCBB-039FE087B62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F9932-B3C6-4BE2-B8A8-E7836A8C417D}" type="doc">
      <dgm:prSet loTypeId="urn:microsoft.com/office/officeart/2005/8/layout/vList3" loCatId="list" qsTypeId="urn:microsoft.com/office/officeart/2005/8/quickstyle/simple2" qsCatId="simple" csTypeId="urn:microsoft.com/office/officeart/2005/8/colors/accent3_2" csCatId="accent3" phldr="1"/>
      <dgm:spPr/>
      <dgm:t>
        <a:bodyPr/>
        <a:lstStyle/>
        <a:p>
          <a:endParaRPr lang="en-US"/>
        </a:p>
      </dgm:t>
    </dgm:pt>
    <dgm:pt modelId="{612A0D6F-5318-4346-9109-BC738816E75F}">
      <dgm:prSet/>
      <dgm:spPr/>
      <dgm:t>
        <a:bodyPr/>
        <a:lstStyle/>
        <a:p>
          <a:pPr algn="l"/>
          <a:r>
            <a:rPr lang="en-US" dirty="0"/>
            <a:t>How can the resulting sensor data be leveraged in GIS?</a:t>
          </a:r>
        </a:p>
      </dgm:t>
    </dgm:pt>
    <dgm:pt modelId="{3B27B30B-DFEC-4F67-B69F-015F3947302D}" type="parTrans" cxnId="{13FEA1BA-2DDD-4EDA-8C30-772A292103BE}">
      <dgm:prSet/>
      <dgm:spPr/>
      <dgm:t>
        <a:bodyPr/>
        <a:lstStyle/>
        <a:p>
          <a:endParaRPr lang="en-US"/>
        </a:p>
      </dgm:t>
    </dgm:pt>
    <dgm:pt modelId="{1592F42B-E075-4443-A317-FB45497116B9}" type="sibTrans" cxnId="{13FEA1BA-2DDD-4EDA-8C30-772A292103BE}">
      <dgm:prSet/>
      <dgm:spPr/>
      <dgm:t>
        <a:bodyPr/>
        <a:lstStyle/>
        <a:p>
          <a:endParaRPr lang="en-US"/>
        </a:p>
      </dgm:t>
    </dgm:pt>
    <dgm:pt modelId="{4F1294E9-3911-47E3-848E-4CF9498B6BCF}">
      <dgm:prSet/>
      <dgm:spPr/>
      <dgm:t>
        <a:bodyPr/>
        <a:lstStyle/>
        <a:p>
          <a:pPr algn="l"/>
          <a:r>
            <a:rPr lang="en-US" dirty="0"/>
            <a:t>Can we implement change detection and object classification methods in point cloud data to automate updates to geospatial features in an infrastructure assets database?</a:t>
          </a:r>
        </a:p>
      </dgm:t>
    </dgm:pt>
    <dgm:pt modelId="{F8D05D28-9F18-480E-8EFB-507ECAC1CF69}" type="parTrans" cxnId="{27CA7FF5-F1E7-4655-9A6A-81F04A8BD887}">
      <dgm:prSet/>
      <dgm:spPr/>
      <dgm:t>
        <a:bodyPr/>
        <a:lstStyle/>
        <a:p>
          <a:endParaRPr lang="en-US"/>
        </a:p>
      </dgm:t>
    </dgm:pt>
    <dgm:pt modelId="{A7748084-1368-4230-8E3C-4B3E7099BC2F}" type="sibTrans" cxnId="{27CA7FF5-F1E7-4655-9A6A-81F04A8BD887}">
      <dgm:prSet/>
      <dgm:spPr/>
      <dgm:t>
        <a:bodyPr/>
        <a:lstStyle/>
        <a:p>
          <a:endParaRPr lang="en-US"/>
        </a:p>
      </dgm:t>
    </dgm:pt>
    <dgm:pt modelId="{C2CC1CFA-F295-4C30-9FA7-432D288936CF}" type="pres">
      <dgm:prSet presAssocID="{1B7F9932-B3C6-4BE2-B8A8-E7836A8C417D}" presName="linearFlow" presStyleCnt="0">
        <dgm:presLayoutVars>
          <dgm:dir/>
          <dgm:resizeHandles val="exact"/>
        </dgm:presLayoutVars>
      </dgm:prSet>
      <dgm:spPr/>
    </dgm:pt>
    <dgm:pt modelId="{E3855B26-2766-4AED-B8B8-F47363C3B2B3}" type="pres">
      <dgm:prSet presAssocID="{612A0D6F-5318-4346-9109-BC738816E75F}" presName="composite" presStyleCnt="0"/>
      <dgm:spPr/>
    </dgm:pt>
    <dgm:pt modelId="{4C29971E-E1E5-44AF-A1BE-4C08825A5A01}" type="pres">
      <dgm:prSet presAssocID="{612A0D6F-5318-4346-9109-BC738816E75F}" presName="imgShp" presStyleLbl="fgImgPlace1" presStyleIdx="0" presStyleCnt="2"/>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a:ext>
      </dgm:extLst>
    </dgm:pt>
    <dgm:pt modelId="{913E5A0B-B24C-4734-8E57-D80E74803342}" type="pres">
      <dgm:prSet presAssocID="{612A0D6F-5318-4346-9109-BC738816E75F}" presName="txShp" presStyleLbl="node1" presStyleIdx="0" presStyleCnt="2">
        <dgm:presLayoutVars>
          <dgm:bulletEnabled val="1"/>
        </dgm:presLayoutVars>
      </dgm:prSet>
      <dgm:spPr/>
    </dgm:pt>
    <dgm:pt modelId="{F763BADB-0DEC-4C49-921F-D67442A53AD4}" type="pres">
      <dgm:prSet presAssocID="{1592F42B-E075-4443-A317-FB45497116B9}" presName="spacing" presStyleCnt="0"/>
      <dgm:spPr/>
    </dgm:pt>
    <dgm:pt modelId="{264B4633-AED7-4465-8F9A-8CC1F024497A}" type="pres">
      <dgm:prSet presAssocID="{4F1294E9-3911-47E3-848E-4CF9498B6BCF}" presName="composite" presStyleCnt="0"/>
      <dgm:spPr/>
    </dgm:pt>
    <dgm:pt modelId="{372A73B7-A8E1-473B-B0E4-148214D66D45}" type="pres">
      <dgm:prSet presAssocID="{4F1294E9-3911-47E3-848E-4CF9498B6BCF}" presName="imgShp" presStyleLbl="fgImgPlace1" presStyleIdx="1" presStyleCnt="2"/>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a:ext>
      </dgm:extLst>
    </dgm:pt>
    <dgm:pt modelId="{54F752EB-C5DB-4903-B8F0-49066CD38655}" type="pres">
      <dgm:prSet presAssocID="{4F1294E9-3911-47E3-848E-4CF9498B6BCF}" presName="txShp" presStyleLbl="node1" presStyleIdx="1" presStyleCnt="2">
        <dgm:presLayoutVars>
          <dgm:bulletEnabled val="1"/>
        </dgm:presLayoutVars>
      </dgm:prSet>
      <dgm:spPr/>
    </dgm:pt>
  </dgm:ptLst>
  <dgm:cxnLst>
    <dgm:cxn modelId="{8626C205-D803-44C6-B0AC-96DCD948B8D9}" type="presOf" srcId="{4F1294E9-3911-47E3-848E-4CF9498B6BCF}" destId="{54F752EB-C5DB-4903-B8F0-49066CD38655}" srcOrd="0" destOrd="0" presId="urn:microsoft.com/office/officeart/2005/8/layout/vList3"/>
    <dgm:cxn modelId="{C8B25B06-1009-4920-9A40-9E89A2BED4E3}" type="presOf" srcId="{1B7F9932-B3C6-4BE2-B8A8-E7836A8C417D}" destId="{C2CC1CFA-F295-4C30-9FA7-432D288936CF}" srcOrd="0" destOrd="0" presId="urn:microsoft.com/office/officeart/2005/8/layout/vList3"/>
    <dgm:cxn modelId="{66EA3D15-EE7A-46D3-BC27-D6BF4794D41F}" type="presOf" srcId="{612A0D6F-5318-4346-9109-BC738816E75F}" destId="{913E5A0B-B24C-4734-8E57-D80E74803342}" srcOrd="0" destOrd="0" presId="urn:microsoft.com/office/officeart/2005/8/layout/vList3"/>
    <dgm:cxn modelId="{13FEA1BA-2DDD-4EDA-8C30-772A292103BE}" srcId="{1B7F9932-B3C6-4BE2-B8A8-E7836A8C417D}" destId="{612A0D6F-5318-4346-9109-BC738816E75F}" srcOrd="0" destOrd="0" parTransId="{3B27B30B-DFEC-4F67-B69F-015F3947302D}" sibTransId="{1592F42B-E075-4443-A317-FB45497116B9}"/>
    <dgm:cxn modelId="{27CA7FF5-F1E7-4655-9A6A-81F04A8BD887}" srcId="{1B7F9932-B3C6-4BE2-B8A8-E7836A8C417D}" destId="{4F1294E9-3911-47E3-848E-4CF9498B6BCF}" srcOrd="1" destOrd="0" parTransId="{F8D05D28-9F18-480E-8EFB-507ECAC1CF69}" sibTransId="{A7748084-1368-4230-8E3C-4B3E7099BC2F}"/>
    <dgm:cxn modelId="{1DDD6566-BC24-4A48-9105-C65EF20AB12C}" type="presParOf" srcId="{C2CC1CFA-F295-4C30-9FA7-432D288936CF}" destId="{E3855B26-2766-4AED-B8B8-F47363C3B2B3}" srcOrd="0" destOrd="0" presId="urn:microsoft.com/office/officeart/2005/8/layout/vList3"/>
    <dgm:cxn modelId="{9DE43A3B-36F8-42B2-A311-87371574A618}" type="presParOf" srcId="{E3855B26-2766-4AED-B8B8-F47363C3B2B3}" destId="{4C29971E-E1E5-44AF-A1BE-4C08825A5A01}" srcOrd="0" destOrd="0" presId="urn:microsoft.com/office/officeart/2005/8/layout/vList3"/>
    <dgm:cxn modelId="{978AE3F6-2165-4929-B418-AB07B43A2B0F}" type="presParOf" srcId="{E3855B26-2766-4AED-B8B8-F47363C3B2B3}" destId="{913E5A0B-B24C-4734-8E57-D80E74803342}" srcOrd="1" destOrd="0" presId="urn:microsoft.com/office/officeart/2005/8/layout/vList3"/>
    <dgm:cxn modelId="{BBA3486D-8B8E-4E38-BCC2-3E9EA2AC1DBC}" type="presParOf" srcId="{C2CC1CFA-F295-4C30-9FA7-432D288936CF}" destId="{F763BADB-0DEC-4C49-921F-D67442A53AD4}" srcOrd="1" destOrd="0" presId="urn:microsoft.com/office/officeart/2005/8/layout/vList3"/>
    <dgm:cxn modelId="{752BE01A-7542-4CDC-83F6-B7AD37553C95}" type="presParOf" srcId="{C2CC1CFA-F295-4C30-9FA7-432D288936CF}" destId="{264B4633-AED7-4465-8F9A-8CC1F024497A}" srcOrd="2" destOrd="0" presId="urn:microsoft.com/office/officeart/2005/8/layout/vList3"/>
    <dgm:cxn modelId="{49F11D44-B28C-451C-B508-A3154DD7B36C}" type="presParOf" srcId="{264B4633-AED7-4465-8F9A-8CC1F024497A}" destId="{372A73B7-A8E1-473B-B0E4-148214D66D45}" srcOrd="0" destOrd="0" presId="urn:microsoft.com/office/officeart/2005/8/layout/vList3"/>
    <dgm:cxn modelId="{E6D9BA39-8746-48C1-B3CD-75D45FDE7954}" type="presParOf" srcId="{264B4633-AED7-4465-8F9A-8CC1F024497A}" destId="{54F752EB-C5DB-4903-B8F0-49066CD3865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CF30E5-402F-447B-922E-E829F97A4529}" type="doc">
      <dgm:prSet loTypeId="urn:microsoft.com/office/officeart/2005/8/layout/hChevron3" loCatId="process" qsTypeId="urn:microsoft.com/office/officeart/2005/8/quickstyle/simple5" qsCatId="simple" csTypeId="urn:microsoft.com/office/officeart/2005/8/colors/colorful3" csCatId="colorful" phldr="1"/>
      <dgm:spPr/>
      <dgm:t>
        <a:bodyPr/>
        <a:lstStyle/>
        <a:p>
          <a:endParaRPr lang="en-US"/>
        </a:p>
      </dgm:t>
    </dgm:pt>
    <dgm:pt modelId="{E4164F37-A643-4EA2-9CC5-04A5B010A370}">
      <dgm:prSet/>
      <dgm:spPr/>
      <dgm:t>
        <a:bodyPr/>
        <a:lstStyle/>
        <a:p>
          <a:r>
            <a:rPr lang="en-US" dirty="0"/>
            <a:t>Lack of access to actual vehicle sensor data with on demand runs through study area to capture asset changes </a:t>
          </a:r>
        </a:p>
      </dgm:t>
    </dgm:pt>
    <dgm:pt modelId="{07078FDF-FBB7-4D44-B890-E27A041B08CA}" type="parTrans" cxnId="{BE0B18F5-AB99-4720-98CD-1C950667D607}">
      <dgm:prSet/>
      <dgm:spPr/>
      <dgm:t>
        <a:bodyPr/>
        <a:lstStyle/>
        <a:p>
          <a:endParaRPr lang="en-US"/>
        </a:p>
      </dgm:t>
    </dgm:pt>
    <dgm:pt modelId="{363F109A-97E1-4306-A4EE-F629381E4C0E}" type="sibTrans" cxnId="{BE0B18F5-AB99-4720-98CD-1C950667D607}">
      <dgm:prSet/>
      <dgm:spPr/>
      <dgm:t>
        <a:bodyPr/>
        <a:lstStyle/>
        <a:p>
          <a:endParaRPr lang="en-US"/>
        </a:p>
      </dgm:t>
    </dgm:pt>
    <dgm:pt modelId="{2098EF6C-50AC-43D8-B618-E6A4720DD762}">
      <dgm:prSet/>
      <dgm:spPr/>
      <dgm:t>
        <a:bodyPr/>
        <a:lstStyle/>
        <a:p>
          <a:r>
            <a:rPr lang="en-US" dirty="0"/>
            <a:t>Solution</a:t>
          </a:r>
        </a:p>
      </dgm:t>
    </dgm:pt>
    <dgm:pt modelId="{AC7E46B4-E961-4678-B49F-8D3C5AAB172F}" type="parTrans" cxnId="{94210F05-3CBF-46E7-BEBC-CF6DA339D504}">
      <dgm:prSet/>
      <dgm:spPr/>
      <dgm:t>
        <a:bodyPr/>
        <a:lstStyle/>
        <a:p>
          <a:endParaRPr lang="en-US"/>
        </a:p>
      </dgm:t>
    </dgm:pt>
    <dgm:pt modelId="{FF915042-2578-428A-B84A-A72B81716B7A}" type="sibTrans" cxnId="{94210F05-3CBF-46E7-BEBC-CF6DA339D504}">
      <dgm:prSet/>
      <dgm:spPr/>
      <dgm:t>
        <a:bodyPr/>
        <a:lstStyle/>
        <a:p>
          <a:endParaRPr lang="en-US"/>
        </a:p>
      </dgm:t>
    </dgm:pt>
    <dgm:pt modelId="{F0A2CB28-1779-43B7-8F65-28B2D0BE7F59}">
      <dgm:prSet/>
      <dgm:spPr/>
      <dgm:t>
        <a:bodyPr/>
        <a:lstStyle/>
        <a:p>
          <a:r>
            <a:rPr lang="en-US"/>
            <a:t>Use editable model able to simulate LiDAR, Camera RGB and Camera sensors and output data</a:t>
          </a:r>
        </a:p>
      </dgm:t>
    </dgm:pt>
    <dgm:pt modelId="{695E1CA2-FB10-47FD-B180-3BE526AFB97F}" type="parTrans" cxnId="{1F47BA96-F131-488D-AD7A-BFF4B0B8E57A}">
      <dgm:prSet/>
      <dgm:spPr/>
      <dgm:t>
        <a:bodyPr/>
        <a:lstStyle/>
        <a:p>
          <a:endParaRPr lang="en-US"/>
        </a:p>
      </dgm:t>
    </dgm:pt>
    <dgm:pt modelId="{176C038B-2A69-447F-9D49-C2D3EAFAF4A4}" type="sibTrans" cxnId="{1F47BA96-F131-488D-AD7A-BFF4B0B8E57A}">
      <dgm:prSet/>
      <dgm:spPr/>
      <dgm:t>
        <a:bodyPr/>
        <a:lstStyle/>
        <a:p>
          <a:endParaRPr lang="en-US"/>
        </a:p>
      </dgm:t>
    </dgm:pt>
    <dgm:pt modelId="{2DA7EF52-A15A-46D6-8E1F-B14F2D512969}">
      <dgm:prSet/>
      <dgm:spPr/>
      <dgm:t>
        <a:bodyPr/>
        <a:lstStyle/>
        <a:p>
          <a:r>
            <a:rPr lang="en-US" dirty="0"/>
            <a:t>Challenge</a:t>
          </a:r>
        </a:p>
      </dgm:t>
    </dgm:pt>
    <dgm:pt modelId="{0327B338-2E68-469B-9727-2E13FA3FFF30}" type="parTrans" cxnId="{8E158E48-A626-45BE-8C11-0868C1675C80}">
      <dgm:prSet/>
      <dgm:spPr/>
      <dgm:t>
        <a:bodyPr/>
        <a:lstStyle/>
        <a:p>
          <a:endParaRPr lang="en-US"/>
        </a:p>
      </dgm:t>
    </dgm:pt>
    <dgm:pt modelId="{65F22140-42CB-4F88-BD33-8B3E1D267582}" type="sibTrans" cxnId="{8E158E48-A626-45BE-8C11-0868C1675C80}">
      <dgm:prSet/>
      <dgm:spPr/>
      <dgm:t>
        <a:bodyPr/>
        <a:lstStyle/>
        <a:p>
          <a:endParaRPr lang="en-US"/>
        </a:p>
      </dgm:t>
    </dgm:pt>
    <dgm:pt modelId="{16501798-A676-46F4-A80B-2EAA8BFEF7CB}" type="pres">
      <dgm:prSet presAssocID="{13CF30E5-402F-447B-922E-E829F97A4529}" presName="Name0" presStyleCnt="0">
        <dgm:presLayoutVars>
          <dgm:dir/>
          <dgm:resizeHandles val="exact"/>
        </dgm:presLayoutVars>
      </dgm:prSet>
      <dgm:spPr/>
    </dgm:pt>
    <dgm:pt modelId="{B071AD8C-AEE1-4982-A819-7AB604D60D3F}" type="pres">
      <dgm:prSet presAssocID="{2DA7EF52-A15A-46D6-8E1F-B14F2D512969}" presName="parAndChTx" presStyleLbl="node1" presStyleIdx="0" presStyleCnt="2">
        <dgm:presLayoutVars>
          <dgm:bulletEnabled val="1"/>
        </dgm:presLayoutVars>
      </dgm:prSet>
      <dgm:spPr/>
    </dgm:pt>
    <dgm:pt modelId="{BB39AAA7-82C6-413B-8204-35F6789EC833}" type="pres">
      <dgm:prSet presAssocID="{65F22140-42CB-4F88-BD33-8B3E1D267582}" presName="parAndChSpace" presStyleCnt="0"/>
      <dgm:spPr/>
    </dgm:pt>
    <dgm:pt modelId="{63EC17B4-B96A-4CCF-A56E-5CB423680471}" type="pres">
      <dgm:prSet presAssocID="{2098EF6C-50AC-43D8-B618-E6A4720DD762}" presName="parAndChTx" presStyleLbl="node1" presStyleIdx="1" presStyleCnt="2">
        <dgm:presLayoutVars>
          <dgm:bulletEnabled val="1"/>
        </dgm:presLayoutVars>
      </dgm:prSet>
      <dgm:spPr/>
    </dgm:pt>
  </dgm:ptLst>
  <dgm:cxnLst>
    <dgm:cxn modelId="{94210F05-3CBF-46E7-BEBC-CF6DA339D504}" srcId="{13CF30E5-402F-447B-922E-E829F97A4529}" destId="{2098EF6C-50AC-43D8-B618-E6A4720DD762}" srcOrd="1" destOrd="0" parTransId="{AC7E46B4-E961-4678-B49F-8D3C5AAB172F}" sibTransId="{FF915042-2578-428A-B84A-A72B81716B7A}"/>
    <dgm:cxn modelId="{8F562045-9B29-46E4-82F6-659C19E57E72}" type="presOf" srcId="{2DA7EF52-A15A-46D6-8E1F-B14F2D512969}" destId="{B071AD8C-AEE1-4982-A819-7AB604D60D3F}" srcOrd="0" destOrd="0" presId="urn:microsoft.com/office/officeart/2005/8/layout/hChevron3"/>
    <dgm:cxn modelId="{8E158E48-A626-45BE-8C11-0868C1675C80}" srcId="{13CF30E5-402F-447B-922E-E829F97A4529}" destId="{2DA7EF52-A15A-46D6-8E1F-B14F2D512969}" srcOrd="0" destOrd="0" parTransId="{0327B338-2E68-469B-9727-2E13FA3FFF30}" sibTransId="{65F22140-42CB-4F88-BD33-8B3E1D267582}"/>
    <dgm:cxn modelId="{1577024F-E523-46DA-88C9-C072A470EAA2}" type="presOf" srcId="{E4164F37-A643-4EA2-9CC5-04A5B010A370}" destId="{B071AD8C-AEE1-4982-A819-7AB604D60D3F}" srcOrd="0" destOrd="1" presId="urn:microsoft.com/office/officeart/2005/8/layout/hChevron3"/>
    <dgm:cxn modelId="{6017FB73-0C31-4694-8DE7-5CC6F3D3A2D6}" type="presOf" srcId="{F0A2CB28-1779-43B7-8F65-28B2D0BE7F59}" destId="{63EC17B4-B96A-4CCF-A56E-5CB423680471}" srcOrd="0" destOrd="1" presId="urn:microsoft.com/office/officeart/2005/8/layout/hChevron3"/>
    <dgm:cxn modelId="{1F47BA96-F131-488D-AD7A-BFF4B0B8E57A}" srcId="{2098EF6C-50AC-43D8-B618-E6A4720DD762}" destId="{F0A2CB28-1779-43B7-8F65-28B2D0BE7F59}" srcOrd="0" destOrd="0" parTransId="{695E1CA2-FB10-47FD-B180-3BE526AFB97F}" sibTransId="{176C038B-2A69-447F-9D49-C2D3EAFAF4A4}"/>
    <dgm:cxn modelId="{5BAB28B3-037E-427F-904C-8C87FFADB3A7}" type="presOf" srcId="{2098EF6C-50AC-43D8-B618-E6A4720DD762}" destId="{63EC17B4-B96A-4CCF-A56E-5CB423680471}" srcOrd="0" destOrd="0" presId="urn:microsoft.com/office/officeart/2005/8/layout/hChevron3"/>
    <dgm:cxn modelId="{64F860BB-1413-4522-8ACF-FC3AC6E336B0}" type="presOf" srcId="{13CF30E5-402F-447B-922E-E829F97A4529}" destId="{16501798-A676-46F4-A80B-2EAA8BFEF7CB}" srcOrd="0" destOrd="0" presId="urn:microsoft.com/office/officeart/2005/8/layout/hChevron3"/>
    <dgm:cxn modelId="{BE0B18F5-AB99-4720-98CD-1C950667D607}" srcId="{2DA7EF52-A15A-46D6-8E1F-B14F2D512969}" destId="{E4164F37-A643-4EA2-9CC5-04A5B010A370}" srcOrd="0" destOrd="0" parTransId="{07078FDF-FBB7-4D44-B890-E27A041B08CA}" sibTransId="{363F109A-97E1-4306-A4EE-F629381E4C0E}"/>
    <dgm:cxn modelId="{E1D0D110-204A-431B-AB4E-88B8FAA8DDC3}" type="presParOf" srcId="{16501798-A676-46F4-A80B-2EAA8BFEF7CB}" destId="{B071AD8C-AEE1-4982-A819-7AB604D60D3F}" srcOrd="0" destOrd="0" presId="urn:microsoft.com/office/officeart/2005/8/layout/hChevron3"/>
    <dgm:cxn modelId="{D4F22C67-FA58-4EC3-8E32-16E8CA4B0492}" type="presParOf" srcId="{16501798-A676-46F4-A80B-2EAA8BFEF7CB}" destId="{BB39AAA7-82C6-413B-8204-35F6789EC833}" srcOrd="1" destOrd="0" presId="urn:microsoft.com/office/officeart/2005/8/layout/hChevron3"/>
    <dgm:cxn modelId="{409FC7E8-2137-43C0-A9A9-19A0FFB56B27}" type="presParOf" srcId="{16501798-A676-46F4-A80B-2EAA8BFEF7CB}" destId="{63EC17B4-B96A-4CCF-A56E-5CB423680471}"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7F9932-B3C6-4BE2-B8A8-E7836A8C417D}" type="doc">
      <dgm:prSet loTypeId="urn:microsoft.com/office/officeart/2005/8/layout/vList3" loCatId="list" qsTypeId="urn:microsoft.com/office/officeart/2005/8/quickstyle/simple2" qsCatId="simple" csTypeId="urn:microsoft.com/office/officeart/2005/8/colors/accent3_2" csCatId="accent3" phldr="1"/>
      <dgm:spPr/>
      <dgm:t>
        <a:bodyPr/>
        <a:lstStyle/>
        <a:p>
          <a:endParaRPr lang="en-US"/>
        </a:p>
      </dgm:t>
    </dgm:pt>
    <dgm:pt modelId="{612A0D6F-5318-4346-9109-BC738816E75F}">
      <dgm:prSet/>
      <dgm:spPr/>
      <dgm:t>
        <a:bodyPr/>
        <a:lstStyle/>
        <a:p>
          <a:pPr algn="l"/>
          <a:r>
            <a:rPr lang="en-US" dirty="0"/>
            <a:t>How can the resulting sensor data be leveraged in GIS?</a:t>
          </a:r>
        </a:p>
      </dgm:t>
    </dgm:pt>
    <dgm:pt modelId="{3B27B30B-DFEC-4F67-B69F-015F3947302D}" type="parTrans" cxnId="{13FEA1BA-2DDD-4EDA-8C30-772A292103BE}">
      <dgm:prSet/>
      <dgm:spPr/>
      <dgm:t>
        <a:bodyPr/>
        <a:lstStyle/>
        <a:p>
          <a:endParaRPr lang="en-US"/>
        </a:p>
      </dgm:t>
    </dgm:pt>
    <dgm:pt modelId="{1592F42B-E075-4443-A317-FB45497116B9}" type="sibTrans" cxnId="{13FEA1BA-2DDD-4EDA-8C30-772A292103BE}">
      <dgm:prSet/>
      <dgm:spPr/>
      <dgm:t>
        <a:bodyPr/>
        <a:lstStyle/>
        <a:p>
          <a:endParaRPr lang="en-US"/>
        </a:p>
      </dgm:t>
    </dgm:pt>
    <dgm:pt modelId="{4F1294E9-3911-47E3-848E-4CF9498B6BCF}">
      <dgm:prSet/>
      <dgm:spPr/>
      <dgm:t>
        <a:bodyPr/>
        <a:lstStyle/>
        <a:p>
          <a:pPr algn="l"/>
          <a:r>
            <a:rPr lang="en-US" dirty="0"/>
            <a:t>Can we implement change detection and object classification methods in point cloud data to automate updates to geospatial features in infrastructure assets database?</a:t>
          </a:r>
        </a:p>
      </dgm:t>
    </dgm:pt>
    <dgm:pt modelId="{F8D05D28-9F18-480E-8EFB-507ECAC1CF69}" type="parTrans" cxnId="{27CA7FF5-F1E7-4655-9A6A-81F04A8BD887}">
      <dgm:prSet/>
      <dgm:spPr/>
      <dgm:t>
        <a:bodyPr/>
        <a:lstStyle/>
        <a:p>
          <a:endParaRPr lang="en-US"/>
        </a:p>
      </dgm:t>
    </dgm:pt>
    <dgm:pt modelId="{A7748084-1368-4230-8E3C-4B3E7099BC2F}" type="sibTrans" cxnId="{27CA7FF5-F1E7-4655-9A6A-81F04A8BD887}">
      <dgm:prSet/>
      <dgm:spPr/>
      <dgm:t>
        <a:bodyPr/>
        <a:lstStyle/>
        <a:p>
          <a:endParaRPr lang="en-US"/>
        </a:p>
      </dgm:t>
    </dgm:pt>
    <dgm:pt modelId="{3B9673FC-765B-4617-88F3-AB9C94A2FC96}">
      <dgm:prSet/>
      <dgm:spPr/>
      <dgm:t>
        <a:bodyPr/>
        <a:lstStyle/>
        <a:p>
          <a:pPr algn="l"/>
          <a:r>
            <a:rPr lang="en-US" dirty="0"/>
            <a:t>Are results from simulated data sufficiently reliable?</a:t>
          </a:r>
        </a:p>
      </dgm:t>
    </dgm:pt>
    <dgm:pt modelId="{1D297C2F-ED19-4E76-8809-971B14A38AAD}" type="parTrans" cxnId="{C19F1B2C-72D1-4381-ACB9-8281593197AA}">
      <dgm:prSet/>
      <dgm:spPr/>
    </dgm:pt>
    <dgm:pt modelId="{85725B79-4473-4FD6-A337-4CFB191B25D9}" type="sibTrans" cxnId="{C19F1B2C-72D1-4381-ACB9-8281593197AA}">
      <dgm:prSet/>
      <dgm:spPr/>
    </dgm:pt>
    <dgm:pt modelId="{C2CC1CFA-F295-4C30-9FA7-432D288936CF}" type="pres">
      <dgm:prSet presAssocID="{1B7F9932-B3C6-4BE2-B8A8-E7836A8C417D}" presName="linearFlow" presStyleCnt="0">
        <dgm:presLayoutVars>
          <dgm:dir/>
          <dgm:resizeHandles val="exact"/>
        </dgm:presLayoutVars>
      </dgm:prSet>
      <dgm:spPr/>
    </dgm:pt>
    <dgm:pt modelId="{E3855B26-2766-4AED-B8B8-F47363C3B2B3}" type="pres">
      <dgm:prSet presAssocID="{612A0D6F-5318-4346-9109-BC738816E75F}" presName="composite" presStyleCnt="0"/>
      <dgm:spPr/>
    </dgm:pt>
    <dgm:pt modelId="{4C29971E-E1E5-44AF-A1BE-4C08825A5A01}" type="pres">
      <dgm:prSet presAssocID="{612A0D6F-5318-4346-9109-BC738816E75F}" presName="imgShp" presStyleLbl="fgImgPlace1" presStyleIdx="0" presStyleCnt="3"/>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a:ext>
      </dgm:extLst>
    </dgm:pt>
    <dgm:pt modelId="{913E5A0B-B24C-4734-8E57-D80E74803342}" type="pres">
      <dgm:prSet presAssocID="{612A0D6F-5318-4346-9109-BC738816E75F}" presName="txShp" presStyleLbl="node1" presStyleIdx="0" presStyleCnt="3">
        <dgm:presLayoutVars>
          <dgm:bulletEnabled val="1"/>
        </dgm:presLayoutVars>
      </dgm:prSet>
      <dgm:spPr/>
    </dgm:pt>
    <dgm:pt modelId="{F763BADB-0DEC-4C49-921F-D67442A53AD4}" type="pres">
      <dgm:prSet presAssocID="{1592F42B-E075-4443-A317-FB45497116B9}" presName="spacing" presStyleCnt="0"/>
      <dgm:spPr/>
    </dgm:pt>
    <dgm:pt modelId="{264B4633-AED7-4465-8F9A-8CC1F024497A}" type="pres">
      <dgm:prSet presAssocID="{4F1294E9-3911-47E3-848E-4CF9498B6BCF}" presName="composite" presStyleCnt="0"/>
      <dgm:spPr/>
    </dgm:pt>
    <dgm:pt modelId="{372A73B7-A8E1-473B-B0E4-148214D66D45}" type="pres">
      <dgm:prSet presAssocID="{4F1294E9-3911-47E3-848E-4CF9498B6BCF}" presName="imgShp" presStyleLbl="fgImgPlace1" presStyleIdx="1" presStyleCnt="3"/>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a:ext>
      </dgm:extLst>
    </dgm:pt>
    <dgm:pt modelId="{54F752EB-C5DB-4903-B8F0-49066CD38655}" type="pres">
      <dgm:prSet presAssocID="{4F1294E9-3911-47E3-848E-4CF9498B6BCF}" presName="txShp" presStyleLbl="node1" presStyleIdx="1" presStyleCnt="3">
        <dgm:presLayoutVars>
          <dgm:bulletEnabled val="1"/>
        </dgm:presLayoutVars>
      </dgm:prSet>
      <dgm:spPr/>
    </dgm:pt>
    <dgm:pt modelId="{5986F333-21BC-461A-A12B-F6336995C0C8}" type="pres">
      <dgm:prSet presAssocID="{A7748084-1368-4230-8E3C-4B3E7099BC2F}" presName="spacing" presStyleCnt="0"/>
      <dgm:spPr/>
    </dgm:pt>
    <dgm:pt modelId="{9F7BD0C6-B47B-442E-BEFC-34CAD82FBBEB}" type="pres">
      <dgm:prSet presAssocID="{3B9673FC-765B-4617-88F3-AB9C94A2FC96}" presName="composite" presStyleCnt="0"/>
      <dgm:spPr/>
    </dgm:pt>
    <dgm:pt modelId="{6F8AAD57-E7D9-48B8-9910-B9B221213F16}" type="pres">
      <dgm:prSet presAssocID="{3B9673FC-765B-4617-88F3-AB9C94A2FC96}" presName="imgShp" presStyleLbl="fgImgPlace1" presStyleIdx="2" presStyleCnt="3"/>
      <dgm:spPr>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a:ext>
      </dgm:extLst>
    </dgm:pt>
    <dgm:pt modelId="{6DDE4A8E-1602-4B75-99A5-CC575A07FDA5}" type="pres">
      <dgm:prSet presAssocID="{3B9673FC-765B-4617-88F3-AB9C94A2FC96}" presName="txShp" presStyleLbl="node1" presStyleIdx="2" presStyleCnt="3">
        <dgm:presLayoutVars>
          <dgm:bulletEnabled val="1"/>
        </dgm:presLayoutVars>
      </dgm:prSet>
      <dgm:spPr/>
    </dgm:pt>
  </dgm:ptLst>
  <dgm:cxnLst>
    <dgm:cxn modelId="{8626C205-D803-44C6-B0AC-96DCD948B8D9}" type="presOf" srcId="{4F1294E9-3911-47E3-848E-4CF9498B6BCF}" destId="{54F752EB-C5DB-4903-B8F0-49066CD38655}" srcOrd="0" destOrd="0" presId="urn:microsoft.com/office/officeart/2005/8/layout/vList3"/>
    <dgm:cxn modelId="{C8B25B06-1009-4920-9A40-9E89A2BED4E3}" type="presOf" srcId="{1B7F9932-B3C6-4BE2-B8A8-E7836A8C417D}" destId="{C2CC1CFA-F295-4C30-9FA7-432D288936CF}" srcOrd="0" destOrd="0" presId="urn:microsoft.com/office/officeart/2005/8/layout/vList3"/>
    <dgm:cxn modelId="{66EA3D15-EE7A-46D3-BC27-D6BF4794D41F}" type="presOf" srcId="{612A0D6F-5318-4346-9109-BC738816E75F}" destId="{913E5A0B-B24C-4734-8E57-D80E74803342}" srcOrd="0" destOrd="0" presId="urn:microsoft.com/office/officeart/2005/8/layout/vList3"/>
    <dgm:cxn modelId="{2D15801A-2CF7-423F-A6C7-7C747D585C1E}" type="presOf" srcId="{3B9673FC-765B-4617-88F3-AB9C94A2FC96}" destId="{6DDE4A8E-1602-4B75-99A5-CC575A07FDA5}" srcOrd="0" destOrd="0" presId="urn:microsoft.com/office/officeart/2005/8/layout/vList3"/>
    <dgm:cxn modelId="{C19F1B2C-72D1-4381-ACB9-8281593197AA}" srcId="{1B7F9932-B3C6-4BE2-B8A8-E7836A8C417D}" destId="{3B9673FC-765B-4617-88F3-AB9C94A2FC96}" srcOrd="2" destOrd="0" parTransId="{1D297C2F-ED19-4E76-8809-971B14A38AAD}" sibTransId="{85725B79-4473-4FD6-A337-4CFB191B25D9}"/>
    <dgm:cxn modelId="{13FEA1BA-2DDD-4EDA-8C30-772A292103BE}" srcId="{1B7F9932-B3C6-4BE2-B8A8-E7836A8C417D}" destId="{612A0D6F-5318-4346-9109-BC738816E75F}" srcOrd="0" destOrd="0" parTransId="{3B27B30B-DFEC-4F67-B69F-015F3947302D}" sibTransId="{1592F42B-E075-4443-A317-FB45497116B9}"/>
    <dgm:cxn modelId="{27CA7FF5-F1E7-4655-9A6A-81F04A8BD887}" srcId="{1B7F9932-B3C6-4BE2-B8A8-E7836A8C417D}" destId="{4F1294E9-3911-47E3-848E-4CF9498B6BCF}" srcOrd="1" destOrd="0" parTransId="{F8D05D28-9F18-480E-8EFB-507ECAC1CF69}" sibTransId="{A7748084-1368-4230-8E3C-4B3E7099BC2F}"/>
    <dgm:cxn modelId="{1DDD6566-BC24-4A48-9105-C65EF20AB12C}" type="presParOf" srcId="{C2CC1CFA-F295-4C30-9FA7-432D288936CF}" destId="{E3855B26-2766-4AED-B8B8-F47363C3B2B3}" srcOrd="0" destOrd="0" presId="urn:microsoft.com/office/officeart/2005/8/layout/vList3"/>
    <dgm:cxn modelId="{9DE43A3B-36F8-42B2-A311-87371574A618}" type="presParOf" srcId="{E3855B26-2766-4AED-B8B8-F47363C3B2B3}" destId="{4C29971E-E1E5-44AF-A1BE-4C08825A5A01}" srcOrd="0" destOrd="0" presId="urn:microsoft.com/office/officeart/2005/8/layout/vList3"/>
    <dgm:cxn modelId="{978AE3F6-2165-4929-B418-AB07B43A2B0F}" type="presParOf" srcId="{E3855B26-2766-4AED-B8B8-F47363C3B2B3}" destId="{913E5A0B-B24C-4734-8E57-D80E74803342}" srcOrd="1" destOrd="0" presId="urn:microsoft.com/office/officeart/2005/8/layout/vList3"/>
    <dgm:cxn modelId="{BBA3486D-8B8E-4E38-BCC2-3E9EA2AC1DBC}" type="presParOf" srcId="{C2CC1CFA-F295-4C30-9FA7-432D288936CF}" destId="{F763BADB-0DEC-4C49-921F-D67442A53AD4}" srcOrd="1" destOrd="0" presId="urn:microsoft.com/office/officeart/2005/8/layout/vList3"/>
    <dgm:cxn modelId="{752BE01A-7542-4CDC-83F6-B7AD37553C95}" type="presParOf" srcId="{C2CC1CFA-F295-4C30-9FA7-432D288936CF}" destId="{264B4633-AED7-4465-8F9A-8CC1F024497A}" srcOrd="2" destOrd="0" presId="urn:microsoft.com/office/officeart/2005/8/layout/vList3"/>
    <dgm:cxn modelId="{49F11D44-B28C-451C-B508-A3154DD7B36C}" type="presParOf" srcId="{264B4633-AED7-4465-8F9A-8CC1F024497A}" destId="{372A73B7-A8E1-473B-B0E4-148214D66D45}" srcOrd="0" destOrd="0" presId="urn:microsoft.com/office/officeart/2005/8/layout/vList3"/>
    <dgm:cxn modelId="{E6D9BA39-8746-48C1-B3CD-75D45FDE7954}" type="presParOf" srcId="{264B4633-AED7-4465-8F9A-8CC1F024497A}" destId="{54F752EB-C5DB-4903-B8F0-49066CD38655}" srcOrd="1" destOrd="0" presId="urn:microsoft.com/office/officeart/2005/8/layout/vList3"/>
    <dgm:cxn modelId="{7D383E61-D7A1-4C25-BBCF-D4526DC63FB4}" type="presParOf" srcId="{C2CC1CFA-F295-4C30-9FA7-432D288936CF}" destId="{5986F333-21BC-461A-A12B-F6336995C0C8}" srcOrd="3" destOrd="0" presId="urn:microsoft.com/office/officeart/2005/8/layout/vList3"/>
    <dgm:cxn modelId="{E35D03FF-BDBB-46EB-82D7-15A9B77DDAAF}" type="presParOf" srcId="{C2CC1CFA-F295-4C30-9FA7-432D288936CF}" destId="{9F7BD0C6-B47B-442E-BEFC-34CAD82FBBEB}" srcOrd="4" destOrd="0" presId="urn:microsoft.com/office/officeart/2005/8/layout/vList3"/>
    <dgm:cxn modelId="{B747C026-6C8B-4BC5-ADC9-30C12FAF9B9E}" type="presParOf" srcId="{9F7BD0C6-B47B-442E-BEFC-34CAD82FBBEB}" destId="{6F8AAD57-E7D9-48B8-9910-B9B221213F16}" srcOrd="0" destOrd="0" presId="urn:microsoft.com/office/officeart/2005/8/layout/vList3"/>
    <dgm:cxn modelId="{0CA1EAD4-F446-4575-A1ED-22EC5ED06A8E}" type="presParOf" srcId="{9F7BD0C6-B47B-442E-BEFC-34CAD82FBBEB}" destId="{6DDE4A8E-1602-4B75-99A5-CC575A07FDA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A850-A412-435C-BA6E-292434B30039}">
      <dsp:nvSpPr>
        <dsp:cNvPr id="0" name=""/>
        <dsp:cNvSpPr/>
      </dsp:nvSpPr>
      <dsp:spPr>
        <a:xfrm>
          <a:off x="3348149" y="614317"/>
          <a:ext cx="474470" cy="91440"/>
        </a:xfrm>
        <a:custGeom>
          <a:avLst/>
          <a:gdLst/>
          <a:ahLst/>
          <a:cxnLst/>
          <a:rect l="0" t="0" r="0" b="0"/>
          <a:pathLst>
            <a:path>
              <a:moveTo>
                <a:pt x="0" y="45720"/>
              </a:moveTo>
              <a:lnTo>
                <a:pt x="474470" y="45720"/>
              </a:lnTo>
            </a:path>
          </a:pathLst>
        </a:custGeom>
        <a:noFill/>
        <a:ln w="9525" cap="flat" cmpd="sng" algn="ctr">
          <a:solidFill>
            <a:schemeClr val="accent3">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2758" y="657512"/>
        <a:ext cx="25253" cy="5050"/>
      </dsp:txXfrm>
    </dsp:sp>
    <dsp:sp modelId="{AA068E82-713F-4902-9483-8D17ED7A005F}">
      <dsp:nvSpPr>
        <dsp:cNvPr id="0" name=""/>
        <dsp:cNvSpPr/>
      </dsp:nvSpPr>
      <dsp:spPr>
        <a:xfrm>
          <a:off x="1153990" y="1249"/>
          <a:ext cx="2195958" cy="1317575"/>
        </a:xfrm>
        <a:prstGeom prst="rect">
          <a:avLst/>
        </a:prstGeom>
        <a:gradFill rotWithShape="0">
          <a:gsLst>
            <a:gs pos="0">
              <a:schemeClr val="accent3">
                <a:shade val="80000"/>
                <a:hueOff val="0"/>
                <a:satOff val="0"/>
                <a:lumOff val="0"/>
                <a:alphaOff val="0"/>
                <a:tint val="94000"/>
                <a:satMod val="105000"/>
                <a:lumMod val="102000"/>
              </a:schemeClr>
            </a:gs>
            <a:gs pos="100000">
              <a:schemeClr val="accent3">
                <a:shade val="80000"/>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604" tIns="112949" rIns="107604" bIns="112949" numCol="1" spcCol="1270" anchor="ctr" anchorCtr="0">
          <a:noAutofit/>
        </a:bodyPr>
        <a:lstStyle/>
        <a:p>
          <a:pPr marL="0" lvl="0" indent="0" algn="ctr" defTabSz="1111250">
            <a:lnSpc>
              <a:spcPct val="90000"/>
            </a:lnSpc>
            <a:spcBef>
              <a:spcPct val="0"/>
            </a:spcBef>
            <a:spcAft>
              <a:spcPct val="35000"/>
            </a:spcAft>
            <a:buNone/>
          </a:pPr>
          <a:r>
            <a:rPr lang="en-US" sz="2500" kern="1200" dirty="0"/>
            <a:t>Level 0</a:t>
          </a:r>
        </a:p>
        <a:p>
          <a:pPr marL="0" lvl="0" indent="0" algn="ctr" defTabSz="1111250">
            <a:lnSpc>
              <a:spcPct val="90000"/>
            </a:lnSpc>
            <a:spcBef>
              <a:spcPct val="0"/>
            </a:spcBef>
            <a:spcAft>
              <a:spcPct val="35000"/>
            </a:spcAft>
            <a:buNone/>
          </a:pPr>
          <a:r>
            <a:rPr lang="en-US" sz="2500" kern="1200" dirty="0"/>
            <a:t>No Automation</a:t>
          </a:r>
        </a:p>
      </dsp:txBody>
      <dsp:txXfrm>
        <a:off x="1153990" y="1249"/>
        <a:ext cx="2195958" cy="1317575"/>
      </dsp:txXfrm>
    </dsp:sp>
    <dsp:sp modelId="{A6D1FEED-72A4-42BC-9240-80F7EC9FFFF3}">
      <dsp:nvSpPr>
        <dsp:cNvPr id="0" name=""/>
        <dsp:cNvSpPr/>
      </dsp:nvSpPr>
      <dsp:spPr>
        <a:xfrm>
          <a:off x="6049179" y="614317"/>
          <a:ext cx="474470" cy="91440"/>
        </a:xfrm>
        <a:custGeom>
          <a:avLst/>
          <a:gdLst/>
          <a:ahLst/>
          <a:cxnLst/>
          <a:rect l="0" t="0" r="0" b="0"/>
          <a:pathLst>
            <a:path>
              <a:moveTo>
                <a:pt x="0" y="45720"/>
              </a:moveTo>
              <a:lnTo>
                <a:pt x="474470" y="45720"/>
              </a:lnTo>
            </a:path>
          </a:pathLst>
        </a:custGeom>
        <a:noFill/>
        <a:ln w="9525" cap="flat" cmpd="sng" algn="ctr">
          <a:solidFill>
            <a:schemeClr val="accent3">
              <a:shade val="90000"/>
              <a:hueOff val="-57867"/>
              <a:satOff val="-219"/>
              <a:lumOff val="48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73788" y="657512"/>
        <a:ext cx="25253" cy="5050"/>
      </dsp:txXfrm>
    </dsp:sp>
    <dsp:sp modelId="{0A7CCD38-85EA-41A2-80AE-FF9E15DD94E6}">
      <dsp:nvSpPr>
        <dsp:cNvPr id="0" name=""/>
        <dsp:cNvSpPr/>
      </dsp:nvSpPr>
      <dsp:spPr>
        <a:xfrm>
          <a:off x="3855020" y="1249"/>
          <a:ext cx="2195958" cy="1317575"/>
        </a:xfrm>
        <a:prstGeom prst="rect">
          <a:avLst/>
        </a:prstGeom>
        <a:gradFill rotWithShape="0">
          <a:gsLst>
            <a:gs pos="0">
              <a:schemeClr val="accent3">
                <a:shade val="80000"/>
                <a:hueOff val="-46299"/>
                <a:satOff val="888"/>
                <a:lumOff val="4469"/>
                <a:alphaOff val="0"/>
                <a:tint val="94000"/>
                <a:satMod val="105000"/>
                <a:lumMod val="102000"/>
              </a:schemeClr>
            </a:gs>
            <a:gs pos="100000">
              <a:schemeClr val="accent3">
                <a:shade val="80000"/>
                <a:hueOff val="-46299"/>
                <a:satOff val="888"/>
                <a:lumOff val="446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604" tIns="112949" rIns="107604" bIns="112949" numCol="1" spcCol="1270" anchor="ctr" anchorCtr="0">
          <a:noAutofit/>
        </a:bodyPr>
        <a:lstStyle/>
        <a:p>
          <a:pPr marL="0" lvl="0" indent="0" algn="ctr" defTabSz="1111250">
            <a:lnSpc>
              <a:spcPct val="90000"/>
            </a:lnSpc>
            <a:spcBef>
              <a:spcPct val="0"/>
            </a:spcBef>
            <a:spcAft>
              <a:spcPct val="35000"/>
            </a:spcAft>
            <a:buNone/>
          </a:pPr>
          <a:r>
            <a:rPr lang="en-US" sz="2500" kern="1200" dirty="0"/>
            <a:t>Level 1</a:t>
          </a:r>
        </a:p>
        <a:p>
          <a:pPr marL="0" lvl="0" indent="0" algn="ctr" defTabSz="1111250">
            <a:lnSpc>
              <a:spcPct val="90000"/>
            </a:lnSpc>
            <a:spcBef>
              <a:spcPct val="0"/>
            </a:spcBef>
            <a:spcAft>
              <a:spcPct val="35000"/>
            </a:spcAft>
            <a:buNone/>
          </a:pPr>
          <a:r>
            <a:rPr lang="en-US" sz="2500" kern="1200" dirty="0"/>
            <a:t>Drive Assistance</a:t>
          </a:r>
        </a:p>
      </dsp:txBody>
      <dsp:txXfrm>
        <a:off x="3855020" y="1249"/>
        <a:ext cx="2195958" cy="1317575"/>
      </dsp:txXfrm>
    </dsp:sp>
    <dsp:sp modelId="{A1F2EDF6-F0FA-4A05-9F18-56633A9F6176}">
      <dsp:nvSpPr>
        <dsp:cNvPr id="0" name=""/>
        <dsp:cNvSpPr/>
      </dsp:nvSpPr>
      <dsp:spPr>
        <a:xfrm>
          <a:off x="2251970" y="1317025"/>
          <a:ext cx="5402059" cy="474470"/>
        </a:xfrm>
        <a:custGeom>
          <a:avLst/>
          <a:gdLst/>
          <a:ahLst/>
          <a:cxnLst/>
          <a:rect l="0" t="0" r="0" b="0"/>
          <a:pathLst>
            <a:path>
              <a:moveTo>
                <a:pt x="5402059" y="0"/>
              </a:moveTo>
              <a:lnTo>
                <a:pt x="5402059" y="254335"/>
              </a:lnTo>
              <a:lnTo>
                <a:pt x="0" y="254335"/>
              </a:lnTo>
              <a:lnTo>
                <a:pt x="0" y="474470"/>
              </a:lnTo>
            </a:path>
          </a:pathLst>
        </a:custGeom>
        <a:noFill/>
        <a:ln w="9525" cap="flat" cmpd="sng" algn="ctr">
          <a:solidFill>
            <a:schemeClr val="accent3">
              <a:shade val="90000"/>
              <a:hueOff val="-115735"/>
              <a:satOff val="-437"/>
              <a:lumOff val="96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7359" y="1551735"/>
        <a:ext cx="271280" cy="5050"/>
      </dsp:txXfrm>
    </dsp:sp>
    <dsp:sp modelId="{74328AC0-1839-4175-B2C1-8D9C8597798B}">
      <dsp:nvSpPr>
        <dsp:cNvPr id="0" name=""/>
        <dsp:cNvSpPr/>
      </dsp:nvSpPr>
      <dsp:spPr>
        <a:xfrm>
          <a:off x="6556050" y="1249"/>
          <a:ext cx="2195958" cy="1317575"/>
        </a:xfrm>
        <a:prstGeom prst="rect">
          <a:avLst/>
        </a:prstGeom>
        <a:gradFill rotWithShape="0">
          <a:gsLst>
            <a:gs pos="0">
              <a:schemeClr val="accent3">
                <a:shade val="80000"/>
                <a:hueOff val="-92599"/>
                <a:satOff val="1777"/>
                <a:lumOff val="8938"/>
                <a:alphaOff val="0"/>
                <a:tint val="94000"/>
                <a:satMod val="105000"/>
                <a:lumMod val="102000"/>
              </a:schemeClr>
            </a:gs>
            <a:gs pos="100000">
              <a:schemeClr val="accent3">
                <a:shade val="80000"/>
                <a:hueOff val="-92599"/>
                <a:satOff val="1777"/>
                <a:lumOff val="893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604" tIns="112949" rIns="107604" bIns="112949" numCol="1" spcCol="1270" anchor="ctr" anchorCtr="0">
          <a:noAutofit/>
        </a:bodyPr>
        <a:lstStyle/>
        <a:p>
          <a:pPr marL="0" lvl="0" indent="0" algn="ctr" defTabSz="1111250">
            <a:lnSpc>
              <a:spcPct val="90000"/>
            </a:lnSpc>
            <a:spcBef>
              <a:spcPct val="0"/>
            </a:spcBef>
            <a:spcAft>
              <a:spcPct val="35000"/>
            </a:spcAft>
            <a:buNone/>
          </a:pPr>
          <a:r>
            <a:rPr lang="en-US" sz="2500" kern="1200" dirty="0"/>
            <a:t>Level 2</a:t>
          </a:r>
        </a:p>
        <a:p>
          <a:pPr marL="0" lvl="0" indent="0" algn="ctr" defTabSz="1111250">
            <a:lnSpc>
              <a:spcPct val="90000"/>
            </a:lnSpc>
            <a:spcBef>
              <a:spcPct val="0"/>
            </a:spcBef>
            <a:spcAft>
              <a:spcPct val="35000"/>
            </a:spcAft>
            <a:buNone/>
          </a:pPr>
          <a:r>
            <a:rPr lang="en-US" sz="2500" kern="1200" dirty="0"/>
            <a:t>Partial Automation</a:t>
          </a:r>
        </a:p>
      </dsp:txBody>
      <dsp:txXfrm>
        <a:off x="6556050" y="1249"/>
        <a:ext cx="2195958" cy="1317575"/>
      </dsp:txXfrm>
    </dsp:sp>
    <dsp:sp modelId="{1C018F1A-F953-44E8-96B5-05C8914BBBB4}">
      <dsp:nvSpPr>
        <dsp:cNvPr id="0" name=""/>
        <dsp:cNvSpPr/>
      </dsp:nvSpPr>
      <dsp:spPr>
        <a:xfrm>
          <a:off x="3348149" y="2436963"/>
          <a:ext cx="474470" cy="91440"/>
        </a:xfrm>
        <a:custGeom>
          <a:avLst/>
          <a:gdLst/>
          <a:ahLst/>
          <a:cxnLst/>
          <a:rect l="0" t="0" r="0" b="0"/>
          <a:pathLst>
            <a:path>
              <a:moveTo>
                <a:pt x="0" y="45720"/>
              </a:moveTo>
              <a:lnTo>
                <a:pt x="474470" y="45720"/>
              </a:lnTo>
            </a:path>
          </a:pathLst>
        </a:custGeom>
        <a:noFill/>
        <a:ln w="9525" cap="flat" cmpd="sng" algn="ctr">
          <a:solidFill>
            <a:schemeClr val="accent3">
              <a:shade val="90000"/>
              <a:hueOff val="-173602"/>
              <a:satOff val="-656"/>
              <a:lumOff val="145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2758" y="2480158"/>
        <a:ext cx="25253" cy="5050"/>
      </dsp:txXfrm>
    </dsp:sp>
    <dsp:sp modelId="{0C11D6D9-E58E-4E7B-AEE9-DD16FE001D03}">
      <dsp:nvSpPr>
        <dsp:cNvPr id="0" name=""/>
        <dsp:cNvSpPr/>
      </dsp:nvSpPr>
      <dsp:spPr>
        <a:xfrm>
          <a:off x="1153990" y="1823895"/>
          <a:ext cx="2195958" cy="1317575"/>
        </a:xfrm>
        <a:prstGeom prst="rect">
          <a:avLst/>
        </a:prstGeom>
        <a:gradFill rotWithShape="0">
          <a:gsLst>
            <a:gs pos="0">
              <a:schemeClr val="accent3">
                <a:shade val="80000"/>
                <a:hueOff val="-138898"/>
                <a:satOff val="2665"/>
                <a:lumOff val="13407"/>
                <a:alphaOff val="0"/>
                <a:tint val="94000"/>
                <a:satMod val="105000"/>
                <a:lumMod val="102000"/>
              </a:schemeClr>
            </a:gs>
            <a:gs pos="100000">
              <a:schemeClr val="accent3">
                <a:shade val="80000"/>
                <a:hueOff val="-138898"/>
                <a:satOff val="2665"/>
                <a:lumOff val="1340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604" tIns="112949" rIns="107604" bIns="112949" numCol="1" spcCol="1270" anchor="ctr" anchorCtr="0">
          <a:noAutofit/>
        </a:bodyPr>
        <a:lstStyle/>
        <a:p>
          <a:pPr marL="0" lvl="0" indent="0" algn="ctr" defTabSz="1111250">
            <a:lnSpc>
              <a:spcPct val="90000"/>
            </a:lnSpc>
            <a:spcBef>
              <a:spcPct val="0"/>
            </a:spcBef>
            <a:spcAft>
              <a:spcPct val="35000"/>
            </a:spcAft>
            <a:buNone/>
          </a:pPr>
          <a:r>
            <a:rPr lang="en-US" sz="2500" kern="1200" dirty="0"/>
            <a:t>Level 3</a:t>
          </a:r>
        </a:p>
        <a:p>
          <a:pPr marL="0" lvl="0" indent="0" algn="ctr" defTabSz="1111250">
            <a:lnSpc>
              <a:spcPct val="90000"/>
            </a:lnSpc>
            <a:spcBef>
              <a:spcPct val="0"/>
            </a:spcBef>
            <a:spcAft>
              <a:spcPct val="35000"/>
            </a:spcAft>
            <a:buNone/>
          </a:pPr>
          <a:r>
            <a:rPr lang="en-US" sz="2500" kern="1200" dirty="0"/>
            <a:t>Conditional Automation</a:t>
          </a:r>
        </a:p>
      </dsp:txBody>
      <dsp:txXfrm>
        <a:off x="1153990" y="1823895"/>
        <a:ext cx="2195958" cy="1317575"/>
      </dsp:txXfrm>
    </dsp:sp>
    <dsp:sp modelId="{20F940C7-341D-4C3D-B1D2-E021E2FB80CE}">
      <dsp:nvSpPr>
        <dsp:cNvPr id="0" name=""/>
        <dsp:cNvSpPr/>
      </dsp:nvSpPr>
      <dsp:spPr>
        <a:xfrm>
          <a:off x="6049179" y="2436963"/>
          <a:ext cx="474470" cy="91440"/>
        </a:xfrm>
        <a:custGeom>
          <a:avLst/>
          <a:gdLst/>
          <a:ahLst/>
          <a:cxnLst/>
          <a:rect l="0" t="0" r="0" b="0"/>
          <a:pathLst>
            <a:path>
              <a:moveTo>
                <a:pt x="0" y="45720"/>
              </a:moveTo>
              <a:lnTo>
                <a:pt x="474470" y="45720"/>
              </a:lnTo>
            </a:path>
          </a:pathLst>
        </a:custGeom>
        <a:noFill/>
        <a:ln w="9525" cap="flat" cmpd="sng" algn="ctr">
          <a:solidFill>
            <a:schemeClr val="accent3">
              <a:shade val="90000"/>
              <a:hueOff val="-231469"/>
              <a:satOff val="-874"/>
              <a:lumOff val="193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73788" y="2480158"/>
        <a:ext cx="25253" cy="5050"/>
      </dsp:txXfrm>
    </dsp:sp>
    <dsp:sp modelId="{E43D5E88-1752-4784-8496-43AD446C87AB}">
      <dsp:nvSpPr>
        <dsp:cNvPr id="0" name=""/>
        <dsp:cNvSpPr/>
      </dsp:nvSpPr>
      <dsp:spPr>
        <a:xfrm>
          <a:off x="3855020" y="1823895"/>
          <a:ext cx="2195958" cy="1317575"/>
        </a:xfrm>
        <a:prstGeom prst="rect">
          <a:avLst/>
        </a:prstGeom>
        <a:gradFill rotWithShape="0">
          <a:gsLst>
            <a:gs pos="0">
              <a:schemeClr val="accent3">
                <a:shade val="80000"/>
                <a:hueOff val="-185197"/>
                <a:satOff val="3554"/>
                <a:lumOff val="17876"/>
                <a:alphaOff val="0"/>
                <a:tint val="94000"/>
                <a:satMod val="105000"/>
                <a:lumMod val="102000"/>
              </a:schemeClr>
            </a:gs>
            <a:gs pos="100000">
              <a:schemeClr val="accent3">
                <a:shade val="80000"/>
                <a:hueOff val="-185197"/>
                <a:satOff val="3554"/>
                <a:lumOff val="1787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604" tIns="112949" rIns="107604" bIns="112949" numCol="1" spcCol="1270" anchor="ctr" anchorCtr="0">
          <a:noAutofit/>
        </a:bodyPr>
        <a:lstStyle/>
        <a:p>
          <a:pPr marL="0" lvl="0" indent="0" algn="ctr" defTabSz="1111250">
            <a:lnSpc>
              <a:spcPct val="90000"/>
            </a:lnSpc>
            <a:spcBef>
              <a:spcPct val="0"/>
            </a:spcBef>
            <a:spcAft>
              <a:spcPct val="35000"/>
            </a:spcAft>
            <a:buNone/>
          </a:pPr>
          <a:r>
            <a:rPr lang="en-US" sz="2500" kern="1200" dirty="0"/>
            <a:t>Level 4</a:t>
          </a:r>
        </a:p>
        <a:p>
          <a:pPr marL="0" lvl="0" indent="0" algn="ctr" defTabSz="1111250">
            <a:lnSpc>
              <a:spcPct val="90000"/>
            </a:lnSpc>
            <a:spcBef>
              <a:spcPct val="0"/>
            </a:spcBef>
            <a:spcAft>
              <a:spcPct val="35000"/>
            </a:spcAft>
            <a:buNone/>
          </a:pPr>
          <a:r>
            <a:rPr lang="en-US" sz="2500" kern="1200" dirty="0"/>
            <a:t>High Automation</a:t>
          </a:r>
        </a:p>
      </dsp:txBody>
      <dsp:txXfrm>
        <a:off x="3855020" y="1823895"/>
        <a:ext cx="2195958" cy="1317575"/>
      </dsp:txXfrm>
    </dsp:sp>
    <dsp:sp modelId="{F036A471-9794-477D-8053-09BC8EDE3F10}">
      <dsp:nvSpPr>
        <dsp:cNvPr id="0" name=""/>
        <dsp:cNvSpPr/>
      </dsp:nvSpPr>
      <dsp:spPr>
        <a:xfrm>
          <a:off x="6556050" y="1823895"/>
          <a:ext cx="2195958" cy="1317575"/>
        </a:xfrm>
        <a:prstGeom prst="rect">
          <a:avLst/>
        </a:prstGeom>
        <a:gradFill rotWithShape="0">
          <a:gsLst>
            <a:gs pos="0">
              <a:schemeClr val="accent3">
                <a:shade val="80000"/>
                <a:hueOff val="-231497"/>
                <a:satOff val="4442"/>
                <a:lumOff val="22345"/>
                <a:alphaOff val="0"/>
                <a:tint val="94000"/>
                <a:satMod val="105000"/>
                <a:lumMod val="102000"/>
              </a:schemeClr>
            </a:gs>
            <a:gs pos="100000">
              <a:schemeClr val="accent3">
                <a:shade val="80000"/>
                <a:hueOff val="-231497"/>
                <a:satOff val="4442"/>
                <a:lumOff val="22345"/>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604" tIns="112949" rIns="107604" bIns="112949" numCol="1" spcCol="1270" anchor="ctr" anchorCtr="0">
          <a:noAutofit/>
        </a:bodyPr>
        <a:lstStyle/>
        <a:p>
          <a:pPr marL="0" lvl="0" indent="0" algn="ctr" defTabSz="1111250">
            <a:lnSpc>
              <a:spcPct val="90000"/>
            </a:lnSpc>
            <a:spcBef>
              <a:spcPct val="0"/>
            </a:spcBef>
            <a:spcAft>
              <a:spcPct val="35000"/>
            </a:spcAft>
            <a:buNone/>
          </a:pPr>
          <a:r>
            <a:rPr lang="en-US" sz="2500" kern="1200" dirty="0"/>
            <a:t>Level 5</a:t>
          </a:r>
        </a:p>
        <a:p>
          <a:pPr marL="0" lvl="0" indent="0" algn="ctr" defTabSz="1111250">
            <a:lnSpc>
              <a:spcPct val="90000"/>
            </a:lnSpc>
            <a:spcBef>
              <a:spcPct val="0"/>
            </a:spcBef>
            <a:spcAft>
              <a:spcPct val="35000"/>
            </a:spcAft>
            <a:buNone/>
          </a:pPr>
          <a:r>
            <a:rPr lang="en-US" sz="2500" kern="1200" dirty="0"/>
            <a:t>Full Automation</a:t>
          </a:r>
        </a:p>
      </dsp:txBody>
      <dsp:txXfrm>
        <a:off x="6556050" y="1823895"/>
        <a:ext cx="2195958" cy="1317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4F64A-2D81-4359-84F7-1C9B192E9086}">
      <dsp:nvSpPr>
        <dsp:cNvPr id="0" name=""/>
        <dsp:cNvSpPr/>
      </dsp:nvSpPr>
      <dsp:spPr>
        <a:xfrm>
          <a:off x="-1161973" y="-182598"/>
          <a:ext cx="1395417" cy="1395417"/>
        </a:xfrm>
        <a:prstGeom prst="blockArc">
          <a:avLst>
            <a:gd name="adj1" fmla="val 18900000"/>
            <a:gd name="adj2" fmla="val 2700000"/>
            <a:gd name="adj3" fmla="val 1548"/>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A7CDB-A3AB-4C85-9D2F-C7FEB2673609}">
      <dsp:nvSpPr>
        <dsp:cNvPr id="0" name=""/>
        <dsp:cNvSpPr/>
      </dsp:nvSpPr>
      <dsp:spPr>
        <a:xfrm>
          <a:off x="149940" y="103022"/>
          <a:ext cx="1234523" cy="20604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48"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Change Detection</a:t>
          </a:r>
        </a:p>
      </dsp:txBody>
      <dsp:txXfrm>
        <a:off x="149940" y="103022"/>
        <a:ext cx="1234523" cy="206044"/>
      </dsp:txXfrm>
    </dsp:sp>
    <dsp:sp modelId="{1CACB3F9-DD54-40FC-889D-7F67CE550107}">
      <dsp:nvSpPr>
        <dsp:cNvPr id="0" name=""/>
        <dsp:cNvSpPr/>
      </dsp:nvSpPr>
      <dsp:spPr>
        <a:xfrm>
          <a:off x="21162" y="77266"/>
          <a:ext cx="257555" cy="257555"/>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6669-A86C-470E-A977-AEA70AA27ECB}">
      <dsp:nvSpPr>
        <dsp:cNvPr id="0" name=""/>
        <dsp:cNvSpPr/>
      </dsp:nvSpPr>
      <dsp:spPr>
        <a:xfrm>
          <a:off x="224837" y="412088"/>
          <a:ext cx="1159626" cy="20604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48"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Machine Learning</a:t>
          </a:r>
        </a:p>
      </dsp:txBody>
      <dsp:txXfrm>
        <a:off x="224837" y="412088"/>
        <a:ext cx="1159626" cy="206044"/>
      </dsp:txXfrm>
    </dsp:sp>
    <dsp:sp modelId="{4BB6C32E-F48A-44F6-BA9D-5D463BF6A96C}">
      <dsp:nvSpPr>
        <dsp:cNvPr id="0" name=""/>
        <dsp:cNvSpPr/>
      </dsp:nvSpPr>
      <dsp:spPr>
        <a:xfrm>
          <a:off x="96059" y="386332"/>
          <a:ext cx="257555" cy="257555"/>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2B5CD-BD3A-4081-853F-B1F76297D76B}">
      <dsp:nvSpPr>
        <dsp:cNvPr id="0" name=""/>
        <dsp:cNvSpPr/>
      </dsp:nvSpPr>
      <dsp:spPr>
        <a:xfrm>
          <a:off x="149940" y="721154"/>
          <a:ext cx="1234523" cy="206044"/>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48" tIns="25400" rIns="25400" bIns="25400" numCol="1" spcCol="1270" anchor="ctr" anchorCtr="0">
          <a:noAutofit/>
        </a:bodyPr>
        <a:lstStyle/>
        <a:p>
          <a:pPr marL="0" lvl="0" indent="0" algn="l" defTabSz="444500">
            <a:lnSpc>
              <a:spcPct val="90000"/>
            </a:lnSpc>
            <a:spcBef>
              <a:spcPct val="0"/>
            </a:spcBef>
            <a:spcAft>
              <a:spcPct val="35000"/>
            </a:spcAft>
            <a:buNone/>
          </a:pPr>
          <a:r>
            <a:rPr lang="en-US" sz="1000" kern="1200" dirty="0"/>
            <a:t>Feature Extraction</a:t>
          </a:r>
        </a:p>
      </dsp:txBody>
      <dsp:txXfrm>
        <a:off x="149940" y="721154"/>
        <a:ext cx="1234523" cy="206044"/>
      </dsp:txXfrm>
    </dsp:sp>
    <dsp:sp modelId="{F389C860-361E-4CB3-A652-E038A8F2F7C6}">
      <dsp:nvSpPr>
        <dsp:cNvPr id="0" name=""/>
        <dsp:cNvSpPr/>
      </dsp:nvSpPr>
      <dsp:spPr>
        <a:xfrm>
          <a:off x="21162" y="695399"/>
          <a:ext cx="257555" cy="257555"/>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C4828-A1D1-4FC1-9011-C4ED61C5B660}">
      <dsp:nvSpPr>
        <dsp:cNvPr id="0" name=""/>
        <dsp:cNvSpPr/>
      </dsp:nvSpPr>
      <dsp:spPr>
        <a:xfrm>
          <a:off x="229" y="89514"/>
          <a:ext cx="893783" cy="536269"/>
        </a:xfrm>
        <a:prstGeom prst="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Unreal Engine 4</a:t>
          </a:r>
        </a:p>
      </dsp:txBody>
      <dsp:txXfrm>
        <a:off x="229" y="89514"/>
        <a:ext cx="893783" cy="536269"/>
      </dsp:txXfrm>
    </dsp:sp>
    <dsp:sp modelId="{872E6E75-CB79-491E-9C10-7ADBDEEBD179}">
      <dsp:nvSpPr>
        <dsp:cNvPr id="0" name=""/>
        <dsp:cNvSpPr/>
      </dsp:nvSpPr>
      <dsp:spPr>
        <a:xfrm>
          <a:off x="983390" y="89514"/>
          <a:ext cx="893783" cy="536269"/>
        </a:xfrm>
        <a:prstGeom prst="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CARLA Simulator</a:t>
          </a:r>
        </a:p>
      </dsp:txBody>
      <dsp:txXfrm>
        <a:off x="983390" y="89514"/>
        <a:ext cx="893783" cy="5362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2CE3-3CAC-4C56-8F41-645F8C1B670F}">
      <dsp:nvSpPr>
        <dsp:cNvPr id="0" name=""/>
        <dsp:cNvSpPr/>
      </dsp:nvSpPr>
      <dsp:spPr>
        <a:xfrm>
          <a:off x="0" y="91725"/>
          <a:ext cx="882967" cy="529780"/>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CloudCompare</a:t>
          </a:r>
          <a:endParaRPr lang="en-US" sz="1000" kern="1200" dirty="0"/>
        </a:p>
      </dsp:txBody>
      <dsp:txXfrm>
        <a:off x="0" y="91725"/>
        <a:ext cx="882967" cy="529780"/>
      </dsp:txXfrm>
    </dsp:sp>
    <dsp:sp modelId="{39EC36C7-50A1-43FF-9071-A47F12C7C9CC}">
      <dsp:nvSpPr>
        <dsp:cNvPr id="0" name=""/>
        <dsp:cNvSpPr/>
      </dsp:nvSpPr>
      <dsp:spPr>
        <a:xfrm>
          <a:off x="971264" y="91725"/>
          <a:ext cx="882967" cy="529780"/>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Tools &amp; Algorithms</a:t>
          </a:r>
        </a:p>
      </dsp:txBody>
      <dsp:txXfrm>
        <a:off x="971264" y="91725"/>
        <a:ext cx="882967" cy="529780"/>
      </dsp:txXfrm>
    </dsp:sp>
    <dsp:sp modelId="{5168C71E-55EE-436C-82E7-0EDB2163D067}">
      <dsp:nvSpPr>
        <dsp:cNvPr id="0" name=""/>
        <dsp:cNvSpPr/>
      </dsp:nvSpPr>
      <dsp:spPr>
        <a:xfrm>
          <a:off x="1942528" y="91725"/>
          <a:ext cx="882967" cy="529780"/>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Python</a:t>
          </a:r>
        </a:p>
      </dsp:txBody>
      <dsp:txXfrm>
        <a:off x="1942528" y="91725"/>
        <a:ext cx="882967" cy="5297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56076-9805-4840-9EF3-C1F21B276DBB}">
      <dsp:nvSpPr>
        <dsp:cNvPr id="0" name=""/>
        <dsp:cNvSpPr/>
      </dsp:nvSpPr>
      <dsp:spPr>
        <a:xfrm>
          <a:off x="0" y="107976"/>
          <a:ext cx="892410" cy="535446"/>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PostGIS</a:t>
          </a:r>
          <a:endParaRPr lang="en-US" sz="1400" kern="1200" dirty="0"/>
        </a:p>
      </dsp:txBody>
      <dsp:txXfrm>
        <a:off x="0" y="107976"/>
        <a:ext cx="892410" cy="535446"/>
      </dsp:txXfrm>
    </dsp:sp>
    <dsp:sp modelId="{995240D9-D9F9-428D-88B0-72D1B24434D0}">
      <dsp:nvSpPr>
        <dsp:cNvPr id="0" name=""/>
        <dsp:cNvSpPr/>
      </dsp:nvSpPr>
      <dsp:spPr>
        <a:xfrm>
          <a:off x="982109" y="101004"/>
          <a:ext cx="892410" cy="535446"/>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JavaScript Mapping</a:t>
          </a:r>
        </a:p>
      </dsp:txBody>
      <dsp:txXfrm>
        <a:off x="982109" y="101004"/>
        <a:ext cx="892410" cy="5354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1C40D-8816-4E65-BA70-9AEB9A029AAB}">
      <dsp:nvSpPr>
        <dsp:cNvPr id="0" name=""/>
        <dsp:cNvSpPr/>
      </dsp:nvSpPr>
      <dsp:spPr>
        <a:xfrm>
          <a:off x="0" y="168629"/>
          <a:ext cx="9906000" cy="59319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Analysis Results</a:t>
          </a:r>
        </a:p>
      </dsp:txBody>
      <dsp:txXfrm>
        <a:off x="28957" y="197586"/>
        <a:ext cx="9848086" cy="535276"/>
      </dsp:txXfrm>
    </dsp:sp>
    <dsp:sp modelId="{14334DA3-8E18-418A-9A6E-00A12D9BDE36}">
      <dsp:nvSpPr>
        <dsp:cNvPr id="0" name=""/>
        <dsp:cNvSpPr/>
      </dsp:nvSpPr>
      <dsp:spPr>
        <a:xfrm>
          <a:off x="0" y="761819"/>
          <a:ext cx="99060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Determination of viability of using this simulated data in this context</a:t>
          </a:r>
        </a:p>
        <a:p>
          <a:pPr marL="228600" lvl="1" indent="-228600" algn="l" defTabSz="889000">
            <a:lnSpc>
              <a:spcPct val="90000"/>
            </a:lnSpc>
            <a:spcBef>
              <a:spcPct val="0"/>
            </a:spcBef>
            <a:spcAft>
              <a:spcPct val="20000"/>
            </a:spcAft>
            <a:buChar char="•"/>
          </a:pPr>
          <a:r>
            <a:rPr lang="en-US" sz="2000" kern="1200" dirty="0"/>
            <a:t>Assessing suitability of algorithms or tools for point cloud and image change detection for asset features</a:t>
          </a:r>
        </a:p>
        <a:p>
          <a:pPr marL="228600" lvl="1" indent="-228600" algn="l" defTabSz="889000">
            <a:lnSpc>
              <a:spcPct val="90000"/>
            </a:lnSpc>
            <a:spcBef>
              <a:spcPct val="0"/>
            </a:spcBef>
            <a:spcAft>
              <a:spcPct val="20000"/>
            </a:spcAft>
            <a:buChar char="•"/>
          </a:pPr>
          <a:r>
            <a:rPr lang="en-US" sz="2000" kern="1200" dirty="0"/>
            <a:t>Feasibility of integrating analysis results with geospatial database of infrastructure assets</a:t>
          </a:r>
        </a:p>
      </dsp:txBody>
      <dsp:txXfrm>
        <a:off x="0" y="761819"/>
        <a:ext cx="9906000" cy="1184040"/>
      </dsp:txXfrm>
    </dsp:sp>
    <dsp:sp modelId="{B759F68A-69D8-41B3-893D-346317145AD9}">
      <dsp:nvSpPr>
        <dsp:cNvPr id="0" name=""/>
        <dsp:cNvSpPr/>
      </dsp:nvSpPr>
      <dsp:spPr>
        <a:xfrm>
          <a:off x="0" y="1945860"/>
          <a:ext cx="9906000" cy="59319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Tools and Scripts</a:t>
          </a:r>
        </a:p>
      </dsp:txBody>
      <dsp:txXfrm>
        <a:off x="28957" y="1974817"/>
        <a:ext cx="9848086" cy="535276"/>
      </dsp:txXfrm>
    </dsp:sp>
    <dsp:sp modelId="{C14F4D13-3F73-4ED0-B1DE-1AA2AF550651}">
      <dsp:nvSpPr>
        <dsp:cNvPr id="0" name=""/>
        <dsp:cNvSpPr/>
      </dsp:nvSpPr>
      <dsp:spPr>
        <a:xfrm>
          <a:off x="0" y="2539050"/>
          <a:ext cx="990600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Custom code, tools, and scripts used to support the analysis</a:t>
          </a:r>
        </a:p>
        <a:p>
          <a:pPr marL="228600" lvl="1" indent="-228600" algn="l" defTabSz="889000">
            <a:lnSpc>
              <a:spcPct val="90000"/>
            </a:lnSpc>
            <a:spcBef>
              <a:spcPct val="0"/>
            </a:spcBef>
            <a:spcAft>
              <a:spcPct val="20000"/>
            </a:spcAft>
            <a:buChar char="•"/>
          </a:pPr>
          <a:r>
            <a:rPr lang="en-US" sz="2000" kern="1200" dirty="0"/>
            <a:t>JavaScript Web map viewer</a:t>
          </a:r>
        </a:p>
      </dsp:txBody>
      <dsp:txXfrm>
        <a:off x="0" y="2539050"/>
        <a:ext cx="9906000" cy="632385"/>
      </dsp:txXfrm>
    </dsp:sp>
    <dsp:sp modelId="{6E9D06C2-E480-47E7-92C2-2A82F4902602}">
      <dsp:nvSpPr>
        <dsp:cNvPr id="0" name=""/>
        <dsp:cNvSpPr/>
      </dsp:nvSpPr>
      <dsp:spPr>
        <a:xfrm>
          <a:off x="0" y="3171435"/>
          <a:ext cx="9906000" cy="59319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Data</a:t>
          </a:r>
        </a:p>
      </dsp:txBody>
      <dsp:txXfrm>
        <a:off x="28957" y="3200392"/>
        <a:ext cx="9848086" cy="535276"/>
      </dsp:txXfrm>
    </dsp:sp>
    <dsp:sp modelId="{403E7DE1-ABFE-4B23-9E13-6D17754D4F5A}">
      <dsp:nvSpPr>
        <dsp:cNvPr id="0" name=""/>
        <dsp:cNvSpPr/>
      </dsp:nvSpPr>
      <dsp:spPr>
        <a:xfrm>
          <a:off x="0" y="3764625"/>
          <a:ext cx="9906000"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Study area geospatial data asset inventory</a:t>
          </a:r>
        </a:p>
        <a:p>
          <a:pPr marL="228600" lvl="1" indent="-228600" algn="l" defTabSz="889000">
            <a:lnSpc>
              <a:spcPct val="90000"/>
            </a:lnSpc>
            <a:spcBef>
              <a:spcPct val="0"/>
            </a:spcBef>
            <a:spcAft>
              <a:spcPct val="20000"/>
            </a:spcAft>
            <a:buChar char="•"/>
          </a:pPr>
          <a:r>
            <a:rPr lang="en-US" sz="2000" kern="1200" dirty="0"/>
            <a:t>3D model in UE4</a:t>
          </a:r>
        </a:p>
        <a:p>
          <a:pPr marL="228600" lvl="1" indent="-228600" algn="l" defTabSz="889000">
            <a:lnSpc>
              <a:spcPct val="90000"/>
            </a:lnSpc>
            <a:spcBef>
              <a:spcPct val="0"/>
            </a:spcBef>
            <a:spcAft>
              <a:spcPct val="20000"/>
            </a:spcAft>
            <a:buChar char="•"/>
          </a:pPr>
          <a:endParaRPr lang="en-US" sz="2000" kern="1200" dirty="0"/>
        </a:p>
      </dsp:txBody>
      <dsp:txXfrm>
        <a:off x="0" y="3764625"/>
        <a:ext cx="9906000" cy="9418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EE548-5FB3-4B78-AFCD-C39230D46F63}">
      <dsp:nvSpPr>
        <dsp:cNvPr id="0" name=""/>
        <dsp:cNvSpPr/>
      </dsp:nvSpPr>
      <dsp:spPr>
        <a:xfrm rot="10800000">
          <a:off x="1642303" y="82"/>
          <a:ext cx="5405120" cy="1123453"/>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412"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Explore existing published algorithms from available literature</a:t>
          </a:r>
        </a:p>
      </dsp:txBody>
      <dsp:txXfrm rot="10800000">
        <a:off x="1923166" y="82"/>
        <a:ext cx="5124257" cy="1123453"/>
      </dsp:txXfrm>
    </dsp:sp>
    <dsp:sp modelId="{0079E842-116A-42B6-AF49-138C1205F55D}">
      <dsp:nvSpPr>
        <dsp:cNvPr id="0" name=""/>
        <dsp:cNvSpPr/>
      </dsp:nvSpPr>
      <dsp:spPr>
        <a:xfrm>
          <a:off x="1080576" y="82"/>
          <a:ext cx="1123453" cy="1123453"/>
        </a:xfrm>
        <a:prstGeom prst="ellipse">
          <a:avLst/>
        </a:prstGeom>
        <a:blipFill>
          <a:blip xmlns:r="http://schemas.openxmlformats.org/officeDocument/2006/relationships" r:embed="rId1">
            <a:lum bright="70000" contrast="-70000"/>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1D800-33F4-4A2D-8DC2-2FC2320DD46D}">
      <dsp:nvSpPr>
        <dsp:cNvPr id="0" name=""/>
        <dsp:cNvSpPr/>
      </dsp:nvSpPr>
      <dsp:spPr>
        <a:xfrm rot="10800000">
          <a:off x="1642303" y="1458895"/>
          <a:ext cx="5405120" cy="1123453"/>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412"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 Machine Learning training and automation for images and point clouds</a:t>
          </a:r>
        </a:p>
      </dsp:txBody>
      <dsp:txXfrm rot="10800000">
        <a:off x="1923166" y="1458895"/>
        <a:ext cx="5124257" cy="1123453"/>
      </dsp:txXfrm>
    </dsp:sp>
    <dsp:sp modelId="{6E16ACB8-96B2-483A-B02F-5A86AE07E1D5}">
      <dsp:nvSpPr>
        <dsp:cNvPr id="0" name=""/>
        <dsp:cNvSpPr/>
      </dsp:nvSpPr>
      <dsp:spPr>
        <a:xfrm>
          <a:off x="1080576" y="1458895"/>
          <a:ext cx="1123453" cy="1123453"/>
        </a:xfrm>
        <a:prstGeom prst="ellipse">
          <a:avLst/>
        </a:prstGeom>
        <a:blipFill>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070D6-9764-41A1-BCB0-3CC4D7DE7F57}">
      <dsp:nvSpPr>
        <dsp:cNvPr id="0" name=""/>
        <dsp:cNvSpPr/>
      </dsp:nvSpPr>
      <dsp:spPr>
        <a:xfrm rot="10800000">
          <a:off x="1642303" y="2917708"/>
          <a:ext cx="5405120" cy="1123453"/>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412"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Examine </a:t>
          </a:r>
          <a:r>
            <a:rPr lang="en-US" sz="2400" kern="1200" dirty="0" err="1"/>
            <a:t>CloudCompare</a:t>
          </a:r>
          <a:r>
            <a:rPr lang="en-US" sz="2400" kern="1200" dirty="0"/>
            <a:t> plugins</a:t>
          </a:r>
        </a:p>
      </dsp:txBody>
      <dsp:txXfrm rot="10800000">
        <a:off x="1923166" y="2917708"/>
        <a:ext cx="5124257" cy="1123453"/>
      </dsp:txXfrm>
    </dsp:sp>
    <dsp:sp modelId="{B7051F22-0523-4AEF-8B0F-5E24623B2F1B}">
      <dsp:nvSpPr>
        <dsp:cNvPr id="0" name=""/>
        <dsp:cNvSpPr/>
      </dsp:nvSpPr>
      <dsp:spPr>
        <a:xfrm>
          <a:off x="1080576" y="2917708"/>
          <a:ext cx="1123453" cy="112345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DE9B5-D5F7-490D-AAA3-BDCABC5A777C}">
      <dsp:nvSpPr>
        <dsp:cNvPr id="0" name=""/>
        <dsp:cNvSpPr/>
      </dsp:nvSpPr>
      <dsp:spPr>
        <a:xfrm rot="10800000">
          <a:off x="1917703" y="820"/>
          <a:ext cx="6587490" cy="1033793"/>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5874"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Create geospatial database with vector features for manageable assets reflecting those from map simulation</a:t>
          </a:r>
        </a:p>
      </dsp:txBody>
      <dsp:txXfrm rot="10800000">
        <a:off x="2176151" y="820"/>
        <a:ext cx="6329042" cy="1033793"/>
      </dsp:txXfrm>
    </dsp:sp>
    <dsp:sp modelId="{0DAAC081-434F-408E-879D-DBEEA6A124AD}">
      <dsp:nvSpPr>
        <dsp:cNvPr id="0" name=""/>
        <dsp:cNvSpPr/>
      </dsp:nvSpPr>
      <dsp:spPr>
        <a:xfrm>
          <a:off x="1400806" y="820"/>
          <a:ext cx="1033793" cy="1033793"/>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95C9ED7-951D-4C33-9943-BA733E3D714F}">
      <dsp:nvSpPr>
        <dsp:cNvPr id="0" name=""/>
        <dsp:cNvSpPr/>
      </dsp:nvSpPr>
      <dsp:spPr>
        <a:xfrm rot="10800000">
          <a:off x="1917703" y="1320867"/>
          <a:ext cx="6587490" cy="1033793"/>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5874"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Include curbs, light poles, street lights, traffic signs, lane marking, etc.</a:t>
          </a:r>
        </a:p>
      </dsp:txBody>
      <dsp:txXfrm rot="10800000">
        <a:off x="2176151" y="1320867"/>
        <a:ext cx="6329042" cy="1033793"/>
      </dsp:txXfrm>
    </dsp:sp>
    <dsp:sp modelId="{9003B0CA-4B33-4F2F-AE02-FA461E5FC9FD}">
      <dsp:nvSpPr>
        <dsp:cNvPr id="0" name=""/>
        <dsp:cNvSpPr/>
      </dsp:nvSpPr>
      <dsp:spPr>
        <a:xfrm>
          <a:off x="1400806" y="1320867"/>
          <a:ext cx="1033793" cy="1033793"/>
        </a:xfrm>
        <a:prstGeom prst="ellipse">
          <a:avLst/>
        </a:prstGeom>
        <a:blipFill>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E306C19-6B3F-432E-8BB4-05EB8CA006D7}">
      <dsp:nvSpPr>
        <dsp:cNvPr id="0" name=""/>
        <dsp:cNvSpPr/>
      </dsp:nvSpPr>
      <dsp:spPr>
        <a:xfrm rot="10800000">
          <a:off x="1917703" y="2640914"/>
          <a:ext cx="6587490" cy="1033793"/>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5874" tIns="83820" rIns="156464" bIns="83820" numCol="1" spcCol="1270" anchor="ctr" anchorCtr="0">
          <a:noAutofit/>
        </a:bodyPr>
        <a:lstStyle/>
        <a:p>
          <a:pPr marL="0" lvl="0" indent="0" algn="l" defTabSz="977900">
            <a:lnSpc>
              <a:spcPct val="90000"/>
            </a:lnSpc>
            <a:spcBef>
              <a:spcPct val="0"/>
            </a:spcBef>
            <a:spcAft>
              <a:spcPct val="35000"/>
            </a:spcAft>
            <a:buNone/>
          </a:pPr>
          <a:r>
            <a:rPr lang="en-US" sz="2200" kern="1200" dirty="0"/>
            <a:t>High Definition Map Accuracy</a:t>
          </a:r>
        </a:p>
      </dsp:txBody>
      <dsp:txXfrm rot="10800000">
        <a:off x="2176151" y="2640914"/>
        <a:ext cx="6329042" cy="1033793"/>
      </dsp:txXfrm>
    </dsp:sp>
    <dsp:sp modelId="{2FF68CB8-C557-4FE3-8597-4FE3532743D0}">
      <dsp:nvSpPr>
        <dsp:cNvPr id="0" name=""/>
        <dsp:cNvSpPr/>
      </dsp:nvSpPr>
      <dsp:spPr>
        <a:xfrm>
          <a:off x="1400806" y="2640914"/>
          <a:ext cx="1033793" cy="1033793"/>
        </a:xfrm>
        <a:prstGeom prst="ellipse">
          <a:avLst/>
        </a:prstGeom>
        <a:blipFill>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E25E6-D86B-47F9-BD7E-C0385D25925D}">
      <dsp:nvSpPr>
        <dsp:cNvPr id="0" name=""/>
        <dsp:cNvSpPr/>
      </dsp:nvSpPr>
      <dsp:spPr>
        <a:xfrm>
          <a:off x="1087338" y="935"/>
          <a:ext cx="2416038" cy="144962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Unreal Engine 4</a:t>
          </a:r>
        </a:p>
      </dsp:txBody>
      <dsp:txXfrm>
        <a:off x="1087338" y="935"/>
        <a:ext cx="2416038" cy="1449623"/>
      </dsp:txXfrm>
    </dsp:sp>
    <dsp:sp modelId="{A360E709-A54F-41EE-8DB2-6DC528DC3B30}">
      <dsp:nvSpPr>
        <dsp:cNvPr id="0" name=""/>
        <dsp:cNvSpPr/>
      </dsp:nvSpPr>
      <dsp:spPr>
        <a:xfrm>
          <a:off x="3744980" y="935"/>
          <a:ext cx="2416038" cy="144962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CARLA Simulator Plugin</a:t>
          </a:r>
        </a:p>
      </dsp:txBody>
      <dsp:txXfrm>
        <a:off x="3744980" y="935"/>
        <a:ext cx="2416038" cy="1449623"/>
      </dsp:txXfrm>
    </dsp:sp>
    <dsp:sp modelId="{670D5EFA-EECD-4F44-99E4-801447843F22}">
      <dsp:nvSpPr>
        <dsp:cNvPr id="0" name=""/>
        <dsp:cNvSpPr/>
      </dsp:nvSpPr>
      <dsp:spPr>
        <a:xfrm>
          <a:off x="6402623" y="935"/>
          <a:ext cx="2416038" cy="144962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CloudCompare</a:t>
          </a:r>
          <a:endParaRPr lang="en-US" sz="2800" kern="1200" dirty="0"/>
        </a:p>
      </dsp:txBody>
      <dsp:txXfrm>
        <a:off x="6402623" y="935"/>
        <a:ext cx="2416038" cy="1449623"/>
      </dsp:txXfrm>
    </dsp:sp>
    <dsp:sp modelId="{1BD731DB-8BA7-4A18-B27E-8A2FC92D18CA}">
      <dsp:nvSpPr>
        <dsp:cNvPr id="0" name=""/>
        <dsp:cNvSpPr/>
      </dsp:nvSpPr>
      <dsp:spPr>
        <a:xfrm>
          <a:off x="1087338" y="1692162"/>
          <a:ext cx="2416038" cy="144962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Python</a:t>
          </a:r>
        </a:p>
      </dsp:txBody>
      <dsp:txXfrm>
        <a:off x="1087338" y="1692162"/>
        <a:ext cx="2416038" cy="1449623"/>
      </dsp:txXfrm>
    </dsp:sp>
    <dsp:sp modelId="{41951955-8C36-4E13-A3B5-4F0C5E02D4EC}">
      <dsp:nvSpPr>
        <dsp:cNvPr id="0" name=""/>
        <dsp:cNvSpPr/>
      </dsp:nvSpPr>
      <dsp:spPr>
        <a:xfrm>
          <a:off x="3744980" y="1692162"/>
          <a:ext cx="2416038" cy="144962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OpenLayers</a:t>
          </a:r>
          <a:endParaRPr lang="en-US" sz="2800" kern="1200" dirty="0"/>
        </a:p>
      </dsp:txBody>
      <dsp:txXfrm>
        <a:off x="3744980" y="1692162"/>
        <a:ext cx="2416038" cy="1449623"/>
      </dsp:txXfrm>
    </dsp:sp>
    <dsp:sp modelId="{C2CEF3CC-C049-4BBF-A6AD-787D261BC128}">
      <dsp:nvSpPr>
        <dsp:cNvPr id="0" name=""/>
        <dsp:cNvSpPr/>
      </dsp:nvSpPr>
      <dsp:spPr>
        <a:xfrm>
          <a:off x="6402623" y="1692162"/>
          <a:ext cx="2416038" cy="144962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Cesium</a:t>
          </a:r>
        </a:p>
      </dsp:txBody>
      <dsp:txXfrm>
        <a:off x="6402623" y="1692162"/>
        <a:ext cx="2416038" cy="1449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EC4E3-6FF1-4F6D-B6BB-CFF465D4C7F4}">
      <dsp:nvSpPr>
        <dsp:cNvPr id="0" name=""/>
        <dsp:cNvSpPr/>
      </dsp:nvSpPr>
      <dsp:spPr>
        <a:xfrm rot="16200000">
          <a:off x="-873066" y="2181208"/>
          <a:ext cx="3232033" cy="683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2985" bIns="0" numCol="1" spcCol="1270" anchor="t" anchorCtr="0">
          <a:noAutofit/>
        </a:bodyPr>
        <a:lstStyle/>
        <a:p>
          <a:pPr marL="0" lvl="0" indent="0" algn="r" defTabSz="1244600">
            <a:lnSpc>
              <a:spcPct val="90000"/>
            </a:lnSpc>
            <a:spcBef>
              <a:spcPct val="0"/>
            </a:spcBef>
            <a:spcAft>
              <a:spcPct val="35000"/>
            </a:spcAft>
            <a:buNone/>
          </a:pPr>
          <a:r>
            <a:rPr lang="en-US" sz="2800" kern="1200" dirty="0"/>
            <a:t>GitHub Repository</a:t>
          </a:r>
        </a:p>
      </dsp:txBody>
      <dsp:txXfrm>
        <a:off x="-873066" y="2181208"/>
        <a:ext cx="3232033" cy="683699"/>
      </dsp:txXfrm>
    </dsp:sp>
    <dsp:sp modelId="{6B667250-7C15-4142-9774-34245EF49D7C}">
      <dsp:nvSpPr>
        <dsp:cNvPr id="0" name=""/>
        <dsp:cNvSpPr/>
      </dsp:nvSpPr>
      <dsp:spPr>
        <a:xfrm>
          <a:off x="1084799" y="907041"/>
          <a:ext cx="8420100" cy="3232033"/>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602985" rIns="227584" bIns="227584" numCol="1" spcCol="1270" anchor="t" anchorCtr="0">
          <a:noAutofit/>
        </a:bodyPr>
        <a:lstStyle/>
        <a:p>
          <a:pPr marL="228600" lvl="1" indent="-228600" algn="l" defTabSz="1111250">
            <a:lnSpc>
              <a:spcPct val="90000"/>
            </a:lnSpc>
            <a:spcBef>
              <a:spcPct val="0"/>
            </a:spcBef>
            <a:spcAft>
              <a:spcPct val="15000"/>
            </a:spcAft>
            <a:buChar char="•"/>
          </a:pPr>
          <a:r>
            <a:rPr lang="it-IT" sz="2500" b="0" i="0" kern="1200" dirty="0"/>
            <a:t>CARLA Simulator Python API scenario scripts</a:t>
          </a:r>
          <a:endParaRPr lang="en-US" sz="2500" kern="1200" dirty="0"/>
        </a:p>
        <a:p>
          <a:pPr marL="228600" lvl="1" indent="-228600" algn="l" defTabSz="1111250">
            <a:lnSpc>
              <a:spcPct val="90000"/>
            </a:lnSpc>
            <a:spcBef>
              <a:spcPct val="0"/>
            </a:spcBef>
            <a:spcAft>
              <a:spcPct val="15000"/>
            </a:spcAft>
            <a:buChar char="•"/>
          </a:pPr>
          <a:r>
            <a:rPr lang="en-US" sz="2500" b="0" i="0" kern="1200" dirty="0"/>
            <a:t>CARLA Simulator San Diego Study Area Custom Model/Map</a:t>
          </a:r>
          <a:endParaRPr lang="en-US" sz="2500" kern="1200" dirty="0"/>
        </a:p>
        <a:p>
          <a:pPr marL="228600" lvl="1" indent="-228600" algn="l" defTabSz="1111250">
            <a:lnSpc>
              <a:spcPct val="90000"/>
            </a:lnSpc>
            <a:spcBef>
              <a:spcPct val="0"/>
            </a:spcBef>
            <a:spcAft>
              <a:spcPct val="15000"/>
            </a:spcAft>
            <a:buChar char="•"/>
          </a:pPr>
          <a:r>
            <a:rPr lang="en-US" sz="2500" b="0" i="0" kern="1200" dirty="0"/>
            <a:t>Point cloud classification and change detection tools and/or scripts</a:t>
          </a:r>
          <a:endParaRPr lang="en-US" sz="2500" kern="1200" dirty="0"/>
        </a:p>
        <a:p>
          <a:pPr marL="228600" lvl="1" indent="-228600" algn="l" defTabSz="1111250">
            <a:lnSpc>
              <a:spcPct val="90000"/>
            </a:lnSpc>
            <a:spcBef>
              <a:spcPct val="0"/>
            </a:spcBef>
            <a:spcAft>
              <a:spcPct val="15000"/>
            </a:spcAft>
            <a:buChar char="•"/>
          </a:pPr>
          <a:r>
            <a:rPr lang="en-US" sz="2500" b="0" i="0" kern="1200" dirty="0" err="1"/>
            <a:t>CloudCompare</a:t>
          </a:r>
          <a:r>
            <a:rPr lang="en-US" sz="2500" b="0" i="0" kern="1200" dirty="0"/>
            <a:t> plugin?</a:t>
          </a:r>
          <a:endParaRPr lang="en-US" sz="2500" kern="1200" dirty="0"/>
        </a:p>
        <a:p>
          <a:pPr marL="228600" lvl="1" indent="-228600" algn="l" defTabSz="1111250">
            <a:lnSpc>
              <a:spcPct val="90000"/>
            </a:lnSpc>
            <a:spcBef>
              <a:spcPct val="0"/>
            </a:spcBef>
            <a:spcAft>
              <a:spcPct val="15000"/>
            </a:spcAft>
            <a:buChar char="•"/>
          </a:pPr>
          <a:r>
            <a:rPr lang="en-US" sz="2500" b="0" i="0" kern="1200" dirty="0"/>
            <a:t>Fork any tools that are significantly customized</a:t>
          </a:r>
        </a:p>
      </dsp:txBody>
      <dsp:txXfrm>
        <a:off x="1084799" y="907041"/>
        <a:ext cx="8420100" cy="3232033"/>
      </dsp:txXfrm>
    </dsp:sp>
    <dsp:sp modelId="{2FCDB100-82CC-4E12-AF53-21D46898709C}">
      <dsp:nvSpPr>
        <dsp:cNvPr id="0" name=""/>
        <dsp:cNvSpPr/>
      </dsp:nvSpPr>
      <dsp:spPr>
        <a:xfrm>
          <a:off x="401100" y="4557"/>
          <a:ext cx="1367398" cy="13673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3F01-83A0-40D7-81DF-73A66ECE1F03}">
      <dsp:nvSpPr>
        <dsp:cNvPr id="0" name=""/>
        <dsp:cNvSpPr/>
      </dsp:nvSpPr>
      <dsp:spPr>
        <a:xfrm>
          <a:off x="0" y="1534"/>
          <a:ext cx="9906000"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1846A-2C51-4860-8D8A-0E1A303C656A}">
      <dsp:nvSpPr>
        <dsp:cNvPr id="0" name=""/>
        <dsp:cNvSpPr/>
      </dsp:nvSpPr>
      <dsp:spPr>
        <a:xfrm>
          <a:off x="0" y="1534"/>
          <a:ext cx="9906000" cy="104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t>Create integrated system and testing environment incorporating simulation components iteratively</a:t>
          </a:r>
          <a:endParaRPr lang="en-US" sz="3100" kern="1200" dirty="0"/>
        </a:p>
      </dsp:txBody>
      <dsp:txXfrm>
        <a:off x="0" y="1534"/>
        <a:ext cx="9906000" cy="1046550"/>
      </dsp:txXfrm>
    </dsp:sp>
    <dsp:sp modelId="{BBB6A6F6-E72E-489A-9B8F-2E1B52B9609F}">
      <dsp:nvSpPr>
        <dsp:cNvPr id="0" name=""/>
        <dsp:cNvSpPr/>
      </dsp:nvSpPr>
      <dsp:spPr>
        <a:xfrm>
          <a:off x="0" y="1048085"/>
          <a:ext cx="9906000"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C174C-8EE1-418A-BFA9-6E3B834EE1A3}">
      <dsp:nvSpPr>
        <dsp:cNvPr id="0" name=""/>
        <dsp:cNvSpPr/>
      </dsp:nvSpPr>
      <dsp:spPr>
        <a:xfrm>
          <a:off x="0" y="1048085"/>
          <a:ext cx="9906000" cy="104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t>Streamline geospatial task of managing and updating inventory of streetscape assets in an urban setting</a:t>
          </a:r>
          <a:endParaRPr lang="en-US" sz="3100" kern="1200" dirty="0"/>
        </a:p>
      </dsp:txBody>
      <dsp:txXfrm>
        <a:off x="0" y="1048085"/>
        <a:ext cx="9906000" cy="1046550"/>
      </dsp:txXfrm>
    </dsp:sp>
    <dsp:sp modelId="{40DCE807-77CB-4CB7-B6D1-027B768FB3B0}">
      <dsp:nvSpPr>
        <dsp:cNvPr id="0" name=""/>
        <dsp:cNvSpPr/>
      </dsp:nvSpPr>
      <dsp:spPr>
        <a:xfrm>
          <a:off x="0" y="2094635"/>
          <a:ext cx="9906000"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F567A-B553-41A1-A90C-B5B43CD2241B}">
      <dsp:nvSpPr>
        <dsp:cNvPr id="0" name=""/>
        <dsp:cNvSpPr/>
      </dsp:nvSpPr>
      <dsp:spPr>
        <a:xfrm>
          <a:off x="0" y="2094635"/>
          <a:ext cx="9906000" cy="104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t>Use available open source components, develop necessary scripts or tools to streamline process, and share resulting code</a:t>
          </a:r>
          <a:endParaRPr lang="en-US" sz="3100" kern="1200" dirty="0"/>
        </a:p>
      </dsp:txBody>
      <dsp:txXfrm>
        <a:off x="0" y="2094635"/>
        <a:ext cx="9906000" cy="104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BEA7F-5ECC-4528-881C-C22B2BCCAB3F}">
      <dsp:nvSpPr>
        <dsp:cNvPr id="0" name=""/>
        <dsp:cNvSpPr/>
      </dsp:nvSpPr>
      <dsp:spPr>
        <a:xfrm>
          <a:off x="184891" y="228"/>
          <a:ext cx="1995952" cy="1267429"/>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53D105D-F1CA-4FB9-A599-CB50C0815633}">
      <dsp:nvSpPr>
        <dsp:cNvPr id="0" name=""/>
        <dsp:cNvSpPr/>
      </dsp:nvSpPr>
      <dsp:spPr>
        <a:xfrm>
          <a:off x="406663" y="210911"/>
          <a:ext cx="1995952" cy="126742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General Motors</a:t>
          </a:r>
        </a:p>
      </dsp:txBody>
      <dsp:txXfrm>
        <a:off x="443785" y="248033"/>
        <a:ext cx="1921708" cy="1193185"/>
      </dsp:txXfrm>
    </dsp:sp>
    <dsp:sp modelId="{BF60B76B-E37D-4FCE-881F-7EB7954499D2}">
      <dsp:nvSpPr>
        <dsp:cNvPr id="0" name=""/>
        <dsp:cNvSpPr/>
      </dsp:nvSpPr>
      <dsp:spPr>
        <a:xfrm>
          <a:off x="2624388" y="228"/>
          <a:ext cx="1995952" cy="1267429"/>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18CDB5A-60D5-460E-A06A-E113D7DDC1E5}">
      <dsp:nvSpPr>
        <dsp:cNvPr id="0" name=""/>
        <dsp:cNvSpPr/>
      </dsp:nvSpPr>
      <dsp:spPr>
        <a:xfrm>
          <a:off x="2846161" y="210911"/>
          <a:ext cx="1995952" cy="126742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Ford</a:t>
          </a:r>
        </a:p>
      </dsp:txBody>
      <dsp:txXfrm>
        <a:off x="2883283" y="248033"/>
        <a:ext cx="1921708" cy="1193185"/>
      </dsp:txXfrm>
    </dsp:sp>
    <dsp:sp modelId="{DEB6D82D-BDE0-4BC5-8500-C399EBED1411}">
      <dsp:nvSpPr>
        <dsp:cNvPr id="0" name=""/>
        <dsp:cNvSpPr/>
      </dsp:nvSpPr>
      <dsp:spPr>
        <a:xfrm>
          <a:off x="5113326" y="-49353"/>
          <a:ext cx="1995952" cy="1267429"/>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A39D160-2FC9-4792-BE14-4CAC624503E3}">
      <dsp:nvSpPr>
        <dsp:cNvPr id="0" name=""/>
        <dsp:cNvSpPr/>
      </dsp:nvSpPr>
      <dsp:spPr>
        <a:xfrm>
          <a:off x="5335098" y="161330"/>
          <a:ext cx="1995952" cy="126742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Volkswagen</a:t>
          </a:r>
        </a:p>
      </dsp:txBody>
      <dsp:txXfrm>
        <a:off x="5372220" y="198452"/>
        <a:ext cx="1921708" cy="1193185"/>
      </dsp:txXfrm>
    </dsp:sp>
    <dsp:sp modelId="{15C1091F-98B1-40B2-811B-00A868B54970}">
      <dsp:nvSpPr>
        <dsp:cNvPr id="0" name=""/>
        <dsp:cNvSpPr/>
      </dsp:nvSpPr>
      <dsp:spPr>
        <a:xfrm>
          <a:off x="7503383" y="228"/>
          <a:ext cx="1995952" cy="1267429"/>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BA2B352-0D73-4BFB-8568-2847CAFA4088}">
      <dsp:nvSpPr>
        <dsp:cNvPr id="0" name=""/>
        <dsp:cNvSpPr/>
      </dsp:nvSpPr>
      <dsp:spPr>
        <a:xfrm>
          <a:off x="7725156" y="210911"/>
          <a:ext cx="1995952" cy="126742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Nissan</a:t>
          </a:r>
        </a:p>
      </dsp:txBody>
      <dsp:txXfrm>
        <a:off x="7762278" y="248033"/>
        <a:ext cx="1921708" cy="11931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83874-2722-4B64-954D-4B0BECCA34FC}">
      <dsp:nvSpPr>
        <dsp:cNvPr id="0" name=""/>
        <dsp:cNvSpPr/>
      </dsp:nvSpPr>
      <dsp:spPr>
        <a:xfrm>
          <a:off x="4763" y="5360"/>
          <a:ext cx="2636118" cy="864000"/>
        </a:xfrm>
        <a:prstGeom prst="chevron">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CARLA Simulator</a:t>
          </a:r>
        </a:p>
      </dsp:txBody>
      <dsp:txXfrm>
        <a:off x="436763" y="5360"/>
        <a:ext cx="1772118" cy="864000"/>
      </dsp:txXfrm>
    </dsp:sp>
    <dsp:sp modelId="{CF96385E-3C75-40A9-B9F3-DDD8D7400ABC}">
      <dsp:nvSpPr>
        <dsp:cNvPr id="0" name=""/>
        <dsp:cNvSpPr/>
      </dsp:nvSpPr>
      <dsp:spPr>
        <a:xfrm>
          <a:off x="4763" y="977360"/>
          <a:ext cx="2108894" cy="21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a:t>Create Custom UE4 Model of Study Area</a:t>
          </a:r>
        </a:p>
        <a:p>
          <a:pPr marL="171450" lvl="1" indent="-171450" algn="l" defTabSz="711200">
            <a:lnSpc>
              <a:spcPct val="90000"/>
            </a:lnSpc>
            <a:spcBef>
              <a:spcPct val="0"/>
            </a:spcBef>
            <a:spcAft>
              <a:spcPct val="15000"/>
            </a:spcAft>
            <a:buChar char="•"/>
          </a:pPr>
          <a:r>
            <a:rPr lang="en-US" sz="1600" kern="1200"/>
            <a:t>Script Simulation Scenario with Python API</a:t>
          </a:r>
        </a:p>
        <a:p>
          <a:pPr marL="171450" lvl="1" indent="-171450" algn="l" defTabSz="711200">
            <a:lnSpc>
              <a:spcPct val="90000"/>
            </a:lnSpc>
            <a:spcBef>
              <a:spcPct val="0"/>
            </a:spcBef>
            <a:spcAft>
              <a:spcPct val="15000"/>
            </a:spcAft>
            <a:buChar char="•"/>
          </a:pPr>
          <a:r>
            <a:rPr lang="en-US" sz="1600" kern="1200"/>
            <a:t>Export Simulated Sensor Data</a:t>
          </a:r>
        </a:p>
        <a:p>
          <a:pPr marL="171450" lvl="1" indent="-171450" algn="l" defTabSz="711200">
            <a:lnSpc>
              <a:spcPct val="90000"/>
            </a:lnSpc>
            <a:spcBef>
              <a:spcPct val="0"/>
            </a:spcBef>
            <a:spcAft>
              <a:spcPct val="15000"/>
            </a:spcAft>
            <a:buChar char="•"/>
          </a:pPr>
          <a:r>
            <a:rPr lang="en-US" sz="1600" kern="1200"/>
            <a:t>Modify Infrastructure Assets</a:t>
          </a:r>
        </a:p>
        <a:p>
          <a:pPr marL="171450" lvl="1" indent="-171450" algn="l" defTabSz="711200">
            <a:lnSpc>
              <a:spcPct val="90000"/>
            </a:lnSpc>
            <a:spcBef>
              <a:spcPct val="0"/>
            </a:spcBef>
            <a:spcAft>
              <a:spcPct val="15000"/>
            </a:spcAft>
            <a:buChar char="•"/>
          </a:pPr>
          <a:r>
            <a:rPr lang="en-US" sz="1600" kern="1200"/>
            <a:t>Iterate Process</a:t>
          </a:r>
        </a:p>
      </dsp:txBody>
      <dsp:txXfrm>
        <a:off x="4763" y="977360"/>
        <a:ext cx="2108894" cy="2160000"/>
      </dsp:txXfrm>
    </dsp:sp>
    <dsp:sp modelId="{BBBCC07A-4CDC-4EC4-A481-BDBE98F5B00E}">
      <dsp:nvSpPr>
        <dsp:cNvPr id="0" name=""/>
        <dsp:cNvSpPr/>
      </dsp:nvSpPr>
      <dsp:spPr>
        <a:xfrm>
          <a:off x="2424881" y="5360"/>
          <a:ext cx="2636118" cy="864000"/>
        </a:xfrm>
        <a:prstGeom prst="chevron">
          <a:avLst/>
        </a:prstGeom>
        <a:solidFill>
          <a:schemeClr val="accent3">
            <a:hueOff val="1338175"/>
            <a:satOff val="2781"/>
            <a:lumOff val="-523"/>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Sensor Data Post-Processing with </a:t>
          </a:r>
          <a:r>
            <a:rPr lang="en-US" sz="1600" kern="1200" dirty="0" err="1"/>
            <a:t>CloudCompare</a:t>
          </a:r>
          <a:endParaRPr lang="en-US" sz="1600" kern="1200" dirty="0"/>
        </a:p>
      </dsp:txBody>
      <dsp:txXfrm>
        <a:off x="2856881" y="5360"/>
        <a:ext cx="1772118" cy="864000"/>
      </dsp:txXfrm>
    </dsp:sp>
    <dsp:sp modelId="{2DA8FF9D-FCA5-4018-94A3-CD12024AEA84}">
      <dsp:nvSpPr>
        <dsp:cNvPr id="0" name=""/>
        <dsp:cNvSpPr/>
      </dsp:nvSpPr>
      <dsp:spPr>
        <a:xfrm>
          <a:off x="2424881" y="977360"/>
          <a:ext cx="2108894" cy="21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a:t>Merge, and Apply Colors to Point Cloud</a:t>
          </a:r>
        </a:p>
        <a:p>
          <a:pPr marL="171450" lvl="1" indent="-171450" algn="l" defTabSz="711200">
            <a:lnSpc>
              <a:spcPct val="90000"/>
            </a:lnSpc>
            <a:spcBef>
              <a:spcPct val="0"/>
            </a:spcBef>
            <a:spcAft>
              <a:spcPct val="15000"/>
            </a:spcAft>
            <a:buChar char="•"/>
          </a:pPr>
          <a:r>
            <a:rPr lang="en-US" sz="1600" kern="1200"/>
            <a:t>Register Real World Coordinates</a:t>
          </a:r>
        </a:p>
        <a:p>
          <a:pPr marL="171450" lvl="1" indent="-171450" algn="l" defTabSz="711200">
            <a:lnSpc>
              <a:spcPct val="90000"/>
            </a:lnSpc>
            <a:spcBef>
              <a:spcPct val="0"/>
            </a:spcBef>
            <a:spcAft>
              <a:spcPct val="15000"/>
            </a:spcAft>
            <a:buChar char="•"/>
          </a:pPr>
          <a:r>
            <a:rPr lang="en-US" sz="1600" kern="1200"/>
            <a:t>Point Cloud Segmentation and Classification</a:t>
          </a:r>
        </a:p>
      </dsp:txBody>
      <dsp:txXfrm>
        <a:off x="2424881" y="977360"/>
        <a:ext cx="2108894" cy="2160000"/>
      </dsp:txXfrm>
    </dsp:sp>
    <dsp:sp modelId="{0C577F7D-69E9-4384-9EFE-EAED1F26E932}">
      <dsp:nvSpPr>
        <dsp:cNvPr id="0" name=""/>
        <dsp:cNvSpPr/>
      </dsp:nvSpPr>
      <dsp:spPr>
        <a:xfrm>
          <a:off x="4845000" y="5360"/>
          <a:ext cx="2636118" cy="864000"/>
        </a:xfrm>
        <a:prstGeom prst="chevron">
          <a:avLst/>
        </a:prstGeom>
        <a:solidFill>
          <a:schemeClr val="accent3">
            <a:hueOff val="2676350"/>
            <a:satOff val="5561"/>
            <a:lumOff val="-1046"/>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Asset Inventory Geospatial Database</a:t>
          </a:r>
        </a:p>
      </dsp:txBody>
      <dsp:txXfrm>
        <a:off x="5277000" y="5360"/>
        <a:ext cx="1772118" cy="864000"/>
      </dsp:txXfrm>
    </dsp:sp>
    <dsp:sp modelId="{F3F81DFA-F0BE-4BFB-955C-650DE7EC944C}">
      <dsp:nvSpPr>
        <dsp:cNvPr id="0" name=""/>
        <dsp:cNvSpPr/>
      </dsp:nvSpPr>
      <dsp:spPr>
        <a:xfrm>
          <a:off x="4845000" y="977360"/>
          <a:ext cx="2108894" cy="21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Load </a:t>
          </a:r>
          <a:r>
            <a:rPr lang="en-US" sz="1600" kern="1200" dirty="0" err="1"/>
            <a:t>PostGIS</a:t>
          </a:r>
          <a:r>
            <a:rPr lang="en-US" sz="1600" kern="1200" dirty="0"/>
            <a:t> Database with Asset Features from Study Area</a:t>
          </a:r>
        </a:p>
        <a:p>
          <a:pPr marL="171450" lvl="1" indent="-171450" algn="l" defTabSz="711200">
            <a:lnSpc>
              <a:spcPct val="90000"/>
            </a:lnSpc>
            <a:spcBef>
              <a:spcPct val="0"/>
            </a:spcBef>
            <a:spcAft>
              <a:spcPct val="15000"/>
            </a:spcAft>
            <a:buChar char="•"/>
          </a:pPr>
          <a:r>
            <a:rPr lang="en-US" sz="1600" kern="1200" dirty="0"/>
            <a:t>Includes Traffic Signs, Light Poles, Curbs</a:t>
          </a:r>
        </a:p>
      </dsp:txBody>
      <dsp:txXfrm>
        <a:off x="4845000" y="977360"/>
        <a:ext cx="2108894" cy="2160000"/>
      </dsp:txXfrm>
    </dsp:sp>
    <dsp:sp modelId="{9F0E57CA-D648-4FA2-8AC7-F77A03E1FE75}">
      <dsp:nvSpPr>
        <dsp:cNvPr id="0" name=""/>
        <dsp:cNvSpPr/>
      </dsp:nvSpPr>
      <dsp:spPr>
        <a:xfrm>
          <a:off x="7265118" y="5360"/>
          <a:ext cx="2636118" cy="864000"/>
        </a:xfrm>
        <a:prstGeom prst="chevron">
          <a:avLst/>
        </a:prstGeom>
        <a:solidFill>
          <a:schemeClr val="accent3">
            <a:hueOff val="4014525"/>
            <a:satOff val="8342"/>
            <a:lumOff val="-156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Build Web Application to View and Manage Data</a:t>
          </a:r>
        </a:p>
      </dsp:txBody>
      <dsp:txXfrm>
        <a:off x="7697118" y="5360"/>
        <a:ext cx="1772118" cy="864000"/>
      </dsp:txXfrm>
    </dsp:sp>
    <dsp:sp modelId="{31385988-291A-4B60-BF7B-8AE4A043DF84}">
      <dsp:nvSpPr>
        <dsp:cNvPr id="0" name=""/>
        <dsp:cNvSpPr/>
      </dsp:nvSpPr>
      <dsp:spPr>
        <a:xfrm>
          <a:off x="7265118" y="977360"/>
          <a:ext cx="2108894" cy="21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Easily View Analysis Results</a:t>
          </a:r>
        </a:p>
      </dsp:txBody>
      <dsp:txXfrm>
        <a:off x="7265118" y="977360"/>
        <a:ext cx="2108894" cy="216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37650-BEBB-4AAE-9E9C-E7E8772514BA}">
      <dsp:nvSpPr>
        <dsp:cNvPr id="0" name=""/>
        <dsp:cNvSpPr/>
      </dsp:nvSpPr>
      <dsp:spPr>
        <a:xfrm rot="5400000">
          <a:off x="978390" y="1416515"/>
          <a:ext cx="950918" cy="1582307"/>
        </a:xfrm>
        <a:prstGeom prst="corner">
          <a:avLst>
            <a:gd name="adj1" fmla="val 16120"/>
            <a:gd name="adj2" fmla="val 1611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E15787E-72DE-4B13-A46D-AD5BFE25418A}">
      <dsp:nvSpPr>
        <dsp:cNvPr id="0" name=""/>
        <dsp:cNvSpPr/>
      </dsp:nvSpPr>
      <dsp:spPr>
        <a:xfrm>
          <a:off x="819658" y="1889284"/>
          <a:ext cx="1428515" cy="125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April 2018</a:t>
          </a:r>
        </a:p>
        <a:p>
          <a:pPr marL="114300" lvl="1" indent="-114300" algn="l" defTabSz="533400">
            <a:lnSpc>
              <a:spcPct val="90000"/>
            </a:lnSpc>
            <a:spcBef>
              <a:spcPct val="0"/>
            </a:spcBef>
            <a:spcAft>
              <a:spcPct val="15000"/>
            </a:spcAft>
            <a:buChar char="•"/>
          </a:pPr>
          <a:r>
            <a:rPr lang="en-US" sz="1200" kern="1200" dirty="0"/>
            <a:t>Peer Review Presentation</a:t>
          </a:r>
        </a:p>
        <a:p>
          <a:pPr marL="114300" lvl="1" indent="-114300" algn="l" defTabSz="533400">
            <a:lnSpc>
              <a:spcPct val="90000"/>
            </a:lnSpc>
            <a:spcBef>
              <a:spcPct val="0"/>
            </a:spcBef>
            <a:spcAft>
              <a:spcPct val="15000"/>
            </a:spcAft>
            <a:buChar char="•"/>
          </a:pPr>
          <a:r>
            <a:rPr lang="en-US" sz="1200" kern="1200" dirty="0"/>
            <a:t>Now!</a:t>
          </a:r>
        </a:p>
      </dsp:txBody>
      <dsp:txXfrm>
        <a:off x="819658" y="1889284"/>
        <a:ext cx="1428515" cy="1252177"/>
      </dsp:txXfrm>
    </dsp:sp>
    <dsp:sp modelId="{29D445B5-D887-431F-BB1C-B143529EA89C}">
      <dsp:nvSpPr>
        <dsp:cNvPr id="0" name=""/>
        <dsp:cNvSpPr/>
      </dsp:nvSpPr>
      <dsp:spPr>
        <a:xfrm>
          <a:off x="1978642" y="1300024"/>
          <a:ext cx="269531" cy="269531"/>
        </a:xfrm>
        <a:prstGeom prst="triangle">
          <a:avLst>
            <a:gd name="adj" fmla="val 100000"/>
          </a:avLst>
        </a:prstGeom>
        <a:gradFill rotWithShape="0">
          <a:gsLst>
            <a:gs pos="0">
              <a:schemeClr val="accent3">
                <a:hueOff val="501816"/>
                <a:satOff val="1043"/>
                <a:lumOff val="-196"/>
                <a:alphaOff val="0"/>
                <a:tint val="94000"/>
                <a:satMod val="105000"/>
                <a:lumMod val="102000"/>
              </a:schemeClr>
            </a:gs>
            <a:gs pos="100000">
              <a:schemeClr val="accent3">
                <a:hueOff val="501816"/>
                <a:satOff val="1043"/>
                <a:lumOff val="-196"/>
                <a:alphaOff val="0"/>
                <a:shade val="74000"/>
                <a:satMod val="128000"/>
                <a:lumMod val="100000"/>
              </a:schemeClr>
            </a:gs>
          </a:gsLst>
          <a:lin ang="5400000" scaled="0"/>
        </a:gradFill>
        <a:ln w="9525" cap="flat" cmpd="sng" algn="ctr">
          <a:solidFill>
            <a:schemeClr val="accent3">
              <a:hueOff val="501816"/>
              <a:satOff val="1043"/>
              <a:lumOff val="-19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7EEFCFB-AD56-4DDF-A928-009B7CE63A8C}">
      <dsp:nvSpPr>
        <dsp:cNvPr id="0" name=""/>
        <dsp:cNvSpPr/>
      </dsp:nvSpPr>
      <dsp:spPr>
        <a:xfrm rot="5400000">
          <a:off x="2727172" y="983777"/>
          <a:ext cx="950918" cy="1582307"/>
        </a:xfrm>
        <a:prstGeom prst="corner">
          <a:avLst>
            <a:gd name="adj1" fmla="val 16120"/>
            <a:gd name="adj2" fmla="val 16110"/>
          </a:avLst>
        </a:prstGeom>
        <a:gradFill rotWithShape="0">
          <a:gsLst>
            <a:gs pos="0">
              <a:schemeClr val="accent3">
                <a:hueOff val="1003631"/>
                <a:satOff val="2086"/>
                <a:lumOff val="-392"/>
                <a:alphaOff val="0"/>
                <a:tint val="94000"/>
                <a:satMod val="105000"/>
                <a:lumMod val="102000"/>
              </a:schemeClr>
            </a:gs>
            <a:gs pos="100000">
              <a:schemeClr val="accent3">
                <a:hueOff val="1003631"/>
                <a:satOff val="2086"/>
                <a:lumOff val="-392"/>
                <a:alphaOff val="0"/>
                <a:shade val="74000"/>
                <a:satMod val="128000"/>
                <a:lumMod val="100000"/>
              </a:schemeClr>
            </a:gs>
          </a:gsLst>
          <a:lin ang="5400000" scaled="0"/>
        </a:gradFill>
        <a:ln w="9525" cap="flat" cmpd="sng" algn="ctr">
          <a:solidFill>
            <a:schemeClr val="accent3">
              <a:hueOff val="1003631"/>
              <a:satOff val="2086"/>
              <a:lumOff val="-39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9AF4C4E-157A-46F8-9096-B39E628C95EF}">
      <dsp:nvSpPr>
        <dsp:cNvPr id="0" name=""/>
        <dsp:cNvSpPr/>
      </dsp:nvSpPr>
      <dsp:spPr>
        <a:xfrm>
          <a:off x="2568440" y="1456546"/>
          <a:ext cx="1428515" cy="125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Summer 2018</a:t>
          </a:r>
        </a:p>
        <a:p>
          <a:pPr marL="114300" lvl="1" indent="-114300" algn="l" defTabSz="533400">
            <a:lnSpc>
              <a:spcPct val="90000"/>
            </a:lnSpc>
            <a:spcBef>
              <a:spcPct val="0"/>
            </a:spcBef>
            <a:spcAft>
              <a:spcPct val="15000"/>
            </a:spcAft>
            <a:buChar char="•"/>
          </a:pPr>
          <a:r>
            <a:rPr lang="en-US" sz="1200" kern="1200" dirty="0"/>
            <a:t>Build Simulation Model and Generate Sensor Data</a:t>
          </a:r>
        </a:p>
      </dsp:txBody>
      <dsp:txXfrm>
        <a:off x="2568440" y="1456546"/>
        <a:ext cx="1428515" cy="1252177"/>
      </dsp:txXfrm>
    </dsp:sp>
    <dsp:sp modelId="{E8C1471F-B079-4171-A1B1-83F9F020C974}">
      <dsp:nvSpPr>
        <dsp:cNvPr id="0" name=""/>
        <dsp:cNvSpPr/>
      </dsp:nvSpPr>
      <dsp:spPr>
        <a:xfrm>
          <a:off x="3727425" y="867286"/>
          <a:ext cx="269531" cy="269531"/>
        </a:xfrm>
        <a:prstGeom prst="triangle">
          <a:avLst>
            <a:gd name="adj" fmla="val 100000"/>
          </a:avLst>
        </a:prstGeom>
        <a:gradFill rotWithShape="0">
          <a:gsLst>
            <a:gs pos="0">
              <a:schemeClr val="accent3">
                <a:hueOff val="1505447"/>
                <a:satOff val="3128"/>
                <a:lumOff val="-588"/>
                <a:alphaOff val="0"/>
                <a:tint val="94000"/>
                <a:satMod val="105000"/>
                <a:lumMod val="102000"/>
              </a:schemeClr>
            </a:gs>
            <a:gs pos="100000">
              <a:schemeClr val="accent3">
                <a:hueOff val="1505447"/>
                <a:satOff val="3128"/>
                <a:lumOff val="-588"/>
                <a:alphaOff val="0"/>
                <a:shade val="74000"/>
                <a:satMod val="128000"/>
                <a:lumMod val="100000"/>
              </a:schemeClr>
            </a:gs>
          </a:gsLst>
          <a:lin ang="5400000" scaled="0"/>
        </a:gradFill>
        <a:ln w="9525" cap="flat" cmpd="sng" algn="ctr">
          <a:solidFill>
            <a:schemeClr val="accent3">
              <a:hueOff val="1505447"/>
              <a:satOff val="3128"/>
              <a:lumOff val="-58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B543A28-541A-4DFE-A31C-97E4A63D1E4C}">
      <dsp:nvSpPr>
        <dsp:cNvPr id="0" name=""/>
        <dsp:cNvSpPr/>
      </dsp:nvSpPr>
      <dsp:spPr>
        <a:xfrm rot="5400000">
          <a:off x="4475955" y="551039"/>
          <a:ext cx="950918" cy="1582307"/>
        </a:xfrm>
        <a:prstGeom prst="corner">
          <a:avLst>
            <a:gd name="adj1" fmla="val 16120"/>
            <a:gd name="adj2" fmla="val 16110"/>
          </a:avLst>
        </a:prstGeom>
        <a:gradFill rotWithShape="0">
          <a:gsLst>
            <a:gs pos="0">
              <a:schemeClr val="accent3">
                <a:hueOff val="2007263"/>
                <a:satOff val="4171"/>
                <a:lumOff val="-785"/>
                <a:alphaOff val="0"/>
                <a:tint val="94000"/>
                <a:satMod val="105000"/>
                <a:lumMod val="102000"/>
              </a:schemeClr>
            </a:gs>
            <a:gs pos="100000">
              <a:schemeClr val="accent3">
                <a:hueOff val="2007263"/>
                <a:satOff val="4171"/>
                <a:lumOff val="-785"/>
                <a:alphaOff val="0"/>
                <a:shade val="74000"/>
                <a:satMod val="128000"/>
                <a:lumMod val="100000"/>
              </a:schemeClr>
            </a:gs>
          </a:gsLst>
          <a:lin ang="5400000" scaled="0"/>
        </a:gradFill>
        <a:ln w="9525" cap="flat" cmpd="sng" algn="ctr">
          <a:solidFill>
            <a:schemeClr val="accent3">
              <a:hueOff val="2007263"/>
              <a:satOff val="4171"/>
              <a:lumOff val="-78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01274D0-3AF0-471C-B217-65953C27AD68}">
      <dsp:nvSpPr>
        <dsp:cNvPr id="0" name=""/>
        <dsp:cNvSpPr/>
      </dsp:nvSpPr>
      <dsp:spPr>
        <a:xfrm>
          <a:off x="4317223" y="1023808"/>
          <a:ext cx="1428515" cy="125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Fall 2018</a:t>
          </a:r>
        </a:p>
        <a:p>
          <a:pPr marL="114300" lvl="1" indent="-114300" algn="l" defTabSz="533400">
            <a:lnSpc>
              <a:spcPct val="90000"/>
            </a:lnSpc>
            <a:spcBef>
              <a:spcPct val="0"/>
            </a:spcBef>
            <a:spcAft>
              <a:spcPct val="15000"/>
            </a:spcAft>
            <a:buChar char="•"/>
          </a:pPr>
          <a:r>
            <a:rPr lang="en-US" sz="1200" kern="1200" dirty="0"/>
            <a:t>Implement Change Detection Analysis </a:t>
          </a:r>
        </a:p>
        <a:p>
          <a:pPr marL="114300" lvl="1" indent="-114300" algn="l" defTabSz="533400">
            <a:lnSpc>
              <a:spcPct val="90000"/>
            </a:lnSpc>
            <a:spcBef>
              <a:spcPct val="0"/>
            </a:spcBef>
            <a:spcAft>
              <a:spcPct val="15000"/>
            </a:spcAft>
            <a:buChar char="•"/>
          </a:pPr>
          <a:r>
            <a:rPr lang="en-US" sz="1200" kern="1200" dirty="0"/>
            <a:t>Interpret Results</a:t>
          </a:r>
        </a:p>
        <a:p>
          <a:pPr marL="114300" lvl="1" indent="-114300" algn="l" defTabSz="533400">
            <a:lnSpc>
              <a:spcPct val="90000"/>
            </a:lnSpc>
            <a:spcBef>
              <a:spcPct val="0"/>
            </a:spcBef>
            <a:spcAft>
              <a:spcPct val="15000"/>
            </a:spcAft>
            <a:buChar char="•"/>
          </a:pPr>
          <a:endParaRPr lang="en-US" sz="1200" kern="1200" dirty="0"/>
        </a:p>
      </dsp:txBody>
      <dsp:txXfrm>
        <a:off x="4317223" y="1023808"/>
        <a:ext cx="1428515" cy="1252177"/>
      </dsp:txXfrm>
    </dsp:sp>
    <dsp:sp modelId="{6DCCAFF2-9C0B-487A-B3D5-A6A8ADE389FE}">
      <dsp:nvSpPr>
        <dsp:cNvPr id="0" name=""/>
        <dsp:cNvSpPr/>
      </dsp:nvSpPr>
      <dsp:spPr>
        <a:xfrm>
          <a:off x="5476207" y="434548"/>
          <a:ext cx="269531" cy="269531"/>
        </a:xfrm>
        <a:prstGeom prst="triangle">
          <a:avLst>
            <a:gd name="adj" fmla="val 100000"/>
          </a:avLst>
        </a:prstGeom>
        <a:gradFill rotWithShape="0">
          <a:gsLst>
            <a:gs pos="0">
              <a:schemeClr val="accent3">
                <a:hueOff val="2509078"/>
                <a:satOff val="5214"/>
                <a:lumOff val="-981"/>
                <a:alphaOff val="0"/>
                <a:tint val="94000"/>
                <a:satMod val="105000"/>
                <a:lumMod val="102000"/>
              </a:schemeClr>
            </a:gs>
            <a:gs pos="100000">
              <a:schemeClr val="accent3">
                <a:hueOff val="2509078"/>
                <a:satOff val="5214"/>
                <a:lumOff val="-981"/>
                <a:alphaOff val="0"/>
                <a:shade val="74000"/>
                <a:satMod val="128000"/>
                <a:lumMod val="100000"/>
              </a:schemeClr>
            </a:gs>
          </a:gsLst>
          <a:lin ang="5400000" scaled="0"/>
        </a:gradFill>
        <a:ln w="9525" cap="flat" cmpd="sng" algn="ctr">
          <a:solidFill>
            <a:schemeClr val="accent3">
              <a:hueOff val="2509078"/>
              <a:satOff val="5214"/>
              <a:lumOff val="-98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CAC73E-4E1B-4B17-AE79-02FE2DD910A7}">
      <dsp:nvSpPr>
        <dsp:cNvPr id="0" name=""/>
        <dsp:cNvSpPr/>
      </dsp:nvSpPr>
      <dsp:spPr>
        <a:xfrm rot="5400000">
          <a:off x="6224737" y="118301"/>
          <a:ext cx="950918" cy="1582307"/>
        </a:xfrm>
        <a:prstGeom prst="corner">
          <a:avLst>
            <a:gd name="adj1" fmla="val 16120"/>
            <a:gd name="adj2" fmla="val 16110"/>
          </a:avLst>
        </a:prstGeom>
        <a:gradFill rotWithShape="0">
          <a:gsLst>
            <a:gs pos="0">
              <a:schemeClr val="accent3">
                <a:hueOff val="3010894"/>
                <a:satOff val="6257"/>
                <a:lumOff val="-1177"/>
                <a:alphaOff val="0"/>
                <a:tint val="94000"/>
                <a:satMod val="105000"/>
                <a:lumMod val="102000"/>
              </a:schemeClr>
            </a:gs>
            <a:gs pos="100000">
              <a:schemeClr val="accent3">
                <a:hueOff val="3010894"/>
                <a:satOff val="6257"/>
                <a:lumOff val="-1177"/>
                <a:alphaOff val="0"/>
                <a:shade val="74000"/>
                <a:satMod val="128000"/>
                <a:lumMod val="100000"/>
              </a:schemeClr>
            </a:gs>
          </a:gsLst>
          <a:lin ang="5400000" scaled="0"/>
        </a:gradFill>
        <a:ln w="9525" cap="flat" cmpd="sng" algn="ctr">
          <a:solidFill>
            <a:schemeClr val="accent3">
              <a:hueOff val="3010894"/>
              <a:satOff val="6257"/>
              <a:lumOff val="-117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BC6AB72-4FAA-4A57-8DFF-5EF80525DCBD}">
      <dsp:nvSpPr>
        <dsp:cNvPr id="0" name=""/>
        <dsp:cNvSpPr/>
      </dsp:nvSpPr>
      <dsp:spPr>
        <a:xfrm>
          <a:off x="6066005" y="591070"/>
          <a:ext cx="1428515" cy="125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December 2018</a:t>
          </a:r>
        </a:p>
        <a:p>
          <a:pPr marL="114300" lvl="1" indent="-114300" algn="l" defTabSz="533400">
            <a:lnSpc>
              <a:spcPct val="90000"/>
            </a:lnSpc>
            <a:spcBef>
              <a:spcPct val="0"/>
            </a:spcBef>
            <a:spcAft>
              <a:spcPct val="15000"/>
            </a:spcAft>
            <a:buChar char="•"/>
          </a:pPr>
          <a:r>
            <a:rPr lang="en-US" sz="1200" kern="1200" dirty="0"/>
            <a:t>Complete Project and Presentation</a:t>
          </a:r>
        </a:p>
      </dsp:txBody>
      <dsp:txXfrm>
        <a:off x="6066005" y="591070"/>
        <a:ext cx="1428515" cy="1252177"/>
      </dsp:txXfrm>
    </dsp:sp>
    <dsp:sp modelId="{39364E24-23DF-4EEB-89AF-88FB3068544C}">
      <dsp:nvSpPr>
        <dsp:cNvPr id="0" name=""/>
        <dsp:cNvSpPr/>
      </dsp:nvSpPr>
      <dsp:spPr>
        <a:xfrm>
          <a:off x="7224990" y="1810"/>
          <a:ext cx="269531" cy="269531"/>
        </a:xfrm>
        <a:prstGeom prst="triangle">
          <a:avLst>
            <a:gd name="adj" fmla="val 100000"/>
          </a:avLst>
        </a:prstGeom>
        <a:gradFill rotWithShape="0">
          <a:gsLst>
            <a:gs pos="0">
              <a:schemeClr val="accent3">
                <a:hueOff val="3512710"/>
                <a:satOff val="7299"/>
                <a:lumOff val="-1373"/>
                <a:alphaOff val="0"/>
                <a:tint val="94000"/>
                <a:satMod val="105000"/>
                <a:lumMod val="102000"/>
              </a:schemeClr>
            </a:gs>
            <a:gs pos="100000">
              <a:schemeClr val="accent3">
                <a:hueOff val="3512710"/>
                <a:satOff val="7299"/>
                <a:lumOff val="-1373"/>
                <a:alphaOff val="0"/>
                <a:shade val="74000"/>
                <a:satMod val="128000"/>
                <a:lumMod val="100000"/>
              </a:schemeClr>
            </a:gs>
          </a:gsLst>
          <a:lin ang="5400000" scaled="0"/>
        </a:gradFill>
        <a:ln w="9525" cap="flat" cmpd="sng" algn="ctr">
          <a:solidFill>
            <a:schemeClr val="accent3">
              <a:hueOff val="3512710"/>
              <a:satOff val="7299"/>
              <a:lumOff val="-137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BF6EB8A-B7B3-4442-9488-5D52CD44D1FF}">
      <dsp:nvSpPr>
        <dsp:cNvPr id="0" name=""/>
        <dsp:cNvSpPr/>
      </dsp:nvSpPr>
      <dsp:spPr>
        <a:xfrm rot="5400000">
          <a:off x="7973520" y="-314435"/>
          <a:ext cx="950918" cy="1582307"/>
        </a:xfrm>
        <a:prstGeom prst="corner">
          <a:avLst>
            <a:gd name="adj1" fmla="val 16120"/>
            <a:gd name="adj2" fmla="val 16110"/>
          </a:avLst>
        </a:prstGeom>
        <a:gradFill rotWithShape="0">
          <a:gsLst>
            <a:gs pos="0">
              <a:schemeClr val="accent3">
                <a:hueOff val="4014525"/>
                <a:satOff val="8342"/>
                <a:lumOff val="-1569"/>
                <a:alphaOff val="0"/>
                <a:tint val="94000"/>
                <a:satMod val="105000"/>
                <a:lumMod val="102000"/>
              </a:schemeClr>
            </a:gs>
            <a:gs pos="100000">
              <a:schemeClr val="accent3">
                <a:hueOff val="4014525"/>
                <a:satOff val="8342"/>
                <a:lumOff val="-1569"/>
                <a:alphaOff val="0"/>
                <a:shade val="74000"/>
                <a:satMod val="128000"/>
                <a:lumMod val="100000"/>
              </a:schemeClr>
            </a:gs>
          </a:gsLst>
          <a:lin ang="5400000" scaled="0"/>
        </a:gradFill>
        <a:ln w="9525" cap="flat" cmpd="sng" algn="ctr">
          <a:solidFill>
            <a:schemeClr val="accent3">
              <a:hueOff val="4014525"/>
              <a:satOff val="8342"/>
              <a:lumOff val="-156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823C441-A876-4F20-BD2B-EB8A35035BF9}">
      <dsp:nvSpPr>
        <dsp:cNvPr id="0" name=""/>
        <dsp:cNvSpPr/>
      </dsp:nvSpPr>
      <dsp:spPr>
        <a:xfrm>
          <a:off x="7814788" y="158332"/>
          <a:ext cx="1428515" cy="125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TBD</a:t>
          </a:r>
        </a:p>
        <a:p>
          <a:pPr marL="114300" lvl="1" indent="-114300" algn="l" defTabSz="533400">
            <a:lnSpc>
              <a:spcPct val="90000"/>
            </a:lnSpc>
            <a:spcBef>
              <a:spcPct val="0"/>
            </a:spcBef>
            <a:spcAft>
              <a:spcPct val="15000"/>
            </a:spcAft>
            <a:buChar char="•"/>
          </a:pPr>
          <a:r>
            <a:rPr lang="en-US" sz="1200" kern="1200" dirty="0"/>
            <a:t>Conference Presentation</a:t>
          </a:r>
        </a:p>
      </dsp:txBody>
      <dsp:txXfrm>
        <a:off x="7814788" y="158332"/>
        <a:ext cx="1428515" cy="1252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3C415-54D2-4EB2-953D-FD1F61ED3F13}">
      <dsp:nvSpPr>
        <dsp:cNvPr id="0" name=""/>
        <dsp:cNvSpPr/>
      </dsp:nvSpPr>
      <dsp:spPr>
        <a:xfrm>
          <a:off x="2808" y="263367"/>
          <a:ext cx="2005175" cy="1273286"/>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603891E-A6DD-4759-B3AB-D2033A9FED77}">
      <dsp:nvSpPr>
        <dsp:cNvPr id="0" name=""/>
        <dsp:cNvSpPr/>
      </dsp:nvSpPr>
      <dsp:spPr>
        <a:xfrm>
          <a:off x="225605" y="475024"/>
          <a:ext cx="2005175" cy="127328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Waymo </a:t>
          </a:r>
        </a:p>
      </dsp:txBody>
      <dsp:txXfrm>
        <a:off x="262898" y="512317"/>
        <a:ext cx="1930589" cy="1198700"/>
      </dsp:txXfrm>
    </dsp:sp>
    <dsp:sp modelId="{9AC51A98-BE22-4BC2-84B9-212A9E88B87B}">
      <dsp:nvSpPr>
        <dsp:cNvPr id="0" name=""/>
        <dsp:cNvSpPr/>
      </dsp:nvSpPr>
      <dsp:spPr>
        <a:xfrm>
          <a:off x="2453578" y="263367"/>
          <a:ext cx="2005175" cy="1273286"/>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D4A6B1C-6723-4C64-B15F-BC73DCF675C2}">
      <dsp:nvSpPr>
        <dsp:cNvPr id="0" name=""/>
        <dsp:cNvSpPr/>
      </dsp:nvSpPr>
      <dsp:spPr>
        <a:xfrm>
          <a:off x="2676376" y="475024"/>
          <a:ext cx="2005175" cy="127328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Tesla</a:t>
          </a:r>
        </a:p>
      </dsp:txBody>
      <dsp:txXfrm>
        <a:off x="2713669" y="512317"/>
        <a:ext cx="1930589" cy="1198700"/>
      </dsp:txXfrm>
    </dsp:sp>
    <dsp:sp modelId="{2892E1A4-ABD3-4F6E-A8DF-31256F3F2423}">
      <dsp:nvSpPr>
        <dsp:cNvPr id="0" name=""/>
        <dsp:cNvSpPr/>
      </dsp:nvSpPr>
      <dsp:spPr>
        <a:xfrm>
          <a:off x="4904349" y="263367"/>
          <a:ext cx="2005175" cy="1273286"/>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5D2C976-5554-4FD5-9418-9C94574E7970}">
      <dsp:nvSpPr>
        <dsp:cNvPr id="0" name=""/>
        <dsp:cNvSpPr/>
      </dsp:nvSpPr>
      <dsp:spPr>
        <a:xfrm>
          <a:off x="5127146" y="475024"/>
          <a:ext cx="2005175" cy="127328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Uber</a:t>
          </a:r>
        </a:p>
      </dsp:txBody>
      <dsp:txXfrm>
        <a:off x="5164439" y="512317"/>
        <a:ext cx="1930589" cy="1198700"/>
      </dsp:txXfrm>
    </dsp:sp>
    <dsp:sp modelId="{D3E9F29A-4A09-496D-8256-16B185B68DB0}">
      <dsp:nvSpPr>
        <dsp:cNvPr id="0" name=""/>
        <dsp:cNvSpPr/>
      </dsp:nvSpPr>
      <dsp:spPr>
        <a:xfrm>
          <a:off x="7355119" y="263367"/>
          <a:ext cx="2005175" cy="1273286"/>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48F4206-C642-45BE-B361-30BC9EBFBDC4}">
      <dsp:nvSpPr>
        <dsp:cNvPr id="0" name=""/>
        <dsp:cNvSpPr/>
      </dsp:nvSpPr>
      <dsp:spPr>
        <a:xfrm>
          <a:off x="7577916" y="475024"/>
          <a:ext cx="2005175" cy="127328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Delphi</a:t>
          </a:r>
        </a:p>
      </dsp:txBody>
      <dsp:txXfrm>
        <a:off x="7615209" y="512317"/>
        <a:ext cx="1930589" cy="1198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C595D-10FE-4583-8D84-C50495B17782}">
      <dsp:nvSpPr>
        <dsp:cNvPr id="0" name=""/>
        <dsp:cNvSpPr/>
      </dsp:nvSpPr>
      <dsp:spPr>
        <a:xfrm rot="5400000">
          <a:off x="-362152" y="362422"/>
          <a:ext cx="2414352" cy="1690046"/>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Deployment</a:t>
          </a:r>
        </a:p>
      </dsp:txBody>
      <dsp:txXfrm rot="-5400000">
        <a:off x="1" y="845292"/>
        <a:ext cx="1690046" cy="724306"/>
      </dsp:txXfrm>
    </dsp:sp>
    <dsp:sp modelId="{3B9CFC43-5E33-450E-B73E-D232EA66DECF}">
      <dsp:nvSpPr>
        <dsp:cNvPr id="0" name=""/>
        <dsp:cNvSpPr/>
      </dsp:nvSpPr>
      <dsp:spPr>
        <a:xfrm rot="5400000">
          <a:off x="4082267" y="-2391951"/>
          <a:ext cx="1569329" cy="635377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mj-lt"/>
            <a:buAutoNum type="arabicPeriod"/>
          </a:pPr>
          <a:r>
            <a:rPr lang="en-US" sz="1900" kern="1200" dirty="0"/>
            <a:t>Commercial Taxi/Ridesharing Service Fleets</a:t>
          </a:r>
        </a:p>
        <a:p>
          <a:pPr marL="171450" lvl="1" indent="-171450" algn="l" defTabSz="844550">
            <a:lnSpc>
              <a:spcPct val="90000"/>
            </a:lnSpc>
            <a:spcBef>
              <a:spcPct val="0"/>
            </a:spcBef>
            <a:spcAft>
              <a:spcPct val="15000"/>
            </a:spcAft>
            <a:buFont typeface="+mj-lt"/>
            <a:buAutoNum type="arabicPeriod"/>
          </a:pPr>
          <a:r>
            <a:rPr lang="en-US" sz="1900" kern="1200" dirty="0"/>
            <a:t>Deliveries and Terrestrial Shipping</a:t>
          </a:r>
        </a:p>
        <a:p>
          <a:pPr marL="171450" lvl="1" indent="-171450" algn="l" defTabSz="844550">
            <a:lnSpc>
              <a:spcPct val="90000"/>
            </a:lnSpc>
            <a:spcBef>
              <a:spcPct val="0"/>
            </a:spcBef>
            <a:spcAft>
              <a:spcPct val="15000"/>
            </a:spcAft>
            <a:buFont typeface="+mj-lt"/>
            <a:buAutoNum type="arabicPeriod"/>
          </a:pPr>
          <a:r>
            <a:rPr lang="en-US" sz="1900" kern="1200" dirty="0"/>
            <a:t>Public Transportation System Expansion</a:t>
          </a:r>
        </a:p>
        <a:p>
          <a:pPr marL="171450" lvl="1" indent="-171450" algn="l" defTabSz="844550">
            <a:lnSpc>
              <a:spcPct val="90000"/>
            </a:lnSpc>
            <a:spcBef>
              <a:spcPct val="0"/>
            </a:spcBef>
            <a:spcAft>
              <a:spcPct val="15000"/>
            </a:spcAft>
            <a:buFont typeface="+mj-lt"/>
            <a:buAutoNum type="arabicPeriod"/>
          </a:pPr>
          <a:r>
            <a:rPr lang="en-US" sz="1900" kern="1200" dirty="0"/>
            <a:t>Trucking Fleets</a:t>
          </a:r>
        </a:p>
        <a:p>
          <a:pPr marL="171450" lvl="1" indent="-171450" algn="l" defTabSz="844550">
            <a:lnSpc>
              <a:spcPct val="90000"/>
            </a:lnSpc>
            <a:spcBef>
              <a:spcPct val="0"/>
            </a:spcBef>
            <a:spcAft>
              <a:spcPct val="15000"/>
            </a:spcAft>
            <a:buFont typeface="+mj-lt"/>
            <a:buAutoNum type="arabicPeriod"/>
          </a:pPr>
          <a:r>
            <a:rPr lang="en-US" sz="1900" kern="1200" dirty="0"/>
            <a:t>Private Vehicle Owners</a:t>
          </a:r>
        </a:p>
      </dsp:txBody>
      <dsp:txXfrm rot="-5400000">
        <a:off x="1690046" y="76878"/>
        <a:ext cx="6277163" cy="1416113"/>
      </dsp:txXfrm>
    </dsp:sp>
    <dsp:sp modelId="{7EAFB2AB-B314-4D8F-B826-501D79600C85}">
      <dsp:nvSpPr>
        <dsp:cNvPr id="0" name=""/>
        <dsp:cNvSpPr/>
      </dsp:nvSpPr>
      <dsp:spPr>
        <a:xfrm rot="5400000">
          <a:off x="-362152" y="2492194"/>
          <a:ext cx="2414352" cy="1690046"/>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Impact</a:t>
          </a:r>
        </a:p>
      </dsp:txBody>
      <dsp:txXfrm rot="-5400000">
        <a:off x="1" y="2975064"/>
        <a:ext cx="1690046" cy="724306"/>
      </dsp:txXfrm>
    </dsp:sp>
    <dsp:sp modelId="{84F3A61D-9F49-4B38-8E95-934702B0A5B8}">
      <dsp:nvSpPr>
        <dsp:cNvPr id="0" name=""/>
        <dsp:cNvSpPr/>
      </dsp:nvSpPr>
      <dsp:spPr>
        <a:xfrm rot="5400000">
          <a:off x="4082267" y="-262178"/>
          <a:ext cx="1569329" cy="635377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Public Transit Use and Mobility</a:t>
          </a:r>
        </a:p>
        <a:p>
          <a:pPr marL="171450" lvl="1" indent="-171450" algn="l" defTabSz="844550">
            <a:lnSpc>
              <a:spcPct val="90000"/>
            </a:lnSpc>
            <a:spcBef>
              <a:spcPct val="0"/>
            </a:spcBef>
            <a:spcAft>
              <a:spcPct val="15000"/>
            </a:spcAft>
            <a:buChar char="•"/>
          </a:pPr>
          <a:r>
            <a:rPr lang="en-US" sz="1900" kern="1200" dirty="0"/>
            <a:t>Traffic</a:t>
          </a:r>
        </a:p>
        <a:p>
          <a:pPr marL="171450" lvl="1" indent="-171450" algn="l" defTabSz="844550">
            <a:lnSpc>
              <a:spcPct val="90000"/>
            </a:lnSpc>
            <a:spcBef>
              <a:spcPct val="0"/>
            </a:spcBef>
            <a:spcAft>
              <a:spcPct val="15000"/>
            </a:spcAft>
            <a:buChar char="•"/>
          </a:pPr>
          <a:r>
            <a:rPr lang="en-US" sz="1900" kern="1200" dirty="0"/>
            <a:t>Urban Planning and Zoning</a:t>
          </a:r>
        </a:p>
        <a:p>
          <a:pPr marL="171450" lvl="1" indent="-171450" algn="l" defTabSz="844550">
            <a:lnSpc>
              <a:spcPct val="90000"/>
            </a:lnSpc>
            <a:spcBef>
              <a:spcPct val="0"/>
            </a:spcBef>
            <a:spcAft>
              <a:spcPct val="15000"/>
            </a:spcAft>
            <a:buChar char="•"/>
          </a:pPr>
          <a:r>
            <a:rPr lang="en-US" sz="1900" kern="1200" dirty="0"/>
            <a:t>Smart Infrastructure</a:t>
          </a:r>
        </a:p>
      </dsp:txBody>
      <dsp:txXfrm rot="-5400000">
        <a:off x="1690046" y="2206651"/>
        <a:ext cx="6277163" cy="1416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60DED-DF26-46E1-BD2B-1EA86B3D7A9D}">
      <dsp:nvSpPr>
        <dsp:cNvPr id="0" name=""/>
        <dsp:cNvSpPr/>
      </dsp:nvSpPr>
      <dsp:spPr>
        <a:xfrm>
          <a:off x="0" y="0"/>
          <a:ext cx="7924800" cy="69139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Increased innovation and decreasing costs for sensors such as LiDAR</a:t>
          </a:r>
        </a:p>
      </dsp:txBody>
      <dsp:txXfrm>
        <a:off x="20250" y="20250"/>
        <a:ext cx="7120304" cy="650898"/>
      </dsp:txXfrm>
    </dsp:sp>
    <dsp:sp modelId="{689AF3EE-3484-4C69-9F2E-19DBF3E2C421}">
      <dsp:nvSpPr>
        <dsp:cNvPr id="0" name=""/>
        <dsp:cNvSpPr/>
      </dsp:nvSpPr>
      <dsp:spPr>
        <a:xfrm>
          <a:off x="663701" y="817107"/>
          <a:ext cx="7924800" cy="69139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Massive number of sensors on the road</a:t>
          </a:r>
        </a:p>
      </dsp:txBody>
      <dsp:txXfrm>
        <a:off x="683951" y="837357"/>
        <a:ext cx="6771188" cy="650898"/>
      </dsp:txXfrm>
    </dsp:sp>
    <dsp:sp modelId="{2580A8C3-5DA6-4B36-A96D-FDF3B05482B0}">
      <dsp:nvSpPr>
        <dsp:cNvPr id="0" name=""/>
        <dsp:cNvSpPr/>
      </dsp:nvSpPr>
      <dsp:spPr>
        <a:xfrm>
          <a:off x="1317498" y="1634214"/>
          <a:ext cx="7924800" cy="69139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Potentially generating geospatial big data</a:t>
          </a:r>
        </a:p>
      </dsp:txBody>
      <dsp:txXfrm>
        <a:off x="1337748" y="1654464"/>
        <a:ext cx="6781094" cy="650898"/>
      </dsp:txXfrm>
    </dsp:sp>
    <dsp:sp modelId="{B923ABE2-F1E1-4E79-B2DC-D1A8B2962EC8}">
      <dsp:nvSpPr>
        <dsp:cNvPr id="0" name=""/>
        <dsp:cNvSpPr/>
      </dsp:nvSpPr>
      <dsp:spPr>
        <a:xfrm>
          <a:off x="1981200" y="2451322"/>
          <a:ext cx="7924800" cy="69139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Leveraging sensors and data</a:t>
          </a:r>
        </a:p>
      </dsp:txBody>
      <dsp:txXfrm>
        <a:off x="2001450" y="2471572"/>
        <a:ext cx="6771188" cy="650898"/>
      </dsp:txXfrm>
    </dsp:sp>
    <dsp:sp modelId="{AC2C968C-A9F0-486D-844A-CE233DDF664D}">
      <dsp:nvSpPr>
        <dsp:cNvPr id="0" name=""/>
        <dsp:cNvSpPr/>
      </dsp:nvSpPr>
      <dsp:spPr>
        <a:xfrm>
          <a:off x="7475390" y="529548"/>
          <a:ext cx="449409" cy="449409"/>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a:p>
          <a:pPr marL="0" lvl="0" indent="0" algn="ctr" defTabSz="444500">
            <a:lnSpc>
              <a:spcPct val="90000"/>
            </a:lnSpc>
            <a:spcBef>
              <a:spcPct val="0"/>
            </a:spcBef>
            <a:spcAft>
              <a:spcPct val="35000"/>
            </a:spcAft>
            <a:buNone/>
          </a:pPr>
          <a:endParaRPr lang="en-US" sz="1000" kern="1200"/>
        </a:p>
      </dsp:txBody>
      <dsp:txXfrm>
        <a:off x="7576507" y="529548"/>
        <a:ext cx="247175" cy="338180"/>
      </dsp:txXfrm>
    </dsp:sp>
    <dsp:sp modelId="{36E83BCE-A492-4565-9380-0EFDE2DAFA9E}">
      <dsp:nvSpPr>
        <dsp:cNvPr id="0" name=""/>
        <dsp:cNvSpPr/>
      </dsp:nvSpPr>
      <dsp:spPr>
        <a:xfrm>
          <a:off x="8139092" y="1346655"/>
          <a:ext cx="449409" cy="449409"/>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40209" y="1346655"/>
        <a:ext cx="247175" cy="338180"/>
      </dsp:txXfrm>
    </dsp:sp>
    <dsp:sp modelId="{5C284934-155C-455F-8799-F9B3D8F0E95C}">
      <dsp:nvSpPr>
        <dsp:cNvPr id="0" name=""/>
        <dsp:cNvSpPr/>
      </dsp:nvSpPr>
      <dsp:spPr>
        <a:xfrm>
          <a:off x="8792888" y="2163763"/>
          <a:ext cx="449409" cy="449409"/>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894005" y="2163763"/>
        <a:ext cx="247175" cy="338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EFAC8-88DE-4F2A-BB15-E23DF3327691}">
      <dsp:nvSpPr>
        <dsp:cNvPr id="0" name=""/>
        <dsp:cNvSpPr/>
      </dsp:nvSpPr>
      <dsp:spPr>
        <a:xfrm rot="10800000">
          <a:off x="2057865" y="102"/>
          <a:ext cx="6587490" cy="1594440"/>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104"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Infrastructure and Asset management of signs, trees, etc. in GIS</a:t>
          </a:r>
        </a:p>
      </dsp:txBody>
      <dsp:txXfrm rot="10800000">
        <a:off x="2456475" y="102"/>
        <a:ext cx="6188880" cy="1594440"/>
      </dsp:txXfrm>
    </dsp:sp>
    <dsp:sp modelId="{8992DD32-FFB4-48D3-92F8-7C981E6B19EA}">
      <dsp:nvSpPr>
        <dsp:cNvPr id="0" name=""/>
        <dsp:cNvSpPr/>
      </dsp:nvSpPr>
      <dsp:spPr>
        <a:xfrm>
          <a:off x="1260644" y="102"/>
          <a:ext cx="1594440" cy="1594440"/>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FCADA-ABCB-425C-BCBB-039FE087B62E}">
      <dsp:nvSpPr>
        <dsp:cNvPr id="0" name=""/>
        <dsp:cNvSpPr/>
      </dsp:nvSpPr>
      <dsp:spPr>
        <a:xfrm rot="10800000">
          <a:off x="2057865" y="2029900"/>
          <a:ext cx="6587490" cy="1594440"/>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104"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Outdated information due to time, labor, and cost</a:t>
          </a:r>
        </a:p>
      </dsp:txBody>
      <dsp:txXfrm rot="10800000">
        <a:off x="2456475" y="2029900"/>
        <a:ext cx="6188880" cy="1594440"/>
      </dsp:txXfrm>
    </dsp:sp>
    <dsp:sp modelId="{D48C54A4-584F-453A-9004-1E0CD1F05406}">
      <dsp:nvSpPr>
        <dsp:cNvPr id="0" name=""/>
        <dsp:cNvSpPr/>
      </dsp:nvSpPr>
      <dsp:spPr>
        <a:xfrm>
          <a:off x="1260644" y="2029900"/>
          <a:ext cx="1594440" cy="1594440"/>
        </a:xfrm>
        <a:prstGeom prst="ellipse">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E5A0B-B24C-4734-8E57-D80E74803342}">
      <dsp:nvSpPr>
        <dsp:cNvPr id="0" name=""/>
        <dsp:cNvSpPr/>
      </dsp:nvSpPr>
      <dsp:spPr>
        <a:xfrm rot="10800000">
          <a:off x="2142934" y="3630"/>
          <a:ext cx="6587490" cy="1934717"/>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157" tIns="102870" rIns="192024"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can the resulting sensor data be leveraged in GIS?</a:t>
          </a:r>
        </a:p>
      </dsp:txBody>
      <dsp:txXfrm rot="10800000">
        <a:off x="2626613" y="3630"/>
        <a:ext cx="6103811" cy="1934717"/>
      </dsp:txXfrm>
    </dsp:sp>
    <dsp:sp modelId="{4C29971E-E1E5-44AF-A1BE-4C08825A5A01}">
      <dsp:nvSpPr>
        <dsp:cNvPr id="0" name=""/>
        <dsp:cNvSpPr/>
      </dsp:nvSpPr>
      <dsp:spPr>
        <a:xfrm>
          <a:off x="1175575" y="3630"/>
          <a:ext cx="1934717" cy="1934717"/>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4F752EB-C5DB-4903-B8F0-49066CD38655}">
      <dsp:nvSpPr>
        <dsp:cNvPr id="0" name=""/>
        <dsp:cNvSpPr/>
      </dsp:nvSpPr>
      <dsp:spPr>
        <a:xfrm rot="10800000">
          <a:off x="2142934" y="2515875"/>
          <a:ext cx="6587490" cy="1934717"/>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157" tIns="102870" rIns="192024" bIns="102870" numCol="1" spcCol="1270" anchor="ctr" anchorCtr="0">
          <a:noAutofit/>
        </a:bodyPr>
        <a:lstStyle/>
        <a:p>
          <a:pPr marL="0" lvl="0" indent="0" algn="l" defTabSz="1200150">
            <a:lnSpc>
              <a:spcPct val="90000"/>
            </a:lnSpc>
            <a:spcBef>
              <a:spcPct val="0"/>
            </a:spcBef>
            <a:spcAft>
              <a:spcPct val="35000"/>
            </a:spcAft>
            <a:buNone/>
          </a:pPr>
          <a:r>
            <a:rPr lang="en-US" sz="2700" kern="1200" dirty="0"/>
            <a:t>Can we implement change detection and object classification methods in point cloud data to automate updates to geospatial features in an infrastructure assets database?</a:t>
          </a:r>
        </a:p>
      </dsp:txBody>
      <dsp:txXfrm rot="10800000">
        <a:off x="2626613" y="2515875"/>
        <a:ext cx="6103811" cy="1934717"/>
      </dsp:txXfrm>
    </dsp:sp>
    <dsp:sp modelId="{372A73B7-A8E1-473B-B0E4-148214D66D45}">
      <dsp:nvSpPr>
        <dsp:cNvPr id="0" name=""/>
        <dsp:cNvSpPr/>
      </dsp:nvSpPr>
      <dsp:spPr>
        <a:xfrm>
          <a:off x="1175575" y="2515875"/>
          <a:ext cx="1934717" cy="1934717"/>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1AD8C-AEE1-4982-A819-7AB604D60D3F}">
      <dsp:nvSpPr>
        <dsp:cNvPr id="0" name=""/>
        <dsp:cNvSpPr/>
      </dsp:nvSpPr>
      <dsp:spPr>
        <a:xfrm>
          <a:off x="7739" y="0"/>
          <a:ext cx="5494734" cy="3142721"/>
        </a:xfrm>
        <a:prstGeom prst="homePlate">
          <a:avLst>
            <a:gd name="adj" fmla="val 25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3842" tIns="101600" rIns="775368" bIns="101600" numCol="1" spcCol="1270" anchor="t" anchorCtr="0">
          <a:noAutofit/>
        </a:bodyPr>
        <a:lstStyle/>
        <a:p>
          <a:pPr marL="0" lvl="0" indent="0" algn="l" defTabSz="1778000">
            <a:lnSpc>
              <a:spcPct val="90000"/>
            </a:lnSpc>
            <a:spcBef>
              <a:spcPct val="0"/>
            </a:spcBef>
            <a:spcAft>
              <a:spcPct val="35000"/>
            </a:spcAft>
            <a:buNone/>
          </a:pPr>
          <a:r>
            <a:rPr lang="en-US" sz="4000" kern="1200" dirty="0"/>
            <a:t>Challenge</a:t>
          </a:r>
        </a:p>
        <a:p>
          <a:pPr marL="285750" lvl="1" indent="-285750" algn="l" defTabSz="1377950">
            <a:lnSpc>
              <a:spcPct val="90000"/>
            </a:lnSpc>
            <a:spcBef>
              <a:spcPct val="0"/>
            </a:spcBef>
            <a:spcAft>
              <a:spcPct val="15000"/>
            </a:spcAft>
            <a:buChar char="•"/>
          </a:pPr>
          <a:r>
            <a:rPr lang="en-US" sz="3100" kern="1200" dirty="0"/>
            <a:t>Lack of access to actual vehicle sensor data with on demand runs through study area to capture asset changes </a:t>
          </a:r>
        </a:p>
      </dsp:txBody>
      <dsp:txXfrm>
        <a:off x="7739" y="0"/>
        <a:ext cx="5101894" cy="3142721"/>
      </dsp:txXfrm>
    </dsp:sp>
    <dsp:sp modelId="{63EC17B4-B96A-4CCF-A56E-5CB423680471}">
      <dsp:nvSpPr>
        <dsp:cNvPr id="0" name=""/>
        <dsp:cNvSpPr/>
      </dsp:nvSpPr>
      <dsp:spPr>
        <a:xfrm>
          <a:off x="4403526" y="0"/>
          <a:ext cx="5494734" cy="3142721"/>
        </a:xfrm>
        <a:prstGeom prst="chevron">
          <a:avLst>
            <a:gd name="adj" fmla="val 25000"/>
          </a:avLst>
        </a:prstGeom>
        <a:gradFill rotWithShape="0">
          <a:gsLst>
            <a:gs pos="0">
              <a:schemeClr val="accent3">
                <a:hueOff val="4014525"/>
                <a:satOff val="8342"/>
                <a:lumOff val="-1569"/>
                <a:alphaOff val="0"/>
                <a:tint val="94000"/>
                <a:satMod val="105000"/>
                <a:lumMod val="102000"/>
              </a:schemeClr>
            </a:gs>
            <a:gs pos="100000">
              <a:schemeClr val="accent3">
                <a:hueOff val="4014525"/>
                <a:satOff val="8342"/>
                <a:lumOff val="-156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3842" tIns="101600" rIns="193842" bIns="101600" numCol="1" spcCol="1270" anchor="t" anchorCtr="0">
          <a:noAutofit/>
        </a:bodyPr>
        <a:lstStyle/>
        <a:p>
          <a:pPr marL="0" lvl="0" indent="0" algn="l" defTabSz="1778000">
            <a:lnSpc>
              <a:spcPct val="90000"/>
            </a:lnSpc>
            <a:spcBef>
              <a:spcPct val="0"/>
            </a:spcBef>
            <a:spcAft>
              <a:spcPct val="35000"/>
            </a:spcAft>
            <a:buNone/>
          </a:pPr>
          <a:r>
            <a:rPr lang="en-US" sz="4000" kern="1200" dirty="0"/>
            <a:t>Solution</a:t>
          </a:r>
        </a:p>
        <a:p>
          <a:pPr marL="285750" lvl="1" indent="-285750" algn="l" defTabSz="1377950">
            <a:lnSpc>
              <a:spcPct val="90000"/>
            </a:lnSpc>
            <a:spcBef>
              <a:spcPct val="0"/>
            </a:spcBef>
            <a:spcAft>
              <a:spcPct val="15000"/>
            </a:spcAft>
            <a:buChar char="•"/>
          </a:pPr>
          <a:r>
            <a:rPr lang="en-US" sz="3100" kern="1200"/>
            <a:t>Use editable model able to simulate LiDAR, Camera RGB and Camera sensors and output data</a:t>
          </a:r>
        </a:p>
      </dsp:txBody>
      <dsp:txXfrm>
        <a:off x="5189206" y="0"/>
        <a:ext cx="3923374" cy="31427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E5A0B-B24C-4734-8E57-D80E74803342}">
      <dsp:nvSpPr>
        <dsp:cNvPr id="0" name=""/>
        <dsp:cNvSpPr/>
      </dsp:nvSpPr>
      <dsp:spPr>
        <a:xfrm rot="10800000">
          <a:off x="1968744" y="632"/>
          <a:ext cx="6587490" cy="1237959"/>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4590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can the resulting sensor data be leveraged in GIS?</a:t>
          </a:r>
        </a:p>
      </dsp:txBody>
      <dsp:txXfrm rot="10800000">
        <a:off x="2278234" y="632"/>
        <a:ext cx="6278000" cy="1237959"/>
      </dsp:txXfrm>
    </dsp:sp>
    <dsp:sp modelId="{4C29971E-E1E5-44AF-A1BE-4C08825A5A01}">
      <dsp:nvSpPr>
        <dsp:cNvPr id="0" name=""/>
        <dsp:cNvSpPr/>
      </dsp:nvSpPr>
      <dsp:spPr>
        <a:xfrm>
          <a:off x="1349765" y="632"/>
          <a:ext cx="1237959" cy="1237959"/>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4F752EB-C5DB-4903-B8F0-49066CD38655}">
      <dsp:nvSpPr>
        <dsp:cNvPr id="0" name=""/>
        <dsp:cNvSpPr/>
      </dsp:nvSpPr>
      <dsp:spPr>
        <a:xfrm rot="10800000">
          <a:off x="1968744" y="1608132"/>
          <a:ext cx="6587490" cy="1237959"/>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4590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dirty="0"/>
            <a:t>Can we implement change detection and object classification methods in point cloud data to automate updates to geospatial features in infrastructure assets database?</a:t>
          </a:r>
        </a:p>
      </dsp:txBody>
      <dsp:txXfrm rot="10800000">
        <a:off x="2278234" y="1608132"/>
        <a:ext cx="6278000" cy="1237959"/>
      </dsp:txXfrm>
    </dsp:sp>
    <dsp:sp modelId="{372A73B7-A8E1-473B-B0E4-148214D66D45}">
      <dsp:nvSpPr>
        <dsp:cNvPr id="0" name=""/>
        <dsp:cNvSpPr/>
      </dsp:nvSpPr>
      <dsp:spPr>
        <a:xfrm>
          <a:off x="1349765" y="1608132"/>
          <a:ext cx="1237959" cy="1237959"/>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DDE4A8E-1602-4B75-99A5-CC575A07FDA5}">
      <dsp:nvSpPr>
        <dsp:cNvPr id="0" name=""/>
        <dsp:cNvSpPr/>
      </dsp:nvSpPr>
      <dsp:spPr>
        <a:xfrm rot="10800000">
          <a:off x="1968744" y="3215632"/>
          <a:ext cx="6587490" cy="1237959"/>
        </a:xfrm>
        <a:prstGeom prst="homePlat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45906"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dirty="0"/>
            <a:t>Are results from simulated data sufficiently reliable?</a:t>
          </a:r>
        </a:p>
      </dsp:txBody>
      <dsp:txXfrm rot="10800000">
        <a:off x="2278234" y="3215632"/>
        <a:ext cx="6278000" cy="1237959"/>
      </dsp:txXfrm>
    </dsp:sp>
    <dsp:sp modelId="{6F8AAD57-E7D9-48B8-9910-B9B221213F16}">
      <dsp:nvSpPr>
        <dsp:cNvPr id="0" name=""/>
        <dsp:cNvSpPr/>
      </dsp:nvSpPr>
      <dsp:spPr>
        <a:xfrm>
          <a:off x="1349765" y="3215632"/>
          <a:ext cx="1237959" cy="1237959"/>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1A245-529C-442B-BFA9-4F5E6C2C2531}"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81156-CA14-46A8-B4A6-DE6E650DEAE8}" type="slidenum">
              <a:rPr lang="en-US" smtClean="0"/>
              <a:t>‹#›</a:t>
            </a:fld>
            <a:endParaRPr lang="en-US"/>
          </a:p>
        </p:txBody>
      </p:sp>
    </p:spTree>
    <p:extLst>
      <p:ext uri="{BB962C8B-B14F-4D97-AF65-F5344CB8AC3E}">
        <p14:creationId xmlns:p14="http://schemas.microsoft.com/office/powerpoint/2010/main" val="343968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My peer review presentation is titled Leveraging Autonomous Vehicle Sensor Data for Urban Infrastructure Management.</a:t>
            </a:r>
          </a:p>
        </p:txBody>
      </p:sp>
      <p:sp>
        <p:nvSpPr>
          <p:cNvPr id="4" name="Slide Number Placeholder 3"/>
          <p:cNvSpPr>
            <a:spLocks noGrp="1"/>
          </p:cNvSpPr>
          <p:nvPr>
            <p:ph type="sldNum" sz="quarter" idx="10"/>
          </p:nvPr>
        </p:nvSpPr>
        <p:spPr/>
        <p:txBody>
          <a:bodyPr/>
          <a:lstStyle/>
          <a:p>
            <a:fld id="{8E281156-CA14-46A8-B4A6-DE6E650DEAE8}" type="slidenum">
              <a:rPr lang="en-US" smtClean="0"/>
              <a:t>1</a:t>
            </a:fld>
            <a:endParaRPr lang="en-US"/>
          </a:p>
        </p:txBody>
      </p:sp>
    </p:spTree>
    <p:extLst>
      <p:ext uri="{BB962C8B-B14F-4D97-AF65-F5344CB8AC3E}">
        <p14:creationId xmlns:p14="http://schemas.microsoft.com/office/powerpoint/2010/main" val="24962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very first problem is that I don’t have access to AV sensor hardware to generate the data needed to assess these questions. The solution could be to simulate the whole process to generate sensor data with software. Fortunately there are resources for that.</a:t>
            </a:r>
          </a:p>
        </p:txBody>
      </p:sp>
      <p:sp>
        <p:nvSpPr>
          <p:cNvPr id="4" name="Slide Number Placeholder 3"/>
          <p:cNvSpPr>
            <a:spLocks noGrp="1"/>
          </p:cNvSpPr>
          <p:nvPr>
            <p:ph type="sldNum" sz="quarter" idx="10"/>
          </p:nvPr>
        </p:nvSpPr>
        <p:spPr/>
        <p:txBody>
          <a:bodyPr/>
          <a:lstStyle/>
          <a:p>
            <a:fld id="{8E281156-CA14-46A8-B4A6-DE6E650DEAE8}" type="slidenum">
              <a:rPr lang="en-US" smtClean="0"/>
              <a:t>10</a:t>
            </a:fld>
            <a:endParaRPr lang="en-US"/>
          </a:p>
        </p:txBody>
      </p:sp>
    </p:spTree>
    <p:extLst>
      <p:ext uri="{BB962C8B-B14F-4D97-AF65-F5344CB8AC3E}">
        <p14:creationId xmlns:p14="http://schemas.microsoft.com/office/powerpoint/2010/main" val="238295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simulation component does add an additional question to the project. [Read 3</a:t>
            </a:r>
            <a:r>
              <a:rPr lang="en-US" baseline="30000" dirty="0"/>
              <a:t>rd</a:t>
            </a:r>
            <a:r>
              <a:rPr lang="en-US" dirty="0"/>
              <a:t> question]</a:t>
            </a:r>
          </a:p>
        </p:txBody>
      </p:sp>
      <p:sp>
        <p:nvSpPr>
          <p:cNvPr id="4" name="Slide Number Placeholder 3"/>
          <p:cNvSpPr>
            <a:spLocks noGrp="1"/>
          </p:cNvSpPr>
          <p:nvPr>
            <p:ph type="sldNum" sz="quarter" idx="10"/>
          </p:nvPr>
        </p:nvSpPr>
        <p:spPr/>
        <p:txBody>
          <a:bodyPr/>
          <a:lstStyle/>
          <a:p>
            <a:fld id="{8E281156-CA14-46A8-B4A6-DE6E650DEAE8}" type="slidenum">
              <a:rPr lang="en-US" smtClean="0"/>
              <a:t>11</a:t>
            </a:fld>
            <a:endParaRPr lang="en-US"/>
          </a:p>
        </p:txBody>
      </p:sp>
    </p:spTree>
    <p:extLst>
      <p:ext uri="{BB962C8B-B14F-4D97-AF65-F5344CB8AC3E}">
        <p14:creationId xmlns:p14="http://schemas.microsoft.com/office/powerpoint/2010/main" val="110320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out with the simulation using the Unreal Engine 4 video game engine to create a 3D model of a study area in San Diego. We can then use the CARLA Simulator plugin to simulate an autonomous vehicle trip and to generate and export virtual sensor data like LiDAR. The second part is the analysis and includes post-processing the LiDAR point cloud using the </a:t>
            </a:r>
            <a:r>
              <a:rPr lang="en-US" dirty="0" err="1"/>
              <a:t>CloudCompare</a:t>
            </a:r>
            <a:r>
              <a:rPr lang="en-US" dirty="0"/>
              <a:t> software, and testing algorithms, tools, and code to automate change detection and feature extraction with machine learning training. In the third and final part, these results of the analysis are integrated into the </a:t>
            </a:r>
            <a:r>
              <a:rPr lang="en-US" dirty="0" err="1"/>
              <a:t>PostGIS</a:t>
            </a:r>
            <a:r>
              <a:rPr lang="en-US" dirty="0"/>
              <a:t> database to keep it updated, and also includes a web map for stakeholders.</a:t>
            </a:r>
          </a:p>
        </p:txBody>
      </p:sp>
      <p:sp>
        <p:nvSpPr>
          <p:cNvPr id="4" name="Slide Number Placeholder 3"/>
          <p:cNvSpPr>
            <a:spLocks noGrp="1"/>
          </p:cNvSpPr>
          <p:nvPr>
            <p:ph type="sldNum" sz="quarter" idx="10"/>
          </p:nvPr>
        </p:nvSpPr>
        <p:spPr/>
        <p:txBody>
          <a:bodyPr/>
          <a:lstStyle/>
          <a:p>
            <a:fld id="{8E281156-CA14-46A8-B4A6-DE6E650DEAE8}" type="slidenum">
              <a:rPr lang="en-US" smtClean="0"/>
              <a:t>12</a:t>
            </a:fld>
            <a:endParaRPr lang="en-US"/>
          </a:p>
        </p:txBody>
      </p:sp>
    </p:spTree>
    <p:extLst>
      <p:ext uri="{BB962C8B-B14F-4D97-AF65-F5344CB8AC3E}">
        <p14:creationId xmlns:p14="http://schemas.microsoft.com/office/powerpoint/2010/main" val="100625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expected results from this project? The analysis results should help answer the main questions. The project should also create tools and scripts developed, and also generate data for the model and GIS database.</a:t>
            </a:r>
          </a:p>
        </p:txBody>
      </p:sp>
      <p:sp>
        <p:nvSpPr>
          <p:cNvPr id="4" name="Slide Number Placeholder 3"/>
          <p:cNvSpPr>
            <a:spLocks noGrp="1"/>
          </p:cNvSpPr>
          <p:nvPr>
            <p:ph type="sldNum" sz="quarter" idx="10"/>
          </p:nvPr>
        </p:nvSpPr>
        <p:spPr/>
        <p:txBody>
          <a:bodyPr/>
          <a:lstStyle/>
          <a:p>
            <a:fld id="{8E281156-CA14-46A8-B4A6-DE6E650DEAE8}" type="slidenum">
              <a:rPr lang="en-US" smtClean="0"/>
              <a:t>13</a:t>
            </a:fld>
            <a:endParaRPr lang="en-US"/>
          </a:p>
        </p:txBody>
      </p:sp>
    </p:spTree>
    <p:extLst>
      <p:ext uri="{BB962C8B-B14F-4D97-AF65-F5344CB8AC3E}">
        <p14:creationId xmlns:p14="http://schemas.microsoft.com/office/powerpoint/2010/main" val="133378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quick look at the simulation software that will make this project possible. Unreal Engine 4 by Epic Games will be for modeling the study area. The CARLA Simulator is a plugin actively developed by the Computer Vision Center at the </a:t>
            </a:r>
            <a:r>
              <a:rPr lang="en-US" dirty="0" err="1"/>
              <a:t>Universitat</a:t>
            </a:r>
            <a:r>
              <a:rPr lang="en-US" dirty="0"/>
              <a:t> </a:t>
            </a:r>
            <a:r>
              <a:rPr lang="en-US" dirty="0" err="1"/>
              <a:t>Autònoma</a:t>
            </a:r>
            <a:r>
              <a:rPr lang="en-US" dirty="0"/>
              <a:t> de Barcelona (UAB) with support from Intel and Toyota.</a:t>
            </a:r>
          </a:p>
          <a:p>
            <a:endParaRPr lang="en-US" dirty="0"/>
          </a:p>
        </p:txBody>
      </p:sp>
      <p:sp>
        <p:nvSpPr>
          <p:cNvPr id="4" name="Slide Number Placeholder 3"/>
          <p:cNvSpPr>
            <a:spLocks noGrp="1"/>
          </p:cNvSpPr>
          <p:nvPr>
            <p:ph type="sldNum" sz="quarter" idx="10"/>
          </p:nvPr>
        </p:nvSpPr>
        <p:spPr/>
        <p:txBody>
          <a:bodyPr/>
          <a:lstStyle/>
          <a:p>
            <a:fld id="{8E281156-CA14-46A8-B4A6-DE6E650DEAE8}" type="slidenum">
              <a:rPr lang="en-US" smtClean="0"/>
              <a:t>14</a:t>
            </a:fld>
            <a:endParaRPr lang="en-US"/>
          </a:p>
        </p:txBody>
      </p:sp>
    </p:spTree>
    <p:extLst>
      <p:ext uri="{BB962C8B-B14F-4D97-AF65-F5344CB8AC3E}">
        <p14:creationId xmlns:p14="http://schemas.microsoft.com/office/powerpoint/2010/main" val="162578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starting video] Here we have the Unreal Engine 4 Editor with the CARLA Simulator plugin integrated and with the included town model. This is the environment where you would replicate your study area model and modify infrastructure assets before running multiple simulation events. Let’s play a quick video moving around this editor. [Play video] [Describe video as it plays]</a:t>
            </a:r>
          </a:p>
        </p:txBody>
      </p:sp>
      <p:sp>
        <p:nvSpPr>
          <p:cNvPr id="4" name="Slide Number Placeholder 3"/>
          <p:cNvSpPr>
            <a:spLocks noGrp="1"/>
          </p:cNvSpPr>
          <p:nvPr>
            <p:ph type="sldNum" sz="quarter" idx="10"/>
          </p:nvPr>
        </p:nvSpPr>
        <p:spPr/>
        <p:txBody>
          <a:bodyPr/>
          <a:lstStyle/>
          <a:p>
            <a:fld id="{8E281156-CA14-46A8-B4A6-DE6E650DEAE8}" type="slidenum">
              <a:rPr lang="en-US" smtClean="0"/>
              <a:t>15</a:t>
            </a:fld>
            <a:endParaRPr lang="en-US"/>
          </a:p>
        </p:txBody>
      </p:sp>
    </p:spTree>
    <p:extLst>
      <p:ext uri="{BB962C8B-B14F-4D97-AF65-F5344CB8AC3E}">
        <p14:creationId xmlns:p14="http://schemas.microsoft.com/office/powerpoint/2010/main" val="334493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starting video]  Here we are running an automated CARLA simulation, which is setup with a Python script to run a particular path, a certain number of cameras and type of LiDAR sensors, and the frequency of capturing the data and saving it to disk. [Start playing video] Depending on the parameters this can be very demanding on your computer system, so I’ve set it to not generate sensor data continuously and the resulting point cloud will gave many gaps. I’ll have to run this on a high performance machine on a cloud provider like Azure or AWS.</a:t>
            </a:r>
          </a:p>
        </p:txBody>
      </p:sp>
      <p:sp>
        <p:nvSpPr>
          <p:cNvPr id="4" name="Slide Number Placeholder 3"/>
          <p:cNvSpPr>
            <a:spLocks noGrp="1"/>
          </p:cNvSpPr>
          <p:nvPr>
            <p:ph type="sldNum" sz="quarter" idx="10"/>
          </p:nvPr>
        </p:nvSpPr>
        <p:spPr/>
        <p:txBody>
          <a:bodyPr/>
          <a:lstStyle/>
          <a:p>
            <a:fld id="{8E281156-CA14-46A8-B4A6-DE6E650DEAE8}" type="slidenum">
              <a:rPr lang="en-US" smtClean="0"/>
              <a:t>16</a:t>
            </a:fld>
            <a:endParaRPr lang="en-US"/>
          </a:p>
        </p:txBody>
      </p:sp>
    </p:spTree>
    <p:extLst>
      <p:ext uri="{BB962C8B-B14F-4D97-AF65-F5344CB8AC3E}">
        <p14:creationId xmlns:p14="http://schemas.microsoft.com/office/powerpoint/2010/main" val="293129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CARLA simulation run the sensor data can be accessed as multiple .ply format point cloud files. At this stage post-processing like merging can be started with the </a:t>
            </a:r>
            <a:r>
              <a:rPr lang="en-US" dirty="0" err="1"/>
              <a:t>CloudCompare</a:t>
            </a:r>
            <a:r>
              <a:rPr lang="en-US" dirty="0"/>
              <a:t> software, which is open source and originally developed by researches at the </a:t>
            </a:r>
            <a:r>
              <a:rPr lang="en-US" sz="1200" b="0" i="0" kern="1200" dirty="0" err="1">
                <a:solidFill>
                  <a:schemeClr val="tx1"/>
                </a:solidFill>
                <a:effectLst/>
                <a:latin typeface="+mn-lt"/>
                <a:ea typeface="+mn-ea"/>
                <a:cs typeface="+mn-cs"/>
              </a:rPr>
              <a:t>Électricité</a:t>
            </a:r>
            <a:r>
              <a:rPr lang="en-US" sz="1200" b="0" i="0" kern="1200" dirty="0">
                <a:solidFill>
                  <a:schemeClr val="tx1"/>
                </a:solidFill>
                <a:effectLst/>
                <a:latin typeface="+mn-lt"/>
                <a:ea typeface="+mn-ea"/>
                <a:cs typeface="+mn-cs"/>
              </a:rPr>
              <a:t> de France state utility company. </a:t>
            </a:r>
            <a:endParaRPr lang="en-US" b="0" dirty="0"/>
          </a:p>
        </p:txBody>
      </p:sp>
      <p:sp>
        <p:nvSpPr>
          <p:cNvPr id="4" name="Slide Number Placeholder 3"/>
          <p:cNvSpPr>
            <a:spLocks noGrp="1"/>
          </p:cNvSpPr>
          <p:nvPr>
            <p:ph type="sldNum" sz="quarter" idx="10"/>
          </p:nvPr>
        </p:nvSpPr>
        <p:spPr/>
        <p:txBody>
          <a:bodyPr/>
          <a:lstStyle/>
          <a:p>
            <a:fld id="{8E281156-CA14-46A8-B4A6-DE6E650DEAE8}" type="slidenum">
              <a:rPr lang="en-US" smtClean="0"/>
              <a:t>17</a:t>
            </a:fld>
            <a:endParaRPr lang="en-US"/>
          </a:p>
        </p:txBody>
      </p:sp>
    </p:spTree>
    <p:extLst>
      <p:ext uri="{BB962C8B-B14F-4D97-AF65-F5344CB8AC3E}">
        <p14:creationId xmlns:p14="http://schemas.microsoft.com/office/powerpoint/2010/main" val="121605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shows the </a:t>
            </a:r>
            <a:r>
              <a:rPr lang="en-US" dirty="0" err="1"/>
              <a:t>CloudCompare</a:t>
            </a:r>
            <a:r>
              <a:rPr lang="en-US" dirty="0"/>
              <a:t> interface. [Start the video] Here all the exported .ply files are being loaded in the background. [Describe video]</a:t>
            </a:r>
          </a:p>
        </p:txBody>
      </p:sp>
      <p:sp>
        <p:nvSpPr>
          <p:cNvPr id="4" name="Slide Number Placeholder 3"/>
          <p:cNvSpPr>
            <a:spLocks noGrp="1"/>
          </p:cNvSpPr>
          <p:nvPr>
            <p:ph type="sldNum" sz="quarter" idx="10"/>
          </p:nvPr>
        </p:nvSpPr>
        <p:spPr/>
        <p:txBody>
          <a:bodyPr/>
          <a:lstStyle/>
          <a:p>
            <a:fld id="{8E281156-CA14-46A8-B4A6-DE6E650DEAE8}" type="slidenum">
              <a:rPr lang="en-US" smtClean="0"/>
              <a:t>18</a:t>
            </a:fld>
            <a:endParaRPr lang="en-US"/>
          </a:p>
        </p:txBody>
      </p:sp>
    </p:spTree>
    <p:extLst>
      <p:ext uri="{BB962C8B-B14F-4D97-AF65-F5344CB8AC3E}">
        <p14:creationId xmlns:p14="http://schemas.microsoft.com/office/powerpoint/2010/main" val="3457755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have the needed data to experiment with algorithms, tools, and methods to determine if we are able to achieve our goal detect changes, recognize features, and automate such process.</a:t>
            </a:r>
          </a:p>
        </p:txBody>
      </p:sp>
      <p:sp>
        <p:nvSpPr>
          <p:cNvPr id="4" name="Slide Number Placeholder 3"/>
          <p:cNvSpPr>
            <a:spLocks noGrp="1"/>
          </p:cNvSpPr>
          <p:nvPr>
            <p:ph type="sldNum" sz="quarter" idx="10"/>
          </p:nvPr>
        </p:nvSpPr>
        <p:spPr/>
        <p:txBody>
          <a:bodyPr/>
          <a:lstStyle/>
          <a:p>
            <a:fld id="{8E281156-CA14-46A8-B4A6-DE6E650DEAE8}" type="slidenum">
              <a:rPr lang="en-US" smtClean="0"/>
              <a:t>19</a:t>
            </a:fld>
            <a:endParaRPr lang="en-US"/>
          </a:p>
        </p:txBody>
      </p:sp>
    </p:spTree>
    <p:extLst>
      <p:ext uri="{BB962C8B-B14F-4D97-AF65-F5344CB8AC3E}">
        <p14:creationId xmlns:p14="http://schemas.microsoft.com/office/powerpoint/2010/main" val="76230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an autonomous vehicle? Simply put, it’s a vehicle capable of independent navigation.</a:t>
            </a:r>
          </a:p>
        </p:txBody>
      </p:sp>
      <p:sp>
        <p:nvSpPr>
          <p:cNvPr id="4" name="Slide Number Placeholder 3"/>
          <p:cNvSpPr>
            <a:spLocks noGrp="1"/>
          </p:cNvSpPr>
          <p:nvPr>
            <p:ph type="sldNum" sz="quarter" idx="10"/>
          </p:nvPr>
        </p:nvSpPr>
        <p:spPr/>
        <p:txBody>
          <a:bodyPr/>
          <a:lstStyle/>
          <a:p>
            <a:fld id="{8E281156-CA14-46A8-B4A6-DE6E650DEAE8}" type="slidenum">
              <a:rPr lang="en-US" smtClean="0"/>
              <a:t>2</a:t>
            </a:fld>
            <a:endParaRPr lang="en-US"/>
          </a:p>
        </p:txBody>
      </p:sp>
    </p:spTree>
    <p:extLst>
      <p:ext uri="{BB962C8B-B14F-4D97-AF65-F5344CB8AC3E}">
        <p14:creationId xmlns:p14="http://schemas.microsoft.com/office/powerpoint/2010/main" val="208936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t>
            </a:r>
            <a:r>
              <a:rPr lang="en-US" dirty="0" err="1"/>
              <a:t>PostGIS</a:t>
            </a:r>
            <a:r>
              <a:rPr lang="en-US" dirty="0"/>
              <a:t> database for managing the infrastructure assets from the study area model.</a:t>
            </a:r>
          </a:p>
        </p:txBody>
      </p:sp>
      <p:sp>
        <p:nvSpPr>
          <p:cNvPr id="4" name="Slide Number Placeholder 3"/>
          <p:cNvSpPr>
            <a:spLocks noGrp="1"/>
          </p:cNvSpPr>
          <p:nvPr>
            <p:ph type="sldNum" sz="quarter" idx="10"/>
          </p:nvPr>
        </p:nvSpPr>
        <p:spPr/>
        <p:txBody>
          <a:bodyPr/>
          <a:lstStyle/>
          <a:p>
            <a:fld id="{8E281156-CA14-46A8-B4A6-DE6E650DEAE8}" type="slidenum">
              <a:rPr lang="en-US" smtClean="0"/>
              <a:t>20</a:t>
            </a:fld>
            <a:endParaRPr lang="en-US"/>
          </a:p>
        </p:txBody>
      </p:sp>
    </p:spTree>
    <p:extLst>
      <p:ext uri="{BB962C8B-B14F-4D97-AF65-F5344CB8AC3E}">
        <p14:creationId xmlns:p14="http://schemas.microsoft.com/office/powerpoint/2010/main" val="79650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Cesium JavaScript library can be used to create interactive 3D web applications.</a:t>
            </a:r>
          </a:p>
        </p:txBody>
      </p:sp>
      <p:sp>
        <p:nvSpPr>
          <p:cNvPr id="4" name="Slide Number Placeholder 3"/>
          <p:cNvSpPr>
            <a:spLocks noGrp="1"/>
          </p:cNvSpPr>
          <p:nvPr>
            <p:ph type="sldNum" sz="quarter" idx="10"/>
          </p:nvPr>
        </p:nvSpPr>
        <p:spPr/>
        <p:txBody>
          <a:bodyPr/>
          <a:lstStyle/>
          <a:p>
            <a:fld id="{8E281156-CA14-46A8-B4A6-DE6E650DEAE8}" type="slidenum">
              <a:rPr lang="en-US" smtClean="0"/>
              <a:t>21</a:t>
            </a:fld>
            <a:endParaRPr lang="en-US"/>
          </a:p>
        </p:txBody>
      </p:sp>
    </p:spTree>
    <p:extLst>
      <p:ext uri="{BB962C8B-B14F-4D97-AF65-F5344CB8AC3E}">
        <p14:creationId xmlns:p14="http://schemas.microsoft.com/office/powerpoint/2010/main" val="380776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quick video shows one of the demos showcased on the Cesium site. [Start video and describe]</a:t>
            </a:r>
          </a:p>
        </p:txBody>
      </p:sp>
      <p:sp>
        <p:nvSpPr>
          <p:cNvPr id="4" name="Slide Number Placeholder 3"/>
          <p:cNvSpPr>
            <a:spLocks noGrp="1"/>
          </p:cNvSpPr>
          <p:nvPr>
            <p:ph type="sldNum" sz="quarter" idx="10"/>
          </p:nvPr>
        </p:nvSpPr>
        <p:spPr/>
        <p:txBody>
          <a:bodyPr/>
          <a:lstStyle/>
          <a:p>
            <a:fld id="{8E281156-CA14-46A8-B4A6-DE6E650DEAE8}" type="slidenum">
              <a:rPr lang="en-US" smtClean="0"/>
              <a:t>22</a:t>
            </a:fld>
            <a:endParaRPr lang="en-US"/>
          </a:p>
        </p:txBody>
      </p:sp>
    </p:spTree>
    <p:extLst>
      <p:ext uri="{BB962C8B-B14F-4D97-AF65-F5344CB8AC3E}">
        <p14:creationId xmlns:p14="http://schemas.microsoft.com/office/powerpoint/2010/main" val="204869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planned to primarily use open source components, including all these tools.</a:t>
            </a:r>
          </a:p>
        </p:txBody>
      </p:sp>
      <p:sp>
        <p:nvSpPr>
          <p:cNvPr id="4" name="Slide Number Placeholder 3"/>
          <p:cNvSpPr>
            <a:spLocks noGrp="1"/>
          </p:cNvSpPr>
          <p:nvPr>
            <p:ph type="sldNum" sz="quarter" idx="10"/>
          </p:nvPr>
        </p:nvSpPr>
        <p:spPr/>
        <p:txBody>
          <a:bodyPr/>
          <a:lstStyle/>
          <a:p>
            <a:fld id="{8E281156-CA14-46A8-B4A6-DE6E650DEAE8}" type="slidenum">
              <a:rPr lang="en-US" smtClean="0"/>
              <a:t>23</a:t>
            </a:fld>
            <a:endParaRPr lang="en-US"/>
          </a:p>
        </p:txBody>
      </p:sp>
    </p:spTree>
    <p:extLst>
      <p:ext uri="{BB962C8B-B14F-4D97-AF65-F5344CB8AC3E}">
        <p14:creationId xmlns:p14="http://schemas.microsoft.com/office/powerpoint/2010/main" val="4040912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coding contributions resulting from the project will be appropriately made available through GitHub repositories for other developers who may find them useful.</a:t>
            </a:r>
          </a:p>
        </p:txBody>
      </p:sp>
      <p:sp>
        <p:nvSpPr>
          <p:cNvPr id="4" name="Slide Number Placeholder 3"/>
          <p:cNvSpPr>
            <a:spLocks noGrp="1"/>
          </p:cNvSpPr>
          <p:nvPr>
            <p:ph type="sldNum" sz="quarter" idx="10"/>
          </p:nvPr>
        </p:nvSpPr>
        <p:spPr/>
        <p:txBody>
          <a:bodyPr/>
          <a:lstStyle/>
          <a:p>
            <a:fld id="{8E281156-CA14-46A8-B4A6-DE6E650DEAE8}" type="slidenum">
              <a:rPr lang="en-US" smtClean="0"/>
              <a:t>24</a:t>
            </a:fld>
            <a:endParaRPr lang="en-US"/>
          </a:p>
        </p:txBody>
      </p:sp>
    </p:spTree>
    <p:extLst>
      <p:ext uri="{BB962C8B-B14F-4D97-AF65-F5344CB8AC3E}">
        <p14:creationId xmlns:p14="http://schemas.microsoft.com/office/powerpoint/2010/main" val="421833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recap of the goals.</a:t>
            </a:r>
          </a:p>
        </p:txBody>
      </p:sp>
      <p:sp>
        <p:nvSpPr>
          <p:cNvPr id="4" name="Slide Number Placeholder 3"/>
          <p:cNvSpPr>
            <a:spLocks noGrp="1"/>
          </p:cNvSpPr>
          <p:nvPr>
            <p:ph type="sldNum" sz="quarter" idx="10"/>
          </p:nvPr>
        </p:nvSpPr>
        <p:spPr/>
        <p:txBody>
          <a:bodyPr/>
          <a:lstStyle/>
          <a:p>
            <a:fld id="{8E281156-CA14-46A8-B4A6-DE6E650DEAE8}" type="slidenum">
              <a:rPr lang="en-US" smtClean="0"/>
              <a:t>25</a:t>
            </a:fld>
            <a:endParaRPr lang="en-US"/>
          </a:p>
        </p:txBody>
      </p:sp>
    </p:spTree>
    <p:extLst>
      <p:ext uri="{BB962C8B-B14F-4D97-AF65-F5344CB8AC3E}">
        <p14:creationId xmlns:p14="http://schemas.microsoft.com/office/powerpoint/2010/main" val="173357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methodology and workflow.</a:t>
            </a:r>
          </a:p>
        </p:txBody>
      </p:sp>
      <p:sp>
        <p:nvSpPr>
          <p:cNvPr id="4" name="Slide Number Placeholder 3"/>
          <p:cNvSpPr>
            <a:spLocks noGrp="1"/>
          </p:cNvSpPr>
          <p:nvPr>
            <p:ph type="sldNum" sz="quarter" idx="10"/>
          </p:nvPr>
        </p:nvSpPr>
        <p:spPr/>
        <p:txBody>
          <a:bodyPr/>
          <a:lstStyle/>
          <a:p>
            <a:fld id="{8E281156-CA14-46A8-B4A6-DE6E650DEAE8}" type="slidenum">
              <a:rPr lang="en-US" smtClean="0"/>
              <a:t>26</a:t>
            </a:fld>
            <a:endParaRPr lang="en-US"/>
          </a:p>
        </p:txBody>
      </p:sp>
    </p:spTree>
    <p:extLst>
      <p:ext uri="{BB962C8B-B14F-4D97-AF65-F5344CB8AC3E}">
        <p14:creationId xmlns:p14="http://schemas.microsoft.com/office/powerpoint/2010/main" val="1645145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estimated timeline for the project. [Describe only if time permits]</a:t>
            </a:r>
          </a:p>
        </p:txBody>
      </p:sp>
      <p:sp>
        <p:nvSpPr>
          <p:cNvPr id="4" name="Slide Number Placeholder 3"/>
          <p:cNvSpPr>
            <a:spLocks noGrp="1"/>
          </p:cNvSpPr>
          <p:nvPr>
            <p:ph type="sldNum" sz="quarter" idx="10"/>
          </p:nvPr>
        </p:nvSpPr>
        <p:spPr/>
        <p:txBody>
          <a:bodyPr/>
          <a:lstStyle/>
          <a:p>
            <a:fld id="{8E281156-CA14-46A8-B4A6-DE6E650DEAE8}" type="slidenum">
              <a:rPr lang="en-US" smtClean="0"/>
              <a:t>27</a:t>
            </a:fld>
            <a:endParaRPr lang="en-US"/>
          </a:p>
        </p:txBody>
      </p:sp>
    </p:spTree>
    <p:extLst>
      <p:ext uri="{BB962C8B-B14F-4D97-AF65-F5344CB8AC3E}">
        <p14:creationId xmlns:p14="http://schemas.microsoft.com/office/powerpoint/2010/main" val="2547784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p:txBody>
      </p:sp>
      <p:sp>
        <p:nvSpPr>
          <p:cNvPr id="4" name="Slide Number Placeholder 3"/>
          <p:cNvSpPr>
            <a:spLocks noGrp="1"/>
          </p:cNvSpPr>
          <p:nvPr>
            <p:ph type="sldNum" sz="quarter" idx="10"/>
          </p:nvPr>
        </p:nvSpPr>
        <p:spPr/>
        <p:txBody>
          <a:bodyPr/>
          <a:lstStyle/>
          <a:p>
            <a:fld id="{8E281156-CA14-46A8-B4A6-DE6E650DEAE8}" type="slidenum">
              <a:rPr lang="en-US" smtClean="0"/>
              <a:t>28</a:t>
            </a:fld>
            <a:endParaRPr lang="en-US"/>
          </a:p>
        </p:txBody>
      </p:sp>
    </p:spTree>
    <p:extLst>
      <p:ext uri="{BB962C8B-B14F-4D97-AF65-F5344CB8AC3E}">
        <p14:creationId xmlns:p14="http://schemas.microsoft.com/office/powerpoint/2010/main" val="2227903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8E281156-CA14-46A8-B4A6-DE6E650DEAE8}" type="slidenum">
              <a:rPr lang="en-US" smtClean="0"/>
              <a:t>29</a:t>
            </a:fld>
            <a:endParaRPr lang="en-US"/>
          </a:p>
        </p:txBody>
      </p:sp>
    </p:spTree>
    <p:extLst>
      <p:ext uri="{BB962C8B-B14F-4D97-AF65-F5344CB8AC3E}">
        <p14:creationId xmlns:p14="http://schemas.microsoft.com/office/powerpoint/2010/main" val="274204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can be classified in levels ranging from 0 to 5, from no automation to complete independence. Cars in development by Waymo have reached Level 4.</a:t>
            </a:r>
          </a:p>
        </p:txBody>
      </p:sp>
      <p:sp>
        <p:nvSpPr>
          <p:cNvPr id="4" name="Slide Number Placeholder 3"/>
          <p:cNvSpPr>
            <a:spLocks noGrp="1"/>
          </p:cNvSpPr>
          <p:nvPr>
            <p:ph type="sldNum" sz="quarter" idx="10"/>
          </p:nvPr>
        </p:nvSpPr>
        <p:spPr/>
        <p:txBody>
          <a:bodyPr/>
          <a:lstStyle/>
          <a:p>
            <a:fld id="{8E281156-CA14-46A8-B4A6-DE6E650DEAE8}" type="slidenum">
              <a:rPr lang="en-US" smtClean="0"/>
              <a:t>3</a:t>
            </a:fld>
            <a:endParaRPr lang="en-US"/>
          </a:p>
        </p:txBody>
      </p:sp>
    </p:spTree>
    <p:extLst>
      <p:ext uri="{BB962C8B-B14F-4D97-AF65-F5344CB8AC3E}">
        <p14:creationId xmlns:p14="http://schemas.microsoft.com/office/powerpoint/2010/main" val="356593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vehicles require special hardware to perform automated tasks including LiDAR, depth and RGB cameras, radar, GPS and other sensors. They also include additional processing power, storage, and communications equipment. The vehicle essentially becomes a ‘remote’ sensing platform.</a:t>
            </a:r>
          </a:p>
        </p:txBody>
      </p:sp>
      <p:sp>
        <p:nvSpPr>
          <p:cNvPr id="4" name="Slide Number Placeholder 3"/>
          <p:cNvSpPr>
            <a:spLocks noGrp="1"/>
          </p:cNvSpPr>
          <p:nvPr>
            <p:ph type="sldNum" sz="quarter" idx="10"/>
          </p:nvPr>
        </p:nvSpPr>
        <p:spPr/>
        <p:txBody>
          <a:bodyPr/>
          <a:lstStyle/>
          <a:p>
            <a:fld id="{8E281156-CA14-46A8-B4A6-DE6E650DEAE8}" type="slidenum">
              <a:rPr lang="en-US" smtClean="0"/>
              <a:t>4</a:t>
            </a:fld>
            <a:endParaRPr lang="en-US"/>
          </a:p>
        </p:txBody>
      </p:sp>
    </p:spTree>
    <p:extLst>
      <p:ext uri="{BB962C8B-B14F-4D97-AF65-F5344CB8AC3E}">
        <p14:creationId xmlns:p14="http://schemas.microsoft.com/office/powerpoint/2010/main" val="240051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are investing in this technology, such as Google and major auto-makers.</a:t>
            </a:r>
          </a:p>
        </p:txBody>
      </p:sp>
      <p:sp>
        <p:nvSpPr>
          <p:cNvPr id="4" name="Slide Number Placeholder 3"/>
          <p:cNvSpPr>
            <a:spLocks noGrp="1"/>
          </p:cNvSpPr>
          <p:nvPr>
            <p:ph type="sldNum" sz="quarter" idx="10"/>
          </p:nvPr>
        </p:nvSpPr>
        <p:spPr/>
        <p:txBody>
          <a:bodyPr/>
          <a:lstStyle/>
          <a:p>
            <a:fld id="{8E281156-CA14-46A8-B4A6-DE6E650DEAE8}" type="slidenum">
              <a:rPr lang="en-US" smtClean="0"/>
              <a:t>5</a:t>
            </a:fld>
            <a:endParaRPr lang="en-US"/>
          </a:p>
        </p:txBody>
      </p:sp>
    </p:spTree>
    <p:extLst>
      <p:ext uri="{BB962C8B-B14F-4D97-AF65-F5344CB8AC3E}">
        <p14:creationId xmlns:p14="http://schemas.microsoft.com/office/powerpoint/2010/main" val="170102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of these deployment scenarios will significantly increase the number of sensors capturing LiDAR data and images of our roads, and adjacent assets like signs, trees, light poles, etc.</a:t>
            </a:r>
          </a:p>
        </p:txBody>
      </p:sp>
      <p:sp>
        <p:nvSpPr>
          <p:cNvPr id="4" name="Slide Number Placeholder 3"/>
          <p:cNvSpPr>
            <a:spLocks noGrp="1"/>
          </p:cNvSpPr>
          <p:nvPr>
            <p:ph type="sldNum" sz="quarter" idx="10"/>
          </p:nvPr>
        </p:nvSpPr>
        <p:spPr/>
        <p:txBody>
          <a:bodyPr/>
          <a:lstStyle/>
          <a:p>
            <a:fld id="{8E281156-CA14-46A8-B4A6-DE6E650DEAE8}" type="slidenum">
              <a:rPr lang="en-US" smtClean="0"/>
              <a:t>6</a:t>
            </a:fld>
            <a:endParaRPr lang="en-US"/>
          </a:p>
        </p:txBody>
      </p:sp>
    </p:spTree>
    <p:extLst>
      <p:ext uri="{BB962C8B-B14F-4D97-AF65-F5344CB8AC3E}">
        <p14:creationId xmlns:p14="http://schemas.microsoft.com/office/powerpoint/2010/main" val="26121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geospatial professionals care about any of this? There’s a new drive for innovation and decreasing costs of sensors like LiDAR, increasing the number of sensors gathering big geospatial data, and all the potential applications that could derive from this.</a:t>
            </a:r>
          </a:p>
        </p:txBody>
      </p:sp>
      <p:sp>
        <p:nvSpPr>
          <p:cNvPr id="4" name="Slide Number Placeholder 3"/>
          <p:cNvSpPr>
            <a:spLocks noGrp="1"/>
          </p:cNvSpPr>
          <p:nvPr>
            <p:ph type="sldNum" sz="quarter" idx="10"/>
          </p:nvPr>
        </p:nvSpPr>
        <p:spPr/>
        <p:txBody>
          <a:bodyPr/>
          <a:lstStyle/>
          <a:p>
            <a:fld id="{8E281156-CA14-46A8-B4A6-DE6E650DEAE8}" type="slidenum">
              <a:rPr lang="en-US" smtClean="0"/>
              <a:t>7</a:t>
            </a:fld>
            <a:endParaRPr lang="en-US"/>
          </a:p>
        </p:txBody>
      </p:sp>
    </p:spTree>
    <p:extLst>
      <p:ext uri="{BB962C8B-B14F-4D97-AF65-F5344CB8AC3E}">
        <p14:creationId xmlns:p14="http://schemas.microsoft.com/office/powerpoint/2010/main" val="355604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keep those reasons in mind as we look at a common GIS implementation. Many cities use GIS to help inventory and manage road infrastructure like road condition and markings, signage and other adjacent assets. These geospatial databases often have outdated information due to the cost and labor required to have field crews assessing those assets. Can we potentially leverage autonomous vehicle sensor data to keep such inventory more current?</a:t>
            </a:r>
          </a:p>
        </p:txBody>
      </p:sp>
      <p:sp>
        <p:nvSpPr>
          <p:cNvPr id="4" name="Slide Number Placeholder 3"/>
          <p:cNvSpPr>
            <a:spLocks noGrp="1"/>
          </p:cNvSpPr>
          <p:nvPr>
            <p:ph type="sldNum" sz="quarter" idx="10"/>
          </p:nvPr>
        </p:nvSpPr>
        <p:spPr/>
        <p:txBody>
          <a:bodyPr/>
          <a:lstStyle/>
          <a:p>
            <a:fld id="{8E281156-CA14-46A8-B4A6-DE6E650DEAE8}" type="slidenum">
              <a:rPr lang="en-US" smtClean="0"/>
              <a:t>8</a:t>
            </a:fld>
            <a:endParaRPr lang="en-US"/>
          </a:p>
        </p:txBody>
      </p:sp>
    </p:spTree>
    <p:extLst>
      <p:ext uri="{BB962C8B-B14F-4D97-AF65-F5344CB8AC3E}">
        <p14:creationId xmlns:p14="http://schemas.microsoft.com/office/powerpoint/2010/main" val="102272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to my main project questions. [Read questions]</a:t>
            </a:r>
          </a:p>
        </p:txBody>
      </p:sp>
      <p:sp>
        <p:nvSpPr>
          <p:cNvPr id="4" name="Slide Number Placeholder 3"/>
          <p:cNvSpPr>
            <a:spLocks noGrp="1"/>
          </p:cNvSpPr>
          <p:nvPr>
            <p:ph type="sldNum" sz="quarter" idx="10"/>
          </p:nvPr>
        </p:nvSpPr>
        <p:spPr/>
        <p:txBody>
          <a:bodyPr/>
          <a:lstStyle/>
          <a:p>
            <a:fld id="{8E281156-CA14-46A8-B4A6-DE6E650DEAE8}" type="slidenum">
              <a:rPr lang="en-US" smtClean="0"/>
              <a:t>9</a:t>
            </a:fld>
            <a:endParaRPr lang="en-US"/>
          </a:p>
        </p:txBody>
      </p:sp>
    </p:spTree>
    <p:extLst>
      <p:ext uri="{BB962C8B-B14F-4D97-AF65-F5344CB8AC3E}">
        <p14:creationId xmlns:p14="http://schemas.microsoft.com/office/powerpoint/2010/main" val="1307609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0.png"/><Relationship Id="rId39" Type="http://schemas.openxmlformats.org/officeDocument/2006/relationships/diagramQuickStyle" Target="../diagrams/quickStyle13.xml"/><Relationship Id="rId3" Type="http://schemas.openxmlformats.org/officeDocument/2006/relationships/image" Target="../media/image12.png"/><Relationship Id="rId21" Type="http://schemas.openxmlformats.org/officeDocument/2006/relationships/diagramLayout" Target="../diagrams/layout10.xml"/><Relationship Id="rId34" Type="http://schemas.openxmlformats.org/officeDocument/2006/relationships/diagramQuickStyle" Target="../diagrams/quickStyle12.xml"/><Relationship Id="rId42" Type="http://schemas.openxmlformats.org/officeDocument/2006/relationships/image" Target="../media/image31.png"/><Relationship Id="rId47" Type="http://schemas.openxmlformats.org/officeDocument/2006/relationships/image" Target="../media/image36.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29.png"/><Relationship Id="rId33" Type="http://schemas.openxmlformats.org/officeDocument/2006/relationships/diagramLayout" Target="../diagrams/layout12.xml"/><Relationship Id="rId38" Type="http://schemas.openxmlformats.org/officeDocument/2006/relationships/diagramLayout" Target="../diagrams/layout13.xml"/><Relationship Id="rId46" Type="http://schemas.openxmlformats.org/officeDocument/2006/relationships/image" Target="../media/image35.svg"/><Relationship Id="rId2" Type="http://schemas.openxmlformats.org/officeDocument/2006/relationships/notesSlide" Target="../notesSlides/notesSlide12.xml"/><Relationship Id="rId16" Type="http://schemas.openxmlformats.org/officeDocument/2006/relationships/image" Target="../media/image25.png"/><Relationship Id="rId20" Type="http://schemas.openxmlformats.org/officeDocument/2006/relationships/diagramData" Target="../diagrams/data10.xml"/><Relationship Id="rId29" Type="http://schemas.openxmlformats.org/officeDocument/2006/relationships/diagramQuickStyle" Target="../diagrams/quickStyle11.xml"/><Relationship Id="rId41" Type="http://schemas.microsoft.com/office/2007/relationships/diagramDrawing" Target="../diagrams/drawing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microsoft.com/office/2007/relationships/diagramDrawing" Target="../diagrams/drawing10.xml"/><Relationship Id="rId32" Type="http://schemas.openxmlformats.org/officeDocument/2006/relationships/diagramData" Target="../diagrams/data12.xml"/><Relationship Id="rId37" Type="http://schemas.openxmlformats.org/officeDocument/2006/relationships/diagramData" Target="../diagrams/data13.xml"/><Relationship Id="rId40" Type="http://schemas.openxmlformats.org/officeDocument/2006/relationships/diagramColors" Target="../diagrams/colors13.xml"/><Relationship Id="rId45" Type="http://schemas.openxmlformats.org/officeDocument/2006/relationships/image" Target="../media/image34.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diagramColors" Target="../diagrams/colors10.xml"/><Relationship Id="rId28" Type="http://schemas.openxmlformats.org/officeDocument/2006/relationships/diagramLayout" Target="../diagrams/layout11.xml"/><Relationship Id="rId36" Type="http://schemas.microsoft.com/office/2007/relationships/diagramDrawing" Target="../diagrams/drawing12.xml"/><Relationship Id="rId10" Type="http://schemas.openxmlformats.org/officeDocument/2006/relationships/image" Target="../media/image19.svg"/><Relationship Id="rId19" Type="http://schemas.openxmlformats.org/officeDocument/2006/relationships/image" Target="../media/image28.png"/><Relationship Id="rId31" Type="http://schemas.microsoft.com/office/2007/relationships/diagramDrawing" Target="../diagrams/drawing11.xml"/><Relationship Id="rId44" Type="http://schemas.openxmlformats.org/officeDocument/2006/relationships/image" Target="../media/image33.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diagramQuickStyle" Target="../diagrams/quickStyle10.xml"/><Relationship Id="rId27" Type="http://schemas.openxmlformats.org/officeDocument/2006/relationships/diagramData" Target="../diagrams/data11.xml"/><Relationship Id="rId30" Type="http://schemas.openxmlformats.org/officeDocument/2006/relationships/diagramColors" Target="../diagrams/colors11.xml"/><Relationship Id="rId35" Type="http://schemas.openxmlformats.org/officeDocument/2006/relationships/diagramColors" Target="../diagrams/colors12.xml"/><Relationship Id="rId43" Type="http://schemas.openxmlformats.org/officeDocument/2006/relationships/image" Target="../media/image32.png"/><Relationship Id="rId48"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zykpMYvJJO8?rel=0" TargetMode="Externa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rrEEZcqey0U?rel=0" TargetMode="Externa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yeOje2O94BY?rel=0" TargetMode="Externa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Gct9i25XPLQ?rel=0" TargetMode="External"/><Relationship Id="rId5" Type="http://schemas.openxmlformats.org/officeDocument/2006/relationships/image" Target="../media/image40.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eg"/><Relationship Id="rId7" Type="http://schemas.openxmlformats.org/officeDocument/2006/relationships/diagramColors" Target="../diagrams/colors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eg"/><Relationship Id="rId7" Type="http://schemas.openxmlformats.org/officeDocument/2006/relationships/diagramColors" Target="../diagrams/colors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jpeg"/><Relationship Id="rId7" Type="http://schemas.openxmlformats.org/officeDocument/2006/relationships/diagramColors" Target="../diagrams/colors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jpeg"/><Relationship Id="rId7" Type="http://schemas.openxmlformats.org/officeDocument/2006/relationships/diagramColors" Target="../diagrams/colors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8.xml.rels><?xml version="1.0" encoding="UTF-8" standalone="yes"?>
<Relationships xmlns="http://schemas.openxmlformats.org/package/2006/relationships"><Relationship Id="rId3" Type="http://schemas.openxmlformats.org/officeDocument/2006/relationships/hyperlink" Target="https://web.archive.org/web/20170903105244/https:/www.sae.org/misc/pdfs/automated_driving.pdf" TargetMode="External"/><Relationship Id="rId7" Type="http://schemas.openxmlformats.org/officeDocument/2006/relationships/hyperlink" Target="http://www.cloudcompar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unrealengine.com/en-US/blog" TargetMode="External"/><Relationship Id="rId5" Type="http://schemas.openxmlformats.org/officeDocument/2006/relationships/hyperlink" Target="https://cesiumjs.org/" TargetMode="External"/><Relationship Id="rId4" Type="http://schemas.openxmlformats.org/officeDocument/2006/relationships/hyperlink" Target="http://carla.org/" TargetMode="External"/></Relationships>
</file>

<file path=ppt/slides/_rels/slide2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3.png"/><Relationship Id="rId4" Type="http://schemas.openxmlformats.org/officeDocument/2006/relationships/hyperlink" Target="https://www.remix3d.com/details/G009SXQ93CTP"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C738-9649-4C93-93B3-D8446CB39B13}"/>
              </a:ext>
            </a:extLst>
          </p:cNvPr>
          <p:cNvSpPr>
            <a:spLocks noGrp="1"/>
          </p:cNvSpPr>
          <p:nvPr>
            <p:ph type="ctrTitle"/>
          </p:nvPr>
        </p:nvSpPr>
        <p:spPr>
          <a:xfrm>
            <a:off x="1876424" y="1122363"/>
            <a:ext cx="8791575" cy="1844772"/>
          </a:xfrm>
        </p:spPr>
        <p:txBody>
          <a:bodyPr>
            <a:normAutofit fontScale="90000"/>
          </a:bodyPr>
          <a:lstStyle/>
          <a:p>
            <a:pPr algn="ctr"/>
            <a:r>
              <a:rPr lang="en-US" dirty="0"/>
              <a:t>Leveraging autonomous vehicle sensor data for urban infrastructure management</a:t>
            </a:r>
          </a:p>
        </p:txBody>
      </p:sp>
      <p:sp>
        <p:nvSpPr>
          <p:cNvPr id="3" name="Subtitle 2">
            <a:extLst>
              <a:ext uri="{FF2B5EF4-FFF2-40B4-BE49-F238E27FC236}">
                <a16:creationId xmlns:a16="http://schemas.microsoft.com/office/drawing/2014/main" id="{8007116E-AD31-4168-A0E2-18D055BE85AE}"/>
              </a:ext>
            </a:extLst>
          </p:cNvPr>
          <p:cNvSpPr>
            <a:spLocks noGrp="1"/>
          </p:cNvSpPr>
          <p:nvPr>
            <p:ph type="subTitle" idx="1"/>
          </p:nvPr>
        </p:nvSpPr>
        <p:spPr>
          <a:xfrm>
            <a:off x="1876424" y="3062985"/>
            <a:ext cx="8791575" cy="1655762"/>
          </a:xfrm>
        </p:spPr>
        <p:txBody>
          <a:bodyPr>
            <a:normAutofit fontScale="92500" lnSpcReduction="20000"/>
          </a:bodyPr>
          <a:lstStyle/>
          <a:p>
            <a:pPr algn="ctr"/>
            <a:r>
              <a:rPr lang="en-US" dirty="0"/>
              <a:t>GEOG 596A Peer review presentation </a:t>
            </a:r>
          </a:p>
          <a:p>
            <a:pPr algn="ctr"/>
            <a:r>
              <a:rPr lang="en-US" dirty="0"/>
              <a:t>spring 2 Term 2018</a:t>
            </a:r>
          </a:p>
          <a:p>
            <a:pPr algn="ctr"/>
            <a:r>
              <a:rPr lang="en-US" dirty="0"/>
              <a:t>Advisor: Jan Oliver </a:t>
            </a:r>
            <a:r>
              <a:rPr lang="en-US" dirty="0" err="1"/>
              <a:t>Wallgrün</a:t>
            </a:r>
            <a:endParaRPr lang="en-US" dirty="0"/>
          </a:p>
          <a:p>
            <a:pPr algn="ctr"/>
            <a:r>
              <a:rPr lang="en-US" dirty="0"/>
              <a:t>By: Ben Alonzo</a:t>
            </a:r>
          </a:p>
        </p:txBody>
      </p:sp>
      <p:pic>
        <p:nvPicPr>
          <p:cNvPr id="6" name="Picture 5">
            <a:extLst>
              <a:ext uri="{FF2B5EF4-FFF2-40B4-BE49-F238E27FC236}">
                <a16:creationId xmlns:a16="http://schemas.microsoft.com/office/drawing/2014/main" id="{EE506219-5082-4964-A5DA-8291DA9A4C3A}"/>
              </a:ext>
            </a:extLst>
          </p:cNvPr>
          <p:cNvPicPr>
            <a:picLocks noChangeAspect="1"/>
          </p:cNvPicPr>
          <p:nvPr/>
        </p:nvPicPr>
        <p:blipFill>
          <a:blip r:embed="rId3"/>
          <a:stretch>
            <a:fillRect/>
          </a:stretch>
        </p:blipFill>
        <p:spPr>
          <a:xfrm>
            <a:off x="5302896" y="5033078"/>
            <a:ext cx="2162564" cy="702559"/>
          </a:xfrm>
          <a:prstGeom prst="rect">
            <a:avLst/>
          </a:prstGeom>
        </p:spPr>
      </p:pic>
    </p:spTree>
    <p:extLst>
      <p:ext uri="{BB962C8B-B14F-4D97-AF65-F5344CB8AC3E}">
        <p14:creationId xmlns:p14="http://schemas.microsoft.com/office/powerpoint/2010/main" val="127862035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Initial Challenge</a:t>
            </a:r>
          </a:p>
        </p:txBody>
      </p:sp>
      <p:graphicFrame>
        <p:nvGraphicFramePr>
          <p:cNvPr id="60" name="Content Placeholder 2">
            <a:extLst>
              <a:ext uri="{FF2B5EF4-FFF2-40B4-BE49-F238E27FC236}">
                <a16:creationId xmlns:a16="http://schemas.microsoft.com/office/drawing/2014/main" id="{7F68E12B-9AE3-49A0-AF8D-398357EF67A7}"/>
              </a:ext>
            </a:extLst>
          </p:cNvPr>
          <p:cNvGraphicFramePr>
            <a:graphicFrameLocks noGrp="1"/>
          </p:cNvGraphicFramePr>
          <p:nvPr>
            <p:ph idx="1"/>
            <p:extLst>
              <p:ext uri="{D42A27DB-BD31-4B8C-83A1-F6EECF244321}">
                <p14:modId xmlns:p14="http://schemas.microsoft.com/office/powerpoint/2010/main" val="1950631535"/>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119715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792271"/>
          </a:xfrm>
        </p:spPr>
        <p:txBody>
          <a:bodyPr>
            <a:normAutofit/>
          </a:bodyPr>
          <a:lstStyle/>
          <a:p>
            <a:pPr algn="ctr"/>
            <a:r>
              <a:rPr lang="en-US" dirty="0"/>
              <a:t>Main Project questions</a:t>
            </a:r>
          </a:p>
        </p:txBody>
      </p:sp>
      <p:graphicFrame>
        <p:nvGraphicFramePr>
          <p:cNvPr id="7" name="Content Placeholder 2">
            <a:extLst>
              <a:ext uri="{FF2B5EF4-FFF2-40B4-BE49-F238E27FC236}">
                <a16:creationId xmlns:a16="http://schemas.microsoft.com/office/drawing/2014/main" id="{FF318D77-7CC4-4CB1-A967-F11D27CDC4E2}"/>
              </a:ext>
            </a:extLst>
          </p:cNvPr>
          <p:cNvGraphicFramePr>
            <a:graphicFrameLocks noGrp="1"/>
          </p:cNvGraphicFramePr>
          <p:nvPr>
            <p:ph idx="1"/>
            <p:extLst>
              <p:ext uri="{D42A27DB-BD31-4B8C-83A1-F6EECF244321}">
                <p14:modId xmlns:p14="http://schemas.microsoft.com/office/powerpoint/2010/main" val="3240695330"/>
              </p:ext>
            </p:extLst>
          </p:nvPr>
        </p:nvGraphicFramePr>
        <p:xfrm>
          <a:off x="1143000" y="1611087"/>
          <a:ext cx="9906000" cy="4454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490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B22D6BD-C5E6-4712-A512-3845FBD676DB}"/>
              </a:ext>
            </a:extLst>
          </p:cNvPr>
          <p:cNvSpPr/>
          <p:nvPr/>
        </p:nvSpPr>
        <p:spPr>
          <a:xfrm>
            <a:off x="7929043" y="5803475"/>
            <a:ext cx="2761488" cy="8155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5" name="Rectangle 54">
            <a:extLst>
              <a:ext uri="{FF2B5EF4-FFF2-40B4-BE49-F238E27FC236}">
                <a16:creationId xmlns:a16="http://schemas.microsoft.com/office/drawing/2014/main" id="{07275479-F915-46C2-A327-9EB1330A217A}"/>
              </a:ext>
            </a:extLst>
          </p:cNvPr>
          <p:cNvSpPr/>
          <p:nvPr/>
        </p:nvSpPr>
        <p:spPr>
          <a:xfrm>
            <a:off x="4347396" y="5813707"/>
            <a:ext cx="3420527" cy="8155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4" name="Rectangle 53">
            <a:extLst>
              <a:ext uri="{FF2B5EF4-FFF2-40B4-BE49-F238E27FC236}">
                <a16:creationId xmlns:a16="http://schemas.microsoft.com/office/drawing/2014/main" id="{E0927A53-163C-4784-A407-07FE3AEDCBD8}"/>
              </a:ext>
            </a:extLst>
          </p:cNvPr>
          <p:cNvSpPr/>
          <p:nvPr/>
        </p:nvSpPr>
        <p:spPr>
          <a:xfrm>
            <a:off x="1438165" y="5795217"/>
            <a:ext cx="2760618" cy="815500"/>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0" name="Rectangle 89">
            <a:extLst>
              <a:ext uri="{FF2B5EF4-FFF2-40B4-BE49-F238E27FC236}">
                <a16:creationId xmlns:a16="http://schemas.microsoft.com/office/drawing/2014/main" id="{59F43F90-A074-44E3-ADF7-CF0B25ECB3A2}"/>
              </a:ext>
            </a:extLst>
          </p:cNvPr>
          <p:cNvSpPr/>
          <p:nvPr/>
        </p:nvSpPr>
        <p:spPr>
          <a:xfrm>
            <a:off x="7934996" y="1385940"/>
            <a:ext cx="2761488" cy="431067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7" name="Rectangle 76">
            <a:extLst>
              <a:ext uri="{FF2B5EF4-FFF2-40B4-BE49-F238E27FC236}">
                <a16:creationId xmlns:a16="http://schemas.microsoft.com/office/drawing/2014/main" id="{2640BC2D-8AE8-4450-88D5-5C19C8E017C6}"/>
              </a:ext>
            </a:extLst>
          </p:cNvPr>
          <p:cNvSpPr/>
          <p:nvPr/>
        </p:nvSpPr>
        <p:spPr>
          <a:xfrm>
            <a:off x="4347485" y="1381536"/>
            <a:ext cx="3420527" cy="431067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49CC6BAE-A224-4E55-8BF1-C50B2D099832}"/>
              </a:ext>
            </a:extLst>
          </p:cNvPr>
          <p:cNvSpPr/>
          <p:nvPr/>
        </p:nvSpPr>
        <p:spPr>
          <a:xfrm>
            <a:off x="1438166" y="975871"/>
            <a:ext cx="2760618" cy="315734"/>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67B0E7E-D776-4F76-8E73-102854B88BD4}"/>
              </a:ext>
            </a:extLst>
          </p:cNvPr>
          <p:cNvSpPr txBox="1"/>
          <p:nvPr/>
        </p:nvSpPr>
        <p:spPr>
          <a:xfrm>
            <a:off x="1737846" y="942287"/>
            <a:ext cx="2063932" cy="369332"/>
          </a:xfrm>
          <a:prstGeom prst="rect">
            <a:avLst/>
          </a:prstGeom>
          <a:noFill/>
        </p:spPr>
        <p:txBody>
          <a:bodyPr wrap="square" rtlCol="0">
            <a:spAutoFit/>
          </a:bodyPr>
          <a:lstStyle/>
          <a:p>
            <a:pPr algn="ctr"/>
            <a:r>
              <a:rPr lang="en-US" dirty="0"/>
              <a:t> SIMULATION</a:t>
            </a:r>
          </a:p>
        </p:txBody>
      </p:sp>
      <p:pic>
        <p:nvPicPr>
          <p:cNvPr id="5" name="Graphic 4" descr="Game controller">
            <a:extLst>
              <a:ext uri="{FF2B5EF4-FFF2-40B4-BE49-F238E27FC236}">
                <a16:creationId xmlns:a16="http://schemas.microsoft.com/office/drawing/2014/main" id="{C3A8152D-0FF2-4211-B5A0-8BA726FA2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5258" y="457747"/>
            <a:ext cx="509451" cy="509451"/>
          </a:xfrm>
          <a:prstGeom prst="rect">
            <a:avLst/>
          </a:prstGeom>
        </p:spPr>
      </p:pic>
      <p:sp>
        <p:nvSpPr>
          <p:cNvPr id="12" name="Rectangle 11">
            <a:extLst>
              <a:ext uri="{FF2B5EF4-FFF2-40B4-BE49-F238E27FC236}">
                <a16:creationId xmlns:a16="http://schemas.microsoft.com/office/drawing/2014/main" id="{A8487261-E9DD-410E-960E-AFA509550B4C}"/>
              </a:ext>
            </a:extLst>
          </p:cNvPr>
          <p:cNvSpPr/>
          <p:nvPr/>
        </p:nvSpPr>
        <p:spPr>
          <a:xfrm>
            <a:off x="4341191" y="978647"/>
            <a:ext cx="3426822" cy="316633"/>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6290286F-8DF6-411A-B2AE-DA98BA6B0870}"/>
              </a:ext>
            </a:extLst>
          </p:cNvPr>
          <p:cNvSpPr txBox="1"/>
          <p:nvPr/>
        </p:nvSpPr>
        <p:spPr>
          <a:xfrm>
            <a:off x="4418686" y="938506"/>
            <a:ext cx="3388516" cy="369332"/>
          </a:xfrm>
          <a:prstGeom prst="rect">
            <a:avLst/>
          </a:prstGeom>
          <a:noFill/>
        </p:spPr>
        <p:txBody>
          <a:bodyPr wrap="square" rtlCol="0">
            <a:spAutoFit/>
          </a:bodyPr>
          <a:lstStyle/>
          <a:p>
            <a:pPr algn="ctr"/>
            <a:r>
              <a:rPr lang="en-US" dirty="0"/>
              <a:t> SENSOR DATA ANALYSIS </a:t>
            </a:r>
          </a:p>
        </p:txBody>
      </p:sp>
      <p:sp>
        <p:nvSpPr>
          <p:cNvPr id="14" name="Rectangle 13">
            <a:extLst>
              <a:ext uri="{FF2B5EF4-FFF2-40B4-BE49-F238E27FC236}">
                <a16:creationId xmlns:a16="http://schemas.microsoft.com/office/drawing/2014/main" id="{16CE3F05-F710-4A67-A42B-794A19586012}"/>
              </a:ext>
            </a:extLst>
          </p:cNvPr>
          <p:cNvSpPr/>
          <p:nvPr/>
        </p:nvSpPr>
        <p:spPr>
          <a:xfrm>
            <a:off x="7929042" y="962413"/>
            <a:ext cx="2761488" cy="329191"/>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85C39B98-9D9A-49AC-8B19-AB42DB997F62}"/>
              </a:ext>
            </a:extLst>
          </p:cNvPr>
          <p:cNvSpPr txBox="1"/>
          <p:nvPr/>
        </p:nvSpPr>
        <p:spPr>
          <a:xfrm>
            <a:off x="8033965" y="917961"/>
            <a:ext cx="2529841" cy="369332"/>
          </a:xfrm>
          <a:prstGeom prst="rect">
            <a:avLst/>
          </a:prstGeom>
          <a:noFill/>
        </p:spPr>
        <p:txBody>
          <a:bodyPr wrap="square" rtlCol="0">
            <a:spAutoFit/>
          </a:bodyPr>
          <a:lstStyle/>
          <a:p>
            <a:pPr algn="ctr"/>
            <a:r>
              <a:rPr lang="en-US" dirty="0"/>
              <a:t> GIS DATABASE</a:t>
            </a:r>
          </a:p>
        </p:txBody>
      </p:sp>
      <p:sp>
        <p:nvSpPr>
          <p:cNvPr id="16" name="Rectangle 15">
            <a:extLst>
              <a:ext uri="{FF2B5EF4-FFF2-40B4-BE49-F238E27FC236}">
                <a16:creationId xmlns:a16="http://schemas.microsoft.com/office/drawing/2014/main" id="{8785E5F4-410E-43D7-A3AB-45F82D364CE3}"/>
              </a:ext>
            </a:extLst>
          </p:cNvPr>
          <p:cNvSpPr/>
          <p:nvPr/>
        </p:nvSpPr>
        <p:spPr>
          <a:xfrm>
            <a:off x="1438166" y="1401550"/>
            <a:ext cx="2760618" cy="4293856"/>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8" name="TextBox 17">
            <a:extLst>
              <a:ext uri="{FF2B5EF4-FFF2-40B4-BE49-F238E27FC236}">
                <a16:creationId xmlns:a16="http://schemas.microsoft.com/office/drawing/2014/main" id="{E8CA999A-C16C-4161-A7C2-62CDB044F44B}"/>
              </a:ext>
            </a:extLst>
          </p:cNvPr>
          <p:cNvSpPr txBox="1"/>
          <p:nvPr/>
        </p:nvSpPr>
        <p:spPr>
          <a:xfrm>
            <a:off x="1673298" y="1381536"/>
            <a:ext cx="2290354" cy="307777"/>
          </a:xfrm>
          <a:prstGeom prst="rect">
            <a:avLst/>
          </a:prstGeom>
          <a:noFill/>
        </p:spPr>
        <p:txBody>
          <a:bodyPr wrap="square" rtlCol="0">
            <a:spAutoFit/>
          </a:bodyPr>
          <a:lstStyle/>
          <a:p>
            <a:pPr algn="ctr"/>
            <a:r>
              <a:rPr lang="en-US" sz="1400" dirty="0"/>
              <a:t> Build 3D Urban Model</a:t>
            </a:r>
          </a:p>
        </p:txBody>
      </p:sp>
      <p:pic>
        <p:nvPicPr>
          <p:cNvPr id="26" name="Picture 25" descr="A picture containing table, indoor&#10;&#10;Description generated with very high confidence">
            <a:extLst>
              <a:ext uri="{FF2B5EF4-FFF2-40B4-BE49-F238E27FC236}">
                <a16:creationId xmlns:a16="http://schemas.microsoft.com/office/drawing/2014/main" id="{D141EA88-98CD-4303-8200-2EE6AB37E595}"/>
              </a:ext>
            </a:extLst>
          </p:cNvPr>
          <p:cNvPicPr>
            <a:picLocks noChangeAspect="1"/>
          </p:cNvPicPr>
          <p:nvPr/>
        </p:nvPicPr>
        <p:blipFill>
          <a:blip r:embed="rId5"/>
          <a:stretch>
            <a:fillRect/>
          </a:stretch>
        </p:blipFill>
        <p:spPr>
          <a:xfrm>
            <a:off x="1894632" y="1506154"/>
            <a:ext cx="1654627" cy="1158239"/>
          </a:xfrm>
          <a:prstGeom prst="rect">
            <a:avLst/>
          </a:prstGeom>
        </p:spPr>
      </p:pic>
      <p:sp>
        <p:nvSpPr>
          <p:cNvPr id="31" name="TextBox 30">
            <a:extLst>
              <a:ext uri="{FF2B5EF4-FFF2-40B4-BE49-F238E27FC236}">
                <a16:creationId xmlns:a16="http://schemas.microsoft.com/office/drawing/2014/main" id="{B7351275-8F0D-487D-87F4-046C51B65AD7}"/>
              </a:ext>
            </a:extLst>
          </p:cNvPr>
          <p:cNvSpPr txBox="1"/>
          <p:nvPr/>
        </p:nvSpPr>
        <p:spPr>
          <a:xfrm>
            <a:off x="1720895" y="2764204"/>
            <a:ext cx="2290354" cy="307777"/>
          </a:xfrm>
          <a:prstGeom prst="rect">
            <a:avLst/>
          </a:prstGeom>
          <a:noFill/>
        </p:spPr>
        <p:txBody>
          <a:bodyPr wrap="square" rtlCol="0">
            <a:spAutoFit/>
          </a:bodyPr>
          <a:lstStyle/>
          <a:p>
            <a:pPr algn="ctr"/>
            <a:r>
              <a:rPr lang="en-US" sz="1400" dirty="0"/>
              <a:t>Run Vehicle Simulation</a:t>
            </a:r>
          </a:p>
        </p:txBody>
      </p:sp>
      <p:grpSp>
        <p:nvGrpSpPr>
          <p:cNvPr id="71" name="Group 70">
            <a:extLst>
              <a:ext uri="{FF2B5EF4-FFF2-40B4-BE49-F238E27FC236}">
                <a16:creationId xmlns:a16="http://schemas.microsoft.com/office/drawing/2014/main" id="{765FDA8E-3444-44EF-9201-815F07A01748}"/>
              </a:ext>
            </a:extLst>
          </p:cNvPr>
          <p:cNvGrpSpPr/>
          <p:nvPr/>
        </p:nvGrpSpPr>
        <p:grpSpPr>
          <a:xfrm>
            <a:off x="2054111" y="3044914"/>
            <a:ext cx="1471747" cy="1471747"/>
            <a:chOff x="1194327" y="2904367"/>
            <a:chExt cx="1471747" cy="1471747"/>
          </a:xfrm>
        </p:grpSpPr>
        <p:pic>
          <p:nvPicPr>
            <p:cNvPr id="33" name="Picture 32">
              <a:extLst>
                <a:ext uri="{FF2B5EF4-FFF2-40B4-BE49-F238E27FC236}">
                  <a16:creationId xmlns:a16="http://schemas.microsoft.com/office/drawing/2014/main" id="{18D93860-81F7-43B7-92DD-63ABA49D66F2}"/>
                </a:ext>
              </a:extLst>
            </p:cNvPr>
            <p:cNvPicPr>
              <a:picLocks noChangeAspect="1"/>
            </p:cNvPicPr>
            <p:nvPr/>
          </p:nvPicPr>
          <p:blipFill>
            <a:blip r:embed="rId6"/>
            <a:stretch>
              <a:fillRect/>
            </a:stretch>
          </p:blipFill>
          <p:spPr>
            <a:xfrm>
              <a:off x="1194327" y="2904367"/>
              <a:ext cx="1471747" cy="1471747"/>
            </a:xfrm>
            <a:prstGeom prst="rect">
              <a:avLst/>
            </a:prstGeom>
          </p:spPr>
        </p:pic>
        <p:pic>
          <p:nvPicPr>
            <p:cNvPr id="35" name="Graphic 34" descr="Wi-Fi">
              <a:extLst>
                <a:ext uri="{FF2B5EF4-FFF2-40B4-BE49-F238E27FC236}">
                  <a16:creationId xmlns:a16="http://schemas.microsoft.com/office/drawing/2014/main" id="{20045A0E-5505-48D6-8807-71149F2839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5263" y="3824605"/>
              <a:ext cx="197662" cy="205003"/>
            </a:xfrm>
            <a:prstGeom prst="rect">
              <a:avLst/>
            </a:prstGeom>
          </p:spPr>
        </p:pic>
        <p:pic>
          <p:nvPicPr>
            <p:cNvPr id="37" name="Graphic 36" descr="Car">
              <a:extLst>
                <a:ext uri="{FF2B5EF4-FFF2-40B4-BE49-F238E27FC236}">
                  <a16:creationId xmlns:a16="http://schemas.microsoft.com/office/drawing/2014/main" id="{4E0CEEF3-40E6-4F71-ADFA-9A401CBA31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03480" y="3927107"/>
              <a:ext cx="343987" cy="356762"/>
            </a:xfrm>
            <a:prstGeom prst="rect">
              <a:avLst/>
            </a:prstGeom>
          </p:spPr>
        </p:pic>
      </p:grpSp>
      <p:sp>
        <p:nvSpPr>
          <p:cNvPr id="40" name="TextBox 39">
            <a:extLst>
              <a:ext uri="{FF2B5EF4-FFF2-40B4-BE49-F238E27FC236}">
                <a16:creationId xmlns:a16="http://schemas.microsoft.com/office/drawing/2014/main" id="{EF23258B-3D7F-43C3-96D0-87AFEEF59CEE}"/>
              </a:ext>
            </a:extLst>
          </p:cNvPr>
          <p:cNvSpPr txBox="1"/>
          <p:nvPr/>
        </p:nvSpPr>
        <p:spPr>
          <a:xfrm>
            <a:off x="1619102" y="4596424"/>
            <a:ext cx="2398744" cy="307777"/>
          </a:xfrm>
          <a:prstGeom prst="rect">
            <a:avLst/>
          </a:prstGeom>
          <a:noFill/>
        </p:spPr>
        <p:txBody>
          <a:bodyPr wrap="square" rtlCol="0">
            <a:spAutoFit/>
          </a:bodyPr>
          <a:lstStyle/>
          <a:p>
            <a:pPr algn="ctr"/>
            <a:r>
              <a:rPr lang="en-US" sz="1400" dirty="0"/>
              <a:t> Generate Sensor Data</a:t>
            </a:r>
          </a:p>
        </p:txBody>
      </p:sp>
      <p:pic>
        <p:nvPicPr>
          <p:cNvPr id="42" name="Picture 41" descr="A picture containing light, object, indoor&#10;&#10;Description generated with high confidence">
            <a:extLst>
              <a:ext uri="{FF2B5EF4-FFF2-40B4-BE49-F238E27FC236}">
                <a16:creationId xmlns:a16="http://schemas.microsoft.com/office/drawing/2014/main" id="{9FA47E7E-B8C3-47B9-ADEF-E7C0BFD42FA8}"/>
              </a:ext>
            </a:extLst>
          </p:cNvPr>
          <p:cNvPicPr>
            <a:picLocks noChangeAspect="1"/>
          </p:cNvPicPr>
          <p:nvPr/>
        </p:nvPicPr>
        <p:blipFill>
          <a:blip r:embed="rId11"/>
          <a:stretch>
            <a:fillRect/>
          </a:stretch>
        </p:blipFill>
        <p:spPr>
          <a:xfrm>
            <a:off x="2368982" y="4958289"/>
            <a:ext cx="400830" cy="287388"/>
          </a:xfrm>
          <a:prstGeom prst="rect">
            <a:avLst/>
          </a:prstGeom>
        </p:spPr>
      </p:pic>
      <p:sp>
        <p:nvSpPr>
          <p:cNvPr id="43" name="TextBox 42">
            <a:extLst>
              <a:ext uri="{FF2B5EF4-FFF2-40B4-BE49-F238E27FC236}">
                <a16:creationId xmlns:a16="http://schemas.microsoft.com/office/drawing/2014/main" id="{42BAD408-B9AA-471D-ACF3-9409B710C4E6}"/>
              </a:ext>
            </a:extLst>
          </p:cNvPr>
          <p:cNvSpPr txBox="1"/>
          <p:nvPr/>
        </p:nvSpPr>
        <p:spPr>
          <a:xfrm>
            <a:off x="2544939" y="4904807"/>
            <a:ext cx="793731" cy="307777"/>
          </a:xfrm>
          <a:prstGeom prst="rect">
            <a:avLst/>
          </a:prstGeom>
          <a:noFill/>
        </p:spPr>
        <p:txBody>
          <a:bodyPr wrap="square" rtlCol="0">
            <a:spAutoFit/>
          </a:bodyPr>
          <a:lstStyle/>
          <a:p>
            <a:pPr algn="ctr"/>
            <a:r>
              <a:rPr lang="en-US" sz="1400" dirty="0"/>
              <a:t> LiDAR</a:t>
            </a:r>
          </a:p>
        </p:txBody>
      </p:sp>
      <p:pic>
        <p:nvPicPr>
          <p:cNvPr id="45" name="Picture 44">
            <a:extLst>
              <a:ext uri="{FF2B5EF4-FFF2-40B4-BE49-F238E27FC236}">
                <a16:creationId xmlns:a16="http://schemas.microsoft.com/office/drawing/2014/main" id="{41862E09-C38C-4B9B-9EAE-6F9542B7BCB2}"/>
              </a:ext>
            </a:extLst>
          </p:cNvPr>
          <p:cNvPicPr>
            <a:picLocks noChangeAspect="1"/>
          </p:cNvPicPr>
          <p:nvPr/>
        </p:nvPicPr>
        <p:blipFill>
          <a:blip r:embed="rId12"/>
          <a:stretch>
            <a:fillRect/>
          </a:stretch>
        </p:blipFill>
        <p:spPr>
          <a:xfrm>
            <a:off x="2479715" y="5289417"/>
            <a:ext cx="242659" cy="278232"/>
          </a:xfrm>
          <a:prstGeom prst="rect">
            <a:avLst/>
          </a:prstGeom>
        </p:spPr>
      </p:pic>
      <p:sp>
        <p:nvSpPr>
          <p:cNvPr id="46" name="TextBox 45">
            <a:extLst>
              <a:ext uri="{FF2B5EF4-FFF2-40B4-BE49-F238E27FC236}">
                <a16:creationId xmlns:a16="http://schemas.microsoft.com/office/drawing/2014/main" id="{30845205-C515-4AD2-BBFC-711E5538A854}"/>
              </a:ext>
            </a:extLst>
          </p:cNvPr>
          <p:cNvSpPr txBox="1"/>
          <p:nvPr/>
        </p:nvSpPr>
        <p:spPr>
          <a:xfrm>
            <a:off x="2593625" y="5245677"/>
            <a:ext cx="921232" cy="307777"/>
          </a:xfrm>
          <a:prstGeom prst="rect">
            <a:avLst/>
          </a:prstGeom>
          <a:noFill/>
        </p:spPr>
        <p:txBody>
          <a:bodyPr wrap="square" rtlCol="0">
            <a:spAutoFit/>
          </a:bodyPr>
          <a:lstStyle/>
          <a:p>
            <a:pPr algn="ctr"/>
            <a:r>
              <a:rPr lang="en-US" sz="1400" dirty="0"/>
              <a:t>Camera</a:t>
            </a:r>
          </a:p>
        </p:txBody>
      </p:sp>
      <p:pic>
        <p:nvPicPr>
          <p:cNvPr id="50" name="Graphic 49" descr="Gauge">
            <a:extLst>
              <a:ext uri="{FF2B5EF4-FFF2-40B4-BE49-F238E27FC236}">
                <a16:creationId xmlns:a16="http://schemas.microsoft.com/office/drawing/2014/main" id="{F723930C-033C-4615-A2B5-981EFF3190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61220" y="486965"/>
            <a:ext cx="513842" cy="513842"/>
          </a:xfrm>
          <a:prstGeom prst="rect">
            <a:avLst/>
          </a:prstGeom>
        </p:spPr>
      </p:pic>
      <p:sp>
        <p:nvSpPr>
          <p:cNvPr id="53" name="TextBox 52">
            <a:extLst>
              <a:ext uri="{FF2B5EF4-FFF2-40B4-BE49-F238E27FC236}">
                <a16:creationId xmlns:a16="http://schemas.microsoft.com/office/drawing/2014/main" id="{8F22792F-E353-4AF0-8D87-B04A84986F21}"/>
              </a:ext>
            </a:extLst>
          </p:cNvPr>
          <p:cNvSpPr txBox="1"/>
          <p:nvPr/>
        </p:nvSpPr>
        <p:spPr>
          <a:xfrm>
            <a:off x="4945363" y="1375164"/>
            <a:ext cx="2290354" cy="307777"/>
          </a:xfrm>
          <a:prstGeom prst="rect">
            <a:avLst/>
          </a:prstGeom>
          <a:noFill/>
        </p:spPr>
        <p:txBody>
          <a:bodyPr wrap="square" rtlCol="0">
            <a:spAutoFit/>
          </a:bodyPr>
          <a:lstStyle/>
          <a:p>
            <a:pPr algn="ctr"/>
            <a:r>
              <a:rPr lang="en-US" sz="1400" dirty="0"/>
              <a:t>Point Cloud  Post-Processing</a:t>
            </a:r>
          </a:p>
        </p:txBody>
      </p:sp>
      <p:pic>
        <p:nvPicPr>
          <p:cNvPr id="57" name="Picture 56" descr="A picture containing indoor, tree&#10;&#10;Description generated with very high confidence">
            <a:extLst>
              <a:ext uri="{FF2B5EF4-FFF2-40B4-BE49-F238E27FC236}">
                <a16:creationId xmlns:a16="http://schemas.microsoft.com/office/drawing/2014/main" id="{8E633AF0-8BC5-44A3-9C56-A61985766806}"/>
              </a:ext>
            </a:extLst>
          </p:cNvPr>
          <p:cNvPicPr>
            <a:picLocks noChangeAspect="1"/>
          </p:cNvPicPr>
          <p:nvPr/>
        </p:nvPicPr>
        <p:blipFill>
          <a:blip r:embed="rId15"/>
          <a:stretch>
            <a:fillRect/>
          </a:stretch>
        </p:blipFill>
        <p:spPr>
          <a:xfrm>
            <a:off x="4775492" y="1681336"/>
            <a:ext cx="2630098" cy="2037571"/>
          </a:xfrm>
          <a:prstGeom prst="rect">
            <a:avLst/>
          </a:prstGeom>
        </p:spPr>
      </p:pic>
      <p:sp>
        <p:nvSpPr>
          <p:cNvPr id="61" name="TextBox 60">
            <a:extLst>
              <a:ext uri="{FF2B5EF4-FFF2-40B4-BE49-F238E27FC236}">
                <a16:creationId xmlns:a16="http://schemas.microsoft.com/office/drawing/2014/main" id="{831211B9-1EE3-461C-93E0-938C1CF69987}"/>
              </a:ext>
            </a:extLst>
          </p:cNvPr>
          <p:cNvSpPr txBox="1"/>
          <p:nvPr/>
        </p:nvSpPr>
        <p:spPr>
          <a:xfrm>
            <a:off x="8026201" y="1404458"/>
            <a:ext cx="2428328" cy="307777"/>
          </a:xfrm>
          <a:prstGeom prst="rect">
            <a:avLst/>
          </a:prstGeom>
          <a:noFill/>
        </p:spPr>
        <p:txBody>
          <a:bodyPr wrap="square" rtlCol="0">
            <a:spAutoFit/>
          </a:bodyPr>
          <a:lstStyle/>
          <a:p>
            <a:pPr algn="ctr"/>
            <a:r>
              <a:rPr lang="en-US" sz="1400" dirty="0"/>
              <a:t> Infrastructure Assets</a:t>
            </a:r>
          </a:p>
        </p:txBody>
      </p:sp>
      <p:sp>
        <p:nvSpPr>
          <p:cNvPr id="62" name="TextBox 61">
            <a:extLst>
              <a:ext uri="{FF2B5EF4-FFF2-40B4-BE49-F238E27FC236}">
                <a16:creationId xmlns:a16="http://schemas.microsoft.com/office/drawing/2014/main" id="{62D3948E-C49B-44A3-BAEF-B452E941D706}"/>
              </a:ext>
            </a:extLst>
          </p:cNvPr>
          <p:cNvSpPr txBox="1"/>
          <p:nvPr/>
        </p:nvSpPr>
        <p:spPr>
          <a:xfrm>
            <a:off x="8331103" y="2805233"/>
            <a:ext cx="1844780" cy="307777"/>
          </a:xfrm>
          <a:prstGeom prst="rect">
            <a:avLst/>
          </a:prstGeom>
          <a:noFill/>
        </p:spPr>
        <p:txBody>
          <a:bodyPr wrap="square" rtlCol="0">
            <a:spAutoFit/>
          </a:bodyPr>
          <a:lstStyle/>
          <a:p>
            <a:pPr algn="ctr"/>
            <a:r>
              <a:rPr lang="en-US" sz="1400" dirty="0"/>
              <a:t> Reconcile and Update</a:t>
            </a:r>
          </a:p>
        </p:txBody>
      </p:sp>
      <p:sp>
        <p:nvSpPr>
          <p:cNvPr id="64" name="TextBox 63">
            <a:extLst>
              <a:ext uri="{FF2B5EF4-FFF2-40B4-BE49-F238E27FC236}">
                <a16:creationId xmlns:a16="http://schemas.microsoft.com/office/drawing/2014/main" id="{9A4C3967-AD1A-4162-B523-95388F77A829}"/>
              </a:ext>
            </a:extLst>
          </p:cNvPr>
          <p:cNvSpPr txBox="1"/>
          <p:nvPr/>
        </p:nvSpPr>
        <p:spPr>
          <a:xfrm>
            <a:off x="8235258" y="3773038"/>
            <a:ext cx="2290354" cy="307777"/>
          </a:xfrm>
          <a:prstGeom prst="rect">
            <a:avLst/>
          </a:prstGeom>
          <a:noFill/>
        </p:spPr>
        <p:txBody>
          <a:bodyPr wrap="square" rtlCol="0">
            <a:spAutoFit/>
          </a:bodyPr>
          <a:lstStyle/>
          <a:p>
            <a:pPr algn="ctr"/>
            <a:r>
              <a:rPr lang="en-US" sz="1400" dirty="0"/>
              <a:t> Visualize and Manage</a:t>
            </a:r>
          </a:p>
        </p:txBody>
      </p:sp>
      <p:pic>
        <p:nvPicPr>
          <p:cNvPr id="66" name="Graphic 65" descr="Map with pin">
            <a:extLst>
              <a:ext uri="{FF2B5EF4-FFF2-40B4-BE49-F238E27FC236}">
                <a16:creationId xmlns:a16="http://schemas.microsoft.com/office/drawing/2014/main" id="{987A3707-1F95-4F24-BE52-5E75E1D31B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065643" y="453356"/>
            <a:ext cx="513842" cy="513842"/>
          </a:xfrm>
          <a:prstGeom prst="rect">
            <a:avLst/>
          </a:prstGeom>
        </p:spPr>
      </p:pic>
      <p:sp>
        <p:nvSpPr>
          <p:cNvPr id="69" name="Arrow: Down 68">
            <a:extLst>
              <a:ext uri="{FF2B5EF4-FFF2-40B4-BE49-F238E27FC236}">
                <a16:creationId xmlns:a16="http://schemas.microsoft.com/office/drawing/2014/main" id="{D8962A1E-C01A-42A6-854E-2D86C6124BF1}"/>
              </a:ext>
            </a:extLst>
          </p:cNvPr>
          <p:cNvSpPr/>
          <p:nvPr/>
        </p:nvSpPr>
        <p:spPr>
          <a:xfrm>
            <a:off x="2667313" y="2605474"/>
            <a:ext cx="302323" cy="187089"/>
          </a:xfrm>
          <a:prstGeom prst="down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Down 69">
            <a:extLst>
              <a:ext uri="{FF2B5EF4-FFF2-40B4-BE49-F238E27FC236}">
                <a16:creationId xmlns:a16="http://schemas.microsoft.com/office/drawing/2014/main" id="{0CC5742F-6758-41C9-8EB5-F2F7A25F2F2E}"/>
              </a:ext>
            </a:extLst>
          </p:cNvPr>
          <p:cNvSpPr/>
          <p:nvPr/>
        </p:nvSpPr>
        <p:spPr>
          <a:xfrm>
            <a:off x="2667313" y="4409335"/>
            <a:ext cx="302323" cy="187089"/>
          </a:xfrm>
          <a:prstGeom prst="down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FCD8880D-F484-45C3-80D7-582E4E384578}"/>
              </a:ext>
            </a:extLst>
          </p:cNvPr>
          <p:cNvPicPr>
            <a:picLocks noChangeAspect="1"/>
          </p:cNvPicPr>
          <p:nvPr/>
        </p:nvPicPr>
        <p:blipFill>
          <a:blip r:embed="rId18"/>
          <a:stretch>
            <a:fillRect/>
          </a:stretch>
        </p:blipFill>
        <p:spPr>
          <a:xfrm>
            <a:off x="4339664" y="3968788"/>
            <a:ext cx="1708256" cy="1683354"/>
          </a:xfrm>
          <a:prstGeom prst="rect">
            <a:avLst/>
          </a:prstGeom>
        </p:spPr>
      </p:pic>
      <p:pic>
        <p:nvPicPr>
          <p:cNvPr id="76" name="Picture 75">
            <a:extLst>
              <a:ext uri="{FF2B5EF4-FFF2-40B4-BE49-F238E27FC236}">
                <a16:creationId xmlns:a16="http://schemas.microsoft.com/office/drawing/2014/main" id="{D6CA8929-1346-4A7A-B132-D189830BCC87}"/>
              </a:ext>
            </a:extLst>
          </p:cNvPr>
          <p:cNvPicPr>
            <a:picLocks noChangeAspect="1"/>
          </p:cNvPicPr>
          <p:nvPr/>
        </p:nvPicPr>
        <p:blipFill>
          <a:blip r:embed="rId19"/>
          <a:stretch>
            <a:fillRect/>
          </a:stretch>
        </p:blipFill>
        <p:spPr>
          <a:xfrm>
            <a:off x="5480150" y="4414590"/>
            <a:ext cx="644778" cy="577309"/>
          </a:xfrm>
          <a:prstGeom prst="rect">
            <a:avLst/>
          </a:prstGeom>
        </p:spPr>
      </p:pic>
      <p:sp>
        <p:nvSpPr>
          <p:cNvPr id="78" name="Arrow: Down 77">
            <a:extLst>
              <a:ext uri="{FF2B5EF4-FFF2-40B4-BE49-F238E27FC236}">
                <a16:creationId xmlns:a16="http://schemas.microsoft.com/office/drawing/2014/main" id="{CAC0C717-3D83-4C5D-B922-26300A1C31D4}"/>
              </a:ext>
            </a:extLst>
          </p:cNvPr>
          <p:cNvSpPr/>
          <p:nvPr/>
        </p:nvSpPr>
        <p:spPr>
          <a:xfrm>
            <a:off x="5939379" y="3782558"/>
            <a:ext cx="302323" cy="187089"/>
          </a:xfrm>
          <a:prstGeom prst="down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Diagram 78">
            <a:extLst>
              <a:ext uri="{FF2B5EF4-FFF2-40B4-BE49-F238E27FC236}">
                <a16:creationId xmlns:a16="http://schemas.microsoft.com/office/drawing/2014/main" id="{76FC9D29-EE37-49AA-A26E-AEB084B214B4}"/>
              </a:ext>
            </a:extLst>
          </p:cNvPr>
          <p:cNvGraphicFramePr/>
          <p:nvPr>
            <p:extLst>
              <p:ext uri="{D42A27DB-BD31-4B8C-83A1-F6EECF244321}">
                <p14:modId xmlns:p14="http://schemas.microsoft.com/office/powerpoint/2010/main" val="1286206616"/>
              </p:ext>
            </p:extLst>
          </p:nvPr>
        </p:nvGraphicFramePr>
        <p:xfrm>
          <a:off x="6119797" y="4231689"/>
          <a:ext cx="1391735" cy="103022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80" name="TextBox 79">
            <a:extLst>
              <a:ext uri="{FF2B5EF4-FFF2-40B4-BE49-F238E27FC236}">
                <a16:creationId xmlns:a16="http://schemas.microsoft.com/office/drawing/2014/main" id="{96371CF8-5013-44FB-94E4-BEC7C2319E62}"/>
              </a:ext>
            </a:extLst>
          </p:cNvPr>
          <p:cNvSpPr txBox="1"/>
          <p:nvPr/>
        </p:nvSpPr>
        <p:spPr>
          <a:xfrm>
            <a:off x="5043623" y="3884420"/>
            <a:ext cx="2290354" cy="307777"/>
          </a:xfrm>
          <a:prstGeom prst="rect">
            <a:avLst/>
          </a:prstGeom>
          <a:noFill/>
        </p:spPr>
        <p:txBody>
          <a:bodyPr wrap="square" rtlCol="0">
            <a:spAutoFit/>
          </a:bodyPr>
          <a:lstStyle/>
          <a:p>
            <a:pPr algn="ctr"/>
            <a:r>
              <a:rPr lang="en-US" sz="1400" dirty="0"/>
              <a:t>Algorithms and Analysis</a:t>
            </a:r>
          </a:p>
        </p:txBody>
      </p:sp>
      <p:pic>
        <p:nvPicPr>
          <p:cNvPr id="82" name="Picture 81">
            <a:extLst>
              <a:ext uri="{FF2B5EF4-FFF2-40B4-BE49-F238E27FC236}">
                <a16:creationId xmlns:a16="http://schemas.microsoft.com/office/drawing/2014/main" id="{1BD23540-A63E-483A-A413-BC0FCF3A4572}"/>
              </a:ext>
            </a:extLst>
          </p:cNvPr>
          <p:cNvPicPr>
            <a:picLocks noChangeAspect="1"/>
          </p:cNvPicPr>
          <p:nvPr/>
        </p:nvPicPr>
        <p:blipFill>
          <a:blip r:embed="rId25"/>
          <a:stretch>
            <a:fillRect/>
          </a:stretch>
        </p:blipFill>
        <p:spPr>
          <a:xfrm>
            <a:off x="8776906" y="1608840"/>
            <a:ext cx="926917" cy="1039411"/>
          </a:xfrm>
          <a:prstGeom prst="rect">
            <a:avLst/>
          </a:prstGeom>
        </p:spPr>
      </p:pic>
      <p:pic>
        <p:nvPicPr>
          <p:cNvPr id="84" name="Picture 83">
            <a:extLst>
              <a:ext uri="{FF2B5EF4-FFF2-40B4-BE49-F238E27FC236}">
                <a16:creationId xmlns:a16="http://schemas.microsoft.com/office/drawing/2014/main" id="{C672D564-5733-42CD-B638-02AA77AB9327}"/>
              </a:ext>
            </a:extLst>
          </p:cNvPr>
          <p:cNvPicPr>
            <a:picLocks noChangeAspect="1"/>
          </p:cNvPicPr>
          <p:nvPr/>
        </p:nvPicPr>
        <p:blipFill>
          <a:blip r:embed="rId26"/>
          <a:stretch>
            <a:fillRect/>
          </a:stretch>
        </p:blipFill>
        <p:spPr>
          <a:xfrm>
            <a:off x="8584986" y="3136798"/>
            <a:ext cx="1395270" cy="529376"/>
          </a:xfrm>
          <a:prstGeom prst="rect">
            <a:avLst/>
          </a:prstGeom>
        </p:spPr>
      </p:pic>
      <p:sp>
        <p:nvSpPr>
          <p:cNvPr id="85" name="Arrow: Striped Right 84">
            <a:extLst>
              <a:ext uri="{FF2B5EF4-FFF2-40B4-BE49-F238E27FC236}">
                <a16:creationId xmlns:a16="http://schemas.microsoft.com/office/drawing/2014/main" id="{2F4B5BD5-993B-4BFE-B16C-3CAF24A7DAB4}"/>
              </a:ext>
            </a:extLst>
          </p:cNvPr>
          <p:cNvSpPr/>
          <p:nvPr/>
        </p:nvSpPr>
        <p:spPr>
          <a:xfrm>
            <a:off x="7730946" y="3246078"/>
            <a:ext cx="352697" cy="426762"/>
          </a:xfrm>
          <a:prstGeom prst="stripedRight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7" name="Diagram 86">
            <a:extLst>
              <a:ext uri="{FF2B5EF4-FFF2-40B4-BE49-F238E27FC236}">
                <a16:creationId xmlns:a16="http://schemas.microsoft.com/office/drawing/2014/main" id="{1C696B55-4C81-4C74-8737-88FF64272249}"/>
              </a:ext>
            </a:extLst>
          </p:cNvPr>
          <p:cNvGraphicFramePr/>
          <p:nvPr>
            <p:extLst>
              <p:ext uri="{D42A27DB-BD31-4B8C-83A1-F6EECF244321}">
                <p14:modId xmlns:p14="http://schemas.microsoft.com/office/powerpoint/2010/main" val="1591145045"/>
              </p:ext>
            </p:extLst>
          </p:nvPr>
        </p:nvGraphicFramePr>
        <p:xfrm>
          <a:off x="1894632" y="5843693"/>
          <a:ext cx="1877403" cy="71529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88" name="Diagram 87">
            <a:extLst>
              <a:ext uri="{FF2B5EF4-FFF2-40B4-BE49-F238E27FC236}">
                <a16:creationId xmlns:a16="http://schemas.microsoft.com/office/drawing/2014/main" id="{CD9D2519-A5C8-4072-9BEB-93E4D1C4A6ED}"/>
              </a:ext>
            </a:extLst>
          </p:cNvPr>
          <p:cNvGraphicFramePr/>
          <p:nvPr>
            <p:extLst>
              <p:ext uri="{D42A27DB-BD31-4B8C-83A1-F6EECF244321}">
                <p14:modId xmlns:p14="http://schemas.microsoft.com/office/powerpoint/2010/main" val="1905734138"/>
              </p:ext>
            </p:extLst>
          </p:nvPr>
        </p:nvGraphicFramePr>
        <p:xfrm>
          <a:off x="4634804" y="5881482"/>
          <a:ext cx="2825496" cy="713232"/>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89" name="Diagram 88">
            <a:extLst>
              <a:ext uri="{FF2B5EF4-FFF2-40B4-BE49-F238E27FC236}">
                <a16:creationId xmlns:a16="http://schemas.microsoft.com/office/drawing/2014/main" id="{5F60E7F9-3326-42AE-A7EB-05F52E95A800}"/>
              </a:ext>
            </a:extLst>
          </p:cNvPr>
          <p:cNvGraphicFramePr/>
          <p:nvPr>
            <p:extLst>
              <p:ext uri="{D42A27DB-BD31-4B8C-83A1-F6EECF244321}">
                <p14:modId xmlns:p14="http://schemas.microsoft.com/office/powerpoint/2010/main" val="1068937498"/>
              </p:ext>
            </p:extLst>
          </p:nvPr>
        </p:nvGraphicFramePr>
        <p:xfrm>
          <a:off x="8372526" y="5845759"/>
          <a:ext cx="1874520" cy="713232"/>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91" name="Arrow: Striped Right 90">
            <a:extLst>
              <a:ext uri="{FF2B5EF4-FFF2-40B4-BE49-F238E27FC236}">
                <a16:creationId xmlns:a16="http://schemas.microsoft.com/office/drawing/2014/main" id="{B73EE6D9-83B0-4EEC-9A0D-4566C92376AE}"/>
              </a:ext>
            </a:extLst>
          </p:cNvPr>
          <p:cNvSpPr/>
          <p:nvPr/>
        </p:nvSpPr>
        <p:spPr>
          <a:xfrm>
            <a:off x="4137302" y="3246078"/>
            <a:ext cx="352697" cy="426762"/>
          </a:xfrm>
          <a:prstGeom prst="stripedRight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descr="A picture containing table, indoor&#10;&#10;Description generated with high confidence">
            <a:extLst>
              <a:ext uri="{FF2B5EF4-FFF2-40B4-BE49-F238E27FC236}">
                <a16:creationId xmlns:a16="http://schemas.microsoft.com/office/drawing/2014/main" id="{66FABC0C-E0FF-47D4-A578-50C9CD27863C}"/>
              </a:ext>
            </a:extLst>
          </p:cNvPr>
          <p:cNvPicPr>
            <a:picLocks noChangeAspect="1"/>
          </p:cNvPicPr>
          <p:nvPr/>
        </p:nvPicPr>
        <p:blipFill>
          <a:blip r:embed="rId42"/>
          <a:stretch>
            <a:fillRect/>
          </a:stretch>
        </p:blipFill>
        <p:spPr>
          <a:xfrm>
            <a:off x="8584986" y="4075707"/>
            <a:ext cx="1590897" cy="1562318"/>
          </a:xfrm>
          <a:prstGeom prst="rect">
            <a:avLst/>
          </a:prstGeom>
        </p:spPr>
      </p:pic>
      <p:sp>
        <p:nvSpPr>
          <p:cNvPr id="102" name="Arrow: Down 101">
            <a:extLst>
              <a:ext uri="{FF2B5EF4-FFF2-40B4-BE49-F238E27FC236}">
                <a16:creationId xmlns:a16="http://schemas.microsoft.com/office/drawing/2014/main" id="{746F19ED-5D5E-45B1-8165-1FDA51B14432}"/>
              </a:ext>
            </a:extLst>
          </p:cNvPr>
          <p:cNvSpPr/>
          <p:nvPr/>
        </p:nvSpPr>
        <p:spPr>
          <a:xfrm>
            <a:off x="9147723" y="3671921"/>
            <a:ext cx="302323" cy="187089"/>
          </a:xfrm>
          <a:prstGeom prst="down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row: Down 102">
            <a:extLst>
              <a:ext uri="{FF2B5EF4-FFF2-40B4-BE49-F238E27FC236}">
                <a16:creationId xmlns:a16="http://schemas.microsoft.com/office/drawing/2014/main" id="{CEBB8A49-6F9D-4740-891C-0988ABF09D24}"/>
              </a:ext>
            </a:extLst>
          </p:cNvPr>
          <p:cNvSpPr/>
          <p:nvPr/>
        </p:nvSpPr>
        <p:spPr>
          <a:xfrm>
            <a:off x="9089202" y="2655823"/>
            <a:ext cx="302323" cy="187089"/>
          </a:xfrm>
          <a:prstGeom prst="downArrow">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1C43AE57-DF3B-41C7-96F2-A8E903077273}"/>
              </a:ext>
            </a:extLst>
          </p:cNvPr>
          <p:cNvSpPr txBox="1"/>
          <p:nvPr/>
        </p:nvSpPr>
        <p:spPr>
          <a:xfrm>
            <a:off x="1046626" y="2608226"/>
            <a:ext cx="461665" cy="1362570"/>
          </a:xfrm>
          <a:prstGeom prst="rect">
            <a:avLst/>
          </a:prstGeom>
          <a:noFill/>
        </p:spPr>
        <p:txBody>
          <a:bodyPr vert="vert270" wrap="square" rtlCol="0">
            <a:spAutoFit/>
          </a:bodyPr>
          <a:lstStyle/>
          <a:p>
            <a:r>
              <a:rPr lang="en-US" dirty="0"/>
              <a:t>PROCESS</a:t>
            </a:r>
          </a:p>
        </p:txBody>
      </p:sp>
      <p:sp>
        <p:nvSpPr>
          <p:cNvPr id="105" name="TextBox 104">
            <a:extLst>
              <a:ext uri="{FF2B5EF4-FFF2-40B4-BE49-F238E27FC236}">
                <a16:creationId xmlns:a16="http://schemas.microsoft.com/office/drawing/2014/main" id="{51254596-8098-41F4-9EEC-9D24561456F9}"/>
              </a:ext>
            </a:extLst>
          </p:cNvPr>
          <p:cNvSpPr txBox="1"/>
          <p:nvPr/>
        </p:nvSpPr>
        <p:spPr>
          <a:xfrm>
            <a:off x="1050478" y="5610241"/>
            <a:ext cx="461665" cy="998421"/>
          </a:xfrm>
          <a:prstGeom prst="rect">
            <a:avLst/>
          </a:prstGeom>
          <a:noFill/>
        </p:spPr>
        <p:txBody>
          <a:bodyPr vert="vert270" wrap="square" rtlCol="0">
            <a:spAutoFit/>
          </a:bodyPr>
          <a:lstStyle/>
          <a:p>
            <a:r>
              <a:rPr lang="en-US" dirty="0"/>
              <a:t>TOOLS</a:t>
            </a:r>
          </a:p>
        </p:txBody>
      </p:sp>
      <p:sp>
        <p:nvSpPr>
          <p:cNvPr id="52" name="TextBox 51">
            <a:extLst>
              <a:ext uri="{FF2B5EF4-FFF2-40B4-BE49-F238E27FC236}">
                <a16:creationId xmlns:a16="http://schemas.microsoft.com/office/drawing/2014/main" id="{0FE51CD3-1DCB-4293-B7B9-339804510F33}"/>
              </a:ext>
            </a:extLst>
          </p:cNvPr>
          <p:cNvSpPr txBox="1"/>
          <p:nvPr/>
        </p:nvSpPr>
        <p:spPr>
          <a:xfrm>
            <a:off x="4118228" y="105518"/>
            <a:ext cx="3688974" cy="461665"/>
          </a:xfrm>
          <a:prstGeom prst="rect">
            <a:avLst/>
          </a:prstGeom>
          <a:noFill/>
        </p:spPr>
        <p:txBody>
          <a:bodyPr wrap="square" rtlCol="0">
            <a:spAutoFit/>
          </a:bodyPr>
          <a:lstStyle/>
          <a:p>
            <a:pPr algn="ctr"/>
            <a:r>
              <a:rPr lang="en-US" sz="2400" dirty="0"/>
              <a:t> MAIN IDEA &amp; FLOWCHART</a:t>
            </a:r>
          </a:p>
        </p:txBody>
      </p:sp>
      <p:pic>
        <p:nvPicPr>
          <p:cNvPr id="6" name="Graphic 5" descr="Network">
            <a:extLst>
              <a:ext uri="{FF2B5EF4-FFF2-40B4-BE49-F238E27FC236}">
                <a16:creationId xmlns:a16="http://schemas.microsoft.com/office/drawing/2014/main" id="{AF42B3BB-E912-4617-8F40-9AD771CAF71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156628" y="4307904"/>
            <a:ext cx="228600" cy="228600"/>
          </a:xfrm>
          <a:prstGeom prst="rect">
            <a:avLst/>
          </a:prstGeom>
        </p:spPr>
      </p:pic>
      <p:pic>
        <p:nvPicPr>
          <p:cNvPr id="10" name="Graphic 9" descr="Gears">
            <a:extLst>
              <a:ext uri="{FF2B5EF4-FFF2-40B4-BE49-F238E27FC236}">
                <a16:creationId xmlns:a16="http://schemas.microsoft.com/office/drawing/2014/main" id="{F49FFADC-2422-4554-AD3C-56957A908BA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228608" y="4628266"/>
            <a:ext cx="228600" cy="228600"/>
          </a:xfrm>
          <a:prstGeom prst="rect">
            <a:avLst/>
          </a:prstGeom>
        </p:spPr>
      </p:pic>
      <p:pic>
        <p:nvPicPr>
          <p:cNvPr id="17" name="Graphic 16" descr="Puzzle">
            <a:extLst>
              <a:ext uri="{FF2B5EF4-FFF2-40B4-BE49-F238E27FC236}">
                <a16:creationId xmlns:a16="http://schemas.microsoft.com/office/drawing/2014/main" id="{29005AEF-DBA9-455D-B087-422125CAE78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155686" y="4957714"/>
            <a:ext cx="219456" cy="219456"/>
          </a:xfrm>
          <a:prstGeom prst="rect">
            <a:avLst/>
          </a:prstGeom>
        </p:spPr>
      </p:pic>
      <p:sp>
        <p:nvSpPr>
          <p:cNvPr id="21" name="TextBox 20">
            <a:extLst>
              <a:ext uri="{FF2B5EF4-FFF2-40B4-BE49-F238E27FC236}">
                <a16:creationId xmlns:a16="http://schemas.microsoft.com/office/drawing/2014/main" id="{FBCDBB2D-196E-43B1-9158-CD9E7F9AE3C0}"/>
              </a:ext>
            </a:extLst>
          </p:cNvPr>
          <p:cNvSpPr txBox="1"/>
          <p:nvPr/>
        </p:nvSpPr>
        <p:spPr>
          <a:xfrm>
            <a:off x="42806" y="6635499"/>
            <a:ext cx="2011305" cy="246221"/>
          </a:xfrm>
          <a:prstGeom prst="rect">
            <a:avLst/>
          </a:prstGeom>
          <a:noFill/>
        </p:spPr>
        <p:txBody>
          <a:bodyPr wrap="square" rtlCol="0">
            <a:spAutoFit/>
          </a:bodyPr>
          <a:lstStyle/>
          <a:p>
            <a:r>
              <a:rPr lang="en-US" sz="1000" dirty="0">
                <a:solidFill>
                  <a:schemeClr val="tx1">
                    <a:lumMod val="50000"/>
                  </a:schemeClr>
                </a:solidFill>
              </a:rPr>
              <a:t>Images Source: www.vecteezy.com</a:t>
            </a:r>
          </a:p>
        </p:txBody>
      </p:sp>
    </p:spTree>
    <p:extLst>
      <p:ext uri="{BB962C8B-B14F-4D97-AF65-F5344CB8AC3E}">
        <p14:creationId xmlns:p14="http://schemas.microsoft.com/office/powerpoint/2010/main" val="188288102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582753"/>
          </a:xfrm>
        </p:spPr>
        <p:txBody>
          <a:bodyPr>
            <a:normAutofit fontScale="90000"/>
          </a:bodyPr>
          <a:lstStyle/>
          <a:p>
            <a:pPr algn="ctr"/>
            <a:r>
              <a:rPr lang="en-US" dirty="0"/>
              <a:t>Expected Results</a:t>
            </a:r>
          </a:p>
        </p:txBody>
      </p:sp>
      <p:graphicFrame>
        <p:nvGraphicFramePr>
          <p:cNvPr id="5" name="Content Placeholder 2">
            <a:extLst>
              <a:ext uri="{FF2B5EF4-FFF2-40B4-BE49-F238E27FC236}">
                <a16:creationId xmlns:a16="http://schemas.microsoft.com/office/drawing/2014/main" id="{0B8B23C0-47E8-4455-8D77-2F998B65BC95}"/>
              </a:ext>
            </a:extLst>
          </p:cNvPr>
          <p:cNvGraphicFramePr>
            <a:graphicFrameLocks noGrp="1"/>
          </p:cNvGraphicFramePr>
          <p:nvPr>
            <p:ph idx="1"/>
            <p:extLst>
              <p:ext uri="{D42A27DB-BD31-4B8C-83A1-F6EECF244321}">
                <p14:modId xmlns:p14="http://schemas.microsoft.com/office/powerpoint/2010/main" val="2090890801"/>
              </p:ext>
            </p:extLst>
          </p:nvPr>
        </p:nvGraphicFramePr>
        <p:xfrm>
          <a:off x="1141411" y="1265719"/>
          <a:ext cx="9906000" cy="487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86433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843295"/>
          </a:xfrm>
        </p:spPr>
        <p:txBody>
          <a:bodyPr>
            <a:normAutofit fontScale="90000"/>
          </a:bodyPr>
          <a:lstStyle/>
          <a:p>
            <a:pPr algn="ctr"/>
            <a:r>
              <a:rPr lang="en-US" dirty="0"/>
              <a:t>CARLA Simulator</a:t>
            </a:r>
            <a:br>
              <a:rPr lang="en-US" dirty="0"/>
            </a:br>
            <a:r>
              <a:rPr lang="en-US" dirty="0"/>
              <a:t>DEMO</a:t>
            </a:r>
          </a:p>
        </p:txBody>
      </p:sp>
      <p:pic>
        <p:nvPicPr>
          <p:cNvPr id="5" name="Picture 4" descr="A picture containing clipart&#10;&#10;Description generated with very high confidence">
            <a:extLst>
              <a:ext uri="{FF2B5EF4-FFF2-40B4-BE49-F238E27FC236}">
                <a16:creationId xmlns:a16="http://schemas.microsoft.com/office/drawing/2014/main" id="{588C342C-D8FF-4AA2-B280-CE47B4510922}"/>
              </a:ext>
            </a:extLst>
          </p:cNvPr>
          <p:cNvPicPr>
            <a:picLocks noChangeAspect="1"/>
          </p:cNvPicPr>
          <p:nvPr/>
        </p:nvPicPr>
        <p:blipFill>
          <a:blip r:embed="rId3"/>
          <a:stretch>
            <a:fillRect/>
          </a:stretch>
        </p:blipFill>
        <p:spPr>
          <a:xfrm>
            <a:off x="5436368" y="5025049"/>
            <a:ext cx="1717708" cy="883549"/>
          </a:xfrm>
          <a:prstGeom prst="rect">
            <a:avLst/>
          </a:prstGeom>
        </p:spPr>
      </p:pic>
      <p:pic>
        <p:nvPicPr>
          <p:cNvPr id="7" name="Picture 6" descr="A picture containing tree&#10;&#10;Description generated with high confidence">
            <a:extLst>
              <a:ext uri="{FF2B5EF4-FFF2-40B4-BE49-F238E27FC236}">
                <a16:creationId xmlns:a16="http://schemas.microsoft.com/office/drawing/2014/main" id="{C0B7D928-174F-4993-9AAD-4F37BB1BF36F}"/>
              </a:ext>
            </a:extLst>
          </p:cNvPr>
          <p:cNvPicPr>
            <a:picLocks noChangeAspect="1"/>
          </p:cNvPicPr>
          <p:nvPr/>
        </p:nvPicPr>
        <p:blipFill>
          <a:blip r:embed="rId4"/>
          <a:stretch>
            <a:fillRect/>
          </a:stretch>
        </p:blipFill>
        <p:spPr>
          <a:xfrm>
            <a:off x="3446444" y="1785506"/>
            <a:ext cx="5697555" cy="2915849"/>
          </a:xfrm>
          <a:prstGeom prst="rect">
            <a:avLst/>
          </a:prstGeom>
        </p:spPr>
      </p:pic>
    </p:spTree>
    <p:extLst>
      <p:ext uri="{BB962C8B-B14F-4D97-AF65-F5344CB8AC3E}">
        <p14:creationId xmlns:p14="http://schemas.microsoft.com/office/powerpoint/2010/main" val="40044327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1238CAD4-D28D-45ED-8AE4-9BF2C33D5BB5}"/>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01739222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a:hlinkClick r:id="" action="ppaction://media"/>
            <a:extLst>
              <a:ext uri="{FF2B5EF4-FFF2-40B4-BE49-F238E27FC236}">
                <a16:creationId xmlns:a16="http://schemas.microsoft.com/office/drawing/2014/main" id="{E9F88D25-8D31-44C9-85D9-2CD58944A8CE}"/>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9660202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lstStyle/>
          <a:p>
            <a:pPr algn="ctr"/>
            <a:r>
              <a:rPr lang="en-US" dirty="0" err="1"/>
              <a:t>CloudCompare</a:t>
            </a:r>
            <a:endParaRPr lang="en-US" dirty="0"/>
          </a:p>
        </p:txBody>
      </p:sp>
      <p:sp>
        <p:nvSpPr>
          <p:cNvPr id="3" name="Content Placeholder 2">
            <a:extLst>
              <a:ext uri="{FF2B5EF4-FFF2-40B4-BE49-F238E27FC236}">
                <a16:creationId xmlns:a16="http://schemas.microsoft.com/office/drawing/2014/main" id="{6F6A3AC4-1073-403A-81C6-2ABB14D45B83}"/>
              </a:ext>
            </a:extLst>
          </p:cNvPr>
          <p:cNvSpPr>
            <a:spLocks noGrp="1"/>
          </p:cNvSpPr>
          <p:nvPr>
            <p:ph idx="1"/>
          </p:nvPr>
        </p:nvSpPr>
        <p:spPr/>
        <p:txBody>
          <a:bodyPr>
            <a:normAutofit/>
          </a:bodyPr>
          <a:lstStyle/>
          <a:p>
            <a:pPr marL="0" indent="0" algn="ctr">
              <a:buNone/>
            </a:pPr>
            <a:r>
              <a:rPr lang="en-US" sz="3600" dirty="0"/>
              <a:t>DEMO</a:t>
            </a:r>
          </a:p>
        </p:txBody>
      </p:sp>
      <p:pic>
        <p:nvPicPr>
          <p:cNvPr id="5" name="Picture 4" descr="A picture containing text, map&#10;&#10;Description generated with very high confidence">
            <a:extLst>
              <a:ext uri="{FF2B5EF4-FFF2-40B4-BE49-F238E27FC236}">
                <a16:creationId xmlns:a16="http://schemas.microsoft.com/office/drawing/2014/main" id="{3A48C2B6-5907-4A66-B756-B57303748F98}"/>
              </a:ext>
            </a:extLst>
          </p:cNvPr>
          <p:cNvPicPr>
            <a:picLocks noChangeAspect="1"/>
          </p:cNvPicPr>
          <p:nvPr/>
        </p:nvPicPr>
        <p:blipFill>
          <a:blip r:embed="rId3"/>
          <a:stretch>
            <a:fillRect/>
          </a:stretch>
        </p:blipFill>
        <p:spPr>
          <a:xfrm>
            <a:off x="5225886" y="3429000"/>
            <a:ext cx="1905000" cy="1892300"/>
          </a:xfrm>
          <a:prstGeom prst="rect">
            <a:avLst/>
          </a:prstGeom>
        </p:spPr>
      </p:pic>
    </p:spTree>
    <p:extLst>
      <p:ext uri="{BB962C8B-B14F-4D97-AF65-F5344CB8AC3E}">
        <p14:creationId xmlns:p14="http://schemas.microsoft.com/office/powerpoint/2010/main" val="197201457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D6E4AEC0-BA33-4CA6-BE8C-D48761E98063}"/>
              </a:ext>
            </a:extLst>
          </p:cNvPr>
          <p:cNvPicPr>
            <a:picLocks noRot="1" noChangeAspect="1"/>
          </p:cNvPicPr>
          <p:nvPr>
            <a:videoFile r:link="rId1"/>
          </p:nvPr>
        </p:nvPicPr>
        <p:blipFill>
          <a:blip r:embed="rId4"/>
          <a:stretch>
            <a:fillRect/>
          </a:stretch>
        </p:blipFill>
        <p:spPr>
          <a:xfrm>
            <a:off x="0" y="0"/>
            <a:ext cx="12213771" cy="6858000"/>
          </a:xfrm>
          <a:prstGeom prst="rect">
            <a:avLst/>
          </a:prstGeom>
        </p:spPr>
      </p:pic>
    </p:spTree>
    <p:extLst>
      <p:ext uri="{BB962C8B-B14F-4D97-AF65-F5344CB8AC3E}">
        <p14:creationId xmlns:p14="http://schemas.microsoft.com/office/powerpoint/2010/main" val="228475484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Perform change detection analysis</a:t>
            </a:r>
          </a:p>
        </p:txBody>
      </p:sp>
      <p:graphicFrame>
        <p:nvGraphicFramePr>
          <p:cNvPr id="3" name="Diagram 2">
            <a:extLst>
              <a:ext uri="{FF2B5EF4-FFF2-40B4-BE49-F238E27FC236}">
                <a16:creationId xmlns:a16="http://schemas.microsoft.com/office/drawing/2014/main" id="{BCBA9B2C-25EF-4A35-8DA1-5427C3FABF3B}"/>
              </a:ext>
            </a:extLst>
          </p:cNvPr>
          <p:cNvGraphicFramePr/>
          <p:nvPr>
            <p:extLst>
              <p:ext uri="{D42A27DB-BD31-4B8C-83A1-F6EECF244321}">
                <p14:modId xmlns:p14="http://schemas.microsoft.com/office/powerpoint/2010/main" val="3632072395"/>
              </p:ext>
            </p:extLst>
          </p:nvPr>
        </p:nvGraphicFramePr>
        <p:xfrm>
          <a:off x="2032000" y="2097088"/>
          <a:ext cx="8128000" cy="404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71949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145" name="Picture 2">
            <a:extLst>
              <a:ext uri="{FF2B5EF4-FFF2-40B4-BE49-F238E27FC236}">
                <a16:creationId xmlns:a16="http://schemas.microsoft.com/office/drawing/2014/main" id="{38BFA449-4933-478B-B27D-ACCC557FF97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46" name="Group 11">
            <a:extLst>
              <a:ext uri="{FF2B5EF4-FFF2-40B4-BE49-F238E27FC236}">
                <a16:creationId xmlns:a16="http://schemas.microsoft.com/office/drawing/2014/main" id="{F21A37DB-EDD2-4025-A254-7FE5E4C7AE2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3" name="Rectangle 5">
              <a:extLst>
                <a:ext uri="{FF2B5EF4-FFF2-40B4-BE49-F238E27FC236}">
                  <a16:creationId xmlns:a16="http://schemas.microsoft.com/office/drawing/2014/main" id="{708D40D6-935E-4579-ABE6-A99C7E33FCF2}"/>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F9775315-32FD-4BD8-BB73-F51CD2C68600}"/>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336A6870-9B40-41FF-B9F4-A6BA3B298790}"/>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C710122E-DD96-4794-A7E0-04B497DA5D59}"/>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4F4CBCBE-E77B-4F77-A0FC-8E53E8222735}"/>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3AADEE32-46BC-4B55-9FB4-EC09FF4B70E4}"/>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49C2E1A9-8937-452C-B9FC-E735928819B6}"/>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52F0D79A-B92A-42F1-9DC4-3768BB84C7DA}"/>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DF9A7FE6-2AA9-4245-A3FD-2B1E9B419EF0}"/>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5DBCDEBC-5990-40B3-B01F-0901475F588C}"/>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4F679A7F-49B5-4FB8-8861-39C0B1A7806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25A941BD-9824-47D0-835E-824412568C67}"/>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9788DF14-5749-40F7-9AFC-400AB2F61D80}"/>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E1032387-9F5C-4637-A5BC-43C8FDFF3AD2}"/>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E0AE6232-915A-4EDB-BC6C-546E772D2AB7}"/>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4B47A13E-CFFB-493F-8C53-266B8A9D140B}"/>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CFD722CE-8752-4A08-B23F-764AB47DDA87}"/>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042C13BD-E9AE-4C85-B32E-8913F9B27059}"/>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4598BDC2-ABB1-475A-89A7-29713D01C86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2B080B8C-F78B-4171-A1BC-CA5BE0F5690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71741891-D8A9-46B8-B264-5459DCF9E249}"/>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A109E82B-1D08-4B6E-9B6C-FE2EC6D53305}"/>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F35E73B8-CFFA-479A-9DE0-5300299D27B8}"/>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B0B910CE-9CED-4630-9203-347D1B6D12F4}"/>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D06A4D8D-E038-4ED6-9E80-4E91BA84A5FD}"/>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5EC8C817-4C9E-45E8-B74C-729F1C3FB092}"/>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226556E8-E6A7-4D81-9C6C-A69A8B611B93}"/>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BF75F646-19BF-4436-97C0-BE3EBEEF941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222B076E-642A-4E93-8143-3A8D8897532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569DC54F-1DCD-40F9-B756-A79C3170C2C5}"/>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D6F49EF9-430E-4A1B-9A18-6C247E71E649}"/>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C94C2930-C094-4CF9-8449-60C7BAE989E2}"/>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4FF864C-97F2-40BD-95D1-E47527BCB2D0}"/>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E8804833-F6BB-4F88-BA24-F59429C710FB}"/>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29A4A3B0-4E15-432A-92DB-7B9E576010F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3CAB34B1-2BFA-44A9-AC3E-D300B30B75A9}"/>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F92527C9-EADB-4C47-BA6A-E70AC9FEC677}"/>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B9808241-C113-44CB-810B-CCBA189552C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67AEC938-B302-4DA0-9A63-39F2BC34A7BD}"/>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4A1D4FCF-06B8-4AD3-A750-2B6C298C2EA7}"/>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B99F5A7E-1A7F-43C2-AC7A-A1B877D0ADEE}"/>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5B2DDAA2-7B26-47EF-B7D6-B00B653B368C}"/>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7050BAA0-A0C9-4670-B76F-CC87679BC88B}"/>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296F765D-D9A6-4D73-88D8-0DCC5012BF3D}"/>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30C0F78F-AC50-4DFA-B5A8-A68422EC0B07}"/>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E8AD708C-6C0A-458D-A623-7669B9178643}"/>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2F29497E-2528-4481-99BB-8336C16E41C2}"/>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30DD109A-0A1F-4554-A865-B1062C525DA7}"/>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39A1957F-65F0-4D6E-9F75-09614FFAC4D6}"/>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B4F4BB93-11B2-400C-9549-C7FB7BF7117D}"/>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04B086A3-C06F-4862-A8A0-DB01FF3DDEB9}"/>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9202F0E1-86CF-4652-AA29-E284146476F3}"/>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8887D0AB-0624-47E1-906E-6686FA7DEBC3}"/>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F54439EF-914B-4744-A1D7-FBD89813CB2B}"/>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7" name="Group 67">
            <a:extLst>
              <a:ext uri="{FF2B5EF4-FFF2-40B4-BE49-F238E27FC236}">
                <a16:creationId xmlns:a16="http://schemas.microsoft.com/office/drawing/2014/main" id="{AC7171C6-EA46-47D6-AAE3-DD4CA0393C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9" name="Rectangle 68">
              <a:extLst>
                <a:ext uri="{FF2B5EF4-FFF2-40B4-BE49-F238E27FC236}">
                  <a16:creationId xmlns:a16="http://schemas.microsoft.com/office/drawing/2014/main" id="{56099417-50E6-4D31-B3BC-8ECCF737FEC7}"/>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5641C704-94B4-4083-8565-C79289F6FEF3}"/>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5" name="Picture 4" descr="A police car parked on the side of a road&#10;&#10;Description generated with very high confidence">
            <a:extLst>
              <a:ext uri="{FF2B5EF4-FFF2-40B4-BE49-F238E27FC236}">
                <a16:creationId xmlns:a16="http://schemas.microsoft.com/office/drawing/2014/main" id="{6C40E038-933E-4D40-876D-142317E10714}"/>
              </a:ext>
            </a:extLst>
          </p:cNvPr>
          <p:cNvPicPr>
            <a:picLocks noChangeAspect="1"/>
          </p:cNvPicPr>
          <p:nvPr/>
        </p:nvPicPr>
        <p:blipFill rotWithShape="1">
          <a:blip r:embed="rId5"/>
          <a:srcRect l="21974" r="18510"/>
          <a:stretch/>
        </p:blipFill>
        <p:spPr>
          <a:xfrm>
            <a:off x="-5597" y="10"/>
            <a:ext cx="7558541" cy="6857990"/>
          </a:xfrm>
          <a:prstGeom prst="rect">
            <a:avLst/>
          </a:prstGeom>
        </p:spPr>
      </p:pic>
      <p:grpSp>
        <p:nvGrpSpPr>
          <p:cNvPr id="72" name="Group 71">
            <a:extLst>
              <a:ext uri="{FF2B5EF4-FFF2-40B4-BE49-F238E27FC236}">
                <a16:creationId xmlns:a16="http://schemas.microsoft.com/office/drawing/2014/main" id="{D0D26923-EE65-4E57-B679-61B80FBCAAB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3" name="Freeform 32">
              <a:extLst>
                <a:ext uri="{FF2B5EF4-FFF2-40B4-BE49-F238E27FC236}">
                  <a16:creationId xmlns:a16="http://schemas.microsoft.com/office/drawing/2014/main" id="{CCFEB195-EB36-44FF-8797-E3560DB15A3A}"/>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Freeform 33">
              <a:extLst>
                <a:ext uri="{FF2B5EF4-FFF2-40B4-BE49-F238E27FC236}">
                  <a16:creationId xmlns:a16="http://schemas.microsoft.com/office/drawing/2014/main" id="{F9DFB3B4-CAB4-464D-B98E-B1D631F83BBA}"/>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5" name="Freeform 34">
              <a:extLst>
                <a:ext uri="{FF2B5EF4-FFF2-40B4-BE49-F238E27FC236}">
                  <a16:creationId xmlns:a16="http://schemas.microsoft.com/office/drawing/2014/main" id="{AF9C413E-250B-480A-95EF-7530544E1B4D}"/>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35">
              <a:extLst>
                <a:ext uri="{FF2B5EF4-FFF2-40B4-BE49-F238E27FC236}">
                  <a16:creationId xmlns:a16="http://schemas.microsoft.com/office/drawing/2014/main" id="{835624A6-4E96-4687-BA1D-79877D44D05B}"/>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7" name="Freeform 36">
              <a:extLst>
                <a:ext uri="{FF2B5EF4-FFF2-40B4-BE49-F238E27FC236}">
                  <a16:creationId xmlns:a16="http://schemas.microsoft.com/office/drawing/2014/main" id="{9FDC4B4C-B72D-4BF9-802F-8936D2BA3F02}"/>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8" name="Freeform 37">
              <a:extLst>
                <a:ext uri="{FF2B5EF4-FFF2-40B4-BE49-F238E27FC236}">
                  <a16:creationId xmlns:a16="http://schemas.microsoft.com/office/drawing/2014/main" id="{EA39328B-6796-4B68-AC37-D15A58FD2A62}"/>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38">
              <a:extLst>
                <a:ext uri="{FF2B5EF4-FFF2-40B4-BE49-F238E27FC236}">
                  <a16:creationId xmlns:a16="http://schemas.microsoft.com/office/drawing/2014/main" id="{E183C829-3FB7-4A3A-BA25-480853995350}"/>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39">
              <a:extLst>
                <a:ext uri="{FF2B5EF4-FFF2-40B4-BE49-F238E27FC236}">
                  <a16:creationId xmlns:a16="http://schemas.microsoft.com/office/drawing/2014/main" id="{3432DC05-0F64-445E-9A04-28F38C318108}"/>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40">
              <a:extLst>
                <a:ext uri="{FF2B5EF4-FFF2-40B4-BE49-F238E27FC236}">
                  <a16:creationId xmlns:a16="http://schemas.microsoft.com/office/drawing/2014/main" id="{84B73A47-61BF-41AA-88B2-8E886FE76772}"/>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Rectangle 41">
              <a:extLst>
                <a:ext uri="{FF2B5EF4-FFF2-40B4-BE49-F238E27FC236}">
                  <a16:creationId xmlns:a16="http://schemas.microsoft.com/office/drawing/2014/main" id="{1598D14B-84D4-4984-9F52-076847DF34D6}"/>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nvGrpSpPr>
          <p:cNvPr id="84" name="Group 83">
            <a:extLst>
              <a:ext uri="{FF2B5EF4-FFF2-40B4-BE49-F238E27FC236}">
                <a16:creationId xmlns:a16="http://schemas.microsoft.com/office/drawing/2014/main" id="{1A7C43DF-6C62-45B8-95AA-FD5810A8660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85" name="Rectangle 5">
              <a:extLst>
                <a:ext uri="{FF2B5EF4-FFF2-40B4-BE49-F238E27FC236}">
                  <a16:creationId xmlns:a16="http://schemas.microsoft.com/office/drawing/2014/main" id="{BDEB9B3F-C225-43E6-9726-04AF9C1A53C4}"/>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6" name="Freeform 6">
              <a:extLst>
                <a:ext uri="{FF2B5EF4-FFF2-40B4-BE49-F238E27FC236}">
                  <a16:creationId xmlns:a16="http://schemas.microsoft.com/office/drawing/2014/main" id="{4E61800F-DF6F-43CD-8C12-45DB0ED568C2}"/>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7" name="Freeform 7">
              <a:extLst>
                <a:ext uri="{FF2B5EF4-FFF2-40B4-BE49-F238E27FC236}">
                  <a16:creationId xmlns:a16="http://schemas.microsoft.com/office/drawing/2014/main" id="{D183EED0-F5DA-44B0-9457-5D40010DA4D8}"/>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8" name="Rectangle 8">
              <a:extLst>
                <a:ext uri="{FF2B5EF4-FFF2-40B4-BE49-F238E27FC236}">
                  <a16:creationId xmlns:a16="http://schemas.microsoft.com/office/drawing/2014/main" id="{FDC5A0D4-B99A-485A-89FF-844974568332}"/>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9" name="Freeform 9">
              <a:extLst>
                <a:ext uri="{FF2B5EF4-FFF2-40B4-BE49-F238E27FC236}">
                  <a16:creationId xmlns:a16="http://schemas.microsoft.com/office/drawing/2014/main" id="{0FE319C8-F4B9-4442-BD90-0519E429A8AC}"/>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10">
              <a:extLst>
                <a:ext uri="{FF2B5EF4-FFF2-40B4-BE49-F238E27FC236}">
                  <a16:creationId xmlns:a16="http://schemas.microsoft.com/office/drawing/2014/main" id="{3BB8B11B-3B31-4AFA-8E9F-1A34B6D0916B}"/>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11">
              <a:extLst>
                <a:ext uri="{FF2B5EF4-FFF2-40B4-BE49-F238E27FC236}">
                  <a16:creationId xmlns:a16="http://schemas.microsoft.com/office/drawing/2014/main" id="{539DB9EB-8B31-4642-A442-7EDEF64FDC02}"/>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12">
              <a:extLst>
                <a:ext uri="{FF2B5EF4-FFF2-40B4-BE49-F238E27FC236}">
                  <a16:creationId xmlns:a16="http://schemas.microsoft.com/office/drawing/2014/main" id="{F39533B1-CCEC-4EF1-829E-718CC4E93E40}"/>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13">
              <a:extLst>
                <a:ext uri="{FF2B5EF4-FFF2-40B4-BE49-F238E27FC236}">
                  <a16:creationId xmlns:a16="http://schemas.microsoft.com/office/drawing/2014/main" id="{48712762-A8E5-45A2-B60F-3DA82DFC9B00}"/>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14">
              <a:extLst>
                <a:ext uri="{FF2B5EF4-FFF2-40B4-BE49-F238E27FC236}">
                  <a16:creationId xmlns:a16="http://schemas.microsoft.com/office/drawing/2014/main" id="{94B12164-83B1-49AC-9C1F-340008C180C4}"/>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15">
              <a:extLst>
                <a:ext uri="{FF2B5EF4-FFF2-40B4-BE49-F238E27FC236}">
                  <a16:creationId xmlns:a16="http://schemas.microsoft.com/office/drawing/2014/main" id="{C7DFAE75-1B9F-4753-8FA6-2B5ABD5E9D80}"/>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8" name="Freeform 16">
              <a:extLst>
                <a:ext uri="{FF2B5EF4-FFF2-40B4-BE49-F238E27FC236}">
                  <a16:creationId xmlns:a16="http://schemas.microsoft.com/office/drawing/2014/main" id="{49E7D20F-0504-4E85-8FD8-691101FDC6EA}"/>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17">
              <a:extLst>
                <a:ext uri="{FF2B5EF4-FFF2-40B4-BE49-F238E27FC236}">
                  <a16:creationId xmlns:a16="http://schemas.microsoft.com/office/drawing/2014/main" id="{B14F755D-AF63-4D99-8291-03149E5FEF6D}"/>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Freeform 18">
              <a:extLst>
                <a:ext uri="{FF2B5EF4-FFF2-40B4-BE49-F238E27FC236}">
                  <a16:creationId xmlns:a16="http://schemas.microsoft.com/office/drawing/2014/main" id="{33C0DFAF-5A4B-420B-95DE-0D2C04AA349B}"/>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9" name="Freeform 19">
              <a:extLst>
                <a:ext uri="{FF2B5EF4-FFF2-40B4-BE49-F238E27FC236}">
                  <a16:creationId xmlns:a16="http://schemas.microsoft.com/office/drawing/2014/main" id="{96F54509-CFB7-4AF8-A899-904CC72CCE4F}"/>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0" name="Freeform 20">
              <a:extLst>
                <a:ext uri="{FF2B5EF4-FFF2-40B4-BE49-F238E27FC236}">
                  <a16:creationId xmlns:a16="http://schemas.microsoft.com/office/drawing/2014/main" id="{384A2F41-8978-49E0-A927-D58750662E33}"/>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21">
              <a:extLst>
                <a:ext uri="{FF2B5EF4-FFF2-40B4-BE49-F238E27FC236}">
                  <a16:creationId xmlns:a16="http://schemas.microsoft.com/office/drawing/2014/main" id="{07930ABC-E4F5-4079-A7FF-76DE9E787CA0}"/>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22">
              <a:extLst>
                <a:ext uri="{FF2B5EF4-FFF2-40B4-BE49-F238E27FC236}">
                  <a16:creationId xmlns:a16="http://schemas.microsoft.com/office/drawing/2014/main" id="{FCD3C4A5-587C-432B-8F18-FA9EBEAF8A0F}"/>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23">
              <a:extLst>
                <a:ext uri="{FF2B5EF4-FFF2-40B4-BE49-F238E27FC236}">
                  <a16:creationId xmlns:a16="http://schemas.microsoft.com/office/drawing/2014/main" id="{5F2BDFA3-A67E-4401-AA87-900456BFA3A2}"/>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Freeform 24">
              <a:extLst>
                <a:ext uri="{FF2B5EF4-FFF2-40B4-BE49-F238E27FC236}">
                  <a16:creationId xmlns:a16="http://schemas.microsoft.com/office/drawing/2014/main" id="{DFC87E89-90EB-42B2-BA68-CFC0EDA9BC97}"/>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5" name="Freeform 25">
              <a:extLst>
                <a:ext uri="{FF2B5EF4-FFF2-40B4-BE49-F238E27FC236}">
                  <a16:creationId xmlns:a16="http://schemas.microsoft.com/office/drawing/2014/main" id="{826316A2-CD38-417D-9E5D-7E2C4E46E34F}"/>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26">
              <a:extLst>
                <a:ext uri="{FF2B5EF4-FFF2-40B4-BE49-F238E27FC236}">
                  <a16:creationId xmlns:a16="http://schemas.microsoft.com/office/drawing/2014/main" id="{20EA31E1-79BA-4721-9993-BB4313D3DBDD}"/>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27">
              <a:extLst>
                <a:ext uri="{FF2B5EF4-FFF2-40B4-BE49-F238E27FC236}">
                  <a16:creationId xmlns:a16="http://schemas.microsoft.com/office/drawing/2014/main" id="{33BAEAF8-89EF-47F7-9AF4-42BF388D54FE}"/>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28">
              <a:extLst>
                <a:ext uri="{FF2B5EF4-FFF2-40B4-BE49-F238E27FC236}">
                  <a16:creationId xmlns:a16="http://schemas.microsoft.com/office/drawing/2014/main" id="{89190398-1BB4-4DF2-ACA4-34008058F9A4}"/>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29">
              <a:extLst>
                <a:ext uri="{FF2B5EF4-FFF2-40B4-BE49-F238E27FC236}">
                  <a16:creationId xmlns:a16="http://schemas.microsoft.com/office/drawing/2014/main" id="{B6D40144-76DD-412F-87BD-7FB91D6F4D5E}"/>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30">
              <a:extLst>
                <a:ext uri="{FF2B5EF4-FFF2-40B4-BE49-F238E27FC236}">
                  <a16:creationId xmlns:a16="http://schemas.microsoft.com/office/drawing/2014/main" id="{F97B6EF2-BF6F-4EF1-8E14-6EFDDAF9DF68}"/>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Freeform 31">
              <a:extLst>
                <a:ext uri="{FF2B5EF4-FFF2-40B4-BE49-F238E27FC236}">
                  <a16:creationId xmlns:a16="http://schemas.microsoft.com/office/drawing/2014/main" id="{0CEBC145-3BEC-40B8-9019-B499D5CA447D}"/>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2" name="Freeform 32">
              <a:extLst>
                <a:ext uri="{FF2B5EF4-FFF2-40B4-BE49-F238E27FC236}">
                  <a16:creationId xmlns:a16="http://schemas.microsoft.com/office/drawing/2014/main" id="{C005CE09-5CB1-4149-930C-0D4EEA9A4BC6}"/>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3" name="Rectangle 33">
              <a:extLst>
                <a:ext uri="{FF2B5EF4-FFF2-40B4-BE49-F238E27FC236}">
                  <a16:creationId xmlns:a16="http://schemas.microsoft.com/office/drawing/2014/main" id="{F08D8FC9-82D6-4D11-AB57-BF732BA2E123}"/>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14" name="Freeform 34">
              <a:extLst>
                <a:ext uri="{FF2B5EF4-FFF2-40B4-BE49-F238E27FC236}">
                  <a16:creationId xmlns:a16="http://schemas.microsoft.com/office/drawing/2014/main" id="{D3850C8D-959A-46CA-9EDA-4950BAF2D6BE}"/>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5" name="Freeform 35">
              <a:extLst>
                <a:ext uri="{FF2B5EF4-FFF2-40B4-BE49-F238E27FC236}">
                  <a16:creationId xmlns:a16="http://schemas.microsoft.com/office/drawing/2014/main" id="{824AD5DC-310B-45F8-B702-5D73B04DCE95}"/>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6" name="Freeform 36">
              <a:extLst>
                <a:ext uri="{FF2B5EF4-FFF2-40B4-BE49-F238E27FC236}">
                  <a16:creationId xmlns:a16="http://schemas.microsoft.com/office/drawing/2014/main" id="{B03C1129-4F01-49CF-A5D4-DCFE93B8B7AB}"/>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7" name="Freeform 37">
              <a:extLst>
                <a:ext uri="{FF2B5EF4-FFF2-40B4-BE49-F238E27FC236}">
                  <a16:creationId xmlns:a16="http://schemas.microsoft.com/office/drawing/2014/main" id="{E6C5106F-7014-4FF8-B0FC-8DD63E2A573F}"/>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8" name="Freeform 38">
              <a:extLst>
                <a:ext uri="{FF2B5EF4-FFF2-40B4-BE49-F238E27FC236}">
                  <a16:creationId xmlns:a16="http://schemas.microsoft.com/office/drawing/2014/main" id="{4BCE0F7C-0E64-458B-9353-848556B20907}"/>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9" name="Freeform 39">
              <a:extLst>
                <a:ext uri="{FF2B5EF4-FFF2-40B4-BE49-F238E27FC236}">
                  <a16:creationId xmlns:a16="http://schemas.microsoft.com/office/drawing/2014/main" id="{58D5D6FC-E890-4423-BB31-81F3D444E6E0}"/>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0" name="Freeform 40">
              <a:extLst>
                <a:ext uri="{FF2B5EF4-FFF2-40B4-BE49-F238E27FC236}">
                  <a16:creationId xmlns:a16="http://schemas.microsoft.com/office/drawing/2014/main" id="{347E3C13-5CA8-4EE5-BB16-81C50F72D0E5}"/>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1" name="Freeform 41">
              <a:extLst>
                <a:ext uri="{FF2B5EF4-FFF2-40B4-BE49-F238E27FC236}">
                  <a16:creationId xmlns:a16="http://schemas.microsoft.com/office/drawing/2014/main" id="{9037BA39-8C16-4305-9205-874625968D89}"/>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2" name="Freeform 42">
              <a:extLst>
                <a:ext uri="{FF2B5EF4-FFF2-40B4-BE49-F238E27FC236}">
                  <a16:creationId xmlns:a16="http://schemas.microsoft.com/office/drawing/2014/main" id="{02601F0F-E0E0-4A6F-9487-9B5DC0FC608F}"/>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3" name="Freeform 43">
              <a:extLst>
                <a:ext uri="{FF2B5EF4-FFF2-40B4-BE49-F238E27FC236}">
                  <a16:creationId xmlns:a16="http://schemas.microsoft.com/office/drawing/2014/main" id="{8F0015F8-47CE-4D19-8F29-525DE7CECF6F}"/>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4" name="Freeform 44">
              <a:extLst>
                <a:ext uri="{FF2B5EF4-FFF2-40B4-BE49-F238E27FC236}">
                  <a16:creationId xmlns:a16="http://schemas.microsoft.com/office/drawing/2014/main" id="{461CFAD1-B826-42C6-9A20-77DA27D04523}"/>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5" name="Rectangle 45">
              <a:extLst>
                <a:ext uri="{FF2B5EF4-FFF2-40B4-BE49-F238E27FC236}">
                  <a16:creationId xmlns:a16="http://schemas.microsoft.com/office/drawing/2014/main" id="{5C0DBEF4-5974-4FF8-8043-517C2178F6BD}"/>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26" name="Freeform 46">
              <a:extLst>
                <a:ext uri="{FF2B5EF4-FFF2-40B4-BE49-F238E27FC236}">
                  <a16:creationId xmlns:a16="http://schemas.microsoft.com/office/drawing/2014/main" id="{C44AD8A0-5AAD-40E0-9382-4BB7CD3C5177}"/>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7" name="Freeform 47">
              <a:extLst>
                <a:ext uri="{FF2B5EF4-FFF2-40B4-BE49-F238E27FC236}">
                  <a16:creationId xmlns:a16="http://schemas.microsoft.com/office/drawing/2014/main" id="{E69E7E91-7D80-4053-B776-390644F6A2F0}"/>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8" name="Freeform 48">
              <a:extLst>
                <a:ext uri="{FF2B5EF4-FFF2-40B4-BE49-F238E27FC236}">
                  <a16:creationId xmlns:a16="http://schemas.microsoft.com/office/drawing/2014/main" id="{9DCDCA0D-7DF0-458A-9F44-E279F8E4DF12}"/>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9" name="Freeform 49">
              <a:extLst>
                <a:ext uri="{FF2B5EF4-FFF2-40B4-BE49-F238E27FC236}">
                  <a16:creationId xmlns:a16="http://schemas.microsoft.com/office/drawing/2014/main" id="{F5915D4C-1A03-4B6E-A0B7-F37365BDC50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0" name="Freeform 50">
              <a:extLst>
                <a:ext uri="{FF2B5EF4-FFF2-40B4-BE49-F238E27FC236}">
                  <a16:creationId xmlns:a16="http://schemas.microsoft.com/office/drawing/2014/main" id="{6014BA40-1928-40CA-9AF1-66DC3D8D4F95}"/>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1" name="Freeform 51">
              <a:extLst>
                <a:ext uri="{FF2B5EF4-FFF2-40B4-BE49-F238E27FC236}">
                  <a16:creationId xmlns:a16="http://schemas.microsoft.com/office/drawing/2014/main" id="{13C62284-3A4A-4D9B-A961-560CEEC6930D}"/>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2" name="Freeform 52">
              <a:extLst>
                <a:ext uri="{FF2B5EF4-FFF2-40B4-BE49-F238E27FC236}">
                  <a16:creationId xmlns:a16="http://schemas.microsoft.com/office/drawing/2014/main" id="{455348FF-DF1A-4EEC-ADF1-6902F64BD82A}"/>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3" name="Freeform 53">
              <a:extLst>
                <a:ext uri="{FF2B5EF4-FFF2-40B4-BE49-F238E27FC236}">
                  <a16:creationId xmlns:a16="http://schemas.microsoft.com/office/drawing/2014/main" id="{4ABA1C18-42D0-449B-9906-A9CADF63B3AE}"/>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4" name="Freeform 54">
              <a:extLst>
                <a:ext uri="{FF2B5EF4-FFF2-40B4-BE49-F238E27FC236}">
                  <a16:creationId xmlns:a16="http://schemas.microsoft.com/office/drawing/2014/main" id="{96A7F1AE-6B77-4E76-96FB-0E77DD668ED0}"/>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5" name="Freeform 55">
              <a:extLst>
                <a:ext uri="{FF2B5EF4-FFF2-40B4-BE49-F238E27FC236}">
                  <a16:creationId xmlns:a16="http://schemas.microsoft.com/office/drawing/2014/main" id="{88F9C65E-66A1-4E52-BB44-725429B73396}"/>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6" name="Freeform 56">
              <a:extLst>
                <a:ext uri="{FF2B5EF4-FFF2-40B4-BE49-F238E27FC236}">
                  <a16:creationId xmlns:a16="http://schemas.microsoft.com/office/drawing/2014/main" id="{903B539B-47B8-404F-B2D8-440E7A63CED7}"/>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7" name="Freeform 57">
              <a:extLst>
                <a:ext uri="{FF2B5EF4-FFF2-40B4-BE49-F238E27FC236}">
                  <a16:creationId xmlns:a16="http://schemas.microsoft.com/office/drawing/2014/main" id="{E307E88A-4532-4AF5-9DD7-AC651A023DF5}"/>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8" name="Freeform 58">
              <a:extLst>
                <a:ext uri="{FF2B5EF4-FFF2-40B4-BE49-F238E27FC236}">
                  <a16:creationId xmlns:a16="http://schemas.microsoft.com/office/drawing/2014/main" id="{FBBB7833-3456-45AD-ADCE-FE8DA87739EC}"/>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7914894" y="1122363"/>
            <a:ext cx="3772281" cy="1801813"/>
          </a:xfrm>
        </p:spPr>
        <p:txBody>
          <a:bodyPr vert="horz" lIns="91440" tIns="45720" rIns="91440" bIns="45720" rtlCol="0" anchor="b">
            <a:normAutofit/>
          </a:bodyPr>
          <a:lstStyle/>
          <a:p>
            <a:r>
              <a:rPr lang="en-US" sz="4100" dirty="0"/>
              <a:t>What is </a:t>
            </a:r>
            <a:r>
              <a:rPr lang="en-US" sz="4100" dirty="0" err="1"/>
              <a:t>aN</a:t>
            </a:r>
            <a:r>
              <a:rPr lang="en-US" sz="4100" dirty="0"/>
              <a:t> Autonomous car?</a:t>
            </a:r>
          </a:p>
        </p:txBody>
      </p:sp>
      <p:sp>
        <p:nvSpPr>
          <p:cNvPr id="3" name="Content Placeholder 2">
            <a:extLst>
              <a:ext uri="{FF2B5EF4-FFF2-40B4-BE49-F238E27FC236}">
                <a16:creationId xmlns:a16="http://schemas.microsoft.com/office/drawing/2014/main" id="{6F6A3AC4-1073-403A-81C6-2ABB14D45B83}"/>
              </a:ext>
            </a:extLst>
          </p:cNvPr>
          <p:cNvSpPr>
            <a:spLocks noGrp="1"/>
          </p:cNvSpPr>
          <p:nvPr>
            <p:ph idx="1"/>
          </p:nvPr>
        </p:nvSpPr>
        <p:spPr>
          <a:xfrm>
            <a:off x="7914894" y="3055143"/>
            <a:ext cx="3184804" cy="2567781"/>
          </a:xfrm>
        </p:spPr>
        <p:txBody>
          <a:bodyPr vert="horz" lIns="91440" tIns="45720" rIns="91440" bIns="45720" rtlCol="0">
            <a:normAutofit/>
          </a:bodyPr>
          <a:lstStyle/>
          <a:p>
            <a:r>
              <a:rPr lang="en-US" sz="2000" cap="all" dirty="0">
                <a:solidFill>
                  <a:schemeClr val="tx2"/>
                </a:solidFill>
              </a:rPr>
              <a:t>Vehicle Capable of self navigation without driver input</a:t>
            </a:r>
          </a:p>
          <a:p>
            <a:r>
              <a:rPr lang="en-US" sz="2000" cap="all" dirty="0">
                <a:solidFill>
                  <a:schemeClr val="tx2"/>
                </a:solidFill>
              </a:rPr>
              <a:t>Also called automated, driverless, or self-driving </a:t>
            </a:r>
            <a:r>
              <a:rPr lang="en-US" sz="2000" cap="all" baseline="30000" dirty="0">
                <a:solidFill>
                  <a:schemeClr val="tx2"/>
                </a:solidFill>
              </a:rPr>
              <a:t>1</a:t>
            </a:r>
          </a:p>
        </p:txBody>
      </p:sp>
      <p:sp>
        <p:nvSpPr>
          <p:cNvPr id="4" name="TextBox 3">
            <a:extLst>
              <a:ext uri="{FF2B5EF4-FFF2-40B4-BE49-F238E27FC236}">
                <a16:creationId xmlns:a16="http://schemas.microsoft.com/office/drawing/2014/main" id="{EEA3D4CA-DDFD-4C85-B3D7-379CA586DDD0}"/>
              </a:ext>
            </a:extLst>
          </p:cNvPr>
          <p:cNvSpPr txBox="1"/>
          <p:nvPr/>
        </p:nvSpPr>
        <p:spPr>
          <a:xfrm>
            <a:off x="21707" y="6586352"/>
            <a:ext cx="966235" cy="230832"/>
          </a:xfrm>
          <a:prstGeom prst="rect">
            <a:avLst/>
          </a:prstGeom>
          <a:noFill/>
        </p:spPr>
        <p:txBody>
          <a:bodyPr wrap="square" rtlCol="0">
            <a:spAutoFit/>
          </a:bodyPr>
          <a:lstStyle/>
          <a:p>
            <a:r>
              <a:rPr lang="en-US" sz="900" dirty="0">
                <a:solidFill>
                  <a:schemeClr val="tx1">
                    <a:lumMod val="50000"/>
                  </a:schemeClr>
                </a:solidFill>
              </a:rPr>
              <a:t>Source: Waymo</a:t>
            </a:r>
          </a:p>
        </p:txBody>
      </p:sp>
    </p:spTree>
    <p:extLst>
      <p:ext uri="{BB962C8B-B14F-4D97-AF65-F5344CB8AC3E}">
        <p14:creationId xmlns:p14="http://schemas.microsoft.com/office/powerpoint/2010/main" val="187540104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Geospatial Data model</a:t>
            </a:r>
          </a:p>
        </p:txBody>
      </p:sp>
      <p:graphicFrame>
        <p:nvGraphicFramePr>
          <p:cNvPr id="6" name="Content Placeholder 2">
            <a:extLst>
              <a:ext uri="{FF2B5EF4-FFF2-40B4-BE49-F238E27FC236}">
                <a16:creationId xmlns:a16="http://schemas.microsoft.com/office/drawing/2014/main" id="{4F5C159B-7CB6-479A-A07E-279175D82E20}"/>
              </a:ext>
            </a:extLst>
          </p:cNvPr>
          <p:cNvGraphicFramePr>
            <a:graphicFrameLocks noGrp="1"/>
          </p:cNvGraphicFramePr>
          <p:nvPr>
            <p:ph idx="1"/>
            <p:extLst>
              <p:ext uri="{D42A27DB-BD31-4B8C-83A1-F6EECF244321}">
                <p14:modId xmlns:p14="http://schemas.microsoft.com/office/powerpoint/2010/main" val="3981344186"/>
              </p:ext>
            </p:extLst>
          </p:nvPr>
        </p:nvGraphicFramePr>
        <p:xfrm>
          <a:off x="1141413" y="1981200"/>
          <a:ext cx="9906000" cy="3675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810124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lstStyle/>
          <a:p>
            <a:pPr algn="ctr"/>
            <a:r>
              <a:rPr lang="en-US" dirty="0" err="1"/>
              <a:t>CesiumJS</a:t>
            </a:r>
            <a:endParaRPr lang="en-US" dirty="0"/>
          </a:p>
        </p:txBody>
      </p:sp>
      <p:sp>
        <p:nvSpPr>
          <p:cNvPr id="3" name="Content Placeholder 2">
            <a:extLst>
              <a:ext uri="{FF2B5EF4-FFF2-40B4-BE49-F238E27FC236}">
                <a16:creationId xmlns:a16="http://schemas.microsoft.com/office/drawing/2014/main" id="{6F6A3AC4-1073-403A-81C6-2ABB14D45B83}"/>
              </a:ext>
            </a:extLst>
          </p:cNvPr>
          <p:cNvSpPr>
            <a:spLocks noGrp="1"/>
          </p:cNvSpPr>
          <p:nvPr>
            <p:ph idx="1"/>
          </p:nvPr>
        </p:nvSpPr>
        <p:spPr/>
        <p:txBody>
          <a:bodyPr>
            <a:normAutofit/>
          </a:bodyPr>
          <a:lstStyle/>
          <a:p>
            <a:pPr marL="0" indent="0" algn="ctr">
              <a:buNone/>
            </a:pPr>
            <a:r>
              <a:rPr lang="en-US" sz="3600" dirty="0"/>
              <a:t>DEMO</a:t>
            </a:r>
          </a:p>
        </p:txBody>
      </p:sp>
      <p:pic>
        <p:nvPicPr>
          <p:cNvPr id="5" name="Picture 4">
            <a:extLst>
              <a:ext uri="{FF2B5EF4-FFF2-40B4-BE49-F238E27FC236}">
                <a16:creationId xmlns:a16="http://schemas.microsoft.com/office/drawing/2014/main" id="{3A48C2B6-5907-4A66-B756-B57303748F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3370" y="3607993"/>
            <a:ext cx="3063183" cy="824702"/>
          </a:xfrm>
          <a:prstGeom prst="rect">
            <a:avLst/>
          </a:prstGeom>
        </p:spPr>
      </p:pic>
    </p:spTree>
    <p:extLst>
      <p:ext uri="{BB962C8B-B14F-4D97-AF65-F5344CB8AC3E}">
        <p14:creationId xmlns:p14="http://schemas.microsoft.com/office/powerpoint/2010/main" val="424358267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C5C70F22-BF58-4623-8F37-A61ED96A0BAC}"/>
              </a:ext>
            </a:extLst>
          </p:cNvPr>
          <p:cNvPicPr>
            <a:picLocks noRot="1" noChangeAspect="1"/>
          </p:cNvPicPr>
          <p:nvPr>
            <a:videoFile r:link="rId1"/>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9699302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806628"/>
          </a:xfrm>
        </p:spPr>
        <p:txBody>
          <a:bodyPr>
            <a:normAutofit/>
          </a:bodyPr>
          <a:lstStyle/>
          <a:p>
            <a:pPr algn="ctr"/>
            <a:r>
              <a:rPr lang="en-US" dirty="0"/>
              <a:t>Focus on Open Source</a:t>
            </a:r>
          </a:p>
        </p:txBody>
      </p:sp>
      <p:graphicFrame>
        <p:nvGraphicFramePr>
          <p:cNvPr id="5" name="Content Placeholder 2">
            <a:extLst>
              <a:ext uri="{FF2B5EF4-FFF2-40B4-BE49-F238E27FC236}">
                <a16:creationId xmlns:a16="http://schemas.microsoft.com/office/drawing/2014/main" id="{0B8B23C0-47E8-4455-8D77-2F998B65BC95}"/>
              </a:ext>
            </a:extLst>
          </p:cNvPr>
          <p:cNvGraphicFramePr>
            <a:graphicFrameLocks noGrp="1"/>
          </p:cNvGraphicFramePr>
          <p:nvPr>
            <p:ph idx="1"/>
            <p:extLst>
              <p:ext uri="{D42A27DB-BD31-4B8C-83A1-F6EECF244321}">
                <p14:modId xmlns:p14="http://schemas.microsoft.com/office/powerpoint/2010/main" val="333755584"/>
              </p:ext>
            </p:extLst>
          </p:nvPr>
        </p:nvGraphicFramePr>
        <p:xfrm>
          <a:off x="1143000" y="1660939"/>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7481C85-E3D4-413F-BD38-7F54E90C5007}"/>
              </a:ext>
            </a:extLst>
          </p:cNvPr>
          <p:cNvSpPr txBox="1"/>
          <p:nvPr/>
        </p:nvSpPr>
        <p:spPr>
          <a:xfrm>
            <a:off x="2183027" y="5039453"/>
            <a:ext cx="7562335" cy="584775"/>
          </a:xfrm>
          <a:prstGeom prst="rect">
            <a:avLst/>
          </a:prstGeom>
          <a:noFill/>
        </p:spPr>
        <p:txBody>
          <a:bodyPr wrap="square" rtlCol="0">
            <a:spAutoFit/>
          </a:bodyPr>
          <a:lstStyle/>
          <a:p>
            <a:r>
              <a:rPr lang="en-US" sz="3200" dirty="0"/>
              <a:t>Other open tools and algorithms</a:t>
            </a:r>
          </a:p>
        </p:txBody>
      </p:sp>
    </p:spTree>
    <p:extLst>
      <p:ext uri="{BB962C8B-B14F-4D97-AF65-F5344CB8AC3E}">
        <p14:creationId xmlns:p14="http://schemas.microsoft.com/office/powerpoint/2010/main" val="140626648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144379"/>
          </a:xfrm>
        </p:spPr>
        <p:txBody>
          <a:bodyPr>
            <a:normAutofit/>
          </a:bodyPr>
          <a:lstStyle/>
          <a:p>
            <a:pPr algn="ctr"/>
            <a:r>
              <a:rPr lang="en-US" dirty="0"/>
              <a:t>Sharing contributions</a:t>
            </a:r>
          </a:p>
        </p:txBody>
      </p:sp>
      <p:graphicFrame>
        <p:nvGraphicFramePr>
          <p:cNvPr id="5" name="Content Placeholder 2">
            <a:extLst>
              <a:ext uri="{FF2B5EF4-FFF2-40B4-BE49-F238E27FC236}">
                <a16:creationId xmlns:a16="http://schemas.microsoft.com/office/drawing/2014/main" id="{0B8B23C0-47E8-4455-8D77-2F998B65BC95}"/>
              </a:ext>
            </a:extLst>
          </p:cNvPr>
          <p:cNvGraphicFramePr>
            <a:graphicFrameLocks noGrp="1"/>
          </p:cNvGraphicFramePr>
          <p:nvPr>
            <p:ph idx="1"/>
            <p:extLst>
              <p:ext uri="{D42A27DB-BD31-4B8C-83A1-F6EECF244321}">
                <p14:modId xmlns:p14="http://schemas.microsoft.com/office/powerpoint/2010/main" val="3756225163"/>
              </p:ext>
            </p:extLst>
          </p:nvPr>
        </p:nvGraphicFramePr>
        <p:xfrm>
          <a:off x="1141413" y="1606378"/>
          <a:ext cx="9906000" cy="4143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23646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Summary</a:t>
            </a:r>
          </a:p>
        </p:txBody>
      </p:sp>
      <p:graphicFrame>
        <p:nvGraphicFramePr>
          <p:cNvPr id="6" name="Content Placeholder 2">
            <a:extLst>
              <a:ext uri="{FF2B5EF4-FFF2-40B4-BE49-F238E27FC236}">
                <a16:creationId xmlns:a16="http://schemas.microsoft.com/office/drawing/2014/main" id="{BAF5E7C8-7243-4752-8471-CACFDA76F9E7}"/>
              </a:ext>
            </a:extLst>
          </p:cNvPr>
          <p:cNvGraphicFramePr>
            <a:graphicFrameLocks noGrp="1"/>
          </p:cNvGraphicFramePr>
          <p:nvPr>
            <p:ph idx="1"/>
            <p:extLst>
              <p:ext uri="{D42A27DB-BD31-4B8C-83A1-F6EECF244321}">
                <p14:modId xmlns:p14="http://schemas.microsoft.com/office/powerpoint/2010/main" val="1499089492"/>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324910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Methodology &amp; Workflow</a:t>
            </a:r>
          </a:p>
        </p:txBody>
      </p:sp>
      <p:graphicFrame>
        <p:nvGraphicFramePr>
          <p:cNvPr id="9" name="Content Placeholder 2">
            <a:extLst>
              <a:ext uri="{FF2B5EF4-FFF2-40B4-BE49-F238E27FC236}">
                <a16:creationId xmlns:a16="http://schemas.microsoft.com/office/drawing/2014/main" id="{42B15AFF-EB59-4866-A1A5-FC580CFCFF26}"/>
              </a:ext>
            </a:extLst>
          </p:cNvPr>
          <p:cNvGraphicFramePr>
            <a:graphicFrameLocks noGrp="1"/>
          </p:cNvGraphicFramePr>
          <p:nvPr>
            <p:ph idx="1"/>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759900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Project TimeLine</a:t>
            </a:r>
          </a:p>
        </p:txBody>
      </p:sp>
      <p:graphicFrame>
        <p:nvGraphicFramePr>
          <p:cNvPr id="9" name="Content Placeholder 2">
            <a:extLst>
              <a:ext uri="{FF2B5EF4-FFF2-40B4-BE49-F238E27FC236}">
                <a16:creationId xmlns:a16="http://schemas.microsoft.com/office/drawing/2014/main" id="{42B15AFF-EB59-4866-A1A5-FC580CFCFF26}"/>
              </a:ext>
            </a:extLst>
          </p:cNvPr>
          <p:cNvGraphicFramePr>
            <a:graphicFrameLocks noGrp="1"/>
          </p:cNvGraphicFramePr>
          <p:nvPr>
            <p:ph idx="1"/>
            <p:extLst>
              <p:ext uri="{D42A27DB-BD31-4B8C-83A1-F6EECF244321}">
                <p14:modId xmlns:p14="http://schemas.microsoft.com/office/powerpoint/2010/main" val="1468995358"/>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688035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lstStyle/>
          <a:p>
            <a:pPr algn="ctr"/>
            <a:r>
              <a:rPr lang="en-US" dirty="0"/>
              <a:t>References</a:t>
            </a:r>
          </a:p>
        </p:txBody>
      </p:sp>
      <p:sp>
        <p:nvSpPr>
          <p:cNvPr id="7" name="Content Placeholder 6">
            <a:extLst>
              <a:ext uri="{FF2B5EF4-FFF2-40B4-BE49-F238E27FC236}">
                <a16:creationId xmlns:a16="http://schemas.microsoft.com/office/drawing/2014/main" id="{4C80C9DD-9CF8-4985-B921-A9774A1B8BF6}"/>
              </a:ext>
            </a:extLst>
          </p:cNvPr>
          <p:cNvSpPr>
            <a:spLocks noGrp="1"/>
          </p:cNvSpPr>
          <p:nvPr>
            <p:ph idx="1"/>
          </p:nvPr>
        </p:nvSpPr>
        <p:spPr>
          <a:xfrm>
            <a:off x="1141412" y="1738184"/>
            <a:ext cx="9905999" cy="4053017"/>
          </a:xfrm>
        </p:spPr>
        <p:txBody>
          <a:bodyPr>
            <a:normAutofit lnSpcReduction="10000"/>
          </a:bodyPr>
          <a:lstStyle/>
          <a:p>
            <a:pPr marL="0" indent="0">
              <a:buNone/>
            </a:pPr>
            <a:r>
              <a:rPr lang="en-US" dirty="0"/>
              <a:t>1. Guerra, E. (2016) Planning for Cars That Drive Themselves: Metropolitan     Planning Organizations, Regional Transportation Plans, and Autonomous Vehicles. </a:t>
            </a:r>
            <a:r>
              <a:rPr lang="en-US" i="1" dirty="0"/>
              <a:t>Journal of Planning Education and Research, 36(2), </a:t>
            </a:r>
            <a:r>
              <a:rPr lang="en-US" dirty="0"/>
              <a:t>210-224.</a:t>
            </a:r>
            <a:endParaRPr lang="en-US" dirty="0">
              <a:hlinkClick r:id="rId3"/>
            </a:endParaRPr>
          </a:p>
          <a:p>
            <a:pPr marL="0" indent="0">
              <a:buNone/>
            </a:pPr>
            <a:r>
              <a:rPr lang="en-US" dirty="0">
                <a:hlinkClick r:id="rId3"/>
              </a:rPr>
              <a:t>2. SAE Standard J3016</a:t>
            </a:r>
            <a:endParaRPr lang="en-US" dirty="0"/>
          </a:p>
          <a:p>
            <a:pPr marL="0" indent="0">
              <a:buNone/>
            </a:pPr>
            <a:r>
              <a:rPr lang="en-US" dirty="0">
                <a:hlinkClick r:id="rId4"/>
              </a:rPr>
              <a:t>http://carla.org/</a:t>
            </a:r>
            <a:endParaRPr lang="en-US" dirty="0"/>
          </a:p>
          <a:p>
            <a:pPr marL="0" indent="0">
              <a:buNone/>
            </a:pPr>
            <a:r>
              <a:rPr lang="en-US" dirty="0">
                <a:hlinkClick r:id="rId5"/>
              </a:rPr>
              <a:t>https://cesiumjs.org/</a:t>
            </a:r>
            <a:endParaRPr lang="en-US" dirty="0"/>
          </a:p>
          <a:p>
            <a:pPr marL="0" indent="0">
              <a:buNone/>
            </a:pPr>
            <a:r>
              <a:rPr lang="en-US" dirty="0">
                <a:hlinkClick r:id="rId6"/>
              </a:rPr>
              <a:t>https://www.unrealengine.com/en-US/blog</a:t>
            </a:r>
            <a:endParaRPr lang="en-US" dirty="0"/>
          </a:p>
          <a:p>
            <a:pPr marL="0" indent="0">
              <a:buNone/>
            </a:pPr>
            <a:r>
              <a:rPr lang="en-US" dirty="0">
                <a:hlinkClick r:id="rId7"/>
              </a:rPr>
              <a:t>http://www.cloudcompare.org/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6260731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lstStyle/>
          <a:p>
            <a:pPr algn="ctr"/>
            <a:r>
              <a:rPr lang="en-US" dirty="0"/>
              <a:t>Questions?</a:t>
            </a:r>
          </a:p>
        </p:txBody>
      </p:sp>
      <mc:AlternateContent xmlns:mc="http://schemas.openxmlformats.org/markup-compatibility/2006" xmlns:am3d="http://schemas.microsoft.com/office/drawing/2017/model3d">
        <mc:Choice Requires="am3d">
          <p:graphicFrame>
            <p:nvGraphicFramePr>
              <p:cNvPr id="4" name="3D Model 3" descr="Question mark">
                <a:extLst>
                  <a:ext uri="{FF2B5EF4-FFF2-40B4-BE49-F238E27FC236}">
                    <a16:creationId xmlns:a16="http://schemas.microsoft.com/office/drawing/2014/main" id="{6BF3316C-58F7-48DC-B8B1-C597B1B9BD47}"/>
                  </a:ext>
                </a:extLst>
              </p:cNvPr>
              <p:cNvGraphicFramePr>
                <a:graphicFrameLocks noChangeAspect="1"/>
              </p:cNvGraphicFramePr>
              <p:nvPr>
                <p:extLst/>
              </p:nvPr>
            </p:nvGraphicFramePr>
            <p:xfrm>
              <a:off x="5112533" y="1561273"/>
              <a:ext cx="2091505" cy="2452766"/>
            </p:xfrm>
            <a:graphic>
              <a:graphicData uri="http://schemas.microsoft.com/office/drawing/2017/model3d">
                <am3d:model3d r:embed="rId3">
                  <am3d:spPr>
                    <a:xfrm>
                      <a:off x="0" y="0"/>
                      <a:ext cx="2091505" cy="2452766"/>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x="-3941600" ay="30339" az="-67239"/>
                    <am3d:postTrans dx="0" dy="0" dz="0"/>
                  </am3d:trans>
                  <am3d:attrSrcUrl r:id="rId4"/>
                  <am3d:raster rName="Office3DRenderer" rVer="16.0.8326">
                    <am3d:blip r:embed="rId5"/>
                  </am3d:raster>
                  <am3d:objViewport viewportSz="460131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4" name="3D Model 3" descr="Question mark">
                <a:extLst>
                  <a:ext uri="{FF2B5EF4-FFF2-40B4-BE49-F238E27FC236}">
                    <a16:creationId xmlns:a16="http://schemas.microsoft.com/office/drawing/2014/main" id="{6BF3316C-58F7-48DC-B8B1-C597B1B9BD47}"/>
                  </a:ext>
                </a:extLst>
              </p:cNvPr>
              <p:cNvPicPr>
                <a:picLocks noGrp="1" noRot="1" noChangeAspect="1" noMove="1" noResize="1" noEditPoints="1" noAdjustHandles="1" noChangeArrowheads="1" noChangeShapeType="1" noCrop="1"/>
              </p:cNvPicPr>
              <p:nvPr/>
            </p:nvPicPr>
            <p:blipFill>
              <a:blip r:embed="rId6"/>
              <a:stretch>
                <a:fillRect/>
              </a:stretch>
            </p:blipFill>
            <p:spPr>
              <a:xfrm>
                <a:off x="5112533" y="1561273"/>
                <a:ext cx="2091505" cy="2452766"/>
              </a:xfrm>
              <a:prstGeom prst="rect">
                <a:avLst/>
              </a:prstGeom>
            </p:spPr>
          </p:pic>
        </mc:Fallback>
      </mc:AlternateContent>
      <p:sp>
        <p:nvSpPr>
          <p:cNvPr id="7" name="Content Placeholder 6">
            <a:extLst>
              <a:ext uri="{FF2B5EF4-FFF2-40B4-BE49-F238E27FC236}">
                <a16:creationId xmlns:a16="http://schemas.microsoft.com/office/drawing/2014/main" id="{4C80C9DD-9CF8-4985-B921-A9774A1B8BF6}"/>
              </a:ext>
            </a:extLst>
          </p:cNvPr>
          <p:cNvSpPr>
            <a:spLocks noGrp="1"/>
          </p:cNvSpPr>
          <p:nvPr>
            <p:ph idx="1"/>
          </p:nvPr>
        </p:nvSpPr>
        <p:spPr>
          <a:xfrm>
            <a:off x="1141412" y="4760913"/>
            <a:ext cx="9905999" cy="1030288"/>
          </a:xfrm>
        </p:spPr>
        <p:txBody>
          <a:bodyPr/>
          <a:lstStyle/>
          <a:p>
            <a:pPr marL="0" indent="0" algn="ctr">
              <a:buNone/>
            </a:pPr>
            <a:r>
              <a:rPr lang="en-US" dirty="0"/>
              <a:t>bxa928@psu.edu</a:t>
            </a:r>
          </a:p>
        </p:txBody>
      </p:sp>
    </p:spTree>
    <p:extLst>
      <p:ext uri="{BB962C8B-B14F-4D97-AF65-F5344CB8AC3E}">
        <p14:creationId xmlns:p14="http://schemas.microsoft.com/office/powerpoint/2010/main" val="12294139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r>
              <a:rPr lang="en-US" dirty="0"/>
              <a:t>Vehicle automation Classification system </a:t>
            </a:r>
            <a:r>
              <a:rPr lang="en-US" cap="none" baseline="30000" dirty="0"/>
              <a:t>2</a:t>
            </a:r>
          </a:p>
        </p:txBody>
      </p:sp>
      <p:graphicFrame>
        <p:nvGraphicFramePr>
          <p:cNvPr id="5" name="Content Placeholder 2">
            <a:extLst>
              <a:ext uri="{FF2B5EF4-FFF2-40B4-BE49-F238E27FC236}">
                <a16:creationId xmlns:a16="http://schemas.microsoft.com/office/drawing/2014/main" id="{50404841-7EC8-4C94-8A64-CDCEC94F0EB1}"/>
              </a:ext>
            </a:extLst>
          </p:cNvPr>
          <p:cNvGraphicFramePr>
            <a:graphicFrameLocks noGrp="1"/>
          </p:cNvGraphicFramePr>
          <p:nvPr>
            <p:ph idx="1"/>
            <p:extLst>
              <p:ext uri="{D42A27DB-BD31-4B8C-83A1-F6EECF244321}">
                <p14:modId xmlns:p14="http://schemas.microsoft.com/office/powerpoint/2010/main" val="172511260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4996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3001" y="431906"/>
            <a:ext cx="9905998" cy="633756"/>
          </a:xfrm>
        </p:spPr>
        <p:txBody>
          <a:bodyPr/>
          <a:lstStyle/>
          <a:p>
            <a:pPr algn="ctr"/>
            <a:r>
              <a:rPr lang="en-US" dirty="0"/>
              <a:t>Autonomous vehicle Sensors</a:t>
            </a:r>
          </a:p>
        </p:txBody>
      </p:sp>
      <p:sp>
        <p:nvSpPr>
          <p:cNvPr id="3" name="Content Placeholder 2">
            <a:extLst>
              <a:ext uri="{FF2B5EF4-FFF2-40B4-BE49-F238E27FC236}">
                <a16:creationId xmlns:a16="http://schemas.microsoft.com/office/drawing/2014/main" id="{6F6A3AC4-1073-403A-81C6-2ABB14D45B83}"/>
              </a:ext>
            </a:extLst>
          </p:cNvPr>
          <p:cNvSpPr>
            <a:spLocks noGrp="1"/>
          </p:cNvSpPr>
          <p:nvPr>
            <p:ph idx="1"/>
          </p:nvPr>
        </p:nvSpPr>
        <p:spPr>
          <a:xfrm>
            <a:off x="9805550" y="2384376"/>
            <a:ext cx="1816392" cy="2238537"/>
          </a:xfrm>
        </p:spPr>
        <p:txBody>
          <a:bodyPr>
            <a:normAutofit/>
          </a:bodyPr>
          <a:lstStyle/>
          <a:p>
            <a:r>
              <a:rPr lang="en-US" dirty="0"/>
              <a:t>Cameras</a:t>
            </a:r>
          </a:p>
          <a:p>
            <a:r>
              <a:rPr lang="en-US" dirty="0"/>
              <a:t>LiDAR</a:t>
            </a:r>
          </a:p>
          <a:p>
            <a:r>
              <a:rPr lang="en-US" dirty="0"/>
              <a:t>GPS</a:t>
            </a:r>
          </a:p>
          <a:p>
            <a:r>
              <a:rPr lang="en-US" dirty="0"/>
              <a:t>Radar</a:t>
            </a:r>
          </a:p>
        </p:txBody>
      </p:sp>
      <p:pic>
        <p:nvPicPr>
          <p:cNvPr id="5" name="Picture 4" descr="A close up of a map&#10;&#10;Description generated with very high confidence">
            <a:extLst>
              <a:ext uri="{FF2B5EF4-FFF2-40B4-BE49-F238E27FC236}">
                <a16:creationId xmlns:a16="http://schemas.microsoft.com/office/drawing/2014/main" id="{D5773CA0-E922-48EC-9EF2-FBB777C5B658}"/>
              </a:ext>
            </a:extLst>
          </p:cNvPr>
          <p:cNvPicPr>
            <a:picLocks noChangeAspect="1"/>
          </p:cNvPicPr>
          <p:nvPr/>
        </p:nvPicPr>
        <p:blipFill>
          <a:blip r:embed="rId3"/>
          <a:stretch>
            <a:fillRect/>
          </a:stretch>
        </p:blipFill>
        <p:spPr>
          <a:xfrm>
            <a:off x="1143001" y="1065662"/>
            <a:ext cx="8530383" cy="5253135"/>
          </a:xfrm>
          <a:prstGeom prst="rect">
            <a:avLst/>
          </a:prstGeom>
        </p:spPr>
      </p:pic>
    </p:spTree>
    <p:extLst>
      <p:ext uri="{BB962C8B-B14F-4D97-AF65-F5344CB8AC3E}">
        <p14:creationId xmlns:p14="http://schemas.microsoft.com/office/powerpoint/2010/main" val="38486829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Major Companies Developing this Technology</a:t>
            </a:r>
          </a:p>
        </p:txBody>
      </p:sp>
      <p:graphicFrame>
        <p:nvGraphicFramePr>
          <p:cNvPr id="16" name="Content Placeholder 2">
            <a:extLst>
              <a:ext uri="{FF2B5EF4-FFF2-40B4-BE49-F238E27FC236}">
                <a16:creationId xmlns:a16="http://schemas.microsoft.com/office/drawing/2014/main" id="{137BF40E-0078-455E-AB94-B76758382398}"/>
              </a:ext>
            </a:extLst>
          </p:cNvPr>
          <p:cNvGraphicFramePr>
            <a:graphicFrameLocks noGrp="1"/>
          </p:cNvGraphicFramePr>
          <p:nvPr>
            <p:ph idx="1"/>
            <p:extLst>
              <p:ext uri="{D42A27DB-BD31-4B8C-83A1-F6EECF244321}">
                <p14:modId xmlns:p14="http://schemas.microsoft.com/office/powerpoint/2010/main" val="3506226851"/>
              </p:ext>
            </p:extLst>
          </p:nvPr>
        </p:nvGraphicFramePr>
        <p:xfrm>
          <a:off x="1141411" y="4445436"/>
          <a:ext cx="9906000" cy="1478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2">
            <a:extLst>
              <a:ext uri="{FF2B5EF4-FFF2-40B4-BE49-F238E27FC236}">
                <a16:creationId xmlns:a16="http://schemas.microsoft.com/office/drawing/2014/main" id="{3E841F77-323B-4D8F-8DB8-0565C36A6096}"/>
              </a:ext>
            </a:extLst>
          </p:cNvPr>
          <p:cNvGraphicFramePr>
            <a:graphicFrameLocks/>
          </p:cNvGraphicFramePr>
          <p:nvPr>
            <p:extLst>
              <p:ext uri="{D42A27DB-BD31-4B8C-83A1-F6EECF244321}">
                <p14:modId xmlns:p14="http://schemas.microsoft.com/office/powerpoint/2010/main" val="222821195"/>
              </p:ext>
            </p:extLst>
          </p:nvPr>
        </p:nvGraphicFramePr>
        <p:xfrm>
          <a:off x="1303049" y="2011682"/>
          <a:ext cx="9585901" cy="20116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023216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473164"/>
          </a:xfrm>
        </p:spPr>
        <p:txBody>
          <a:bodyPr>
            <a:normAutofit fontScale="90000"/>
          </a:bodyPr>
          <a:lstStyle/>
          <a:p>
            <a:pPr algn="ctr"/>
            <a:r>
              <a:rPr lang="en-US" dirty="0"/>
              <a:t>Impact and Deployment scenarios</a:t>
            </a:r>
          </a:p>
        </p:txBody>
      </p:sp>
      <p:graphicFrame>
        <p:nvGraphicFramePr>
          <p:cNvPr id="4" name="Diagram 3">
            <a:extLst>
              <a:ext uri="{FF2B5EF4-FFF2-40B4-BE49-F238E27FC236}">
                <a16:creationId xmlns:a16="http://schemas.microsoft.com/office/drawing/2014/main" id="{DC3EF108-BE6B-42B2-BCCF-2225415225E7}"/>
              </a:ext>
            </a:extLst>
          </p:cNvPr>
          <p:cNvGraphicFramePr/>
          <p:nvPr>
            <p:extLst>
              <p:ext uri="{D42A27DB-BD31-4B8C-83A1-F6EECF244321}">
                <p14:modId xmlns:p14="http://schemas.microsoft.com/office/powerpoint/2010/main" val="2194785647"/>
              </p:ext>
            </p:extLst>
          </p:nvPr>
        </p:nvGraphicFramePr>
        <p:xfrm>
          <a:off x="2032000" y="1593669"/>
          <a:ext cx="8043818" cy="4544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5838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reasons to care</a:t>
            </a:r>
          </a:p>
        </p:txBody>
      </p:sp>
      <p:graphicFrame>
        <p:nvGraphicFramePr>
          <p:cNvPr id="5" name="Content Placeholder 2">
            <a:extLst>
              <a:ext uri="{FF2B5EF4-FFF2-40B4-BE49-F238E27FC236}">
                <a16:creationId xmlns:a16="http://schemas.microsoft.com/office/drawing/2014/main" id="{317BB8AE-20C1-4A13-AC13-F9332AE0EB67}"/>
              </a:ext>
            </a:extLst>
          </p:cNvPr>
          <p:cNvGraphicFramePr>
            <a:graphicFrameLocks noGrp="1"/>
          </p:cNvGraphicFramePr>
          <p:nvPr>
            <p:ph idx="1"/>
            <p:extLst>
              <p:ext uri="{D42A27DB-BD31-4B8C-83A1-F6EECF244321}">
                <p14:modId xmlns:p14="http://schemas.microsoft.com/office/powerpoint/2010/main" val="820235007"/>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31336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1478570"/>
          </a:xfrm>
        </p:spPr>
        <p:txBody>
          <a:bodyPr>
            <a:normAutofit/>
          </a:bodyPr>
          <a:lstStyle/>
          <a:p>
            <a:pPr algn="ctr"/>
            <a:r>
              <a:rPr lang="en-US" dirty="0"/>
              <a:t>GIS Problem</a:t>
            </a:r>
          </a:p>
        </p:txBody>
      </p:sp>
      <p:graphicFrame>
        <p:nvGraphicFramePr>
          <p:cNvPr id="6" name="Content Placeholder 2">
            <a:extLst>
              <a:ext uri="{FF2B5EF4-FFF2-40B4-BE49-F238E27FC236}">
                <a16:creationId xmlns:a16="http://schemas.microsoft.com/office/drawing/2014/main" id="{BAF5E7C8-7243-4752-8471-CACFDA76F9E7}"/>
              </a:ext>
            </a:extLst>
          </p:cNvPr>
          <p:cNvGraphicFramePr>
            <a:graphicFrameLocks noGrp="1"/>
          </p:cNvGraphicFramePr>
          <p:nvPr>
            <p:ph idx="1"/>
            <p:extLst>
              <p:ext uri="{D42A27DB-BD31-4B8C-83A1-F6EECF244321}">
                <p14:modId xmlns:p14="http://schemas.microsoft.com/office/powerpoint/2010/main" val="2102740878"/>
              </p:ext>
            </p:extLst>
          </p:nvPr>
        </p:nvGraphicFramePr>
        <p:xfrm>
          <a:off x="1141413" y="2097088"/>
          <a:ext cx="9906000" cy="3624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92295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74B0-8781-43A9-8DFE-C8D220AC66E7}"/>
              </a:ext>
            </a:extLst>
          </p:cNvPr>
          <p:cNvSpPr>
            <a:spLocks noGrp="1"/>
          </p:cNvSpPr>
          <p:nvPr>
            <p:ph type="title"/>
          </p:nvPr>
        </p:nvSpPr>
        <p:spPr>
          <a:xfrm>
            <a:off x="1141413" y="618518"/>
            <a:ext cx="9905998" cy="792271"/>
          </a:xfrm>
        </p:spPr>
        <p:txBody>
          <a:bodyPr>
            <a:normAutofit/>
          </a:bodyPr>
          <a:lstStyle/>
          <a:p>
            <a:pPr algn="ctr"/>
            <a:r>
              <a:rPr lang="en-US" dirty="0"/>
              <a:t>Main Project questions</a:t>
            </a:r>
          </a:p>
        </p:txBody>
      </p:sp>
      <p:graphicFrame>
        <p:nvGraphicFramePr>
          <p:cNvPr id="7" name="Content Placeholder 2">
            <a:extLst>
              <a:ext uri="{FF2B5EF4-FFF2-40B4-BE49-F238E27FC236}">
                <a16:creationId xmlns:a16="http://schemas.microsoft.com/office/drawing/2014/main" id="{FF318D77-7CC4-4CB1-A967-F11D27CDC4E2}"/>
              </a:ext>
            </a:extLst>
          </p:cNvPr>
          <p:cNvGraphicFramePr>
            <a:graphicFrameLocks noGrp="1"/>
          </p:cNvGraphicFramePr>
          <p:nvPr>
            <p:ph idx="1"/>
            <p:extLst>
              <p:ext uri="{D42A27DB-BD31-4B8C-83A1-F6EECF244321}">
                <p14:modId xmlns:p14="http://schemas.microsoft.com/office/powerpoint/2010/main" val="3683427927"/>
              </p:ext>
            </p:extLst>
          </p:nvPr>
        </p:nvGraphicFramePr>
        <p:xfrm>
          <a:off x="1143000" y="1611087"/>
          <a:ext cx="9906000" cy="4454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154983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4148</TotalTime>
  <Words>1875</Words>
  <Application>Microsoft Office PowerPoint</Application>
  <PresentationFormat>Widescreen</PresentationFormat>
  <Paragraphs>234</Paragraphs>
  <Slides>29</Slides>
  <Notes>29</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Tw Cen MT</vt:lpstr>
      <vt:lpstr>Circuit</vt:lpstr>
      <vt:lpstr>Leveraging autonomous vehicle sensor data for urban infrastructure management</vt:lpstr>
      <vt:lpstr>What is aN Autonomous car?</vt:lpstr>
      <vt:lpstr>Vehicle automation Classification system 2</vt:lpstr>
      <vt:lpstr>Autonomous vehicle Sensors</vt:lpstr>
      <vt:lpstr>Major Companies Developing this Technology</vt:lpstr>
      <vt:lpstr>Impact and Deployment scenarios</vt:lpstr>
      <vt:lpstr>reasons to care</vt:lpstr>
      <vt:lpstr>GIS Problem</vt:lpstr>
      <vt:lpstr>Main Project questions</vt:lpstr>
      <vt:lpstr>Initial Challenge</vt:lpstr>
      <vt:lpstr>Main Project questions</vt:lpstr>
      <vt:lpstr>PowerPoint Presentation</vt:lpstr>
      <vt:lpstr>Expected Results</vt:lpstr>
      <vt:lpstr>CARLA Simulator DEMO</vt:lpstr>
      <vt:lpstr>PowerPoint Presentation</vt:lpstr>
      <vt:lpstr>PowerPoint Presentation</vt:lpstr>
      <vt:lpstr>CloudCompare</vt:lpstr>
      <vt:lpstr>PowerPoint Presentation</vt:lpstr>
      <vt:lpstr>Perform change detection analysis</vt:lpstr>
      <vt:lpstr>Geospatial Data model</vt:lpstr>
      <vt:lpstr>CesiumJS</vt:lpstr>
      <vt:lpstr>PowerPoint Presentation</vt:lpstr>
      <vt:lpstr>Focus on Open Source</vt:lpstr>
      <vt:lpstr>Sharing contributions</vt:lpstr>
      <vt:lpstr>Summary</vt:lpstr>
      <vt:lpstr>Methodology &amp; Workflow</vt:lpstr>
      <vt:lpstr>Project TimeLine</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autonomous vehicle sensor data for urban infrastructure management</dc:title>
  <dc:creator>B. Alonzo</dc:creator>
  <cp:lastModifiedBy>B. Alonzo</cp:lastModifiedBy>
  <cp:revision>33</cp:revision>
  <dcterms:created xsi:type="dcterms:W3CDTF">2018-04-23T21:11:48Z</dcterms:created>
  <dcterms:modified xsi:type="dcterms:W3CDTF">2018-04-30T06:16:02Z</dcterms:modified>
</cp:coreProperties>
</file>