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97" r:id="rId4"/>
    <p:sldId id="289" r:id="rId5"/>
    <p:sldId id="260" r:id="rId6"/>
    <p:sldId id="262" r:id="rId7"/>
    <p:sldId id="261" r:id="rId8"/>
    <p:sldId id="257" r:id="rId9"/>
    <p:sldId id="279" r:id="rId10"/>
    <p:sldId id="286" r:id="rId11"/>
    <p:sldId id="298" r:id="rId12"/>
    <p:sldId id="283" r:id="rId13"/>
    <p:sldId id="284" r:id="rId14"/>
    <p:sldId id="263" r:id="rId15"/>
    <p:sldId id="281" r:id="rId16"/>
    <p:sldId id="280" r:id="rId17"/>
    <p:sldId id="264" r:id="rId18"/>
    <p:sldId id="266" r:id="rId19"/>
    <p:sldId id="267" r:id="rId20"/>
    <p:sldId id="270" r:id="rId21"/>
    <p:sldId id="302" r:id="rId22"/>
    <p:sldId id="269" r:id="rId23"/>
    <p:sldId id="299" r:id="rId24"/>
    <p:sldId id="300" r:id="rId25"/>
    <p:sldId id="301" r:id="rId26"/>
    <p:sldId id="275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6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3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5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9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0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8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938CE2-3B3E-4613-95A6-8F62BCBBB4F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F2DD07-C43F-4942-BEC4-4C2DECE386F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39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3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Endangered Hawaiian Moth Distribution Modeling: Influences of Native and Non-native Host Plant Distributions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Fred Amidon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GEOG 596A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26 April 2018</a:t>
            </a:r>
          </a:p>
        </p:txBody>
      </p:sp>
    </p:spTree>
    <p:extLst>
      <p:ext uri="{BB962C8B-B14F-4D97-AF65-F5344CB8AC3E}">
        <p14:creationId xmlns:p14="http://schemas.microsoft.com/office/powerpoint/2010/main" val="183114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Study Goals and Questions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10 of 27</a:t>
            </a:r>
          </a:p>
        </p:txBody>
      </p:sp>
      <p:sp>
        <p:nvSpPr>
          <p:cNvPr id="3" name="Rectangle 2"/>
          <p:cNvSpPr/>
          <p:nvPr/>
        </p:nvSpPr>
        <p:spPr>
          <a:xfrm>
            <a:off x="2254293" y="1801341"/>
            <a:ext cx="7683412" cy="363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host plant distributions or environmental variables better predictors of the moth’s current distribution? How do host plants affect the moth’s current and future distribution?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native or non-native host plant distributions better predictors of the moth’s current distribution? How do native and non-native host plants affect the moth’s current and future distribution?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5117" y="762377"/>
            <a:ext cx="10981764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Goal: </a:t>
            </a:r>
            <a:r>
              <a:rPr lang="en-US" sz="2400" dirty="0"/>
              <a:t>Develop distribution models for the Blackburn’s sphinx moth under current and future climate change scenarios to assist managers with conservation planning.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3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11 of 27</a:t>
            </a:r>
          </a:p>
        </p:txBody>
      </p:sp>
      <p:sp>
        <p:nvSpPr>
          <p:cNvPr id="7" name="Freeform 6"/>
          <p:cNvSpPr/>
          <p:nvPr/>
        </p:nvSpPr>
        <p:spPr>
          <a:xfrm>
            <a:off x="1046747" y="2485113"/>
            <a:ext cx="10852485" cy="2784719"/>
          </a:xfrm>
          <a:custGeom>
            <a:avLst/>
            <a:gdLst>
              <a:gd name="connsiteX0" fmla="*/ 0 w 10852485"/>
              <a:gd name="connsiteY0" fmla="*/ 2688466 h 2784719"/>
              <a:gd name="connsiteX1" fmla="*/ 854242 w 10852485"/>
              <a:gd name="connsiteY1" fmla="*/ 2712529 h 2784719"/>
              <a:gd name="connsiteX2" fmla="*/ 1287379 w 10852485"/>
              <a:gd name="connsiteY2" fmla="*/ 2447834 h 2784719"/>
              <a:gd name="connsiteX3" fmla="*/ 1540042 w 10852485"/>
              <a:gd name="connsiteY3" fmla="*/ 1978603 h 2784719"/>
              <a:gd name="connsiteX4" fmla="*/ 1780674 w 10852485"/>
              <a:gd name="connsiteY4" fmla="*/ 1617655 h 2784719"/>
              <a:gd name="connsiteX5" fmla="*/ 2502569 w 10852485"/>
              <a:gd name="connsiteY5" fmla="*/ 979982 h 2784719"/>
              <a:gd name="connsiteX6" fmla="*/ 2875548 w 10852485"/>
              <a:gd name="connsiteY6" fmla="*/ 631066 h 2784719"/>
              <a:gd name="connsiteX7" fmla="*/ 3368842 w 10852485"/>
              <a:gd name="connsiteY7" fmla="*/ 631066 h 2784719"/>
              <a:gd name="connsiteX8" fmla="*/ 3657600 w 10852485"/>
              <a:gd name="connsiteY8" fmla="*/ 763413 h 2784719"/>
              <a:gd name="connsiteX9" fmla="*/ 4211053 w 10852485"/>
              <a:gd name="connsiteY9" fmla="*/ 643098 h 2784719"/>
              <a:gd name="connsiteX10" fmla="*/ 4535906 w 10852485"/>
              <a:gd name="connsiteY10" fmla="*/ 342308 h 2784719"/>
              <a:gd name="connsiteX11" fmla="*/ 5185611 w 10852485"/>
              <a:gd name="connsiteY11" fmla="*/ 29487 h 2784719"/>
              <a:gd name="connsiteX12" fmla="*/ 5727032 w 10852485"/>
              <a:gd name="connsiteY12" fmla="*/ 29487 h 2784719"/>
              <a:gd name="connsiteX13" fmla="*/ 6100011 w 10852485"/>
              <a:gd name="connsiteY13" fmla="*/ 173866 h 2784719"/>
              <a:gd name="connsiteX14" fmla="*/ 6557211 w 10852485"/>
              <a:gd name="connsiteY14" fmla="*/ 450592 h 2784719"/>
              <a:gd name="connsiteX15" fmla="*/ 7014411 w 10852485"/>
              <a:gd name="connsiteY15" fmla="*/ 943887 h 2784719"/>
              <a:gd name="connsiteX16" fmla="*/ 7158790 w 10852485"/>
              <a:gd name="connsiteY16" fmla="*/ 1425150 h 2784719"/>
              <a:gd name="connsiteX17" fmla="*/ 7579895 w 10852485"/>
              <a:gd name="connsiteY17" fmla="*/ 1774066 h 2784719"/>
              <a:gd name="connsiteX18" fmla="*/ 8265695 w 10852485"/>
              <a:gd name="connsiteY18" fmla="*/ 2219234 h 2784719"/>
              <a:gd name="connsiteX19" fmla="*/ 8722895 w 10852485"/>
              <a:gd name="connsiteY19" fmla="*/ 2423771 h 2784719"/>
              <a:gd name="connsiteX20" fmla="*/ 9204158 w 10852485"/>
              <a:gd name="connsiteY20" fmla="*/ 2724561 h 2784719"/>
              <a:gd name="connsiteX21" fmla="*/ 10130590 w 10852485"/>
              <a:gd name="connsiteY21" fmla="*/ 2712529 h 2784719"/>
              <a:gd name="connsiteX22" fmla="*/ 10852485 w 10852485"/>
              <a:gd name="connsiteY22" fmla="*/ 2784719 h 278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2485" h="2784719">
                <a:moveTo>
                  <a:pt x="0" y="2688466"/>
                </a:moveTo>
                <a:cubicBezTo>
                  <a:pt x="319839" y="2720550"/>
                  <a:pt x="639679" y="2752634"/>
                  <a:pt x="854242" y="2712529"/>
                </a:cubicBezTo>
                <a:cubicBezTo>
                  <a:pt x="1068805" y="2672424"/>
                  <a:pt x="1173079" y="2570155"/>
                  <a:pt x="1287379" y="2447834"/>
                </a:cubicBezTo>
                <a:cubicBezTo>
                  <a:pt x="1401679" y="2325513"/>
                  <a:pt x="1457826" y="2116966"/>
                  <a:pt x="1540042" y="1978603"/>
                </a:cubicBezTo>
                <a:cubicBezTo>
                  <a:pt x="1622258" y="1840240"/>
                  <a:pt x="1620253" y="1784092"/>
                  <a:pt x="1780674" y="1617655"/>
                </a:cubicBezTo>
                <a:cubicBezTo>
                  <a:pt x="1941095" y="1451218"/>
                  <a:pt x="2320090" y="1144413"/>
                  <a:pt x="2502569" y="979982"/>
                </a:cubicBezTo>
                <a:cubicBezTo>
                  <a:pt x="2685048" y="815551"/>
                  <a:pt x="2731169" y="689219"/>
                  <a:pt x="2875548" y="631066"/>
                </a:cubicBezTo>
                <a:cubicBezTo>
                  <a:pt x="3019927" y="572913"/>
                  <a:pt x="3238500" y="609008"/>
                  <a:pt x="3368842" y="631066"/>
                </a:cubicBezTo>
                <a:cubicBezTo>
                  <a:pt x="3499184" y="653124"/>
                  <a:pt x="3517232" y="761408"/>
                  <a:pt x="3657600" y="763413"/>
                </a:cubicBezTo>
                <a:cubicBezTo>
                  <a:pt x="3797968" y="765418"/>
                  <a:pt x="4064669" y="713282"/>
                  <a:pt x="4211053" y="643098"/>
                </a:cubicBezTo>
                <a:cubicBezTo>
                  <a:pt x="4357437" y="572914"/>
                  <a:pt x="4373480" y="444577"/>
                  <a:pt x="4535906" y="342308"/>
                </a:cubicBezTo>
                <a:cubicBezTo>
                  <a:pt x="4698332" y="240039"/>
                  <a:pt x="4987090" y="81624"/>
                  <a:pt x="5185611" y="29487"/>
                </a:cubicBezTo>
                <a:cubicBezTo>
                  <a:pt x="5384132" y="-22650"/>
                  <a:pt x="5574632" y="5424"/>
                  <a:pt x="5727032" y="29487"/>
                </a:cubicBezTo>
                <a:cubicBezTo>
                  <a:pt x="5879432" y="53550"/>
                  <a:pt x="5961648" y="103682"/>
                  <a:pt x="6100011" y="173866"/>
                </a:cubicBezTo>
                <a:cubicBezTo>
                  <a:pt x="6238374" y="244050"/>
                  <a:pt x="6404811" y="322255"/>
                  <a:pt x="6557211" y="450592"/>
                </a:cubicBezTo>
                <a:cubicBezTo>
                  <a:pt x="6709611" y="578929"/>
                  <a:pt x="6914148" y="781461"/>
                  <a:pt x="7014411" y="943887"/>
                </a:cubicBezTo>
                <a:cubicBezTo>
                  <a:pt x="7114674" y="1106313"/>
                  <a:pt x="7064543" y="1286787"/>
                  <a:pt x="7158790" y="1425150"/>
                </a:cubicBezTo>
                <a:cubicBezTo>
                  <a:pt x="7253037" y="1563513"/>
                  <a:pt x="7395411" y="1641719"/>
                  <a:pt x="7579895" y="1774066"/>
                </a:cubicBezTo>
                <a:cubicBezTo>
                  <a:pt x="7764379" y="1906413"/>
                  <a:pt x="8075195" y="2110950"/>
                  <a:pt x="8265695" y="2219234"/>
                </a:cubicBezTo>
                <a:cubicBezTo>
                  <a:pt x="8456195" y="2327518"/>
                  <a:pt x="8566484" y="2339550"/>
                  <a:pt x="8722895" y="2423771"/>
                </a:cubicBezTo>
                <a:cubicBezTo>
                  <a:pt x="8879306" y="2507992"/>
                  <a:pt x="8969542" y="2676435"/>
                  <a:pt x="9204158" y="2724561"/>
                </a:cubicBezTo>
                <a:cubicBezTo>
                  <a:pt x="9438774" y="2772687"/>
                  <a:pt x="9855869" y="2702503"/>
                  <a:pt x="10130590" y="2712529"/>
                </a:cubicBezTo>
                <a:cubicBezTo>
                  <a:pt x="10405311" y="2722555"/>
                  <a:pt x="10628898" y="2753637"/>
                  <a:pt x="10852485" y="278471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606196" y="3877472"/>
            <a:ext cx="389667" cy="393739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2995863" y="3619013"/>
            <a:ext cx="389667" cy="393739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944207" y="3249338"/>
            <a:ext cx="389667" cy="393739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8016396" y="3680602"/>
            <a:ext cx="389667" cy="393739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65252" y="3262181"/>
            <a:ext cx="84341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&quot;No&quot; Symbol 10"/>
          <p:cNvSpPr/>
          <p:nvPr/>
        </p:nvSpPr>
        <p:spPr>
          <a:xfrm>
            <a:off x="5882321" y="2334126"/>
            <a:ext cx="325974" cy="360948"/>
          </a:xfrm>
          <a:prstGeom prst="noSmoking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&quot;No&quot; Symbol 20"/>
          <p:cNvSpPr/>
          <p:nvPr/>
        </p:nvSpPr>
        <p:spPr>
          <a:xfrm>
            <a:off x="6396688" y="2334126"/>
            <a:ext cx="325974" cy="360948"/>
          </a:xfrm>
          <a:prstGeom prst="noSmoking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1450689" y="5011530"/>
            <a:ext cx="325974" cy="360948"/>
          </a:xfrm>
          <a:prstGeom prst="noSmoking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/>
          <p:cNvSpPr/>
          <p:nvPr/>
        </p:nvSpPr>
        <p:spPr>
          <a:xfrm>
            <a:off x="2280222" y="4590047"/>
            <a:ext cx="325974" cy="360948"/>
          </a:xfrm>
          <a:prstGeom prst="noSmoking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9632163" y="4718872"/>
            <a:ext cx="325974" cy="360948"/>
          </a:xfrm>
          <a:prstGeom prst="noSmoking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&quot;No&quot; Symbol 24"/>
          <p:cNvSpPr/>
          <p:nvPr/>
        </p:nvSpPr>
        <p:spPr>
          <a:xfrm>
            <a:off x="10199092" y="5054078"/>
            <a:ext cx="325974" cy="360948"/>
          </a:xfrm>
          <a:prstGeom prst="noSmoking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&quot;No&quot; Symbol 25"/>
          <p:cNvSpPr/>
          <p:nvPr/>
        </p:nvSpPr>
        <p:spPr>
          <a:xfrm>
            <a:off x="7514605" y="2780514"/>
            <a:ext cx="325974" cy="360948"/>
          </a:xfrm>
          <a:prstGeom prst="noSmoking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665252" y="4271211"/>
            <a:ext cx="84341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10199092" y="3249338"/>
            <a:ext cx="162987" cy="1021873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81559" y="2587759"/>
            <a:ext cx="0" cy="27847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0690" y="2249124"/>
            <a:ext cx="66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0689" y="5410370"/>
            <a:ext cx="66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46494" y="3541861"/>
            <a:ext cx="99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400-800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Species Distribution Models</a:t>
            </a:r>
          </a:p>
        </p:txBody>
      </p:sp>
    </p:spTree>
    <p:extLst>
      <p:ext uri="{BB962C8B-B14F-4D97-AF65-F5344CB8AC3E}">
        <p14:creationId xmlns:p14="http://schemas.microsoft.com/office/powerpoint/2010/main" val="5645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6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Species Distribution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12 of 27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3558818" y="2765527"/>
            <a:ext cx="1064795" cy="7820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2EB230-9BA3-4854-A1B7-47E662CD9B4B}"/>
              </a:ext>
            </a:extLst>
          </p:cNvPr>
          <p:cNvSpPr/>
          <p:nvPr/>
        </p:nvSpPr>
        <p:spPr>
          <a:xfrm>
            <a:off x="1308843" y="2412882"/>
            <a:ext cx="1064795" cy="78205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C8334-6076-45F9-B0E0-81982AD3641E}"/>
              </a:ext>
            </a:extLst>
          </p:cNvPr>
          <p:cNvSpPr/>
          <p:nvPr/>
        </p:nvSpPr>
        <p:spPr>
          <a:xfrm>
            <a:off x="1308843" y="3565613"/>
            <a:ext cx="1064795" cy="78205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3468582" y="2887848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3378346" y="3010169"/>
            <a:ext cx="1064795" cy="7820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288110" y="3150537"/>
            <a:ext cx="1064795" cy="782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F2BFDD-A92F-404D-871B-1DB505B42CA8}"/>
              </a:ext>
            </a:extLst>
          </p:cNvPr>
          <p:cNvSpPr txBox="1"/>
          <p:nvPr/>
        </p:nvSpPr>
        <p:spPr>
          <a:xfrm>
            <a:off x="1472270" y="2699635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C7147D-EE56-4223-8B86-A41136DADEA3}"/>
              </a:ext>
            </a:extLst>
          </p:cNvPr>
          <p:cNvSpPr txBox="1"/>
          <p:nvPr/>
        </p:nvSpPr>
        <p:spPr>
          <a:xfrm>
            <a:off x="1308842" y="2446972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C4DEA5-84CF-4281-84E2-EB2C537E3BBC}"/>
              </a:ext>
            </a:extLst>
          </p:cNvPr>
          <p:cNvSpPr txBox="1"/>
          <p:nvPr/>
        </p:nvSpPr>
        <p:spPr>
          <a:xfrm>
            <a:off x="1682822" y="2481335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C58884-9324-44C3-AD6A-FF4EAB7568DA}"/>
              </a:ext>
            </a:extLst>
          </p:cNvPr>
          <p:cNvSpPr txBox="1"/>
          <p:nvPr/>
        </p:nvSpPr>
        <p:spPr>
          <a:xfrm>
            <a:off x="1635697" y="2665408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923E0D-A1CE-42CE-86DE-4057875089AC}"/>
              </a:ext>
            </a:extLst>
          </p:cNvPr>
          <p:cNvSpPr txBox="1"/>
          <p:nvPr/>
        </p:nvSpPr>
        <p:spPr>
          <a:xfrm>
            <a:off x="1907914" y="2758334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9E1252-BC4B-4799-91C4-8186BFAE1030}"/>
              </a:ext>
            </a:extLst>
          </p:cNvPr>
          <p:cNvSpPr txBox="1"/>
          <p:nvPr/>
        </p:nvSpPr>
        <p:spPr>
          <a:xfrm>
            <a:off x="2101920" y="2407413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418686-F4E7-408E-B1AF-8DC28784B181}"/>
              </a:ext>
            </a:extLst>
          </p:cNvPr>
          <p:cNvSpPr txBox="1"/>
          <p:nvPr/>
        </p:nvSpPr>
        <p:spPr>
          <a:xfrm>
            <a:off x="1308842" y="4016818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2469F9-83DB-438B-9809-846CFF5C077F}"/>
              </a:ext>
            </a:extLst>
          </p:cNvPr>
          <p:cNvSpPr txBox="1"/>
          <p:nvPr/>
        </p:nvSpPr>
        <p:spPr>
          <a:xfrm>
            <a:off x="1480291" y="3936881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521BD-43DD-4AFF-8C87-B6CB3FCCC464}"/>
              </a:ext>
            </a:extLst>
          </p:cNvPr>
          <p:cNvSpPr txBox="1"/>
          <p:nvPr/>
        </p:nvSpPr>
        <p:spPr>
          <a:xfrm>
            <a:off x="2098414" y="4080120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DAC46D-A56B-49DE-92A5-F0C124C3852B}"/>
              </a:ext>
            </a:extLst>
          </p:cNvPr>
          <p:cNvSpPr txBox="1"/>
          <p:nvPr/>
        </p:nvSpPr>
        <p:spPr>
          <a:xfrm>
            <a:off x="1841239" y="3665624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F4647F-2355-44A1-BF28-3641AB022F44}"/>
              </a:ext>
            </a:extLst>
          </p:cNvPr>
          <p:cNvSpPr txBox="1"/>
          <p:nvPr/>
        </p:nvSpPr>
        <p:spPr>
          <a:xfrm>
            <a:off x="1480291" y="3527124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cxnSp>
        <p:nvCxnSpPr>
          <p:cNvPr id="28" name="Connector: Elbow 21">
            <a:extLst>
              <a:ext uri="{FF2B5EF4-FFF2-40B4-BE49-F238E27FC236}">
                <a16:creationId xmlns:a16="http://schemas.microsoft.com/office/drawing/2014/main" id="{C74A9E8A-350F-4800-A3D9-9AE5CCA9A63F}"/>
              </a:ext>
            </a:extLst>
          </p:cNvPr>
          <p:cNvCxnSpPr>
            <a:cxnSpLocks/>
            <a:stCxn id="9" idx="3"/>
            <a:endCxn id="32" idx="1"/>
          </p:cNvCxnSpPr>
          <p:nvPr/>
        </p:nvCxnSpPr>
        <p:spPr>
          <a:xfrm>
            <a:off x="2373638" y="2803908"/>
            <a:ext cx="847007" cy="41737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3">
            <a:extLst>
              <a:ext uri="{FF2B5EF4-FFF2-40B4-BE49-F238E27FC236}">
                <a16:creationId xmlns:a16="http://schemas.microsoft.com/office/drawing/2014/main" id="{72C6A470-5F52-4C09-9CE9-ECA25874B44A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 flipV="1">
            <a:off x="2373638" y="3221283"/>
            <a:ext cx="847007" cy="73535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317ABD-C51B-45A6-8C7D-4BFB0A997A5D}"/>
              </a:ext>
            </a:extLst>
          </p:cNvPr>
          <p:cNvCxnSpPr>
            <a:cxnSpLocks/>
          </p:cNvCxnSpPr>
          <p:nvPr/>
        </p:nvCxnSpPr>
        <p:spPr>
          <a:xfrm>
            <a:off x="4808387" y="3208915"/>
            <a:ext cx="405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3220645" y="3113561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3329830" y="2970337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3507070" y="2718966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3399751" y="2837550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E4C059-0048-4107-8848-1FD57C765DBC}"/>
              </a:ext>
            </a:extLst>
          </p:cNvPr>
          <p:cNvSpPr txBox="1"/>
          <p:nvPr/>
        </p:nvSpPr>
        <p:spPr>
          <a:xfrm>
            <a:off x="740482" y="1419413"/>
            <a:ext cx="220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Occurrence &amp; Absence 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3006005" y="1819776"/>
            <a:ext cx="20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</a:t>
            </a:r>
          </a:p>
          <a:p>
            <a:pPr algn="ctr"/>
            <a:r>
              <a:rPr lang="en-US" sz="2400" dirty="0"/>
              <a:t>Variables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490027" y="2711340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5292566" y="2950875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4862610" y="2112570"/>
            <a:ext cx="20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Distribution Model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A317ABD-C51B-45A6-8C7D-4BFB0A997A5D}"/>
              </a:ext>
            </a:extLst>
          </p:cNvPr>
          <p:cNvCxnSpPr>
            <a:cxnSpLocks/>
          </p:cNvCxnSpPr>
          <p:nvPr/>
        </p:nvCxnSpPr>
        <p:spPr>
          <a:xfrm>
            <a:off x="6600121" y="3202085"/>
            <a:ext cx="405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7496382" y="2200598"/>
            <a:ext cx="1064795" cy="7820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7406146" y="2322919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7315910" y="2445240"/>
            <a:ext cx="1064795" cy="7820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7225674" y="2585608"/>
            <a:ext cx="1064795" cy="782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A317ABD-C51B-45A6-8C7D-4BFB0A997A5D}"/>
              </a:ext>
            </a:extLst>
          </p:cNvPr>
          <p:cNvCxnSpPr>
            <a:cxnSpLocks/>
          </p:cNvCxnSpPr>
          <p:nvPr/>
        </p:nvCxnSpPr>
        <p:spPr>
          <a:xfrm>
            <a:off x="8690784" y="2711340"/>
            <a:ext cx="405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7158209" y="2548632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7267394" y="240540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7444634" y="2154037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7337315" y="2272621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6904311" y="1303087"/>
            <a:ext cx="20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</a:t>
            </a:r>
          </a:p>
          <a:p>
            <a:pPr algn="ctr"/>
            <a:r>
              <a:rPr lang="en-US" sz="2400" dirty="0"/>
              <a:t>Variables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7427591" y="2146411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7853" y="3615546"/>
            <a:ext cx="1153125" cy="716976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7853" y="2277427"/>
            <a:ext cx="1124462" cy="75785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8987462" y="1786686"/>
            <a:ext cx="156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Projection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7494343" y="3494832"/>
            <a:ext cx="1064795" cy="7820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7404107" y="3617153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7313871" y="3739474"/>
            <a:ext cx="1064795" cy="7820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7223635" y="3879842"/>
            <a:ext cx="1064795" cy="782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7156170" y="3842866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7265355" y="3699642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7442595" y="3448271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7335276" y="3566855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7425552" y="3440645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A317ABD-C51B-45A6-8C7D-4BFB0A997A5D}"/>
              </a:ext>
            </a:extLst>
          </p:cNvPr>
          <p:cNvCxnSpPr>
            <a:cxnSpLocks/>
          </p:cNvCxnSpPr>
          <p:nvPr/>
        </p:nvCxnSpPr>
        <p:spPr>
          <a:xfrm>
            <a:off x="8690784" y="3981126"/>
            <a:ext cx="405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23634" y="2791383"/>
            <a:ext cx="1064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Current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223634" y="4103407"/>
            <a:ext cx="1064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Future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76605" y="3401195"/>
            <a:ext cx="1064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Current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0252504" y="2173558"/>
            <a:ext cx="87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Current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252504" y="3566874"/>
            <a:ext cx="87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427CDB2-7778-43CD-8815-2047A13B811C}"/>
                  </a:ext>
                </a:extLst>
              </p:cNvPr>
              <p:cNvSpPr txBox="1"/>
              <p:nvPr/>
            </p:nvSpPr>
            <p:spPr>
              <a:xfrm>
                <a:off x="4996480" y="3098749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427CDB2-7778-43CD-8815-2047A13B8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480" y="3098749"/>
                <a:ext cx="1875692" cy="18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68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3645125" y="4714458"/>
            <a:ext cx="1064795" cy="782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Host Plant Distribution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7589302" y="3394967"/>
            <a:ext cx="1064795" cy="782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7588772" y="2082509"/>
            <a:ext cx="1064795" cy="7820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Species Distribution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13 of 27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3558818" y="2765527"/>
            <a:ext cx="1064795" cy="7820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2EB230-9BA3-4854-A1B7-47E662CD9B4B}"/>
              </a:ext>
            </a:extLst>
          </p:cNvPr>
          <p:cNvSpPr/>
          <p:nvPr/>
        </p:nvSpPr>
        <p:spPr>
          <a:xfrm>
            <a:off x="1308843" y="2412882"/>
            <a:ext cx="1064795" cy="78205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C8334-6076-45F9-B0E0-81982AD3641E}"/>
              </a:ext>
            </a:extLst>
          </p:cNvPr>
          <p:cNvSpPr/>
          <p:nvPr/>
        </p:nvSpPr>
        <p:spPr>
          <a:xfrm>
            <a:off x="1308843" y="3565613"/>
            <a:ext cx="1064795" cy="78205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3468582" y="2887848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3378346" y="3010169"/>
            <a:ext cx="1064795" cy="7820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282312" y="3158203"/>
            <a:ext cx="1064795" cy="782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F2BFDD-A92F-404D-871B-1DB505B42CA8}"/>
              </a:ext>
            </a:extLst>
          </p:cNvPr>
          <p:cNvSpPr txBox="1"/>
          <p:nvPr/>
        </p:nvSpPr>
        <p:spPr>
          <a:xfrm>
            <a:off x="1472270" y="2699635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C7147D-EE56-4223-8B86-A41136DADEA3}"/>
              </a:ext>
            </a:extLst>
          </p:cNvPr>
          <p:cNvSpPr txBox="1"/>
          <p:nvPr/>
        </p:nvSpPr>
        <p:spPr>
          <a:xfrm>
            <a:off x="1308842" y="2446972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C4DEA5-84CF-4281-84E2-EB2C537E3BBC}"/>
              </a:ext>
            </a:extLst>
          </p:cNvPr>
          <p:cNvSpPr txBox="1"/>
          <p:nvPr/>
        </p:nvSpPr>
        <p:spPr>
          <a:xfrm>
            <a:off x="1682822" y="2481335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C58884-9324-44C3-AD6A-FF4EAB7568DA}"/>
              </a:ext>
            </a:extLst>
          </p:cNvPr>
          <p:cNvSpPr txBox="1"/>
          <p:nvPr/>
        </p:nvSpPr>
        <p:spPr>
          <a:xfrm>
            <a:off x="1635697" y="2665408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923E0D-A1CE-42CE-86DE-4057875089AC}"/>
              </a:ext>
            </a:extLst>
          </p:cNvPr>
          <p:cNvSpPr txBox="1"/>
          <p:nvPr/>
        </p:nvSpPr>
        <p:spPr>
          <a:xfrm>
            <a:off x="1907914" y="2758334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9E1252-BC4B-4799-91C4-8186BFAE1030}"/>
              </a:ext>
            </a:extLst>
          </p:cNvPr>
          <p:cNvSpPr txBox="1"/>
          <p:nvPr/>
        </p:nvSpPr>
        <p:spPr>
          <a:xfrm>
            <a:off x="2101920" y="2407413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418686-F4E7-408E-B1AF-8DC28784B181}"/>
              </a:ext>
            </a:extLst>
          </p:cNvPr>
          <p:cNvSpPr txBox="1"/>
          <p:nvPr/>
        </p:nvSpPr>
        <p:spPr>
          <a:xfrm>
            <a:off x="1308842" y="4016818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2469F9-83DB-438B-9809-846CFF5C077F}"/>
              </a:ext>
            </a:extLst>
          </p:cNvPr>
          <p:cNvSpPr txBox="1"/>
          <p:nvPr/>
        </p:nvSpPr>
        <p:spPr>
          <a:xfrm>
            <a:off x="1480291" y="3936881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521BD-43DD-4AFF-8C87-B6CB3FCCC464}"/>
              </a:ext>
            </a:extLst>
          </p:cNvPr>
          <p:cNvSpPr txBox="1"/>
          <p:nvPr/>
        </p:nvSpPr>
        <p:spPr>
          <a:xfrm>
            <a:off x="2098414" y="4080120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DAC46D-A56B-49DE-92A5-F0C124C3852B}"/>
              </a:ext>
            </a:extLst>
          </p:cNvPr>
          <p:cNvSpPr txBox="1"/>
          <p:nvPr/>
        </p:nvSpPr>
        <p:spPr>
          <a:xfrm>
            <a:off x="1841239" y="3665624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F4647F-2355-44A1-BF28-3641AB022F44}"/>
              </a:ext>
            </a:extLst>
          </p:cNvPr>
          <p:cNvSpPr txBox="1"/>
          <p:nvPr/>
        </p:nvSpPr>
        <p:spPr>
          <a:xfrm>
            <a:off x="1480291" y="3527124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cxnSp>
        <p:nvCxnSpPr>
          <p:cNvPr id="28" name="Connector: Elbow 21">
            <a:extLst>
              <a:ext uri="{FF2B5EF4-FFF2-40B4-BE49-F238E27FC236}">
                <a16:creationId xmlns:a16="http://schemas.microsoft.com/office/drawing/2014/main" id="{C74A9E8A-350F-4800-A3D9-9AE5CCA9A63F}"/>
              </a:ext>
            </a:extLst>
          </p:cNvPr>
          <p:cNvCxnSpPr>
            <a:cxnSpLocks/>
            <a:stCxn id="9" idx="3"/>
            <a:endCxn id="32" idx="1"/>
          </p:cNvCxnSpPr>
          <p:nvPr/>
        </p:nvCxnSpPr>
        <p:spPr>
          <a:xfrm>
            <a:off x="2373638" y="2803908"/>
            <a:ext cx="847007" cy="41737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3">
            <a:extLst>
              <a:ext uri="{FF2B5EF4-FFF2-40B4-BE49-F238E27FC236}">
                <a16:creationId xmlns:a16="http://schemas.microsoft.com/office/drawing/2014/main" id="{72C6A470-5F52-4C09-9CE9-ECA25874B44A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 flipV="1">
            <a:off x="2373638" y="3221283"/>
            <a:ext cx="847007" cy="73535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317ABD-C51B-45A6-8C7D-4BFB0A997A5D}"/>
              </a:ext>
            </a:extLst>
          </p:cNvPr>
          <p:cNvCxnSpPr>
            <a:cxnSpLocks/>
          </p:cNvCxnSpPr>
          <p:nvPr/>
        </p:nvCxnSpPr>
        <p:spPr>
          <a:xfrm>
            <a:off x="4808387" y="3208915"/>
            <a:ext cx="405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3220645" y="3113561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3329830" y="2970337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3507070" y="2718966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3399751" y="2837550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3006005" y="1819776"/>
            <a:ext cx="20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</a:t>
            </a:r>
          </a:p>
          <a:p>
            <a:pPr algn="ctr"/>
            <a:r>
              <a:rPr lang="en-US" sz="2400" dirty="0"/>
              <a:t>Variables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490027" y="2711340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4862610" y="2112570"/>
            <a:ext cx="20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Distribution Model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A317ABD-C51B-45A6-8C7D-4BFB0A997A5D}"/>
              </a:ext>
            </a:extLst>
          </p:cNvPr>
          <p:cNvCxnSpPr>
            <a:cxnSpLocks/>
          </p:cNvCxnSpPr>
          <p:nvPr/>
        </p:nvCxnSpPr>
        <p:spPr>
          <a:xfrm>
            <a:off x="6600121" y="3202085"/>
            <a:ext cx="405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7496382" y="2200598"/>
            <a:ext cx="1064795" cy="7820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7406146" y="2322919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7315910" y="2445240"/>
            <a:ext cx="1064795" cy="7820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7225674" y="2585608"/>
            <a:ext cx="1064795" cy="782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A317ABD-C51B-45A6-8C7D-4BFB0A997A5D}"/>
              </a:ext>
            </a:extLst>
          </p:cNvPr>
          <p:cNvCxnSpPr>
            <a:cxnSpLocks/>
          </p:cNvCxnSpPr>
          <p:nvPr/>
        </p:nvCxnSpPr>
        <p:spPr>
          <a:xfrm>
            <a:off x="8690784" y="2711340"/>
            <a:ext cx="405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7158209" y="2548632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7267394" y="240540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7444634" y="2154037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7337315" y="2272621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6904311" y="1303087"/>
            <a:ext cx="20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</a:t>
            </a:r>
          </a:p>
          <a:p>
            <a:pPr algn="ctr"/>
            <a:r>
              <a:rPr lang="en-US" sz="2400" dirty="0"/>
              <a:t>Variables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7427591" y="2146411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7494343" y="3494832"/>
            <a:ext cx="1064795" cy="7820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7404107" y="3617153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7313871" y="3739474"/>
            <a:ext cx="1064795" cy="7820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7223635" y="3879842"/>
            <a:ext cx="1064795" cy="782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7156170" y="3842866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7265355" y="3699642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7442595" y="3448271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7335276" y="3566855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7425552" y="3440645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A317ABD-C51B-45A6-8C7D-4BFB0A997A5D}"/>
              </a:ext>
            </a:extLst>
          </p:cNvPr>
          <p:cNvCxnSpPr>
            <a:cxnSpLocks/>
          </p:cNvCxnSpPr>
          <p:nvPr/>
        </p:nvCxnSpPr>
        <p:spPr>
          <a:xfrm>
            <a:off x="8690784" y="3981126"/>
            <a:ext cx="405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23634" y="2791383"/>
            <a:ext cx="1064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Current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223634" y="4103407"/>
            <a:ext cx="1064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Future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76605" y="3401195"/>
            <a:ext cx="1064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Current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4709920" y="4717259"/>
            <a:ext cx="731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Biotic interactions can influence distributions </a:t>
            </a:r>
            <a:r>
              <a:rPr lang="en-US" sz="1600" dirty="0"/>
              <a:t>(</a:t>
            </a:r>
            <a:r>
              <a:rPr lang="en-US" sz="1600" dirty="0" err="1"/>
              <a:t>Wisz</a:t>
            </a:r>
            <a:r>
              <a:rPr lang="en-US" sz="1600" dirty="0"/>
              <a:t> et al. 2013)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6853" y="5085938"/>
            <a:ext cx="661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Wisz</a:t>
            </a:r>
            <a:r>
              <a:rPr lang="en-US" sz="900" dirty="0"/>
              <a:t>, M.S., et al. 2013. The role of biotic interactions in shaping distributions and realized assemblages of species: implications for species distribution modelling. Biological Reviews 88:15-30.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7853" y="3615546"/>
            <a:ext cx="1153125" cy="716976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7853" y="2277427"/>
            <a:ext cx="1124462" cy="75785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8987462" y="1786686"/>
            <a:ext cx="156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Projection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252504" y="2173558"/>
            <a:ext cx="87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Current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252504" y="3566874"/>
            <a:ext cx="87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Future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C4E9433-66B2-4917-B48B-3062CD5217A5}"/>
              </a:ext>
            </a:extLst>
          </p:cNvPr>
          <p:cNvSpPr/>
          <p:nvPr/>
        </p:nvSpPr>
        <p:spPr>
          <a:xfrm>
            <a:off x="5292566" y="2950875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DDB31-176C-451B-A4D0-8A91C153555D}"/>
              </a:ext>
            </a:extLst>
          </p:cNvPr>
          <p:cNvSpPr/>
          <p:nvPr/>
        </p:nvSpPr>
        <p:spPr>
          <a:xfrm>
            <a:off x="740481" y="1303087"/>
            <a:ext cx="4295349" cy="326304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82D54E-5790-4BCE-882C-54319D62AC64}"/>
              </a:ext>
            </a:extLst>
          </p:cNvPr>
          <p:cNvSpPr txBox="1"/>
          <p:nvPr/>
        </p:nvSpPr>
        <p:spPr>
          <a:xfrm>
            <a:off x="740482" y="1419413"/>
            <a:ext cx="220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Occurrence &amp; Absence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9E07E5F-16A4-4B66-A5F0-64DF8A8AE143}"/>
                  </a:ext>
                </a:extLst>
              </p:cNvPr>
              <p:cNvSpPr txBox="1"/>
              <p:nvPr/>
            </p:nvSpPr>
            <p:spPr>
              <a:xfrm>
                <a:off x="4960944" y="3109752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9E07E5F-16A4-4B66-A5F0-64DF8A8AE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944" y="3109752"/>
                <a:ext cx="1875692" cy="18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4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00182 -0.29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3" grpId="0" animBg="1"/>
      <p:bldP spid="10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Occurrence and Absence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14 of 27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265" y="5599609"/>
            <a:ext cx="1357746" cy="67887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258" y="5602351"/>
            <a:ext cx="1147242" cy="67613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21" y="1258880"/>
            <a:ext cx="10058400" cy="8864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21" y="2322346"/>
            <a:ext cx="5476875" cy="1457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21" y="3962133"/>
            <a:ext cx="7359854" cy="10361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932" y="2322346"/>
            <a:ext cx="2008590" cy="2678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881" y="2335472"/>
            <a:ext cx="1814645" cy="1444199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840045" y="721443"/>
            <a:ext cx="27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Existing Databases</a:t>
            </a:r>
          </a:p>
        </p:txBody>
      </p:sp>
      <p:cxnSp>
        <p:nvCxnSpPr>
          <p:cNvPr id="84" name="Elbow Connector 83"/>
          <p:cNvCxnSpPr>
            <a:stCxn id="82" idx="1"/>
            <a:endCxn id="77" idx="1"/>
          </p:cNvCxnSpPr>
          <p:nvPr/>
        </p:nvCxnSpPr>
        <p:spPr>
          <a:xfrm rot="10800000" flipH="1" flipV="1">
            <a:off x="840045" y="952275"/>
            <a:ext cx="13076" cy="749825"/>
          </a:xfrm>
          <a:prstGeom prst="bentConnector3">
            <a:avLst>
              <a:gd name="adj1" fmla="val -174824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82" idx="1"/>
            <a:endCxn id="78" idx="1"/>
          </p:cNvCxnSpPr>
          <p:nvPr/>
        </p:nvCxnSpPr>
        <p:spPr>
          <a:xfrm rot="10800000" flipH="1" flipV="1">
            <a:off x="840045" y="952275"/>
            <a:ext cx="13076" cy="2098733"/>
          </a:xfrm>
          <a:prstGeom prst="bentConnector3">
            <a:avLst>
              <a:gd name="adj1" fmla="val -174824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82" idx="1"/>
            <a:endCxn id="79" idx="1"/>
          </p:cNvCxnSpPr>
          <p:nvPr/>
        </p:nvCxnSpPr>
        <p:spPr>
          <a:xfrm rot="10800000" flipH="1" flipV="1">
            <a:off x="840045" y="952276"/>
            <a:ext cx="13076" cy="3527942"/>
          </a:xfrm>
          <a:prstGeom prst="bentConnector3">
            <a:avLst>
              <a:gd name="adj1" fmla="val -174824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0016879" y="4785743"/>
            <a:ext cx="997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Josh Fisher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05200" y="5227151"/>
            <a:ext cx="498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Survey Reports and Unpublished Data</a:t>
            </a:r>
          </a:p>
        </p:txBody>
      </p:sp>
      <p:cxnSp>
        <p:nvCxnSpPr>
          <p:cNvPr id="92" name="Elbow Connector 91"/>
          <p:cNvCxnSpPr>
            <a:cxnSpLocks/>
            <a:stCxn id="90" idx="3"/>
            <a:endCxn id="81" idx="3"/>
          </p:cNvCxnSpPr>
          <p:nvPr/>
        </p:nvCxnSpPr>
        <p:spPr>
          <a:xfrm flipV="1">
            <a:off x="8486526" y="3057572"/>
            <a:ext cx="12700" cy="2400412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cxnSpLocks/>
            <a:stCxn id="90" idx="3"/>
            <a:endCxn id="80" idx="2"/>
          </p:cNvCxnSpPr>
          <p:nvPr/>
        </p:nvCxnSpPr>
        <p:spPr>
          <a:xfrm flipV="1">
            <a:off x="8486526" y="5000466"/>
            <a:ext cx="1420701" cy="45751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90" y="5594279"/>
            <a:ext cx="1512503" cy="6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72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Environmental Variables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15 of 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624" y="1271847"/>
            <a:ext cx="3805213" cy="6741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624" y="2230720"/>
            <a:ext cx="3781716" cy="5623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624" y="3139259"/>
            <a:ext cx="3781716" cy="7948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497" y="5573061"/>
            <a:ext cx="1512503" cy="677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8725" y="4246415"/>
            <a:ext cx="275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(2041-2071 CMIP5)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4443" y="883870"/>
            <a:ext cx="10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809" y="4653037"/>
            <a:ext cx="3963954" cy="5117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08389" y="611570"/>
            <a:ext cx="268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Data for Maui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89" y="980902"/>
            <a:ext cx="5563975" cy="5288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72364" y="1608945"/>
            <a:ext cx="13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Temperature Variables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9681" y="3287758"/>
            <a:ext cx="13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Rainfall Variables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2364" y="4966571"/>
            <a:ext cx="13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Topographic Variables</a:t>
            </a:r>
          </a:p>
        </p:txBody>
      </p:sp>
    </p:spTree>
    <p:extLst>
      <p:ext uri="{BB962C8B-B14F-4D97-AF65-F5344CB8AC3E}">
        <p14:creationId xmlns:p14="http://schemas.microsoft.com/office/powerpoint/2010/main" val="342387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Modeling Process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16 of 27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A4680-8C20-486A-A54E-5F40C52B860F}"/>
              </a:ext>
            </a:extLst>
          </p:cNvPr>
          <p:cNvSpPr/>
          <p:nvPr/>
        </p:nvSpPr>
        <p:spPr>
          <a:xfrm>
            <a:off x="5929046" y="2967477"/>
            <a:ext cx="1044467" cy="83077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601F6F-D872-461D-B309-912D687E692B}"/>
              </a:ext>
            </a:extLst>
          </p:cNvPr>
          <p:cNvSpPr/>
          <p:nvPr/>
        </p:nvSpPr>
        <p:spPr>
          <a:xfrm>
            <a:off x="7435079" y="2968434"/>
            <a:ext cx="1044467" cy="8307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831C4-4811-42D6-9449-00F2A70B0ADD}"/>
              </a:ext>
            </a:extLst>
          </p:cNvPr>
          <p:cNvSpPr txBox="1"/>
          <p:nvPr/>
        </p:nvSpPr>
        <p:spPr>
          <a:xfrm>
            <a:off x="7408764" y="2697450"/>
            <a:ext cx="104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Projection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6F0C3-CD9F-4C63-8193-C724594C02E0}"/>
              </a:ext>
            </a:extLst>
          </p:cNvPr>
          <p:cNvSpPr txBox="1"/>
          <p:nvPr/>
        </p:nvSpPr>
        <p:spPr>
          <a:xfrm>
            <a:off x="8955164" y="2718247"/>
            <a:ext cx="1044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320B2F-F134-4BFC-898E-23575D402CEC}"/>
              </a:ext>
            </a:extLst>
          </p:cNvPr>
          <p:cNvSpPr/>
          <p:nvPr/>
        </p:nvSpPr>
        <p:spPr>
          <a:xfrm>
            <a:off x="8941112" y="2968434"/>
            <a:ext cx="1044467" cy="8307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AA1159-FA32-442F-8443-A2A5906EBDD9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6973513" y="3382866"/>
            <a:ext cx="461566" cy="9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15910C-5375-4D05-BC1B-C582F75D4207}"/>
              </a:ext>
            </a:extLst>
          </p:cNvPr>
          <p:cNvCxnSpPr>
            <a:stCxn id="9" idx="3"/>
            <a:endCxn id="14" idx="1"/>
          </p:cNvCxnSpPr>
          <p:nvPr/>
        </p:nvCxnSpPr>
        <p:spPr>
          <a:xfrm>
            <a:off x="8479546" y="3383823"/>
            <a:ext cx="4615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F601F6F-D872-461D-B309-912D687E692B}"/>
              </a:ext>
            </a:extLst>
          </p:cNvPr>
          <p:cNvSpPr/>
          <p:nvPr/>
        </p:nvSpPr>
        <p:spPr>
          <a:xfrm>
            <a:off x="2273421" y="2968434"/>
            <a:ext cx="1044467" cy="8307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6C4E8A-7982-4B53-A80D-318110E40AD2}"/>
              </a:ext>
            </a:extLst>
          </p:cNvPr>
          <p:cNvSpPr txBox="1"/>
          <p:nvPr/>
        </p:nvSpPr>
        <p:spPr>
          <a:xfrm>
            <a:off x="2282657" y="2512690"/>
            <a:ext cx="103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Data &amp; 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D831C4-4811-42D6-9449-00F2A70B0ADD}"/>
              </a:ext>
            </a:extLst>
          </p:cNvPr>
          <p:cNvSpPr txBox="1"/>
          <p:nvPr/>
        </p:nvSpPr>
        <p:spPr>
          <a:xfrm>
            <a:off x="3796953" y="2697450"/>
            <a:ext cx="1053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Projection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320B2F-F134-4BFC-898E-23575D402CEC}"/>
              </a:ext>
            </a:extLst>
          </p:cNvPr>
          <p:cNvSpPr/>
          <p:nvPr/>
        </p:nvSpPr>
        <p:spPr>
          <a:xfrm>
            <a:off x="3805773" y="2965235"/>
            <a:ext cx="1044467" cy="8307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15910C-5375-4D05-BC1B-C582F75D4207}"/>
              </a:ext>
            </a:extLst>
          </p:cNvPr>
          <p:cNvCxnSpPr>
            <a:stCxn id="23" idx="3"/>
            <a:endCxn id="26" idx="1"/>
          </p:cNvCxnSpPr>
          <p:nvPr/>
        </p:nvCxnSpPr>
        <p:spPr>
          <a:xfrm flipV="1">
            <a:off x="3317888" y="3380624"/>
            <a:ext cx="487885" cy="31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09345" y="1911187"/>
            <a:ext cx="410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Host Plants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61829" y="1914281"/>
            <a:ext cx="403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Moth</a:t>
            </a:r>
          </a:p>
        </p:txBody>
      </p:sp>
      <p:cxnSp>
        <p:nvCxnSpPr>
          <p:cNvPr id="31" name="Straight Arrow Connector 30"/>
          <p:cNvCxnSpPr>
            <a:stCxn id="26" idx="3"/>
            <a:endCxn id="7" idx="1"/>
          </p:cNvCxnSpPr>
          <p:nvPr/>
        </p:nvCxnSpPr>
        <p:spPr>
          <a:xfrm>
            <a:off x="4850240" y="3380624"/>
            <a:ext cx="1078806" cy="22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8208" y="5618470"/>
            <a:ext cx="812778" cy="62979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06C4E8A-7982-4B53-A80D-318110E40AD2}"/>
              </a:ext>
            </a:extLst>
          </p:cNvPr>
          <p:cNvSpPr txBox="1"/>
          <p:nvPr/>
        </p:nvSpPr>
        <p:spPr>
          <a:xfrm>
            <a:off x="5935549" y="2509604"/>
            <a:ext cx="1039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Data &amp; Model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3CC091-F7E2-4CB2-8AE6-F4804F6751BF}"/>
              </a:ext>
            </a:extLst>
          </p:cNvPr>
          <p:cNvSpPr/>
          <p:nvPr/>
        </p:nvSpPr>
        <p:spPr>
          <a:xfrm>
            <a:off x="2271536" y="2965235"/>
            <a:ext cx="1044467" cy="83077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770D87-4FA0-483F-817E-6D51F0BA214A}"/>
              </a:ext>
            </a:extLst>
          </p:cNvPr>
          <p:cNvSpPr/>
          <p:nvPr/>
        </p:nvSpPr>
        <p:spPr>
          <a:xfrm>
            <a:off x="3801362" y="2965235"/>
            <a:ext cx="1044467" cy="83077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596417-B61B-4A34-BA52-BCAE59D243EA}"/>
              </a:ext>
            </a:extLst>
          </p:cNvPr>
          <p:cNvSpPr/>
          <p:nvPr/>
        </p:nvSpPr>
        <p:spPr>
          <a:xfrm>
            <a:off x="5921496" y="2971269"/>
            <a:ext cx="1044467" cy="83077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EC08B0-18D5-4E66-92E7-6B2280FFCDF8}"/>
              </a:ext>
            </a:extLst>
          </p:cNvPr>
          <p:cNvSpPr/>
          <p:nvPr/>
        </p:nvSpPr>
        <p:spPr>
          <a:xfrm>
            <a:off x="7435079" y="2962615"/>
            <a:ext cx="1044467" cy="83077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A7E4D9-596C-462F-BB7C-548503831CE2}"/>
              </a:ext>
            </a:extLst>
          </p:cNvPr>
          <p:cNvSpPr/>
          <p:nvPr/>
        </p:nvSpPr>
        <p:spPr>
          <a:xfrm>
            <a:off x="8941112" y="2962615"/>
            <a:ext cx="1044467" cy="83077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4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Host Plant Data &amp; Model Phase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17 of 27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4531815" y="3391210"/>
            <a:ext cx="1064795" cy="7820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2EB230-9BA3-4854-A1B7-47E662CD9B4B}"/>
              </a:ext>
            </a:extLst>
          </p:cNvPr>
          <p:cNvSpPr/>
          <p:nvPr/>
        </p:nvSpPr>
        <p:spPr>
          <a:xfrm>
            <a:off x="2281840" y="3038565"/>
            <a:ext cx="1064795" cy="78205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C8334-6076-45F9-B0E0-81982AD3641E}"/>
              </a:ext>
            </a:extLst>
          </p:cNvPr>
          <p:cNvSpPr/>
          <p:nvPr/>
        </p:nvSpPr>
        <p:spPr>
          <a:xfrm>
            <a:off x="2281840" y="4191296"/>
            <a:ext cx="1064795" cy="78205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4441579" y="3513531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4351343" y="3635852"/>
            <a:ext cx="1064795" cy="7820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4261107" y="3776220"/>
            <a:ext cx="1064795" cy="7820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F2BFDD-A92F-404D-871B-1DB505B42CA8}"/>
              </a:ext>
            </a:extLst>
          </p:cNvPr>
          <p:cNvSpPr txBox="1"/>
          <p:nvPr/>
        </p:nvSpPr>
        <p:spPr>
          <a:xfrm>
            <a:off x="2445267" y="3325318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C7147D-EE56-4223-8B86-A41136DADEA3}"/>
              </a:ext>
            </a:extLst>
          </p:cNvPr>
          <p:cNvSpPr txBox="1"/>
          <p:nvPr/>
        </p:nvSpPr>
        <p:spPr>
          <a:xfrm>
            <a:off x="2281839" y="3072655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C4DEA5-84CF-4281-84E2-EB2C537E3BBC}"/>
              </a:ext>
            </a:extLst>
          </p:cNvPr>
          <p:cNvSpPr txBox="1"/>
          <p:nvPr/>
        </p:nvSpPr>
        <p:spPr>
          <a:xfrm>
            <a:off x="2655819" y="3107018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C58884-9324-44C3-AD6A-FF4EAB7568DA}"/>
              </a:ext>
            </a:extLst>
          </p:cNvPr>
          <p:cNvSpPr txBox="1"/>
          <p:nvPr/>
        </p:nvSpPr>
        <p:spPr>
          <a:xfrm>
            <a:off x="2608694" y="3291091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923E0D-A1CE-42CE-86DE-4057875089AC}"/>
              </a:ext>
            </a:extLst>
          </p:cNvPr>
          <p:cNvSpPr txBox="1"/>
          <p:nvPr/>
        </p:nvSpPr>
        <p:spPr>
          <a:xfrm>
            <a:off x="2880911" y="3384017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9E1252-BC4B-4799-91C4-8186BFAE1030}"/>
              </a:ext>
            </a:extLst>
          </p:cNvPr>
          <p:cNvSpPr txBox="1"/>
          <p:nvPr/>
        </p:nvSpPr>
        <p:spPr>
          <a:xfrm>
            <a:off x="3074917" y="3033096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418686-F4E7-408E-B1AF-8DC28784B181}"/>
              </a:ext>
            </a:extLst>
          </p:cNvPr>
          <p:cNvSpPr txBox="1"/>
          <p:nvPr/>
        </p:nvSpPr>
        <p:spPr>
          <a:xfrm>
            <a:off x="2281839" y="4642501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2469F9-83DB-438B-9809-846CFF5C077F}"/>
              </a:ext>
            </a:extLst>
          </p:cNvPr>
          <p:cNvSpPr txBox="1"/>
          <p:nvPr/>
        </p:nvSpPr>
        <p:spPr>
          <a:xfrm>
            <a:off x="2453288" y="4562564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521BD-43DD-4AFF-8C87-B6CB3FCCC464}"/>
              </a:ext>
            </a:extLst>
          </p:cNvPr>
          <p:cNvSpPr txBox="1"/>
          <p:nvPr/>
        </p:nvSpPr>
        <p:spPr>
          <a:xfrm>
            <a:off x="3071411" y="4705803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DAC46D-A56B-49DE-92A5-F0C124C3852B}"/>
              </a:ext>
            </a:extLst>
          </p:cNvPr>
          <p:cNvSpPr txBox="1"/>
          <p:nvPr/>
        </p:nvSpPr>
        <p:spPr>
          <a:xfrm>
            <a:off x="2814236" y="4291307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F4647F-2355-44A1-BF28-3641AB022F44}"/>
              </a:ext>
            </a:extLst>
          </p:cNvPr>
          <p:cNvSpPr txBox="1"/>
          <p:nvPr/>
        </p:nvSpPr>
        <p:spPr>
          <a:xfrm>
            <a:off x="2453288" y="4152807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cxnSp>
        <p:nvCxnSpPr>
          <p:cNvPr id="28" name="Connector: Elbow 21">
            <a:extLst>
              <a:ext uri="{FF2B5EF4-FFF2-40B4-BE49-F238E27FC236}">
                <a16:creationId xmlns:a16="http://schemas.microsoft.com/office/drawing/2014/main" id="{C74A9E8A-350F-4800-A3D9-9AE5CCA9A63F}"/>
              </a:ext>
            </a:extLst>
          </p:cNvPr>
          <p:cNvCxnSpPr>
            <a:cxnSpLocks/>
            <a:stCxn id="9" idx="3"/>
            <a:endCxn id="32" idx="1"/>
          </p:cNvCxnSpPr>
          <p:nvPr/>
        </p:nvCxnSpPr>
        <p:spPr>
          <a:xfrm>
            <a:off x="3346635" y="3429591"/>
            <a:ext cx="847007" cy="41737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3">
            <a:extLst>
              <a:ext uri="{FF2B5EF4-FFF2-40B4-BE49-F238E27FC236}">
                <a16:creationId xmlns:a16="http://schemas.microsoft.com/office/drawing/2014/main" id="{72C6A470-5F52-4C09-9CE9-ECA25874B44A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 flipV="1">
            <a:off x="3346635" y="3846966"/>
            <a:ext cx="847007" cy="73535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32FC9A9-F7EE-43E7-B5B8-F033F6F22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34791"/>
              </p:ext>
            </p:extLst>
          </p:nvPr>
        </p:nvGraphicFramePr>
        <p:xfrm>
          <a:off x="6161023" y="3039395"/>
          <a:ext cx="18288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301674917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7792742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17851134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83396908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9441837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P/A</a:t>
                      </a: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A</a:t>
                      </a:r>
                    </a:p>
                  </a:txBody>
                  <a:tcPr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B</a:t>
                      </a:r>
                    </a:p>
                  </a:txBody>
                  <a:tcPr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</a:t>
                      </a:r>
                    </a:p>
                  </a:txBody>
                  <a:tcPr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</a:t>
                      </a: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88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136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730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51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625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24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564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030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88726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317ABD-C51B-45A6-8C7D-4BFB0A997A5D}"/>
              </a:ext>
            </a:extLst>
          </p:cNvPr>
          <p:cNvCxnSpPr>
            <a:cxnSpLocks/>
          </p:cNvCxnSpPr>
          <p:nvPr/>
        </p:nvCxnSpPr>
        <p:spPr>
          <a:xfrm>
            <a:off x="5662947" y="3846966"/>
            <a:ext cx="4055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4193642" y="3739244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4302827" y="3596020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4480067" y="3344649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4372748" y="3463233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E4C059-0048-4107-8848-1FD57C765DBC}"/>
              </a:ext>
            </a:extLst>
          </p:cNvPr>
          <p:cNvSpPr txBox="1"/>
          <p:nvPr/>
        </p:nvSpPr>
        <p:spPr>
          <a:xfrm>
            <a:off x="1657557" y="1852115"/>
            <a:ext cx="2201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Occurrence &amp; Pseudo-absence 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3995797" y="2430267"/>
            <a:ext cx="20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</a:t>
            </a:r>
          </a:p>
          <a:p>
            <a:pPr algn="ctr"/>
            <a:r>
              <a:rPr lang="en-US" sz="2400" dirty="0"/>
              <a:t>Variables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ECE9AB-191F-4DFD-995D-2458278FFC71}"/>
              </a:ext>
            </a:extLst>
          </p:cNvPr>
          <p:cNvSpPr txBox="1"/>
          <p:nvPr/>
        </p:nvSpPr>
        <p:spPr>
          <a:xfrm>
            <a:off x="6081433" y="2205116"/>
            <a:ext cx="201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Extracted</a:t>
            </a:r>
          </a:p>
          <a:p>
            <a:pPr algn="ctr"/>
            <a:r>
              <a:rPr lang="en-US" sz="2400" dirty="0"/>
              <a:t>Variables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4463024" y="3337023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B92EFA3-2824-468F-972A-BF662CEFD49C}"/>
              </a:ext>
            </a:extLst>
          </p:cNvPr>
          <p:cNvCxnSpPr/>
          <p:nvPr/>
        </p:nvCxnSpPr>
        <p:spPr>
          <a:xfrm flipV="1">
            <a:off x="8131336" y="3842675"/>
            <a:ext cx="478255" cy="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8208" y="5618470"/>
            <a:ext cx="812778" cy="629791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8984192" y="3603076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8554236" y="2764771"/>
            <a:ext cx="20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Distribution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680DEB-A80E-44EC-88ED-4F950C2D5CC5}"/>
              </a:ext>
            </a:extLst>
          </p:cNvPr>
          <p:cNvSpPr txBox="1"/>
          <p:nvPr/>
        </p:nvSpPr>
        <p:spPr>
          <a:xfrm>
            <a:off x="8886780" y="4640727"/>
            <a:ext cx="136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Model</a:t>
            </a:r>
          </a:p>
          <a:p>
            <a:pPr algn="ctr"/>
            <a:r>
              <a:rPr lang="en-US" sz="2400" dirty="0"/>
              <a:t>Testing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CA1B56-A046-47E3-B0F8-FE17227DFBD3}"/>
              </a:ext>
            </a:extLst>
          </p:cNvPr>
          <p:cNvCxnSpPr>
            <a:stCxn id="67" idx="2"/>
            <a:endCxn id="3" idx="0"/>
          </p:cNvCxnSpPr>
          <p:nvPr/>
        </p:nvCxnSpPr>
        <p:spPr>
          <a:xfrm>
            <a:off x="9561708" y="4152807"/>
            <a:ext cx="9179" cy="48792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A9FC0E-6368-4950-B374-670D8D0BD4E4}"/>
                  </a:ext>
                </a:extLst>
              </p:cNvPr>
              <p:cNvSpPr txBox="1"/>
              <p:nvPr/>
            </p:nvSpPr>
            <p:spPr>
              <a:xfrm>
                <a:off x="8644472" y="3776220"/>
                <a:ext cx="187569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7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A9FC0E-6368-4950-B374-670D8D0BD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472" y="3776220"/>
                <a:ext cx="1875692" cy="200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9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65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Host Plant Projection Phase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18 of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8208" y="5618470"/>
            <a:ext cx="812778" cy="629791"/>
          </a:xfrm>
          <a:prstGeom prst="rect">
            <a:avLst/>
          </a:prstGeom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4312703" y="1928418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4222467" y="2050739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4132231" y="2173060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4041995" y="2313428"/>
            <a:ext cx="1064795" cy="7820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3974530" y="2276452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4083715" y="2133228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4260955" y="1881857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4153636" y="2000441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3550742" y="894120"/>
            <a:ext cx="226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Variables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4243912" y="1874231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4302493" y="3410930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4212257" y="3533251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4122021" y="3655572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4031785" y="3795940"/>
            <a:ext cx="1064795" cy="78205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3964320" y="3758964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4073505" y="3615740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4250745" y="3364369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4143426" y="3482953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4233702" y="3356743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4075295" y="1688941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4028569" y="3181936"/>
            <a:ext cx="1428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cxnSp>
        <p:nvCxnSpPr>
          <p:cNvPr id="257" name="Straight Arrow Connector 256"/>
          <p:cNvCxnSpPr/>
          <p:nvPr/>
        </p:nvCxnSpPr>
        <p:spPr>
          <a:xfrm flipV="1">
            <a:off x="5439913" y="2579114"/>
            <a:ext cx="645040" cy="32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ectangle 277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6403136" y="2173060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/>
          <p:cNvSpPr txBox="1"/>
          <p:nvPr/>
        </p:nvSpPr>
        <p:spPr>
          <a:xfrm>
            <a:off x="6413978" y="1928764"/>
            <a:ext cx="106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6392925" y="3667337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0"/>
          <p:cNvSpPr txBox="1"/>
          <p:nvPr/>
        </p:nvSpPr>
        <p:spPr>
          <a:xfrm>
            <a:off x="6268928" y="3422560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5509963" y="1349258"/>
            <a:ext cx="287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Projected Models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4573F741-3ECB-406A-BF77-25DBAA652918}"/>
              </a:ext>
            </a:extLst>
          </p:cNvPr>
          <p:cNvSpPr txBox="1"/>
          <p:nvPr/>
        </p:nvSpPr>
        <p:spPr>
          <a:xfrm>
            <a:off x="8720303" y="2839077"/>
            <a:ext cx="1217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Moth Model</a:t>
            </a:r>
          </a:p>
        </p:txBody>
      </p:sp>
      <p:sp>
        <p:nvSpPr>
          <p:cNvPr id="34" name="Right Brace 33"/>
          <p:cNvSpPr/>
          <p:nvPr/>
        </p:nvSpPr>
        <p:spPr>
          <a:xfrm>
            <a:off x="7727076" y="2162198"/>
            <a:ext cx="290456" cy="234329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Straight Arrow Connector 303"/>
          <p:cNvCxnSpPr/>
          <p:nvPr/>
        </p:nvCxnSpPr>
        <p:spPr>
          <a:xfrm flipV="1">
            <a:off x="5453579" y="4069037"/>
            <a:ext cx="645040" cy="32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1752826" y="3167590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1317120" y="2313428"/>
            <a:ext cx="20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Distribution Model</a:t>
            </a:r>
          </a:p>
        </p:txBody>
      </p:sp>
      <p:cxnSp>
        <p:nvCxnSpPr>
          <p:cNvPr id="6" name="Elbow Connector 5"/>
          <p:cNvCxnSpPr>
            <a:stCxn id="132" idx="3"/>
            <a:endCxn id="208" idx="1"/>
          </p:cNvCxnSpPr>
          <p:nvPr/>
        </p:nvCxnSpPr>
        <p:spPr>
          <a:xfrm flipV="1">
            <a:off x="2907857" y="2704454"/>
            <a:ext cx="1134138" cy="73800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32" idx="3"/>
            <a:endCxn id="218" idx="1"/>
          </p:cNvCxnSpPr>
          <p:nvPr/>
        </p:nvCxnSpPr>
        <p:spPr>
          <a:xfrm>
            <a:off x="2907857" y="3442456"/>
            <a:ext cx="1123928" cy="74451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7943315" y="3329485"/>
            <a:ext cx="645040" cy="32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AB16659-E595-48AE-9BC5-AB576C158FFE}"/>
                  </a:ext>
                </a:extLst>
              </p:cNvPr>
              <p:cNvSpPr txBox="1"/>
              <p:nvPr/>
            </p:nvSpPr>
            <p:spPr>
              <a:xfrm>
                <a:off x="1403843" y="3340996"/>
                <a:ext cx="187569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7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AB16659-E595-48AE-9BC5-AB576C158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43" y="3340996"/>
                <a:ext cx="1875692" cy="200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696E760-5242-48B6-893D-C8415377DB71}"/>
              </a:ext>
            </a:extLst>
          </p:cNvPr>
          <p:cNvSpPr/>
          <p:nvPr/>
        </p:nvSpPr>
        <p:spPr>
          <a:xfrm>
            <a:off x="6623989" y="2344278"/>
            <a:ext cx="644769" cy="439615"/>
          </a:xfrm>
          <a:custGeom>
            <a:avLst/>
            <a:gdLst>
              <a:gd name="connsiteX0" fmla="*/ 298938 w 644769"/>
              <a:gd name="connsiteY0" fmla="*/ 416169 h 439615"/>
              <a:gd name="connsiteX1" fmla="*/ 298938 w 644769"/>
              <a:gd name="connsiteY1" fmla="*/ 416169 h 439615"/>
              <a:gd name="connsiteX2" fmla="*/ 252046 w 644769"/>
              <a:gd name="connsiteY2" fmla="*/ 398585 h 439615"/>
              <a:gd name="connsiteX3" fmla="*/ 228600 w 644769"/>
              <a:gd name="connsiteY3" fmla="*/ 392723 h 439615"/>
              <a:gd name="connsiteX4" fmla="*/ 205154 w 644769"/>
              <a:gd name="connsiteY4" fmla="*/ 381000 h 439615"/>
              <a:gd name="connsiteX5" fmla="*/ 181707 w 644769"/>
              <a:gd name="connsiteY5" fmla="*/ 375139 h 439615"/>
              <a:gd name="connsiteX6" fmla="*/ 146538 w 644769"/>
              <a:gd name="connsiteY6" fmla="*/ 363415 h 439615"/>
              <a:gd name="connsiteX7" fmla="*/ 128954 w 644769"/>
              <a:gd name="connsiteY7" fmla="*/ 357554 h 439615"/>
              <a:gd name="connsiteX8" fmla="*/ 82061 w 644769"/>
              <a:gd name="connsiteY8" fmla="*/ 345831 h 439615"/>
              <a:gd name="connsiteX9" fmla="*/ 41031 w 644769"/>
              <a:gd name="connsiteY9" fmla="*/ 298939 h 439615"/>
              <a:gd name="connsiteX10" fmla="*/ 35169 w 644769"/>
              <a:gd name="connsiteY10" fmla="*/ 281354 h 439615"/>
              <a:gd name="connsiteX11" fmla="*/ 17584 w 644769"/>
              <a:gd name="connsiteY11" fmla="*/ 269631 h 439615"/>
              <a:gd name="connsiteX12" fmla="*/ 11723 w 644769"/>
              <a:gd name="connsiteY12" fmla="*/ 252046 h 439615"/>
              <a:gd name="connsiteX13" fmla="*/ 0 w 644769"/>
              <a:gd name="connsiteY13" fmla="*/ 228600 h 439615"/>
              <a:gd name="connsiteX14" fmla="*/ 29307 w 644769"/>
              <a:gd name="connsiteY14" fmla="*/ 175846 h 439615"/>
              <a:gd name="connsiteX15" fmla="*/ 52754 w 644769"/>
              <a:gd name="connsiteY15" fmla="*/ 158262 h 439615"/>
              <a:gd name="connsiteX16" fmla="*/ 64477 w 644769"/>
              <a:gd name="connsiteY16" fmla="*/ 140677 h 439615"/>
              <a:gd name="connsiteX17" fmla="*/ 99646 w 644769"/>
              <a:gd name="connsiteY17" fmla="*/ 111369 h 439615"/>
              <a:gd name="connsiteX18" fmla="*/ 128954 w 644769"/>
              <a:gd name="connsiteY18" fmla="*/ 82062 h 439615"/>
              <a:gd name="connsiteX19" fmla="*/ 181707 w 644769"/>
              <a:gd name="connsiteY19" fmla="*/ 41031 h 439615"/>
              <a:gd name="connsiteX20" fmla="*/ 193431 w 644769"/>
              <a:gd name="connsiteY20" fmla="*/ 29308 h 439615"/>
              <a:gd name="connsiteX21" fmla="*/ 240323 w 644769"/>
              <a:gd name="connsiteY21" fmla="*/ 17585 h 439615"/>
              <a:gd name="connsiteX22" fmla="*/ 263769 w 644769"/>
              <a:gd name="connsiteY22" fmla="*/ 11723 h 439615"/>
              <a:gd name="connsiteX23" fmla="*/ 287215 w 644769"/>
              <a:gd name="connsiteY23" fmla="*/ 0 h 439615"/>
              <a:gd name="connsiteX24" fmla="*/ 328246 w 644769"/>
              <a:gd name="connsiteY24" fmla="*/ 5862 h 439615"/>
              <a:gd name="connsiteX25" fmla="*/ 339969 w 644769"/>
              <a:gd name="connsiteY25" fmla="*/ 29308 h 439615"/>
              <a:gd name="connsiteX26" fmla="*/ 404446 w 644769"/>
              <a:gd name="connsiteY26" fmla="*/ 87923 h 439615"/>
              <a:gd name="connsiteX27" fmla="*/ 422031 w 644769"/>
              <a:gd name="connsiteY27" fmla="*/ 93785 h 439615"/>
              <a:gd name="connsiteX28" fmla="*/ 433754 w 644769"/>
              <a:gd name="connsiteY28" fmla="*/ 111369 h 439615"/>
              <a:gd name="connsiteX29" fmla="*/ 492369 w 644769"/>
              <a:gd name="connsiteY29" fmla="*/ 128954 h 439615"/>
              <a:gd name="connsiteX30" fmla="*/ 527538 w 644769"/>
              <a:gd name="connsiteY30" fmla="*/ 164123 h 439615"/>
              <a:gd name="connsiteX31" fmla="*/ 545123 w 644769"/>
              <a:gd name="connsiteY31" fmla="*/ 181708 h 439615"/>
              <a:gd name="connsiteX32" fmla="*/ 574431 w 644769"/>
              <a:gd name="connsiteY32" fmla="*/ 216877 h 439615"/>
              <a:gd name="connsiteX33" fmla="*/ 586154 w 644769"/>
              <a:gd name="connsiteY33" fmla="*/ 234462 h 439615"/>
              <a:gd name="connsiteX34" fmla="*/ 621323 w 644769"/>
              <a:gd name="connsiteY34" fmla="*/ 257908 h 439615"/>
              <a:gd name="connsiteX35" fmla="*/ 638907 w 644769"/>
              <a:gd name="connsiteY35" fmla="*/ 275492 h 439615"/>
              <a:gd name="connsiteX36" fmla="*/ 644769 w 644769"/>
              <a:gd name="connsiteY36" fmla="*/ 293077 h 439615"/>
              <a:gd name="connsiteX37" fmla="*/ 638907 w 644769"/>
              <a:gd name="connsiteY37" fmla="*/ 328246 h 439615"/>
              <a:gd name="connsiteX38" fmla="*/ 627184 w 644769"/>
              <a:gd name="connsiteY38" fmla="*/ 375139 h 439615"/>
              <a:gd name="connsiteX39" fmla="*/ 445477 w 644769"/>
              <a:gd name="connsiteY39" fmla="*/ 416169 h 439615"/>
              <a:gd name="connsiteX40" fmla="*/ 410307 w 644769"/>
              <a:gd name="connsiteY40" fmla="*/ 439615 h 439615"/>
              <a:gd name="connsiteX41" fmla="*/ 298938 w 644769"/>
              <a:gd name="connsiteY41" fmla="*/ 416169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4769" h="439615">
                <a:moveTo>
                  <a:pt x="298938" y="416169"/>
                </a:moveTo>
                <a:lnTo>
                  <a:pt x="298938" y="416169"/>
                </a:lnTo>
                <a:cubicBezTo>
                  <a:pt x="283307" y="410308"/>
                  <a:pt x="267883" y="403864"/>
                  <a:pt x="252046" y="398585"/>
                </a:cubicBezTo>
                <a:cubicBezTo>
                  <a:pt x="244404" y="396038"/>
                  <a:pt x="236143" y="395552"/>
                  <a:pt x="228600" y="392723"/>
                </a:cubicBezTo>
                <a:cubicBezTo>
                  <a:pt x="220419" y="389655"/>
                  <a:pt x="213336" y="384068"/>
                  <a:pt x="205154" y="381000"/>
                </a:cubicBezTo>
                <a:cubicBezTo>
                  <a:pt x="197611" y="378171"/>
                  <a:pt x="189423" y="377454"/>
                  <a:pt x="181707" y="375139"/>
                </a:cubicBezTo>
                <a:cubicBezTo>
                  <a:pt x="169871" y="371588"/>
                  <a:pt x="158261" y="367323"/>
                  <a:pt x="146538" y="363415"/>
                </a:cubicBezTo>
                <a:cubicBezTo>
                  <a:pt x="140677" y="361461"/>
                  <a:pt x="134948" y="359052"/>
                  <a:pt x="128954" y="357554"/>
                </a:cubicBezTo>
                <a:lnTo>
                  <a:pt x="82061" y="345831"/>
                </a:lnTo>
                <a:cubicBezTo>
                  <a:pt x="61546" y="332154"/>
                  <a:pt x="50801" y="328246"/>
                  <a:pt x="41031" y="298939"/>
                </a:cubicBezTo>
                <a:cubicBezTo>
                  <a:pt x="39077" y="293077"/>
                  <a:pt x="39029" y="286179"/>
                  <a:pt x="35169" y="281354"/>
                </a:cubicBezTo>
                <a:cubicBezTo>
                  <a:pt x="30768" y="275853"/>
                  <a:pt x="23446" y="273539"/>
                  <a:pt x="17584" y="269631"/>
                </a:cubicBezTo>
                <a:cubicBezTo>
                  <a:pt x="15630" y="263769"/>
                  <a:pt x="14157" y="257725"/>
                  <a:pt x="11723" y="252046"/>
                </a:cubicBezTo>
                <a:cubicBezTo>
                  <a:pt x="8281" y="244015"/>
                  <a:pt x="0" y="237338"/>
                  <a:pt x="0" y="228600"/>
                </a:cubicBezTo>
                <a:cubicBezTo>
                  <a:pt x="0" y="203470"/>
                  <a:pt x="12608" y="190159"/>
                  <a:pt x="29307" y="175846"/>
                </a:cubicBezTo>
                <a:cubicBezTo>
                  <a:pt x="36724" y="169488"/>
                  <a:pt x="44938" y="164123"/>
                  <a:pt x="52754" y="158262"/>
                </a:cubicBezTo>
                <a:cubicBezTo>
                  <a:pt x="56662" y="152400"/>
                  <a:pt x="59496" y="145659"/>
                  <a:pt x="64477" y="140677"/>
                </a:cubicBezTo>
                <a:cubicBezTo>
                  <a:pt x="110594" y="94559"/>
                  <a:pt x="51620" y="168999"/>
                  <a:pt x="99646" y="111369"/>
                </a:cubicBezTo>
                <a:cubicBezTo>
                  <a:pt x="147100" y="54425"/>
                  <a:pt x="73683" y="131193"/>
                  <a:pt x="128954" y="82062"/>
                </a:cubicBezTo>
                <a:cubicBezTo>
                  <a:pt x="176400" y="39887"/>
                  <a:pt x="145447" y="53117"/>
                  <a:pt x="181707" y="41031"/>
                </a:cubicBezTo>
                <a:cubicBezTo>
                  <a:pt x="185615" y="37123"/>
                  <a:pt x="188300" y="31360"/>
                  <a:pt x="193431" y="29308"/>
                </a:cubicBezTo>
                <a:cubicBezTo>
                  <a:pt x="208390" y="23324"/>
                  <a:pt x="224692" y="21493"/>
                  <a:pt x="240323" y="17585"/>
                </a:cubicBezTo>
                <a:cubicBezTo>
                  <a:pt x="248138" y="15631"/>
                  <a:pt x="256564" y="15326"/>
                  <a:pt x="263769" y="11723"/>
                </a:cubicBezTo>
                <a:lnTo>
                  <a:pt x="287215" y="0"/>
                </a:lnTo>
                <a:cubicBezTo>
                  <a:pt x="300892" y="1954"/>
                  <a:pt x="316169" y="-848"/>
                  <a:pt x="328246" y="5862"/>
                </a:cubicBezTo>
                <a:cubicBezTo>
                  <a:pt x="335884" y="10105"/>
                  <a:pt x="334436" y="22545"/>
                  <a:pt x="339969" y="29308"/>
                </a:cubicBezTo>
                <a:cubicBezTo>
                  <a:pt x="350396" y="42052"/>
                  <a:pt x="384472" y="76509"/>
                  <a:pt x="404446" y="87923"/>
                </a:cubicBezTo>
                <a:cubicBezTo>
                  <a:pt x="409811" y="90989"/>
                  <a:pt x="416169" y="91831"/>
                  <a:pt x="422031" y="93785"/>
                </a:cubicBezTo>
                <a:cubicBezTo>
                  <a:pt x="425939" y="99646"/>
                  <a:pt x="427780" y="107635"/>
                  <a:pt x="433754" y="111369"/>
                </a:cubicBezTo>
                <a:cubicBezTo>
                  <a:pt x="443266" y="117314"/>
                  <a:pt x="478644" y="125522"/>
                  <a:pt x="492369" y="128954"/>
                </a:cubicBezTo>
                <a:lnTo>
                  <a:pt x="527538" y="164123"/>
                </a:lnTo>
                <a:cubicBezTo>
                  <a:pt x="533400" y="169985"/>
                  <a:pt x="540525" y="174811"/>
                  <a:pt x="545123" y="181708"/>
                </a:cubicBezTo>
                <a:cubicBezTo>
                  <a:pt x="574232" y="225370"/>
                  <a:pt x="536817" y="171739"/>
                  <a:pt x="574431" y="216877"/>
                </a:cubicBezTo>
                <a:cubicBezTo>
                  <a:pt x="578941" y="222289"/>
                  <a:pt x="580852" y="229823"/>
                  <a:pt x="586154" y="234462"/>
                </a:cubicBezTo>
                <a:cubicBezTo>
                  <a:pt x="596757" y="243740"/>
                  <a:pt x="611360" y="247945"/>
                  <a:pt x="621323" y="257908"/>
                </a:cubicBezTo>
                <a:lnTo>
                  <a:pt x="638907" y="275492"/>
                </a:lnTo>
                <a:cubicBezTo>
                  <a:pt x="640861" y="281354"/>
                  <a:pt x="644769" y="286898"/>
                  <a:pt x="644769" y="293077"/>
                </a:cubicBezTo>
                <a:cubicBezTo>
                  <a:pt x="644769" y="304962"/>
                  <a:pt x="641033" y="316553"/>
                  <a:pt x="638907" y="328246"/>
                </a:cubicBezTo>
                <a:cubicBezTo>
                  <a:pt x="633247" y="359374"/>
                  <a:pt x="635320" y="350732"/>
                  <a:pt x="627184" y="375139"/>
                </a:cubicBezTo>
                <a:cubicBezTo>
                  <a:pt x="610997" y="472269"/>
                  <a:pt x="636582" y="389627"/>
                  <a:pt x="445477" y="416169"/>
                </a:cubicBezTo>
                <a:cubicBezTo>
                  <a:pt x="431521" y="418107"/>
                  <a:pt x="410307" y="439615"/>
                  <a:pt x="410307" y="439615"/>
                </a:cubicBezTo>
                <a:cubicBezTo>
                  <a:pt x="345859" y="433171"/>
                  <a:pt x="317499" y="420077"/>
                  <a:pt x="298938" y="41616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DF5C01-0408-4FEC-AECA-523AF239E93E}"/>
              </a:ext>
            </a:extLst>
          </p:cNvPr>
          <p:cNvSpPr/>
          <p:nvPr/>
        </p:nvSpPr>
        <p:spPr>
          <a:xfrm>
            <a:off x="6734295" y="3928135"/>
            <a:ext cx="387474" cy="292173"/>
          </a:xfrm>
          <a:custGeom>
            <a:avLst/>
            <a:gdLst>
              <a:gd name="connsiteX0" fmla="*/ 188182 w 387474"/>
              <a:gd name="connsiteY0" fmla="*/ 180803 h 292173"/>
              <a:gd name="connsiteX1" fmla="*/ 188182 w 387474"/>
              <a:gd name="connsiteY1" fmla="*/ 180803 h 292173"/>
              <a:gd name="connsiteX2" fmla="*/ 141290 w 387474"/>
              <a:gd name="connsiteY2" fmla="*/ 163219 h 292173"/>
              <a:gd name="connsiteX3" fmla="*/ 123705 w 387474"/>
              <a:gd name="connsiteY3" fmla="*/ 151496 h 292173"/>
              <a:gd name="connsiteX4" fmla="*/ 100259 w 387474"/>
              <a:gd name="connsiteY4" fmla="*/ 139773 h 292173"/>
              <a:gd name="connsiteX5" fmla="*/ 65090 w 387474"/>
              <a:gd name="connsiteY5" fmla="*/ 104603 h 292173"/>
              <a:gd name="connsiteX6" fmla="*/ 24059 w 387474"/>
              <a:gd name="connsiteY6" fmla="*/ 63573 h 292173"/>
              <a:gd name="connsiteX7" fmla="*/ 613 w 387474"/>
              <a:gd name="connsiteY7" fmla="*/ 40127 h 292173"/>
              <a:gd name="connsiteX8" fmla="*/ 6474 w 387474"/>
              <a:gd name="connsiteY8" fmla="*/ 4957 h 292173"/>
              <a:gd name="connsiteX9" fmla="*/ 111982 w 387474"/>
              <a:gd name="connsiteY9" fmla="*/ 16680 h 292173"/>
              <a:gd name="connsiteX10" fmla="*/ 153013 w 387474"/>
              <a:gd name="connsiteY10" fmla="*/ 34265 h 292173"/>
              <a:gd name="connsiteX11" fmla="*/ 188182 w 387474"/>
              <a:gd name="connsiteY11" fmla="*/ 45988 h 292173"/>
              <a:gd name="connsiteX12" fmla="*/ 211628 w 387474"/>
              <a:gd name="connsiteY12" fmla="*/ 40127 h 292173"/>
              <a:gd name="connsiteX13" fmla="*/ 223351 w 387474"/>
              <a:gd name="connsiteY13" fmla="*/ 28403 h 292173"/>
              <a:gd name="connsiteX14" fmla="*/ 252659 w 387474"/>
              <a:gd name="connsiteY14" fmla="*/ 40127 h 292173"/>
              <a:gd name="connsiteX15" fmla="*/ 270243 w 387474"/>
              <a:gd name="connsiteY15" fmla="*/ 57711 h 292173"/>
              <a:gd name="connsiteX16" fmla="*/ 293690 w 387474"/>
              <a:gd name="connsiteY16" fmla="*/ 63573 h 292173"/>
              <a:gd name="connsiteX17" fmla="*/ 317136 w 387474"/>
              <a:gd name="connsiteY17" fmla="*/ 81157 h 292173"/>
              <a:gd name="connsiteX18" fmla="*/ 328859 w 387474"/>
              <a:gd name="connsiteY18" fmla="*/ 98742 h 292173"/>
              <a:gd name="connsiteX19" fmla="*/ 346443 w 387474"/>
              <a:gd name="connsiteY19" fmla="*/ 104603 h 292173"/>
              <a:gd name="connsiteX20" fmla="*/ 358167 w 387474"/>
              <a:gd name="connsiteY20" fmla="*/ 116327 h 292173"/>
              <a:gd name="connsiteX21" fmla="*/ 364028 w 387474"/>
              <a:gd name="connsiteY21" fmla="*/ 133911 h 292173"/>
              <a:gd name="connsiteX22" fmla="*/ 387474 w 387474"/>
              <a:gd name="connsiteY22" fmla="*/ 169080 h 292173"/>
              <a:gd name="connsiteX23" fmla="*/ 381613 w 387474"/>
              <a:gd name="connsiteY23" fmla="*/ 245280 h 292173"/>
              <a:gd name="connsiteX24" fmla="*/ 369890 w 387474"/>
              <a:gd name="connsiteY24" fmla="*/ 280450 h 292173"/>
              <a:gd name="connsiteX25" fmla="*/ 352305 w 387474"/>
              <a:gd name="connsiteY25" fmla="*/ 292173 h 292173"/>
              <a:gd name="connsiteX26" fmla="*/ 276105 w 387474"/>
              <a:gd name="connsiteY26" fmla="*/ 274588 h 292173"/>
              <a:gd name="connsiteX27" fmla="*/ 258520 w 387474"/>
              <a:gd name="connsiteY27" fmla="*/ 257003 h 292173"/>
              <a:gd name="connsiteX28" fmla="*/ 223351 w 387474"/>
              <a:gd name="connsiteY28" fmla="*/ 233557 h 292173"/>
              <a:gd name="connsiteX29" fmla="*/ 211628 w 387474"/>
              <a:gd name="connsiteY29" fmla="*/ 210111 h 292173"/>
              <a:gd name="connsiteX30" fmla="*/ 194043 w 387474"/>
              <a:gd name="connsiteY30" fmla="*/ 198388 h 292173"/>
              <a:gd name="connsiteX31" fmla="*/ 188182 w 387474"/>
              <a:gd name="connsiteY31" fmla="*/ 180803 h 29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7474" h="292173">
                <a:moveTo>
                  <a:pt x="188182" y="180803"/>
                </a:moveTo>
                <a:lnTo>
                  <a:pt x="188182" y="180803"/>
                </a:lnTo>
                <a:cubicBezTo>
                  <a:pt x="172551" y="174942"/>
                  <a:pt x="156487" y="170127"/>
                  <a:pt x="141290" y="163219"/>
                </a:cubicBezTo>
                <a:cubicBezTo>
                  <a:pt x="134877" y="160304"/>
                  <a:pt x="129822" y="154991"/>
                  <a:pt x="123705" y="151496"/>
                </a:cubicBezTo>
                <a:cubicBezTo>
                  <a:pt x="116118" y="147161"/>
                  <a:pt x="108074" y="143681"/>
                  <a:pt x="100259" y="139773"/>
                </a:cubicBezTo>
                <a:cubicBezTo>
                  <a:pt x="77472" y="105592"/>
                  <a:pt x="101999" y="138157"/>
                  <a:pt x="65090" y="104603"/>
                </a:cubicBezTo>
                <a:cubicBezTo>
                  <a:pt x="50778" y="91592"/>
                  <a:pt x="37736" y="77250"/>
                  <a:pt x="24059" y="63573"/>
                </a:cubicBezTo>
                <a:lnTo>
                  <a:pt x="613" y="40127"/>
                </a:lnTo>
                <a:cubicBezTo>
                  <a:pt x="2567" y="28404"/>
                  <a:pt x="-4870" y="8502"/>
                  <a:pt x="6474" y="4957"/>
                </a:cubicBezTo>
                <a:cubicBezTo>
                  <a:pt x="45319" y="-7182"/>
                  <a:pt x="78152" y="5405"/>
                  <a:pt x="111982" y="16680"/>
                </a:cubicBezTo>
                <a:cubicBezTo>
                  <a:pt x="139880" y="35278"/>
                  <a:pt x="118604" y="23942"/>
                  <a:pt x="153013" y="34265"/>
                </a:cubicBezTo>
                <a:cubicBezTo>
                  <a:pt x="164849" y="37816"/>
                  <a:pt x="188182" y="45988"/>
                  <a:pt x="188182" y="45988"/>
                </a:cubicBezTo>
                <a:cubicBezTo>
                  <a:pt x="195997" y="44034"/>
                  <a:pt x="204423" y="43730"/>
                  <a:pt x="211628" y="40127"/>
                </a:cubicBezTo>
                <a:cubicBezTo>
                  <a:pt x="216571" y="37655"/>
                  <a:pt x="217824" y="28403"/>
                  <a:pt x="223351" y="28403"/>
                </a:cubicBezTo>
                <a:cubicBezTo>
                  <a:pt x="233873" y="28403"/>
                  <a:pt x="242890" y="36219"/>
                  <a:pt x="252659" y="40127"/>
                </a:cubicBezTo>
                <a:cubicBezTo>
                  <a:pt x="258520" y="45988"/>
                  <a:pt x="263046" y="53598"/>
                  <a:pt x="270243" y="57711"/>
                </a:cubicBezTo>
                <a:cubicBezTo>
                  <a:pt x="277238" y="61708"/>
                  <a:pt x="286484" y="59970"/>
                  <a:pt x="293690" y="63573"/>
                </a:cubicBezTo>
                <a:cubicBezTo>
                  <a:pt x="302428" y="67942"/>
                  <a:pt x="309321" y="75296"/>
                  <a:pt x="317136" y="81157"/>
                </a:cubicBezTo>
                <a:cubicBezTo>
                  <a:pt x="321044" y="87019"/>
                  <a:pt x="323358" y="94341"/>
                  <a:pt x="328859" y="98742"/>
                </a:cubicBezTo>
                <a:cubicBezTo>
                  <a:pt x="333683" y="102602"/>
                  <a:pt x="341145" y="101424"/>
                  <a:pt x="346443" y="104603"/>
                </a:cubicBezTo>
                <a:cubicBezTo>
                  <a:pt x="351182" y="107447"/>
                  <a:pt x="354259" y="112419"/>
                  <a:pt x="358167" y="116327"/>
                </a:cubicBezTo>
                <a:cubicBezTo>
                  <a:pt x="360121" y="122188"/>
                  <a:pt x="361028" y="128510"/>
                  <a:pt x="364028" y="133911"/>
                </a:cubicBezTo>
                <a:cubicBezTo>
                  <a:pt x="370870" y="146227"/>
                  <a:pt x="387474" y="169080"/>
                  <a:pt x="387474" y="169080"/>
                </a:cubicBezTo>
                <a:cubicBezTo>
                  <a:pt x="385520" y="194480"/>
                  <a:pt x="385586" y="220117"/>
                  <a:pt x="381613" y="245280"/>
                </a:cubicBezTo>
                <a:cubicBezTo>
                  <a:pt x="379686" y="257486"/>
                  <a:pt x="380172" y="273595"/>
                  <a:pt x="369890" y="280450"/>
                </a:cubicBezTo>
                <a:lnTo>
                  <a:pt x="352305" y="292173"/>
                </a:lnTo>
                <a:cubicBezTo>
                  <a:pt x="308171" y="287759"/>
                  <a:pt x="302318" y="296432"/>
                  <a:pt x="276105" y="274588"/>
                </a:cubicBezTo>
                <a:cubicBezTo>
                  <a:pt x="269737" y="269281"/>
                  <a:pt x="265063" y="262092"/>
                  <a:pt x="258520" y="257003"/>
                </a:cubicBezTo>
                <a:cubicBezTo>
                  <a:pt x="247399" y="248353"/>
                  <a:pt x="223351" y="233557"/>
                  <a:pt x="223351" y="233557"/>
                </a:cubicBezTo>
                <a:cubicBezTo>
                  <a:pt x="219443" y="225742"/>
                  <a:pt x="217222" y="216824"/>
                  <a:pt x="211628" y="210111"/>
                </a:cubicBezTo>
                <a:cubicBezTo>
                  <a:pt x="207118" y="204699"/>
                  <a:pt x="199679" y="202615"/>
                  <a:pt x="194043" y="198388"/>
                </a:cubicBezTo>
                <a:cubicBezTo>
                  <a:pt x="191833" y="196730"/>
                  <a:pt x="189159" y="183734"/>
                  <a:pt x="188182" y="18080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5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8835489" y="3111796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/>
          </a:p>
          <a:p>
            <a:pPr algn="ctr"/>
            <a:endParaRPr lang="en-US" sz="1100" dirty="0"/>
          </a:p>
          <a:p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Moth Data and Model Phase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19 of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8208" y="5618470"/>
            <a:ext cx="812778" cy="629791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3966001" y="2723270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32EB230-9BA3-4854-A1B7-47E662CD9B4B}"/>
              </a:ext>
            </a:extLst>
          </p:cNvPr>
          <p:cNvSpPr/>
          <p:nvPr/>
        </p:nvSpPr>
        <p:spPr>
          <a:xfrm>
            <a:off x="1665289" y="2432139"/>
            <a:ext cx="1064795" cy="78205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BC8334-6076-45F9-B0E0-81982AD3641E}"/>
              </a:ext>
            </a:extLst>
          </p:cNvPr>
          <p:cNvSpPr/>
          <p:nvPr/>
        </p:nvSpPr>
        <p:spPr>
          <a:xfrm>
            <a:off x="1665289" y="3584870"/>
            <a:ext cx="1064795" cy="78205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3875765" y="2845591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3785529" y="2967912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695293" y="3108280"/>
            <a:ext cx="1064795" cy="7820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7F2BFDD-A92F-404D-871B-1DB505B42CA8}"/>
              </a:ext>
            </a:extLst>
          </p:cNvPr>
          <p:cNvSpPr txBox="1"/>
          <p:nvPr/>
        </p:nvSpPr>
        <p:spPr>
          <a:xfrm>
            <a:off x="1828716" y="2718892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C7147D-EE56-4223-8B86-A41136DADEA3}"/>
              </a:ext>
            </a:extLst>
          </p:cNvPr>
          <p:cNvSpPr txBox="1"/>
          <p:nvPr/>
        </p:nvSpPr>
        <p:spPr>
          <a:xfrm>
            <a:off x="1665288" y="2466229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EC4DEA5-84CF-4281-84E2-EB2C537E3BBC}"/>
              </a:ext>
            </a:extLst>
          </p:cNvPr>
          <p:cNvSpPr txBox="1"/>
          <p:nvPr/>
        </p:nvSpPr>
        <p:spPr>
          <a:xfrm>
            <a:off x="2039268" y="2500592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3C58884-9324-44C3-AD6A-FF4EAB7568DA}"/>
              </a:ext>
            </a:extLst>
          </p:cNvPr>
          <p:cNvSpPr txBox="1"/>
          <p:nvPr/>
        </p:nvSpPr>
        <p:spPr>
          <a:xfrm>
            <a:off x="1992143" y="2684665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923E0D-A1CE-42CE-86DE-4057875089AC}"/>
              </a:ext>
            </a:extLst>
          </p:cNvPr>
          <p:cNvSpPr txBox="1"/>
          <p:nvPr/>
        </p:nvSpPr>
        <p:spPr>
          <a:xfrm>
            <a:off x="2264360" y="2777591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69E1252-BC4B-4799-91C4-8186BFAE1030}"/>
              </a:ext>
            </a:extLst>
          </p:cNvPr>
          <p:cNvSpPr txBox="1"/>
          <p:nvPr/>
        </p:nvSpPr>
        <p:spPr>
          <a:xfrm>
            <a:off x="2458366" y="2426670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A418686-F4E7-408E-B1AF-8DC28784B181}"/>
              </a:ext>
            </a:extLst>
          </p:cNvPr>
          <p:cNvSpPr txBox="1"/>
          <p:nvPr/>
        </p:nvSpPr>
        <p:spPr>
          <a:xfrm>
            <a:off x="1665288" y="4036075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E2469F9-83DB-438B-9809-846CFF5C077F}"/>
              </a:ext>
            </a:extLst>
          </p:cNvPr>
          <p:cNvSpPr txBox="1"/>
          <p:nvPr/>
        </p:nvSpPr>
        <p:spPr>
          <a:xfrm>
            <a:off x="1836737" y="3956138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B1521BD-43DD-4AFF-8C87-B6CB3FCCC464}"/>
              </a:ext>
            </a:extLst>
          </p:cNvPr>
          <p:cNvSpPr txBox="1"/>
          <p:nvPr/>
        </p:nvSpPr>
        <p:spPr>
          <a:xfrm>
            <a:off x="2454860" y="4099377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DAC46D-A56B-49DE-92A5-F0C124C3852B}"/>
              </a:ext>
            </a:extLst>
          </p:cNvPr>
          <p:cNvSpPr txBox="1"/>
          <p:nvPr/>
        </p:nvSpPr>
        <p:spPr>
          <a:xfrm>
            <a:off x="2197685" y="3684881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4F4647F-2355-44A1-BF28-3641AB022F44}"/>
              </a:ext>
            </a:extLst>
          </p:cNvPr>
          <p:cNvSpPr txBox="1"/>
          <p:nvPr/>
        </p:nvSpPr>
        <p:spPr>
          <a:xfrm>
            <a:off x="1836737" y="3546381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cxnSp>
        <p:nvCxnSpPr>
          <p:cNvPr id="118" name="Connector: Elbow 21">
            <a:extLst>
              <a:ext uri="{FF2B5EF4-FFF2-40B4-BE49-F238E27FC236}">
                <a16:creationId xmlns:a16="http://schemas.microsoft.com/office/drawing/2014/main" id="{C74A9E8A-350F-4800-A3D9-9AE5CCA9A63F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2730084" y="2823165"/>
            <a:ext cx="518860" cy="52938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Elbow 23">
            <a:extLst>
              <a:ext uri="{FF2B5EF4-FFF2-40B4-BE49-F238E27FC236}">
                <a16:creationId xmlns:a16="http://schemas.microsoft.com/office/drawing/2014/main" id="{72C6A470-5F52-4C09-9CE9-ECA25874B44A}"/>
              </a:ext>
            </a:extLst>
          </p:cNvPr>
          <p:cNvCxnSpPr>
            <a:cxnSpLocks/>
            <a:stCxn id="103" idx="3"/>
          </p:cNvCxnSpPr>
          <p:nvPr/>
        </p:nvCxnSpPr>
        <p:spPr>
          <a:xfrm flipV="1">
            <a:off x="2730084" y="3352554"/>
            <a:ext cx="518860" cy="62334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A317ABD-C51B-45A6-8C7D-4BFB0A997A5D}"/>
              </a:ext>
            </a:extLst>
          </p:cNvPr>
          <p:cNvCxnSpPr>
            <a:cxnSpLocks/>
          </p:cNvCxnSpPr>
          <p:nvPr/>
        </p:nvCxnSpPr>
        <p:spPr>
          <a:xfrm>
            <a:off x="5092762" y="3327008"/>
            <a:ext cx="3007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3627828" y="3071304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3737013" y="2928080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3914253" y="2676709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3806934" y="2795293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6E4C059-0048-4107-8848-1FD57C765DBC}"/>
              </a:ext>
            </a:extLst>
          </p:cNvPr>
          <p:cNvSpPr txBox="1"/>
          <p:nvPr/>
        </p:nvSpPr>
        <p:spPr>
          <a:xfrm>
            <a:off x="1105289" y="1236677"/>
            <a:ext cx="2225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Occurrence &amp; Pseudo-absence Data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3245378" y="1525082"/>
            <a:ext cx="215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Biotic &amp; Environmental</a:t>
            </a:r>
          </a:p>
          <a:p>
            <a:pPr algn="ctr"/>
            <a:r>
              <a:rPr lang="en-US" sz="2400" dirty="0"/>
              <a:t>Variables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4ECE9AB-191F-4DFD-995D-2458278FFC71}"/>
              </a:ext>
            </a:extLst>
          </p:cNvPr>
          <p:cNvSpPr txBox="1"/>
          <p:nvPr/>
        </p:nvSpPr>
        <p:spPr>
          <a:xfrm>
            <a:off x="5476965" y="1686085"/>
            <a:ext cx="262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Extracted Variables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897210" y="2669083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611071" y="3246717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576504" y="3214191"/>
            <a:ext cx="119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Non-Native Host Plant (H2)</a:t>
            </a:r>
          </a:p>
        </p:txBody>
      </p:sp>
      <p:graphicFrame>
        <p:nvGraphicFramePr>
          <p:cNvPr id="133" name="Table 132">
            <a:extLst>
              <a:ext uri="{FF2B5EF4-FFF2-40B4-BE49-F238E27FC236}">
                <a16:creationId xmlns:a16="http://schemas.microsoft.com/office/drawing/2014/main" id="{432FC9A9-F7EE-43E7-B5B8-F033F6F22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87478"/>
              </p:ext>
            </p:extLst>
          </p:nvPr>
        </p:nvGraphicFramePr>
        <p:xfrm>
          <a:off x="5509051" y="2361793"/>
          <a:ext cx="256032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301674917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7792742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17851134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83396908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9441837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08068045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20449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P/A</a:t>
                      </a: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A</a:t>
                      </a:r>
                    </a:p>
                  </a:txBody>
                  <a:tcPr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B</a:t>
                      </a:r>
                    </a:p>
                  </a:txBody>
                  <a:tcPr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</a:t>
                      </a:r>
                    </a:p>
                  </a:txBody>
                  <a:tcPr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</a:t>
                      </a: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H1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H2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88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136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174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174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730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51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625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24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564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182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182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030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179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179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88726"/>
                  </a:ext>
                </a:extLst>
              </a:tr>
            </a:tbl>
          </a:graphicData>
        </a:graphic>
      </p:graphicFrame>
      <p:sp>
        <p:nvSpPr>
          <p:cNvPr id="134" name="Rectangle 133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462182" y="3526018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427615" y="3493492"/>
            <a:ext cx="1191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Native Host Plant (H1)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EB92EFA3-2824-468F-972A-BF662CEFD49C}"/>
              </a:ext>
            </a:extLst>
          </p:cNvPr>
          <p:cNvCxnSpPr/>
          <p:nvPr/>
        </p:nvCxnSpPr>
        <p:spPr>
          <a:xfrm flipV="1">
            <a:off x="8308498" y="3327008"/>
            <a:ext cx="478255" cy="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4573F741-3ECB-406A-BF77-25DBAA652918}"/>
              </a:ext>
            </a:extLst>
          </p:cNvPr>
          <p:cNvSpPr txBox="1"/>
          <p:nvPr/>
        </p:nvSpPr>
        <p:spPr>
          <a:xfrm>
            <a:off x="469098" y="5141416"/>
            <a:ext cx="171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Host Plant Projection</a:t>
            </a:r>
          </a:p>
        </p:txBody>
      </p:sp>
      <p:cxnSp>
        <p:nvCxnSpPr>
          <p:cNvPr id="41" name="Elbow Connector 40"/>
          <p:cNvCxnSpPr>
            <a:stCxn id="137" idx="3"/>
            <a:endCxn id="134" idx="2"/>
          </p:cNvCxnSpPr>
          <p:nvPr/>
        </p:nvCxnSpPr>
        <p:spPr>
          <a:xfrm flipV="1">
            <a:off x="2180408" y="4308070"/>
            <a:ext cx="1814172" cy="1248845"/>
          </a:xfrm>
          <a:prstGeom prst="bentConnector2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8401836" y="2266183"/>
            <a:ext cx="20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Distribution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07C02CF-1A0D-4EDC-93DF-B9228210E4A6}"/>
                  </a:ext>
                </a:extLst>
              </p:cNvPr>
              <p:cNvSpPr txBox="1"/>
              <p:nvPr/>
            </p:nvSpPr>
            <p:spPr>
              <a:xfrm>
                <a:off x="8524070" y="3286748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07C02CF-1A0D-4EDC-93DF-B9228210E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070" y="3286748"/>
                <a:ext cx="1875692" cy="18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E55390F-73B4-4A2E-85AC-6D0AB7A6F4D9}"/>
              </a:ext>
            </a:extLst>
          </p:cNvPr>
          <p:cNvSpPr/>
          <p:nvPr/>
        </p:nvSpPr>
        <p:spPr>
          <a:xfrm>
            <a:off x="3671710" y="3720731"/>
            <a:ext cx="644769" cy="439615"/>
          </a:xfrm>
          <a:custGeom>
            <a:avLst/>
            <a:gdLst>
              <a:gd name="connsiteX0" fmla="*/ 298938 w 644769"/>
              <a:gd name="connsiteY0" fmla="*/ 416169 h 439615"/>
              <a:gd name="connsiteX1" fmla="*/ 298938 w 644769"/>
              <a:gd name="connsiteY1" fmla="*/ 416169 h 439615"/>
              <a:gd name="connsiteX2" fmla="*/ 252046 w 644769"/>
              <a:gd name="connsiteY2" fmla="*/ 398585 h 439615"/>
              <a:gd name="connsiteX3" fmla="*/ 228600 w 644769"/>
              <a:gd name="connsiteY3" fmla="*/ 392723 h 439615"/>
              <a:gd name="connsiteX4" fmla="*/ 205154 w 644769"/>
              <a:gd name="connsiteY4" fmla="*/ 381000 h 439615"/>
              <a:gd name="connsiteX5" fmla="*/ 181707 w 644769"/>
              <a:gd name="connsiteY5" fmla="*/ 375139 h 439615"/>
              <a:gd name="connsiteX6" fmla="*/ 146538 w 644769"/>
              <a:gd name="connsiteY6" fmla="*/ 363415 h 439615"/>
              <a:gd name="connsiteX7" fmla="*/ 128954 w 644769"/>
              <a:gd name="connsiteY7" fmla="*/ 357554 h 439615"/>
              <a:gd name="connsiteX8" fmla="*/ 82061 w 644769"/>
              <a:gd name="connsiteY8" fmla="*/ 345831 h 439615"/>
              <a:gd name="connsiteX9" fmla="*/ 41031 w 644769"/>
              <a:gd name="connsiteY9" fmla="*/ 298939 h 439615"/>
              <a:gd name="connsiteX10" fmla="*/ 35169 w 644769"/>
              <a:gd name="connsiteY10" fmla="*/ 281354 h 439615"/>
              <a:gd name="connsiteX11" fmla="*/ 17584 w 644769"/>
              <a:gd name="connsiteY11" fmla="*/ 269631 h 439615"/>
              <a:gd name="connsiteX12" fmla="*/ 11723 w 644769"/>
              <a:gd name="connsiteY12" fmla="*/ 252046 h 439615"/>
              <a:gd name="connsiteX13" fmla="*/ 0 w 644769"/>
              <a:gd name="connsiteY13" fmla="*/ 228600 h 439615"/>
              <a:gd name="connsiteX14" fmla="*/ 29307 w 644769"/>
              <a:gd name="connsiteY14" fmla="*/ 175846 h 439615"/>
              <a:gd name="connsiteX15" fmla="*/ 52754 w 644769"/>
              <a:gd name="connsiteY15" fmla="*/ 158262 h 439615"/>
              <a:gd name="connsiteX16" fmla="*/ 64477 w 644769"/>
              <a:gd name="connsiteY16" fmla="*/ 140677 h 439615"/>
              <a:gd name="connsiteX17" fmla="*/ 99646 w 644769"/>
              <a:gd name="connsiteY17" fmla="*/ 111369 h 439615"/>
              <a:gd name="connsiteX18" fmla="*/ 128954 w 644769"/>
              <a:gd name="connsiteY18" fmla="*/ 82062 h 439615"/>
              <a:gd name="connsiteX19" fmla="*/ 181707 w 644769"/>
              <a:gd name="connsiteY19" fmla="*/ 41031 h 439615"/>
              <a:gd name="connsiteX20" fmla="*/ 193431 w 644769"/>
              <a:gd name="connsiteY20" fmla="*/ 29308 h 439615"/>
              <a:gd name="connsiteX21" fmla="*/ 240323 w 644769"/>
              <a:gd name="connsiteY21" fmla="*/ 17585 h 439615"/>
              <a:gd name="connsiteX22" fmla="*/ 263769 w 644769"/>
              <a:gd name="connsiteY22" fmla="*/ 11723 h 439615"/>
              <a:gd name="connsiteX23" fmla="*/ 287215 w 644769"/>
              <a:gd name="connsiteY23" fmla="*/ 0 h 439615"/>
              <a:gd name="connsiteX24" fmla="*/ 328246 w 644769"/>
              <a:gd name="connsiteY24" fmla="*/ 5862 h 439615"/>
              <a:gd name="connsiteX25" fmla="*/ 339969 w 644769"/>
              <a:gd name="connsiteY25" fmla="*/ 29308 h 439615"/>
              <a:gd name="connsiteX26" fmla="*/ 404446 w 644769"/>
              <a:gd name="connsiteY26" fmla="*/ 87923 h 439615"/>
              <a:gd name="connsiteX27" fmla="*/ 422031 w 644769"/>
              <a:gd name="connsiteY27" fmla="*/ 93785 h 439615"/>
              <a:gd name="connsiteX28" fmla="*/ 433754 w 644769"/>
              <a:gd name="connsiteY28" fmla="*/ 111369 h 439615"/>
              <a:gd name="connsiteX29" fmla="*/ 492369 w 644769"/>
              <a:gd name="connsiteY29" fmla="*/ 128954 h 439615"/>
              <a:gd name="connsiteX30" fmla="*/ 527538 w 644769"/>
              <a:gd name="connsiteY30" fmla="*/ 164123 h 439615"/>
              <a:gd name="connsiteX31" fmla="*/ 545123 w 644769"/>
              <a:gd name="connsiteY31" fmla="*/ 181708 h 439615"/>
              <a:gd name="connsiteX32" fmla="*/ 574431 w 644769"/>
              <a:gd name="connsiteY32" fmla="*/ 216877 h 439615"/>
              <a:gd name="connsiteX33" fmla="*/ 586154 w 644769"/>
              <a:gd name="connsiteY33" fmla="*/ 234462 h 439615"/>
              <a:gd name="connsiteX34" fmla="*/ 621323 w 644769"/>
              <a:gd name="connsiteY34" fmla="*/ 257908 h 439615"/>
              <a:gd name="connsiteX35" fmla="*/ 638907 w 644769"/>
              <a:gd name="connsiteY35" fmla="*/ 275492 h 439615"/>
              <a:gd name="connsiteX36" fmla="*/ 644769 w 644769"/>
              <a:gd name="connsiteY36" fmla="*/ 293077 h 439615"/>
              <a:gd name="connsiteX37" fmla="*/ 638907 w 644769"/>
              <a:gd name="connsiteY37" fmla="*/ 328246 h 439615"/>
              <a:gd name="connsiteX38" fmla="*/ 627184 w 644769"/>
              <a:gd name="connsiteY38" fmla="*/ 375139 h 439615"/>
              <a:gd name="connsiteX39" fmla="*/ 445477 w 644769"/>
              <a:gd name="connsiteY39" fmla="*/ 416169 h 439615"/>
              <a:gd name="connsiteX40" fmla="*/ 410307 w 644769"/>
              <a:gd name="connsiteY40" fmla="*/ 439615 h 439615"/>
              <a:gd name="connsiteX41" fmla="*/ 298938 w 644769"/>
              <a:gd name="connsiteY41" fmla="*/ 416169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4769" h="439615">
                <a:moveTo>
                  <a:pt x="298938" y="416169"/>
                </a:moveTo>
                <a:lnTo>
                  <a:pt x="298938" y="416169"/>
                </a:lnTo>
                <a:cubicBezTo>
                  <a:pt x="283307" y="410308"/>
                  <a:pt x="267883" y="403864"/>
                  <a:pt x="252046" y="398585"/>
                </a:cubicBezTo>
                <a:cubicBezTo>
                  <a:pt x="244404" y="396038"/>
                  <a:pt x="236143" y="395552"/>
                  <a:pt x="228600" y="392723"/>
                </a:cubicBezTo>
                <a:cubicBezTo>
                  <a:pt x="220419" y="389655"/>
                  <a:pt x="213336" y="384068"/>
                  <a:pt x="205154" y="381000"/>
                </a:cubicBezTo>
                <a:cubicBezTo>
                  <a:pt x="197611" y="378171"/>
                  <a:pt x="189423" y="377454"/>
                  <a:pt x="181707" y="375139"/>
                </a:cubicBezTo>
                <a:cubicBezTo>
                  <a:pt x="169871" y="371588"/>
                  <a:pt x="158261" y="367323"/>
                  <a:pt x="146538" y="363415"/>
                </a:cubicBezTo>
                <a:cubicBezTo>
                  <a:pt x="140677" y="361461"/>
                  <a:pt x="134948" y="359052"/>
                  <a:pt x="128954" y="357554"/>
                </a:cubicBezTo>
                <a:lnTo>
                  <a:pt x="82061" y="345831"/>
                </a:lnTo>
                <a:cubicBezTo>
                  <a:pt x="61546" y="332154"/>
                  <a:pt x="50801" y="328246"/>
                  <a:pt x="41031" y="298939"/>
                </a:cubicBezTo>
                <a:cubicBezTo>
                  <a:pt x="39077" y="293077"/>
                  <a:pt x="39029" y="286179"/>
                  <a:pt x="35169" y="281354"/>
                </a:cubicBezTo>
                <a:cubicBezTo>
                  <a:pt x="30768" y="275853"/>
                  <a:pt x="23446" y="273539"/>
                  <a:pt x="17584" y="269631"/>
                </a:cubicBezTo>
                <a:cubicBezTo>
                  <a:pt x="15630" y="263769"/>
                  <a:pt x="14157" y="257725"/>
                  <a:pt x="11723" y="252046"/>
                </a:cubicBezTo>
                <a:cubicBezTo>
                  <a:pt x="8281" y="244015"/>
                  <a:pt x="0" y="237338"/>
                  <a:pt x="0" y="228600"/>
                </a:cubicBezTo>
                <a:cubicBezTo>
                  <a:pt x="0" y="203470"/>
                  <a:pt x="12608" y="190159"/>
                  <a:pt x="29307" y="175846"/>
                </a:cubicBezTo>
                <a:cubicBezTo>
                  <a:pt x="36724" y="169488"/>
                  <a:pt x="44938" y="164123"/>
                  <a:pt x="52754" y="158262"/>
                </a:cubicBezTo>
                <a:cubicBezTo>
                  <a:pt x="56662" y="152400"/>
                  <a:pt x="59496" y="145659"/>
                  <a:pt x="64477" y="140677"/>
                </a:cubicBezTo>
                <a:cubicBezTo>
                  <a:pt x="110594" y="94559"/>
                  <a:pt x="51620" y="168999"/>
                  <a:pt x="99646" y="111369"/>
                </a:cubicBezTo>
                <a:cubicBezTo>
                  <a:pt x="147100" y="54425"/>
                  <a:pt x="73683" y="131193"/>
                  <a:pt x="128954" y="82062"/>
                </a:cubicBezTo>
                <a:cubicBezTo>
                  <a:pt x="176400" y="39887"/>
                  <a:pt x="145447" y="53117"/>
                  <a:pt x="181707" y="41031"/>
                </a:cubicBezTo>
                <a:cubicBezTo>
                  <a:pt x="185615" y="37123"/>
                  <a:pt x="188300" y="31360"/>
                  <a:pt x="193431" y="29308"/>
                </a:cubicBezTo>
                <a:cubicBezTo>
                  <a:pt x="208390" y="23324"/>
                  <a:pt x="224692" y="21493"/>
                  <a:pt x="240323" y="17585"/>
                </a:cubicBezTo>
                <a:cubicBezTo>
                  <a:pt x="248138" y="15631"/>
                  <a:pt x="256564" y="15326"/>
                  <a:pt x="263769" y="11723"/>
                </a:cubicBezTo>
                <a:lnTo>
                  <a:pt x="287215" y="0"/>
                </a:lnTo>
                <a:cubicBezTo>
                  <a:pt x="300892" y="1954"/>
                  <a:pt x="316169" y="-848"/>
                  <a:pt x="328246" y="5862"/>
                </a:cubicBezTo>
                <a:cubicBezTo>
                  <a:pt x="335884" y="10105"/>
                  <a:pt x="334436" y="22545"/>
                  <a:pt x="339969" y="29308"/>
                </a:cubicBezTo>
                <a:cubicBezTo>
                  <a:pt x="350396" y="42052"/>
                  <a:pt x="384472" y="76509"/>
                  <a:pt x="404446" y="87923"/>
                </a:cubicBezTo>
                <a:cubicBezTo>
                  <a:pt x="409811" y="90989"/>
                  <a:pt x="416169" y="91831"/>
                  <a:pt x="422031" y="93785"/>
                </a:cubicBezTo>
                <a:cubicBezTo>
                  <a:pt x="425939" y="99646"/>
                  <a:pt x="427780" y="107635"/>
                  <a:pt x="433754" y="111369"/>
                </a:cubicBezTo>
                <a:cubicBezTo>
                  <a:pt x="443266" y="117314"/>
                  <a:pt x="478644" y="125522"/>
                  <a:pt x="492369" y="128954"/>
                </a:cubicBezTo>
                <a:lnTo>
                  <a:pt x="527538" y="164123"/>
                </a:lnTo>
                <a:cubicBezTo>
                  <a:pt x="533400" y="169985"/>
                  <a:pt x="540525" y="174811"/>
                  <a:pt x="545123" y="181708"/>
                </a:cubicBezTo>
                <a:cubicBezTo>
                  <a:pt x="574232" y="225370"/>
                  <a:pt x="536817" y="171739"/>
                  <a:pt x="574431" y="216877"/>
                </a:cubicBezTo>
                <a:cubicBezTo>
                  <a:pt x="578941" y="222289"/>
                  <a:pt x="580852" y="229823"/>
                  <a:pt x="586154" y="234462"/>
                </a:cubicBezTo>
                <a:cubicBezTo>
                  <a:pt x="596757" y="243740"/>
                  <a:pt x="611360" y="247945"/>
                  <a:pt x="621323" y="257908"/>
                </a:cubicBezTo>
                <a:lnTo>
                  <a:pt x="638907" y="275492"/>
                </a:lnTo>
                <a:cubicBezTo>
                  <a:pt x="640861" y="281354"/>
                  <a:pt x="644769" y="286898"/>
                  <a:pt x="644769" y="293077"/>
                </a:cubicBezTo>
                <a:cubicBezTo>
                  <a:pt x="644769" y="304962"/>
                  <a:pt x="641033" y="316553"/>
                  <a:pt x="638907" y="328246"/>
                </a:cubicBezTo>
                <a:cubicBezTo>
                  <a:pt x="633247" y="359374"/>
                  <a:pt x="635320" y="350732"/>
                  <a:pt x="627184" y="375139"/>
                </a:cubicBezTo>
                <a:cubicBezTo>
                  <a:pt x="610997" y="472269"/>
                  <a:pt x="636582" y="389627"/>
                  <a:pt x="445477" y="416169"/>
                </a:cubicBezTo>
                <a:cubicBezTo>
                  <a:pt x="431521" y="418107"/>
                  <a:pt x="410307" y="439615"/>
                  <a:pt x="410307" y="439615"/>
                </a:cubicBezTo>
                <a:cubicBezTo>
                  <a:pt x="345859" y="433171"/>
                  <a:pt x="317499" y="420077"/>
                  <a:pt x="298938" y="41616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2 of 27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584" y="196849"/>
            <a:ext cx="8061649" cy="6046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7722" y="1271285"/>
            <a:ext cx="2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70988" y="1791478"/>
            <a:ext cx="1054359" cy="6624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42041" y="4390820"/>
            <a:ext cx="2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969967" y="4245429"/>
            <a:ext cx="1194319" cy="40121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0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20 of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8208" y="5618470"/>
            <a:ext cx="812778" cy="629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4293" y="1681620"/>
            <a:ext cx="7683412" cy="363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host plant distributions or environmental variables better predictors of the moth’s current distribution? How do host plants affect the moth’s current and future distribution?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native or non-native host plant distributions better predictors of the moth’s current distribution? How do native and non-native host plants affect the moth’s current and future distribution?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13D3E-6F54-4AE7-A6D3-AE5FDD4CD50D}"/>
              </a:ext>
            </a:extLst>
          </p:cNvPr>
          <p:cNvSpPr txBox="1"/>
          <p:nvPr/>
        </p:nvSpPr>
        <p:spPr>
          <a:xfrm>
            <a:off x="1341484" y="2299988"/>
            <a:ext cx="9081671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1. Host Plant Distributions vs Environmental Variables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CE3E1-984E-4B6D-88DD-5D41558B1A08}"/>
              </a:ext>
            </a:extLst>
          </p:cNvPr>
          <p:cNvSpPr txBox="1"/>
          <p:nvPr/>
        </p:nvSpPr>
        <p:spPr>
          <a:xfrm>
            <a:off x="1341484" y="3205462"/>
            <a:ext cx="9081671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2. Native vs Non-Native Host Plant Distributions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0CA40-A147-4FF1-B06D-46BA3AE2FA20}"/>
              </a:ext>
            </a:extLst>
          </p:cNvPr>
          <p:cNvSpPr txBox="1"/>
          <p:nvPr/>
        </p:nvSpPr>
        <p:spPr>
          <a:xfrm>
            <a:off x="1341483" y="4110936"/>
            <a:ext cx="9081671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2. Current vs Future</a:t>
            </a:r>
          </a:p>
        </p:txBody>
      </p:sp>
    </p:spTree>
    <p:extLst>
      <p:ext uri="{BB962C8B-B14F-4D97-AF65-F5344CB8AC3E}">
        <p14:creationId xmlns:p14="http://schemas.microsoft.com/office/powerpoint/2010/main" val="15671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8835489" y="3111796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/>
          </a:p>
          <a:p>
            <a:pPr algn="ctr"/>
            <a:endParaRPr lang="en-US" sz="1100" dirty="0"/>
          </a:p>
          <a:p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Moth Data and Model Phase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21 of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8208" y="5618470"/>
            <a:ext cx="812778" cy="629791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3966001" y="2723270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32EB230-9BA3-4854-A1B7-47E662CD9B4B}"/>
              </a:ext>
            </a:extLst>
          </p:cNvPr>
          <p:cNvSpPr/>
          <p:nvPr/>
        </p:nvSpPr>
        <p:spPr>
          <a:xfrm>
            <a:off x="1665289" y="2432139"/>
            <a:ext cx="1064795" cy="78205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BC8334-6076-45F9-B0E0-81982AD3641E}"/>
              </a:ext>
            </a:extLst>
          </p:cNvPr>
          <p:cNvSpPr/>
          <p:nvPr/>
        </p:nvSpPr>
        <p:spPr>
          <a:xfrm>
            <a:off x="1665289" y="3584870"/>
            <a:ext cx="1064795" cy="78205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3875765" y="2845591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3785529" y="2967912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695293" y="3108280"/>
            <a:ext cx="1064795" cy="7820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7F2BFDD-A92F-404D-871B-1DB505B42CA8}"/>
              </a:ext>
            </a:extLst>
          </p:cNvPr>
          <p:cNvSpPr txBox="1"/>
          <p:nvPr/>
        </p:nvSpPr>
        <p:spPr>
          <a:xfrm>
            <a:off x="1828716" y="2718892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C7147D-EE56-4223-8B86-A41136DADEA3}"/>
              </a:ext>
            </a:extLst>
          </p:cNvPr>
          <p:cNvSpPr txBox="1"/>
          <p:nvPr/>
        </p:nvSpPr>
        <p:spPr>
          <a:xfrm>
            <a:off x="1665288" y="2466229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EC4DEA5-84CF-4281-84E2-EB2C537E3BBC}"/>
              </a:ext>
            </a:extLst>
          </p:cNvPr>
          <p:cNvSpPr txBox="1"/>
          <p:nvPr/>
        </p:nvSpPr>
        <p:spPr>
          <a:xfrm>
            <a:off x="2039268" y="2500592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3C58884-9324-44C3-AD6A-FF4EAB7568DA}"/>
              </a:ext>
            </a:extLst>
          </p:cNvPr>
          <p:cNvSpPr txBox="1"/>
          <p:nvPr/>
        </p:nvSpPr>
        <p:spPr>
          <a:xfrm>
            <a:off x="1992143" y="2684665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923E0D-A1CE-42CE-86DE-4057875089AC}"/>
              </a:ext>
            </a:extLst>
          </p:cNvPr>
          <p:cNvSpPr txBox="1"/>
          <p:nvPr/>
        </p:nvSpPr>
        <p:spPr>
          <a:xfrm>
            <a:off x="2264360" y="2777591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69E1252-BC4B-4799-91C4-8186BFAE1030}"/>
              </a:ext>
            </a:extLst>
          </p:cNvPr>
          <p:cNvSpPr txBox="1"/>
          <p:nvPr/>
        </p:nvSpPr>
        <p:spPr>
          <a:xfrm>
            <a:off x="2458366" y="2426670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A418686-F4E7-408E-B1AF-8DC28784B181}"/>
              </a:ext>
            </a:extLst>
          </p:cNvPr>
          <p:cNvSpPr txBox="1"/>
          <p:nvPr/>
        </p:nvSpPr>
        <p:spPr>
          <a:xfrm>
            <a:off x="1665288" y="4036075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E2469F9-83DB-438B-9809-846CFF5C077F}"/>
              </a:ext>
            </a:extLst>
          </p:cNvPr>
          <p:cNvSpPr txBox="1"/>
          <p:nvPr/>
        </p:nvSpPr>
        <p:spPr>
          <a:xfrm>
            <a:off x="1836737" y="3956138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B1521BD-43DD-4AFF-8C87-B6CB3FCCC464}"/>
              </a:ext>
            </a:extLst>
          </p:cNvPr>
          <p:cNvSpPr txBox="1"/>
          <p:nvPr/>
        </p:nvSpPr>
        <p:spPr>
          <a:xfrm>
            <a:off x="2454860" y="4099377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DAC46D-A56B-49DE-92A5-F0C124C3852B}"/>
              </a:ext>
            </a:extLst>
          </p:cNvPr>
          <p:cNvSpPr txBox="1"/>
          <p:nvPr/>
        </p:nvSpPr>
        <p:spPr>
          <a:xfrm>
            <a:off x="2197685" y="3684881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4F4647F-2355-44A1-BF28-3641AB022F44}"/>
              </a:ext>
            </a:extLst>
          </p:cNvPr>
          <p:cNvSpPr txBox="1"/>
          <p:nvPr/>
        </p:nvSpPr>
        <p:spPr>
          <a:xfrm>
            <a:off x="1836737" y="3546381"/>
            <a:ext cx="24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</a:p>
        </p:txBody>
      </p:sp>
      <p:cxnSp>
        <p:nvCxnSpPr>
          <p:cNvPr id="118" name="Connector: Elbow 21">
            <a:extLst>
              <a:ext uri="{FF2B5EF4-FFF2-40B4-BE49-F238E27FC236}">
                <a16:creationId xmlns:a16="http://schemas.microsoft.com/office/drawing/2014/main" id="{C74A9E8A-350F-4800-A3D9-9AE5CCA9A63F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2730084" y="2823165"/>
            <a:ext cx="518860" cy="52938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Elbow 23">
            <a:extLst>
              <a:ext uri="{FF2B5EF4-FFF2-40B4-BE49-F238E27FC236}">
                <a16:creationId xmlns:a16="http://schemas.microsoft.com/office/drawing/2014/main" id="{72C6A470-5F52-4C09-9CE9-ECA25874B44A}"/>
              </a:ext>
            </a:extLst>
          </p:cNvPr>
          <p:cNvCxnSpPr>
            <a:cxnSpLocks/>
            <a:stCxn id="103" idx="3"/>
          </p:cNvCxnSpPr>
          <p:nvPr/>
        </p:nvCxnSpPr>
        <p:spPr>
          <a:xfrm flipV="1">
            <a:off x="2730084" y="3352554"/>
            <a:ext cx="518860" cy="62334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A317ABD-C51B-45A6-8C7D-4BFB0A997A5D}"/>
              </a:ext>
            </a:extLst>
          </p:cNvPr>
          <p:cNvCxnSpPr>
            <a:cxnSpLocks/>
          </p:cNvCxnSpPr>
          <p:nvPr/>
        </p:nvCxnSpPr>
        <p:spPr>
          <a:xfrm>
            <a:off x="5092762" y="3327008"/>
            <a:ext cx="3007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3627828" y="3071304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3737013" y="2928080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3914253" y="2676709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3806934" y="2795293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6E4C059-0048-4107-8848-1FD57C765DBC}"/>
              </a:ext>
            </a:extLst>
          </p:cNvPr>
          <p:cNvSpPr txBox="1"/>
          <p:nvPr/>
        </p:nvSpPr>
        <p:spPr>
          <a:xfrm>
            <a:off x="1105289" y="1236677"/>
            <a:ext cx="2225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Occurrence &amp; Pseudo-absence Data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3245378" y="1525082"/>
            <a:ext cx="215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Biotic &amp; Environmental</a:t>
            </a:r>
          </a:p>
          <a:p>
            <a:pPr algn="ctr"/>
            <a:r>
              <a:rPr lang="en-US" sz="2400" dirty="0"/>
              <a:t>Variables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4ECE9AB-191F-4DFD-995D-2458278FFC71}"/>
              </a:ext>
            </a:extLst>
          </p:cNvPr>
          <p:cNvSpPr txBox="1"/>
          <p:nvPr/>
        </p:nvSpPr>
        <p:spPr>
          <a:xfrm>
            <a:off x="5476965" y="1686085"/>
            <a:ext cx="262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Extracted Variables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897210" y="2669083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611071" y="3246717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576504" y="3214191"/>
            <a:ext cx="119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Non-Native Host Plant (H2)</a:t>
            </a:r>
          </a:p>
        </p:txBody>
      </p:sp>
      <p:graphicFrame>
        <p:nvGraphicFramePr>
          <p:cNvPr id="133" name="Table 132">
            <a:extLst>
              <a:ext uri="{FF2B5EF4-FFF2-40B4-BE49-F238E27FC236}">
                <a16:creationId xmlns:a16="http://schemas.microsoft.com/office/drawing/2014/main" id="{432FC9A9-F7EE-43E7-B5B8-F033F6F223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09051" y="2361793"/>
          <a:ext cx="256032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301674917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17792742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17851134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83396908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9441837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08068045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220449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P/A</a:t>
                      </a: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A</a:t>
                      </a:r>
                    </a:p>
                  </a:txBody>
                  <a:tcPr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B</a:t>
                      </a:r>
                    </a:p>
                  </a:txBody>
                  <a:tcPr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</a:t>
                      </a:r>
                    </a:p>
                  </a:txBody>
                  <a:tcPr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</a:t>
                      </a: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H1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H2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88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136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174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174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730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51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625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09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824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564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182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182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030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179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179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88726"/>
                  </a:ext>
                </a:extLst>
              </a:tr>
            </a:tbl>
          </a:graphicData>
        </a:graphic>
      </p:graphicFrame>
      <p:sp>
        <p:nvSpPr>
          <p:cNvPr id="134" name="Rectangle 133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462182" y="3526018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427615" y="3493492"/>
            <a:ext cx="1191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Native Host Plant (H1)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EB92EFA3-2824-468F-972A-BF662CEFD49C}"/>
              </a:ext>
            </a:extLst>
          </p:cNvPr>
          <p:cNvCxnSpPr/>
          <p:nvPr/>
        </p:nvCxnSpPr>
        <p:spPr>
          <a:xfrm flipV="1">
            <a:off x="8308498" y="3327008"/>
            <a:ext cx="478255" cy="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4573F741-3ECB-406A-BF77-25DBAA652918}"/>
              </a:ext>
            </a:extLst>
          </p:cNvPr>
          <p:cNvSpPr txBox="1"/>
          <p:nvPr/>
        </p:nvSpPr>
        <p:spPr>
          <a:xfrm>
            <a:off x="469098" y="5141416"/>
            <a:ext cx="171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Host Plant Projection</a:t>
            </a:r>
          </a:p>
        </p:txBody>
      </p:sp>
      <p:cxnSp>
        <p:nvCxnSpPr>
          <p:cNvPr id="41" name="Elbow Connector 40"/>
          <p:cNvCxnSpPr>
            <a:stCxn id="137" idx="3"/>
            <a:endCxn id="134" idx="2"/>
          </p:cNvCxnSpPr>
          <p:nvPr/>
        </p:nvCxnSpPr>
        <p:spPr>
          <a:xfrm flipV="1">
            <a:off x="2180408" y="4308070"/>
            <a:ext cx="1814172" cy="1248845"/>
          </a:xfrm>
          <a:prstGeom prst="bentConnector2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8831792" y="3104488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1</a:t>
            </a:r>
          </a:p>
          <a:p>
            <a:pPr algn="ctr"/>
            <a:endParaRPr lang="en-US" sz="1100" dirty="0"/>
          </a:p>
          <a:p>
            <a:endParaRPr lang="en-US" sz="11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8401836" y="2266183"/>
            <a:ext cx="20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Distribution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07C02CF-1A0D-4EDC-93DF-B9228210E4A6}"/>
                  </a:ext>
                </a:extLst>
              </p:cNvPr>
              <p:cNvSpPr txBox="1"/>
              <p:nvPr/>
            </p:nvSpPr>
            <p:spPr>
              <a:xfrm>
                <a:off x="8524070" y="3286748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07C02CF-1A0D-4EDC-93DF-B9228210E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070" y="3286748"/>
                <a:ext cx="1875692" cy="18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9310046" y="3352554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2</a:t>
            </a:r>
          </a:p>
          <a:p>
            <a:pPr algn="ctr"/>
            <a:endParaRPr lang="en-US" sz="1100" dirty="0"/>
          </a:p>
          <a:p>
            <a:endParaRPr lang="en-US" sz="11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8810942" y="3756480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3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5438287" y="2179123"/>
            <a:ext cx="1965487" cy="222675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248692" y="2140620"/>
            <a:ext cx="907420" cy="2265253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427474" y="2184461"/>
            <a:ext cx="477029" cy="2221412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BDE3287-531E-44D7-A4A0-9413A13D7E67}"/>
                  </a:ext>
                </a:extLst>
              </p:cNvPr>
              <p:cNvSpPr txBox="1"/>
              <p:nvPr/>
            </p:nvSpPr>
            <p:spPr>
              <a:xfrm>
                <a:off x="8471461" y="3936436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BDE3287-531E-44D7-A4A0-9413A13D7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461" y="3936436"/>
                <a:ext cx="1875692" cy="18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78D8B5-F185-471A-91C1-A01FD173DF36}"/>
                  </a:ext>
                </a:extLst>
              </p:cNvPr>
              <p:cNvSpPr txBox="1"/>
              <p:nvPr/>
            </p:nvSpPr>
            <p:spPr>
              <a:xfrm>
                <a:off x="8989993" y="3543768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78D8B5-F185-471A-91C1-A01FD173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993" y="3543768"/>
                <a:ext cx="1875692" cy="184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E55390F-73B4-4A2E-85AC-6D0AB7A6F4D9}"/>
              </a:ext>
            </a:extLst>
          </p:cNvPr>
          <p:cNvSpPr/>
          <p:nvPr/>
        </p:nvSpPr>
        <p:spPr>
          <a:xfrm>
            <a:off x="3671710" y="3720731"/>
            <a:ext cx="644769" cy="439615"/>
          </a:xfrm>
          <a:custGeom>
            <a:avLst/>
            <a:gdLst>
              <a:gd name="connsiteX0" fmla="*/ 298938 w 644769"/>
              <a:gd name="connsiteY0" fmla="*/ 416169 h 439615"/>
              <a:gd name="connsiteX1" fmla="*/ 298938 w 644769"/>
              <a:gd name="connsiteY1" fmla="*/ 416169 h 439615"/>
              <a:gd name="connsiteX2" fmla="*/ 252046 w 644769"/>
              <a:gd name="connsiteY2" fmla="*/ 398585 h 439615"/>
              <a:gd name="connsiteX3" fmla="*/ 228600 w 644769"/>
              <a:gd name="connsiteY3" fmla="*/ 392723 h 439615"/>
              <a:gd name="connsiteX4" fmla="*/ 205154 w 644769"/>
              <a:gd name="connsiteY4" fmla="*/ 381000 h 439615"/>
              <a:gd name="connsiteX5" fmla="*/ 181707 w 644769"/>
              <a:gd name="connsiteY5" fmla="*/ 375139 h 439615"/>
              <a:gd name="connsiteX6" fmla="*/ 146538 w 644769"/>
              <a:gd name="connsiteY6" fmla="*/ 363415 h 439615"/>
              <a:gd name="connsiteX7" fmla="*/ 128954 w 644769"/>
              <a:gd name="connsiteY7" fmla="*/ 357554 h 439615"/>
              <a:gd name="connsiteX8" fmla="*/ 82061 w 644769"/>
              <a:gd name="connsiteY8" fmla="*/ 345831 h 439615"/>
              <a:gd name="connsiteX9" fmla="*/ 41031 w 644769"/>
              <a:gd name="connsiteY9" fmla="*/ 298939 h 439615"/>
              <a:gd name="connsiteX10" fmla="*/ 35169 w 644769"/>
              <a:gd name="connsiteY10" fmla="*/ 281354 h 439615"/>
              <a:gd name="connsiteX11" fmla="*/ 17584 w 644769"/>
              <a:gd name="connsiteY11" fmla="*/ 269631 h 439615"/>
              <a:gd name="connsiteX12" fmla="*/ 11723 w 644769"/>
              <a:gd name="connsiteY12" fmla="*/ 252046 h 439615"/>
              <a:gd name="connsiteX13" fmla="*/ 0 w 644769"/>
              <a:gd name="connsiteY13" fmla="*/ 228600 h 439615"/>
              <a:gd name="connsiteX14" fmla="*/ 29307 w 644769"/>
              <a:gd name="connsiteY14" fmla="*/ 175846 h 439615"/>
              <a:gd name="connsiteX15" fmla="*/ 52754 w 644769"/>
              <a:gd name="connsiteY15" fmla="*/ 158262 h 439615"/>
              <a:gd name="connsiteX16" fmla="*/ 64477 w 644769"/>
              <a:gd name="connsiteY16" fmla="*/ 140677 h 439615"/>
              <a:gd name="connsiteX17" fmla="*/ 99646 w 644769"/>
              <a:gd name="connsiteY17" fmla="*/ 111369 h 439615"/>
              <a:gd name="connsiteX18" fmla="*/ 128954 w 644769"/>
              <a:gd name="connsiteY18" fmla="*/ 82062 h 439615"/>
              <a:gd name="connsiteX19" fmla="*/ 181707 w 644769"/>
              <a:gd name="connsiteY19" fmla="*/ 41031 h 439615"/>
              <a:gd name="connsiteX20" fmla="*/ 193431 w 644769"/>
              <a:gd name="connsiteY20" fmla="*/ 29308 h 439615"/>
              <a:gd name="connsiteX21" fmla="*/ 240323 w 644769"/>
              <a:gd name="connsiteY21" fmla="*/ 17585 h 439615"/>
              <a:gd name="connsiteX22" fmla="*/ 263769 w 644769"/>
              <a:gd name="connsiteY22" fmla="*/ 11723 h 439615"/>
              <a:gd name="connsiteX23" fmla="*/ 287215 w 644769"/>
              <a:gd name="connsiteY23" fmla="*/ 0 h 439615"/>
              <a:gd name="connsiteX24" fmla="*/ 328246 w 644769"/>
              <a:gd name="connsiteY24" fmla="*/ 5862 h 439615"/>
              <a:gd name="connsiteX25" fmla="*/ 339969 w 644769"/>
              <a:gd name="connsiteY25" fmla="*/ 29308 h 439615"/>
              <a:gd name="connsiteX26" fmla="*/ 404446 w 644769"/>
              <a:gd name="connsiteY26" fmla="*/ 87923 h 439615"/>
              <a:gd name="connsiteX27" fmla="*/ 422031 w 644769"/>
              <a:gd name="connsiteY27" fmla="*/ 93785 h 439615"/>
              <a:gd name="connsiteX28" fmla="*/ 433754 w 644769"/>
              <a:gd name="connsiteY28" fmla="*/ 111369 h 439615"/>
              <a:gd name="connsiteX29" fmla="*/ 492369 w 644769"/>
              <a:gd name="connsiteY29" fmla="*/ 128954 h 439615"/>
              <a:gd name="connsiteX30" fmla="*/ 527538 w 644769"/>
              <a:gd name="connsiteY30" fmla="*/ 164123 h 439615"/>
              <a:gd name="connsiteX31" fmla="*/ 545123 w 644769"/>
              <a:gd name="connsiteY31" fmla="*/ 181708 h 439615"/>
              <a:gd name="connsiteX32" fmla="*/ 574431 w 644769"/>
              <a:gd name="connsiteY32" fmla="*/ 216877 h 439615"/>
              <a:gd name="connsiteX33" fmla="*/ 586154 w 644769"/>
              <a:gd name="connsiteY33" fmla="*/ 234462 h 439615"/>
              <a:gd name="connsiteX34" fmla="*/ 621323 w 644769"/>
              <a:gd name="connsiteY34" fmla="*/ 257908 h 439615"/>
              <a:gd name="connsiteX35" fmla="*/ 638907 w 644769"/>
              <a:gd name="connsiteY35" fmla="*/ 275492 h 439615"/>
              <a:gd name="connsiteX36" fmla="*/ 644769 w 644769"/>
              <a:gd name="connsiteY36" fmla="*/ 293077 h 439615"/>
              <a:gd name="connsiteX37" fmla="*/ 638907 w 644769"/>
              <a:gd name="connsiteY37" fmla="*/ 328246 h 439615"/>
              <a:gd name="connsiteX38" fmla="*/ 627184 w 644769"/>
              <a:gd name="connsiteY38" fmla="*/ 375139 h 439615"/>
              <a:gd name="connsiteX39" fmla="*/ 445477 w 644769"/>
              <a:gd name="connsiteY39" fmla="*/ 416169 h 439615"/>
              <a:gd name="connsiteX40" fmla="*/ 410307 w 644769"/>
              <a:gd name="connsiteY40" fmla="*/ 439615 h 439615"/>
              <a:gd name="connsiteX41" fmla="*/ 298938 w 644769"/>
              <a:gd name="connsiteY41" fmla="*/ 416169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4769" h="439615">
                <a:moveTo>
                  <a:pt x="298938" y="416169"/>
                </a:moveTo>
                <a:lnTo>
                  <a:pt x="298938" y="416169"/>
                </a:lnTo>
                <a:cubicBezTo>
                  <a:pt x="283307" y="410308"/>
                  <a:pt x="267883" y="403864"/>
                  <a:pt x="252046" y="398585"/>
                </a:cubicBezTo>
                <a:cubicBezTo>
                  <a:pt x="244404" y="396038"/>
                  <a:pt x="236143" y="395552"/>
                  <a:pt x="228600" y="392723"/>
                </a:cubicBezTo>
                <a:cubicBezTo>
                  <a:pt x="220419" y="389655"/>
                  <a:pt x="213336" y="384068"/>
                  <a:pt x="205154" y="381000"/>
                </a:cubicBezTo>
                <a:cubicBezTo>
                  <a:pt x="197611" y="378171"/>
                  <a:pt x="189423" y="377454"/>
                  <a:pt x="181707" y="375139"/>
                </a:cubicBezTo>
                <a:cubicBezTo>
                  <a:pt x="169871" y="371588"/>
                  <a:pt x="158261" y="367323"/>
                  <a:pt x="146538" y="363415"/>
                </a:cubicBezTo>
                <a:cubicBezTo>
                  <a:pt x="140677" y="361461"/>
                  <a:pt x="134948" y="359052"/>
                  <a:pt x="128954" y="357554"/>
                </a:cubicBezTo>
                <a:lnTo>
                  <a:pt x="82061" y="345831"/>
                </a:lnTo>
                <a:cubicBezTo>
                  <a:pt x="61546" y="332154"/>
                  <a:pt x="50801" y="328246"/>
                  <a:pt x="41031" y="298939"/>
                </a:cubicBezTo>
                <a:cubicBezTo>
                  <a:pt x="39077" y="293077"/>
                  <a:pt x="39029" y="286179"/>
                  <a:pt x="35169" y="281354"/>
                </a:cubicBezTo>
                <a:cubicBezTo>
                  <a:pt x="30768" y="275853"/>
                  <a:pt x="23446" y="273539"/>
                  <a:pt x="17584" y="269631"/>
                </a:cubicBezTo>
                <a:cubicBezTo>
                  <a:pt x="15630" y="263769"/>
                  <a:pt x="14157" y="257725"/>
                  <a:pt x="11723" y="252046"/>
                </a:cubicBezTo>
                <a:cubicBezTo>
                  <a:pt x="8281" y="244015"/>
                  <a:pt x="0" y="237338"/>
                  <a:pt x="0" y="228600"/>
                </a:cubicBezTo>
                <a:cubicBezTo>
                  <a:pt x="0" y="203470"/>
                  <a:pt x="12608" y="190159"/>
                  <a:pt x="29307" y="175846"/>
                </a:cubicBezTo>
                <a:cubicBezTo>
                  <a:pt x="36724" y="169488"/>
                  <a:pt x="44938" y="164123"/>
                  <a:pt x="52754" y="158262"/>
                </a:cubicBezTo>
                <a:cubicBezTo>
                  <a:pt x="56662" y="152400"/>
                  <a:pt x="59496" y="145659"/>
                  <a:pt x="64477" y="140677"/>
                </a:cubicBezTo>
                <a:cubicBezTo>
                  <a:pt x="110594" y="94559"/>
                  <a:pt x="51620" y="168999"/>
                  <a:pt x="99646" y="111369"/>
                </a:cubicBezTo>
                <a:cubicBezTo>
                  <a:pt x="147100" y="54425"/>
                  <a:pt x="73683" y="131193"/>
                  <a:pt x="128954" y="82062"/>
                </a:cubicBezTo>
                <a:cubicBezTo>
                  <a:pt x="176400" y="39887"/>
                  <a:pt x="145447" y="53117"/>
                  <a:pt x="181707" y="41031"/>
                </a:cubicBezTo>
                <a:cubicBezTo>
                  <a:pt x="185615" y="37123"/>
                  <a:pt x="188300" y="31360"/>
                  <a:pt x="193431" y="29308"/>
                </a:cubicBezTo>
                <a:cubicBezTo>
                  <a:pt x="208390" y="23324"/>
                  <a:pt x="224692" y="21493"/>
                  <a:pt x="240323" y="17585"/>
                </a:cubicBezTo>
                <a:cubicBezTo>
                  <a:pt x="248138" y="15631"/>
                  <a:pt x="256564" y="15326"/>
                  <a:pt x="263769" y="11723"/>
                </a:cubicBezTo>
                <a:lnTo>
                  <a:pt x="287215" y="0"/>
                </a:lnTo>
                <a:cubicBezTo>
                  <a:pt x="300892" y="1954"/>
                  <a:pt x="316169" y="-848"/>
                  <a:pt x="328246" y="5862"/>
                </a:cubicBezTo>
                <a:cubicBezTo>
                  <a:pt x="335884" y="10105"/>
                  <a:pt x="334436" y="22545"/>
                  <a:pt x="339969" y="29308"/>
                </a:cubicBezTo>
                <a:cubicBezTo>
                  <a:pt x="350396" y="42052"/>
                  <a:pt x="384472" y="76509"/>
                  <a:pt x="404446" y="87923"/>
                </a:cubicBezTo>
                <a:cubicBezTo>
                  <a:pt x="409811" y="90989"/>
                  <a:pt x="416169" y="91831"/>
                  <a:pt x="422031" y="93785"/>
                </a:cubicBezTo>
                <a:cubicBezTo>
                  <a:pt x="425939" y="99646"/>
                  <a:pt x="427780" y="107635"/>
                  <a:pt x="433754" y="111369"/>
                </a:cubicBezTo>
                <a:cubicBezTo>
                  <a:pt x="443266" y="117314"/>
                  <a:pt x="478644" y="125522"/>
                  <a:pt x="492369" y="128954"/>
                </a:cubicBezTo>
                <a:lnTo>
                  <a:pt x="527538" y="164123"/>
                </a:lnTo>
                <a:cubicBezTo>
                  <a:pt x="533400" y="169985"/>
                  <a:pt x="540525" y="174811"/>
                  <a:pt x="545123" y="181708"/>
                </a:cubicBezTo>
                <a:cubicBezTo>
                  <a:pt x="574232" y="225370"/>
                  <a:pt x="536817" y="171739"/>
                  <a:pt x="574431" y="216877"/>
                </a:cubicBezTo>
                <a:cubicBezTo>
                  <a:pt x="578941" y="222289"/>
                  <a:pt x="580852" y="229823"/>
                  <a:pt x="586154" y="234462"/>
                </a:cubicBezTo>
                <a:cubicBezTo>
                  <a:pt x="596757" y="243740"/>
                  <a:pt x="611360" y="247945"/>
                  <a:pt x="621323" y="257908"/>
                </a:cubicBezTo>
                <a:lnTo>
                  <a:pt x="638907" y="275492"/>
                </a:lnTo>
                <a:cubicBezTo>
                  <a:pt x="640861" y="281354"/>
                  <a:pt x="644769" y="286898"/>
                  <a:pt x="644769" y="293077"/>
                </a:cubicBezTo>
                <a:cubicBezTo>
                  <a:pt x="644769" y="304962"/>
                  <a:pt x="641033" y="316553"/>
                  <a:pt x="638907" y="328246"/>
                </a:cubicBezTo>
                <a:cubicBezTo>
                  <a:pt x="633247" y="359374"/>
                  <a:pt x="635320" y="350732"/>
                  <a:pt x="627184" y="375139"/>
                </a:cubicBezTo>
                <a:cubicBezTo>
                  <a:pt x="610997" y="472269"/>
                  <a:pt x="636582" y="389627"/>
                  <a:pt x="445477" y="416169"/>
                </a:cubicBezTo>
                <a:cubicBezTo>
                  <a:pt x="431521" y="418107"/>
                  <a:pt x="410307" y="439615"/>
                  <a:pt x="410307" y="439615"/>
                </a:cubicBezTo>
                <a:cubicBezTo>
                  <a:pt x="345859" y="433171"/>
                  <a:pt x="317499" y="420077"/>
                  <a:pt x="298938" y="41616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FEEE78-1000-490D-B303-9F51D2FC34F5}"/>
              </a:ext>
            </a:extLst>
          </p:cNvPr>
          <p:cNvSpPr txBox="1"/>
          <p:nvPr/>
        </p:nvSpPr>
        <p:spPr>
          <a:xfrm>
            <a:off x="8831792" y="4944412"/>
            <a:ext cx="136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Model</a:t>
            </a:r>
          </a:p>
          <a:p>
            <a:pPr algn="ctr"/>
            <a:r>
              <a:rPr lang="en-US" sz="2400" dirty="0"/>
              <a:t>Testing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512ED9-18C7-44FE-B417-6990CFDA3235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9515899" y="4301058"/>
            <a:ext cx="0" cy="64335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381533A-2B7E-458B-B515-E83D0C2F91EA}"/>
              </a:ext>
            </a:extLst>
          </p:cNvPr>
          <p:cNvSpPr txBox="1"/>
          <p:nvPr/>
        </p:nvSpPr>
        <p:spPr>
          <a:xfrm>
            <a:off x="7080391" y="4944411"/>
            <a:ext cx="1217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Moth Analysis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6DCC56-4BA8-4623-A898-EC15418F0C5D}"/>
              </a:ext>
            </a:extLst>
          </p:cNvPr>
          <p:cNvCxnSpPr>
            <a:stCxn id="56" idx="1"/>
            <a:endCxn id="63" idx="3"/>
          </p:cNvCxnSpPr>
          <p:nvPr/>
        </p:nvCxnSpPr>
        <p:spPr>
          <a:xfrm flipH="1" flipV="1">
            <a:off x="8297585" y="5359910"/>
            <a:ext cx="534207" cy="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9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3" grpId="0"/>
      <p:bldP spid="71" grpId="0" animBg="1"/>
      <p:bldP spid="72" grpId="0" animBg="1"/>
      <p:bldP spid="3" grpId="0" animBg="1"/>
      <p:bldP spid="3" grpId="1" animBg="1"/>
      <p:bldP spid="78" grpId="0" animBg="1"/>
      <p:bldP spid="79" grpId="0" animBg="1"/>
      <p:bldP spid="51" grpId="0"/>
      <p:bldP spid="52" grpId="0"/>
      <p:bldP spid="56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65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Moth Projection Phase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22 of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8208" y="5618470"/>
            <a:ext cx="812778" cy="629791"/>
          </a:xfrm>
          <a:prstGeom prst="rect">
            <a:avLst/>
          </a:prstGeom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4318883" y="581021"/>
            <a:ext cx="1755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Biotic &amp; Environmental</a:t>
            </a:r>
          </a:p>
          <a:p>
            <a:pPr algn="ctr"/>
            <a:r>
              <a:rPr lang="en-US" sz="2000" dirty="0"/>
              <a:t>Variables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7157862" y="1159769"/>
            <a:ext cx="177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Projected Model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4573F741-3ECB-406A-BF77-25DBAA652918}"/>
              </a:ext>
            </a:extLst>
          </p:cNvPr>
          <p:cNvSpPr txBox="1"/>
          <p:nvPr/>
        </p:nvSpPr>
        <p:spPr>
          <a:xfrm>
            <a:off x="9504319" y="3540453"/>
            <a:ext cx="1217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Moth Analysis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7515933" y="1962957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1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7513682" y="3585505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2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7513681" y="5160027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3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1791529" y="2239743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1</a:t>
            </a:r>
          </a:p>
          <a:p>
            <a:pPr algn="ctr"/>
            <a:endParaRPr lang="en-US" sz="1100" dirty="0"/>
          </a:p>
          <a:p>
            <a:endParaRPr lang="en-US" sz="11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1373636" y="1241628"/>
            <a:ext cx="20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Distribution Models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1796130" y="3693093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2</a:t>
            </a:r>
          </a:p>
          <a:p>
            <a:pPr algn="ctr"/>
            <a:endParaRPr lang="en-US" sz="1100" dirty="0"/>
          </a:p>
          <a:p>
            <a:endParaRPr lang="en-US" sz="11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1796130" y="5160588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3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5009736" y="1564504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4919500" y="1686825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4829264" y="1809146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4739028" y="1949514"/>
            <a:ext cx="1064795" cy="7820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4671563" y="1912538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4780748" y="1769314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4957988" y="1517943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4850669" y="1636527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4940945" y="1510317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4654806" y="2087951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4620239" y="2055425"/>
            <a:ext cx="119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Non-Native Host Plant (H2)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4505917" y="2367252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4471350" y="2334726"/>
            <a:ext cx="1191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Native Host Plant (H1)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4657057" y="3405626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4566821" y="3527947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4476585" y="3650268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4386349" y="3790636"/>
            <a:ext cx="1064795" cy="7820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4318884" y="3753660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4428069" y="3610436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4605309" y="3359065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4497990" y="3477649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4588266" y="3351439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4414415" y="5015849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4379848" y="4983323"/>
            <a:ext cx="119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Non-Native Host Plant (H2)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4265526" y="5295150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4230959" y="5262624"/>
            <a:ext cx="1191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Native Host Plant (H1)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02AA3CA-248A-4E8B-A63A-884AB608CFAD}"/>
              </a:ext>
            </a:extLst>
          </p:cNvPr>
          <p:cNvSpPr/>
          <p:nvPr/>
        </p:nvSpPr>
        <p:spPr>
          <a:xfrm>
            <a:off x="8744335" y="1896293"/>
            <a:ext cx="292776" cy="411931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18D3A3-3E69-46F5-9E91-7D5B575C0223}"/>
              </a:ext>
            </a:extLst>
          </p:cNvPr>
          <p:cNvCxnSpPr>
            <a:stCxn id="157" idx="3"/>
          </p:cNvCxnSpPr>
          <p:nvPr/>
        </p:nvCxnSpPr>
        <p:spPr>
          <a:xfrm>
            <a:off x="2951161" y="3967959"/>
            <a:ext cx="1223822" cy="4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8EC3848-1B5D-4BEF-9404-4DF9894417C4}"/>
              </a:ext>
            </a:extLst>
          </p:cNvPr>
          <p:cNvCxnSpPr/>
          <p:nvPr/>
        </p:nvCxnSpPr>
        <p:spPr>
          <a:xfrm>
            <a:off x="2951161" y="2534698"/>
            <a:ext cx="1223822" cy="4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6A3EEB7-0FB4-4B0C-B6CC-5B9217955333}"/>
              </a:ext>
            </a:extLst>
          </p:cNvPr>
          <p:cNvCxnSpPr/>
          <p:nvPr/>
        </p:nvCxnSpPr>
        <p:spPr>
          <a:xfrm>
            <a:off x="2942504" y="5433447"/>
            <a:ext cx="1223822" cy="4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34817DD-3339-4EA6-8480-FBA54114DDF0}"/>
              </a:ext>
            </a:extLst>
          </p:cNvPr>
          <p:cNvCxnSpPr/>
          <p:nvPr/>
        </p:nvCxnSpPr>
        <p:spPr>
          <a:xfrm>
            <a:off x="6059970" y="2550430"/>
            <a:ext cx="1223822" cy="4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5F29B30-E7AA-47F4-A3E9-A9A585B95B94}"/>
              </a:ext>
            </a:extLst>
          </p:cNvPr>
          <p:cNvCxnSpPr/>
          <p:nvPr/>
        </p:nvCxnSpPr>
        <p:spPr>
          <a:xfrm>
            <a:off x="6059970" y="3976531"/>
            <a:ext cx="1223822" cy="4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E23CF54-9406-4F95-A30D-C047401EB245}"/>
              </a:ext>
            </a:extLst>
          </p:cNvPr>
          <p:cNvCxnSpPr/>
          <p:nvPr/>
        </p:nvCxnSpPr>
        <p:spPr>
          <a:xfrm>
            <a:off x="6051300" y="5457464"/>
            <a:ext cx="1223822" cy="4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F8187D-68FF-4A00-8BDD-AE99AD5C0DFD}"/>
              </a:ext>
            </a:extLst>
          </p:cNvPr>
          <p:cNvCxnSpPr>
            <a:stCxn id="3" idx="1"/>
            <a:endCxn id="338" idx="1"/>
          </p:cNvCxnSpPr>
          <p:nvPr/>
        </p:nvCxnSpPr>
        <p:spPr>
          <a:xfrm>
            <a:off x="9037111" y="3955952"/>
            <a:ext cx="4672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372D914-4D3D-4935-95FF-B4D879AF33F9}"/>
                  </a:ext>
                </a:extLst>
              </p:cNvPr>
              <p:cNvSpPr txBox="1"/>
              <p:nvPr/>
            </p:nvSpPr>
            <p:spPr>
              <a:xfrm>
                <a:off x="1477516" y="2448142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372D914-4D3D-4935-95FF-B4D879AF3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16" y="2448142"/>
                <a:ext cx="1875692" cy="18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E2955B-DEB6-4304-A072-AC6B7B233AE0}"/>
                  </a:ext>
                </a:extLst>
              </p:cNvPr>
              <p:cNvSpPr txBox="1"/>
              <p:nvPr/>
            </p:nvSpPr>
            <p:spPr>
              <a:xfrm>
                <a:off x="1470487" y="3875625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E2955B-DEB6-4304-A072-AC6B7B233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487" y="3875625"/>
                <a:ext cx="1875692" cy="18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F1E0B4-75F1-4AE6-8885-9DFC45E5F8A4}"/>
                  </a:ext>
                </a:extLst>
              </p:cNvPr>
              <p:cNvSpPr txBox="1"/>
              <p:nvPr/>
            </p:nvSpPr>
            <p:spPr>
              <a:xfrm>
                <a:off x="1477516" y="5341114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F1E0B4-75F1-4AE6-8885-9DFC45E5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16" y="5341114"/>
                <a:ext cx="1875692" cy="18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AFF6FB4-D29A-44E6-8916-F3F4D5B4C480}"/>
              </a:ext>
            </a:extLst>
          </p:cNvPr>
          <p:cNvSpPr/>
          <p:nvPr/>
        </p:nvSpPr>
        <p:spPr>
          <a:xfrm>
            <a:off x="7695600" y="2157306"/>
            <a:ext cx="657204" cy="492369"/>
          </a:xfrm>
          <a:custGeom>
            <a:avLst/>
            <a:gdLst>
              <a:gd name="connsiteX0" fmla="*/ 170155 w 657204"/>
              <a:gd name="connsiteY0" fmla="*/ 439615 h 492369"/>
              <a:gd name="connsiteX1" fmla="*/ 170155 w 657204"/>
              <a:gd name="connsiteY1" fmla="*/ 439615 h 492369"/>
              <a:gd name="connsiteX2" fmla="*/ 82232 w 657204"/>
              <a:gd name="connsiteY2" fmla="*/ 386862 h 492369"/>
              <a:gd name="connsiteX3" fmla="*/ 35339 w 657204"/>
              <a:gd name="connsiteY3" fmla="*/ 351692 h 492369"/>
              <a:gd name="connsiteX4" fmla="*/ 17755 w 657204"/>
              <a:gd name="connsiteY4" fmla="*/ 345831 h 492369"/>
              <a:gd name="connsiteX5" fmla="*/ 11893 w 657204"/>
              <a:gd name="connsiteY5" fmla="*/ 228600 h 492369"/>
              <a:gd name="connsiteX6" fmla="*/ 41201 w 657204"/>
              <a:gd name="connsiteY6" fmla="*/ 169985 h 492369"/>
              <a:gd name="connsiteX7" fmla="*/ 70508 w 657204"/>
              <a:gd name="connsiteY7" fmla="*/ 140677 h 492369"/>
              <a:gd name="connsiteX8" fmla="*/ 82232 w 657204"/>
              <a:gd name="connsiteY8" fmla="*/ 123092 h 492369"/>
              <a:gd name="connsiteX9" fmla="*/ 117401 w 657204"/>
              <a:gd name="connsiteY9" fmla="*/ 99646 h 492369"/>
              <a:gd name="connsiteX10" fmla="*/ 129124 w 657204"/>
              <a:gd name="connsiteY10" fmla="*/ 82062 h 492369"/>
              <a:gd name="connsiteX11" fmla="*/ 140847 w 657204"/>
              <a:gd name="connsiteY11" fmla="*/ 70338 h 492369"/>
              <a:gd name="connsiteX12" fmla="*/ 199462 w 657204"/>
              <a:gd name="connsiteY12" fmla="*/ 58615 h 492369"/>
              <a:gd name="connsiteX13" fmla="*/ 222908 w 657204"/>
              <a:gd name="connsiteY13" fmla="*/ 46892 h 492369"/>
              <a:gd name="connsiteX14" fmla="*/ 269801 w 657204"/>
              <a:gd name="connsiteY14" fmla="*/ 58615 h 492369"/>
              <a:gd name="connsiteX15" fmla="*/ 328416 w 657204"/>
              <a:gd name="connsiteY15" fmla="*/ 35169 h 492369"/>
              <a:gd name="connsiteX16" fmla="*/ 363585 w 657204"/>
              <a:gd name="connsiteY16" fmla="*/ 11723 h 492369"/>
              <a:gd name="connsiteX17" fmla="*/ 381170 w 657204"/>
              <a:gd name="connsiteY17" fmla="*/ 0 h 492369"/>
              <a:gd name="connsiteX18" fmla="*/ 410478 w 657204"/>
              <a:gd name="connsiteY18" fmla="*/ 5862 h 492369"/>
              <a:gd name="connsiteX19" fmla="*/ 433924 w 657204"/>
              <a:gd name="connsiteY19" fmla="*/ 41031 h 492369"/>
              <a:gd name="connsiteX20" fmla="*/ 451508 w 657204"/>
              <a:gd name="connsiteY20" fmla="*/ 52754 h 492369"/>
              <a:gd name="connsiteX21" fmla="*/ 463232 w 657204"/>
              <a:gd name="connsiteY21" fmla="*/ 64477 h 492369"/>
              <a:gd name="connsiteX22" fmla="*/ 474955 w 657204"/>
              <a:gd name="connsiteY22" fmla="*/ 82062 h 492369"/>
              <a:gd name="connsiteX23" fmla="*/ 510124 w 657204"/>
              <a:gd name="connsiteY23" fmla="*/ 105508 h 492369"/>
              <a:gd name="connsiteX24" fmla="*/ 527708 w 657204"/>
              <a:gd name="connsiteY24" fmla="*/ 123092 h 492369"/>
              <a:gd name="connsiteX25" fmla="*/ 539432 w 657204"/>
              <a:gd name="connsiteY25" fmla="*/ 140677 h 492369"/>
              <a:gd name="connsiteX26" fmla="*/ 557016 w 657204"/>
              <a:gd name="connsiteY26" fmla="*/ 152400 h 492369"/>
              <a:gd name="connsiteX27" fmla="*/ 574601 w 657204"/>
              <a:gd name="connsiteY27" fmla="*/ 175846 h 492369"/>
              <a:gd name="connsiteX28" fmla="*/ 603908 w 657204"/>
              <a:gd name="connsiteY28" fmla="*/ 211015 h 492369"/>
              <a:gd name="connsiteX29" fmla="*/ 615632 w 657204"/>
              <a:gd name="connsiteY29" fmla="*/ 257908 h 492369"/>
              <a:gd name="connsiteX30" fmla="*/ 621493 w 657204"/>
              <a:gd name="connsiteY30" fmla="*/ 275492 h 492369"/>
              <a:gd name="connsiteX31" fmla="*/ 627355 w 657204"/>
              <a:gd name="connsiteY31" fmla="*/ 298938 h 492369"/>
              <a:gd name="connsiteX32" fmla="*/ 639078 w 657204"/>
              <a:gd name="connsiteY32" fmla="*/ 310662 h 492369"/>
              <a:gd name="connsiteX33" fmla="*/ 650801 w 657204"/>
              <a:gd name="connsiteY33" fmla="*/ 339969 h 492369"/>
              <a:gd name="connsiteX34" fmla="*/ 656662 w 657204"/>
              <a:gd name="connsiteY34" fmla="*/ 357554 h 492369"/>
              <a:gd name="connsiteX35" fmla="*/ 633216 w 657204"/>
              <a:gd name="connsiteY35" fmla="*/ 422031 h 492369"/>
              <a:gd name="connsiteX36" fmla="*/ 586324 w 657204"/>
              <a:gd name="connsiteY36" fmla="*/ 427892 h 492369"/>
              <a:gd name="connsiteX37" fmla="*/ 474955 w 657204"/>
              <a:gd name="connsiteY37" fmla="*/ 422031 h 492369"/>
              <a:gd name="connsiteX38" fmla="*/ 439785 w 657204"/>
              <a:gd name="connsiteY38" fmla="*/ 398585 h 492369"/>
              <a:gd name="connsiteX39" fmla="*/ 428062 w 657204"/>
              <a:gd name="connsiteY39" fmla="*/ 381000 h 492369"/>
              <a:gd name="connsiteX40" fmla="*/ 392893 w 657204"/>
              <a:gd name="connsiteY40" fmla="*/ 351692 h 492369"/>
              <a:gd name="connsiteX41" fmla="*/ 375308 w 657204"/>
              <a:gd name="connsiteY41" fmla="*/ 345831 h 492369"/>
              <a:gd name="connsiteX42" fmla="*/ 351862 w 657204"/>
              <a:gd name="connsiteY42" fmla="*/ 351692 h 492369"/>
              <a:gd name="connsiteX43" fmla="*/ 346001 w 657204"/>
              <a:gd name="connsiteY43" fmla="*/ 468923 h 492369"/>
              <a:gd name="connsiteX44" fmla="*/ 340139 w 657204"/>
              <a:gd name="connsiteY44" fmla="*/ 486508 h 492369"/>
              <a:gd name="connsiteX45" fmla="*/ 322555 w 657204"/>
              <a:gd name="connsiteY45" fmla="*/ 492369 h 492369"/>
              <a:gd name="connsiteX46" fmla="*/ 252216 w 657204"/>
              <a:gd name="connsiteY46" fmla="*/ 480646 h 492369"/>
              <a:gd name="connsiteX47" fmla="*/ 234632 w 657204"/>
              <a:gd name="connsiteY47" fmla="*/ 468923 h 492369"/>
              <a:gd name="connsiteX48" fmla="*/ 170155 w 657204"/>
              <a:gd name="connsiteY48" fmla="*/ 43961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57204" h="492369">
                <a:moveTo>
                  <a:pt x="170155" y="439615"/>
                </a:moveTo>
                <a:lnTo>
                  <a:pt x="170155" y="439615"/>
                </a:lnTo>
                <a:cubicBezTo>
                  <a:pt x="94675" y="389296"/>
                  <a:pt x="126549" y="401633"/>
                  <a:pt x="82232" y="386862"/>
                </a:cubicBezTo>
                <a:cubicBezTo>
                  <a:pt x="68345" y="372975"/>
                  <a:pt x="55222" y="358319"/>
                  <a:pt x="35339" y="351692"/>
                </a:cubicBezTo>
                <a:lnTo>
                  <a:pt x="17755" y="345831"/>
                </a:lnTo>
                <a:cubicBezTo>
                  <a:pt x="-11704" y="301641"/>
                  <a:pt x="2219" y="330179"/>
                  <a:pt x="11893" y="228600"/>
                </a:cubicBezTo>
                <a:cubicBezTo>
                  <a:pt x="14470" y="201539"/>
                  <a:pt x="25008" y="194275"/>
                  <a:pt x="41201" y="169985"/>
                </a:cubicBezTo>
                <a:cubicBezTo>
                  <a:pt x="56832" y="146538"/>
                  <a:pt x="47062" y="156308"/>
                  <a:pt x="70508" y="140677"/>
                </a:cubicBezTo>
                <a:cubicBezTo>
                  <a:pt x="74416" y="134815"/>
                  <a:pt x="76930" y="127731"/>
                  <a:pt x="82232" y="123092"/>
                </a:cubicBezTo>
                <a:cubicBezTo>
                  <a:pt x="92835" y="113814"/>
                  <a:pt x="117401" y="99646"/>
                  <a:pt x="117401" y="99646"/>
                </a:cubicBezTo>
                <a:cubicBezTo>
                  <a:pt x="121309" y="93785"/>
                  <a:pt x="124723" y="87563"/>
                  <a:pt x="129124" y="82062"/>
                </a:cubicBezTo>
                <a:cubicBezTo>
                  <a:pt x="132576" y="77746"/>
                  <a:pt x="136108" y="73181"/>
                  <a:pt x="140847" y="70338"/>
                </a:cubicBezTo>
                <a:cubicBezTo>
                  <a:pt x="153632" y="62667"/>
                  <a:pt x="192355" y="59630"/>
                  <a:pt x="199462" y="58615"/>
                </a:cubicBezTo>
                <a:cubicBezTo>
                  <a:pt x="207277" y="54707"/>
                  <a:pt x="214224" y="47857"/>
                  <a:pt x="222908" y="46892"/>
                </a:cubicBezTo>
                <a:cubicBezTo>
                  <a:pt x="233515" y="45714"/>
                  <a:pt x="258120" y="54722"/>
                  <a:pt x="269801" y="58615"/>
                </a:cubicBezTo>
                <a:cubicBezTo>
                  <a:pt x="318366" y="50522"/>
                  <a:pt x="292372" y="60400"/>
                  <a:pt x="328416" y="35169"/>
                </a:cubicBezTo>
                <a:cubicBezTo>
                  <a:pt x="339958" y="27089"/>
                  <a:pt x="351862" y="19538"/>
                  <a:pt x="363585" y="11723"/>
                </a:cubicBezTo>
                <a:lnTo>
                  <a:pt x="381170" y="0"/>
                </a:lnTo>
                <a:cubicBezTo>
                  <a:pt x="390939" y="1954"/>
                  <a:pt x="401567" y="1406"/>
                  <a:pt x="410478" y="5862"/>
                </a:cubicBezTo>
                <a:cubicBezTo>
                  <a:pt x="444348" y="22797"/>
                  <a:pt x="416558" y="19323"/>
                  <a:pt x="433924" y="41031"/>
                </a:cubicBezTo>
                <a:cubicBezTo>
                  <a:pt x="438325" y="46532"/>
                  <a:pt x="446007" y="48353"/>
                  <a:pt x="451508" y="52754"/>
                </a:cubicBezTo>
                <a:cubicBezTo>
                  <a:pt x="455824" y="56206"/>
                  <a:pt x="459780" y="60162"/>
                  <a:pt x="463232" y="64477"/>
                </a:cubicBezTo>
                <a:cubicBezTo>
                  <a:pt x="467633" y="69978"/>
                  <a:pt x="469653" y="77423"/>
                  <a:pt x="474955" y="82062"/>
                </a:cubicBezTo>
                <a:cubicBezTo>
                  <a:pt x="485558" y="91340"/>
                  <a:pt x="500161" y="95545"/>
                  <a:pt x="510124" y="105508"/>
                </a:cubicBezTo>
                <a:cubicBezTo>
                  <a:pt x="515985" y="111369"/>
                  <a:pt x="522401" y="116724"/>
                  <a:pt x="527708" y="123092"/>
                </a:cubicBezTo>
                <a:cubicBezTo>
                  <a:pt x="532218" y="128504"/>
                  <a:pt x="534450" y="135695"/>
                  <a:pt x="539432" y="140677"/>
                </a:cubicBezTo>
                <a:cubicBezTo>
                  <a:pt x="544413" y="145658"/>
                  <a:pt x="552035" y="147419"/>
                  <a:pt x="557016" y="152400"/>
                </a:cubicBezTo>
                <a:cubicBezTo>
                  <a:pt x="563924" y="159308"/>
                  <a:pt x="568243" y="168429"/>
                  <a:pt x="574601" y="175846"/>
                </a:cubicBezTo>
                <a:cubicBezTo>
                  <a:pt x="608448" y="215334"/>
                  <a:pt x="577999" y="172153"/>
                  <a:pt x="603908" y="211015"/>
                </a:cubicBezTo>
                <a:cubicBezTo>
                  <a:pt x="607816" y="226646"/>
                  <a:pt x="610537" y="242623"/>
                  <a:pt x="615632" y="257908"/>
                </a:cubicBezTo>
                <a:cubicBezTo>
                  <a:pt x="617586" y="263769"/>
                  <a:pt x="619796" y="269551"/>
                  <a:pt x="621493" y="275492"/>
                </a:cubicBezTo>
                <a:cubicBezTo>
                  <a:pt x="623706" y="283238"/>
                  <a:pt x="623752" y="291733"/>
                  <a:pt x="627355" y="298938"/>
                </a:cubicBezTo>
                <a:cubicBezTo>
                  <a:pt x="629827" y="303881"/>
                  <a:pt x="635170" y="306754"/>
                  <a:pt x="639078" y="310662"/>
                </a:cubicBezTo>
                <a:cubicBezTo>
                  <a:pt x="642986" y="320431"/>
                  <a:pt x="647107" y="330117"/>
                  <a:pt x="650801" y="339969"/>
                </a:cubicBezTo>
                <a:cubicBezTo>
                  <a:pt x="652970" y="345754"/>
                  <a:pt x="656662" y="351375"/>
                  <a:pt x="656662" y="357554"/>
                </a:cubicBezTo>
                <a:cubicBezTo>
                  <a:pt x="656662" y="383537"/>
                  <a:pt x="662879" y="413941"/>
                  <a:pt x="633216" y="422031"/>
                </a:cubicBezTo>
                <a:cubicBezTo>
                  <a:pt x="618019" y="426176"/>
                  <a:pt x="601955" y="425938"/>
                  <a:pt x="586324" y="427892"/>
                </a:cubicBezTo>
                <a:cubicBezTo>
                  <a:pt x="549201" y="425938"/>
                  <a:pt x="511408" y="429321"/>
                  <a:pt x="474955" y="422031"/>
                </a:cubicBezTo>
                <a:cubicBezTo>
                  <a:pt x="461139" y="419268"/>
                  <a:pt x="439785" y="398585"/>
                  <a:pt x="439785" y="398585"/>
                </a:cubicBezTo>
                <a:cubicBezTo>
                  <a:pt x="435877" y="392723"/>
                  <a:pt x="432572" y="386412"/>
                  <a:pt x="428062" y="381000"/>
                </a:cubicBezTo>
                <a:cubicBezTo>
                  <a:pt x="418802" y="369887"/>
                  <a:pt x="406068" y="358279"/>
                  <a:pt x="392893" y="351692"/>
                </a:cubicBezTo>
                <a:cubicBezTo>
                  <a:pt x="387367" y="348929"/>
                  <a:pt x="381170" y="347785"/>
                  <a:pt x="375308" y="345831"/>
                </a:cubicBezTo>
                <a:cubicBezTo>
                  <a:pt x="367493" y="347785"/>
                  <a:pt x="353728" y="343855"/>
                  <a:pt x="351862" y="351692"/>
                </a:cubicBezTo>
                <a:cubicBezTo>
                  <a:pt x="342800" y="389754"/>
                  <a:pt x="349390" y="429944"/>
                  <a:pt x="346001" y="468923"/>
                </a:cubicBezTo>
                <a:cubicBezTo>
                  <a:pt x="345466" y="475079"/>
                  <a:pt x="344508" y="482139"/>
                  <a:pt x="340139" y="486508"/>
                </a:cubicBezTo>
                <a:cubicBezTo>
                  <a:pt x="335770" y="490877"/>
                  <a:pt x="328416" y="490415"/>
                  <a:pt x="322555" y="492369"/>
                </a:cubicBezTo>
                <a:cubicBezTo>
                  <a:pt x="305835" y="490511"/>
                  <a:pt x="271857" y="490467"/>
                  <a:pt x="252216" y="480646"/>
                </a:cubicBezTo>
                <a:cubicBezTo>
                  <a:pt x="245915" y="477496"/>
                  <a:pt x="241107" y="471698"/>
                  <a:pt x="234632" y="468923"/>
                </a:cubicBezTo>
                <a:cubicBezTo>
                  <a:pt x="200341" y="454228"/>
                  <a:pt x="180901" y="444500"/>
                  <a:pt x="170155" y="43961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64BBEE0-1267-4E8F-8412-11CB2DA5D0E7}"/>
              </a:ext>
            </a:extLst>
          </p:cNvPr>
          <p:cNvSpPr/>
          <p:nvPr/>
        </p:nvSpPr>
        <p:spPr>
          <a:xfrm>
            <a:off x="7668736" y="3739921"/>
            <a:ext cx="701111" cy="562708"/>
          </a:xfrm>
          <a:custGeom>
            <a:avLst/>
            <a:gdLst>
              <a:gd name="connsiteX0" fmla="*/ 261496 w 701111"/>
              <a:gd name="connsiteY0" fmla="*/ 498231 h 562708"/>
              <a:gd name="connsiteX1" fmla="*/ 261496 w 701111"/>
              <a:gd name="connsiteY1" fmla="*/ 498231 h 562708"/>
              <a:gd name="connsiteX2" fmla="*/ 220465 w 701111"/>
              <a:gd name="connsiteY2" fmla="*/ 463062 h 562708"/>
              <a:gd name="connsiteX3" fmla="*/ 202880 w 701111"/>
              <a:gd name="connsiteY3" fmla="*/ 451339 h 562708"/>
              <a:gd name="connsiteX4" fmla="*/ 155988 w 701111"/>
              <a:gd name="connsiteY4" fmla="*/ 410308 h 562708"/>
              <a:gd name="connsiteX5" fmla="*/ 126680 w 701111"/>
              <a:gd name="connsiteY5" fmla="*/ 381000 h 562708"/>
              <a:gd name="connsiteX6" fmla="*/ 114957 w 701111"/>
              <a:gd name="connsiteY6" fmla="*/ 363416 h 562708"/>
              <a:gd name="connsiteX7" fmla="*/ 97372 w 701111"/>
              <a:gd name="connsiteY7" fmla="*/ 345831 h 562708"/>
              <a:gd name="connsiteX8" fmla="*/ 79788 w 701111"/>
              <a:gd name="connsiteY8" fmla="*/ 316523 h 562708"/>
              <a:gd name="connsiteX9" fmla="*/ 73926 w 701111"/>
              <a:gd name="connsiteY9" fmla="*/ 298939 h 562708"/>
              <a:gd name="connsiteX10" fmla="*/ 56342 w 701111"/>
              <a:gd name="connsiteY10" fmla="*/ 287216 h 562708"/>
              <a:gd name="connsiteX11" fmla="*/ 38757 w 701111"/>
              <a:gd name="connsiteY11" fmla="*/ 269631 h 562708"/>
              <a:gd name="connsiteX12" fmla="*/ 15311 w 701111"/>
              <a:gd name="connsiteY12" fmla="*/ 234462 h 562708"/>
              <a:gd name="connsiteX13" fmla="*/ 9449 w 701111"/>
              <a:gd name="connsiteY13" fmla="*/ 87923 h 562708"/>
              <a:gd name="connsiteX14" fmla="*/ 32896 w 701111"/>
              <a:gd name="connsiteY14" fmla="*/ 52754 h 562708"/>
              <a:gd name="connsiteX15" fmla="*/ 50480 w 701111"/>
              <a:gd name="connsiteY15" fmla="*/ 29308 h 562708"/>
              <a:gd name="connsiteX16" fmla="*/ 68065 w 701111"/>
              <a:gd name="connsiteY16" fmla="*/ 17585 h 562708"/>
              <a:gd name="connsiteX17" fmla="*/ 85649 w 701111"/>
              <a:gd name="connsiteY17" fmla="*/ 0 h 562708"/>
              <a:gd name="connsiteX18" fmla="*/ 109096 w 701111"/>
              <a:gd name="connsiteY18" fmla="*/ 5862 h 562708"/>
              <a:gd name="connsiteX19" fmla="*/ 150126 w 701111"/>
              <a:gd name="connsiteY19" fmla="*/ 35170 h 562708"/>
              <a:gd name="connsiteX20" fmla="*/ 197019 w 701111"/>
              <a:gd name="connsiteY20" fmla="*/ 41031 h 562708"/>
              <a:gd name="connsiteX21" fmla="*/ 249772 w 701111"/>
              <a:gd name="connsiteY21" fmla="*/ 52754 h 562708"/>
              <a:gd name="connsiteX22" fmla="*/ 296665 w 701111"/>
              <a:gd name="connsiteY22" fmla="*/ 41031 h 562708"/>
              <a:gd name="connsiteX23" fmla="*/ 337696 w 701111"/>
              <a:gd name="connsiteY23" fmla="*/ 23447 h 562708"/>
              <a:gd name="connsiteX24" fmla="*/ 372865 w 701111"/>
              <a:gd name="connsiteY24" fmla="*/ 52754 h 562708"/>
              <a:gd name="connsiteX25" fmla="*/ 384588 w 701111"/>
              <a:gd name="connsiteY25" fmla="*/ 70339 h 562708"/>
              <a:gd name="connsiteX26" fmla="*/ 425619 w 701111"/>
              <a:gd name="connsiteY26" fmla="*/ 87923 h 562708"/>
              <a:gd name="connsiteX27" fmla="*/ 443203 w 701111"/>
              <a:gd name="connsiteY27" fmla="*/ 93785 h 562708"/>
              <a:gd name="connsiteX28" fmla="*/ 466649 w 701111"/>
              <a:gd name="connsiteY28" fmla="*/ 134816 h 562708"/>
              <a:gd name="connsiteX29" fmla="*/ 478372 w 701111"/>
              <a:gd name="connsiteY29" fmla="*/ 152400 h 562708"/>
              <a:gd name="connsiteX30" fmla="*/ 484234 w 701111"/>
              <a:gd name="connsiteY30" fmla="*/ 169985 h 562708"/>
              <a:gd name="connsiteX31" fmla="*/ 554572 w 701111"/>
              <a:gd name="connsiteY31" fmla="*/ 199293 h 562708"/>
              <a:gd name="connsiteX32" fmla="*/ 589742 w 701111"/>
              <a:gd name="connsiteY32" fmla="*/ 211016 h 562708"/>
              <a:gd name="connsiteX33" fmla="*/ 619049 w 701111"/>
              <a:gd name="connsiteY33" fmla="*/ 246185 h 562708"/>
              <a:gd name="connsiteX34" fmla="*/ 642496 w 701111"/>
              <a:gd name="connsiteY34" fmla="*/ 281354 h 562708"/>
              <a:gd name="connsiteX35" fmla="*/ 671803 w 701111"/>
              <a:gd name="connsiteY35" fmla="*/ 316523 h 562708"/>
              <a:gd name="connsiteX36" fmla="*/ 695249 w 701111"/>
              <a:gd name="connsiteY36" fmla="*/ 345831 h 562708"/>
              <a:gd name="connsiteX37" fmla="*/ 701111 w 701111"/>
              <a:gd name="connsiteY37" fmla="*/ 369277 h 562708"/>
              <a:gd name="connsiteX38" fmla="*/ 554572 w 701111"/>
              <a:gd name="connsiteY38" fmla="*/ 416170 h 562708"/>
              <a:gd name="connsiteX39" fmla="*/ 542849 w 701111"/>
              <a:gd name="connsiteY39" fmla="*/ 433754 h 562708"/>
              <a:gd name="connsiteX40" fmla="*/ 525265 w 701111"/>
              <a:gd name="connsiteY40" fmla="*/ 445477 h 562708"/>
              <a:gd name="connsiteX41" fmla="*/ 519403 w 701111"/>
              <a:gd name="connsiteY41" fmla="*/ 463062 h 562708"/>
              <a:gd name="connsiteX42" fmla="*/ 548711 w 701111"/>
              <a:gd name="connsiteY42" fmla="*/ 504093 h 562708"/>
              <a:gd name="connsiteX43" fmla="*/ 554572 w 701111"/>
              <a:gd name="connsiteY43" fmla="*/ 521677 h 562708"/>
              <a:gd name="connsiteX44" fmla="*/ 566296 w 701111"/>
              <a:gd name="connsiteY44" fmla="*/ 539262 h 562708"/>
              <a:gd name="connsiteX45" fmla="*/ 554572 w 701111"/>
              <a:gd name="connsiteY45" fmla="*/ 550985 h 562708"/>
              <a:gd name="connsiteX46" fmla="*/ 531126 w 701111"/>
              <a:gd name="connsiteY46" fmla="*/ 556847 h 562708"/>
              <a:gd name="connsiteX47" fmla="*/ 396311 w 701111"/>
              <a:gd name="connsiteY47" fmla="*/ 562708 h 562708"/>
              <a:gd name="connsiteX48" fmla="*/ 337696 w 701111"/>
              <a:gd name="connsiteY48" fmla="*/ 556847 h 562708"/>
              <a:gd name="connsiteX49" fmla="*/ 320111 w 701111"/>
              <a:gd name="connsiteY49" fmla="*/ 550985 h 562708"/>
              <a:gd name="connsiteX50" fmla="*/ 314249 w 701111"/>
              <a:gd name="connsiteY50" fmla="*/ 527539 h 562708"/>
              <a:gd name="connsiteX51" fmla="*/ 302526 w 701111"/>
              <a:gd name="connsiteY51" fmla="*/ 509954 h 562708"/>
              <a:gd name="connsiteX52" fmla="*/ 284942 w 701111"/>
              <a:gd name="connsiteY52" fmla="*/ 492370 h 562708"/>
              <a:gd name="connsiteX53" fmla="*/ 261496 w 701111"/>
              <a:gd name="connsiteY53" fmla="*/ 498231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01111" h="562708">
                <a:moveTo>
                  <a:pt x="261496" y="498231"/>
                </a:moveTo>
                <a:lnTo>
                  <a:pt x="261496" y="498231"/>
                </a:lnTo>
                <a:cubicBezTo>
                  <a:pt x="247819" y="486508"/>
                  <a:pt x="234531" y="474315"/>
                  <a:pt x="220465" y="463062"/>
                </a:cubicBezTo>
                <a:cubicBezTo>
                  <a:pt x="214964" y="458661"/>
                  <a:pt x="208182" y="455978"/>
                  <a:pt x="202880" y="451339"/>
                </a:cubicBezTo>
                <a:cubicBezTo>
                  <a:pt x="148013" y="403331"/>
                  <a:pt x="195560" y="436690"/>
                  <a:pt x="155988" y="410308"/>
                </a:cubicBezTo>
                <a:cubicBezTo>
                  <a:pt x="124729" y="363419"/>
                  <a:pt x="165755" y="420073"/>
                  <a:pt x="126680" y="381000"/>
                </a:cubicBezTo>
                <a:cubicBezTo>
                  <a:pt x="121699" y="376019"/>
                  <a:pt x="119467" y="368828"/>
                  <a:pt x="114957" y="363416"/>
                </a:cubicBezTo>
                <a:cubicBezTo>
                  <a:pt x="109650" y="357048"/>
                  <a:pt x="103234" y="351693"/>
                  <a:pt x="97372" y="345831"/>
                </a:cubicBezTo>
                <a:cubicBezTo>
                  <a:pt x="80771" y="296026"/>
                  <a:pt x="103923" y="356747"/>
                  <a:pt x="79788" y="316523"/>
                </a:cubicBezTo>
                <a:cubicBezTo>
                  <a:pt x="76609" y="311225"/>
                  <a:pt x="77786" y="303764"/>
                  <a:pt x="73926" y="298939"/>
                </a:cubicBezTo>
                <a:cubicBezTo>
                  <a:pt x="69525" y="293438"/>
                  <a:pt x="61754" y="291726"/>
                  <a:pt x="56342" y="287216"/>
                </a:cubicBezTo>
                <a:cubicBezTo>
                  <a:pt x="49974" y="281909"/>
                  <a:pt x="43846" y="276174"/>
                  <a:pt x="38757" y="269631"/>
                </a:cubicBezTo>
                <a:cubicBezTo>
                  <a:pt x="30107" y="258510"/>
                  <a:pt x="15311" y="234462"/>
                  <a:pt x="15311" y="234462"/>
                </a:cubicBezTo>
                <a:cubicBezTo>
                  <a:pt x="271" y="174303"/>
                  <a:pt x="-7174" y="164389"/>
                  <a:pt x="9449" y="87923"/>
                </a:cubicBezTo>
                <a:cubicBezTo>
                  <a:pt x="12442" y="74155"/>
                  <a:pt x="24442" y="64026"/>
                  <a:pt x="32896" y="52754"/>
                </a:cubicBezTo>
                <a:cubicBezTo>
                  <a:pt x="38757" y="44939"/>
                  <a:pt x="43572" y="36216"/>
                  <a:pt x="50480" y="29308"/>
                </a:cubicBezTo>
                <a:cubicBezTo>
                  <a:pt x="55461" y="24327"/>
                  <a:pt x="62653" y="22095"/>
                  <a:pt x="68065" y="17585"/>
                </a:cubicBezTo>
                <a:cubicBezTo>
                  <a:pt x="74433" y="12278"/>
                  <a:pt x="79788" y="5862"/>
                  <a:pt x="85649" y="0"/>
                </a:cubicBezTo>
                <a:cubicBezTo>
                  <a:pt x="93465" y="1954"/>
                  <a:pt x="102101" y="1865"/>
                  <a:pt x="109096" y="5862"/>
                </a:cubicBezTo>
                <a:cubicBezTo>
                  <a:pt x="141772" y="24535"/>
                  <a:pt x="109870" y="25106"/>
                  <a:pt x="150126" y="35170"/>
                </a:cubicBezTo>
                <a:cubicBezTo>
                  <a:pt x="165408" y="38990"/>
                  <a:pt x="181450" y="38636"/>
                  <a:pt x="197019" y="41031"/>
                </a:cubicBezTo>
                <a:cubicBezTo>
                  <a:pt x="216354" y="44006"/>
                  <a:pt x="231112" y="48089"/>
                  <a:pt x="249772" y="52754"/>
                </a:cubicBezTo>
                <a:cubicBezTo>
                  <a:pt x="266979" y="49313"/>
                  <a:pt x="280891" y="47791"/>
                  <a:pt x="296665" y="41031"/>
                </a:cubicBezTo>
                <a:cubicBezTo>
                  <a:pt x="347354" y="19307"/>
                  <a:pt x="296465" y="37189"/>
                  <a:pt x="337696" y="23447"/>
                </a:cubicBezTo>
                <a:cubicBezTo>
                  <a:pt x="354984" y="34973"/>
                  <a:pt x="358763" y="35832"/>
                  <a:pt x="372865" y="52754"/>
                </a:cubicBezTo>
                <a:cubicBezTo>
                  <a:pt x="377375" y="58166"/>
                  <a:pt x="379607" y="65357"/>
                  <a:pt x="384588" y="70339"/>
                </a:cubicBezTo>
                <a:cubicBezTo>
                  <a:pt x="398866" y="84618"/>
                  <a:pt x="406784" y="82542"/>
                  <a:pt x="425619" y="87923"/>
                </a:cubicBezTo>
                <a:cubicBezTo>
                  <a:pt x="431560" y="89620"/>
                  <a:pt x="437342" y="91831"/>
                  <a:pt x="443203" y="93785"/>
                </a:cubicBezTo>
                <a:cubicBezTo>
                  <a:pt x="471769" y="136634"/>
                  <a:pt x="436897" y="82750"/>
                  <a:pt x="466649" y="134816"/>
                </a:cubicBezTo>
                <a:cubicBezTo>
                  <a:pt x="470144" y="140932"/>
                  <a:pt x="475222" y="146099"/>
                  <a:pt x="478372" y="152400"/>
                </a:cubicBezTo>
                <a:cubicBezTo>
                  <a:pt x="481135" y="157926"/>
                  <a:pt x="479357" y="166192"/>
                  <a:pt x="484234" y="169985"/>
                </a:cubicBezTo>
                <a:cubicBezTo>
                  <a:pt x="516047" y="194729"/>
                  <a:pt x="524445" y="190255"/>
                  <a:pt x="554572" y="199293"/>
                </a:cubicBezTo>
                <a:cubicBezTo>
                  <a:pt x="566408" y="202844"/>
                  <a:pt x="589742" y="211016"/>
                  <a:pt x="589742" y="211016"/>
                </a:cubicBezTo>
                <a:cubicBezTo>
                  <a:pt x="621741" y="275014"/>
                  <a:pt x="580388" y="202002"/>
                  <a:pt x="619049" y="246185"/>
                </a:cubicBezTo>
                <a:cubicBezTo>
                  <a:pt x="628327" y="256788"/>
                  <a:pt x="632534" y="271391"/>
                  <a:pt x="642496" y="281354"/>
                </a:cubicBezTo>
                <a:cubicBezTo>
                  <a:pt x="684264" y="323125"/>
                  <a:pt x="639162" y="275722"/>
                  <a:pt x="671803" y="316523"/>
                </a:cubicBezTo>
                <a:cubicBezTo>
                  <a:pt x="705211" y="358284"/>
                  <a:pt x="659168" y="291711"/>
                  <a:pt x="695249" y="345831"/>
                </a:cubicBezTo>
                <a:cubicBezTo>
                  <a:pt x="697203" y="353646"/>
                  <a:pt x="701111" y="361221"/>
                  <a:pt x="701111" y="369277"/>
                </a:cubicBezTo>
                <a:cubicBezTo>
                  <a:pt x="701111" y="456248"/>
                  <a:pt x="666591" y="411502"/>
                  <a:pt x="554572" y="416170"/>
                </a:cubicBezTo>
                <a:cubicBezTo>
                  <a:pt x="550664" y="422031"/>
                  <a:pt x="547830" y="428773"/>
                  <a:pt x="542849" y="433754"/>
                </a:cubicBezTo>
                <a:cubicBezTo>
                  <a:pt x="537868" y="438735"/>
                  <a:pt x="529666" y="439976"/>
                  <a:pt x="525265" y="445477"/>
                </a:cubicBezTo>
                <a:cubicBezTo>
                  <a:pt x="521405" y="450302"/>
                  <a:pt x="521357" y="457200"/>
                  <a:pt x="519403" y="463062"/>
                </a:cubicBezTo>
                <a:cubicBezTo>
                  <a:pt x="531596" y="511832"/>
                  <a:pt x="514016" y="462458"/>
                  <a:pt x="548711" y="504093"/>
                </a:cubicBezTo>
                <a:cubicBezTo>
                  <a:pt x="552666" y="508839"/>
                  <a:pt x="551809" y="516151"/>
                  <a:pt x="554572" y="521677"/>
                </a:cubicBezTo>
                <a:cubicBezTo>
                  <a:pt x="557723" y="527978"/>
                  <a:pt x="562388" y="533400"/>
                  <a:pt x="566296" y="539262"/>
                </a:cubicBezTo>
                <a:cubicBezTo>
                  <a:pt x="562388" y="543170"/>
                  <a:pt x="559515" y="548513"/>
                  <a:pt x="554572" y="550985"/>
                </a:cubicBezTo>
                <a:cubicBezTo>
                  <a:pt x="547367" y="554588"/>
                  <a:pt x="539160" y="556252"/>
                  <a:pt x="531126" y="556847"/>
                </a:cubicBezTo>
                <a:cubicBezTo>
                  <a:pt x="486268" y="560170"/>
                  <a:pt x="441249" y="560754"/>
                  <a:pt x="396311" y="562708"/>
                </a:cubicBezTo>
                <a:cubicBezTo>
                  <a:pt x="376773" y="560754"/>
                  <a:pt x="357103" y="559833"/>
                  <a:pt x="337696" y="556847"/>
                </a:cubicBezTo>
                <a:cubicBezTo>
                  <a:pt x="331589" y="555907"/>
                  <a:pt x="323971" y="555810"/>
                  <a:pt x="320111" y="550985"/>
                </a:cubicBezTo>
                <a:cubicBezTo>
                  <a:pt x="315078" y="544694"/>
                  <a:pt x="317422" y="534944"/>
                  <a:pt x="314249" y="527539"/>
                </a:cubicBezTo>
                <a:cubicBezTo>
                  <a:pt x="311474" y="521064"/>
                  <a:pt x="307036" y="515366"/>
                  <a:pt x="302526" y="509954"/>
                </a:cubicBezTo>
                <a:cubicBezTo>
                  <a:pt x="297219" y="503586"/>
                  <a:pt x="291839" y="496968"/>
                  <a:pt x="284942" y="492370"/>
                </a:cubicBezTo>
                <a:cubicBezTo>
                  <a:pt x="279801" y="488943"/>
                  <a:pt x="265404" y="497254"/>
                  <a:pt x="261496" y="498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E0226E4-9084-4A58-B48F-70256042446B}"/>
              </a:ext>
            </a:extLst>
          </p:cNvPr>
          <p:cNvSpPr/>
          <p:nvPr/>
        </p:nvSpPr>
        <p:spPr>
          <a:xfrm>
            <a:off x="7836447" y="5410460"/>
            <a:ext cx="521677" cy="422031"/>
          </a:xfrm>
          <a:custGeom>
            <a:avLst/>
            <a:gdLst>
              <a:gd name="connsiteX0" fmla="*/ 293077 w 521677"/>
              <a:gd name="connsiteY0" fmla="*/ 345831 h 422031"/>
              <a:gd name="connsiteX1" fmla="*/ 293077 w 521677"/>
              <a:gd name="connsiteY1" fmla="*/ 345831 h 422031"/>
              <a:gd name="connsiteX2" fmla="*/ 240323 w 521677"/>
              <a:gd name="connsiteY2" fmla="*/ 363415 h 422031"/>
              <a:gd name="connsiteX3" fmla="*/ 216877 w 521677"/>
              <a:gd name="connsiteY3" fmla="*/ 369277 h 422031"/>
              <a:gd name="connsiteX4" fmla="*/ 181708 w 521677"/>
              <a:gd name="connsiteY4" fmla="*/ 386861 h 422031"/>
              <a:gd name="connsiteX5" fmla="*/ 152400 w 521677"/>
              <a:gd name="connsiteY5" fmla="*/ 381000 h 422031"/>
              <a:gd name="connsiteX6" fmla="*/ 105508 w 521677"/>
              <a:gd name="connsiteY6" fmla="*/ 310661 h 422031"/>
              <a:gd name="connsiteX7" fmla="*/ 99646 w 521677"/>
              <a:gd name="connsiteY7" fmla="*/ 293077 h 422031"/>
              <a:gd name="connsiteX8" fmla="*/ 35169 w 521677"/>
              <a:gd name="connsiteY8" fmla="*/ 275492 h 422031"/>
              <a:gd name="connsiteX9" fmla="*/ 5861 w 521677"/>
              <a:gd name="connsiteY9" fmla="*/ 252046 h 422031"/>
              <a:gd name="connsiteX10" fmla="*/ 0 w 521677"/>
              <a:gd name="connsiteY10" fmla="*/ 234461 h 422031"/>
              <a:gd name="connsiteX11" fmla="*/ 5861 w 521677"/>
              <a:gd name="connsiteY11" fmla="*/ 128954 h 422031"/>
              <a:gd name="connsiteX12" fmla="*/ 23446 w 521677"/>
              <a:gd name="connsiteY12" fmla="*/ 117231 h 422031"/>
              <a:gd name="connsiteX13" fmla="*/ 35169 w 521677"/>
              <a:gd name="connsiteY13" fmla="*/ 99646 h 422031"/>
              <a:gd name="connsiteX14" fmla="*/ 52754 w 521677"/>
              <a:gd name="connsiteY14" fmla="*/ 82061 h 422031"/>
              <a:gd name="connsiteX15" fmla="*/ 76200 w 521677"/>
              <a:gd name="connsiteY15" fmla="*/ 41031 h 422031"/>
              <a:gd name="connsiteX16" fmla="*/ 111369 w 521677"/>
              <a:gd name="connsiteY16" fmla="*/ 0 h 422031"/>
              <a:gd name="connsiteX17" fmla="*/ 123092 w 521677"/>
              <a:gd name="connsiteY17" fmla="*/ 17584 h 422031"/>
              <a:gd name="connsiteX18" fmla="*/ 140677 w 521677"/>
              <a:gd name="connsiteY18" fmla="*/ 23446 h 422031"/>
              <a:gd name="connsiteX19" fmla="*/ 158261 w 521677"/>
              <a:gd name="connsiteY19" fmla="*/ 35169 h 422031"/>
              <a:gd name="connsiteX20" fmla="*/ 169985 w 521677"/>
              <a:gd name="connsiteY20" fmla="*/ 52754 h 422031"/>
              <a:gd name="connsiteX21" fmla="*/ 211015 w 521677"/>
              <a:gd name="connsiteY21" fmla="*/ 70338 h 422031"/>
              <a:gd name="connsiteX22" fmla="*/ 234461 w 521677"/>
              <a:gd name="connsiteY22" fmla="*/ 87923 h 422031"/>
              <a:gd name="connsiteX23" fmla="*/ 275492 w 521677"/>
              <a:gd name="connsiteY23" fmla="*/ 123092 h 422031"/>
              <a:gd name="connsiteX24" fmla="*/ 310661 w 521677"/>
              <a:gd name="connsiteY24" fmla="*/ 146538 h 422031"/>
              <a:gd name="connsiteX25" fmla="*/ 328246 w 521677"/>
              <a:gd name="connsiteY25" fmla="*/ 152400 h 422031"/>
              <a:gd name="connsiteX26" fmla="*/ 351692 w 521677"/>
              <a:gd name="connsiteY26" fmla="*/ 146538 h 422031"/>
              <a:gd name="connsiteX27" fmla="*/ 369277 w 521677"/>
              <a:gd name="connsiteY27" fmla="*/ 134815 h 422031"/>
              <a:gd name="connsiteX28" fmla="*/ 392723 w 521677"/>
              <a:gd name="connsiteY28" fmla="*/ 140677 h 422031"/>
              <a:gd name="connsiteX29" fmla="*/ 439615 w 521677"/>
              <a:gd name="connsiteY29" fmla="*/ 175846 h 422031"/>
              <a:gd name="connsiteX30" fmla="*/ 463061 w 521677"/>
              <a:gd name="connsiteY30" fmla="*/ 193431 h 422031"/>
              <a:gd name="connsiteX31" fmla="*/ 486508 w 521677"/>
              <a:gd name="connsiteY31" fmla="*/ 228600 h 422031"/>
              <a:gd name="connsiteX32" fmla="*/ 498231 w 521677"/>
              <a:gd name="connsiteY32" fmla="*/ 246184 h 422031"/>
              <a:gd name="connsiteX33" fmla="*/ 509954 w 521677"/>
              <a:gd name="connsiteY33" fmla="*/ 281354 h 422031"/>
              <a:gd name="connsiteX34" fmla="*/ 515815 w 521677"/>
              <a:gd name="connsiteY34" fmla="*/ 298938 h 422031"/>
              <a:gd name="connsiteX35" fmla="*/ 521677 w 521677"/>
              <a:gd name="connsiteY35" fmla="*/ 328246 h 422031"/>
              <a:gd name="connsiteX36" fmla="*/ 515815 w 521677"/>
              <a:gd name="connsiteY36" fmla="*/ 351692 h 422031"/>
              <a:gd name="connsiteX37" fmla="*/ 480646 w 521677"/>
              <a:gd name="connsiteY37" fmla="*/ 363415 h 422031"/>
              <a:gd name="connsiteX38" fmla="*/ 445477 w 521677"/>
              <a:gd name="connsiteY38" fmla="*/ 375138 h 422031"/>
              <a:gd name="connsiteX39" fmla="*/ 427892 w 521677"/>
              <a:gd name="connsiteY39" fmla="*/ 381000 h 422031"/>
              <a:gd name="connsiteX40" fmla="*/ 410308 w 521677"/>
              <a:gd name="connsiteY40" fmla="*/ 386861 h 422031"/>
              <a:gd name="connsiteX41" fmla="*/ 398585 w 521677"/>
              <a:gd name="connsiteY41" fmla="*/ 404446 h 422031"/>
              <a:gd name="connsiteX42" fmla="*/ 363415 w 521677"/>
              <a:gd name="connsiteY42" fmla="*/ 422031 h 422031"/>
              <a:gd name="connsiteX43" fmla="*/ 357554 w 521677"/>
              <a:gd name="connsiteY43" fmla="*/ 404446 h 422031"/>
              <a:gd name="connsiteX44" fmla="*/ 339969 w 521677"/>
              <a:gd name="connsiteY44" fmla="*/ 398584 h 422031"/>
              <a:gd name="connsiteX45" fmla="*/ 322385 w 521677"/>
              <a:gd name="connsiteY45" fmla="*/ 386861 h 422031"/>
              <a:gd name="connsiteX46" fmla="*/ 293077 w 521677"/>
              <a:gd name="connsiteY46" fmla="*/ 3458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1677" h="422031">
                <a:moveTo>
                  <a:pt x="293077" y="345831"/>
                </a:moveTo>
                <a:lnTo>
                  <a:pt x="293077" y="345831"/>
                </a:lnTo>
                <a:cubicBezTo>
                  <a:pt x="275492" y="351692"/>
                  <a:pt x="258039" y="357964"/>
                  <a:pt x="240323" y="363415"/>
                </a:cubicBezTo>
                <a:cubicBezTo>
                  <a:pt x="232623" y="365784"/>
                  <a:pt x="224282" y="366104"/>
                  <a:pt x="216877" y="369277"/>
                </a:cubicBezTo>
                <a:cubicBezTo>
                  <a:pt x="137359" y="403357"/>
                  <a:pt x="255783" y="362171"/>
                  <a:pt x="181708" y="386861"/>
                </a:cubicBezTo>
                <a:cubicBezTo>
                  <a:pt x="171939" y="384907"/>
                  <a:pt x="160111" y="387309"/>
                  <a:pt x="152400" y="381000"/>
                </a:cubicBezTo>
                <a:cubicBezTo>
                  <a:pt x="135790" y="367410"/>
                  <a:pt x="115324" y="333564"/>
                  <a:pt x="105508" y="310661"/>
                </a:cubicBezTo>
                <a:cubicBezTo>
                  <a:pt x="103074" y="304982"/>
                  <a:pt x="103506" y="297901"/>
                  <a:pt x="99646" y="293077"/>
                </a:cubicBezTo>
                <a:cubicBezTo>
                  <a:pt x="84868" y="274606"/>
                  <a:pt x="53467" y="277779"/>
                  <a:pt x="35169" y="275492"/>
                </a:cubicBezTo>
                <a:cubicBezTo>
                  <a:pt x="27185" y="270169"/>
                  <a:pt x="11428" y="261324"/>
                  <a:pt x="5861" y="252046"/>
                </a:cubicBezTo>
                <a:cubicBezTo>
                  <a:pt x="2682" y="246748"/>
                  <a:pt x="1954" y="240323"/>
                  <a:pt x="0" y="234461"/>
                </a:cubicBezTo>
                <a:cubicBezTo>
                  <a:pt x="1954" y="199292"/>
                  <a:pt x="-1047" y="163493"/>
                  <a:pt x="5861" y="128954"/>
                </a:cubicBezTo>
                <a:cubicBezTo>
                  <a:pt x="7243" y="122046"/>
                  <a:pt x="18465" y="122212"/>
                  <a:pt x="23446" y="117231"/>
                </a:cubicBezTo>
                <a:cubicBezTo>
                  <a:pt x="28427" y="112250"/>
                  <a:pt x="30659" y="105058"/>
                  <a:pt x="35169" y="99646"/>
                </a:cubicBezTo>
                <a:cubicBezTo>
                  <a:pt x="40476" y="93278"/>
                  <a:pt x="46892" y="87923"/>
                  <a:pt x="52754" y="82061"/>
                </a:cubicBezTo>
                <a:cubicBezTo>
                  <a:pt x="70680" y="28279"/>
                  <a:pt x="40715" y="112001"/>
                  <a:pt x="76200" y="41031"/>
                </a:cubicBezTo>
                <a:cubicBezTo>
                  <a:pt x="98626" y="-3820"/>
                  <a:pt x="70618" y="10187"/>
                  <a:pt x="111369" y="0"/>
                </a:cubicBezTo>
                <a:cubicBezTo>
                  <a:pt x="115277" y="5861"/>
                  <a:pt x="117591" y="13183"/>
                  <a:pt x="123092" y="17584"/>
                </a:cubicBezTo>
                <a:cubicBezTo>
                  <a:pt x="127917" y="21444"/>
                  <a:pt x="135151" y="20683"/>
                  <a:pt x="140677" y="23446"/>
                </a:cubicBezTo>
                <a:cubicBezTo>
                  <a:pt x="146978" y="26596"/>
                  <a:pt x="152400" y="31261"/>
                  <a:pt x="158261" y="35169"/>
                </a:cubicBezTo>
                <a:cubicBezTo>
                  <a:pt x="162169" y="41031"/>
                  <a:pt x="165003" y="47772"/>
                  <a:pt x="169985" y="52754"/>
                </a:cubicBezTo>
                <a:cubicBezTo>
                  <a:pt x="183479" y="66248"/>
                  <a:pt x="193077" y="65854"/>
                  <a:pt x="211015" y="70338"/>
                </a:cubicBezTo>
                <a:cubicBezTo>
                  <a:pt x="218830" y="76200"/>
                  <a:pt x="227044" y="81565"/>
                  <a:pt x="234461" y="87923"/>
                </a:cubicBezTo>
                <a:cubicBezTo>
                  <a:pt x="273097" y="121040"/>
                  <a:pt x="228747" y="90371"/>
                  <a:pt x="275492" y="123092"/>
                </a:cubicBezTo>
                <a:cubicBezTo>
                  <a:pt x="287034" y="131172"/>
                  <a:pt x="297295" y="142082"/>
                  <a:pt x="310661" y="146538"/>
                </a:cubicBezTo>
                <a:lnTo>
                  <a:pt x="328246" y="152400"/>
                </a:lnTo>
                <a:cubicBezTo>
                  <a:pt x="336061" y="150446"/>
                  <a:pt x="344287" y="149711"/>
                  <a:pt x="351692" y="146538"/>
                </a:cubicBezTo>
                <a:cubicBezTo>
                  <a:pt x="358167" y="143763"/>
                  <a:pt x="362303" y="135811"/>
                  <a:pt x="369277" y="134815"/>
                </a:cubicBezTo>
                <a:cubicBezTo>
                  <a:pt x="377252" y="133676"/>
                  <a:pt x="384908" y="138723"/>
                  <a:pt x="392723" y="140677"/>
                </a:cubicBezTo>
                <a:lnTo>
                  <a:pt x="439615" y="175846"/>
                </a:lnTo>
                <a:cubicBezTo>
                  <a:pt x="447430" y="181708"/>
                  <a:pt x="457642" y="185303"/>
                  <a:pt x="463061" y="193431"/>
                </a:cubicBezTo>
                <a:lnTo>
                  <a:pt x="486508" y="228600"/>
                </a:lnTo>
                <a:lnTo>
                  <a:pt x="498231" y="246184"/>
                </a:lnTo>
                <a:lnTo>
                  <a:pt x="509954" y="281354"/>
                </a:lnTo>
                <a:cubicBezTo>
                  <a:pt x="511908" y="287215"/>
                  <a:pt x="514603" y="292880"/>
                  <a:pt x="515815" y="298938"/>
                </a:cubicBezTo>
                <a:lnTo>
                  <a:pt x="521677" y="328246"/>
                </a:lnTo>
                <a:cubicBezTo>
                  <a:pt x="519723" y="336061"/>
                  <a:pt x="521932" y="346449"/>
                  <a:pt x="515815" y="351692"/>
                </a:cubicBezTo>
                <a:cubicBezTo>
                  <a:pt x="506433" y="359734"/>
                  <a:pt x="492369" y="359507"/>
                  <a:pt x="480646" y="363415"/>
                </a:cubicBezTo>
                <a:lnTo>
                  <a:pt x="445477" y="375138"/>
                </a:lnTo>
                <a:lnTo>
                  <a:pt x="427892" y="381000"/>
                </a:lnTo>
                <a:lnTo>
                  <a:pt x="410308" y="386861"/>
                </a:lnTo>
                <a:cubicBezTo>
                  <a:pt x="406400" y="392723"/>
                  <a:pt x="403566" y="399465"/>
                  <a:pt x="398585" y="404446"/>
                </a:cubicBezTo>
                <a:cubicBezTo>
                  <a:pt x="387223" y="415808"/>
                  <a:pt x="377716" y="417264"/>
                  <a:pt x="363415" y="422031"/>
                </a:cubicBezTo>
                <a:cubicBezTo>
                  <a:pt x="361461" y="416169"/>
                  <a:pt x="361923" y="408815"/>
                  <a:pt x="357554" y="404446"/>
                </a:cubicBezTo>
                <a:cubicBezTo>
                  <a:pt x="353185" y="400077"/>
                  <a:pt x="345495" y="401347"/>
                  <a:pt x="339969" y="398584"/>
                </a:cubicBezTo>
                <a:cubicBezTo>
                  <a:pt x="333668" y="395434"/>
                  <a:pt x="327886" y="391262"/>
                  <a:pt x="322385" y="386861"/>
                </a:cubicBezTo>
                <a:cubicBezTo>
                  <a:pt x="322379" y="386856"/>
                  <a:pt x="297962" y="352669"/>
                  <a:pt x="293077" y="3458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87F794D-662F-444F-B022-129BDA78C73A}"/>
              </a:ext>
            </a:extLst>
          </p:cNvPr>
          <p:cNvSpPr/>
          <p:nvPr/>
        </p:nvSpPr>
        <p:spPr>
          <a:xfrm>
            <a:off x="4488732" y="5471702"/>
            <a:ext cx="644769" cy="439615"/>
          </a:xfrm>
          <a:custGeom>
            <a:avLst/>
            <a:gdLst>
              <a:gd name="connsiteX0" fmla="*/ 298938 w 644769"/>
              <a:gd name="connsiteY0" fmla="*/ 416169 h 439615"/>
              <a:gd name="connsiteX1" fmla="*/ 298938 w 644769"/>
              <a:gd name="connsiteY1" fmla="*/ 416169 h 439615"/>
              <a:gd name="connsiteX2" fmla="*/ 252046 w 644769"/>
              <a:gd name="connsiteY2" fmla="*/ 398585 h 439615"/>
              <a:gd name="connsiteX3" fmla="*/ 228600 w 644769"/>
              <a:gd name="connsiteY3" fmla="*/ 392723 h 439615"/>
              <a:gd name="connsiteX4" fmla="*/ 205154 w 644769"/>
              <a:gd name="connsiteY4" fmla="*/ 381000 h 439615"/>
              <a:gd name="connsiteX5" fmla="*/ 181707 w 644769"/>
              <a:gd name="connsiteY5" fmla="*/ 375139 h 439615"/>
              <a:gd name="connsiteX6" fmla="*/ 146538 w 644769"/>
              <a:gd name="connsiteY6" fmla="*/ 363415 h 439615"/>
              <a:gd name="connsiteX7" fmla="*/ 128954 w 644769"/>
              <a:gd name="connsiteY7" fmla="*/ 357554 h 439615"/>
              <a:gd name="connsiteX8" fmla="*/ 82061 w 644769"/>
              <a:gd name="connsiteY8" fmla="*/ 345831 h 439615"/>
              <a:gd name="connsiteX9" fmla="*/ 41031 w 644769"/>
              <a:gd name="connsiteY9" fmla="*/ 298939 h 439615"/>
              <a:gd name="connsiteX10" fmla="*/ 35169 w 644769"/>
              <a:gd name="connsiteY10" fmla="*/ 281354 h 439615"/>
              <a:gd name="connsiteX11" fmla="*/ 17584 w 644769"/>
              <a:gd name="connsiteY11" fmla="*/ 269631 h 439615"/>
              <a:gd name="connsiteX12" fmla="*/ 11723 w 644769"/>
              <a:gd name="connsiteY12" fmla="*/ 252046 h 439615"/>
              <a:gd name="connsiteX13" fmla="*/ 0 w 644769"/>
              <a:gd name="connsiteY13" fmla="*/ 228600 h 439615"/>
              <a:gd name="connsiteX14" fmla="*/ 29307 w 644769"/>
              <a:gd name="connsiteY14" fmla="*/ 175846 h 439615"/>
              <a:gd name="connsiteX15" fmla="*/ 52754 w 644769"/>
              <a:gd name="connsiteY15" fmla="*/ 158262 h 439615"/>
              <a:gd name="connsiteX16" fmla="*/ 64477 w 644769"/>
              <a:gd name="connsiteY16" fmla="*/ 140677 h 439615"/>
              <a:gd name="connsiteX17" fmla="*/ 99646 w 644769"/>
              <a:gd name="connsiteY17" fmla="*/ 111369 h 439615"/>
              <a:gd name="connsiteX18" fmla="*/ 128954 w 644769"/>
              <a:gd name="connsiteY18" fmla="*/ 82062 h 439615"/>
              <a:gd name="connsiteX19" fmla="*/ 181707 w 644769"/>
              <a:gd name="connsiteY19" fmla="*/ 41031 h 439615"/>
              <a:gd name="connsiteX20" fmla="*/ 193431 w 644769"/>
              <a:gd name="connsiteY20" fmla="*/ 29308 h 439615"/>
              <a:gd name="connsiteX21" fmla="*/ 240323 w 644769"/>
              <a:gd name="connsiteY21" fmla="*/ 17585 h 439615"/>
              <a:gd name="connsiteX22" fmla="*/ 263769 w 644769"/>
              <a:gd name="connsiteY22" fmla="*/ 11723 h 439615"/>
              <a:gd name="connsiteX23" fmla="*/ 287215 w 644769"/>
              <a:gd name="connsiteY23" fmla="*/ 0 h 439615"/>
              <a:gd name="connsiteX24" fmla="*/ 328246 w 644769"/>
              <a:gd name="connsiteY24" fmla="*/ 5862 h 439615"/>
              <a:gd name="connsiteX25" fmla="*/ 339969 w 644769"/>
              <a:gd name="connsiteY25" fmla="*/ 29308 h 439615"/>
              <a:gd name="connsiteX26" fmla="*/ 404446 w 644769"/>
              <a:gd name="connsiteY26" fmla="*/ 87923 h 439615"/>
              <a:gd name="connsiteX27" fmla="*/ 422031 w 644769"/>
              <a:gd name="connsiteY27" fmla="*/ 93785 h 439615"/>
              <a:gd name="connsiteX28" fmla="*/ 433754 w 644769"/>
              <a:gd name="connsiteY28" fmla="*/ 111369 h 439615"/>
              <a:gd name="connsiteX29" fmla="*/ 492369 w 644769"/>
              <a:gd name="connsiteY29" fmla="*/ 128954 h 439615"/>
              <a:gd name="connsiteX30" fmla="*/ 527538 w 644769"/>
              <a:gd name="connsiteY30" fmla="*/ 164123 h 439615"/>
              <a:gd name="connsiteX31" fmla="*/ 545123 w 644769"/>
              <a:gd name="connsiteY31" fmla="*/ 181708 h 439615"/>
              <a:gd name="connsiteX32" fmla="*/ 574431 w 644769"/>
              <a:gd name="connsiteY32" fmla="*/ 216877 h 439615"/>
              <a:gd name="connsiteX33" fmla="*/ 586154 w 644769"/>
              <a:gd name="connsiteY33" fmla="*/ 234462 h 439615"/>
              <a:gd name="connsiteX34" fmla="*/ 621323 w 644769"/>
              <a:gd name="connsiteY34" fmla="*/ 257908 h 439615"/>
              <a:gd name="connsiteX35" fmla="*/ 638907 w 644769"/>
              <a:gd name="connsiteY35" fmla="*/ 275492 h 439615"/>
              <a:gd name="connsiteX36" fmla="*/ 644769 w 644769"/>
              <a:gd name="connsiteY36" fmla="*/ 293077 h 439615"/>
              <a:gd name="connsiteX37" fmla="*/ 638907 w 644769"/>
              <a:gd name="connsiteY37" fmla="*/ 328246 h 439615"/>
              <a:gd name="connsiteX38" fmla="*/ 627184 w 644769"/>
              <a:gd name="connsiteY38" fmla="*/ 375139 h 439615"/>
              <a:gd name="connsiteX39" fmla="*/ 445477 w 644769"/>
              <a:gd name="connsiteY39" fmla="*/ 416169 h 439615"/>
              <a:gd name="connsiteX40" fmla="*/ 410307 w 644769"/>
              <a:gd name="connsiteY40" fmla="*/ 439615 h 439615"/>
              <a:gd name="connsiteX41" fmla="*/ 298938 w 644769"/>
              <a:gd name="connsiteY41" fmla="*/ 416169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4769" h="439615">
                <a:moveTo>
                  <a:pt x="298938" y="416169"/>
                </a:moveTo>
                <a:lnTo>
                  <a:pt x="298938" y="416169"/>
                </a:lnTo>
                <a:cubicBezTo>
                  <a:pt x="283307" y="410308"/>
                  <a:pt x="267883" y="403864"/>
                  <a:pt x="252046" y="398585"/>
                </a:cubicBezTo>
                <a:cubicBezTo>
                  <a:pt x="244404" y="396038"/>
                  <a:pt x="236143" y="395552"/>
                  <a:pt x="228600" y="392723"/>
                </a:cubicBezTo>
                <a:cubicBezTo>
                  <a:pt x="220419" y="389655"/>
                  <a:pt x="213336" y="384068"/>
                  <a:pt x="205154" y="381000"/>
                </a:cubicBezTo>
                <a:cubicBezTo>
                  <a:pt x="197611" y="378171"/>
                  <a:pt x="189423" y="377454"/>
                  <a:pt x="181707" y="375139"/>
                </a:cubicBezTo>
                <a:cubicBezTo>
                  <a:pt x="169871" y="371588"/>
                  <a:pt x="158261" y="367323"/>
                  <a:pt x="146538" y="363415"/>
                </a:cubicBezTo>
                <a:cubicBezTo>
                  <a:pt x="140677" y="361461"/>
                  <a:pt x="134948" y="359052"/>
                  <a:pt x="128954" y="357554"/>
                </a:cubicBezTo>
                <a:lnTo>
                  <a:pt x="82061" y="345831"/>
                </a:lnTo>
                <a:cubicBezTo>
                  <a:pt x="61546" y="332154"/>
                  <a:pt x="50801" y="328246"/>
                  <a:pt x="41031" y="298939"/>
                </a:cubicBezTo>
                <a:cubicBezTo>
                  <a:pt x="39077" y="293077"/>
                  <a:pt x="39029" y="286179"/>
                  <a:pt x="35169" y="281354"/>
                </a:cubicBezTo>
                <a:cubicBezTo>
                  <a:pt x="30768" y="275853"/>
                  <a:pt x="23446" y="273539"/>
                  <a:pt x="17584" y="269631"/>
                </a:cubicBezTo>
                <a:cubicBezTo>
                  <a:pt x="15630" y="263769"/>
                  <a:pt x="14157" y="257725"/>
                  <a:pt x="11723" y="252046"/>
                </a:cubicBezTo>
                <a:cubicBezTo>
                  <a:pt x="8281" y="244015"/>
                  <a:pt x="0" y="237338"/>
                  <a:pt x="0" y="228600"/>
                </a:cubicBezTo>
                <a:cubicBezTo>
                  <a:pt x="0" y="203470"/>
                  <a:pt x="12608" y="190159"/>
                  <a:pt x="29307" y="175846"/>
                </a:cubicBezTo>
                <a:cubicBezTo>
                  <a:pt x="36724" y="169488"/>
                  <a:pt x="44938" y="164123"/>
                  <a:pt x="52754" y="158262"/>
                </a:cubicBezTo>
                <a:cubicBezTo>
                  <a:pt x="56662" y="152400"/>
                  <a:pt x="59496" y="145659"/>
                  <a:pt x="64477" y="140677"/>
                </a:cubicBezTo>
                <a:cubicBezTo>
                  <a:pt x="110594" y="94559"/>
                  <a:pt x="51620" y="168999"/>
                  <a:pt x="99646" y="111369"/>
                </a:cubicBezTo>
                <a:cubicBezTo>
                  <a:pt x="147100" y="54425"/>
                  <a:pt x="73683" y="131193"/>
                  <a:pt x="128954" y="82062"/>
                </a:cubicBezTo>
                <a:cubicBezTo>
                  <a:pt x="176400" y="39887"/>
                  <a:pt x="145447" y="53117"/>
                  <a:pt x="181707" y="41031"/>
                </a:cubicBezTo>
                <a:cubicBezTo>
                  <a:pt x="185615" y="37123"/>
                  <a:pt x="188300" y="31360"/>
                  <a:pt x="193431" y="29308"/>
                </a:cubicBezTo>
                <a:cubicBezTo>
                  <a:pt x="208390" y="23324"/>
                  <a:pt x="224692" y="21493"/>
                  <a:pt x="240323" y="17585"/>
                </a:cubicBezTo>
                <a:cubicBezTo>
                  <a:pt x="248138" y="15631"/>
                  <a:pt x="256564" y="15326"/>
                  <a:pt x="263769" y="11723"/>
                </a:cubicBezTo>
                <a:lnTo>
                  <a:pt x="287215" y="0"/>
                </a:lnTo>
                <a:cubicBezTo>
                  <a:pt x="300892" y="1954"/>
                  <a:pt x="316169" y="-848"/>
                  <a:pt x="328246" y="5862"/>
                </a:cubicBezTo>
                <a:cubicBezTo>
                  <a:pt x="335884" y="10105"/>
                  <a:pt x="334436" y="22545"/>
                  <a:pt x="339969" y="29308"/>
                </a:cubicBezTo>
                <a:cubicBezTo>
                  <a:pt x="350396" y="42052"/>
                  <a:pt x="384472" y="76509"/>
                  <a:pt x="404446" y="87923"/>
                </a:cubicBezTo>
                <a:cubicBezTo>
                  <a:pt x="409811" y="90989"/>
                  <a:pt x="416169" y="91831"/>
                  <a:pt x="422031" y="93785"/>
                </a:cubicBezTo>
                <a:cubicBezTo>
                  <a:pt x="425939" y="99646"/>
                  <a:pt x="427780" y="107635"/>
                  <a:pt x="433754" y="111369"/>
                </a:cubicBezTo>
                <a:cubicBezTo>
                  <a:pt x="443266" y="117314"/>
                  <a:pt x="478644" y="125522"/>
                  <a:pt x="492369" y="128954"/>
                </a:cubicBezTo>
                <a:lnTo>
                  <a:pt x="527538" y="164123"/>
                </a:lnTo>
                <a:cubicBezTo>
                  <a:pt x="533400" y="169985"/>
                  <a:pt x="540525" y="174811"/>
                  <a:pt x="545123" y="181708"/>
                </a:cubicBezTo>
                <a:cubicBezTo>
                  <a:pt x="574232" y="225370"/>
                  <a:pt x="536817" y="171739"/>
                  <a:pt x="574431" y="216877"/>
                </a:cubicBezTo>
                <a:cubicBezTo>
                  <a:pt x="578941" y="222289"/>
                  <a:pt x="580852" y="229823"/>
                  <a:pt x="586154" y="234462"/>
                </a:cubicBezTo>
                <a:cubicBezTo>
                  <a:pt x="596757" y="243740"/>
                  <a:pt x="611360" y="247945"/>
                  <a:pt x="621323" y="257908"/>
                </a:cubicBezTo>
                <a:lnTo>
                  <a:pt x="638907" y="275492"/>
                </a:lnTo>
                <a:cubicBezTo>
                  <a:pt x="640861" y="281354"/>
                  <a:pt x="644769" y="286898"/>
                  <a:pt x="644769" y="293077"/>
                </a:cubicBezTo>
                <a:cubicBezTo>
                  <a:pt x="644769" y="304962"/>
                  <a:pt x="641033" y="316553"/>
                  <a:pt x="638907" y="328246"/>
                </a:cubicBezTo>
                <a:cubicBezTo>
                  <a:pt x="633247" y="359374"/>
                  <a:pt x="635320" y="350732"/>
                  <a:pt x="627184" y="375139"/>
                </a:cubicBezTo>
                <a:cubicBezTo>
                  <a:pt x="610997" y="472269"/>
                  <a:pt x="636582" y="389627"/>
                  <a:pt x="445477" y="416169"/>
                </a:cubicBezTo>
                <a:cubicBezTo>
                  <a:pt x="431521" y="418107"/>
                  <a:pt x="410307" y="439615"/>
                  <a:pt x="410307" y="439615"/>
                </a:cubicBezTo>
                <a:cubicBezTo>
                  <a:pt x="345859" y="433171"/>
                  <a:pt x="317499" y="420077"/>
                  <a:pt x="298938" y="41616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8EB3249-00AC-45F9-8CA3-D90D555F68EF}"/>
              </a:ext>
            </a:extLst>
          </p:cNvPr>
          <p:cNvSpPr/>
          <p:nvPr/>
        </p:nvSpPr>
        <p:spPr>
          <a:xfrm>
            <a:off x="4731508" y="2536703"/>
            <a:ext cx="644769" cy="439615"/>
          </a:xfrm>
          <a:custGeom>
            <a:avLst/>
            <a:gdLst>
              <a:gd name="connsiteX0" fmla="*/ 298938 w 644769"/>
              <a:gd name="connsiteY0" fmla="*/ 416169 h 439615"/>
              <a:gd name="connsiteX1" fmla="*/ 298938 w 644769"/>
              <a:gd name="connsiteY1" fmla="*/ 416169 h 439615"/>
              <a:gd name="connsiteX2" fmla="*/ 252046 w 644769"/>
              <a:gd name="connsiteY2" fmla="*/ 398585 h 439615"/>
              <a:gd name="connsiteX3" fmla="*/ 228600 w 644769"/>
              <a:gd name="connsiteY3" fmla="*/ 392723 h 439615"/>
              <a:gd name="connsiteX4" fmla="*/ 205154 w 644769"/>
              <a:gd name="connsiteY4" fmla="*/ 381000 h 439615"/>
              <a:gd name="connsiteX5" fmla="*/ 181707 w 644769"/>
              <a:gd name="connsiteY5" fmla="*/ 375139 h 439615"/>
              <a:gd name="connsiteX6" fmla="*/ 146538 w 644769"/>
              <a:gd name="connsiteY6" fmla="*/ 363415 h 439615"/>
              <a:gd name="connsiteX7" fmla="*/ 128954 w 644769"/>
              <a:gd name="connsiteY7" fmla="*/ 357554 h 439615"/>
              <a:gd name="connsiteX8" fmla="*/ 82061 w 644769"/>
              <a:gd name="connsiteY8" fmla="*/ 345831 h 439615"/>
              <a:gd name="connsiteX9" fmla="*/ 41031 w 644769"/>
              <a:gd name="connsiteY9" fmla="*/ 298939 h 439615"/>
              <a:gd name="connsiteX10" fmla="*/ 35169 w 644769"/>
              <a:gd name="connsiteY10" fmla="*/ 281354 h 439615"/>
              <a:gd name="connsiteX11" fmla="*/ 17584 w 644769"/>
              <a:gd name="connsiteY11" fmla="*/ 269631 h 439615"/>
              <a:gd name="connsiteX12" fmla="*/ 11723 w 644769"/>
              <a:gd name="connsiteY12" fmla="*/ 252046 h 439615"/>
              <a:gd name="connsiteX13" fmla="*/ 0 w 644769"/>
              <a:gd name="connsiteY13" fmla="*/ 228600 h 439615"/>
              <a:gd name="connsiteX14" fmla="*/ 29307 w 644769"/>
              <a:gd name="connsiteY14" fmla="*/ 175846 h 439615"/>
              <a:gd name="connsiteX15" fmla="*/ 52754 w 644769"/>
              <a:gd name="connsiteY15" fmla="*/ 158262 h 439615"/>
              <a:gd name="connsiteX16" fmla="*/ 64477 w 644769"/>
              <a:gd name="connsiteY16" fmla="*/ 140677 h 439615"/>
              <a:gd name="connsiteX17" fmla="*/ 99646 w 644769"/>
              <a:gd name="connsiteY17" fmla="*/ 111369 h 439615"/>
              <a:gd name="connsiteX18" fmla="*/ 128954 w 644769"/>
              <a:gd name="connsiteY18" fmla="*/ 82062 h 439615"/>
              <a:gd name="connsiteX19" fmla="*/ 181707 w 644769"/>
              <a:gd name="connsiteY19" fmla="*/ 41031 h 439615"/>
              <a:gd name="connsiteX20" fmla="*/ 193431 w 644769"/>
              <a:gd name="connsiteY20" fmla="*/ 29308 h 439615"/>
              <a:gd name="connsiteX21" fmla="*/ 240323 w 644769"/>
              <a:gd name="connsiteY21" fmla="*/ 17585 h 439615"/>
              <a:gd name="connsiteX22" fmla="*/ 263769 w 644769"/>
              <a:gd name="connsiteY22" fmla="*/ 11723 h 439615"/>
              <a:gd name="connsiteX23" fmla="*/ 287215 w 644769"/>
              <a:gd name="connsiteY23" fmla="*/ 0 h 439615"/>
              <a:gd name="connsiteX24" fmla="*/ 328246 w 644769"/>
              <a:gd name="connsiteY24" fmla="*/ 5862 h 439615"/>
              <a:gd name="connsiteX25" fmla="*/ 339969 w 644769"/>
              <a:gd name="connsiteY25" fmla="*/ 29308 h 439615"/>
              <a:gd name="connsiteX26" fmla="*/ 404446 w 644769"/>
              <a:gd name="connsiteY26" fmla="*/ 87923 h 439615"/>
              <a:gd name="connsiteX27" fmla="*/ 422031 w 644769"/>
              <a:gd name="connsiteY27" fmla="*/ 93785 h 439615"/>
              <a:gd name="connsiteX28" fmla="*/ 433754 w 644769"/>
              <a:gd name="connsiteY28" fmla="*/ 111369 h 439615"/>
              <a:gd name="connsiteX29" fmla="*/ 492369 w 644769"/>
              <a:gd name="connsiteY29" fmla="*/ 128954 h 439615"/>
              <a:gd name="connsiteX30" fmla="*/ 527538 w 644769"/>
              <a:gd name="connsiteY30" fmla="*/ 164123 h 439615"/>
              <a:gd name="connsiteX31" fmla="*/ 545123 w 644769"/>
              <a:gd name="connsiteY31" fmla="*/ 181708 h 439615"/>
              <a:gd name="connsiteX32" fmla="*/ 574431 w 644769"/>
              <a:gd name="connsiteY32" fmla="*/ 216877 h 439615"/>
              <a:gd name="connsiteX33" fmla="*/ 586154 w 644769"/>
              <a:gd name="connsiteY33" fmla="*/ 234462 h 439615"/>
              <a:gd name="connsiteX34" fmla="*/ 621323 w 644769"/>
              <a:gd name="connsiteY34" fmla="*/ 257908 h 439615"/>
              <a:gd name="connsiteX35" fmla="*/ 638907 w 644769"/>
              <a:gd name="connsiteY35" fmla="*/ 275492 h 439615"/>
              <a:gd name="connsiteX36" fmla="*/ 644769 w 644769"/>
              <a:gd name="connsiteY36" fmla="*/ 293077 h 439615"/>
              <a:gd name="connsiteX37" fmla="*/ 638907 w 644769"/>
              <a:gd name="connsiteY37" fmla="*/ 328246 h 439615"/>
              <a:gd name="connsiteX38" fmla="*/ 627184 w 644769"/>
              <a:gd name="connsiteY38" fmla="*/ 375139 h 439615"/>
              <a:gd name="connsiteX39" fmla="*/ 445477 w 644769"/>
              <a:gd name="connsiteY39" fmla="*/ 416169 h 439615"/>
              <a:gd name="connsiteX40" fmla="*/ 410307 w 644769"/>
              <a:gd name="connsiteY40" fmla="*/ 439615 h 439615"/>
              <a:gd name="connsiteX41" fmla="*/ 298938 w 644769"/>
              <a:gd name="connsiteY41" fmla="*/ 416169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4769" h="439615">
                <a:moveTo>
                  <a:pt x="298938" y="416169"/>
                </a:moveTo>
                <a:lnTo>
                  <a:pt x="298938" y="416169"/>
                </a:lnTo>
                <a:cubicBezTo>
                  <a:pt x="283307" y="410308"/>
                  <a:pt x="267883" y="403864"/>
                  <a:pt x="252046" y="398585"/>
                </a:cubicBezTo>
                <a:cubicBezTo>
                  <a:pt x="244404" y="396038"/>
                  <a:pt x="236143" y="395552"/>
                  <a:pt x="228600" y="392723"/>
                </a:cubicBezTo>
                <a:cubicBezTo>
                  <a:pt x="220419" y="389655"/>
                  <a:pt x="213336" y="384068"/>
                  <a:pt x="205154" y="381000"/>
                </a:cubicBezTo>
                <a:cubicBezTo>
                  <a:pt x="197611" y="378171"/>
                  <a:pt x="189423" y="377454"/>
                  <a:pt x="181707" y="375139"/>
                </a:cubicBezTo>
                <a:cubicBezTo>
                  <a:pt x="169871" y="371588"/>
                  <a:pt x="158261" y="367323"/>
                  <a:pt x="146538" y="363415"/>
                </a:cubicBezTo>
                <a:cubicBezTo>
                  <a:pt x="140677" y="361461"/>
                  <a:pt x="134948" y="359052"/>
                  <a:pt x="128954" y="357554"/>
                </a:cubicBezTo>
                <a:lnTo>
                  <a:pt x="82061" y="345831"/>
                </a:lnTo>
                <a:cubicBezTo>
                  <a:pt x="61546" y="332154"/>
                  <a:pt x="50801" y="328246"/>
                  <a:pt x="41031" y="298939"/>
                </a:cubicBezTo>
                <a:cubicBezTo>
                  <a:pt x="39077" y="293077"/>
                  <a:pt x="39029" y="286179"/>
                  <a:pt x="35169" y="281354"/>
                </a:cubicBezTo>
                <a:cubicBezTo>
                  <a:pt x="30768" y="275853"/>
                  <a:pt x="23446" y="273539"/>
                  <a:pt x="17584" y="269631"/>
                </a:cubicBezTo>
                <a:cubicBezTo>
                  <a:pt x="15630" y="263769"/>
                  <a:pt x="14157" y="257725"/>
                  <a:pt x="11723" y="252046"/>
                </a:cubicBezTo>
                <a:cubicBezTo>
                  <a:pt x="8281" y="244015"/>
                  <a:pt x="0" y="237338"/>
                  <a:pt x="0" y="228600"/>
                </a:cubicBezTo>
                <a:cubicBezTo>
                  <a:pt x="0" y="203470"/>
                  <a:pt x="12608" y="190159"/>
                  <a:pt x="29307" y="175846"/>
                </a:cubicBezTo>
                <a:cubicBezTo>
                  <a:pt x="36724" y="169488"/>
                  <a:pt x="44938" y="164123"/>
                  <a:pt x="52754" y="158262"/>
                </a:cubicBezTo>
                <a:cubicBezTo>
                  <a:pt x="56662" y="152400"/>
                  <a:pt x="59496" y="145659"/>
                  <a:pt x="64477" y="140677"/>
                </a:cubicBezTo>
                <a:cubicBezTo>
                  <a:pt x="110594" y="94559"/>
                  <a:pt x="51620" y="168999"/>
                  <a:pt x="99646" y="111369"/>
                </a:cubicBezTo>
                <a:cubicBezTo>
                  <a:pt x="147100" y="54425"/>
                  <a:pt x="73683" y="131193"/>
                  <a:pt x="128954" y="82062"/>
                </a:cubicBezTo>
                <a:cubicBezTo>
                  <a:pt x="176400" y="39887"/>
                  <a:pt x="145447" y="53117"/>
                  <a:pt x="181707" y="41031"/>
                </a:cubicBezTo>
                <a:cubicBezTo>
                  <a:pt x="185615" y="37123"/>
                  <a:pt x="188300" y="31360"/>
                  <a:pt x="193431" y="29308"/>
                </a:cubicBezTo>
                <a:cubicBezTo>
                  <a:pt x="208390" y="23324"/>
                  <a:pt x="224692" y="21493"/>
                  <a:pt x="240323" y="17585"/>
                </a:cubicBezTo>
                <a:cubicBezTo>
                  <a:pt x="248138" y="15631"/>
                  <a:pt x="256564" y="15326"/>
                  <a:pt x="263769" y="11723"/>
                </a:cubicBezTo>
                <a:lnTo>
                  <a:pt x="287215" y="0"/>
                </a:lnTo>
                <a:cubicBezTo>
                  <a:pt x="300892" y="1954"/>
                  <a:pt x="316169" y="-848"/>
                  <a:pt x="328246" y="5862"/>
                </a:cubicBezTo>
                <a:cubicBezTo>
                  <a:pt x="335884" y="10105"/>
                  <a:pt x="334436" y="22545"/>
                  <a:pt x="339969" y="29308"/>
                </a:cubicBezTo>
                <a:cubicBezTo>
                  <a:pt x="350396" y="42052"/>
                  <a:pt x="384472" y="76509"/>
                  <a:pt x="404446" y="87923"/>
                </a:cubicBezTo>
                <a:cubicBezTo>
                  <a:pt x="409811" y="90989"/>
                  <a:pt x="416169" y="91831"/>
                  <a:pt x="422031" y="93785"/>
                </a:cubicBezTo>
                <a:cubicBezTo>
                  <a:pt x="425939" y="99646"/>
                  <a:pt x="427780" y="107635"/>
                  <a:pt x="433754" y="111369"/>
                </a:cubicBezTo>
                <a:cubicBezTo>
                  <a:pt x="443266" y="117314"/>
                  <a:pt x="478644" y="125522"/>
                  <a:pt x="492369" y="128954"/>
                </a:cubicBezTo>
                <a:lnTo>
                  <a:pt x="527538" y="164123"/>
                </a:lnTo>
                <a:cubicBezTo>
                  <a:pt x="533400" y="169985"/>
                  <a:pt x="540525" y="174811"/>
                  <a:pt x="545123" y="181708"/>
                </a:cubicBezTo>
                <a:cubicBezTo>
                  <a:pt x="574232" y="225370"/>
                  <a:pt x="536817" y="171739"/>
                  <a:pt x="574431" y="216877"/>
                </a:cubicBezTo>
                <a:cubicBezTo>
                  <a:pt x="578941" y="222289"/>
                  <a:pt x="580852" y="229823"/>
                  <a:pt x="586154" y="234462"/>
                </a:cubicBezTo>
                <a:cubicBezTo>
                  <a:pt x="596757" y="243740"/>
                  <a:pt x="611360" y="247945"/>
                  <a:pt x="621323" y="257908"/>
                </a:cubicBezTo>
                <a:lnTo>
                  <a:pt x="638907" y="275492"/>
                </a:lnTo>
                <a:cubicBezTo>
                  <a:pt x="640861" y="281354"/>
                  <a:pt x="644769" y="286898"/>
                  <a:pt x="644769" y="293077"/>
                </a:cubicBezTo>
                <a:cubicBezTo>
                  <a:pt x="644769" y="304962"/>
                  <a:pt x="641033" y="316553"/>
                  <a:pt x="638907" y="328246"/>
                </a:cubicBezTo>
                <a:cubicBezTo>
                  <a:pt x="633247" y="359374"/>
                  <a:pt x="635320" y="350732"/>
                  <a:pt x="627184" y="375139"/>
                </a:cubicBezTo>
                <a:cubicBezTo>
                  <a:pt x="610997" y="472269"/>
                  <a:pt x="636582" y="389627"/>
                  <a:pt x="445477" y="416169"/>
                </a:cubicBezTo>
                <a:cubicBezTo>
                  <a:pt x="431521" y="418107"/>
                  <a:pt x="410307" y="439615"/>
                  <a:pt x="410307" y="439615"/>
                </a:cubicBezTo>
                <a:cubicBezTo>
                  <a:pt x="345859" y="433171"/>
                  <a:pt x="317499" y="420077"/>
                  <a:pt x="298938" y="41616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44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65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Moth Projection Phase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23 of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8208" y="5618470"/>
            <a:ext cx="812778" cy="629791"/>
          </a:xfrm>
          <a:prstGeom prst="rect">
            <a:avLst/>
          </a:prstGeom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3935164" y="816335"/>
            <a:ext cx="3257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Biotic &amp; Environmental</a:t>
            </a:r>
          </a:p>
          <a:p>
            <a:pPr algn="ctr"/>
            <a:r>
              <a:rPr lang="en-US" sz="2000" dirty="0"/>
              <a:t>Variables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8108083" y="1020929"/>
            <a:ext cx="177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Projected Model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4573F741-3ECB-406A-BF77-25DBAA652918}"/>
              </a:ext>
            </a:extLst>
          </p:cNvPr>
          <p:cNvSpPr txBox="1"/>
          <p:nvPr/>
        </p:nvSpPr>
        <p:spPr>
          <a:xfrm>
            <a:off x="10730434" y="3504402"/>
            <a:ext cx="1217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Moth Analysis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9097211" y="1928415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1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9094960" y="3550963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2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9094959" y="5125485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3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976426" y="2269367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1</a:t>
            </a:r>
          </a:p>
          <a:p>
            <a:pPr algn="ctr"/>
            <a:endParaRPr lang="en-US" sz="1100" dirty="0"/>
          </a:p>
          <a:p>
            <a:endParaRPr lang="en-US" sz="11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559797" y="1480502"/>
            <a:ext cx="20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Distribution Models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981027" y="3722717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2</a:t>
            </a:r>
          </a:p>
          <a:p>
            <a:pPr algn="ctr"/>
            <a:endParaRPr lang="en-US" sz="1100" dirty="0"/>
          </a:p>
          <a:p>
            <a:endParaRPr lang="en-US" sz="11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981027" y="5190212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3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4378832" y="1592983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4288596" y="1715304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4198360" y="1837625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4108124" y="1977993"/>
            <a:ext cx="1064795" cy="7820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4040659" y="1941017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4149844" y="1797793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4327084" y="1546422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4219765" y="1665006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4310041" y="1538796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4023902" y="2116430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989335" y="2083904"/>
            <a:ext cx="119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Non-Native Host Plant (H2)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875013" y="2395731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840446" y="2363205"/>
            <a:ext cx="1191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Native Host Plant (H1)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08B24B5-3B3F-4FD0-980B-4F1408CA4DA7}"/>
              </a:ext>
            </a:extLst>
          </p:cNvPr>
          <p:cNvSpPr/>
          <p:nvPr/>
        </p:nvSpPr>
        <p:spPr>
          <a:xfrm>
            <a:off x="4026153" y="3434105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438A554-D300-426A-B4AB-1A67A84B323A}"/>
              </a:ext>
            </a:extLst>
          </p:cNvPr>
          <p:cNvSpPr/>
          <p:nvPr/>
        </p:nvSpPr>
        <p:spPr>
          <a:xfrm>
            <a:off x="3935917" y="3556426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725ED9F-0F70-46E2-BE48-B7AB35693E41}"/>
              </a:ext>
            </a:extLst>
          </p:cNvPr>
          <p:cNvSpPr/>
          <p:nvPr/>
        </p:nvSpPr>
        <p:spPr>
          <a:xfrm>
            <a:off x="3845681" y="3678747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755445" y="3819115"/>
            <a:ext cx="1064795" cy="7820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2BE51FD-BF14-491C-B9AA-903907397BA3}"/>
              </a:ext>
            </a:extLst>
          </p:cNvPr>
          <p:cNvSpPr/>
          <p:nvPr/>
        </p:nvSpPr>
        <p:spPr>
          <a:xfrm>
            <a:off x="3687980" y="3782139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0824255-6966-4098-AE57-D0129E414F2A}"/>
              </a:ext>
            </a:extLst>
          </p:cNvPr>
          <p:cNvSpPr/>
          <p:nvPr/>
        </p:nvSpPr>
        <p:spPr>
          <a:xfrm>
            <a:off x="3797165" y="3638915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82D5AEB-D78D-4641-BDAA-92EAD7509C91}"/>
              </a:ext>
            </a:extLst>
          </p:cNvPr>
          <p:cNvSpPr/>
          <p:nvPr/>
        </p:nvSpPr>
        <p:spPr>
          <a:xfrm>
            <a:off x="3974405" y="3387544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F23F56A-5074-4995-ACAF-FB0AC7CD55F7}"/>
              </a:ext>
            </a:extLst>
          </p:cNvPr>
          <p:cNvSpPr/>
          <p:nvPr/>
        </p:nvSpPr>
        <p:spPr>
          <a:xfrm>
            <a:off x="3867086" y="3506128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957362" y="3379918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783511" y="5044328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748944" y="5011802"/>
            <a:ext cx="119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Non-Native Host Plant (H2)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3634622" y="5323629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BE8FB80-4338-451A-AB6D-C655BDA9F443}"/>
              </a:ext>
            </a:extLst>
          </p:cNvPr>
          <p:cNvSpPr txBox="1"/>
          <p:nvPr/>
        </p:nvSpPr>
        <p:spPr>
          <a:xfrm>
            <a:off x="3600055" y="5291103"/>
            <a:ext cx="1191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Native Host Plant (H1)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02AA3CA-248A-4E8B-A63A-884AB608CFAD}"/>
              </a:ext>
            </a:extLst>
          </p:cNvPr>
          <p:cNvSpPr/>
          <p:nvPr/>
        </p:nvSpPr>
        <p:spPr>
          <a:xfrm>
            <a:off x="10325613" y="1861751"/>
            <a:ext cx="292776" cy="411931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18D3A3-3E69-46F5-9E91-7D5B575C0223}"/>
              </a:ext>
            </a:extLst>
          </p:cNvPr>
          <p:cNvCxnSpPr>
            <a:stCxn id="157" idx="3"/>
          </p:cNvCxnSpPr>
          <p:nvPr/>
        </p:nvCxnSpPr>
        <p:spPr>
          <a:xfrm>
            <a:off x="2136058" y="3997583"/>
            <a:ext cx="1223822" cy="4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8EC3848-1B5D-4BEF-9404-4DF9894417C4}"/>
              </a:ext>
            </a:extLst>
          </p:cNvPr>
          <p:cNvCxnSpPr/>
          <p:nvPr/>
        </p:nvCxnSpPr>
        <p:spPr>
          <a:xfrm>
            <a:off x="2136058" y="2564322"/>
            <a:ext cx="1223822" cy="4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6A3EEB7-0FB4-4B0C-B6CC-5B9217955333}"/>
              </a:ext>
            </a:extLst>
          </p:cNvPr>
          <p:cNvCxnSpPr/>
          <p:nvPr/>
        </p:nvCxnSpPr>
        <p:spPr>
          <a:xfrm>
            <a:off x="2127401" y="5463071"/>
            <a:ext cx="1223822" cy="4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34817DD-3339-4EA6-8480-FBA54114DDF0}"/>
              </a:ext>
            </a:extLst>
          </p:cNvPr>
          <p:cNvCxnSpPr>
            <a:cxnSpLocks/>
          </p:cNvCxnSpPr>
          <p:nvPr/>
        </p:nvCxnSpPr>
        <p:spPr>
          <a:xfrm>
            <a:off x="7190831" y="2380890"/>
            <a:ext cx="5395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F8187D-68FF-4A00-8BDD-AE99AD5C0DFD}"/>
              </a:ext>
            </a:extLst>
          </p:cNvPr>
          <p:cNvCxnSpPr>
            <a:stCxn id="3" idx="1"/>
            <a:endCxn id="338" idx="1"/>
          </p:cNvCxnSpPr>
          <p:nvPr/>
        </p:nvCxnSpPr>
        <p:spPr>
          <a:xfrm flipV="1">
            <a:off x="10618389" y="3919901"/>
            <a:ext cx="112045" cy="15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6096F608-473F-4EC5-94DB-D493BCF6AD2D}"/>
              </a:ext>
            </a:extLst>
          </p:cNvPr>
          <p:cNvSpPr/>
          <p:nvPr/>
        </p:nvSpPr>
        <p:spPr>
          <a:xfrm>
            <a:off x="6067421" y="1581153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9857561-DA98-4DFC-BBEA-CC3A23D7F49D}"/>
              </a:ext>
            </a:extLst>
          </p:cNvPr>
          <p:cNvSpPr/>
          <p:nvPr/>
        </p:nvSpPr>
        <p:spPr>
          <a:xfrm>
            <a:off x="5977185" y="1703474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B81971-40D9-4D40-B52A-188EB62FDFEB}"/>
              </a:ext>
            </a:extLst>
          </p:cNvPr>
          <p:cNvSpPr/>
          <p:nvPr/>
        </p:nvSpPr>
        <p:spPr>
          <a:xfrm>
            <a:off x="5886949" y="1825795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A2A4CAC-BA54-4BED-AF4F-1993CF18AEA4}"/>
              </a:ext>
            </a:extLst>
          </p:cNvPr>
          <p:cNvSpPr/>
          <p:nvPr/>
        </p:nvSpPr>
        <p:spPr>
          <a:xfrm>
            <a:off x="5796713" y="1966163"/>
            <a:ext cx="1064795" cy="782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873257-24C8-4965-8D85-502363DE88A8}"/>
              </a:ext>
            </a:extLst>
          </p:cNvPr>
          <p:cNvSpPr/>
          <p:nvPr/>
        </p:nvSpPr>
        <p:spPr>
          <a:xfrm>
            <a:off x="5729248" y="1929187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EF25F93-669F-418F-BDFB-4C3B8864CC7C}"/>
              </a:ext>
            </a:extLst>
          </p:cNvPr>
          <p:cNvSpPr/>
          <p:nvPr/>
        </p:nvSpPr>
        <p:spPr>
          <a:xfrm>
            <a:off x="5838433" y="1785963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F6DF10A-36D6-496F-A666-BA65BD552F9C}"/>
              </a:ext>
            </a:extLst>
          </p:cNvPr>
          <p:cNvSpPr/>
          <p:nvPr/>
        </p:nvSpPr>
        <p:spPr>
          <a:xfrm>
            <a:off x="6015673" y="1534592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6DD9ED6-05D0-4BD0-AC36-3CD49C2377A1}"/>
              </a:ext>
            </a:extLst>
          </p:cNvPr>
          <p:cNvSpPr/>
          <p:nvPr/>
        </p:nvSpPr>
        <p:spPr>
          <a:xfrm>
            <a:off x="5908354" y="1653176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3DB1F31-30EA-454B-B3A6-7CE80BA6F471}"/>
              </a:ext>
            </a:extLst>
          </p:cNvPr>
          <p:cNvSpPr txBox="1"/>
          <p:nvPr/>
        </p:nvSpPr>
        <p:spPr>
          <a:xfrm>
            <a:off x="5998630" y="1526966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72D97E-E6DC-4F2A-BC14-D34D624AE1BA}"/>
              </a:ext>
            </a:extLst>
          </p:cNvPr>
          <p:cNvSpPr/>
          <p:nvPr/>
        </p:nvSpPr>
        <p:spPr>
          <a:xfrm>
            <a:off x="5712491" y="2104600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5D372A-3936-40E4-8F82-35A5D14117D4}"/>
              </a:ext>
            </a:extLst>
          </p:cNvPr>
          <p:cNvSpPr txBox="1"/>
          <p:nvPr/>
        </p:nvSpPr>
        <p:spPr>
          <a:xfrm>
            <a:off x="5677924" y="2072074"/>
            <a:ext cx="119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Non-Native Host Plant (H2)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B45EDE-C9E3-4E31-8F77-F713887E6BDD}"/>
              </a:ext>
            </a:extLst>
          </p:cNvPr>
          <p:cNvSpPr/>
          <p:nvPr/>
        </p:nvSpPr>
        <p:spPr>
          <a:xfrm>
            <a:off x="5563602" y="2383901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2E4A830-0617-4854-B033-2B2CB7CA1793}"/>
              </a:ext>
            </a:extLst>
          </p:cNvPr>
          <p:cNvSpPr txBox="1"/>
          <p:nvPr/>
        </p:nvSpPr>
        <p:spPr>
          <a:xfrm>
            <a:off x="5529035" y="2351375"/>
            <a:ext cx="1191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Native Host Plant (H1)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C488DA-53F0-465A-AF3B-C5FEEACBC016}"/>
              </a:ext>
            </a:extLst>
          </p:cNvPr>
          <p:cNvSpPr/>
          <p:nvPr/>
        </p:nvSpPr>
        <p:spPr>
          <a:xfrm>
            <a:off x="5714742" y="3422275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78F30A5-1868-4CC9-808E-8F0B66097A61}"/>
              </a:ext>
            </a:extLst>
          </p:cNvPr>
          <p:cNvSpPr/>
          <p:nvPr/>
        </p:nvSpPr>
        <p:spPr>
          <a:xfrm>
            <a:off x="5624506" y="3544596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BE0148-1D74-4750-95C6-F5DCB95E94A9}"/>
              </a:ext>
            </a:extLst>
          </p:cNvPr>
          <p:cNvSpPr/>
          <p:nvPr/>
        </p:nvSpPr>
        <p:spPr>
          <a:xfrm>
            <a:off x="5534270" y="3666917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0FE6FBC-3E7B-4F93-AAC5-3E00C07E7694}"/>
              </a:ext>
            </a:extLst>
          </p:cNvPr>
          <p:cNvSpPr/>
          <p:nvPr/>
        </p:nvSpPr>
        <p:spPr>
          <a:xfrm>
            <a:off x="5444034" y="3807285"/>
            <a:ext cx="1064795" cy="782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798F4E6-6E6E-4078-AB0A-919DF544BDA5}"/>
              </a:ext>
            </a:extLst>
          </p:cNvPr>
          <p:cNvSpPr/>
          <p:nvPr/>
        </p:nvSpPr>
        <p:spPr>
          <a:xfrm>
            <a:off x="5376569" y="3770309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62394B-CB60-40B2-BF9B-1343BD4A4848}"/>
              </a:ext>
            </a:extLst>
          </p:cNvPr>
          <p:cNvSpPr/>
          <p:nvPr/>
        </p:nvSpPr>
        <p:spPr>
          <a:xfrm>
            <a:off x="5485754" y="3627085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2BE48E2-168F-446F-81D9-ECF7AF6D62E3}"/>
              </a:ext>
            </a:extLst>
          </p:cNvPr>
          <p:cNvSpPr/>
          <p:nvPr/>
        </p:nvSpPr>
        <p:spPr>
          <a:xfrm>
            <a:off x="5662994" y="3375714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A805410-4608-48B1-AA87-442355BFA1AF}"/>
              </a:ext>
            </a:extLst>
          </p:cNvPr>
          <p:cNvSpPr/>
          <p:nvPr/>
        </p:nvSpPr>
        <p:spPr>
          <a:xfrm>
            <a:off x="5555675" y="3494298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80C8830-FE60-41A4-B215-F7A67E542D50}"/>
              </a:ext>
            </a:extLst>
          </p:cNvPr>
          <p:cNvSpPr txBox="1"/>
          <p:nvPr/>
        </p:nvSpPr>
        <p:spPr>
          <a:xfrm>
            <a:off x="5645951" y="3368088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6BFAEAE-F014-487A-A13D-04660E4363F7}"/>
              </a:ext>
            </a:extLst>
          </p:cNvPr>
          <p:cNvSpPr/>
          <p:nvPr/>
        </p:nvSpPr>
        <p:spPr>
          <a:xfrm>
            <a:off x="5472100" y="5032498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DFE5C9-206F-4723-96E3-5D4847913EE6}"/>
              </a:ext>
            </a:extLst>
          </p:cNvPr>
          <p:cNvSpPr txBox="1"/>
          <p:nvPr/>
        </p:nvSpPr>
        <p:spPr>
          <a:xfrm>
            <a:off x="5437533" y="4999972"/>
            <a:ext cx="119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Non-Native Host Plant (H2)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FE3CCCC-D047-4243-848F-F8F1CC7EC2CF}"/>
              </a:ext>
            </a:extLst>
          </p:cNvPr>
          <p:cNvSpPr/>
          <p:nvPr/>
        </p:nvSpPr>
        <p:spPr>
          <a:xfrm>
            <a:off x="5323211" y="5311799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788C02A-F694-4780-940C-569932F4459E}"/>
              </a:ext>
            </a:extLst>
          </p:cNvPr>
          <p:cNvSpPr txBox="1"/>
          <p:nvPr/>
        </p:nvSpPr>
        <p:spPr>
          <a:xfrm>
            <a:off x="5288644" y="5279273"/>
            <a:ext cx="1191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Native Host Plant (H1)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61B4092-9EFD-4E0B-88A6-7E9E40364894}"/>
              </a:ext>
            </a:extLst>
          </p:cNvPr>
          <p:cNvSpPr/>
          <p:nvPr/>
        </p:nvSpPr>
        <p:spPr>
          <a:xfrm>
            <a:off x="7825161" y="1929869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1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CC6BA6-CBF6-4E94-AB37-8707B196C52C}"/>
              </a:ext>
            </a:extLst>
          </p:cNvPr>
          <p:cNvSpPr/>
          <p:nvPr/>
        </p:nvSpPr>
        <p:spPr>
          <a:xfrm>
            <a:off x="7822910" y="3552417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2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AF745E-2BA3-46CA-9631-8AF9CFFE1375}"/>
              </a:ext>
            </a:extLst>
          </p:cNvPr>
          <p:cNvSpPr/>
          <p:nvPr/>
        </p:nvSpPr>
        <p:spPr>
          <a:xfrm>
            <a:off x="7822909" y="5126939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3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8F66149-B814-45C1-8746-DA42124C400C}"/>
              </a:ext>
            </a:extLst>
          </p:cNvPr>
          <p:cNvCxnSpPr>
            <a:cxnSpLocks/>
          </p:cNvCxnSpPr>
          <p:nvPr/>
        </p:nvCxnSpPr>
        <p:spPr>
          <a:xfrm>
            <a:off x="7190830" y="3965342"/>
            <a:ext cx="5395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4FA11E4-65CC-4CBF-BC0E-F95FEBBF2B43}"/>
              </a:ext>
            </a:extLst>
          </p:cNvPr>
          <p:cNvCxnSpPr>
            <a:cxnSpLocks/>
          </p:cNvCxnSpPr>
          <p:nvPr/>
        </p:nvCxnSpPr>
        <p:spPr>
          <a:xfrm>
            <a:off x="7190829" y="5503141"/>
            <a:ext cx="5395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28C3AEE-7E81-436A-86B9-4FC5AE5819D8}"/>
              </a:ext>
            </a:extLst>
          </p:cNvPr>
          <p:cNvSpPr txBox="1"/>
          <p:nvPr/>
        </p:nvSpPr>
        <p:spPr>
          <a:xfrm>
            <a:off x="3957697" y="1338174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C151D32-295C-422E-BE16-667CBC716EED}"/>
              </a:ext>
            </a:extLst>
          </p:cNvPr>
          <p:cNvSpPr txBox="1"/>
          <p:nvPr/>
        </p:nvSpPr>
        <p:spPr>
          <a:xfrm>
            <a:off x="5633650" y="1336420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7ABEC05-4FFF-45BE-82A1-BFA2A75BC7D6}"/>
              </a:ext>
            </a:extLst>
          </p:cNvPr>
          <p:cNvSpPr txBox="1"/>
          <p:nvPr/>
        </p:nvSpPr>
        <p:spPr>
          <a:xfrm>
            <a:off x="7391758" y="1665030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B4606E6-EFE2-4966-A405-D806ECC2B1A9}"/>
              </a:ext>
            </a:extLst>
          </p:cNvPr>
          <p:cNvSpPr txBox="1"/>
          <p:nvPr/>
        </p:nvSpPr>
        <p:spPr>
          <a:xfrm>
            <a:off x="8638136" y="1681509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B1755-A0C6-48D4-978C-CEBC69758392}"/>
                  </a:ext>
                </a:extLst>
              </p:cNvPr>
              <p:cNvSpPr txBox="1"/>
              <p:nvPr/>
            </p:nvSpPr>
            <p:spPr>
              <a:xfrm>
                <a:off x="620696" y="2500172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B1755-A0C6-48D4-978C-CEBC69758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96" y="2500172"/>
                <a:ext cx="1875692" cy="18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679A002-09D6-459F-99FE-4CA44FFFE8C8}"/>
                  </a:ext>
                </a:extLst>
              </p:cNvPr>
              <p:cNvSpPr txBox="1"/>
              <p:nvPr/>
            </p:nvSpPr>
            <p:spPr>
              <a:xfrm>
                <a:off x="668796" y="3949193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679A002-09D6-459F-99FE-4CA44FFFE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96" y="3949193"/>
                <a:ext cx="1875692" cy="18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463E41E-A7A6-4FF5-B177-B17BFD2F8AFF}"/>
                  </a:ext>
                </a:extLst>
              </p:cNvPr>
              <p:cNvSpPr txBox="1"/>
              <p:nvPr/>
            </p:nvSpPr>
            <p:spPr>
              <a:xfrm>
                <a:off x="658076" y="5430844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463E41E-A7A6-4FF5-B177-B17BFD2F8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76" y="5430844"/>
                <a:ext cx="1875692" cy="184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7DA3FFE-618D-4E76-89A4-D0A5D1B21605}"/>
              </a:ext>
            </a:extLst>
          </p:cNvPr>
          <p:cNvSpPr txBox="1"/>
          <p:nvPr/>
        </p:nvSpPr>
        <p:spPr>
          <a:xfrm>
            <a:off x="3591495" y="3202554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3F46C21-FBBA-4E1A-BEA7-1DD7A047CBEB}"/>
              </a:ext>
            </a:extLst>
          </p:cNvPr>
          <p:cNvSpPr txBox="1"/>
          <p:nvPr/>
        </p:nvSpPr>
        <p:spPr>
          <a:xfrm>
            <a:off x="3351223" y="4796012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362367E-A052-46E5-B3D5-9588C133E771}"/>
              </a:ext>
            </a:extLst>
          </p:cNvPr>
          <p:cNvSpPr txBox="1"/>
          <p:nvPr/>
        </p:nvSpPr>
        <p:spPr>
          <a:xfrm>
            <a:off x="7408279" y="3304699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FA0ED3B-ED56-4874-8E57-745FDD243219}"/>
              </a:ext>
            </a:extLst>
          </p:cNvPr>
          <p:cNvSpPr txBox="1"/>
          <p:nvPr/>
        </p:nvSpPr>
        <p:spPr>
          <a:xfrm>
            <a:off x="7379445" y="4888266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F511FA2-BCA4-4273-A795-F878D671F567}"/>
              </a:ext>
            </a:extLst>
          </p:cNvPr>
          <p:cNvSpPr txBox="1"/>
          <p:nvPr/>
        </p:nvSpPr>
        <p:spPr>
          <a:xfrm>
            <a:off x="5264899" y="3194415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F112A2-3946-4FBD-AD38-E9F4A59B84DC}"/>
              </a:ext>
            </a:extLst>
          </p:cNvPr>
          <p:cNvSpPr txBox="1"/>
          <p:nvPr/>
        </p:nvSpPr>
        <p:spPr>
          <a:xfrm>
            <a:off x="5023105" y="4806690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2FC766E-05B7-43CD-AB85-06CA9AA3DE68}"/>
              </a:ext>
            </a:extLst>
          </p:cNvPr>
          <p:cNvSpPr txBox="1"/>
          <p:nvPr/>
        </p:nvSpPr>
        <p:spPr>
          <a:xfrm>
            <a:off x="8624213" y="3311261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30C38F5-284E-43C1-A534-F17B06B53555}"/>
              </a:ext>
            </a:extLst>
          </p:cNvPr>
          <p:cNvSpPr txBox="1"/>
          <p:nvPr/>
        </p:nvSpPr>
        <p:spPr>
          <a:xfrm>
            <a:off x="8651185" y="4873302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9789CF-D108-4493-A0D8-1F9384C9E85C}"/>
              </a:ext>
            </a:extLst>
          </p:cNvPr>
          <p:cNvSpPr/>
          <p:nvPr/>
        </p:nvSpPr>
        <p:spPr>
          <a:xfrm>
            <a:off x="8077030" y="2133600"/>
            <a:ext cx="657204" cy="492369"/>
          </a:xfrm>
          <a:custGeom>
            <a:avLst/>
            <a:gdLst>
              <a:gd name="connsiteX0" fmla="*/ 170155 w 657204"/>
              <a:gd name="connsiteY0" fmla="*/ 439615 h 492369"/>
              <a:gd name="connsiteX1" fmla="*/ 170155 w 657204"/>
              <a:gd name="connsiteY1" fmla="*/ 439615 h 492369"/>
              <a:gd name="connsiteX2" fmla="*/ 82232 w 657204"/>
              <a:gd name="connsiteY2" fmla="*/ 386862 h 492369"/>
              <a:gd name="connsiteX3" fmla="*/ 35339 w 657204"/>
              <a:gd name="connsiteY3" fmla="*/ 351692 h 492369"/>
              <a:gd name="connsiteX4" fmla="*/ 17755 w 657204"/>
              <a:gd name="connsiteY4" fmla="*/ 345831 h 492369"/>
              <a:gd name="connsiteX5" fmla="*/ 11893 w 657204"/>
              <a:gd name="connsiteY5" fmla="*/ 228600 h 492369"/>
              <a:gd name="connsiteX6" fmla="*/ 41201 w 657204"/>
              <a:gd name="connsiteY6" fmla="*/ 169985 h 492369"/>
              <a:gd name="connsiteX7" fmla="*/ 70508 w 657204"/>
              <a:gd name="connsiteY7" fmla="*/ 140677 h 492369"/>
              <a:gd name="connsiteX8" fmla="*/ 82232 w 657204"/>
              <a:gd name="connsiteY8" fmla="*/ 123092 h 492369"/>
              <a:gd name="connsiteX9" fmla="*/ 117401 w 657204"/>
              <a:gd name="connsiteY9" fmla="*/ 99646 h 492369"/>
              <a:gd name="connsiteX10" fmla="*/ 129124 w 657204"/>
              <a:gd name="connsiteY10" fmla="*/ 82062 h 492369"/>
              <a:gd name="connsiteX11" fmla="*/ 140847 w 657204"/>
              <a:gd name="connsiteY11" fmla="*/ 70338 h 492369"/>
              <a:gd name="connsiteX12" fmla="*/ 199462 w 657204"/>
              <a:gd name="connsiteY12" fmla="*/ 58615 h 492369"/>
              <a:gd name="connsiteX13" fmla="*/ 222908 w 657204"/>
              <a:gd name="connsiteY13" fmla="*/ 46892 h 492369"/>
              <a:gd name="connsiteX14" fmla="*/ 269801 w 657204"/>
              <a:gd name="connsiteY14" fmla="*/ 58615 h 492369"/>
              <a:gd name="connsiteX15" fmla="*/ 328416 w 657204"/>
              <a:gd name="connsiteY15" fmla="*/ 35169 h 492369"/>
              <a:gd name="connsiteX16" fmla="*/ 363585 w 657204"/>
              <a:gd name="connsiteY16" fmla="*/ 11723 h 492369"/>
              <a:gd name="connsiteX17" fmla="*/ 381170 w 657204"/>
              <a:gd name="connsiteY17" fmla="*/ 0 h 492369"/>
              <a:gd name="connsiteX18" fmla="*/ 410478 w 657204"/>
              <a:gd name="connsiteY18" fmla="*/ 5862 h 492369"/>
              <a:gd name="connsiteX19" fmla="*/ 433924 w 657204"/>
              <a:gd name="connsiteY19" fmla="*/ 41031 h 492369"/>
              <a:gd name="connsiteX20" fmla="*/ 451508 w 657204"/>
              <a:gd name="connsiteY20" fmla="*/ 52754 h 492369"/>
              <a:gd name="connsiteX21" fmla="*/ 463232 w 657204"/>
              <a:gd name="connsiteY21" fmla="*/ 64477 h 492369"/>
              <a:gd name="connsiteX22" fmla="*/ 474955 w 657204"/>
              <a:gd name="connsiteY22" fmla="*/ 82062 h 492369"/>
              <a:gd name="connsiteX23" fmla="*/ 510124 w 657204"/>
              <a:gd name="connsiteY23" fmla="*/ 105508 h 492369"/>
              <a:gd name="connsiteX24" fmla="*/ 527708 w 657204"/>
              <a:gd name="connsiteY24" fmla="*/ 123092 h 492369"/>
              <a:gd name="connsiteX25" fmla="*/ 539432 w 657204"/>
              <a:gd name="connsiteY25" fmla="*/ 140677 h 492369"/>
              <a:gd name="connsiteX26" fmla="*/ 557016 w 657204"/>
              <a:gd name="connsiteY26" fmla="*/ 152400 h 492369"/>
              <a:gd name="connsiteX27" fmla="*/ 574601 w 657204"/>
              <a:gd name="connsiteY27" fmla="*/ 175846 h 492369"/>
              <a:gd name="connsiteX28" fmla="*/ 603908 w 657204"/>
              <a:gd name="connsiteY28" fmla="*/ 211015 h 492369"/>
              <a:gd name="connsiteX29" fmla="*/ 615632 w 657204"/>
              <a:gd name="connsiteY29" fmla="*/ 257908 h 492369"/>
              <a:gd name="connsiteX30" fmla="*/ 621493 w 657204"/>
              <a:gd name="connsiteY30" fmla="*/ 275492 h 492369"/>
              <a:gd name="connsiteX31" fmla="*/ 627355 w 657204"/>
              <a:gd name="connsiteY31" fmla="*/ 298938 h 492369"/>
              <a:gd name="connsiteX32" fmla="*/ 639078 w 657204"/>
              <a:gd name="connsiteY32" fmla="*/ 310662 h 492369"/>
              <a:gd name="connsiteX33" fmla="*/ 650801 w 657204"/>
              <a:gd name="connsiteY33" fmla="*/ 339969 h 492369"/>
              <a:gd name="connsiteX34" fmla="*/ 656662 w 657204"/>
              <a:gd name="connsiteY34" fmla="*/ 357554 h 492369"/>
              <a:gd name="connsiteX35" fmla="*/ 633216 w 657204"/>
              <a:gd name="connsiteY35" fmla="*/ 422031 h 492369"/>
              <a:gd name="connsiteX36" fmla="*/ 586324 w 657204"/>
              <a:gd name="connsiteY36" fmla="*/ 427892 h 492369"/>
              <a:gd name="connsiteX37" fmla="*/ 474955 w 657204"/>
              <a:gd name="connsiteY37" fmla="*/ 422031 h 492369"/>
              <a:gd name="connsiteX38" fmla="*/ 439785 w 657204"/>
              <a:gd name="connsiteY38" fmla="*/ 398585 h 492369"/>
              <a:gd name="connsiteX39" fmla="*/ 428062 w 657204"/>
              <a:gd name="connsiteY39" fmla="*/ 381000 h 492369"/>
              <a:gd name="connsiteX40" fmla="*/ 392893 w 657204"/>
              <a:gd name="connsiteY40" fmla="*/ 351692 h 492369"/>
              <a:gd name="connsiteX41" fmla="*/ 375308 w 657204"/>
              <a:gd name="connsiteY41" fmla="*/ 345831 h 492369"/>
              <a:gd name="connsiteX42" fmla="*/ 351862 w 657204"/>
              <a:gd name="connsiteY42" fmla="*/ 351692 h 492369"/>
              <a:gd name="connsiteX43" fmla="*/ 346001 w 657204"/>
              <a:gd name="connsiteY43" fmla="*/ 468923 h 492369"/>
              <a:gd name="connsiteX44" fmla="*/ 340139 w 657204"/>
              <a:gd name="connsiteY44" fmla="*/ 486508 h 492369"/>
              <a:gd name="connsiteX45" fmla="*/ 322555 w 657204"/>
              <a:gd name="connsiteY45" fmla="*/ 492369 h 492369"/>
              <a:gd name="connsiteX46" fmla="*/ 252216 w 657204"/>
              <a:gd name="connsiteY46" fmla="*/ 480646 h 492369"/>
              <a:gd name="connsiteX47" fmla="*/ 234632 w 657204"/>
              <a:gd name="connsiteY47" fmla="*/ 468923 h 492369"/>
              <a:gd name="connsiteX48" fmla="*/ 170155 w 657204"/>
              <a:gd name="connsiteY48" fmla="*/ 43961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57204" h="492369">
                <a:moveTo>
                  <a:pt x="170155" y="439615"/>
                </a:moveTo>
                <a:lnTo>
                  <a:pt x="170155" y="439615"/>
                </a:lnTo>
                <a:cubicBezTo>
                  <a:pt x="94675" y="389296"/>
                  <a:pt x="126549" y="401633"/>
                  <a:pt x="82232" y="386862"/>
                </a:cubicBezTo>
                <a:cubicBezTo>
                  <a:pt x="68345" y="372975"/>
                  <a:pt x="55222" y="358319"/>
                  <a:pt x="35339" y="351692"/>
                </a:cubicBezTo>
                <a:lnTo>
                  <a:pt x="17755" y="345831"/>
                </a:lnTo>
                <a:cubicBezTo>
                  <a:pt x="-11704" y="301641"/>
                  <a:pt x="2219" y="330179"/>
                  <a:pt x="11893" y="228600"/>
                </a:cubicBezTo>
                <a:cubicBezTo>
                  <a:pt x="14470" y="201539"/>
                  <a:pt x="25008" y="194275"/>
                  <a:pt x="41201" y="169985"/>
                </a:cubicBezTo>
                <a:cubicBezTo>
                  <a:pt x="56832" y="146538"/>
                  <a:pt x="47062" y="156308"/>
                  <a:pt x="70508" y="140677"/>
                </a:cubicBezTo>
                <a:cubicBezTo>
                  <a:pt x="74416" y="134815"/>
                  <a:pt x="76930" y="127731"/>
                  <a:pt x="82232" y="123092"/>
                </a:cubicBezTo>
                <a:cubicBezTo>
                  <a:pt x="92835" y="113814"/>
                  <a:pt x="117401" y="99646"/>
                  <a:pt x="117401" y="99646"/>
                </a:cubicBezTo>
                <a:cubicBezTo>
                  <a:pt x="121309" y="93785"/>
                  <a:pt x="124723" y="87563"/>
                  <a:pt x="129124" y="82062"/>
                </a:cubicBezTo>
                <a:cubicBezTo>
                  <a:pt x="132576" y="77746"/>
                  <a:pt x="136108" y="73181"/>
                  <a:pt x="140847" y="70338"/>
                </a:cubicBezTo>
                <a:cubicBezTo>
                  <a:pt x="153632" y="62667"/>
                  <a:pt x="192355" y="59630"/>
                  <a:pt x="199462" y="58615"/>
                </a:cubicBezTo>
                <a:cubicBezTo>
                  <a:pt x="207277" y="54707"/>
                  <a:pt x="214224" y="47857"/>
                  <a:pt x="222908" y="46892"/>
                </a:cubicBezTo>
                <a:cubicBezTo>
                  <a:pt x="233515" y="45714"/>
                  <a:pt x="258120" y="54722"/>
                  <a:pt x="269801" y="58615"/>
                </a:cubicBezTo>
                <a:cubicBezTo>
                  <a:pt x="318366" y="50522"/>
                  <a:pt x="292372" y="60400"/>
                  <a:pt x="328416" y="35169"/>
                </a:cubicBezTo>
                <a:cubicBezTo>
                  <a:pt x="339958" y="27089"/>
                  <a:pt x="351862" y="19538"/>
                  <a:pt x="363585" y="11723"/>
                </a:cubicBezTo>
                <a:lnTo>
                  <a:pt x="381170" y="0"/>
                </a:lnTo>
                <a:cubicBezTo>
                  <a:pt x="390939" y="1954"/>
                  <a:pt x="401567" y="1406"/>
                  <a:pt x="410478" y="5862"/>
                </a:cubicBezTo>
                <a:cubicBezTo>
                  <a:pt x="444348" y="22797"/>
                  <a:pt x="416558" y="19323"/>
                  <a:pt x="433924" y="41031"/>
                </a:cubicBezTo>
                <a:cubicBezTo>
                  <a:pt x="438325" y="46532"/>
                  <a:pt x="446007" y="48353"/>
                  <a:pt x="451508" y="52754"/>
                </a:cubicBezTo>
                <a:cubicBezTo>
                  <a:pt x="455824" y="56206"/>
                  <a:pt x="459780" y="60162"/>
                  <a:pt x="463232" y="64477"/>
                </a:cubicBezTo>
                <a:cubicBezTo>
                  <a:pt x="467633" y="69978"/>
                  <a:pt x="469653" y="77423"/>
                  <a:pt x="474955" y="82062"/>
                </a:cubicBezTo>
                <a:cubicBezTo>
                  <a:pt x="485558" y="91340"/>
                  <a:pt x="500161" y="95545"/>
                  <a:pt x="510124" y="105508"/>
                </a:cubicBezTo>
                <a:cubicBezTo>
                  <a:pt x="515985" y="111369"/>
                  <a:pt x="522401" y="116724"/>
                  <a:pt x="527708" y="123092"/>
                </a:cubicBezTo>
                <a:cubicBezTo>
                  <a:pt x="532218" y="128504"/>
                  <a:pt x="534450" y="135695"/>
                  <a:pt x="539432" y="140677"/>
                </a:cubicBezTo>
                <a:cubicBezTo>
                  <a:pt x="544413" y="145658"/>
                  <a:pt x="552035" y="147419"/>
                  <a:pt x="557016" y="152400"/>
                </a:cubicBezTo>
                <a:cubicBezTo>
                  <a:pt x="563924" y="159308"/>
                  <a:pt x="568243" y="168429"/>
                  <a:pt x="574601" y="175846"/>
                </a:cubicBezTo>
                <a:cubicBezTo>
                  <a:pt x="608448" y="215334"/>
                  <a:pt x="577999" y="172153"/>
                  <a:pt x="603908" y="211015"/>
                </a:cubicBezTo>
                <a:cubicBezTo>
                  <a:pt x="607816" y="226646"/>
                  <a:pt x="610537" y="242623"/>
                  <a:pt x="615632" y="257908"/>
                </a:cubicBezTo>
                <a:cubicBezTo>
                  <a:pt x="617586" y="263769"/>
                  <a:pt x="619796" y="269551"/>
                  <a:pt x="621493" y="275492"/>
                </a:cubicBezTo>
                <a:cubicBezTo>
                  <a:pt x="623706" y="283238"/>
                  <a:pt x="623752" y="291733"/>
                  <a:pt x="627355" y="298938"/>
                </a:cubicBezTo>
                <a:cubicBezTo>
                  <a:pt x="629827" y="303881"/>
                  <a:pt x="635170" y="306754"/>
                  <a:pt x="639078" y="310662"/>
                </a:cubicBezTo>
                <a:cubicBezTo>
                  <a:pt x="642986" y="320431"/>
                  <a:pt x="647107" y="330117"/>
                  <a:pt x="650801" y="339969"/>
                </a:cubicBezTo>
                <a:cubicBezTo>
                  <a:pt x="652970" y="345754"/>
                  <a:pt x="656662" y="351375"/>
                  <a:pt x="656662" y="357554"/>
                </a:cubicBezTo>
                <a:cubicBezTo>
                  <a:pt x="656662" y="383537"/>
                  <a:pt x="662879" y="413941"/>
                  <a:pt x="633216" y="422031"/>
                </a:cubicBezTo>
                <a:cubicBezTo>
                  <a:pt x="618019" y="426176"/>
                  <a:pt x="601955" y="425938"/>
                  <a:pt x="586324" y="427892"/>
                </a:cubicBezTo>
                <a:cubicBezTo>
                  <a:pt x="549201" y="425938"/>
                  <a:pt x="511408" y="429321"/>
                  <a:pt x="474955" y="422031"/>
                </a:cubicBezTo>
                <a:cubicBezTo>
                  <a:pt x="461139" y="419268"/>
                  <a:pt x="439785" y="398585"/>
                  <a:pt x="439785" y="398585"/>
                </a:cubicBezTo>
                <a:cubicBezTo>
                  <a:pt x="435877" y="392723"/>
                  <a:pt x="432572" y="386412"/>
                  <a:pt x="428062" y="381000"/>
                </a:cubicBezTo>
                <a:cubicBezTo>
                  <a:pt x="418802" y="369887"/>
                  <a:pt x="406068" y="358279"/>
                  <a:pt x="392893" y="351692"/>
                </a:cubicBezTo>
                <a:cubicBezTo>
                  <a:pt x="387367" y="348929"/>
                  <a:pt x="381170" y="347785"/>
                  <a:pt x="375308" y="345831"/>
                </a:cubicBezTo>
                <a:cubicBezTo>
                  <a:pt x="367493" y="347785"/>
                  <a:pt x="353728" y="343855"/>
                  <a:pt x="351862" y="351692"/>
                </a:cubicBezTo>
                <a:cubicBezTo>
                  <a:pt x="342800" y="389754"/>
                  <a:pt x="349390" y="429944"/>
                  <a:pt x="346001" y="468923"/>
                </a:cubicBezTo>
                <a:cubicBezTo>
                  <a:pt x="345466" y="475079"/>
                  <a:pt x="344508" y="482139"/>
                  <a:pt x="340139" y="486508"/>
                </a:cubicBezTo>
                <a:cubicBezTo>
                  <a:pt x="335770" y="490877"/>
                  <a:pt x="328416" y="490415"/>
                  <a:pt x="322555" y="492369"/>
                </a:cubicBezTo>
                <a:cubicBezTo>
                  <a:pt x="305835" y="490511"/>
                  <a:pt x="271857" y="490467"/>
                  <a:pt x="252216" y="480646"/>
                </a:cubicBezTo>
                <a:cubicBezTo>
                  <a:pt x="245915" y="477496"/>
                  <a:pt x="241107" y="471698"/>
                  <a:pt x="234632" y="468923"/>
                </a:cubicBezTo>
                <a:cubicBezTo>
                  <a:pt x="200341" y="454228"/>
                  <a:pt x="180901" y="444500"/>
                  <a:pt x="170155" y="43961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93A42AF-5ED1-42A8-AD79-B960C4FD3BD0}"/>
              </a:ext>
            </a:extLst>
          </p:cNvPr>
          <p:cNvSpPr/>
          <p:nvPr/>
        </p:nvSpPr>
        <p:spPr>
          <a:xfrm>
            <a:off x="9489831" y="2250831"/>
            <a:ext cx="422031" cy="287215"/>
          </a:xfrm>
          <a:custGeom>
            <a:avLst/>
            <a:gdLst>
              <a:gd name="connsiteX0" fmla="*/ 99646 w 422031"/>
              <a:gd name="connsiteY0" fmla="*/ 263769 h 287215"/>
              <a:gd name="connsiteX1" fmla="*/ 99646 w 422031"/>
              <a:gd name="connsiteY1" fmla="*/ 263769 h 287215"/>
              <a:gd name="connsiteX2" fmla="*/ 64477 w 422031"/>
              <a:gd name="connsiteY2" fmla="*/ 222738 h 287215"/>
              <a:gd name="connsiteX3" fmla="*/ 46892 w 422031"/>
              <a:gd name="connsiteY3" fmla="*/ 211015 h 287215"/>
              <a:gd name="connsiteX4" fmla="*/ 35169 w 422031"/>
              <a:gd name="connsiteY4" fmla="*/ 193431 h 287215"/>
              <a:gd name="connsiteX5" fmla="*/ 5861 w 422031"/>
              <a:gd name="connsiteY5" fmla="*/ 164123 h 287215"/>
              <a:gd name="connsiteX6" fmla="*/ 0 w 422031"/>
              <a:gd name="connsiteY6" fmla="*/ 146538 h 287215"/>
              <a:gd name="connsiteX7" fmla="*/ 5861 w 422031"/>
              <a:gd name="connsiteY7" fmla="*/ 117231 h 287215"/>
              <a:gd name="connsiteX8" fmla="*/ 17584 w 422031"/>
              <a:gd name="connsiteY8" fmla="*/ 105507 h 287215"/>
              <a:gd name="connsiteX9" fmla="*/ 105507 w 422031"/>
              <a:gd name="connsiteY9" fmla="*/ 87923 h 287215"/>
              <a:gd name="connsiteX10" fmla="*/ 140677 w 422031"/>
              <a:gd name="connsiteY10" fmla="*/ 70338 h 287215"/>
              <a:gd name="connsiteX11" fmla="*/ 152400 w 422031"/>
              <a:gd name="connsiteY11" fmla="*/ 35169 h 287215"/>
              <a:gd name="connsiteX12" fmla="*/ 158261 w 422031"/>
              <a:gd name="connsiteY12" fmla="*/ 17584 h 287215"/>
              <a:gd name="connsiteX13" fmla="*/ 169984 w 422031"/>
              <a:gd name="connsiteY13" fmla="*/ 0 h 287215"/>
              <a:gd name="connsiteX14" fmla="*/ 216877 w 422031"/>
              <a:gd name="connsiteY14" fmla="*/ 5861 h 287215"/>
              <a:gd name="connsiteX15" fmla="*/ 269631 w 422031"/>
              <a:gd name="connsiteY15" fmla="*/ 46892 h 287215"/>
              <a:gd name="connsiteX16" fmla="*/ 287215 w 422031"/>
              <a:gd name="connsiteY16" fmla="*/ 58615 h 287215"/>
              <a:gd name="connsiteX17" fmla="*/ 339969 w 422031"/>
              <a:gd name="connsiteY17" fmla="*/ 99646 h 287215"/>
              <a:gd name="connsiteX18" fmla="*/ 351692 w 422031"/>
              <a:gd name="connsiteY18" fmla="*/ 117231 h 287215"/>
              <a:gd name="connsiteX19" fmla="*/ 363415 w 422031"/>
              <a:gd name="connsiteY19" fmla="*/ 158261 h 287215"/>
              <a:gd name="connsiteX20" fmla="*/ 404446 w 422031"/>
              <a:gd name="connsiteY20" fmla="*/ 193431 h 287215"/>
              <a:gd name="connsiteX21" fmla="*/ 422031 w 422031"/>
              <a:gd name="connsiteY21" fmla="*/ 228600 h 287215"/>
              <a:gd name="connsiteX22" fmla="*/ 410307 w 422031"/>
              <a:gd name="connsiteY22" fmla="*/ 240323 h 287215"/>
              <a:gd name="connsiteX23" fmla="*/ 316523 w 422031"/>
              <a:gd name="connsiteY23" fmla="*/ 234461 h 287215"/>
              <a:gd name="connsiteX24" fmla="*/ 298938 w 422031"/>
              <a:gd name="connsiteY24" fmla="*/ 228600 h 287215"/>
              <a:gd name="connsiteX25" fmla="*/ 269631 w 422031"/>
              <a:gd name="connsiteY25" fmla="*/ 222738 h 287215"/>
              <a:gd name="connsiteX26" fmla="*/ 246184 w 422031"/>
              <a:gd name="connsiteY26" fmla="*/ 216877 h 287215"/>
              <a:gd name="connsiteX27" fmla="*/ 205154 w 422031"/>
              <a:gd name="connsiteY27" fmla="*/ 222738 h 287215"/>
              <a:gd name="connsiteX28" fmla="*/ 193431 w 422031"/>
              <a:gd name="connsiteY28" fmla="*/ 240323 h 287215"/>
              <a:gd name="connsiteX29" fmla="*/ 187569 w 422031"/>
              <a:gd name="connsiteY29" fmla="*/ 269631 h 287215"/>
              <a:gd name="connsiteX30" fmla="*/ 181707 w 422031"/>
              <a:gd name="connsiteY30" fmla="*/ 287215 h 287215"/>
              <a:gd name="connsiteX31" fmla="*/ 152400 w 422031"/>
              <a:gd name="connsiteY31" fmla="*/ 281354 h 287215"/>
              <a:gd name="connsiteX32" fmla="*/ 99646 w 422031"/>
              <a:gd name="connsiteY32" fmla="*/ 263769 h 28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2031" h="287215">
                <a:moveTo>
                  <a:pt x="99646" y="263769"/>
                </a:moveTo>
                <a:lnTo>
                  <a:pt x="99646" y="263769"/>
                </a:lnTo>
                <a:cubicBezTo>
                  <a:pt x="87923" y="250092"/>
                  <a:pt x="77215" y="235476"/>
                  <a:pt x="64477" y="222738"/>
                </a:cubicBezTo>
                <a:cubicBezTo>
                  <a:pt x="59496" y="217757"/>
                  <a:pt x="51874" y="215996"/>
                  <a:pt x="46892" y="211015"/>
                </a:cubicBezTo>
                <a:cubicBezTo>
                  <a:pt x="41911" y="206034"/>
                  <a:pt x="39808" y="198733"/>
                  <a:pt x="35169" y="193431"/>
                </a:cubicBezTo>
                <a:cubicBezTo>
                  <a:pt x="26071" y="183034"/>
                  <a:pt x="5861" y="164123"/>
                  <a:pt x="5861" y="164123"/>
                </a:cubicBezTo>
                <a:cubicBezTo>
                  <a:pt x="3907" y="158261"/>
                  <a:pt x="0" y="152717"/>
                  <a:pt x="0" y="146538"/>
                </a:cubicBezTo>
                <a:cubicBezTo>
                  <a:pt x="0" y="136576"/>
                  <a:pt x="1937" y="126388"/>
                  <a:pt x="5861" y="117231"/>
                </a:cubicBezTo>
                <a:cubicBezTo>
                  <a:pt x="8038" y="112151"/>
                  <a:pt x="13269" y="108959"/>
                  <a:pt x="17584" y="105507"/>
                </a:cubicBezTo>
                <a:cubicBezTo>
                  <a:pt x="47830" y="81310"/>
                  <a:pt x="51244" y="92445"/>
                  <a:pt x="105507" y="87923"/>
                </a:cubicBezTo>
                <a:cubicBezTo>
                  <a:pt x="115088" y="84729"/>
                  <a:pt x="134697" y="79906"/>
                  <a:pt x="140677" y="70338"/>
                </a:cubicBezTo>
                <a:cubicBezTo>
                  <a:pt x="147226" y="59859"/>
                  <a:pt x="148492" y="46892"/>
                  <a:pt x="152400" y="35169"/>
                </a:cubicBezTo>
                <a:cubicBezTo>
                  <a:pt x="154354" y="29307"/>
                  <a:pt x="154834" y="22725"/>
                  <a:pt x="158261" y="17584"/>
                </a:cubicBezTo>
                <a:lnTo>
                  <a:pt x="169984" y="0"/>
                </a:lnTo>
                <a:cubicBezTo>
                  <a:pt x="185615" y="1954"/>
                  <a:pt x="202042" y="563"/>
                  <a:pt x="216877" y="5861"/>
                </a:cubicBezTo>
                <a:cubicBezTo>
                  <a:pt x="247986" y="16971"/>
                  <a:pt x="248530" y="29308"/>
                  <a:pt x="269631" y="46892"/>
                </a:cubicBezTo>
                <a:cubicBezTo>
                  <a:pt x="275043" y="51402"/>
                  <a:pt x="281950" y="53935"/>
                  <a:pt x="287215" y="58615"/>
                </a:cubicBezTo>
                <a:cubicBezTo>
                  <a:pt x="334660" y="100789"/>
                  <a:pt x="303709" y="87559"/>
                  <a:pt x="339969" y="99646"/>
                </a:cubicBezTo>
                <a:cubicBezTo>
                  <a:pt x="343877" y="105508"/>
                  <a:pt x="348917" y="110756"/>
                  <a:pt x="351692" y="117231"/>
                </a:cubicBezTo>
                <a:cubicBezTo>
                  <a:pt x="354034" y="122696"/>
                  <a:pt x="358855" y="151422"/>
                  <a:pt x="363415" y="158261"/>
                </a:cubicBezTo>
                <a:cubicBezTo>
                  <a:pt x="376175" y="177401"/>
                  <a:pt x="388195" y="177180"/>
                  <a:pt x="404446" y="193431"/>
                </a:cubicBezTo>
                <a:cubicBezTo>
                  <a:pt x="415809" y="204794"/>
                  <a:pt x="417263" y="214298"/>
                  <a:pt x="422031" y="228600"/>
                </a:cubicBezTo>
                <a:cubicBezTo>
                  <a:pt x="418123" y="232508"/>
                  <a:pt x="415825" y="240016"/>
                  <a:pt x="410307" y="240323"/>
                </a:cubicBezTo>
                <a:cubicBezTo>
                  <a:pt x="379033" y="242060"/>
                  <a:pt x="347673" y="237740"/>
                  <a:pt x="316523" y="234461"/>
                </a:cubicBezTo>
                <a:cubicBezTo>
                  <a:pt x="310378" y="233814"/>
                  <a:pt x="304932" y="230099"/>
                  <a:pt x="298938" y="228600"/>
                </a:cubicBezTo>
                <a:cubicBezTo>
                  <a:pt x="289273" y="226184"/>
                  <a:pt x="279356" y="224899"/>
                  <a:pt x="269631" y="222738"/>
                </a:cubicBezTo>
                <a:cubicBezTo>
                  <a:pt x="261767" y="220990"/>
                  <a:pt x="254000" y="218831"/>
                  <a:pt x="246184" y="216877"/>
                </a:cubicBezTo>
                <a:cubicBezTo>
                  <a:pt x="232507" y="218831"/>
                  <a:pt x="217779" y="217127"/>
                  <a:pt x="205154" y="222738"/>
                </a:cubicBezTo>
                <a:cubicBezTo>
                  <a:pt x="198716" y="225599"/>
                  <a:pt x="195905" y="233727"/>
                  <a:pt x="193431" y="240323"/>
                </a:cubicBezTo>
                <a:cubicBezTo>
                  <a:pt x="189933" y="249651"/>
                  <a:pt x="189986" y="259966"/>
                  <a:pt x="187569" y="269631"/>
                </a:cubicBezTo>
                <a:cubicBezTo>
                  <a:pt x="186070" y="275625"/>
                  <a:pt x="183661" y="281354"/>
                  <a:pt x="181707" y="287215"/>
                </a:cubicBezTo>
                <a:cubicBezTo>
                  <a:pt x="171938" y="285261"/>
                  <a:pt x="162011" y="283975"/>
                  <a:pt x="152400" y="281354"/>
                </a:cubicBezTo>
                <a:cubicBezTo>
                  <a:pt x="123570" y="273492"/>
                  <a:pt x="108438" y="266700"/>
                  <a:pt x="99646" y="26376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EF61C6-21EB-4CD9-87CC-F3F3BB2731C4}"/>
              </a:ext>
            </a:extLst>
          </p:cNvPr>
          <p:cNvSpPr/>
          <p:nvPr/>
        </p:nvSpPr>
        <p:spPr>
          <a:xfrm>
            <a:off x="8050166" y="3716215"/>
            <a:ext cx="701111" cy="562708"/>
          </a:xfrm>
          <a:custGeom>
            <a:avLst/>
            <a:gdLst>
              <a:gd name="connsiteX0" fmla="*/ 261496 w 701111"/>
              <a:gd name="connsiteY0" fmla="*/ 498231 h 562708"/>
              <a:gd name="connsiteX1" fmla="*/ 261496 w 701111"/>
              <a:gd name="connsiteY1" fmla="*/ 498231 h 562708"/>
              <a:gd name="connsiteX2" fmla="*/ 220465 w 701111"/>
              <a:gd name="connsiteY2" fmla="*/ 463062 h 562708"/>
              <a:gd name="connsiteX3" fmla="*/ 202880 w 701111"/>
              <a:gd name="connsiteY3" fmla="*/ 451339 h 562708"/>
              <a:gd name="connsiteX4" fmla="*/ 155988 w 701111"/>
              <a:gd name="connsiteY4" fmla="*/ 410308 h 562708"/>
              <a:gd name="connsiteX5" fmla="*/ 126680 w 701111"/>
              <a:gd name="connsiteY5" fmla="*/ 381000 h 562708"/>
              <a:gd name="connsiteX6" fmla="*/ 114957 w 701111"/>
              <a:gd name="connsiteY6" fmla="*/ 363416 h 562708"/>
              <a:gd name="connsiteX7" fmla="*/ 97372 w 701111"/>
              <a:gd name="connsiteY7" fmla="*/ 345831 h 562708"/>
              <a:gd name="connsiteX8" fmla="*/ 79788 w 701111"/>
              <a:gd name="connsiteY8" fmla="*/ 316523 h 562708"/>
              <a:gd name="connsiteX9" fmla="*/ 73926 w 701111"/>
              <a:gd name="connsiteY9" fmla="*/ 298939 h 562708"/>
              <a:gd name="connsiteX10" fmla="*/ 56342 w 701111"/>
              <a:gd name="connsiteY10" fmla="*/ 287216 h 562708"/>
              <a:gd name="connsiteX11" fmla="*/ 38757 w 701111"/>
              <a:gd name="connsiteY11" fmla="*/ 269631 h 562708"/>
              <a:gd name="connsiteX12" fmla="*/ 15311 w 701111"/>
              <a:gd name="connsiteY12" fmla="*/ 234462 h 562708"/>
              <a:gd name="connsiteX13" fmla="*/ 9449 w 701111"/>
              <a:gd name="connsiteY13" fmla="*/ 87923 h 562708"/>
              <a:gd name="connsiteX14" fmla="*/ 32896 w 701111"/>
              <a:gd name="connsiteY14" fmla="*/ 52754 h 562708"/>
              <a:gd name="connsiteX15" fmla="*/ 50480 w 701111"/>
              <a:gd name="connsiteY15" fmla="*/ 29308 h 562708"/>
              <a:gd name="connsiteX16" fmla="*/ 68065 w 701111"/>
              <a:gd name="connsiteY16" fmla="*/ 17585 h 562708"/>
              <a:gd name="connsiteX17" fmla="*/ 85649 w 701111"/>
              <a:gd name="connsiteY17" fmla="*/ 0 h 562708"/>
              <a:gd name="connsiteX18" fmla="*/ 109096 w 701111"/>
              <a:gd name="connsiteY18" fmla="*/ 5862 h 562708"/>
              <a:gd name="connsiteX19" fmla="*/ 150126 w 701111"/>
              <a:gd name="connsiteY19" fmla="*/ 35170 h 562708"/>
              <a:gd name="connsiteX20" fmla="*/ 197019 w 701111"/>
              <a:gd name="connsiteY20" fmla="*/ 41031 h 562708"/>
              <a:gd name="connsiteX21" fmla="*/ 249772 w 701111"/>
              <a:gd name="connsiteY21" fmla="*/ 52754 h 562708"/>
              <a:gd name="connsiteX22" fmla="*/ 296665 w 701111"/>
              <a:gd name="connsiteY22" fmla="*/ 41031 h 562708"/>
              <a:gd name="connsiteX23" fmla="*/ 337696 w 701111"/>
              <a:gd name="connsiteY23" fmla="*/ 23447 h 562708"/>
              <a:gd name="connsiteX24" fmla="*/ 372865 w 701111"/>
              <a:gd name="connsiteY24" fmla="*/ 52754 h 562708"/>
              <a:gd name="connsiteX25" fmla="*/ 384588 w 701111"/>
              <a:gd name="connsiteY25" fmla="*/ 70339 h 562708"/>
              <a:gd name="connsiteX26" fmla="*/ 425619 w 701111"/>
              <a:gd name="connsiteY26" fmla="*/ 87923 h 562708"/>
              <a:gd name="connsiteX27" fmla="*/ 443203 w 701111"/>
              <a:gd name="connsiteY27" fmla="*/ 93785 h 562708"/>
              <a:gd name="connsiteX28" fmla="*/ 466649 w 701111"/>
              <a:gd name="connsiteY28" fmla="*/ 134816 h 562708"/>
              <a:gd name="connsiteX29" fmla="*/ 478372 w 701111"/>
              <a:gd name="connsiteY29" fmla="*/ 152400 h 562708"/>
              <a:gd name="connsiteX30" fmla="*/ 484234 w 701111"/>
              <a:gd name="connsiteY30" fmla="*/ 169985 h 562708"/>
              <a:gd name="connsiteX31" fmla="*/ 554572 w 701111"/>
              <a:gd name="connsiteY31" fmla="*/ 199293 h 562708"/>
              <a:gd name="connsiteX32" fmla="*/ 589742 w 701111"/>
              <a:gd name="connsiteY32" fmla="*/ 211016 h 562708"/>
              <a:gd name="connsiteX33" fmla="*/ 619049 w 701111"/>
              <a:gd name="connsiteY33" fmla="*/ 246185 h 562708"/>
              <a:gd name="connsiteX34" fmla="*/ 642496 w 701111"/>
              <a:gd name="connsiteY34" fmla="*/ 281354 h 562708"/>
              <a:gd name="connsiteX35" fmla="*/ 671803 w 701111"/>
              <a:gd name="connsiteY35" fmla="*/ 316523 h 562708"/>
              <a:gd name="connsiteX36" fmla="*/ 695249 w 701111"/>
              <a:gd name="connsiteY36" fmla="*/ 345831 h 562708"/>
              <a:gd name="connsiteX37" fmla="*/ 701111 w 701111"/>
              <a:gd name="connsiteY37" fmla="*/ 369277 h 562708"/>
              <a:gd name="connsiteX38" fmla="*/ 554572 w 701111"/>
              <a:gd name="connsiteY38" fmla="*/ 416170 h 562708"/>
              <a:gd name="connsiteX39" fmla="*/ 542849 w 701111"/>
              <a:gd name="connsiteY39" fmla="*/ 433754 h 562708"/>
              <a:gd name="connsiteX40" fmla="*/ 525265 w 701111"/>
              <a:gd name="connsiteY40" fmla="*/ 445477 h 562708"/>
              <a:gd name="connsiteX41" fmla="*/ 519403 w 701111"/>
              <a:gd name="connsiteY41" fmla="*/ 463062 h 562708"/>
              <a:gd name="connsiteX42" fmla="*/ 548711 w 701111"/>
              <a:gd name="connsiteY42" fmla="*/ 504093 h 562708"/>
              <a:gd name="connsiteX43" fmla="*/ 554572 w 701111"/>
              <a:gd name="connsiteY43" fmla="*/ 521677 h 562708"/>
              <a:gd name="connsiteX44" fmla="*/ 566296 w 701111"/>
              <a:gd name="connsiteY44" fmla="*/ 539262 h 562708"/>
              <a:gd name="connsiteX45" fmla="*/ 554572 w 701111"/>
              <a:gd name="connsiteY45" fmla="*/ 550985 h 562708"/>
              <a:gd name="connsiteX46" fmla="*/ 531126 w 701111"/>
              <a:gd name="connsiteY46" fmla="*/ 556847 h 562708"/>
              <a:gd name="connsiteX47" fmla="*/ 396311 w 701111"/>
              <a:gd name="connsiteY47" fmla="*/ 562708 h 562708"/>
              <a:gd name="connsiteX48" fmla="*/ 337696 w 701111"/>
              <a:gd name="connsiteY48" fmla="*/ 556847 h 562708"/>
              <a:gd name="connsiteX49" fmla="*/ 320111 w 701111"/>
              <a:gd name="connsiteY49" fmla="*/ 550985 h 562708"/>
              <a:gd name="connsiteX50" fmla="*/ 314249 w 701111"/>
              <a:gd name="connsiteY50" fmla="*/ 527539 h 562708"/>
              <a:gd name="connsiteX51" fmla="*/ 302526 w 701111"/>
              <a:gd name="connsiteY51" fmla="*/ 509954 h 562708"/>
              <a:gd name="connsiteX52" fmla="*/ 284942 w 701111"/>
              <a:gd name="connsiteY52" fmla="*/ 492370 h 562708"/>
              <a:gd name="connsiteX53" fmla="*/ 261496 w 701111"/>
              <a:gd name="connsiteY53" fmla="*/ 498231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01111" h="562708">
                <a:moveTo>
                  <a:pt x="261496" y="498231"/>
                </a:moveTo>
                <a:lnTo>
                  <a:pt x="261496" y="498231"/>
                </a:lnTo>
                <a:cubicBezTo>
                  <a:pt x="247819" y="486508"/>
                  <a:pt x="234531" y="474315"/>
                  <a:pt x="220465" y="463062"/>
                </a:cubicBezTo>
                <a:cubicBezTo>
                  <a:pt x="214964" y="458661"/>
                  <a:pt x="208182" y="455978"/>
                  <a:pt x="202880" y="451339"/>
                </a:cubicBezTo>
                <a:cubicBezTo>
                  <a:pt x="148013" y="403331"/>
                  <a:pt x="195560" y="436690"/>
                  <a:pt x="155988" y="410308"/>
                </a:cubicBezTo>
                <a:cubicBezTo>
                  <a:pt x="124729" y="363419"/>
                  <a:pt x="165755" y="420073"/>
                  <a:pt x="126680" y="381000"/>
                </a:cubicBezTo>
                <a:cubicBezTo>
                  <a:pt x="121699" y="376019"/>
                  <a:pt x="119467" y="368828"/>
                  <a:pt x="114957" y="363416"/>
                </a:cubicBezTo>
                <a:cubicBezTo>
                  <a:pt x="109650" y="357048"/>
                  <a:pt x="103234" y="351693"/>
                  <a:pt x="97372" y="345831"/>
                </a:cubicBezTo>
                <a:cubicBezTo>
                  <a:pt x="80771" y="296026"/>
                  <a:pt x="103923" y="356747"/>
                  <a:pt x="79788" y="316523"/>
                </a:cubicBezTo>
                <a:cubicBezTo>
                  <a:pt x="76609" y="311225"/>
                  <a:pt x="77786" y="303764"/>
                  <a:pt x="73926" y="298939"/>
                </a:cubicBezTo>
                <a:cubicBezTo>
                  <a:pt x="69525" y="293438"/>
                  <a:pt x="61754" y="291726"/>
                  <a:pt x="56342" y="287216"/>
                </a:cubicBezTo>
                <a:cubicBezTo>
                  <a:pt x="49974" y="281909"/>
                  <a:pt x="43846" y="276174"/>
                  <a:pt x="38757" y="269631"/>
                </a:cubicBezTo>
                <a:cubicBezTo>
                  <a:pt x="30107" y="258510"/>
                  <a:pt x="15311" y="234462"/>
                  <a:pt x="15311" y="234462"/>
                </a:cubicBezTo>
                <a:cubicBezTo>
                  <a:pt x="271" y="174303"/>
                  <a:pt x="-7174" y="164389"/>
                  <a:pt x="9449" y="87923"/>
                </a:cubicBezTo>
                <a:cubicBezTo>
                  <a:pt x="12442" y="74155"/>
                  <a:pt x="24442" y="64026"/>
                  <a:pt x="32896" y="52754"/>
                </a:cubicBezTo>
                <a:cubicBezTo>
                  <a:pt x="38757" y="44939"/>
                  <a:pt x="43572" y="36216"/>
                  <a:pt x="50480" y="29308"/>
                </a:cubicBezTo>
                <a:cubicBezTo>
                  <a:pt x="55461" y="24327"/>
                  <a:pt x="62653" y="22095"/>
                  <a:pt x="68065" y="17585"/>
                </a:cubicBezTo>
                <a:cubicBezTo>
                  <a:pt x="74433" y="12278"/>
                  <a:pt x="79788" y="5862"/>
                  <a:pt x="85649" y="0"/>
                </a:cubicBezTo>
                <a:cubicBezTo>
                  <a:pt x="93465" y="1954"/>
                  <a:pt x="102101" y="1865"/>
                  <a:pt x="109096" y="5862"/>
                </a:cubicBezTo>
                <a:cubicBezTo>
                  <a:pt x="141772" y="24535"/>
                  <a:pt x="109870" y="25106"/>
                  <a:pt x="150126" y="35170"/>
                </a:cubicBezTo>
                <a:cubicBezTo>
                  <a:pt x="165408" y="38990"/>
                  <a:pt x="181450" y="38636"/>
                  <a:pt x="197019" y="41031"/>
                </a:cubicBezTo>
                <a:cubicBezTo>
                  <a:pt x="216354" y="44006"/>
                  <a:pt x="231112" y="48089"/>
                  <a:pt x="249772" y="52754"/>
                </a:cubicBezTo>
                <a:cubicBezTo>
                  <a:pt x="266979" y="49313"/>
                  <a:pt x="280891" y="47791"/>
                  <a:pt x="296665" y="41031"/>
                </a:cubicBezTo>
                <a:cubicBezTo>
                  <a:pt x="347354" y="19307"/>
                  <a:pt x="296465" y="37189"/>
                  <a:pt x="337696" y="23447"/>
                </a:cubicBezTo>
                <a:cubicBezTo>
                  <a:pt x="354984" y="34973"/>
                  <a:pt x="358763" y="35832"/>
                  <a:pt x="372865" y="52754"/>
                </a:cubicBezTo>
                <a:cubicBezTo>
                  <a:pt x="377375" y="58166"/>
                  <a:pt x="379607" y="65357"/>
                  <a:pt x="384588" y="70339"/>
                </a:cubicBezTo>
                <a:cubicBezTo>
                  <a:pt x="398866" y="84618"/>
                  <a:pt x="406784" y="82542"/>
                  <a:pt x="425619" y="87923"/>
                </a:cubicBezTo>
                <a:cubicBezTo>
                  <a:pt x="431560" y="89620"/>
                  <a:pt x="437342" y="91831"/>
                  <a:pt x="443203" y="93785"/>
                </a:cubicBezTo>
                <a:cubicBezTo>
                  <a:pt x="471769" y="136634"/>
                  <a:pt x="436897" y="82750"/>
                  <a:pt x="466649" y="134816"/>
                </a:cubicBezTo>
                <a:cubicBezTo>
                  <a:pt x="470144" y="140932"/>
                  <a:pt x="475222" y="146099"/>
                  <a:pt x="478372" y="152400"/>
                </a:cubicBezTo>
                <a:cubicBezTo>
                  <a:pt x="481135" y="157926"/>
                  <a:pt x="479357" y="166192"/>
                  <a:pt x="484234" y="169985"/>
                </a:cubicBezTo>
                <a:cubicBezTo>
                  <a:pt x="516047" y="194729"/>
                  <a:pt x="524445" y="190255"/>
                  <a:pt x="554572" y="199293"/>
                </a:cubicBezTo>
                <a:cubicBezTo>
                  <a:pt x="566408" y="202844"/>
                  <a:pt x="589742" y="211016"/>
                  <a:pt x="589742" y="211016"/>
                </a:cubicBezTo>
                <a:cubicBezTo>
                  <a:pt x="621741" y="275014"/>
                  <a:pt x="580388" y="202002"/>
                  <a:pt x="619049" y="246185"/>
                </a:cubicBezTo>
                <a:cubicBezTo>
                  <a:pt x="628327" y="256788"/>
                  <a:pt x="632534" y="271391"/>
                  <a:pt x="642496" y="281354"/>
                </a:cubicBezTo>
                <a:cubicBezTo>
                  <a:pt x="684264" y="323125"/>
                  <a:pt x="639162" y="275722"/>
                  <a:pt x="671803" y="316523"/>
                </a:cubicBezTo>
                <a:cubicBezTo>
                  <a:pt x="705211" y="358284"/>
                  <a:pt x="659168" y="291711"/>
                  <a:pt x="695249" y="345831"/>
                </a:cubicBezTo>
                <a:cubicBezTo>
                  <a:pt x="697203" y="353646"/>
                  <a:pt x="701111" y="361221"/>
                  <a:pt x="701111" y="369277"/>
                </a:cubicBezTo>
                <a:cubicBezTo>
                  <a:pt x="701111" y="456248"/>
                  <a:pt x="666591" y="411502"/>
                  <a:pt x="554572" y="416170"/>
                </a:cubicBezTo>
                <a:cubicBezTo>
                  <a:pt x="550664" y="422031"/>
                  <a:pt x="547830" y="428773"/>
                  <a:pt x="542849" y="433754"/>
                </a:cubicBezTo>
                <a:cubicBezTo>
                  <a:pt x="537868" y="438735"/>
                  <a:pt x="529666" y="439976"/>
                  <a:pt x="525265" y="445477"/>
                </a:cubicBezTo>
                <a:cubicBezTo>
                  <a:pt x="521405" y="450302"/>
                  <a:pt x="521357" y="457200"/>
                  <a:pt x="519403" y="463062"/>
                </a:cubicBezTo>
                <a:cubicBezTo>
                  <a:pt x="531596" y="511832"/>
                  <a:pt x="514016" y="462458"/>
                  <a:pt x="548711" y="504093"/>
                </a:cubicBezTo>
                <a:cubicBezTo>
                  <a:pt x="552666" y="508839"/>
                  <a:pt x="551809" y="516151"/>
                  <a:pt x="554572" y="521677"/>
                </a:cubicBezTo>
                <a:cubicBezTo>
                  <a:pt x="557723" y="527978"/>
                  <a:pt x="562388" y="533400"/>
                  <a:pt x="566296" y="539262"/>
                </a:cubicBezTo>
                <a:cubicBezTo>
                  <a:pt x="562388" y="543170"/>
                  <a:pt x="559515" y="548513"/>
                  <a:pt x="554572" y="550985"/>
                </a:cubicBezTo>
                <a:cubicBezTo>
                  <a:pt x="547367" y="554588"/>
                  <a:pt x="539160" y="556252"/>
                  <a:pt x="531126" y="556847"/>
                </a:cubicBezTo>
                <a:cubicBezTo>
                  <a:pt x="486268" y="560170"/>
                  <a:pt x="441249" y="560754"/>
                  <a:pt x="396311" y="562708"/>
                </a:cubicBezTo>
                <a:cubicBezTo>
                  <a:pt x="376773" y="560754"/>
                  <a:pt x="357103" y="559833"/>
                  <a:pt x="337696" y="556847"/>
                </a:cubicBezTo>
                <a:cubicBezTo>
                  <a:pt x="331589" y="555907"/>
                  <a:pt x="323971" y="555810"/>
                  <a:pt x="320111" y="550985"/>
                </a:cubicBezTo>
                <a:cubicBezTo>
                  <a:pt x="315078" y="544694"/>
                  <a:pt x="317422" y="534944"/>
                  <a:pt x="314249" y="527539"/>
                </a:cubicBezTo>
                <a:cubicBezTo>
                  <a:pt x="311474" y="521064"/>
                  <a:pt x="307036" y="515366"/>
                  <a:pt x="302526" y="509954"/>
                </a:cubicBezTo>
                <a:cubicBezTo>
                  <a:pt x="297219" y="503586"/>
                  <a:pt x="291839" y="496968"/>
                  <a:pt x="284942" y="492370"/>
                </a:cubicBezTo>
                <a:cubicBezTo>
                  <a:pt x="279801" y="488943"/>
                  <a:pt x="265404" y="497254"/>
                  <a:pt x="261496" y="498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7CDD03E-D192-46CD-8963-7D79019F6113}"/>
              </a:ext>
            </a:extLst>
          </p:cNvPr>
          <p:cNvSpPr/>
          <p:nvPr/>
        </p:nvSpPr>
        <p:spPr>
          <a:xfrm>
            <a:off x="8217877" y="5386754"/>
            <a:ext cx="521677" cy="422031"/>
          </a:xfrm>
          <a:custGeom>
            <a:avLst/>
            <a:gdLst>
              <a:gd name="connsiteX0" fmla="*/ 293077 w 521677"/>
              <a:gd name="connsiteY0" fmla="*/ 345831 h 422031"/>
              <a:gd name="connsiteX1" fmla="*/ 293077 w 521677"/>
              <a:gd name="connsiteY1" fmla="*/ 345831 h 422031"/>
              <a:gd name="connsiteX2" fmla="*/ 240323 w 521677"/>
              <a:gd name="connsiteY2" fmla="*/ 363415 h 422031"/>
              <a:gd name="connsiteX3" fmla="*/ 216877 w 521677"/>
              <a:gd name="connsiteY3" fmla="*/ 369277 h 422031"/>
              <a:gd name="connsiteX4" fmla="*/ 181708 w 521677"/>
              <a:gd name="connsiteY4" fmla="*/ 386861 h 422031"/>
              <a:gd name="connsiteX5" fmla="*/ 152400 w 521677"/>
              <a:gd name="connsiteY5" fmla="*/ 381000 h 422031"/>
              <a:gd name="connsiteX6" fmla="*/ 105508 w 521677"/>
              <a:gd name="connsiteY6" fmla="*/ 310661 h 422031"/>
              <a:gd name="connsiteX7" fmla="*/ 99646 w 521677"/>
              <a:gd name="connsiteY7" fmla="*/ 293077 h 422031"/>
              <a:gd name="connsiteX8" fmla="*/ 35169 w 521677"/>
              <a:gd name="connsiteY8" fmla="*/ 275492 h 422031"/>
              <a:gd name="connsiteX9" fmla="*/ 5861 w 521677"/>
              <a:gd name="connsiteY9" fmla="*/ 252046 h 422031"/>
              <a:gd name="connsiteX10" fmla="*/ 0 w 521677"/>
              <a:gd name="connsiteY10" fmla="*/ 234461 h 422031"/>
              <a:gd name="connsiteX11" fmla="*/ 5861 w 521677"/>
              <a:gd name="connsiteY11" fmla="*/ 128954 h 422031"/>
              <a:gd name="connsiteX12" fmla="*/ 23446 w 521677"/>
              <a:gd name="connsiteY12" fmla="*/ 117231 h 422031"/>
              <a:gd name="connsiteX13" fmla="*/ 35169 w 521677"/>
              <a:gd name="connsiteY13" fmla="*/ 99646 h 422031"/>
              <a:gd name="connsiteX14" fmla="*/ 52754 w 521677"/>
              <a:gd name="connsiteY14" fmla="*/ 82061 h 422031"/>
              <a:gd name="connsiteX15" fmla="*/ 76200 w 521677"/>
              <a:gd name="connsiteY15" fmla="*/ 41031 h 422031"/>
              <a:gd name="connsiteX16" fmla="*/ 111369 w 521677"/>
              <a:gd name="connsiteY16" fmla="*/ 0 h 422031"/>
              <a:gd name="connsiteX17" fmla="*/ 123092 w 521677"/>
              <a:gd name="connsiteY17" fmla="*/ 17584 h 422031"/>
              <a:gd name="connsiteX18" fmla="*/ 140677 w 521677"/>
              <a:gd name="connsiteY18" fmla="*/ 23446 h 422031"/>
              <a:gd name="connsiteX19" fmla="*/ 158261 w 521677"/>
              <a:gd name="connsiteY19" fmla="*/ 35169 h 422031"/>
              <a:gd name="connsiteX20" fmla="*/ 169985 w 521677"/>
              <a:gd name="connsiteY20" fmla="*/ 52754 h 422031"/>
              <a:gd name="connsiteX21" fmla="*/ 211015 w 521677"/>
              <a:gd name="connsiteY21" fmla="*/ 70338 h 422031"/>
              <a:gd name="connsiteX22" fmla="*/ 234461 w 521677"/>
              <a:gd name="connsiteY22" fmla="*/ 87923 h 422031"/>
              <a:gd name="connsiteX23" fmla="*/ 275492 w 521677"/>
              <a:gd name="connsiteY23" fmla="*/ 123092 h 422031"/>
              <a:gd name="connsiteX24" fmla="*/ 310661 w 521677"/>
              <a:gd name="connsiteY24" fmla="*/ 146538 h 422031"/>
              <a:gd name="connsiteX25" fmla="*/ 328246 w 521677"/>
              <a:gd name="connsiteY25" fmla="*/ 152400 h 422031"/>
              <a:gd name="connsiteX26" fmla="*/ 351692 w 521677"/>
              <a:gd name="connsiteY26" fmla="*/ 146538 h 422031"/>
              <a:gd name="connsiteX27" fmla="*/ 369277 w 521677"/>
              <a:gd name="connsiteY27" fmla="*/ 134815 h 422031"/>
              <a:gd name="connsiteX28" fmla="*/ 392723 w 521677"/>
              <a:gd name="connsiteY28" fmla="*/ 140677 h 422031"/>
              <a:gd name="connsiteX29" fmla="*/ 439615 w 521677"/>
              <a:gd name="connsiteY29" fmla="*/ 175846 h 422031"/>
              <a:gd name="connsiteX30" fmla="*/ 463061 w 521677"/>
              <a:gd name="connsiteY30" fmla="*/ 193431 h 422031"/>
              <a:gd name="connsiteX31" fmla="*/ 486508 w 521677"/>
              <a:gd name="connsiteY31" fmla="*/ 228600 h 422031"/>
              <a:gd name="connsiteX32" fmla="*/ 498231 w 521677"/>
              <a:gd name="connsiteY32" fmla="*/ 246184 h 422031"/>
              <a:gd name="connsiteX33" fmla="*/ 509954 w 521677"/>
              <a:gd name="connsiteY33" fmla="*/ 281354 h 422031"/>
              <a:gd name="connsiteX34" fmla="*/ 515815 w 521677"/>
              <a:gd name="connsiteY34" fmla="*/ 298938 h 422031"/>
              <a:gd name="connsiteX35" fmla="*/ 521677 w 521677"/>
              <a:gd name="connsiteY35" fmla="*/ 328246 h 422031"/>
              <a:gd name="connsiteX36" fmla="*/ 515815 w 521677"/>
              <a:gd name="connsiteY36" fmla="*/ 351692 h 422031"/>
              <a:gd name="connsiteX37" fmla="*/ 480646 w 521677"/>
              <a:gd name="connsiteY37" fmla="*/ 363415 h 422031"/>
              <a:gd name="connsiteX38" fmla="*/ 445477 w 521677"/>
              <a:gd name="connsiteY38" fmla="*/ 375138 h 422031"/>
              <a:gd name="connsiteX39" fmla="*/ 427892 w 521677"/>
              <a:gd name="connsiteY39" fmla="*/ 381000 h 422031"/>
              <a:gd name="connsiteX40" fmla="*/ 410308 w 521677"/>
              <a:gd name="connsiteY40" fmla="*/ 386861 h 422031"/>
              <a:gd name="connsiteX41" fmla="*/ 398585 w 521677"/>
              <a:gd name="connsiteY41" fmla="*/ 404446 h 422031"/>
              <a:gd name="connsiteX42" fmla="*/ 363415 w 521677"/>
              <a:gd name="connsiteY42" fmla="*/ 422031 h 422031"/>
              <a:gd name="connsiteX43" fmla="*/ 357554 w 521677"/>
              <a:gd name="connsiteY43" fmla="*/ 404446 h 422031"/>
              <a:gd name="connsiteX44" fmla="*/ 339969 w 521677"/>
              <a:gd name="connsiteY44" fmla="*/ 398584 h 422031"/>
              <a:gd name="connsiteX45" fmla="*/ 322385 w 521677"/>
              <a:gd name="connsiteY45" fmla="*/ 386861 h 422031"/>
              <a:gd name="connsiteX46" fmla="*/ 293077 w 521677"/>
              <a:gd name="connsiteY46" fmla="*/ 3458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1677" h="422031">
                <a:moveTo>
                  <a:pt x="293077" y="345831"/>
                </a:moveTo>
                <a:lnTo>
                  <a:pt x="293077" y="345831"/>
                </a:lnTo>
                <a:cubicBezTo>
                  <a:pt x="275492" y="351692"/>
                  <a:pt x="258039" y="357964"/>
                  <a:pt x="240323" y="363415"/>
                </a:cubicBezTo>
                <a:cubicBezTo>
                  <a:pt x="232623" y="365784"/>
                  <a:pt x="224282" y="366104"/>
                  <a:pt x="216877" y="369277"/>
                </a:cubicBezTo>
                <a:cubicBezTo>
                  <a:pt x="137359" y="403357"/>
                  <a:pt x="255783" y="362171"/>
                  <a:pt x="181708" y="386861"/>
                </a:cubicBezTo>
                <a:cubicBezTo>
                  <a:pt x="171939" y="384907"/>
                  <a:pt x="160111" y="387309"/>
                  <a:pt x="152400" y="381000"/>
                </a:cubicBezTo>
                <a:cubicBezTo>
                  <a:pt x="135790" y="367410"/>
                  <a:pt x="115324" y="333564"/>
                  <a:pt x="105508" y="310661"/>
                </a:cubicBezTo>
                <a:cubicBezTo>
                  <a:pt x="103074" y="304982"/>
                  <a:pt x="103506" y="297901"/>
                  <a:pt x="99646" y="293077"/>
                </a:cubicBezTo>
                <a:cubicBezTo>
                  <a:pt x="84868" y="274606"/>
                  <a:pt x="53467" y="277779"/>
                  <a:pt x="35169" y="275492"/>
                </a:cubicBezTo>
                <a:cubicBezTo>
                  <a:pt x="27185" y="270169"/>
                  <a:pt x="11428" y="261324"/>
                  <a:pt x="5861" y="252046"/>
                </a:cubicBezTo>
                <a:cubicBezTo>
                  <a:pt x="2682" y="246748"/>
                  <a:pt x="1954" y="240323"/>
                  <a:pt x="0" y="234461"/>
                </a:cubicBezTo>
                <a:cubicBezTo>
                  <a:pt x="1954" y="199292"/>
                  <a:pt x="-1047" y="163493"/>
                  <a:pt x="5861" y="128954"/>
                </a:cubicBezTo>
                <a:cubicBezTo>
                  <a:pt x="7243" y="122046"/>
                  <a:pt x="18465" y="122212"/>
                  <a:pt x="23446" y="117231"/>
                </a:cubicBezTo>
                <a:cubicBezTo>
                  <a:pt x="28427" y="112250"/>
                  <a:pt x="30659" y="105058"/>
                  <a:pt x="35169" y="99646"/>
                </a:cubicBezTo>
                <a:cubicBezTo>
                  <a:pt x="40476" y="93278"/>
                  <a:pt x="46892" y="87923"/>
                  <a:pt x="52754" y="82061"/>
                </a:cubicBezTo>
                <a:cubicBezTo>
                  <a:pt x="70680" y="28279"/>
                  <a:pt x="40715" y="112001"/>
                  <a:pt x="76200" y="41031"/>
                </a:cubicBezTo>
                <a:cubicBezTo>
                  <a:pt x="98626" y="-3820"/>
                  <a:pt x="70618" y="10187"/>
                  <a:pt x="111369" y="0"/>
                </a:cubicBezTo>
                <a:cubicBezTo>
                  <a:pt x="115277" y="5861"/>
                  <a:pt x="117591" y="13183"/>
                  <a:pt x="123092" y="17584"/>
                </a:cubicBezTo>
                <a:cubicBezTo>
                  <a:pt x="127917" y="21444"/>
                  <a:pt x="135151" y="20683"/>
                  <a:pt x="140677" y="23446"/>
                </a:cubicBezTo>
                <a:cubicBezTo>
                  <a:pt x="146978" y="26596"/>
                  <a:pt x="152400" y="31261"/>
                  <a:pt x="158261" y="35169"/>
                </a:cubicBezTo>
                <a:cubicBezTo>
                  <a:pt x="162169" y="41031"/>
                  <a:pt x="165003" y="47772"/>
                  <a:pt x="169985" y="52754"/>
                </a:cubicBezTo>
                <a:cubicBezTo>
                  <a:pt x="183479" y="66248"/>
                  <a:pt x="193077" y="65854"/>
                  <a:pt x="211015" y="70338"/>
                </a:cubicBezTo>
                <a:cubicBezTo>
                  <a:pt x="218830" y="76200"/>
                  <a:pt x="227044" y="81565"/>
                  <a:pt x="234461" y="87923"/>
                </a:cubicBezTo>
                <a:cubicBezTo>
                  <a:pt x="273097" y="121040"/>
                  <a:pt x="228747" y="90371"/>
                  <a:pt x="275492" y="123092"/>
                </a:cubicBezTo>
                <a:cubicBezTo>
                  <a:pt x="287034" y="131172"/>
                  <a:pt x="297295" y="142082"/>
                  <a:pt x="310661" y="146538"/>
                </a:cubicBezTo>
                <a:lnTo>
                  <a:pt x="328246" y="152400"/>
                </a:lnTo>
                <a:cubicBezTo>
                  <a:pt x="336061" y="150446"/>
                  <a:pt x="344287" y="149711"/>
                  <a:pt x="351692" y="146538"/>
                </a:cubicBezTo>
                <a:cubicBezTo>
                  <a:pt x="358167" y="143763"/>
                  <a:pt x="362303" y="135811"/>
                  <a:pt x="369277" y="134815"/>
                </a:cubicBezTo>
                <a:cubicBezTo>
                  <a:pt x="377252" y="133676"/>
                  <a:pt x="384908" y="138723"/>
                  <a:pt x="392723" y="140677"/>
                </a:cubicBezTo>
                <a:lnTo>
                  <a:pt x="439615" y="175846"/>
                </a:lnTo>
                <a:cubicBezTo>
                  <a:pt x="447430" y="181708"/>
                  <a:pt x="457642" y="185303"/>
                  <a:pt x="463061" y="193431"/>
                </a:cubicBezTo>
                <a:lnTo>
                  <a:pt x="486508" y="228600"/>
                </a:lnTo>
                <a:lnTo>
                  <a:pt x="498231" y="246184"/>
                </a:lnTo>
                <a:lnTo>
                  <a:pt x="509954" y="281354"/>
                </a:lnTo>
                <a:cubicBezTo>
                  <a:pt x="511908" y="287215"/>
                  <a:pt x="514603" y="292880"/>
                  <a:pt x="515815" y="298938"/>
                </a:cubicBezTo>
                <a:lnTo>
                  <a:pt x="521677" y="328246"/>
                </a:lnTo>
                <a:cubicBezTo>
                  <a:pt x="519723" y="336061"/>
                  <a:pt x="521932" y="346449"/>
                  <a:pt x="515815" y="351692"/>
                </a:cubicBezTo>
                <a:cubicBezTo>
                  <a:pt x="506433" y="359734"/>
                  <a:pt x="492369" y="359507"/>
                  <a:pt x="480646" y="363415"/>
                </a:cubicBezTo>
                <a:lnTo>
                  <a:pt x="445477" y="375138"/>
                </a:lnTo>
                <a:lnTo>
                  <a:pt x="427892" y="381000"/>
                </a:lnTo>
                <a:lnTo>
                  <a:pt x="410308" y="386861"/>
                </a:lnTo>
                <a:cubicBezTo>
                  <a:pt x="406400" y="392723"/>
                  <a:pt x="403566" y="399465"/>
                  <a:pt x="398585" y="404446"/>
                </a:cubicBezTo>
                <a:cubicBezTo>
                  <a:pt x="387223" y="415808"/>
                  <a:pt x="377716" y="417264"/>
                  <a:pt x="363415" y="422031"/>
                </a:cubicBezTo>
                <a:cubicBezTo>
                  <a:pt x="361461" y="416169"/>
                  <a:pt x="361923" y="408815"/>
                  <a:pt x="357554" y="404446"/>
                </a:cubicBezTo>
                <a:cubicBezTo>
                  <a:pt x="353185" y="400077"/>
                  <a:pt x="345495" y="401347"/>
                  <a:pt x="339969" y="398584"/>
                </a:cubicBezTo>
                <a:cubicBezTo>
                  <a:pt x="333668" y="395434"/>
                  <a:pt x="327886" y="391262"/>
                  <a:pt x="322385" y="386861"/>
                </a:cubicBezTo>
                <a:cubicBezTo>
                  <a:pt x="322379" y="386856"/>
                  <a:pt x="297962" y="352669"/>
                  <a:pt x="293077" y="3458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223B2F-97EF-4845-B522-C7F4606299F0}"/>
              </a:ext>
            </a:extLst>
          </p:cNvPr>
          <p:cNvSpPr/>
          <p:nvPr/>
        </p:nvSpPr>
        <p:spPr>
          <a:xfrm>
            <a:off x="9507415" y="3833446"/>
            <a:ext cx="468923" cy="422233"/>
          </a:xfrm>
          <a:custGeom>
            <a:avLst/>
            <a:gdLst>
              <a:gd name="connsiteX0" fmla="*/ 140677 w 468923"/>
              <a:gd name="connsiteY0" fmla="*/ 269631 h 422233"/>
              <a:gd name="connsiteX1" fmla="*/ 140677 w 468923"/>
              <a:gd name="connsiteY1" fmla="*/ 269631 h 422233"/>
              <a:gd name="connsiteX2" fmla="*/ 93785 w 468923"/>
              <a:gd name="connsiteY2" fmla="*/ 252046 h 422233"/>
              <a:gd name="connsiteX3" fmla="*/ 87923 w 468923"/>
              <a:gd name="connsiteY3" fmla="*/ 222739 h 422233"/>
              <a:gd name="connsiteX4" fmla="*/ 82062 w 468923"/>
              <a:gd name="connsiteY4" fmla="*/ 187569 h 422233"/>
              <a:gd name="connsiteX5" fmla="*/ 64477 w 468923"/>
              <a:gd name="connsiteY5" fmla="*/ 175846 h 422233"/>
              <a:gd name="connsiteX6" fmla="*/ 23447 w 468923"/>
              <a:gd name="connsiteY6" fmla="*/ 164123 h 422233"/>
              <a:gd name="connsiteX7" fmla="*/ 11723 w 468923"/>
              <a:gd name="connsiteY7" fmla="*/ 152400 h 422233"/>
              <a:gd name="connsiteX8" fmla="*/ 0 w 468923"/>
              <a:gd name="connsiteY8" fmla="*/ 117231 h 422233"/>
              <a:gd name="connsiteX9" fmla="*/ 29308 w 468923"/>
              <a:gd name="connsiteY9" fmla="*/ 64477 h 422233"/>
              <a:gd name="connsiteX10" fmla="*/ 46893 w 468923"/>
              <a:gd name="connsiteY10" fmla="*/ 46892 h 422233"/>
              <a:gd name="connsiteX11" fmla="*/ 76200 w 468923"/>
              <a:gd name="connsiteY11" fmla="*/ 17585 h 422233"/>
              <a:gd name="connsiteX12" fmla="*/ 140677 w 468923"/>
              <a:gd name="connsiteY12" fmla="*/ 11723 h 422233"/>
              <a:gd name="connsiteX13" fmla="*/ 164123 w 468923"/>
              <a:gd name="connsiteY13" fmla="*/ 5862 h 422233"/>
              <a:gd name="connsiteX14" fmla="*/ 181708 w 468923"/>
              <a:gd name="connsiteY14" fmla="*/ 0 h 422233"/>
              <a:gd name="connsiteX15" fmla="*/ 287216 w 468923"/>
              <a:gd name="connsiteY15" fmla="*/ 5862 h 422233"/>
              <a:gd name="connsiteX16" fmla="*/ 322385 w 468923"/>
              <a:gd name="connsiteY16" fmla="*/ 17585 h 422233"/>
              <a:gd name="connsiteX17" fmla="*/ 339970 w 468923"/>
              <a:gd name="connsiteY17" fmla="*/ 23446 h 422233"/>
              <a:gd name="connsiteX18" fmla="*/ 351693 w 468923"/>
              <a:gd name="connsiteY18" fmla="*/ 41031 h 422233"/>
              <a:gd name="connsiteX19" fmla="*/ 369277 w 468923"/>
              <a:gd name="connsiteY19" fmla="*/ 76200 h 422233"/>
              <a:gd name="connsiteX20" fmla="*/ 404447 w 468923"/>
              <a:gd name="connsiteY20" fmla="*/ 87923 h 422233"/>
              <a:gd name="connsiteX21" fmla="*/ 410308 w 468923"/>
              <a:gd name="connsiteY21" fmla="*/ 105508 h 422233"/>
              <a:gd name="connsiteX22" fmla="*/ 416170 w 468923"/>
              <a:gd name="connsiteY22" fmla="*/ 158262 h 422233"/>
              <a:gd name="connsiteX23" fmla="*/ 457200 w 468923"/>
              <a:gd name="connsiteY23" fmla="*/ 211016 h 422233"/>
              <a:gd name="connsiteX24" fmla="*/ 468923 w 468923"/>
              <a:gd name="connsiteY24" fmla="*/ 228600 h 422233"/>
              <a:gd name="connsiteX25" fmla="*/ 451339 w 468923"/>
              <a:gd name="connsiteY25" fmla="*/ 263769 h 422233"/>
              <a:gd name="connsiteX26" fmla="*/ 439616 w 468923"/>
              <a:gd name="connsiteY26" fmla="*/ 281354 h 422233"/>
              <a:gd name="connsiteX27" fmla="*/ 433754 w 468923"/>
              <a:gd name="connsiteY27" fmla="*/ 298939 h 422233"/>
              <a:gd name="connsiteX28" fmla="*/ 392723 w 468923"/>
              <a:gd name="connsiteY28" fmla="*/ 345831 h 422233"/>
              <a:gd name="connsiteX29" fmla="*/ 375139 w 468923"/>
              <a:gd name="connsiteY29" fmla="*/ 363416 h 422233"/>
              <a:gd name="connsiteX30" fmla="*/ 322385 w 468923"/>
              <a:gd name="connsiteY30" fmla="*/ 392723 h 422233"/>
              <a:gd name="connsiteX31" fmla="*/ 281354 w 468923"/>
              <a:gd name="connsiteY31" fmla="*/ 422031 h 422233"/>
              <a:gd name="connsiteX32" fmla="*/ 228600 w 468923"/>
              <a:gd name="connsiteY32" fmla="*/ 410308 h 422233"/>
              <a:gd name="connsiteX33" fmla="*/ 193431 w 468923"/>
              <a:gd name="connsiteY33" fmla="*/ 392723 h 422233"/>
              <a:gd name="connsiteX34" fmla="*/ 158262 w 468923"/>
              <a:gd name="connsiteY34" fmla="*/ 375139 h 422233"/>
              <a:gd name="connsiteX35" fmla="*/ 152400 w 468923"/>
              <a:gd name="connsiteY35" fmla="*/ 357554 h 422233"/>
              <a:gd name="connsiteX36" fmla="*/ 146539 w 468923"/>
              <a:gd name="connsiteY36" fmla="*/ 328246 h 422233"/>
              <a:gd name="connsiteX37" fmla="*/ 140677 w 468923"/>
              <a:gd name="connsiteY37" fmla="*/ 269631 h 42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8923" h="422233">
                <a:moveTo>
                  <a:pt x="140677" y="269631"/>
                </a:moveTo>
                <a:lnTo>
                  <a:pt x="140677" y="269631"/>
                </a:lnTo>
                <a:cubicBezTo>
                  <a:pt x="125046" y="263769"/>
                  <a:pt x="106262" y="263137"/>
                  <a:pt x="93785" y="252046"/>
                </a:cubicBezTo>
                <a:cubicBezTo>
                  <a:pt x="86339" y="245427"/>
                  <a:pt x="89705" y="232541"/>
                  <a:pt x="87923" y="222739"/>
                </a:cubicBezTo>
                <a:cubicBezTo>
                  <a:pt x="85797" y="211046"/>
                  <a:pt x="87377" y="198199"/>
                  <a:pt x="82062" y="187569"/>
                </a:cubicBezTo>
                <a:cubicBezTo>
                  <a:pt x="78912" y="181268"/>
                  <a:pt x="70778" y="178996"/>
                  <a:pt x="64477" y="175846"/>
                </a:cubicBezTo>
                <a:cubicBezTo>
                  <a:pt x="56071" y="171643"/>
                  <a:pt x="30955" y="166000"/>
                  <a:pt x="23447" y="164123"/>
                </a:cubicBezTo>
                <a:cubicBezTo>
                  <a:pt x="19539" y="160215"/>
                  <a:pt x="14195" y="157343"/>
                  <a:pt x="11723" y="152400"/>
                </a:cubicBezTo>
                <a:cubicBezTo>
                  <a:pt x="6197" y="141348"/>
                  <a:pt x="0" y="117231"/>
                  <a:pt x="0" y="117231"/>
                </a:cubicBezTo>
                <a:cubicBezTo>
                  <a:pt x="7371" y="95119"/>
                  <a:pt x="9154" y="84631"/>
                  <a:pt x="29308" y="64477"/>
                </a:cubicBezTo>
                <a:cubicBezTo>
                  <a:pt x="35170" y="58615"/>
                  <a:pt x="41586" y="53260"/>
                  <a:pt x="46893" y="46892"/>
                </a:cubicBezTo>
                <a:cubicBezTo>
                  <a:pt x="56520" y="35340"/>
                  <a:pt x="58758" y="21323"/>
                  <a:pt x="76200" y="17585"/>
                </a:cubicBezTo>
                <a:cubicBezTo>
                  <a:pt x="97302" y="13063"/>
                  <a:pt x="119185" y="13677"/>
                  <a:pt x="140677" y="11723"/>
                </a:cubicBezTo>
                <a:cubicBezTo>
                  <a:pt x="148492" y="9769"/>
                  <a:pt x="156377" y="8075"/>
                  <a:pt x="164123" y="5862"/>
                </a:cubicBezTo>
                <a:cubicBezTo>
                  <a:pt x="170064" y="4165"/>
                  <a:pt x="175529" y="0"/>
                  <a:pt x="181708" y="0"/>
                </a:cubicBezTo>
                <a:cubicBezTo>
                  <a:pt x="216932" y="0"/>
                  <a:pt x="252047" y="3908"/>
                  <a:pt x="287216" y="5862"/>
                </a:cubicBezTo>
                <a:lnTo>
                  <a:pt x="322385" y="17585"/>
                </a:lnTo>
                <a:lnTo>
                  <a:pt x="339970" y="23446"/>
                </a:lnTo>
                <a:cubicBezTo>
                  <a:pt x="343878" y="29308"/>
                  <a:pt x="348543" y="34730"/>
                  <a:pt x="351693" y="41031"/>
                </a:cubicBezTo>
                <a:cubicBezTo>
                  <a:pt x="357210" y="52065"/>
                  <a:pt x="357059" y="68564"/>
                  <a:pt x="369277" y="76200"/>
                </a:cubicBezTo>
                <a:cubicBezTo>
                  <a:pt x="379756" y="82749"/>
                  <a:pt x="404447" y="87923"/>
                  <a:pt x="404447" y="87923"/>
                </a:cubicBezTo>
                <a:cubicBezTo>
                  <a:pt x="406401" y="93785"/>
                  <a:pt x="409292" y="99413"/>
                  <a:pt x="410308" y="105508"/>
                </a:cubicBezTo>
                <a:cubicBezTo>
                  <a:pt x="413217" y="122960"/>
                  <a:pt x="411309" y="141250"/>
                  <a:pt x="416170" y="158262"/>
                </a:cubicBezTo>
                <a:cubicBezTo>
                  <a:pt x="423476" y="183831"/>
                  <a:pt x="441187" y="192335"/>
                  <a:pt x="457200" y="211016"/>
                </a:cubicBezTo>
                <a:cubicBezTo>
                  <a:pt x="461784" y="216365"/>
                  <a:pt x="465015" y="222739"/>
                  <a:pt x="468923" y="228600"/>
                </a:cubicBezTo>
                <a:cubicBezTo>
                  <a:pt x="435325" y="278998"/>
                  <a:pt x="475606" y="215233"/>
                  <a:pt x="451339" y="263769"/>
                </a:cubicBezTo>
                <a:cubicBezTo>
                  <a:pt x="448189" y="270070"/>
                  <a:pt x="442767" y="275053"/>
                  <a:pt x="439616" y="281354"/>
                </a:cubicBezTo>
                <a:cubicBezTo>
                  <a:pt x="436853" y="286880"/>
                  <a:pt x="436755" y="293538"/>
                  <a:pt x="433754" y="298939"/>
                </a:cubicBezTo>
                <a:cubicBezTo>
                  <a:pt x="404781" y="351090"/>
                  <a:pt x="422841" y="320732"/>
                  <a:pt x="392723" y="345831"/>
                </a:cubicBezTo>
                <a:cubicBezTo>
                  <a:pt x="386355" y="351138"/>
                  <a:pt x="381682" y="358327"/>
                  <a:pt x="375139" y="363416"/>
                </a:cubicBezTo>
                <a:cubicBezTo>
                  <a:pt x="344907" y="386930"/>
                  <a:pt x="348917" y="383880"/>
                  <a:pt x="322385" y="392723"/>
                </a:cubicBezTo>
                <a:cubicBezTo>
                  <a:pt x="311634" y="403474"/>
                  <a:pt x="298499" y="420317"/>
                  <a:pt x="281354" y="422031"/>
                </a:cubicBezTo>
                <a:cubicBezTo>
                  <a:pt x="265487" y="423618"/>
                  <a:pt x="244257" y="415526"/>
                  <a:pt x="228600" y="410308"/>
                </a:cubicBezTo>
                <a:cubicBezTo>
                  <a:pt x="178208" y="376713"/>
                  <a:pt x="241966" y="416991"/>
                  <a:pt x="193431" y="392723"/>
                </a:cubicBezTo>
                <a:cubicBezTo>
                  <a:pt x="147988" y="370001"/>
                  <a:pt x="202456" y="389869"/>
                  <a:pt x="158262" y="375139"/>
                </a:cubicBezTo>
                <a:cubicBezTo>
                  <a:pt x="156308" y="369277"/>
                  <a:pt x="153899" y="363548"/>
                  <a:pt x="152400" y="357554"/>
                </a:cubicBezTo>
                <a:cubicBezTo>
                  <a:pt x="149984" y="347889"/>
                  <a:pt x="149160" y="337858"/>
                  <a:pt x="146539" y="328246"/>
                </a:cubicBezTo>
                <a:cubicBezTo>
                  <a:pt x="143288" y="316324"/>
                  <a:pt x="141654" y="279400"/>
                  <a:pt x="140677" y="2696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581812C-F935-4B76-AA34-089378325860}"/>
              </a:ext>
            </a:extLst>
          </p:cNvPr>
          <p:cNvSpPr/>
          <p:nvPr/>
        </p:nvSpPr>
        <p:spPr>
          <a:xfrm>
            <a:off x="9525000" y="5509703"/>
            <a:ext cx="234462" cy="205392"/>
          </a:xfrm>
          <a:custGeom>
            <a:avLst/>
            <a:gdLst>
              <a:gd name="connsiteX0" fmla="*/ 99646 w 234462"/>
              <a:gd name="connsiteY0" fmla="*/ 193574 h 205392"/>
              <a:gd name="connsiteX1" fmla="*/ 99646 w 234462"/>
              <a:gd name="connsiteY1" fmla="*/ 193574 h 205392"/>
              <a:gd name="connsiteX2" fmla="*/ 64477 w 234462"/>
              <a:gd name="connsiteY2" fmla="*/ 146682 h 205392"/>
              <a:gd name="connsiteX3" fmla="*/ 29308 w 234462"/>
              <a:gd name="connsiteY3" fmla="*/ 111512 h 205392"/>
              <a:gd name="connsiteX4" fmla="*/ 11723 w 234462"/>
              <a:gd name="connsiteY4" fmla="*/ 70482 h 205392"/>
              <a:gd name="connsiteX5" fmla="*/ 5862 w 234462"/>
              <a:gd name="connsiteY5" fmla="*/ 47035 h 205392"/>
              <a:gd name="connsiteX6" fmla="*/ 0 w 234462"/>
              <a:gd name="connsiteY6" fmla="*/ 29451 h 205392"/>
              <a:gd name="connsiteX7" fmla="*/ 5862 w 234462"/>
              <a:gd name="connsiteY7" fmla="*/ 6005 h 205392"/>
              <a:gd name="connsiteX8" fmla="*/ 23446 w 234462"/>
              <a:gd name="connsiteY8" fmla="*/ 143 h 205392"/>
              <a:gd name="connsiteX9" fmla="*/ 82062 w 234462"/>
              <a:gd name="connsiteY9" fmla="*/ 23589 h 205392"/>
              <a:gd name="connsiteX10" fmla="*/ 123092 w 234462"/>
              <a:gd name="connsiteY10" fmla="*/ 17728 h 205392"/>
              <a:gd name="connsiteX11" fmla="*/ 140677 w 234462"/>
              <a:gd name="connsiteY11" fmla="*/ 6005 h 205392"/>
              <a:gd name="connsiteX12" fmla="*/ 181708 w 234462"/>
              <a:gd name="connsiteY12" fmla="*/ 11866 h 205392"/>
              <a:gd name="connsiteX13" fmla="*/ 205154 w 234462"/>
              <a:gd name="connsiteY13" fmla="*/ 47035 h 205392"/>
              <a:gd name="connsiteX14" fmla="*/ 216877 w 234462"/>
              <a:gd name="connsiteY14" fmla="*/ 64620 h 205392"/>
              <a:gd name="connsiteX15" fmla="*/ 234462 w 234462"/>
              <a:gd name="connsiteY15" fmla="*/ 76343 h 205392"/>
              <a:gd name="connsiteX16" fmla="*/ 228600 w 234462"/>
              <a:gd name="connsiteY16" fmla="*/ 134959 h 205392"/>
              <a:gd name="connsiteX17" fmla="*/ 187569 w 234462"/>
              <a:gd name="connsiteY17" fmla="*/ 181851 h 205392"/>
              <a:gd name="connsiteX18" fmla="*/ 169985 w 234462"/>
              <a:gd name="connsiteY18" fmla="*/ 187712 h 205392"/>
              <a:gd name="connsiteX19" fmla="*/ 152400 w 234462"/>
              <a:gd name="connsiteY19" fmla="*/ 205297 h 205392"/>
              <a:gd name="connsiteX20" fmla="*/ 134815 w 234462"/>
              <a:gd name="connsiteY20" fmla="*/ 193574 h 205392"/>
              <a:gd name="connsiteX21" fmla="*/ 117231 w 234462"/>
              <a:gd name="connsiteY21" fmla="*/ 187712 h 205392"/>
              <a:gd name="connsiteX22" fmla="*/ 99646 w 234462"/>
              <a:gd name="connsiteY22" fmla="*/ 193574 h 20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462" h="205392">
                <a:moveTo>
                  <a:pt x="99646" y="193574"/>
                </a:moveTo>
                <a:lnTo>
                  <a:pt x="99646" y="193574"/>
                </a:lnTo>
                <a:cubicBezTo>
                  <a:pt x="87923" y="177943"/>
                  <a:pt x="77192" y="161517"/>
                  <a:pt x="64477" y="146682"/>
                </a:cubicBezTo>
                <a:cubicBezTo>
                  <a:pt x="53688" y="134094"/>
                  <a:pt x="29308" y="111512"/>
                  <a:pt x="29308" y="111512"/>
                </a:cubicBezTo>
                <a:cubicBezTo>
                  <a:pt x="12475" y="44186"/>
                  <a:pt x="36014" y="127163"/>
                  <a:pt x="11723" y="70482"/>
                </a:cubicBezTo>
                <a:cubicBezTo>
                  <a:pt x="8550" y="63077"/>
                  <a:pt x="8075" y="54781"/>
                  <a:pt x="5862" y="47035"/>
                </a:cubicBezTo>
                <a:cubicBezTo>
                  <a:pt x="4165" y="41094"/>
                  <a:pt x="1954" y="35312"/>
                  <a:pt x="0" y="29451"/>
                </a:cubicBezTo>
                <a:cubicBezTo>
                  <a:pt x="1954" y="21636"/>
                  <a:pt x="830" y="12296"/>
                  <a:pt x="5862" y="6005"/>
                </a:cubicBezTo>
                <a:cubicBezTo>
                  <a:pt x="9722" y="1180"/>
                  <a:pt x="17305" y="-539"/>
                  <a:pt x="23446" y="143"/>
                </a:cubicBezTo>
                <a:cubicBezTo>
                  <a:pt x="42069" y="2212"/>
                  <a:pt x="65124" y="15120"/>
                  <a:pt x="82062" y="23589"/>
                </a:cubicBezTo>
                <a:cubicBezTo>
                  <a:pt x="95739" y="21635"/>
                  <a:pt x="109859" y="21698"/>
                  <a:pt x="123092" y="17728"/>
                </a:cubicBezTo>
                <a:cubicBezTo>
                  <a:pt x="129840" y="15704"/>
                  <a:pt x="133667" y="6706"/>
                  <a:pt x="140677" y="6005"/>
                </a:cubicBezTo>
                <a:cubicBezTo>
                  <a:pt x="154424" y="4630"/>
                  <a:pt x="168031" y="9912"/>
                  <a:pt x="181708" y="11866"/>
                </a:cubicBezTo>
                <a:lnTo>
                  <a:pt x="205154" y="47035"/>
                </a:lnTo>
                <a:cubicBezTo>
                  <a:pt x="209062" y="52897"/>
                  <a:pt x="211015" y="60712"/>
                  <a:pt x="216877" y="64620"/>
                </a:cubicBezTo>
                <a:lnTo>
                  <a:pt x="234462" y="76343"/>
                </a:lnTo>
                <a:cubicBezTo>
                  <a:pt x="232508" y="95882"/>
                  <a:pt x="234457" y="116217"/>
                  <a:pt x="228600" y="134959"/>
                </a:cubicBezTo>
                <a:cubicBezTo>
                  <a:pt x="222087" y="155801"/>
                  <a:pt x="206457" y="172407"/>
                  <a:pt x="187569" y="181851"/>
                </a:cubicBezTo>
                <a:cubicBezTo>
                  <a:pt x="182043" y="184614"/>
                  <a:pt x="175846" y="185758"/>
                  <a:pt x="169985" y="187712"/>
                </a:cubicBezTo>
                <a:cubicBezTo>
                  <a:pt x="164123" y="193574"/>
                  <a:pt x="160577" y="203934"/>
                  <a:pt x="152400" y="205297"/>
                </a:cubicBezTo>
                <a:cubicBezTo>
                  <a:pt x="145451" y="206455"/>
                  <a:pt x="141116" y="196725"/>
                  <a:pt x="134815" y="193574"/>
                </a:cubicBezTo>
                <a:cubicBezTo>
                  <a:pt x="129289" y="190811"/>
                  <a:pt x="122968" y="190007"/>
                  <a:pt x="117231" y="187712"/>
                </a:cubicBezTo>
                <a:cubicBezTo>
                  <a:pt x="113175" y="186089"/>
                  <a:pt x="102577" y="192597"/>
                  <a:pt x="99646" y="19357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F3C09EAB-0794-45D8-813A-EF4B199492A8}"/>
              </a:ext>
            </a:extLst>
          </p:cNvPr>
          <p:cNvSpPr/>
          <p:nvPr/>
        </p:nvSpPr>
        <p:spPr>
          <a:xfrm>
            <a:off x="4074028" y="2586798"/>
            <a:ext cx="644769" cy="439615"/>
          </a:xfrm>
          <a:custGeom>
            <a:avLst/>
            <a:gdLst>
              <a:gd name="connsiteX0" fmla="*/ 298938 w 644769"/>
              <a:gd name="connsiteY0" fmla="*/ 416169 h 439615"/>
              <a:gd name="connsiteX1" fmla="*/ 298938 w 644769"/>
              <a:gd name="connsiteY1" fmla="*/ 416169 h 439615"/>
              <a:gd name="connsiteX2" fmla="*/ 252046 w 644769"/>
              <a:gd name="connsiteY2" fmla="*/ 398585 h 439615"/>
              <a:gd name="connsiteX3" fmla="*/ 228600 w 644769"/>
              <a:gd name="connsiteY3" fmla="*/ 392723 h 439615"/>
              <a:gd name="connsiteX4" fmla="*/ 205154 w 644769"/>
              <a:gd name="connsiteY4" fmla="*/ 381000 h 439615"/>
              <a:gd name="connsiteX5" fmla="*/ 181707 w 644769"/>
              <a:gd name="connsiteY5" fmla="*/ 375139 h 439615"/>
              <a:gd name="connsiteX6" fmla="*/ 146538 w 644769"/>
              <a:gd name="connsiteY6" fmla="*/ 363415 h 439615"/>
              <a:gd name="connsiteX7" fmla="*/ 128954 w 644769"/>
              <a:gd name="connsiteY7" fmla="*/ 357554 h 439615"/>
              <a:gd name="connsiteX8" fmla="*/ 82061 w 644769"/>
              <a:gd name="connsiteY8" fmla="*/ 345831 h 439615"/>
              <a:gd name="connsiteX9" fmla="*/ 41031 w 644769"/>
              <a:gd name="connsiteY9" fmla="*/ 298939 h 439615"/>
              <a:gd name="connsiteX10" fmla="*/ 35169 w 644769"/>
              <a:gd name="connsiteY10" fmla="*/ 281354 h 439615"/>
              <a:gd name="connsiteX11" fmla="*/ 17584 w 644769"/>
              <a:gd name="connsiteY11" fmla="*/ 269631 h 439615"/>
              <a:gd name="connsiteX12" fmla="*/ 11723 w 644769"/>
              <a:gd name="connsiteY12" fmla="*/ 252046 h 439615"/>
              <a:gd name="connsiteX13" fmla="*/ 0 w 644769"/>
              <a:gd name="connsiteY13" fmla="*/ 228600 h 439615"/>
              <a:gd name="connsiteX14" fmla="*/ 29307 w 644769"/>
              <a:gd name="connsiteY14" fmla="*/ 175846 h 439615"/>
              <a:gd name="connsiteX15" fmla="*/ 52754 w 644769"/>
              <a:gd name="connsiteY15" fmla="*/ 158262 h 439615"/>
              <a:gd name="connsiteX16" fmla="*/ 64477 w 644769"/>
              <a:gd name="connsiteY16" fmla="*/ 140677 h 439615"/>
              <a:gd name="connsiteX17" fmla="*/ 99646 w 644769"/>
              <a:gd name="connsiteY17" fmla="*/ 111369 h 439615"/>
              <a:gd name="connsiteX18" fmla="*/ 128954 w 644769"/>
              <a:gd name="connsiteY18" fmla="*/ 82062 h 439615"/>
              <a:gd name="connsiteX19" fmla="*/ 181707 w 644769"/>
              <a:gd name="connsiteY19" fmla="*/ 41031 h 439615"/>
              <a:gd name="connsiteX20" fmla="*/ 193431 w 644769"/>
              <a:gd name="connsiteY20" fmla="*/ 29308 h 439615"/>
              <a:gd name="connsiteX21" fmla="*/ 240323 w 644769"/>
              <a:gd name="connsiteY21" fmla="*/ 17585 h 439615"/>
              <a:gd name="connsiteX22" fmla="*/ 263769 w 644769"/>
              <a:gd name="connsiteY22" fmla="*/ 11723 h 439615"/>
              <a:gd name="connsiteX23" fmla="*/ 287215 w 644769"/>
              <a:gd name="connsiteY23" fmla="*/ 0 h 439615"/>
              <a:gd name="connsiteX24" fmla="*/ 328246 w 644769"/>
              <a:gd name="connsiteY24" fmla="*/ 5862 h 439615"/>
              <a:gd name="connsiteX25" fmla="*/ 339969 w 644769"/>
              <a:gd name="connsiteY25" fmla="*/ 29308 h 439615"/>
              <a:gd name="connsiteX26" fmla="*/ 404446 w 644769"/>
              <a:gd name="connsiteY26" fmla="*/ 87923 h 439615"/>
              <a:gd name="connsiteX27" fmla="*/ 422031 w 644769"/>
              <a:gd name="connsiteY27" fmla="*/ 93785 h 439615"/>
              <a:gd name="connsiteX28" fmla="*/ 433754 w 644769"/>
              <a:gd name="connsiteY28" fmla="*/ 111369 h 439615"/>
              <a:gd name="connsiteX29" fmla="*/ 492369 w 644769"/>
              <a:gd name="connsiteY29" fmla="*/ 128954 h 439615"/>
              <a:gd name="connsiteX30" fmla="*/ 527538 w 644769"/>
              <a:gd name="connsiteY30" fmla="*/ 164123 h 439615"/>
              <a:gd name="connsiteX31" fmla="*/ 545123 w 644769"/>
              <a:gd name="connsiteY31" fmla="*/ 181708 h 439615"/>
              <a:gd name="connsiteX32" fmla="*/ 574431 w 644769"/>
              <a:gd name="connsiteY32" fmla="*/ 216877 h 439615"/>
              <a:gd name="connsiteX33" fmla="*/ 586154 w 644769"/>
              <a:gd name="connsiteY33" fmla="*/ 234462 h 439615"/>
              <a:gd name="connsiteX34" fmla="*/ 621323 w 644769"/>
              <a:gd name="connsiteY34" fmla="*/ 257908 h 439615"/>
              <a:gd name="connsiteX35" fmla="*/ 638907 w 644769"/>
              <a:gd name="connsiteY35" fmla="*/ 275492 h 439615"/>
              <a:gd name="connsiteX36" fmla="*/ 644769 w 644769"/>
              <a:gd name="connsiteY36" fmla="*/ 293077 h 439615"/>
              <a:gd name="connsiteX37" fmla="*/ 638907 w 644769"/>
              <a:gd name="connsiteY37" fmla="*/ 328246 h 439615"/>
              <a:gd name="connsiteX38" fmla="*/ 627184 w 644769"/>
              <a:gd name="connsiteY38" fmla="*/ 375139 h 439615"/>
              <a:gd name="connsiteX39" fmla="*/ 445477 w 644769"/>
              <a:gd name="connsiteY39" fmla="*/ 416169 h 439615"/>
              <a:gd name="connsiteX40" fmla="*/ 410307 w 644769"/>
              <a:gd name="connsiteY40" fmla="*/ 439615 h 439615"/>
              <a:gd name="connsiteX41" fmla="*/ 298938 w 644769"/>
              <a:gd name="connsiteY41" fmla="*/ 416169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4769" h="439615">
                <a:moveTo>
                  <a:pt x="298938" y="416169"/>
                </a:moveTo>
                <a:lnTo>
                  <a:pt x="298938" y="416169"/>
                </a:lnTo>
                <a:cubicBezTo>
                  <a:pt x="283307" y="410308"/>
                  <a:pt x="267883" y="403864"/>
                  <a:pt x="252046" y="398585"/>
                </a:cubicBezTo>
                <a:cubicBezTo>
                  <a:pt x="244404" y="396038"/>
                  <a:pt x="236143" y="395552"/>
                  <a:pt x="228600" y="392723"/>
                </a:cubicBezTo>
                <a:cubicBezTo>
                  <a:pt x="220419" y="389655"/>
                  <a:pt x="213336" y="384068"/>
                  <a:pt x="205154" y="381000"/>
                </a:cubicBezTo>
                <a:cubicBezTo>
                  <a:pt x="197611" y="378171"/>
                  <a:pt x="189423" y="377454"/>
                  <a:pt x="181707" y="375139"/>
                </a:cubicBezTo>
                <a:cubicBezTo>
                  <a:pt x="169871" y="371588"/>
                  <a:pt x="158261" y="367323"/>
                  <a:pt x="146538" y="363415"/>
                </a:cubicBezTo>
                <a:cubicBezTo>
                  <a:pt x="140677" y="361461"/>
                  <a:pt x="134948" y="359052"/>
                  <a:pt x="128954" y="357554"/>
                </a:cubicBezTo>
                <a:lnTo>
                  <a:pt x="82061" y="345831"/>
                </a:lnTo>
                <a:cubicBezTo>
                  <a:pt x="61546" y="332154"/>
                  <a:pt x="50801" y="328246"/>
                  <a:pt x="41031" y="298939"/>
                </a:cubicBezTo>
                <a:cubicBezTo>
                  <a:pt x="39077" y="293077"/>
                  <a:pt x="39029" y="286179"/>
                  <a:pt x="35169" y="281354"/>
                </a:cubicBezTo>
                <a:cubicBezTo>
                  <a:pt x="30768" y="275853"/>
                  <a:pt x="23446" y="273539"/>
                  <a:pt x="17584" y="269631"/>
                </a:cubicBezTo>
                <a:cubicBezTo>
                  <a:pt x="15630" y="263769"/>
                  <a:pt x="14157" y="257725"/>
                  <a:pt x="11723" y="252046"/>
                </a:cubicBezTo>
                <a:cubicBezTo>
                  <a:pt x="8281" y="244015"/>
                  <a:pt x="0" y="237338"/>
                  <a:pt x="0" y="228600"/>
                </a:cubicBezTo>
                <a:cubicBezTo>
                  <a:pt x="0" y="203470"/>
                  <a:pt x="12608" y="190159"/>
                  <a:pt x="29307" y="175846"/>
                </a:cubicBezTo>
                <a:cubicBezTo>
                  <a:pt x="36724" y="169488"/>
                  <a:pt x="44938" y="164123"/>
                  <a:pt x="52754" y="158262"/>
                </a:cubicBezTo>
                <a:cubicBezTo>
                  <a:pt x="56662" y="152400"/>
                  <a:pt x="59496" y="145659"/>
                  <a:pt x="64477" y="140677"/>
                </a:cubicBezTo>
                <a:cubicBezTo>
                  <a:pt x="110594" y="94559"/>
                  <a:pt x="51620" y="168999"/>
                  <a:pt x="99646" y="111369"/>
                </a:cubicBezTo>
                <a:cubicBezTo>
                  <a:pt x="147100" y="54425"/>
                  <a:pt x="73683" y="131193"/>
                  <a:pt x="128954" y="82062"/>
                </a:cubicBezTo>
                <a:cubicBezTo>
                  <a:pt x="176400" y="39887"/>
                  <a:pt x="145447" y="53117"/>
                  <a:pt x="181707" y="41031"/>
                </a:cubicBezTo>
                <a:cubicBezTo>
                  <a:pt x="185615" y="37123"/>
                  <a:pt x="188300" y="31360"/>
                  <a:pt x="193431" y="29308"/>
                </a:cubicBezTo>
                <a:cubicBezTo>
                  <a:pt x="208390" y="23324"/>
                  <a:pt x="224692" y="21493"/>
                  <a:pt x="240323" y="17585"/>
                </a:cubicBezTo>
                <a:cubicBezTo>
                  <a:pt x="248138" y="15631"/>
                  <a:pt x="256564" y="15326"/>
                  <a:pt x="263769" y="11723"/>
                </a:cubicBezTo>
                <a:lnTo>
                  <a:pt x="287215" y="0"/>
                </a:lnTo>
                <a:cubicBezTo>
                  <a:pt x="300892" y="1954"/>
                  <a:pt x="316169" y="-848"/>
                  <a:pt x="328246" y="5862"/>
                </a:cubicBezTo>
                <a:cubicBezTo>
                  <a:pt x="335884" y="10105"/>
                  <a:pt x="334436" y="22545"/>
                  <a:pt x="339969" y="29308"/>
                </a:cubicBezTo>
                <a:cubicBezTo>
                  <a:pt x="350396" y="42052"/>
                  <a:pt x="384472" y="76509"/>
                  <a:pt x="404446" y="87923"/>
                </a:cubicBezTo>
                <a:cubicBezTo>
                  <a:pt x="409811" y="90989"/>
                  <a:pt x="416169" y="91831"/>
                  <a:pt x="422031" y="93785"/>
                </a:cubicBezTo>
                <a:cubicBezTo>
                  <a:pt x="425939" y="99646"/>
                  <a:pt x="427780" y="107635"/>
                  <a:pt x="433754" y="111369"/>
                </a:cubicBezTo>
                <a:cubicBezTo>
                  <a:pt x="443266" y="117314"/>
                  <a:pt x="478644" y="125522"/>
                  <a:pt x="492369" y="128954"/>
                </a:cubicBezTo>
                <a:lnTo>
                  <a:pt x="527538" y="164123"/>
                </a:lnTo>
                <a:cubicBezTo>
                  <a:pt x="533400" y="169985"/>
                  <a:pt x="540525" y="174811"/>
                  <a:pt x="545123" y="181708"/>
                </a:cubicBezTo>
                <a:cubicBezTo>
                  <a:pt x="574232" y="225370"/>
                  <a:pt x="536817" y="171739"/>
                  <a:pt x="574431" y="216877"/>
                </a:cubicBezTo>
                <a:cubicBezTo>
                  <a:pt x="578941" y="222289"/>
                  <a:pt x="580852" y="229823"/>
                  <a:pt x="586154" y="234462"/>
                </a:cubicBezTo>
                <a:cubicBezTo>
                  <a:pt x="596757" y="243740"/>
                  <a:pt x="611360" y="247945"/>
                  <a:pt x="621323" y="257908"/>
                </a:cubicBezTo>
                <a:lnTo>
                  <a:pt x="638907" y="275492"/>
                </a:lnTo>
                <a:cubicBezTo>
                  <a:pt x="640861" y="281354"/>
                  <a:pt x="644769" y="286898"/>
                  <a:pt x="644769" y="293077"/>
                </a:cubicBezTo>
                <a:cubicBezTo>
                  <a:pt x="644769" y="304962"/>
                  <a:pt x="641033" y="316553"/>
                  <a:pt x="638907" y="328246"/>
                </a:cubicBezTo>
                <a:cubicBezTo>
                  <a:pt x="633247" y="359374"/>
                  <a:pt x="635320" y="350732"/>
                  <a:pt x="627184" y="375139"/>
                </a:cubicBezTo>
                <a:cubicBezTo>
                  <a:pt x="610997" y="472269"/>
                  <a:pt x="636582" y="389627"/>
                  <a:pt x="445477" y="416169"/>
                </a:cubicBezTo>
                <a:cubicBezTo>
                  <a:pt x="431521" y="418107"/>
                  <a:pt x="410307" y="439615"/>
                  <a:pt x="410307" y="439615"/>
                </a:cubicBezTo>
                <a:cubicBezTo>
                  <a:pt x="345859" y="433171"/>
                  <a:pt x="317499" y="420077"/>
                  <a:pt x="298938" y="41616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BCBE4190-1F44-4637-9D31-B23941CDD307}"/>
              </a:ext>
            </a:extLst>
          </p:cNvPr>
          <p:cNvSpPr/>
          <p:nvPr/>
        </p:nvSpPr>
        <p:spPr>
          <a:xfrm>
            <a:off x="5858773" y="2658364"/>
            <a:ext cx="387474" cy="292173"/>
          </a:xfrm>
          <a:custGeom>
            <a:avLst/>
            <a:gdLst>
              <a:gd name="connsiteX0" fmla="*/ 188182 w 387474"/>
              <a:gd name="connsiteY0" fmla="*/ 180803 h 292173"/>
              <a:gd name="connsiteX1" fmla="*/ 188182 w 387474"/>
              <a:gd name="connsiteY1" fmla="*/ 180803 h 292173"/>
              <a:gd name="connsiteX2" fmla="*/ 141290 w 387474"/>
              <a:gd name="connsiteY2" fmla="*/ 163219 h 292173"/>
              <a:gd name="connsiteX3" fmla="*/ 123705 w 387474"/>
              <a:gd name="connsiteY3" fmla="*/ 151496 h 292173"/>
              <a:gd name="connsiteX4" fmla="*/ 100259 w 387474"/>
              <a:gd name="connsiteY4" fmla="*/ 139773 h 292173"/>
              <a:gd name="connsiteX5" fmla="*/ 65090 w 387474"/>
              <a:gd name="connsiteY5" fmla="*/ 104603 h 292173"/>
              <a:gd name="connsiteX6" fmla="*/ 24059 w 387474"/>
              <a:gd name="connsiteY6" fmla="*/ 63573 h 292173"/>
              <a:gd name="connsiteX7" fmla="*/ 613 w 387474"/>
              <a:gd name="connsiteY7" fmla="*/ 40127 h 292173"/>
              <a:gd name="connsiteX8" fmla="*/ 6474 w 387474"/>
              <a:gd name="connsiteY8" fmla="*/ 4957 h 292173"/>
              <a:gd name="connsiteX9" fmla="*/ 111982 w 387474"/>
              <a:gd name="connsiteY9" fmla="*/ 16680 h 292173"/>
              <a:gd name="connsiteX10" fmla="*/ 153013 w 387474"/>
              <a:gd name="connsiteY10" fmla="*/ 34265 h 292173"/>
              <a:gd name="connsiteX11" fmla="*/ 188182 w 387474"/>
              <a:gd name="connsiteY11" fmla="*/ 45988 h 292173"/>
              <a:gd name="connsiteX12" fmla="*/ 211628 w 387474"/>
              <a:gd name="connsiteY12" fmla="*/ 40127 h 292173"/>
              <a:gd name="connsiteX13" fmla="*/ 223351 w 387474"/>
              <a:gd name="connsiteY13" fmla="*/ 28403 h 292173"/>
              <a:gd name="connsiteX14" fmla="*/ 252659 w 387474"/>
              <a:gd name="connsiteY14" fmla="*/ 40127 h 292173"/>
              <a:gd name="connsiteX15" fmla="*/ 270243 w 387474"/>
              <a:gd name="connsiteY15" fmla="*/ 57711 h 292173"/>
              <a:gd name="connsiteX16" fmla="*/ 293690 w 387474"/>
              <a:gd name="connsiteY16" fmla="*/ 63573 h 292173"/>
              <a:gd name="connsiteX17" fmla="*/ 317136 w 387474"/>
              <a:gd name="connsiteY17" fmla="*/ 81157 h 292173"/>
              <a:gd name="connsiteX18" fmla="*/ 328859 w 387474"/>
              <a:gd name="connsiteY18" fmla="*/ 98742 h 292173"/>
              <a:gd name="connsiteX19" fmla="*/ 346443 w 387474"/>
              <a:gd name="connsiteY19" fmla="*/ 104603 h 292173"/>
              <a:gd name="connsiteX20" fmla="*/ 358167 w 387474"/>
              <a:gd name="connsiteY20" fmla="*/ 116327 h 292173"/>
              <a:gd name="connsiteX21" fmla="*/ 364028 w 387474"/>
              <a:gd name="connsiteY21" fmla="*/ 133911 h 292173"/>
              <a:gd name="connsiteX22" fmla="*/ 387474 w 387474"/>
              <a:gd name="connsiteY22" fmla="*/ 169080 h 292173"/>
              <a:gd name="connsiteX23" fmla="*/ 381613 w 387474"/>
              <a:gd name="connsiteY23" fmla="*/ 245280 h 292173"/>
              <a:gd name="connsiteX24" fmla="*/ 369890 w 387474"/>
              <a:gd name="connsiteY24" fmla="*/ 280450 h 292173"/>
              <a:gd name="connsiteX25" fmla="*/ 352305 w 387474"/>
              <a:gd name="connsiteY25" fmla="*/ 292173 h 292173"/>
              <a:gd name="connsiteX26" fmla="*/ 276105 w 387474"/>
              <a:gd name="connsiteY26" fmla="*/ 274588 h 292173"/>
              <a:gd name="connsiteX27" fmla="*/ 258520 w 387474"/>
              <a:gd name="connsiteY27" fmla="*/ 257003 h 292173"/>
              <a:gd name="connsiteX28" fmla="*/ 223351 w 387474"/>
              <a:gd name="connsiteY28" fmla="*/ 233557 h 292173"/>
              <a:gd name="connsiteX29" fmla="*/ 211628 w 387474"/>
              <a:gd name="connsiteY29" fmla="*/ 210111 h 292173"/>
              <a:gd name="connsiteX30" fmla="*/ 194043 w 387474"/>
              <a:gd name="connsiteY30" fmla="*/ 198388 h 292173"/>
              <a:gd name="connsiteX31" fmla="*/ 188182 w 387474"/>
              <a:gd name="connsiteY31" fmla="*/ 180803 h 29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7474" h="292173">
                <a:moveTo>
                  <a:pt x="188182" y="180803"/>
                </a:moveTo>
                <a:lnTo>
                  <a:pt x="188182" y="180803"/>
                </a:lnTo>
                <a:cubicBezTo>
                  <a:pt x="172551" y="174942"/>
                  <a:pt x="156487" y="170127"/>
                  <a:pt x="141290" y="163219"/>
                </a:cubicBezTo>
                <a:cubicBezTo>
                  <a:pt x="134877" y="160304"/>
                  <a:pt x="129822" y="154991"/>
                  <a:pt x="123705" y="151496"/>
                </a:cubicBezTo>
                <a:cubicBezTo>
                  <a:pt x="116118" y="147161"/>
                  <a:pt x="108074" y="143681"/>
                  <a:pt x="100259" y="139773"/>
                </a:cubicBezTo>
                <a:cubicBezTo>
                  <a:pt x="77472" y="105592"/>
                  <a:pt x="101999" y="138157"/>
                  <a:pt x="65090" y="104603"/>
                </a:cubicBezTo>
                <a:cubicBezTo>
                  <a:pt x="50778" y="91592"/>
                  <a:pt x="37736" y="77250"/>
                  <a:pt x="24059" y="63573"/>
                </a:cubicBezTo>
                <a:lnTo>
                  <a:pt x="613" y="40127"/>
                </a:lnTo>
                <a:cubicBezTo>
                  <a:pt x="2567" y="28404"/>
                  <a:pt x="-4870" y="8502"/>
                  <a:pt x="6474" y="4957"/>
                </a:cubicBezTo>
                <a:cubicBezTo>
                  <a:pt x="45319" y="-7182"/>
                  <a:pt x="78152" y="5405"/>
                  <a:pt x="111982" y="16680"/>
                </a:cubicBezTo>
                <a:cubicBezTo>
                  <a:pt x="139880" y="35278"/>
                  <a:pt x="118604" y="23942"/>
                  <a:pt x="153013" y="34265"/>
                </a:cubicBezTo>
                <a:cubicBezTo>
                  <a:pt x="164849" y="37816"/>
                  <a:pt x="188182" y="45988"/>
                  <a:pt x="188182" y="45988"/>
                </a:cubicBezTo>
                <a:cubicBezTo>
                  <a:pt x="195997" y="44034"/>
                  <a:pt x="204423" y="43730"/>
                  <a:pt x="211628" y="40127"/>
                </a:cubicBezTo>
                <a:cubicBezTo>
                  <a:pt x="216571" y="37655"/>
                  <a:pt x="217824" y="28403"/>
                  <a:pt x="223351" y="28403"/>
                </a:cubicBezTo>
                <a:cubicBezTo>
                  <a:pt x="233873" y="28403"/>
                  <a:pt x="242890" y="36219"/>
                  <a:pt x="252659" y="40127"/>
                </a:cubicBezTo>
                <a:cubicBezTo>
                  <a:pt x="258520" y="45988"/>
                  <a:pt x="263046" y="53598"/>
                  <a:pt x="270243" y="57711"/>
                </a:cubicBezTo>
                <a:cubicBezTo>
                  <a:pt x="277238" y="61708"/>
                  <a:pt x="286484" y="59970"/>
                  <a:pt x="293690" y="63573"/>
                </a:cubicBezTo>
                <a:cubicBezTo>
                  <a:pt x="302428" y="67942"/>
                  <a:pt x="309321" y="75296"/>
                  <a:pt x="317136" y="81157"/>
                </a:cubicBezTo>
                <a:cubicBezTo>
                  <a:pt x="321044" y="87019"/>
                  <a:pt x="323358" y="94341"/>
                  <a:pt x="328859" y="98742"/>
                </a:cubicBezTo>
                <a:cubicBezTo>
                  <a:pt x="333683" y="102602"/>
                  <a:pt x="341145" y="101424"/>
                  <a:pt x="346443" y="104603"/>
                </a:cubicBezTo>
                <a:cubicBezTo>
                  <a:pt x="351182" y="107447"/>
                  <a:pt x="354259" y="112419"/>
                  <a:pt x="358167" y="116327"/>
                </a:cubicBezTo>
                <a:cubicBezTo>
                  <a:pt x="360121" y="122188"/>
                  <a:pt x="361028" y="128510"/>
                  <a:pt x="364028" y="133911"/>
                </a:cubicBezTo>
                <a:cubicBezTo>
                  <a:pt x="370870" y="146227"/>
                  <a:pt x="387474" y="169080"/>
                  <a:pt x="387474" y="169080"/>
                </a:cubicBezTo>
                <a:cubicBezTo>
                  <a:pt x="385520" y="194480"/>
                  <a:pt x="385586" y="220117"/>
                  <a:pt x="381613" y="245280"/>
                </a:cubicBezTo>
                <a:cubicBezTo>
                  <a:pt x="379686" y="257486"/>
                  <a:pt x="380172" y="273595"/>
                  <a:pt x="369890" y="280450"/>
                </a:cubicBezTo>
                <a:lnTo>
                  <a:pt x="352305" y="292173"/>
                </a:lnTo>
                <a:cubicBezTo>
                  <a:pt x="308171" y="287759"/>
                  <a:pt x="302318" y="296432"/>
                  <a:pt x="276105" y="274588"/>
                </a:cubicBezTo>
                <a:cubicBezTo>
                  <a:pt x="269737" y="269281"/>
                  <a:pt x="265063" y="262092"/>
                  <a:pt x="258520" y="257003"/>
                </a:cubicBezTo>
                <a:cubicBezTo>
                  <a:pt x="247399" y="248353"/>
                  <a:pt x="223351" y="233557"/>
                  <a:pt x="223351" y="233557"/>
                </a:cubicBezTo>
                <a:cubicBezTo>
                  <a:pt x="219443" y="225742"/>
                  <a:pt x="217222" y="216824"/>
                  <a:pt x="211628" y="210111"/>
                </a:cubicBezTo>
                <a:cubicBezTo>
                  <a:pt x="207118" y="204699"/>
                  <a:pt x="199679" y="202615"/>
                  <a:pt x="194043" y="198388"/>
                </a:cubicBezTo>
                <a:cubicBezTo>
                  <a:pt x="191833" y="196730"/>
                  <a:pt x="189159" y="183734"/>
                  <a:pt x="188182" y="18080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70920695-0A3D-4F5A-B924-4501A2D0C93E}"/>
              </a:ext>
            </a:extLst>
          </p:cNvPr>
          <p:cNvSpPr/>
          <p:nvPr/>
        </p:nvSpPr>
        <p:spPr>
          <a:xfrm>
            <a:off x="3850735" y="5493750"/>
            <a:ext cx="644769" cy="439615"/>
          </a:xfrm>
          <a:custGeom>
            <a:avLst/>
            <a:gdLst>
              <a:gd name="connsiteX0" fmla="*/ 298938 w 644769"/>
              <a:gd name="connsiteY0" fmla="*/ 416169 h 439615"/>
              <a:gd name="connsiteX1" fmla="*/ 298938 w 644769"/>
              <a:gd name="connsiteY1" fmla="*/ 416169 h 439615"/>
              <a:gd name="connsiteX2" fmla="*/ 252046 w 644769"/>
              <a:gd name="connsiteY2" fmla="*/ 398585 h 439615"/>
              <a:gd name="connsiteX3" fmla="*/ 228600 w 644769"/>
              <a:gd name="connsiteY3" fmla="*/ 392723 h 439615"/>
              <a:gd name="connsiteX4" fmla="*/ 205154 w 644769"/>
              <a:gd name="connsiteY4" fmla="*/ 381000 h 439615"/>
              <a:gd name="connsiteX5" fmla="*/ 181707 w 644769"/>
              <a:gd name="connsiteY5" fmla="*/ 375139 h 439615"/>
              <a:gd name="connsiteX6" fmla="*/ 146538 w 644769"/>
              <a:gd name="connsiteY6" fmla="*/ 363415 h 439615"/>
              <a:gd name="connsiteX7" fmla="*/ 128954 w 644769"/>
              <a:gd name="connsiteY7" fmla="*/ 357554 h 439615"/>
              <a:gd name="connsiteX8" fmla="*/ 82061 w 644769"/>
              <a:gd name="connsiteY8" fmla="*/ 345831 h 439615"/>
              <a:gd name="connsiteX9" fmla="*/ 41031 w 644769"/>
              <a:gd name="connsiteY9" fmla="*/ 298939 h 439615"/>
              <a:gd name="connsiteX10" fmla="*/ 35169 w 644769"/>
              <a:gd name="connsiteY10" fmla="*/ 281354 h 439615"/>
              <a:gd name="connsiteX11" fmla="*/ 17584 w 644769"/>
              <a:gd name="connsiteY11" fmla="*/ 269631 h 439615"/>
              <a:gd name="connsiteX12" fmla="*/ 11723 w 644769"/>
              <a:gd name="connsiteY12" fmla="*/ 252046 h 439615"/>
              <a:gd name="connsiteX13" fmla="*/ 0 w 644769"/>
              <a:gd name="connsiteY13" fmla="*/ 228600 h 439615"/>
              <a:gd name="connsiteX14" fmla="*/ 29307 w 644769"/>
              <a:gd name="connsiteY14" fmla="*/ 175846 h 439615"/>
              <a:gd name="connsiteX15" fmla="*/ 52754 w 644769"/>
              <a:gd name="connsiteY15" fmla="*/ 158262 h 439615"/>
              <a:gd name="connsiteX16" fmla="*/ 64477 w 644769"/>
              <a:gd name="connsiteY16" fmla="*/ 140677 h 439615"/>
              <a:gd name="connsiteX17" fmla="*/ 99646 w 644769"/>
              <a:gd name="connsiteY17" fmla="*/ 111369 h 439615"/>
              <a:gd name="connsiteX18" fmla="*/ 128954 w 644769"/>
              <a:gd name="connsiteY18" fmla="*/ 82062 h 439615"/>
              <a:gd name="connsiteX19" fmla="*/ 181707 w 644769"/>
              <a:gd name="connsiteY19" fmla="*/ 41031 h 439615"/>
              <a:gd name="connsiteX20" fmla="*/ 193431 w 644769"/>
              <a:gd name="connsiteY20" fmla="*/ 29308 h 439615"/>
              <a:gd name="connsiteX21" fmla="*/ 240323 w 644769"/>
              <a:gd name="connsiteY21" fmla="*/ 17585 h 439615"/>
              <a:gd name="connsiteX22" fmla="*/ 263769 w 644769"/>
              <a:gd name="connsiteY22" fmla="*/ 11723 h 439615"/>
              <a:gd name="connsiteX23" fmla="*/ 287215 w 644769"/>
              <a:gd name="connsiteY23" fmla="*/ 0 h 439615"/>
              <a:gd name="connsiteX24" fmla="*/ 328246 w 644769"/>
              <a:gd name="connsiteY24" fmla="*/ 5862 h 439615"/>
              <a:gd name="connsiteX25" fmla="*/ 339969 w 644769"/>
              <a:gd name="connsiteY25" fmla="*/ 29308 h 439615"/>
              <a:gd name="connsiteX26" fmla="*/ 404446 w 644769"/>
              <a:gd name="connsiteY26" fmla="*/ 87923 h 439615"/>
              <a:gd name="connsiteX27" fmla="*/ 422031 w 644769"/>
              <a:gd name="connsiteY27" fmla="*/ 93785 h 439615"/>
              <a:gd name="connsiteX28" fmla="*/ 433754 w 644769"/>
              <a:gd name="connsiteY28" fmla="*/ 111369 h 439615"/>
              <a:gd name="connsiteX29" fmla="*/ 492369 w 644769"/>
              <a:gd name="connsiteY29" fmla="*/ 128954 h 439615"/>
              <a:gd name="connsiteX30" fmla="*/ 527538 w 644769"/>
              <a:gd name="connsiteY30" fmla="*/ 164123 h 439615"/>
              <a:gd name="connsiteX31" fmla="*/ 545123 w 644769"/>
              <a:gd name="connsiteY31" fmla="*/ 181708 h 439615"/>
              <a:gd name="connsiteX32" fmla="*/ 574431 w 644769"/>
              <a:gd name="connsiteY32" fmla="*/ 216877 h 439615"/>
              <a:gd name="connsiteX33" fmla="*/ 586154 w 644769"/>
              <a:gd name="connsiteY33" fmla="*/ 234462 h 439615"/>
              <a:gd name="connsiteX34" fmla="*/ 621323 w 644769"/>
              <a:gd name="connsiteY34" fmla="*/ 257908 h 439615"/>
              <a:gd name="connsiteX35" fmla="*/ 638907 w 644769"/>
              <a:gd name="connsiteY35" fmla="*/ 275492 h 439615"/>
              <a:gd name="connsiteX36" fmla="*/ 644769 w 644769"/>
              <a:gd name="connsiteY36" fmla="*/ 293077 h 439615"/>
              <a:gd name="connsiteX37" fmla="*/ 638907 w 644769"/>
              <a:gd name="connsiteY37" fmla="*/ 328246 h 439615"/>
              <a:gd name="connsiteX38" fmla="*/ 627184 w 644769"/>
              <a:gd name="connsiteY38" fmla="*/ 375139 h 439615"/>
              <a:gd name="connsiteX39" fmla="*/ 445477 w 644769"/>
              <a:gd name="connsiteY39" fmla="*/ 416169 h 439615"/>
              <a:gd name="connsiteX40" fmla="*/ 410307 w 644769"/>
              <a:gd name="connsiteY40" fmla="*/ 439615 h 439615"/>
              <a:gd name="connsiteX41" fmla="*/ 298938 w 644769"/>
              <a:gd name="connsiteY41" fmla="*/ 416169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4769" h="439615">
                <a:moveTo>
                  <a:pt x="298938" y="416169"/>
                </a:moveTo>
                <a:lnTo>
                  <a:pt x="298938" y="416169"/>
                </a:lnTo>
                <a:cubicBezTo>
                  <a:pt x="283307" y="410308"/>
                  <a:pt x="267883" y="403864"/>
                  <a:pt x="252046" y="398585"/>
                </a:cubicBezTo>
                <a:cubicBezTo>
                  <a:pt x="244404" y="396038"/>
                  <a:pt x="236143" y="395552"/>
                  <a:pt x="228600" y="392723"/>
                </a:cubicBezTo>
                <a:cubicBezTo>
                  <a:pt x="220419" y="389655"/>
                  <a:pt x="213336" y="384068"/>
                  <a:pt x="205154" y="381000"/>
                </a:cubicBezTo>
                <a:cubicBezTo>
                  <a:pt x="197611" y="378171"/>
                  <a:pt x="189423" y="377454"/>
                  <a:pt x="181707" y="375139"/>
                </a:cubicBezTo>
                <a:cubicBezTo>
                  <a:pt x="169871" y="371588"/>
                  <a:pt x="158261" y="367323"/>
                  <a:pt x="146538" y="363415"/>
                </a:cubicBezTo>
                <a:cubicBezTo>
                  <a:pt x="140677" y="361461"/>
                  <a:pt x="134948" y="359052"/>
                  <a:pt x="128954" y="357554"/>
                </a:cubicBezTo>
                <a:lnTo>
                  <a:pt x="82061" y="345831"/>
                </a:lnTo>
                <a:cubicBezTo>
                  <a:pt x="61546" y="332154"/>
                  <a:pt x="50801" y="328246"/>
                  <a:pt x="41031" y="298939"/>
                </a:cubicBezTo>
                <a:cubicBezTo>
                  <a:pt x="39077" y="293077"/>
                  <a:pt x="39029" y="286179"/>
                  <a:pt x="35169" y="281354"/>
                </a:cubicBezTo>
                <a:cubicBezTo>
                  <a:pt x="30768" y="275853"/>
                  <a:pt x="23446" y="273539"/>
                  <a:pt x="17584" y="269631"/>
                </a:cubicBezTo>
                <a:cubicBezTo>
                  <a:pt x="15630" y="263769"/>
                  <a:pt x="14157" y="257725"/>
                  <a:pt x="11723" y="252046"/>
                </a:cubicBezTo>
                <a:cubicBezTo>
                  <a:pt x="8281" y="244015"/>
                  <a:pt x="0" y="237338"/>
                  <a:pt x="0" y="228600"/>
                </a:cubicBezTo>
                <a:cubicBezTo>
                  <a:pt x="0" y="203470"/>
                  <a:pt x="12608" y="190159"/>
                  <a:pt x="29307" y="175846"/>
                </a:cubicBezTo>
                <a:cubicBezTo>
                  <a:pt x="36724" y="169488"/>
                  <a:pt x="44938" y="164123"/>
                  <a:pt x="52754" y="158262"/>
                </a:cubicBezTo>
                <a:cubicBezTo>
                  <a:pt x="56662" y="152400"/>
                  <a:pt x="59496" y="145659"/>
                  <a:pt x="64477" y="140677"/>
                </a:cubicBezTo>
                <a:cubicBezTo>
                  <a:pt x="110594" y="94559"/>
                  <a:pt x="51620" y="168999"/>
                  <a:pt x="99646" y="111369"/>
                </a:cubicBezTo>
                <a:cubicBezTo>
                  <a:pt x="147100" y="54425"/>
                  <a:pt x="73683" y="131193"/>
                  <a:pt x="128954" y="82062"/>
                </a:cubicBezTo>
                <a:cubicBezTo>
                  <a:pt x="176400" y="39887"/>
                  <a:pt x="145447" y="53117"/>
                  <a:pt x="181707" y="41031"/>
                </a:cubicBezTo>
                <a:cubicBezTo>
                  <a:pt x="185615" y="37123"/>
                  <a:pt x="188300" y="31360"/>
                  <a:pt x="193431" y="29308"/>
                </a:cubicBezTo>
                <a:cubicBezTo>
                  <a:pt x="208390" y="23324"/>
                  <a:pt x="224692" y="21493"/>
                  <a:pt x="240323" y="17585"/>
                </a:cubicBezTo>
                <a:cubicBezTo>
                  <a:pt x="248138" y="15631"/>
                  <a:pt x="256564" y="15326"/>
                  <a:pt x="263769" y="11723"/>
                </a:cubicBezTo>
                <a:lnTo>
                  <a:pt x="287215" y="0"/>
                </a:lnTo>
                <a:cubicBezTo>
                  <a:pt x="300892" y="1954"/>
                  <a:pt x="316169" y="-848"/>
                  <a:pt x="328246" y="5862"/>
                </a:cubicBezTo>
                <a:cubicBezTo>
                  <a:pt x="335884" y="10105"/>
                  <a:pt x="334436" y="22545"/>
                  <a:pt x="339969" y="29308"/>
                </a:cubicBezTo>
                <a:cubicBezTo>
                  <a:pt x="350396" y="42052"/>
                  <a:pt x="384472" y="76509"/>
                  <a:pt x="404446" y="87923"/>
                </a:cubicBezTo>
                <a:cubicBezTo>
                  <a:pt x="409811" y="90989"/>
                  <a:pt x="416169" y="91831"/>
                  <a:pt x="422031" y="93785"/>
                </a:cubicBezTo>
                <a:cubicBezTo>
                  <a:pt x="425939" y="99646"/>
                  <a:pt x="427780" y="107635"/>
                  <a:pt x="433754" y="111369"/>
                </a:cubicBezTo>
                <a:cubicBezTo>
                  <a:pt x="443266" y="117314"/>
                  <a:pt x="478644" y="125522"/>
                  <a:pt x="492369" y="128954"/>
                </a:cubicBezTo>
                <a:lnTo>
                  <a:pt x="527538" y="164123"/>
                </a:lnTo>
                <a:cubicBezTo>
                  <a:pt x="533400" y="169985"/>
                  <a:pt x="540525" y="174811"/>
                  <a:pt x="545123" y="181708"/>
                </a:cubicBezTo>
                <a:cubicBezTo>
                  <a:pt x="574232" y="225370"/>
                  <a:pt x="536817" y="171739"/>
                  <a:pt x="574431" y="216877"/>
                </a:cubicBezTo>
                <a:cubicBezTo>
                  <a:pt x="578941" y="222289"/>
                  <a:pt x="580852" y="229823"/>
                  <a:pt x="586154" y="234462"/>
                </a:cubicBezTo>
                <a:cubicBezTo>
                  <a:pt x="596757" y="243740"/>
                  <a:pt x="611360" y="247945"/>
                  <a:pt x="621323" y="257908"/>
                </a:cubicBezTo>
                <a:lnTo>
                  <a:pt x="638907" y="275492"/>
                </a:lnTo>
                <a:cubicBezTo>
                  <a:pt x="640861" y="281354"/>
                  <a:pt x="644769" y="286898"/>
                  <a:pt x="644769" y="293077"/>
                </a:cubicBezTo>
                <a:cubicBezTo>
                  <a:pt x="644769" y="304962"/>
                  <a:pt x="641033" y="316553"/>
                  <a:pt x="638907" y="328246"/>
                </a:cubicBezTo>
                <a:cubicBezTo>
                  <a:pt x="633247" y="359374"/>
                  <a:pt x="635320" y="350732"/>
                  <a:pt x="627184" y="375139"/>
                </a:cubicBezTo>
                <a:cubicBezTo>
                  <a:pt x="610997" y="472269"/>
                  <a:pt x="636582" y="389627"/>
                  <a:pt x="445477" y="416169"/>
                </a:cubicBezTo>
                <a:cubicBezTo>
                  <a:pt x="431521" y="418107"/>
                  <a:pt x="410307" y="439615"/>
                  <a:pt x="410307" y="439615"/>
                </a:cubicBezTo>
                <a:cubicBezTo>
                  <a:pt x="345859" y="433171"/>
                  <a:pt x="317499" y="420077"/>
                  <a:pt x="298938" y="41616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B6707768-686F-46E6-82BA-E412828D0E4B}"/>
              </a:ext>
            </a:extLst>
          </p:cNvPr>
          <p:cNvSpPr/>
          <p:nvPr/>
        </p:nvSpPr>
        <p:spPr>
          <a:xfrm>
            <a:off x="5679209" y="5582173"/>
            <a:ext cx="387474" cy="292173"/>
          </a:xfrm>
          <a:custGeom>
            <a:avLst/>
            <a:gdLst>
              <a:gd name="connsiteX0" fmla="*/ 188182 w 387474"/>
              <a:gd name="connsiteY0" fmla="*/ 180803 h 292173"/>
              <a:gd name="connsiteX1" fmla="*/ 188182 w 387474"/>
              <a:gd name="connsiteY1" fmla="*/ 180803 h 292173"/>
              <a:gd name="connsiteX2" fmla="*/ 141290 w 387474"/>
              <a:gd name="connsiteY2" fmla="*/ 163219 h 292173"/>
              <a:gd name="connsiteX3" fmla="*/ 123705 w 387474"/>
              <a:gd name="connsiteY3" fmla="*/ 151496 h 292173"/>
              <a:gd name="connsiteX4" fmla="*/ 100259 w 387474"/>
              <a:gd name="connsiteY4" fmla="*/ 139773 h 292173"/>
              <a:gd name="connsiteX5" fmla="*/ 65090 w 387474"/>
              <a:gd name="connsiteY5" fmla="*/ 104603 h 292173"/>
              <a:gd name="connsiteX6" fmla="*/ 24059 w 387474"/>
              <a:gd name="connsiteY6" fmla="*/ 63573 h 292173"/>
              <a:gd name="connsiteX7" fmla="*/ 613 w 387474"/>
              <a:gd name="connsiteY7" fmla="*/ 40127 h 292173"/>
              <a:gd name="connsiteX8" fmla="*/ 6474 w 387474"/>
              <a:gd name="connsiteY8" fmla="*/ 4957 h 292173"/>
              <a:gd name="connsiteX9" fmla="*/ 111982 w 387474"/>
              <a:gd name="connsiteY9" fmla="*/ 16680 h 292173"/>
              <a:gd name="connsiteX10" fmla="*/ 153013 w 387474"/>
              <a:gd name="connsiteY10" fmla="*/ 34265 h 292173"/>
              <a:gd name="connsiteX11" fmla="*/ 188182 w 387474"/>
              <a:gd name="connsiteY11" fmla="*/ 45988 h 292173"/>
              <a:gd name="connsiteX12" fmla="*/ 211628 w 387474"/>
              <a:gd name="connsiteY12" fmla="*/ 40127 h 292173"/>
              <a:gd name="connsiteX13" fmla="*/ 223351 w 387474"/>
              <a:gd name="connsiteY13" fmla="*/ 28403 h 292173"/>
              <a:gd name="connsiteX14" fmla="*/ 252659 w 387474"/>
              <a:gd name="connsiteY14" fmla="*/ 40127 h 292173"/>
              <a:gd name="connsiteX15" fmla="*/ 270243 w 387474"/>
              <a:gd name="connsiteY15" fmla="*/ 57711 h 292173"/>
              <a:gd name="connsiteX16" fmla="*/ 293690 w 387474"/>
              <a:gd name="connsiteY16" fmla="*/ 63573 h 292173"/>
              <a:gd name="connsiteX17" fmla="*/ 317136 w 387474"/>
              <a:gd name="connsiteY17" fmla="*/ 81157 h 292173"/>
              <a:gd name="connsiteX18" fmla="*/ 328859 w 387474"/>
              <a:gd name="connsiteY18" fmla="*/ 98742 h 292173"/>
              <a:gd name="connsiteX19" fmla="*/ 346443 w 387474"/>
              <a:gd name="connsiteY19" fmla="*/ 104603 h 292173"/>
              <a:gd name="connsiteX20" fmla="*/ 358167 w 387474"/>
              <a:gd name="connsiteY20" fmla="*/ 116327 h 292173"/>
              <a:gd name="connsiteX21" fmla="*/ 364028 w 387474"/>
              <a:gd name="connsiteY21" fmla="*/ 133911 h 292173"/>
              <a:gd name="connsiteX22" fmla="*/ 387474 w 387474"/>
              <a:gd name="connsiteY22" fmla="*/ 169080 h 292173"/>
              <a:gd name="connsiteX23" fmla="*/ 381613 w 387474"/>
              <a:gd name="connsiteY23" fmla="*/ 245280 h 292173"/>
              <a:gd name="connsiteX24" fmla="*/ 369890 w 387474"/>
              <a:gd name="connsiteY24" fmla="*/ 280450 h 292173"/>
              <a:gd name="connsiteX25" fmla="*/ 352305 w 387474"/>
              <a:gd name="connsiteY25" fmla="*/ 292173 h 292173"/>
              <a:gd name="connsiteX26" fmla="*/ 276105 w 387474"/>
              <a:gd name="connsiteY26" fmla="*/ 274588 h 292173"/>
              <a:gd name="connsiteX27" fmla="*/ 258520 w 387474"/>
              <a:gd name="connsiteY27" fmla="*/ 257003 h 292173"/>
              <a:gd name="connsiteX28" fmla="*/ 223351 w 387474"/>
              <a:gd name="connsiteY28" fmla="*/ 233557 h 292173"/>
              <a:gd name="connsiteX29" fmla="*/ 211628 w 387474"/>
              <a:gd name="connsiteY29" fmla="*/ 210111 h 292173"/>
              <a:gd name="connsiteX30" fmla="*/ 194043 w 387474"/>
              <a:gd name="connsiteY30" fmla="*/ 198388 h 292173"/>
              <a:gd name="connsiteX31" fmla="*/ 188182 w 387474"/>
              <a:gd name="connsiteY31" fmla="*/ 180803 h 29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7474" h="292173">
                <a:moveTo>
                  <a:pt x="188182" y="180803"/>
                </a:moveTo>
                <a:lnTo>
                  <a:pt x="188182" y="180803"/>
                </a:lnTo>
                <a:cubicBezTo>
                  <a:pt x="172551" y="174942"/>
                  <a:pt x="156487" y="170127"/>
                  <a:pt x="141290" y="163219"/>
                </a:cubicBezTo>
                <a:cubicBezTo>
                  <a:pt x="134877" y="160304"/>
                  <a:pt x="129822" y="154991"/>
                  <a:pt x="123705" y="151496"/>
                </a:cubicBezTo>
                <a:cubicBezTo>
                  <a:pt x="116118" y="147161"/>
                  <a:pt x="108074" y="143681"/>
                  <a:pt x="100259" y="139773"/>
                </a:cubicBezTo>
                <a:cubicBezTo>
                  <a:pt x="77472" y="105592"/>
                  <a:pt x="101999" y="138157"/>
                  <a:pt x="65090" y="104603"/>
                </a:cubicBezTo>
                <a:cubicBezTo>
                  <a:pt x="50778" y="91592"/>
                  <a:pt x="37736" y="77250"/>
                  <a:pt x="24059" y="63573"/>
                </a:cubicBezTo>
                <a:lnTo>
                  <a:pt x="613" y="40127"/>
                </a:lnTo>
                <a:cubicBezTo>
                  <a:pt x="2567" y="28404"/>
                  <a:pt x="-4870" y="8502"/>
                  <a:pt x="6474" y="4957"/>
                </a:cubicBezTo>
                <a:cubicBezTo>
                  <a:pt x="45319" y="-7182"/>
                  <a:pt x="78152" y="5405"/>
                  <a:pt x="111982" y="16680"/>
                </a:cubicBezTo>
                <a:cubicBezTo>
                  <a:pt x="139880" y="35278"/>
                  <a:pt x="118604" y="23942"/>
                  <a:pt x="153013" y="34265"/>
                </a:cubicBezTo>
                <a:cubicBezTo>
                  <a:pt x="164849" y="37816"/>
                  <a:pt x="188182" y="45988"/>
                  <a:pt x="188182" y="45988"/>
                </a:cubicBezTo>
                <a:cubicBezTo>
                  <a:pt x="195997" y="44034"/>
                  <a:pt x="204423" y="43730"/>
                  <a:pt x="211628" y="40127"/>
                </a:cubicBezTo>
                <a:cubicBezTo>
                  <a:pt x="216571" y="37655"/>
                  <a:pt x="217824" y="28403"/>
                  <a:pt x="223351" y="28403"/>
                </a:cubicBezTo>
                <a:cubicBezTo>
                  <a:pt x="233873" y="28403"/>
                  <a:pt x="242890" y="36219"/>
                  <a:pt x="252659" y="40127"/>
                </a:cubicBezTo>
                <a:cubicBezTo>
                  <a:pt x="258520" y="45988"/>
                  <a:pt x="263046" y="53598"/>
                  <a:pt x="270243" y="57711"/>
                </a:cubicBezTo>
                <a:cubicBezTo>
                  <a:pt x="277238" y="61708"/>
                  <a:pt x="286484" y="59970"/>
                  <a:pt x="293690" y="63573"/>
                </a:cubicBezTo>
                <a:cubicBezTo>
                  <a:pt x="302428" y="67942"/>
                  <a:pt x="309321" y="75296"/>
                  <a:pt x="317136" y="81157"/>
                </a:cubicBezTo>
                <a:cubicBezTo>
                  <a:pt x="321044" y="87019"/>
                  <a:pt x="323358" y="94341"/>
                  <a:pt x="328859" y="98742"/>
                </a:cubicBezTo>
                <a:cubicBezTo>
                  <a:pt x="333683" y="102602"/>
                  <a:pt x="341145" y="101424"/>
                  <a:pt x="346443" y="104603"/>
                </a:cubicBezTo>
                <a:cubicBezTo>
                  <a:pt x="351182" y="107447"/>
                  <a:pt x="354259" y="112419"/>
                  <a:pt x="358167" y="116327"/>
                </a:cubicBezTo>
                <a:cubicBezTo>
                  <a:pt x="360121" y="122188"/>
                  <a:pt x="361028" y="128510"/>
                  <a:pt x="364028" y="133911"/>
                </a:cubicBezTo>
                <a:cubicBezTo>
                  <a:pt x="370870" y="146227"/>
                  <a:pt x="387474" y="169080"/>
                  <a:pt x="387474" y="169080"/>
                </a:cubicBezTo>
                <a:cubicBezTo>
                  <a:pt x="385520" y="194480"/>
                  <a:pt x="385586" y="220117"/>
                  <a:pt x="381613" y="245280"/>
                </a:cubicBezTo>
                <a:cubicBezTo>
                  <a:pt x="379686" y="257486"/>
                  <a:pt x="380172" y="273595"/>
                  <a:pt x="369890" y="280450"/>
                </a:cubicBezTo>
                <a:lnTo>
                  <a:pt x="352305" y="292173"/>
                </a:lnTo>
                <a:cubicBezTo>
                  <a:pt x="308171" y="287759"/>
                  <a:pt x="302318" y="296432"/>
                  <a:pt x="276105" y="274588"/>
                </a:cubicBezTo>
                <a:cubicBezTo>
                  <a:pt x="269737" y="269281"/>
                  <a:pt x="265063" y="262092"/>
                  <a:pt x="258520" y="257003"/>
                </a:cubicBezTo>
                <a:cubicBezTo>
                  <a:pt x="247399" y="248353"/>
                  <a:pt x="223351" y="233557"/>
                  <a:pt x="223351" y="233557"/>
                </a:cubicBezTo>
                <a:cubicBezTo>
                  <a:pt x="219443" y="225742"/>
                  <a:pt x="217222" y="216824"/>
                  <a:pt x="211628" y="210111"/>
                </a:cubicBezTo>
                <a:cubicBezTo>
                  <a:pt x="207118" y="204699"/>
                  <a:pt x="199679" y="202615"/>
                  <a:pt x="194043" y="198388"/>
                </a:cubicBezTo>
                <a:cubicBezTo>
                  <a:pt x="191833" y="196730"/>
                  <a:pt x="189159" y="183734"/>
                  <a:pt x="188182" y="18080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30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65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Moth Analysis Phase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24 of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8208" y="5618470"/>
            <a:ext cx="812778" cy="62979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6402313" y="2427039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1</a:t>
            </a:r>
          </a:p>
          <a:p>
            <a:pPr algn="ctr"/>
            <a:endParaRPr lang="en-US" sz="1100" dirty="0"/>
          </a:p>
          <a:p>
            <a:endParaRPr lang="en-US" sz="11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5972357" y="1656202"/>
            <a:ext cx="20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Distribution Models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6632701" y="3166702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2</a:t>
            </a:r>
          </a:p>
          <a:p>
            <a:pPr algn="ctr"/>
            <a:endParaRPr lang="en-US" sz="1100" dirty="0"/>
          </a:p>
          <a:p>
            <a:endParaRPr lang="en-US" sz="11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C4947E3-C431-4413-9BE6-7FFF036045BF}"/>
              </a:ext>
            </a:extLst>
          </p:cNvPr>
          <p:cNvSpPr/>
          <p:nvPr/>
        </p:nvSpPr>
        <p:spPr>
          <a:xfrm>
            <a:off x="6416254" y="3963075"/>
            <a:ext cx="1155031" cy="5497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3</a:t>
            </a:r>
          </a:p>
          <a:p>
            <a:endParaRPr lang="en-US" sz="1100" dirty="0"/>
          </a:p>
          <a:p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B1755-A0C6-48D4-978C-CEBC69758392}"/>
                  </a:ext>
                </a:extLst>
              </p:cNvPr>
              <p:cNvSpPr txBox="1"/>
              <p:nvPr/>
            </p:nvSpPr>
            <p:spPr>
              <a:xfrm>
                <a:off x="6046583" y="2657844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6B1755-A0C6-48D4-978C-CEBC69758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583" y="2657844"/>
                <a:ext cx="1875692" cy="18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679A002-09D6-459F-99FE-4CA44FFFE8C8}"/>
                  </a:ext>
                </a:extLst>
              </p:cNvPr>
              <p:cNvSpPr txBox="1"/>
              <p:nvPr/>
            </p:nvSpPr>
            <p:spPr>
              <a:xfrm>
                <a:off x="6320470" y="3393178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679A002-09D6-459F-99FE-4CA44FFFE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470" y="3393178"/>
                <a:ext cx="1875692" cy="184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463E41E-A7A6-4FF5-B177-B17BFD2F8AFF}"/>
                  </a:ext>
                </a:extLst>
              </p:cNvPr>
              <p:cNvSpPr txBox="1"/>
              <p:nvPr/>
            </p:nvSpPr>
            <p:spPr>
              <a:xfrm>
                <a:off x="6093303" y="4203707"/>
                <a:ext cx="187569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6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463E41E-A7A6-4FF5-B177-B17BFD2F8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03" y="4203707"/>
                <a:ext cx="1875692" cy="184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4321263A-5C66-4AF9-9065-5CC4515CBDEF}"/>
              </a:ext>
            </a:extLst>
          </p:cNvPr>
          <p:cNvSpPr txBox="1"/>
          <p:nvPr/>
        </p:nvSpPr>
        <p:spPr>
          <a:xfrm>
            <a:off x="7561415" y="4019276"/>
            <a:ext cx="136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Test Score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B942DB0-0B5C-4577-9473-ED000A80A2AB}"/>
              </a:ext>
            </a:extLst>
          </p:cNvPr>
          <p:cNvSpPr txBox="1"/>
          <p:nvPr/>
        </p:nvSpPr>
        <p:spPr>
          <a:xfrm>
            <a:off x="7894721" y="3264845"/>
            <a:ext cx="136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Test Score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CDD28E1-3A6F-4BA9-BD4B-0C5B99E5C96F}"/>
              </a:ext>
            </a:extLst>
          </p:cNvPr>
          <p:cNvSpPr txBox="1"/>
          <p:nvPr/>
        </p:nvSpPr>
        <p:spPr>
          <a:xfrm>
            <a:off x="7556860" y="2501849"/>
            <a:ext cx="136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Test Score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5544304-A6D4-4152-B4D7-3F619845F79C}"/>
              </a:ext>
            </a:extLst>
          </p:cNvPr>
          <p:cNvCxnSpPr>
            <a:stCxn id="107" idx="3"/>
            <a:endCxn id="106" idx="3"/>
          </p:cNvCxnSpPr>
          <p:nvPr/>
        </p:nvCxnSpPr>
        <p:spPr>
          <a:xfrm>
            <a:off x="8925073" y="2701904"/>
            <a:ext cx="337861" cy="762996"/>
          </a:xfrm>
          <a:prstGeom prst="curvedConnector3">
            <a:avLst>
              <a:gd name="adj1" fmla="val 167661"/>
            </a:avLst>
          </a:prstGeom>
          <a:ln w="381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E68FA60-756F-4627-9193-2A5C7A2D2952}"/>
              </a:ext>
            </a:extLst>
          </p:cNvPr>
          <p:cNvCxnSpPr>
            <a:stCxn id="106" idx="3"/>
            <a:endCxn id="105" idx="3"/>
          </p:cNvCxnSpPr>
          <p:nvPr/>
        </p:nvCxnSpPr>
        <p:spPr>
          <a:xfrm flipH="1">
            <a:off x="8929628" y="3464900"/>
            <a:ext cx="333306" cy="754431"/>
          </a:xfrm>
          <a:prstGeom prst="curvedConnector3">
            <a:avLst>
              <a:gd name="adj1" fmla="val -68586"/>
            </a:avLst>
          </a:prstGeom>
          <a:ln w="381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or: Curved 320">
            <a:extLst>
              <a:ext uri="{FF2B5EF4-FFF2-40B4-BE49-F238E27FC236}">
                <a16:creationId xmlns:a16="http://schemas.microsoft.com/office/drawing/2014/main" id="{5228471A-0E57-4573-A33A-FD8CEFFF6AA5}"/>
              </a:ext>
            </a:extLst>
          </p:cNvPr>
          <p:cNvCxnSpPr>
            <a:stCxn id="107" idx="3"/>
            <a:endCxn id="105" idx="3"/>
          </p:cNvCxnSpPr>
          <p:nvPr/>
        </p:nvCxnSpPr>
        <p:spPr>
          <a:xfrm>
            <a:off x="8925073" y="2701904"/>
            <a:ext cx="4555" cy="1517427"/>
          </a:xfrm>
          <a:prstGeom prst="curvedConnector3">
            <a:avLst>
              <a:gd name="adj1" fmla="val 26737497"/>
            </a:avLst>
          </a:prstGeom>
          <a:ln w="381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08D9E11-86AB-41EB-A664-748BD4A725B3}"/>
              </a:ext>
            </a:extLst>
          </p:cNvPr>
          <p:cNvSpPr/>
          <p:nvPr/>
        </p:nvSpPr>
        <p:spPr>
          <a:xfrm>
            <a:off x="4729625" y="1105772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081072D-76D9-4870-B5B2-CB6A4A8395D2}"/>
              </a:ext>
            </a:extLst>
          </p:cNvPr>
          <p:cNvSpPr/>
          <p:nvPr/>
        </p:nvSpPr>
        <p:spPr>
          <a:xfrm>
            <a:off x="4639389" y="1228093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6E73505-3E76-423B-878C-D16758E71465}"/>
              </a:ext>
            </a:extLst>
          </p:cNvPr>
          <p:cNvSpPr/>
          <p:nvPr/>
        </p:nvSpPr>
        <p:spPr>
          <a:xfrm>
            <a:off x="4549153" y="1350414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1F43C1D-A63A-4581-806C-5A47CB83D764}"/>
              </a:ext>
            </a:extLst>
          </p:cNvPr>
          <p:cNvSpPr/>
          <p:nvPr/>
        </p:nvSpPr>
        <p:spPr>
          <a:xfrm>
            <a:off x="4458917" y="1490782"/>
            <a:ext cx="1064795" cy="7820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A9D4EFA-FFF1-4C41-9DD9-C95578CD4A8B}"/>
              </a:ext>
            </a:extLst>
          </p:cNvPr>
          <p:cNvSpPr/>
          <p:nvPr/>
        </p:nvSpPr>
        <p:spPr>
          <a:xfrm>
            <a:off x="4391452" y="1453806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2DD59CF-6B78-4DC7-B2AB-8BFDD9482002}"/>
              </a:ext>
            </a:extLst>
          </p:cNvPr>
          <p:cNvSpPr/>
          <p:nvPr/>
        </p:nvSpPr>
        <p:spPr>
          <a:xfrm>
            <a:off x="4500637" y="1310582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7E48953-78EA-4C23-B91C-D2AC5C3EE966}"/>
              </a:ext>
            </a:extLst>
          </p:cNvPr>
          <p:cNvSpPr/>
          <p:nvPr/>
        </p:nvSpPr>
        <p:spPr>
          <a:xfrm>
            <a:off x="4677877" y="1059211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47022F73-627C-46F7-89B6-BDE872474CA3}"/>
              </a:ext>
            </a:extLst>
          </p:cNvPr>
          <p:cNvSpPr/>
          <p:nvPr/>
        </p:nvSpPr>
        <p:spPr>
          <a:xfrm>
            <a:off x="4570558" y="1177795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7AFE259-126D-4CE1-B234-E841177E936F}"/>
              </a:ext>
            </a:extLst>
          </p:cNvPr>
          <p:cNvSpPr txBox="1"/>
          <p:nvPr/>
        </p:nvSpPr>
        <p:spPr>
          <a:xfrm>
            <a:off x="4660834" y="1051585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C3DC520-C057-4FFB-82DD-F6E8C1B80CD3}"/>
              </a:ext>
            </a:extLst>
          </p:cNvPr>
          <p:cNvSpPr/>
          <p:nvPr/>
        </p:nvSpPr>
        <p:spPr>
          <a:xfrm>
            <a:off x="4374695" y="1629219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60498BA-76E1-478E-BC47-9C1F9B14AE64}"/>
              </a:ext>
            </a:extLst>
          </p:cNvPr>
          <p:cNvSpPr txBox="1"/>
          <p:nvPr/>
        </p:nvSpPr>
        <p:spPr>
          <a:xfrm>
            <a:off x="4340128" y="1596693"/>
            <a:ext cx="119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Non-Native Host Plant (H2)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17D51452-E466-470A-AB73-8CCB530C5C8D}"/>
              </a:ext>
            </a:extLst>
          </p:cNvPr>
          <p:cNvSpPr/>
          <p:nvPr/>
        </p:nvSpPr>
        <p:spPr>
          <a:xfrm>
            <a:off x="4225806" y="1908520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AD1AD46-E550-4F2E-809C-3E7F2D41FFA3}"/>
              </a:ext>
            </a:extLst>
          </p:cNvPr>
          <p:cNvSpPr txBox="1"/>
          <p:nvPr/>
        </p:nvSpPr>
        <p:spPr>
          <a:xfrm>
            <a:off x="4191239" y="1875994"/>
            <a:ext cx="1191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Native Host Plant (H1)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7664A99-0A87-4C30-9AF5-3BE9E9A40274}"/>
              </a:ext>
            </a:extLst>
          </p:cNvPr>
          <p:cNvSpPr/>
          <p:nvPr/>
        </p:nvSpPr>
        <p:spPr>
          <a:xfrm>
            <a:off x="4298675" y="2935341"/>
            <a:ext cx="1064795" cy="78205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481C5DF-8F7D-402A-A435-9B2ABC5E8E0B}"/>
              </a:ext>
            </a:extLst>
          </p:cNvPr>
          <p:cNvSpPr/>
          <p:nvPr/>
        </p:nvSpPr>
        <p:spPr>
          <a:xfrm>
            <a:off x="4208439" y="3057662"/>
            <a:ext cx="1064795" cy="7820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3F711E0-B273-468F-A792-4F5B6D7B53D1}"/>
              </a:ext>
            </a:extLst>
          </p:cNvPr>
          <p:cNvSpPr/>
          <p:nvPr/>
        </p:nvSpPr>
        <p:spPr>
          <a:xfrm>
            <a:off x="4118203" y="3179983"/>
            <a:ext cx="1064795" cy="7820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FDA731D-4E42-4932-A926-0FABD983F3FF}"/>
              </a:ext>
            </a:extLst>
          </p:cNvPr>
          <p:cNvSpPr/>
          <p:nvPr/>
        </p:nvSpPr>
        <p:spPr>
          <a:xfrm>
            <a:off x="4027967" y="3320351"/>
            <a:ext cx="1064795" cy="7820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D16F11F8-D626-4A13-B797-F1CEE8BE79FB}"/>
              </a:ext>
            </a:extLst>
          </p:cNvPr>
          <p:cNvSpPr/>
          <p:nvPr/>
        </p:nvSpPr>
        <p:spPr>
          <a:xfrm>
            <a:off x="3960502" y="3283375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A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D985F8A-AE66-4415-B413-CE4EDFBBDA07}"/>
              </a:ext>
            </a:extLst>
          </p:cNvPr>
          <p:cNvSpPr/>
          <p:nvPr/>
        </p:nvSpPr>
        <p:spPr>
          <a:xfrm>
            <a:off x="4069687" y="3140151"/>
            <a:ext cx="2423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B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6A35DB8A-B61A-4400-9304-3CCEC09304D4}"/>
              </a:ext>
            </a:extLst>
          </p:cNvPr>
          <p:cNvSpPr/>
          <p:nvPr/>
        </p:nvSpPr>
        <p:spPr>
          <a:xfrm>
            <a:off x="4246927" y="2888780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" b="1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67BD7F8-D8DC-4A75-A2B4-865218B29439}"/>
              </a:ext>
            </a:extLst>
          </p:cNvPr>
          <p:cNvSpPr/>
          <p:nvPr/>
        </p:nvSpPr>
        <p:spPr>
          <a:xfrm>
            <a:off x="4139608" y="3007364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/>
              <a:t>C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37B5EA15-EC60-45F3-B501-B3FF2CA2C565}"/>
              </a:ext>
            </a:extLst>
          </p:cNvPr>
          <p:cNvSpPr txBox="1"/>
          <p:nvPr/>
        </p:nvSpPr>
        <p:spPr>
          <a:xfrm>
            <a:off x="4229884" y="2881154"/>
            <a:ext cx="23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BEE74B9-367A-40AD-BDCE-C846C00FE397}"/>
              </a:ext>
            </a:extLst>
          </p:cNvPr>
          <p:cNvSpPr/>
          <p:nvPr/>
        </p:nvSpPr>
        <p:spPr>
          <a:xfrm>
            <a:off x="4134304" y="4557117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D233DFD3-799F-4305-80EA-EAC461889205}"/>
              </a:ext>
            </a:extLst>
          </p:cNvPr>
          <p:cNvSpPr txBox="1"/>
          <p:nvPr/>
        </p:nvSpPr>
        <p:spPr>
          <a:xfrm>
            <a:off x="4099737" y="4524591"/>
            <a:ext cx="119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Non-Native Host Plant (H2)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0D3F5C80-442A-48DB-9CBF-133980D784F3}"/>
              </a:ext>
            </a:extLst>
          </p:cNvPr>
          <p:cNvSpPr/>
          <p:nvPr/>
        </p:nvSpPr>
        <p:spPr>
          <a:xfrm>
            <a:off x="3985415" y="4836418"/>
            <a:ext cx="1064795" cy="78205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D8C9BA21-61EE-44F1-97DF-F8D0C576D835}"/>
              </a:ext>
            </a:extLst>
          </p:cNvPr>
          <p:cNvSpPr txBox="1"/>
          <p:nvPr/>
        </p:nvSpPr>
        <p:spPr>
          <a:xfrm>
            <a:off x="3950848" y="4803892"/>
            <a:ext cx="1191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Native Host Plant (H1)</a:t>
            </a:r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EDF16AE2-6733-4B1A-843A-3139E918916F}"/>
              </a:ext>
            </a:extLst>
          </p:cNvPr>
          <p:cNvSpPr/>
          <p:nvPr/>
        </p:nvSpPr>
        <p:spPr>
          <a:xfrm>
            <a:off x="4424821" y="2099587"/>
            <a:ext cx="644769" cy="439615"/>
          </a:xfrm>
          <a:custGeom>
            <a:avLst/>
            <a:gdLst>
              <a:gd name="connsiteX0" fmla="*/ 298938 w 644769"/>
              <a:gd name="connsiteY0" fmla="*/ 416169 h 439615"/>
              <a:gd name="connsiteX1" fmla="*/ 298938 w 644769"/>
              <a:gd name="connsiteY1" fmla="*/ 416169 h 439615"/>
              <a:gd name="connsiteX2" fmla="*/ 252046 w 644769"/>
              <a:gd name="connsiteY2" fmla="*/ 398585 h 439615"/>
              <a:gd name="connsiteX3" fmla="*/ 228600 w 644769"/>
              <a:gd name="connsiteY3" fmla="*/ 392723 h 439615"/>
              <a:gd name="connsiteX4" fmla="*/ 205154 w 644769"/>
              <a:gd name="connsiteY4" fmla="*/ 381000 h 439615"/>
              <a:gd name="connsiteX5" fmla="*/ 181707 w 644769"/>
              <a:gd name="connsiteY5" fmla="*/ 375139 h 439615"/>
              <a:gd name="connsiteX6" fmla="*/ 146538 w 644769"/>
              <a:gd name="connsiteY6" fmla="*/ 363415 h 439615"/>
              <a:gd name="connsiteX7" fmla="*/ 128954 w 644769"/>
              <a:gd name="connsiteY7" fmla="*/ 357554 h 439615"/>
              <a:gd name="connsiteX8" fmla="*/ 82061 w 644769"/>
              <a:gd name="connsiteY8" fmla="*/ 345831 h 439615"/>
              <a:gd name="connsiteX9" fmla="*/ 41031 w 644769"/>
              <a:gd name="connsiteY9" fmla="*/ 298939 h 439615"/>
              <a:gd name="connsiteX10" fmla="*/ 35169 w 644769"/>
              <a:gd name="connsiteY10" fmla="*/ 281354 h 439615"/>
              <a:gd name="connsiteX11" fmla="*/ 17584 w 644769"/>
              <a:gd name="connsiteY11" fmla="*/ 269631 h 439615"/>
              <a:gd name="connsiteX12" fmla="*/ 11723 w 644769"/>
              <a:gd name="connsiteY12" fmla="*/ 252046 h 439615"/>
              <a:gd name="connsiteX13" fmla="*/ 0 w 644769"/>
              <a:gd name="connsiteY13" fmla="*/ 228600 h 439615"/>
              <a:gd name="connsiteX14" fmla="*/ 29307 w 644769"/>
              <a:gd name="connsiteY14" fmla="*/ 175846 h 439615"/>
              <a:gd name="connsiteX15" fmla="*/ 52754 w 644769"/>
              <a:gd name="connsiteY15" fmla="*/ 158262 h 439615"/>
              <a:gd name="connsiteX16" fmla="*/ 64477 w 644769"/>
              <a:gd name="connsiteY16" fmla="*/ 140677 h 439615"/>
              <a:gd name="connsiteX17" fmla="*/ 99646 w 644769"/>
              <a:gd name="connsiteY17" fmla="*/ 111369 h 439615"/>
              <a:gd name="connsiteX18" fmla="*/ 128954 w 644769"/>
              <a:gd name="connsiteY18" fmla="*/ 82062 h 439615"/>
              <a:gd name="connsiteX19" fmla="*/ 181707 w 644769"/>
              <a:gd name="connsiteY19" fmla="*/ 41031 h 439615"/>
              <a:gd name="connsiteX20" fmla="*/ 193431 w 644769"/>
              <a:gd name="connsiteY20" fmla="*/ 29308 h 439615"/>
              <a:gd name="connsiteX21" fmla="*/ 240323 w 644769"/>
              <a:gd name="connsiteY21" fmla="*/ 17585 h 439615"/>
              <a:gd name="connsiteX22" fmla="*/ 263769 w 644769"/>
              <a:gd name="connsiteY22" fmla="*/ 11723 h 439615"/>
              <a:gd name="connsiteX23" fmla="*/ 287215 w 644769"/>
              <a:gd name="connsiteY23" fmla="*/ 0 h 439615"/>
              <a:gd name="connsiteX24" fmla="*/ 328246 w 644769"/>
              <a:gd name="connsiteY24" fmla="*/ 5862 h 439615"/>
              <a:gd name="connsiteX25" fmla="*/ 339969 w 644769"/>
              <a:gd name="connsiteY25" fmla="*/ 29308 h 439615"/>
              <a:gd name="connsiteX26" fmla="*/ 404446 w 644769"/>
              <a:gd name="connsiteY26" fmla="*/ 87923 h 439615"/>
              <a:gd name="connsiteX27" fmla="*/ 422031 w 644769"/>
              <a:gd name="connsiteY27" fmla="*/ 93785 h 439615"/>
              <a:gd name="connsiteX28" fmla="*/ 433754 w 644769"/>
              <a:gd name="connsiteY28" fmla="*/ 111369 h 439615"/>
              <a:gd name="connsiteX29" fmla="*/ 492369 w 644769"/>
              <a:gd name="connsiteY29" fmla="*/ 128954 h 439615"/>
              <a:gd name="connsiteX30" fmla="*/ 527538 w 644769"/>
              <a:gd name="connsiteY30" fmla="*/ 164123 h 439615"/>
              <a:gd name="connsiteX31" fmla="*/ 545123 w 644769"/>
              <a:gd name="connsiteY31" fmla="*/ 181708 h 439615"/>
              <a:gd name="connsiteX32" fmla="*/ 574431 w 644769"/>
              <a:gd name="connsiteY32" fmla="*/ 216877 h 439615"/>
              <a:gd name="connsiteX33" fmla="*/ 586154 w 644769"/>
              <a:gd name="connsiteY33" fmla="*/ 234462 h 439615"/>
              <a:gd name="connsiteX34" fmla="*/ 621323 w 644769"/>
              <a:gd name="connsiteY34" fmla="*/ 257908 h 439615"/>
              <a:gd name="connsiteX35" fmla="*/ 638907 w 644769"/>
              <a:gd name="connsiteY35" fmla="*/ 275492 h 439615"/>
              <a:gd name="connsiteX36" fmla="*/ 644769 w 644769"/>
              <a:gd name="connsiteY36" fmla="*/ 293077 h 439615"/>
              <a:gd name="connsiteX37" fmla="*/ 638907 w 644769"/>
              <a:gd name="connsiteY37" fmla="*/ 328246 h 439615"/>
              <a:gd name="connsiteX38" fmla="*/ 627184 w 644769"/>
              <a:gd name="connsiteY38" fmla="*/ 375139 h 439615"/>
              <a:gd name="connsiteX39" fmla="*/ 445477 w 644769"/>
              <a:gd name="connsiteY39" fmla="*/ 416169 h 439615"/>
              <a:gd name="connsiteX40" fmla="*/ 410307 w 644769"/>
              <a:gd name="connsiteY40" fmla="*/ 439615 h 439615"/>
              <a:gd name="connsiteX41" fmla="*/ 298938 w 644769"/>
              <a:gd name="connsiteY41" fmla="*/ 416169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4769" h="439615">
                <a:moveTo>
                  <a:pt x="298938" y="416169"/>
                </a:moveTo>
                <a:lnTo>
                  <a:pt x="298938" y="416169"/>
                </a:lnTo>
                <a:cubicBezTo>
                  <a:pt x="283307" y="410308"/>
                  <a:pt x="267883" y="403864"/>
                  <a:pt x="252046" y="398585"/>
                </a:cubicBezTo>
                <a:cubicBezTo>
                  <a:pt x="244404" y="396038"/>
                  <a:pt x="236143" y="395552"/>
                  <a:pt x="228600" y="392723"/>
                </a:cubicBezTo>
                <a:cubicBezTo>
                  <a:pt x="220419" y="389655"/>
                  <a:pt x="213336" y="384068"/>
                  <a:pt x="205154" y="381000"/>
                </a:cubicBezTo>
                <a:cubicBezTo>
                  <a:pt x="197611" y="378171"/>
                  <a:pt x="189423" y="377454"/>
                  <a:pt x="181707" y="375139"/>
                </a:cubicBezTo>
                <a:cubicBezTo>
                  <a:pt x="169871" y="371588"/>
                  <a:pt x="158261" y="367323"/>
                  <a:pt x="146538" y="363415"/>
                </a:cubicBezTo>
                <a:cubicBezTo>
                  <a:pt x="140677" y="361461"/>
                  <a:pt x="134948" y="359052"/>
                  <a:pt x="128954" y="357554"/>
                </a:cubicBezTo>
                <a:lnTo>
                  <a:pt x="82061" y="345831"/>
                </a:lnTo>
                <a:cubicBezTo>
                  <a:pt x="61546" y="332154"/>
                  <a:pt x="50801" y="328246"/>
                  <a:pt x="41031" y="298939"/>
                </a:cubicBezTo>
                <a:cubicBezTo>
                  <a:pt x="39077" y="293077"/>
                  <a:pt x="39029" y="286179"/>
                  <a:pt x="35169" y="281354"/>
                </a:cubicBezTo>
                <a:cubicBezTo>
                  <a:pt x="30768" y="275853"/>
                  <a:pt x="23446" y="273539"/>
                  <a:pt x="17584" y="269631"/>
                </a:cubicBezTo>
                <a:cubicBezTo>
                  <a:pt x="15630" y="263769"/>
                  <a:pt x="14157" y="257725"/>
                  <a:pt x="11723" y="252046"/>
                </a:cubicBezTo>
                <a:cubicBezTo>
                  <a:pt x="8281" y="244015"/>
                  <a:pt x="0" y="237338"/>
                  <a:pt x="0" y="228600"/>
                </a:cubicBezTo>
                <a:cubicBezTo>
                  <a:pt x="0" y="203470"/>
                  <a:pt x="12608" y="190159"/>
                  <a:pt x="29307" y="175846"/>
                </a:cubicBezTo>
                <a:cubicBezTo>
                  <a:pt x="36724" y="169488"/>
                  <a:pt x="44938" y="164123"/>
                  <a:pt x="52754" y="158262"/>
                </a:cubicBezTo>
                <a:cubicBezTo>
                  <a:pt x="56662" y="152400"/>
                  <a:pt x="59496" y="145659"/>
                  <a:pt x="64477" y="140677"/>
                </a:cubicBezTo>
                <a:cubicBezTo>
                  <a:pt x="110594" y="94559"/>
                  <a:pt x="51620" y="168999"/>
                  <a:pt x="99646" y="111369"/>
                </a:cubicBezTo>
                <a:cubicBezTo>
                  <a:pt x="147100" y="54425"/>
                  <a:pt x="73683" y="131193"/>
                  <a:pt x="128954" y="82062"/>
                </a:cubicBezTo>
                <a:cubicBezTo>
                  <a:pt x="176400" y="39887"/>
                  <a:pt x="145447" y="53117"/>
                  <a:pt x="181707" y="41031"/>
                </a:cubicBezTo>
                <a:cubicBezTo>
                  <a:pt x="185615" y="37123"/>
                  <a:pt x="188300" y="31360"/>
                  <a:pt x="193431" y="29308"/>
                </a:cubicBezTo>
                <a:cubicBezTo>
                  <a:pt x="208390" y="23324"/>
                  <a:pt x="224692" y="21493"/>
                  <a:pt x="240323" y="17585"/>
                </a:cubicBezTo>
                <a:cubicBezTo>
                  <a:pt x="248138" y="15631"/>
                  <a:pt x="256564" y="15326"/>
                  <a:pt x="263769" y="11723"/>
                </a:cubicBezTo>
                <a:lnTo>
                  <a:pt x="287215" y="0"/>
                </a:lnTo>
                <a:cubicBezTo>
                  <a:pt x="300892" y="1954"/>
                  <a:pt x="316169" y="-848"/>
                  <a:pt x="328246" y="5862"/>
                </a:cubicBezTo>
                <a:cubicBezTo>
                  <a:pt x="335884" y="10105"/>
                  <a:pt x="334436" y="22545"/>
                  <a:pt x="339969" y="29308"/>
                </a:cubicBezTo>
                <a:cubicBezTo>
                  <a:pt x="350396" y="42052"/>
                  <a:pt x="384472" y="76509"/>
                  <a:pt x="404446" y="87923"/>
                </a:cubicBezTo>
                <a:cubicBezTo>
                  <a:pt x="409811" y="90989"/>
                  <a:pt x="416169" y="91831"/>
                  <a:pt x="422031" y="93785"/>
                </a:cubicBezTo>
                <a:cubicBezTo>
                  <a:pt x="425939" y="99646"/>
                  <a:pt x="427780" y="107635"/>
                  <a:pt x="433754" y="111369"/>
                </a:cubicBezTo>
                <a:cubicBezTo>
                  <a:pt x="443266" y="117314"/>
                  <a:pt x="478644" y="125522"/>
                  <a:pt x="492369" y="128954"/>
                </a:cubicBezTo>
                <a:lnTo>
                  <a:pt x="527538" y="164123"/>
                </a:lnTo>
                <a:cubicBezTo>
                  <a:pt x="533400" y="169985"/>
                  <a:pt x="540525" y="174811"/>
                  <a:pt x="545123" y="181708"/>
                </a:cubicBezTo>
                <a:cubicBezTo>
                  <a:pt x="574232" y="225370"/>
                  <a:pt x="536817" y="171739"/>
                  <a:pt x="574431" y="216877"/>
                </a:cubicBezTo>
                <a:cubicBezTo>
                  <a:pt x="578941" y="222289"/>
                  <a:pt x="580852" y="229823"/>
                  <a:pt x="586154" y="234462"/>
                </a:cubicBezTo>
                <a:cubicBezTo>
                  <a:pt x="596757" y="243740"/>
                  <a:pt x="611360" y="247945"/>
                  <a:pt x="621323" y="257908"/>
                </a:cubicBezTo>
                <a:lnTo>
                  <a:pt x="638907" y="275492"/>
                </a:lnTo>
                <a:cubicBezTo>
                  <a:pt x="640861" y="281354"/>
                  <a:pt x="644769" y="286898"/>
                  <a:pt x="644769" y="293077"/>
                </a:cubicBezTo>
                <a:cubicBezTo>
                  <a:pt x="644769" y="304962"/>
                  <a:pt x="641033" y="316553"/>
                  <a:pt x="638907" y="328246"/>
                </a:cubicBezTo>
                <a:cubicBezTo>
                  <a:pt x="633247" y="359374"/>
                  <a:pt x="635320" y="350732"/>
                  <a:pt x="627184" y="375139"/>
                </a:cubicBezTo>
                <a:cubicBezTo>
                  <a:pt x="610997" y="472269"/>
                  <a:pt x="636582" y="389627"/>
                  <a:pt x="445477" y="416169"/>
                </a:cubicBezTo>
                <a:cubicBezTo>
                  <a:pt x="431521" y="418107"/>
                  <a:pt x="410307" y="439615"/>
                  <a:pt x="410307" y="439615"/>
                </a:cubicBezTo>
                <a:cubicBezTo>
                  <a:pt x="345859" y="433171"/>
                  <a:pt x="317499" y="420077"/>
                  <a:pt x="298938" y="41616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206AE733-3E64-4DE9-877F-9C763B019BE0}"/>
              </a:ext>
            </a:extLst>
          </p:cNvPr>
          <p:cNvSpPr/>
          <p:nvPr/>
        </p:nvSpPr>
        <p:spPr>
          <a:xfrm>
            <a:off x="4201528" y="5006539"/>
            <a:ext cx="644769" cy="439615"/>
          </a:xfrm>
          <a:custGeom>
            <a:avLst/>
            <a:gdLst>
              <a:gd name="connsiteX0" fmla="*/ 298938 w 644769"/>
              <a:gd name="connsiteY0" fmla="*/ 416169 h 439615"/>
              <a:gd name="connsiteX1" fmla="*/ 298938 w 644769"/>
              <a:gd name="connsiteY1" fmla="*/ 416169 h 439615"/>
              <a:gd name="connsiteX2" fmla="*/ 252046 w 644769"/>
              <a:gd name="connsiteY2" fmla="*/ 398585 h 439615"/>
              <a:gd name="connsiteX3" fmla="*/ 228600 w 644769"/>
              <a:gd name="connsiteY3" fmla="*/ 392723 h 439615"/>
              <a:gd name="connsiteX4" fmla="*/ 205154 w 644769"/>
              <a:gd name="connsiteY4" fmla="*/ 381000 h 439615"/>
              <a:gd name="connsiteX5" fmla="*/ 181707 w 644769"/>
              <a:gd name="connsiteY5" fmla="*/ 375139 h 439615"/>
              <a:gd name="connsiteX6" fmla="*/ 146538 w 644769"/>
              <a:gd name="connsiteY6" fmla="*/ 363415 h 439615"/>
              <a:gd name="connsiteX7" fmla="*/ 128954 w 644769"/>
              <a:gd name="connsiteY7" fmla="*/ 357554 h 439615"/>
              <a:gd name="connsiteX8" fmla="*/ 82061 w 644769"/>
              <a:gd name="connsiteY8" fmla="*/ 345831 h 439615"/>
              <a:gd name="connsiteX9" fmla="*/ 41031 w 644769"/>
              <a:gd name="connsiteY9" fmla="*/ 298939 h 439615"/>
              <a:gd name="connsiteX10" fmla="*/ 35169 w 644769"/>
              <a:gd name="connsiteY10" fmla="*/ 281354 h 439615"/>
              <a:gd name="connsiteX11" fmla="*/ 17584 w 644769"/>
              <a:gd name="connsiteY11" fmla="*/ 269631 h 439615"/>
              <a:gd name="connsiteX12" fmla="*/ 11723 w 644769"/>
              <a:gd name="connsiteY12" fmla="*/ 252046 h 439615"/>
              <a:gd name="connsiteX13" fmla="*/ 0 w 644769"/>
              <a:gd name="connsiteY13" fmla="*/ 228600 h 439615"/>
              <a:gd name="connsiteX14" fmla="*/ 29307 w 644769"/>
              <a:gd name="connsiteY14" fmla="*/ 175846 h 439615"/>
              <a:gd name="connsiteX15" fmla="*/ 52754 w 644769"/>
              <a:gd name="connsiteY15" fmla="*/ 158262 h 439615"/>
              <a:gd name="connsiteX16" fmla="*/ 64477 w 644769"/>
              <a:gd name="connsiteY16" fmla="*/ 140677 h 439615"/>
              <a:gd name="connsiteX17" fmla="*/ 99646 w 644769"/>
              <a:gd name="connsiteY17" fmla="*/ 111369 h 439615"/>
              <a:gd name="connsiteX18" fmla="*/ 128954 w 644769"/>
              <a:gd name="connsiteY18" fmla="*/ 82062 h 439615"/>
              <a:gd name="connsiteX19" fmla="*/ 181707 w 644769"/>
              <a:gd name="connsiteY19" fmla="*/ 41031 h 439615"/>
              <a:gd name="connsiteX20" fmla="*/ 193431 w 644769"/>
              <a:gd name="connsiteY20" fmla="*/ 29308 h 439615"/>
              <a:gd name="connsiteX21" fmla="*/ 240323 w 644769"/>
              <a:gd name="connsiteY21" fmla="*/ 17585 h 439615"/>
              <a:gd name="connsiteX22" fmla="*/ 263769 w 644769"/>
              <a:gd name="connsiteY22" fmla="*/ 11723 h 439615"/>
              <a:gd name="connsiteX23" fmla="*/ 287215 w 644769"/>
              <a:gd name="connsiteY23" fmla="*/ 0 h 439615"/>
              <a:gd name="connsiteX24" fmla="*/ 328246 w 644769"/>
              <a:gd name="connsiteY24" fmla="*/ 5862 h 439615"/>
              <a:gd name="connsiteX25" fmla="*/ 339969 w 644769"/>
              <a:gd name="connsiteY25" fmla="*/ 29308 h 439615"/>
              <a:gd name="connsiteX26" fmla="*/ 404446 w 644769"/>
              <a:gd name="connsiteY26" fmla="*/ 87923 h 439615"/>
              <a:gd name="connsiteX27" fmla="*/ 422031 w 644769"/>
              <a:gd name="connsiteY27" fmla="*/ 93785 h 439615"/>
              <a:gd name="connsiteX28" fmla="*/ 433754 w 644769"/>
              <a:gd name="connsiteY28" fmla="*/ 111369 h 439615"/>
              <a:gd name="connsiteX29" fmla="*/ 492369 w 644769"/>
              <a:gd name="connsiteY29" fmla="*/ 128954 h 439615"/>
              <a:gd name="connsiteX30" fmla="*/ 527538 w 644769"/>
              <a:gd name="connsiteY30" fmla="*/ 164123 h 439615"/>
              <a:gd name="connsiteX31" fmla="*/ 545123 w 644769"/>
              <a:gd name="connsiteY31" fmla="*/ 181708 h 439615"/>
              <a:gd name="connsiteX32" fmla="*/ 574431 w 644769"/>
              <a:gd name="connsiteY32" fmla="*/ 216877 h 439615"/>
              <a:gd name="connsiteX33" fmla="*/ 586154 w 644769"/>
              <a:gd name="connsiteY33" fmla="*/ 234462 h 439615"/>
              <a:gd name="connsiteX34" fmla="*/ 621323 w 644769"/>
              <a:gd name="connsiteY34" fmla="*/ 257908 h 439615"/>
              <a:gd name="connsiteX35" fmla="*/ 638907 w 644769"/>
              <a:gd name="connsiteY35" fmla="*/ 275492 h 439615"/>
              <a:gd name="connsiteX36" fmla="*/ 644769 w 644769"/>
              <a:gd name="connsiteY36" fmla="*/ 293077 h 439615"/>
              <a:gd name="connsiteX37" fmla="*/ 638907 w 644769"/>
              <a:gd name="connsiteY37" fmla="*/ 328246 h 439615"/>
              <a:gd name="connsiteX38" fmla="*/ 627184 w 644769"/>
              <a:gd name="connsiteY38" fmla="*/ 375139 h 439615"/>
              <a:gd name="connsiteX39" fmla="*/ 445477 w 644769"/>
              <a:gd name="connsiteY39" fmla="*/ 416169 h 439615"/>
              <a:gd name="connsiteX40" fmla="*/ 410307 w 644769"/>
              <a:gd name="connsiteY40" fmla="*/ 439615 h 439615"/>
              <a:gd name="connsiteX41" fmla="*/ 298938 w 644769"/>
              <a:gd name="connsiteY41" fmla="*/ 416169 h 43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4769" h="439615">
                <a:moveTo>
                  <a:pt x="298938" y="416169"/>
                </a:moveTo>
                <a:lnTo>
                  <a:pt x="298938" y="416169"/>
                </a:lnTo>
                <a:cubicBezTo>
                  <a:pt x="283307" y="410308"/>
                  <a:pt x="267883" y="403864"/>
                  <a:pt x="252046" y="398585"/>
                </a:cubicBezTo>
                <a:cubicBezTo>
                  <a:pt x="244404" y="396038"/>
                  <a:pt x="236143" y="395552"/>
                  <a:pt x="228600" y="392723"/>
                </a:cubicBezTo>
                <a:cubicBezTo>
                  <a:pt x="220419" y="389655"/>
                  <a:pt x="213336" y="384068"/>
                  <a:pt x="205154" y="381000"/>
                </a:cubicBezTo>
                <a:cubicBezTo>
                  <a:pt x="197611" y="378171"/>
                  <a:pt x="189423" y="377454"/>
                  <a:pt x="181707" y="375139"/>
                </a:cubicBezTo>
                <a:cubicBezTo>
                  <a:pt x="169871" y="371588"/>
                  <a:pt x="158261" y="367323"/>
                  <a:pt x="146538" y="363415"/>
                </a:cubicBezTo>
                <a:cubicBezTo>
                  <a:pt x="140677" y="361461"/>
                  <a:pt x="134948" y="359052"/>
                  <a:pt x="128954" y="357554"/>
                </a:cubicBezTo>
                <a:lnTo>
                  <a:pt x="82061" y="345831"/>
                </a:lnTo>
                <a:cubicBezTo>
                  <a:pt x="61546" y="332154"/>
                  <a:pt x="50801" y="328246"/>
                  <a:pt x="41031" y="298939"/>
                </a:cubicBezTo>
                <a:cubicBezTo>
                  <a:pt x="39077" y="293077"/>
                  <a:pt x="39029" y="286179"/>
                  <a:pt x="35169" y="281354"/>
                </a:cubicBezTo>
                <a:cubicBezTo>
                  <a:pt x="30768" y="275853"/>
                  <a:pt x="23446" y="273539"/>
                  <a:pt x="17584" y="269631"/>
                </a:cubicBezTo>
                <a:cubicBezTo>
                  <a:pt x="15630" y="263769"/>
                  <a:pt x="14157" y="257725"/>
                  <a:pt x="11723" y="252046"/>
                </a:cubicBezTo>
                <a:cubicBezTo>
                  <a:pt x="8281" y="244015"/>
                  <a:pt x="0" y="237338"/>
                  <a:pt x="0" y="228600"/>
                </a:cubicBezTo>
                <a:cubicBezTo>
                  <a:pt x="0" y="203470"/>
                  <a:pt x="12608" y="190159"/>
                  <a:pt x="29307" y="175846"/>
                </a:cubicBezTo>
                <a:cubicBezTo>
                  <a:pt x="36724" y="169488"/>
                  <a:pt x="44938" y="164123"/>
                  <a:pt x="52754" y="158262"/>
                </a:cubicBezTo>
                <a:cubicBezTo>
                  <a:pt x="56662" y="152400"/>
                  <a:pt x="59496" y="145659"/>
                  <a:pt x="64477" y="140677"/>
                </a:cubicBezTo>
                <a:cubicBezTo>
                  <a:pt x="110594" y="94559"/>
                  <a:pt x="51620" y="168999"/>
                  <a:pt x="99646" y="111369"/>
                </a:cubicBezTo>
                <a:cubicBezTo>
                  <a:pt x="147100" y="54425"/>
                  <a:pt x="73683" y="131193"/>
                  <a:pt x="128954" y="82062"/>
                </a:cubicBezTo>
                <a:cubicBezTo>
                  <a:pt x="176400" y="39887"/>
                  <a:pt x="145447" y="53117"/>
                  <a:pt x="181707" y="41031"/>
                </a:cubicBezTo>
                <a:cubicBezTo>
                  <a:pt x="185615" y="37123"/>
                  <a:pt x="188300" y="31360"/>
                  <a:pt x="193431" y="29308"/>
                </a:cubicBezTo>
                <a:cubicBezTo>
                  <a:pt x="208390" y="23324"/>
                  <a:pt x="224692" y="21493"/>
                  <a:pt x="240323" y="17585"/>
                </a:cubicBezTo>
                <a:cubicBezTo>
                  <a:pt x="248138" y="15631"/>
                  <a:pt x="256564" y="15326"/>
                  <a:pt x="263769" y="11723"/>
                </a:cubicBezTo>
                <a:lnTo>
                  <a:pt x="287215" y="0"/>
                </a:lnTo>
                <a:cubicBezTo>
                  <a:pt x="300892" y="1954"/>
                  <a:pt x="316169" y="-848"/>
                  <a:pt x="328246" y="5862"/>
                </a:cubicBezTo>
                <a:cubicBezTo>
                  <a:pt x="335884" y="10105"/>
                  <a:pt x="334436" y="22545"/>
                  <a:pt x="339969" y="29308"/>
                </a:cubicBezTo>
                <a:cubicBezTo>
                  <a:pt x="350396" y="42052"/>
                  <a:pt x="384472" y="76509"/>
                  <a:pt x="404446" y="87923"/>
                </a:cubicBezTo>
                <a:cubicBezTo>
                  <a:pt x="409811" y="90989"/>
                  <a:pt x="416169" y="91831"/>
                  <a:pt x="422031" y="93785"/>
                </a:cubicBezTo>
                <a:cubicBezTo>
                  <a:pt x="425939" y="99646"/>
                  <a:pt x="427780" y="107635"/>
                  <a:pt x="433754" y="111369"/>
                </a:cubicBezTo>
                <a:cubicBezTo>
                  <a:pt x="443266" y="117314"/>
                  <a:pt x="478644" y="125522"/>
                  <a:pt x="492369" y="128954"/>
                </a:cubicBezTo>
                <a:lnTo>
                  <a:pt x="527538" y="164123"/>
                </a:lnTo>
                <a:cubicBezTo>
                  <a:pt x="533400" y="169985"/>
                  <a:pt x="540525" y="174811"/>
                  <a:pt x="545123" y="181708"/>
                </a:cubicBezTo>
                <a:cubicBezTo>
                  <a:pt x="574232" y="225370"/>
                  <a:pt x="536817" y="171739"/>
                  <a:pt x="574431" y="216877"/>
                </a:cubicBezTo>
                <a:cubicBezTo>
                  <a:pt x="578941" y="222289"/>
                  <a:pt x="580852" y="229823"/>
                  <a:pt x="586154" y="234462"/>
                </a:cubicBezTo>
                <a:cubicBezTo>
                  <a:pt x="596757" y="243740"/>
                  <a:pt x="611360" y="247945"/>
                  <a:pt x="621323" y="257908"/>
                </a:cubicBezTo>
                <a:lnTo>
                  <a:pt x="638907" y="275492"/>
                </a:lnTo>
                <a:cubicBezTo>
                  <a:pt x="640861" y="281354"/>
                  <a:pt x="644769" y="286898"/>
                  <a:pt x="644769" y="293077"/>
                </a:cubicBezTo>
                <a:cubicBezTo>
                  <a:pt x="644769" y="304962"/>
                  <a:pt x="641033" y="316553"/>
                  <a:pt x="638907" y="328246"/>
                </a:cubicBezTo>
                <a:cubicBezTo>
                  <a:pt x="633247" y="359374"/>
                  <a:pt x="635320" y="350732"/>
                  <a:pt x="627184" y="375139"/>
                </a:cubicBezTo>
                <a:cubicBezTo>
                  <a:pt x="610997" y="472269"/>
                  <a:pt x="636582" y="389627"/>
                  <a:pt x="445477" y="416169"/>
                </a:cubicBezTo>
                <a:cubicBezTo>
                  <a:pt x="431521" y="418107"/>
                  <a:pt x="410307" y="439615"/>
                  <a:pt x="410307" y="439615"/>
                </a:cubicBezTo>
                <a:cubicBezTo>
                  <a:pt x="345859" y="433171"/>
                  <a:pt x="317499" y="420077"/>
                  <a:pt x="298938" y="41616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6A646A31-7CB9-40F9-A250-DFBB6CE44487}"/>
              </a:ext>
            </a:extLst>
          </p:cNvPr>
          <p:cNvCxnSpPr/>
          <p:nvPr/>
        </p:nvCxnSpPr>
        <p:spPr>
          <a:xfrm>
            <a:off x="5704184" y="2229401"/>
            <a:ext cx="698129" cy="472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E225674C-7649-4686-88DA-3C25C2D6EAFA}"/>
              </a:ext>
            </a:extLst>
          </p:cNvPr>
          <p:cNvCxnSpPr/>
          <p:nvPr/>
        </p:nvCxnSpPr>
        <p:spPr>
          <a:xfrm>
            <a:off x="5468538" y="3464900"/>
            <a:ext cx="11082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86A24B60-09BE-408A-A152-C2C7345B7002}"/>
              </a:ext>
            </a:extLst>
          </p:cNvPr>
          <p:cNvCxnSpPr/>
          <p:nvPr/>
        </p:nvCxnSpPr>
        <p:spPr>
          <a:xfrm flipV="1">
            <a:off x="5382343" y="4275078"/>
            <a:ext cx="1019970" cy="644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E8CA0854-43CF-46D0-8F21-FFBC791F211D}"/>
              </a:ext>
            </a:extLst>
          </p:cNvPr>
          <p:cNvSpPr txBox="1"/>
          <p:nvPr/>
        </p:nvSpPr>
        <p:spPr>
          <a:xfrm>
            <a:off x="1855219" y="2473766"/>
            <a:ext cx="2390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Biotic &amp; Environmental</a:t>
            </a:r>
          </a:p>
          <a:p>
            <a:pPr algn="ctr"/>
            <a:r>
              <a:rPr lang="en-US" sz="2000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271738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65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Moth Analysis Phase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25 of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8208" y="5618470"/>
            <a:ext cx="812778" cy="629791"/>
          </a:xfrm>
          <a:prstGeom prst="rect">
            <a:avLst/>
          </a:prstGeom>
        </p:spPr>
      </p:pic>
      <p:sp>
        <p:nvSpPr>
          <p:cNvPr id="334" name="TextBox 333">
            <a:extLst>
              <a:ext uri="{FF2B5EF4-FFF2-40B4-BE49-F238E27FC236}">
                <a16:creationId xmlns:a16="http://schemas.microsoft.com/office/drawing/2014/main" id="{1A1121A3-F875-4B53-BF1B-1A23DCFFDE30}"/>
              </a:ext>
            </a:extLst>
          </p:cNvPr>
          <p:cNvSpPr txBox="1"/>
          <p:nvPr/>
        </p:nvSpPr>
        <p:spPr>
          <a:xfrm>
            <a:off x="1066374" y="866723"/>
            <a:ext cx="177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Projected Model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2064233" y="1832460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1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2061982" y="3455008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2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151946F4-1CE9-4886-82F3-8CE223FDAB13}"/>
              </a:ext>
            </a:extLst>
          </p:cNvPr>
          <p:cNvSpPr/>
          <p:nvPr/>
        </p:nvSpPr>
        <p:spPr>
          <a:xfrm>
            <a:off x="2061981" y="5029530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3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61B4092-9EFD-4E0B-88A6-7E9E40364894}"/>
              </a:ext>
            </a:extLst>
          </p:cNvPr>
          <p:cNvSpPr/>
          <p:nvPr/>
        </p:nvSpPr>
        <p:spPr>
          <a:xfrm>
            <a:off x="792183" y="1833914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1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CC6BA6-CBF6-4E94-AB37-8707B196C52C}"/>
              </a:ext>
            </a:extLst>
          </p:cNvPr>
          <p:cNvSpPr/>
          <p:nvPr/>
        </p:nvSpPr>
        <p:spPr>
          <a:xfrm>
            <a:off x="789932" y="3456462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2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AF745E-2BA3-46CA-9631-8AF9CFFE1375}"/>
              </a:ext>
            </a:extLst>
          </p:cNvPr>
          <p:cNvSpPr/>
          <p:nvPr/>
        </p:nvSpPr>
        <p:spPr>
          <a:xfrm>
            <a:off x="789931" y="5030984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3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7ABEC05-4FFF-45BE-82A1-BFA2A75BC7D6}"/>
              </a:ext>
            </a:extLst>
          </p:cNvPr>
          <p:cNvSpPr txBox="1"/>
          <p:nvPr/>
        </p:nvSpPr>
        <p:spPr>
          <a:xfrm>
            <a:off x="358780" y="1569075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B4606E6-EFE2-4966-A405-D806ECC2B1A9}"/>
              </a:ext>
            </a:extLst>
          </p:cNvPr>
          <p:cNvSpPr txBox="1"/>
          <p:nvPr/>
        </p:nvSpPr>
        <p:spPr>
          <a:xfrm>
            <a:off x="1605158" y="1585554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362367E-A052-46E5-B3D5-9588C133E771}"/>
              </a:ext>
            </a:extLst>
          </p:cNvPr>
          <p:cNvSpPr txBox="1"/>
          <p:nvPr/>
        </p:nvSpPr>
        <p:spPr>
          <a:xfrm>
            <a:off x="375301" y="3208744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FA0ED3B-ED56-4874-8E57-745FDD243219}"/>
              </a:ext>
            </a:extLst>
          </p:cNvPr>
          <p:cNvSpPr txBox="1"/>
          <p:nvPr/>
        </p:nvSpPr>
        <p:spPr>
          <a:xfrm>
            <a:off x="346467" y="4792311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2FC766E-05B7-43CD-AB85-06CA9AA3DE68}"/>
              </a:ext>
            </a:extLst>
          </p:cNvPr>
          <p:cNvSpPr txBox="1"/>
          <p:nvPr/>
        </p:nvSpPr>
        <p:spPr>
          <a:xfrm>
            <a:off x="1591235" y="3215306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30C38F5-284E-43C1-A534-F17B06B53555}"/>
              </a:ext>
            </a:extLst>
          </p:cNvPr>
          <p:cNvSpPr txBox="1"/>
          <p:nvPr/>
        </p:nvSpPr>
        <p:spPr>
          <a:xfrm>
            <a:off x="1618207" y="4777347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9789CF-D108-4493-A0D8-1F9384C9E85C}"/>
              </a:ext>
            </a:extLst>
          </p:cNvPr>
          <p:cNvSpPr/>
          <p:nvPr/>
        </p:nvSpPr>
        <p:spPr>
          <a:xfrm>
            <a:off x="1044052" y="2037645"/>
            <a:ext cx="657204" cy="492369"/>
          </a:xfrm>
          <a:custGeom>
            <a:avLst/>
            <a:gdLst>
              <a:gd name="connsiteX0" fmla="*/ 170155 w 657204"/>
              <a:gd name="connsiteY0" fmla="*/ 439615 h 492369"/>
              <a:gd name="connsiteX1" fmla="*/ 170155 w 657204"/>
              <a:gd name="connsiteY1" fmla="*/ 439615 h 492369"/>
              <a:gd name="connsiteX2" fmla="*/ 82232 w 657204"/>
              <a:gd name="connsiteY2" fmla="*/ 386862 h 492369"/>
              <a:gd name="connsiteX3" fmla="*/ 35339 w 657204"/>
              <a:gd name="connsiteY3" fmla="*/ 351692 h 492369"/>
              <a:gd name="connsiteX4" fmla="*/ 17755 w 657204"/>
              <a:gd name="connsiteY4" fmla="*/ 345831 h 492369"/>
              <a:gd name="connsiteX5" fmla="*/ 11893 w 657204"/>
              <a:gd name="connsiteY5" fmla="*/ 228600 h 492369"/>
              <a:gd name="connsiteX6" fmla="*/ 41201 w 657204"/>
              <a:gd name="connsiteY6" fmla="*/ 169985 h 492369"/>
              <a:gd name="connsiteX7" fmla="*/ 70508 w 657204"/>
              <a:gd name="connsiteY7" fmla="*/ 140677 h 492369"/>
              <a:gd name="connsiteX8" fmla="*/ 82232 w 657204"/>
              <a:gd name="connsiteY8" fmla="*/ 123092 h 492369"/>
              <a:gd name="connsiteX9" fmla="*/ 117401 w 657204"/>
              <a:gd name="connsiteY9" fmla="*/ 99646 h 492369"/>
              <a:gd name="connsiteX10" fmla="*/ 129124 w 657204"/>
              <a:gd name="connsiteY10" fmla="*/ 82062 h 492369"/>
              <a:gd name="connsiteX11" fmla="*/ 140847 w 657204"/>
              <a:gd name="connsiteY11" fmla="*/ 70338 h 492369"/>
              <a:gd name="connsiteX12" fmla="*/ 199462 w 657204"/>
              <a:gd name="connsiteY12" fmla="*/ 58615 h 492369"/>
              <a:gd name="connsiteX13" fmla="*/ 222908 w 657204"/>
              <a:gd name="connsiteY13" fmla="*/ 46892 h 492369"/>
              <a:gd name="connsiteX14" fmla="*/ 269801 w 657204"/>
              <a:gd name="connsiteY14" fmla="*/ 58615 h 492369"/>
              <a:gd name="connsiteX15" fmla="*/ 328416 w 657204"/>
              <a:gd name="connsiteY15" fmla="*/ 35169 h 492369"/>
              <a:gd name="connsiteX16" fmla="*/ 363585 w 657204"/>
              <a:gd name="connsiteY16" fmla="*/ 11723 h 492369"/>
              <a:gd name="connsiteX17" fmla="*/ 381170 w 657204"/>
              <a:gd name="connsiteY17" fmla="*/ 0 h 492369"/>
              <a:gd name="connsiteX18" fmla="*/ 410478 w 657204"/>
              <a:gd name="connsiteY18" fmla="*/ 5862 h 492369"/>
              <a:gd name="connsiteX19" fmla="*/ 433924 w 657204"/>
              <a:gd name="connsiteY19" fmla="*/ 41031 h 492369"/>
              <a:gd name="connsiteX20" fmla="*/ 451508 w 657204"/>
              <a:gd name="connsiteY20" fmla="*/ 52754 h 492369"/>
              <a:gd name="connsiteX21" fmla="*/ 463232 w 657204"/>
              <a:gd name="connsiteY21" fmla="*/ 64477 h 492369"/>
              <a:gd name="connsiteX22" fmla="*/ 474955 w 657204"/>
              <a:gd name="connsiteY22" fmla="*/ 82062 h 492369"/>
              <a:gd name="connsiteX23" fmla="*/ 510124 w 657204"/>
              <a:gd name="connsiteY23" fmla="*/ 105508 h 492369"/>
              <a:gd name="connsiteX24" fmla="*/ 527708 w 657204"/>
              <a:gd name="connsiteY24" fmla="*/ 123092 h 492369"/>
              <a:gd name="connsiteX25" fmla="*/ 539432 w 657204"/>
              <a:gd name="connsiteY25" fmla="*/ 140677 h 492369"/>
              <a:gd name="connsiteX26" fmla="*/ 557016 w 657204"/>
              <a:gd name="connsiteY26" fmla="*/ 152400 h 492369"/>
              <a:gd name="connsiteX27" fmla="*/ 574601 w 657204"/>
              <a:gd name="connsiteY27" fmla="*/ 175846 h 492369"/>
              <a:gd name="connsiteX28" fmla="*/ 603908 w 657204"/>
              <a:gd name="connsiteY28" fmla="*/ 211015 h 492369"/>
              <a:gd name="connsiteX29" fmla="*/ 615632 w 657204"/>
              <a:gd name="connsiteY29" fmla="*/ 257908 h 492369"/>
              <a:gd name="connsiteX30" fmla="*/ 621493 w 657204"/>
              <a:gd name="connsiteY30" fmla="*/ 275492 h 492369"/>
              <a:gd name="connsiteX31" fmla="*/ 627355 w 657204"/>
              <a:gd name="connsiteY31" fmla="*/ 298938 h 492369"/>
              <a:gd name="connsiteX32" fmla="*/ 639078 w 657204"/>
              <a:gd name="connsiteY32" fmla="*/ 310662 h 492369"/>
              <a:gd name="connsiteX33" fmla="*/ 650801 w 657204"/>
              <a:gd name="connsiteY33" fmla="*/ 339969 h 492369"/>
              <a:gd name="connsiteX34" fmla="*/ 656662 w 657204"/>
              <a:gd name="connsiteY34" fmla="*/ 357554 h 492369"/>
              <a:gd name="connsiteX35" fmla="*/ 633216 w 657204"/>
              <a:gd name="connsiteY35" fmla="*/ 422031 h 492369"/>
              <a:gd name="connsiteX36" fmla="*/ 586324 w 657204"/>
              <a:gd name="connsiteY36" fmla="*/ 427892 h 492369"/>
              <a:gd name="connsiteX37" fmla="*/ 474955 w 657204"/>
              <a:gd name="connsiteY37" fmla="*/ 422031 h 492369"/>
              <a:gd name="connsiteX38" fmla="*/ 439785 w 657204"/>
              <a:gd name="connsiteY38" fmla="*/ 398585 h 492369"/>
              <a:gd name="connsiteX39" fmla="*/ 428062 w 657204"/>
              <a:gd name="connsiteY39" fmla="*/ 381000 h 492369"/>
              <a:gd name="connsiteX40" fmla="*/ 392893 w 657204"/>
              <a:gd name="connsiteY40" fmla="*/ 351692 h 492369"/>
              <a:gd name="connsiteX41" fmla="*/ 375308 w 657204"/>
              <a:gd name="connsiteY41" fmla="*/ 345831 h 492369"/>
              <a:gd name="connsiteX42" fmla="*/ 351862 w 657204"/>
              <a:gd name="connsiteY42" fmla="*/ 351692 h 492369"/>
              <a:gd name="connsiteX43" fmla="*/ 346001 w 657204"/>
              <a:gd name="connsiteY43" fmla="*/ 468923 h 492369"/>
              <a:gd name="connsiteX44" fmla="*/ 340139 w 657204"/>
              <a:gd name="connsiteY44" fmla="*/ 486508 h 492369"/>
              <a:gd name="connsiteX45" fmla="*/ 322555 w 657204"/>
              <a:gd name="connsiteY45" fmla="*/ 492369 h 492369"/>
              <a:gd name="connsiteX46" fmla="*/ 252216 w 657204"/>
              <a:gd name="connsiteY46" fmla="*/ 480646 h 492369"/>
              <a:gd name="connsiteX47" fmla="*/ 234632 w 657204"/>
              <a:gd name="connsiteY47" fmla="*/ 468923 h 492369"/>
              <a:gd name="connsiteX48" fmla="*/ 170155 w 657204"/>
              <a:gd name="connsiteY48" fmla="*/ 43961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57204" h="492369">
                <a:moveTo>
                  <a:pt x="170155" y="439615"/>
                </a:moveTo>
                <a:lnTo>
                  <a:pt x="170155" y="439615"/>
                </a:lnTo>
                <a:cubicBezTo>
                  <a:pt x="94675" y="389296"/>
                  <a:pt x="126549" y="401633"/>
                  <a:pt x="82232" y="386862"/>
                </a:cubicBezTo>
                <a:cubicBezTo>
                  <a:pt x="68345" y="372975"/>
                  <a:pt x="55222" y="358319"/>
                  <a:pt x="35339" y="351692"/>
                </a:cubicBezTo>
                <a:lnTo>
                  <a:pt x="17755" y="345831"/>
                </a:lnTo>
                <a:cubicBezTo>
                  <a:pt x="-11704" y="301641"/>
                  <a:pt x="2219" y="330179"/>
                  <a:pt x="11893" y="228600"/>
                </a:cubicBezTo>
                <a:cubicBezTo>
                  <a:pt x="14470" y="201539"/>
                  <a:pt x="25008" y="194275"/>
                  <a:pt x="41201" y="169985"/>
                </a:cubicBezTo>
                <a:cubicBezTo>
                  <a:pt x="56832" y="146538"/>
                  <a:pt x="47062" y="156308"/>
                  <a:pt x="70508" y="140677"/>
                </a:cubicBezTo>
                <a:cubicBezTo>
                  <a:pt x="74416" y="134815"/>
                  <a:pt x="76930" y="127731"/>
                  <a:pt x="82232" y="123092"/>
                </a:cubicBezTo>
                <a:cubicBezTo>
                  <a:pt x="92835" y="113814"/>
                  <a:pt x="117401" y="99646"/>
                  <a:pt x="117401" y="99646"/>
                </a:cubicBezTo>
                <a:cubicBezTo>
                  <a:pt x="121309" y="93785"/>
                  <a:pt x="124723" y="87563"/>
                  <a:pt x="129124" y="82062"/>
                </a:cubicBezTo>
                <a:cubicBezTo>
                  <a:pt x="132576" y="77746"/>
                  <a:pt x="136108" y="73181"/>
                  <a:pt x="140847" y="70338"/>
                </a:cubicBezTo>
                <a:cubicBezTo>
                  <a:pt x="153632" y="62667"/>
                  <a:pt x="192355" y="59630"/>
                  <a:pt x="199462" y="58615"/>
                </a:cubicBezTo>
                <a:cubicBezTo>
                  <a:pt x="207277" y="54707"/>
                  <a:pt x="214224" y="47857"/>
                  <a:pt x="222908" y="46892"/>
                </a:cubicBezTo>
                <a:cubicBezTo>
                  <a:pt x="233515" y="45714"/>
                  <a:pt x="258120" y="54722"/>
                  <a:pt x="269801" y="58615"/>
                </a:cubicBezTo>
                <a:cubicBezTo>
                  <a:pt x="318366" y="50522"/>
                  <a:pt x="292372" y="60400"/>
                  <a:pt x="328416" y="35169"/>
                </a:cubicBezTo>
                <a:cubicBezTo>
                  <a:pt x="339958" y="27089"/>
                  <a:pt x="351862" y="19538"/>
                  <a:pt x="363585" y="11723"/>
                </a:cubicBezTo>
                <a:lnTo>
                  <a:pt x="381170" y="0"/>
                </a:lnTo>
                <a:cubicBezTo>
                  <a:pt x="390939" y="1954"/>
                  <a:pt x="401567" y="1406"/>
                  <a:pt x="410478" y="5862"/>
                </a:cubicBezTo>
                <a:cubicBezTo>
                  <a:pt x="444348" y="22797"/>
                  <a:pt x="416558" y="19323"/>
                  <a:pt x="433924" y="41031"/>
                </a:cubicBezTo>
                <a:cubicBezTo>
                  <a:pt x="438325" y="46532"/>
                  <a:pt x="446007" y="48353"/>
                  <a:pt x="451508" y="52754"/>
                </a:cubicBezTo>
                <a:cubicBezTo>
                  <a:pt x="455824" y="56206"/>
                  <a:pt x="459780" y="60162"/>
                  <a:pt x="463232" y="64477"/>
                </a:cubicBezTo>
                <a:cubicBezTo>
                  <a:pt x="467633" y="69978"/>
                  <a:pt x="469653" y="77423"/>
                  <a:pt x="474955" y="82062"/>
                </a:cubicBezTo>
                <a:cubicBezTo>
                  <a:pt x="485558" y="91340"/>
                  <a:pt x="500161" y="95545"/>
                  <a:pt x="510124" y="105508"/>
                </a:cubicBezTo>
                <a:cubicBezTo>
                  <a:pt x="515985" y="111369"/>
                  <a:pt x="522401" y="116724"/>
                  <a:pt x="527708" y="123092"/>
                </a:cubicBezTo>
                <a:cubicBezTo>
                  <a:pt x="532218" y="128504"/>
                  <a:pt x="534450" y="135695"/>
                  <a:pt x="539432" y="140677"/>
                </a:cubicBezTo>
                <a:cubicBezTo>
                  <a:pt x="544413" y="145658"/>
                  <a:pt x="552035" y="147419"/>
                  <a:pt x="557016" y="152400"/>
                </a:cubicBezTo>
                <a:cubicBezTo>
                  <a:pt x="563924" y="159308"/>
                  <a:pt x="568243" y="168429"/>
                  <a:pt x="574601" y="175846"/>
                </a:cubicBezTo>
                <a:cubicBezTo>
                  <a:pt x="608448" y="215334"/>
                  <a:pt x="577999" y="172153"/>
                  <a:pt x="603908" y="211015"/>
                </a:cubicBezTo>
                <a:cubicBezTo>
                  <a:pt x="607816" y="226646"/>
                  <a:pt x="610537" y="242623"/>
                  <a:pt x="615632" y="257908"/>
                </a:cubicBezTo>
                <a:cubicBezTo>
                  <a:pt x="617586" y="263769"/>
                  <a:pt x="619796" y="269551"/>
                  <a:pt x="621493" y="275492"/>
                </a:cubicBezTo>
                <a:cubicBezTo>
                  <a:pt x="623706" y="283238"/>
                  <a:pt x="623752" y="291733"/>
                  <a:pt x="627355" y="298938"/>
                </a:cubicBezTo>
                <a:cubicBezTo>
                  <a:pt x="629827" y="303881"/>
                  <a:pt x="635170" y="306754"/>
                  <a:pt x="639078" y="310662"/>
                </a:cubicBezTo>
                <a:cubicBezTo>
                  <a:pt x="642986" y="320431"/>
                  <a:pt x="647107" y="330117"/>
                  <a:pt x="650801" y="339969"/>
                </a:cubicBezTo>
                <a:cubicBezTo>
                  <a:pt x="652970" y="345754"/>
                  <a:pt x="656662" y="351375"/>
                  <a:pt x="656662" y="357554"/>
                </a:cubicBezTo>
                <a:cubicBezTo>
                  <a:pt x="656662" y="383537"/>
                  <a:pt x="662879" y="413941"/>
                  <a:pt x="633216" y="422031"/>
                </a:cubicBezTo>
                <a:cubicBezTo>
                  <a:pt x="618019" y="426176"/>
                  <a:pt x="601955" y="425938"/>
                  <a:pt x="586324" y="427892"/>
                </a:cubicBezTo>
                <a:cubicBezTo>
                  <a:pt x="549201" y="425938"/>
                  <a:pt x="511408" y="429321"/>
                  <a:pt x="474955" y="422031"/>
                </a:cubicBezTo>
                <a:cubicBezTo>
                  <a:pt x="461139" y="419268"/>
                  <a:pt x="439785" y="398585"/>
                  <a:pt x="439785" y="398585"/>
                </a:cubicBezTo>
                <a:cubicBezTo>
                  <a:pt x="435877" y="392723"/>
                  <a:pt x="432572" y="386412"/>
                  <a:pt x="428062" y="381000"/>
                </a:cubicBezTo>
                <a:cubicBezTo>
                  <a:pt x="418802" y="369887"/>
                  <a:pt x="406068" y="358279"/>
                  <a:pt x="392893" y="351692"/>
                </a:cubicBezTo>
                <a:cubicBezTo>
                  <a:pt x="387367" y="348929"/>
                  <a:pt x="381170" y="347785"/>
                  <a:pt x="375308" y="345831"/>
                </a:cubicBezTo>
                <a:cubicBezTo>
                  <a:pt x="367493" y="347785"/>
                  <a:pt x="353728" y="343855"/>
                  <a:pt x="351862" y="351692"/>
                </a:cubicBezTo>
                <a:cubicBezTo>
                  <a:pt x="342800" y="389754"/>
                  <a:pt x="349390" y="429944"/>
                  <a:pt x="346001" y="468923"/>
                </a:cubicBezTo>
                <a:cubicBezTo>
                  <a:pt x="345466" y="475079"/>
                  <a:pt x="344508" y="482139"/>
                  <a:pt x="340139" y="486508"/>
                </a:cubicBezTo>
                <a:cubicBezTo>
                  <a:pt x="335770" y="490877"/>
                  <a:pt x="328416" y="490415"/>
                  <a:pt x="322555" y="492369"/>
                </a:cubicBezTo>
                <a:cubicBezTo>
                  <a:pt x="305835" y="490511"/>
                  <a:pt x="271857" y="490467"/>
                  <a:pt x="252216" y="480646"/>
                </a:cubicBezTo>
                <a:cubicBezTo>
                  <a:pt x="245915" y="477496"/>
                  <a:pt x="241107" y="471698"/>
                  <a:pt x="234632" y="468923"/>
                </a:cubicBezTo>
                <a:cubicBezTo>
                  <a:pt x="200341" y="454228"/>
                  <a:pt x="180901" y="444500"/>
                  <a:pt x="170155" y="43961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93A42AF-5ED1-42A8-AD79-B960C4FD3BD0}"/>
              </a:ext>
            </a:extLst>
          </p:cNvPr>
          <p:cNvSpPr/>
          <p:nvPr/>
        </p:nvSpPr>
        <p:spPr>
          <a:xfrm>
            <a:off x="2456853" y="2154876"/>
            <a:ext cx="422031" cy="287215"/>
          </a:xfrm>
          <a:custGeom>
            <a:avLst/>
            <a:gdLst>
              <a:gd name="connsiteX0" fmla="*/ 99646 w 422031"/>
              <a:gd name="connsiteY0" fmla="*/ 263769 h 287215"/>
              <a:gd name="connsiteX1" fmla="*/ 99646 w 422031"/>
              <a:gd name="connsiteY1" fmla="*/ 263769 h 287215"/>
              <a:gd name="connsiteX2" fmla="*/ 64477 w 422031"/>
              <a:gd name="connsiteY2" fmla="*/ 222738 h 287215"/>
              <a:gd name="connsiteX3" fmla="*/ 46892 w 422031"/>
              <a:gd name="connsiteY3" fmla="*/ 211015 h 287215"/>
              <a:gd name="connsiteX4" fmla="*/ 35169 w 422031"/>
              <a:gd name="connsiteY4" fmla="*/ 193431 h 287215"/>
              <a:gd name="connsiteX5" fmla="*/ 5861 w 422031"/>
              <a:gd name="connsiteY5" fmla="*/ 164123 h 287215"/>
              <a:gd name="connsiteX6" fmla="*/ 0 w 422031"/>
              <a:gd name="connsiteY6" fmla="*/ 146538 h 287215"/>
              <a:gd name="connsiteX7" fmla="*/ 5861 w 422031"/>
              <a:gd name="connsiteY7" fmla="*/ 117231 h 287215"/>
              <a:gd name="connsiteX8" fmla="*/ 17584 w 422031"/>
              <a:gd name="connsiteY8" fmla="*/ 105507 h 287215"/>
              <a:gd name="connsiteX9" fmla="*/ 105507 w 422031"/>
              <a:gd name="connsiteY9" fmla="*/ 87923 h 287215"/>
              <a:gd name="connsiteX10" fmla="*/ 140677 w 422031"/>
              <a:gd name="connsiteY10" fmla="*/ 70338 h 287215"/>
              <a:gd name="connsiteX11" fmla="*/ 152400 w 422031"/>
              <a:gd name="connsiteY11" fmla="*/ 35169 h 287215"/>
              <a:gd name="connsiteX12" fmla="*/ 158261 w 422031"/>
              <a:gd name="connsiteY12" fmla="*/ 17584 h 287215"/>
              <a:gd name="connsiteX13" fmla="*/ 169984 w 422031"/>
              <a:gd name="connsiteY13" fmla="*/ 0 h 287215"/>
              <a:gd name="connsiteX14" fmla="*/ 216877 w 422031"/>
              <a:gd name="connsiteY14" fmla="*/ 5861 h 287215"/>
              <a:gd name="connsiteX15" fmla="*/ 269631 w 422031"/>
              <a:gd name="connsiteY15" fmla="*/ 46892 h 287215"/>
              <a:gd name="connsiteX16" fmla="*/ 287215 w 422031"/>
              <a:gd name="connsiteY16" fmla="*/ 58615 h 287215"/>
              <a:gd name="connsiteX17" fmla="*/ 339969 w 422031"/>
              <a:gd name="connsiteY17" fmla="*/ 99646 h 287215"/>
              <a:gd name="connsiteX18" fmla="*/ 351692 w 422031"/>
              <a:gd name="connsiteY18" fmla="*/ 117231 h 287215"/>
              <a:gd name="connsiteX19" fmla="*/ 363415 w 422031"/>
              <a:gd name="connsiteY19" fmla="*/ 158261 h 287215"/>
              <a:gd name="connsiteX20" fmla="*/ 404446 w 422031"/>
              <a:gd name="connsiteY20" fmla="*/ 193431 h 287215"/>
              <a:gd name="connsiteX21" fmla="*/ 422031 w 422031"/>
              <a:gd name="connsiteY21" fmla="*/ 228600 h 287215"/>
              <a:gd name="connsiteX22" fmla="*/ 410307 w 422031"/>
              <a:gd name="connsiteY22" fmla="*/ 240323 h 287215"/>
              <a:gd name="connsiteX23" fmla="*/ 316523 w 422031"/>
              <a:gd name="connsiteY23" fmla="*/ 234461 h 287215"/>
              <a:gd name="connsiteX24" fmla="*/ 298938 w 422031"/>
              <a:gd name="connsiteY24" fmla="*/ 228600 h 287215"/>
              <a:gd name="connsiteX25" fmla="*/ 269631 w 422031"/>
              <a:gd name="connsiteY25" fmla="*/ 222738 h 287215"/>
              <a:gd name="connsiteX26" fmla="*/ 246184 w 422031"/>
              <a:gd name="connsiteY26" fmla="*/ 216877 h 287215"/>
              <a:gd name="connsiteX27" fmla="*/ 205154 w 422031"/>
              <a:gd name="connsiteY27" fmla="*/ 222738 h 287215"/>
              <a:gd name="connsiteX28" fmla="*/ 193431 w 422031"/>
              <a:gd name="connsiteY28" fmla="*/ 240323 h 287215"/>
              <a:gd name="connsiteX29" fmla="*/ 187569 w 422031"/>
              <a:gd name="connsiteY29" fmla="*/ 269631 h 287215"/>
              <a:gd name="connsiteX30" fmla="*/ 181707 w 422031"/>
              <a:gd name="connsiteY30" fmla="*/ 287215 h 287215"/>
              <a:gd name="connsiteX31" fmla="*/ 152400 w 422031"/>
              <a:gd name="connsiteY31" fmla="*/ 281354 h 287215"/>
              <a:gd name="connsiteX32" fmla="*/ 99646 w 422031"/>
              <a:gd name="connsiteY32" fmla="*/ 263769 h 28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2031" h="287215">
                <a:moveTo>
                  <a:pt x="99646" y="263769"/>
                </a:moveTo>
                <a:lnTo>
                  <a:pt x="99646" y="263769"/>
                </a:lnTo>
                <a:cubicBezTo>
                  <a:pt x="87923" y="250092"/>
                  <a:pt x="77215" y="235476"/>
                  <a:pt x="64477" y="222738"/>
                </a:cubicBezTo>
                <a:cubicBezTo>
                  <a:pt x="59496" y="217757"/>
                  <a:pt x="51874" y="215996"/>
                  <a:pt x="46892" y="211015"/>
                </a:cubicBezTo>
                <a:cubicBezTo>
                  <a:pt x="41911" y="206034"/>
                  <a:pt x="39808" y="198733"/>
                  <a:pt x="35169" y="193431"/>
                </a:cubicBezTo>
                <a:cubicBezTo>
                  <a:pt x="26071" y="183034"/>
                  <a:pt x="5861" y="164123"/>
                  <a:pt x="5861" y="164123"/>
                </a:cubicBezTo>
                <a:cubicBezTo>
                  <a:pt x="3907" y="158261"/>
                  <a:pt x="0" y="152717"/>
                  <a:pt x="0" y="146538"/>
                </a:cubicBezTo>
                <a:cubicBezTo>
                  <a:pt x="0" y="136576"/>
                  <a:pt x="1937" y="126388"/>
                  <a:pt x="5861" y="117231"/>
                </a:cubicBezTo>
                <a:cubicBezTo>
                  <a:pt x="8038" y="112151"/>
                  <a:pt x="13269" y="108959"/>
                  <a:pt x="17584" y="105507"/>
                </a:cubicBezTo>
                <a:cubicBezTo>
                  <a:pt x="47830" y="81310"/>
                  <a:pt x="51244" y="92445"/>
                  <a:pt x="105507" y="87923"/>
                </a:cubicBezTo>
                <a:cubicBezTo>
                  <a:pt x="115088" y="84729"/>
                  <a:pt x="134697" y="79906"/>
                  <a:pt x="140677" y="70338"/>
                </a:cubicBezTo>
                <a:cubicBezTo>
                  <a:pt x="147226" y="59859"/>
                  <a:pt x="148492" y="46892"/>
                  <a:pt x="152400" y="35169"/>
                </a:cubicBezTo>
                <a:cubicBezTo>
                  <a:pt x="154354" y="29307"/>
                  <a:pt x="154834" y="22725"/>
                  <a:pt x="158261" y="17584"/>
                </a:cubicBezTo>
                <a:lnTo>
                  <a:pt x="169984" y="0"/>
                </a:lnTo>
                <a:cubicBezTo>
                  <a:pt x="185615" y="1954"/>
                  <a:pt x="202042" y="563"/>
                  <a:pt x="216877" y="5861"/>
                </a:cubicBezTo>
                <a:cubicBezTo>
                  <a:pt x="247986" y="16971"/>
                  <a:pt x="248530" y="29308"/>
                  <a:pt x="269631" y="46892"/>
                </a:cubicBezTo>
                <a:cubicBezTo>
                  <a:pt x="275043" y="51402"/>
                  <a:pt x="281950" y="53935"/>
                  <a:pt x="287215" y="58615"/>
                </a:cubicBezTo>
                <a:cubicBezTo>
                  <a:pt x="334660" y="100789"/>
                  <a:pt x="303709" y="87559"/>
                  <a:pt x="339969" y="99646"/>
                </a:cubicBezTo>
                <a:cubicBezTo>
                  <a:pt x="343877" y="105508"/>
                  <a:pt x="348917" y="110756"/>
                  <a:pt x="351692" y="117231"/>
                </a:cubicBezTo>
                <a:cubicBezTo>
                  <a:pt x="354034" y="122696"/>
                  <a:pt x="358855" y="151422"/>
                  <a:pt x="363415" y="158261"/>
                </a:cubicBezTo>
                <a:cubicBezTo>
                  <a:pt x="376175" y="177401"/>
                  <a:pt x="388195" y="177180"/>
                  <a:pt x="404446" y="193431"/>
                </a:cubicBezTo>
                <a:cubicBezTo>
                  <a:pt x="415809" y="204794"/>
                  <a:pt x="417263" y="214298"/>
                  <a:pt x="422031" y="228600"/>
                </a:cubicBezTo>
                <a:cubicBezTo>
                  <a:pt x="418123" y="232508"/>
                  <a:pt x="415825" y="240016"/>
                  <a:pt x="410307" y="240323"/>
                </a:cubicBezTo>
                <a:cubicBezTo>
                  <a:pt x="379033" y="242060"/>
                  <a:pt x="347673" y="237740"/>
                  <a:pt x="316523" y="234461"/>
                </a:cubicBezTo>
                <a:cubicBezTo>
                  <a:pt x="310378" y="233814"/>
                  <a:pt x="304932" y="230099"/>
                  <a:pt x="298938" y="228600"/>
                </a:cubicBezTo>
                <a:cubicBezTo>
                  <a:pt x="289273" y="226184"/>
                  <a:pt x="279356" y="224899"/>
                  <a:pt x="269631" y="222738"/>
                </a:cubicBezTo>
                <a:cubicBezTo>
                  <a:pt x="261767" y="220990"/>
                  <a:pt x="254000" y="218831"/>
                  <a:pt x="246184" y="216877"/>
                </a:cubicBezTo>
                <a:cubicBezTo>
                  <a:pt x="232507" y="218831"/>
                  <a:pt x="217779" y="217127"/>
                  <a:pt x="205154" y="222738"/>
                </a:cubicBezTo>
                <a:cubicBezTo>
                  <a:pt x="198716" y="225599"/>
                  <a:pt x="195905" y="233727"/>
                  <a:pt x="193431" y="240323"/>
                </a:cubicBezTo>
                <a:cubicBezTo>
                  <a:pt x="189933" y="249651"/>
                  <a:pt x="189986" y="259966"/>
                  <a:pt x="187569" y="269631"/>
                </a:cubicBezTo>
                <a:cubicBezTo>
                  <a:pt x="186070" y="275625"/>
                  <a:pt x="183661" y="281354"/>
                  <a:pt x="181707" y="287215"/>
                </a:cubicBezTo>
                <a:cubicBezTo>
                  <a:pt x="171938" y="285261"/>
                  <a:pt x="162011" y="283975"/>
                  <a:pt x="152400" y="281354"/>
                </a:cubicBezTo>
                <a:cubicBezTo>
                  <a:pt x="123570" y="273492"/>
                  <a:pt x="108438" y="266700"/>
                  <a:pt x="99646" y="26376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EF61C6-21EB-4CD9-87CC-F3F3BB2731C4}"/>
              </a:ext>
            </a:extLst>
          </p:cNvPr>
          <p:cNvSpPr/>
          <p:nvPr/>
        </p:nvSpPr>
        <p:spPr>
          <a:xfrm>
            <a:off x="1017188" y="3620260"/>
            <a:ext cx="701111" cy="562708"/>
          </a:xfrm>
          <a:custGeom>
            <a:avLst/>
            <a:gdLst>
              <a:gd name="connsiteX0" fmla="*/ 261496 w 701111"/>
              <a:gd name="connsiteY0" fmla="*/ 498231 h 562708"/>
              <a:gd name="connsiteX1" fmla="*/ 261496 w 701111"/>
              <a:gd name="connsiteY1" fmla="*/ 498231 h 562708"/>
              <a:gd name="connsiteX2" fmla="*/ 220465 w 701111"/>
              <a:gd name="connsiteY2" fmla="*/ 463062 h 562708"/>
              <a:gd name="connsiteX3" fmla="*/ 202880 w 701111"/>
              <a:gd name="connsiteY3" fmla="*/ 451339 h 562708"/>
              <a:gd name="connsiteX4" fmla="*/ 155988 w 701111"/>
              <a:gd name="connsiteY4" fmla="*/ 410308 h 562708"/>
              <a:gd name="connsiteX5" fmla="*/ 126680 w 701111"/>
              <a:gd name="connsiteY5" fmla="*/ 381000 h 562708"/>
              <a:gd name="connsiteX6" fmla="*/ 114957 w 701111"/>
              <a:gd name="connsiteY6" fmla="*/ 363416 h 562708"/>
              <a:gd name="connsiteX7" fmla="*/ 97372 w 701111"/>
              <a:gd name="connsiteY7" fmla="*/ 345831 h 562708"/>
              <a:gd name="connsiteX8" fmla="*/ 79788 w 701111"/>
              <a:gd name="connsiteY8" fmla="*/ 316523 h 562708"/>
              <a:gd name="connsiteX9" fmla="*/ 73926 w 701111"/>
              <a:gd name="connsiteY9" fmla="*/ 298939 h 562708"/>
              <a:gd name="connsiteX10" fmla="*/ 56342 w 701111"/>
              <a:gd name="connsiteY10" fmla="*/ 287216 h 562708"/>
              <a:gd name="connsiteX11" fmla="*/ 38757 w 701111"/>
              <a:gd name="connsiteY11" fmla="*/ 269631 h 562708"/>
              <a:gd name="connsiteX12" fmla="*/ 15311 w 701111"/>
              <a:gd name="connsiteY12" fmla="*/ 234462 h 562708"/>
              <a:gd name="connsiteX13" fmla="*/ 9449 w 701111"/>
              <a:gd name="connsiteY13" fmla="*/ 87923 h 562708"/>
              <a:gd name="connsiteX14" fmla="*/ 32896 w 701111"/>
              <a:gd name="connsiteY14" fmla="*/ 52754 h 562708"/>
              <a:gd name="connsiteX15" fmla="*/ 50480 w 701111"/>
              <a:gd name="connsiteY15" fmla="*/ 29308 h 562708"/>
              <a:gd name="connsiteX16" fmla="*/ 68065 w 701111"/>
              <a:gd name="connsiteY16" fmla="*/ 17585 h 562708"/>
              <a:gd name="connsiteX17" fmla="*/ 85649 w 701111"/>
              <a:gd name="connsiteY17" fmla="*/ 0 h 562708"/>
              <a:gd name="connsiteX18" fmla="*/ 109096 w 701111"/>
              <a:gd name="connsiteY18" fmla="*/ 5862 h 562708"/>
              <a:gd name="connsiteX19" fmla="*/ 150126 w 701111"/>
              <a:gd name="connsiteY19" fmla="*/ 35170 h 562708"/>
              <a:gd name="connsiteX20" fmla="*/ 197019 w 701111"/>
              <a:gd name="connsiteY20" fmla="*/ 41031 h 562708"/>
              <a:gd name="connsiteX21" fmla="*/ 249772 w 701111"/>
              <a:gd name="connsiteY21" fmla="*/ 52754 h 562708"/>
              <a:gd name="connsiteX22" fmla="*/ 296665 w 701111"/>
              <a:gd name="connsiteY22" fmla="*/ 41031 h 562708"/>
              <a:gd name="connsiteX23" fmla="*/ 337696 w 701111"/>
              <a:gd name="connsiteY23" fmla="*/ 23447 h 562708"/>
              <a:gd name="connsiteX24" fmla="*/ 372865 w 701111"/>
              <a:gd name="connsiteY24" fmla="*/ 52754 h 562708"/>
              <a:gd name="connsiteX25" fmla="*/ 384588 w 701111"/>
              <a:gd name="connsiteY25" fmla="*/ 70339 h 562708"/>
              <a:gd name="connsiteX26" fmla="*/ 425619 w 701111"/>
              <a:gd name="connsiteY26" fmla="*/ 87923 h 562708"/>
              <a:gd name="connsiteX27" fmla="*/ 443203 w 701111"/>
              <a:gd name="connsiteY27" fmla="*/ 93785 h 562708"/>
              <a:gd name="connsiteX28" fmla="*/ 466649 w 701111"/>
              <a:gd name="connsiteY28" fmla="*/ 134816 h 562708"/>
              <a:gd name="connsiteX29" fmla="*/ 478372 w 701111"/>
              <a:gd name="connsiteY29" fmla="*/ 152400 h 562708"/>
              <a:gd name="connsiteX30" fmla="*/ 484234 w 701111"/>
              <a:gd name="connsiteY30" fmla="*/ 169985 h 562708"/>
              <a:gd name="connsiteX31" fmla="*/ 554572 w 701111"/>
              <a:gd name="connsiteY31" fmla="*/ 199293 h 562708"/>
              <a:gd name="connsiteX32" fmla="*/ 589742 w 701111"/>
              <a:gd name="connsiteY32" fmla="*/ 211016 h 562708"/>
              <a:gd name="connsiteX33" fmla="*/ 619049 w 701111"/>
              <a:gd name="connsiteY33" fmla="*/ 246185 h 562708"/>
              <a:gd name="connsiteX34" fmla="*/ 642496 w 701111"/>
              <a:gd name="connsiteY34" fmla="*/ 281354 h 562708"/>
              <a:gd name="connsiteX35" fmla="*/ 671803 w 701111"/>
              <a:gd name="connsiteY35" fmla="*/ 316523 h 562708"/>
              <a:gd name="connsiteX36" fmla="*/ 695249 w 701111"/>
              <a:gd name="connsiteY36" fmla="*/ 345831 h 562708"/>
              <a:gd name="connsiteX37" fmla="*/ 701111 w 701111"/>
              <a:gd name="connsiteY37" fmla="*/ 369277 h 562708"/>
              <a:gd name="connsiteX38" fmla="*/ 554572 w 701111"/>
              <a:gd name="connsiteY38" fmla="*/ 416170 h 562708"/>
              <a:gd name="connsiteX39" fmla="*/ 542849 w 701111"/>
              <a:gd name="connsiteY39" fmla="*/ 433754 h 562708"/>
              <a:gd name="connsiteX40" fmla="*/ 525265 w 701111"/>
              <a:gd name="connsiteY40" fmla="*/ 445477 h 562708"/>
              <a:gd name="connsiteX41" fmla="*/ 519403 w 701111"/>
              <a:gd name="connsiteY41" fmla="*/ 463062 h 562708"/>
              <a:gd name="connsiteX42" fmla="*/ 548711 w 701111"/>
              <a:gd name="connsiteY42" fmla="*/ 504093 h 562708"/>
              <a:gd name="connsiteX43" fmla="*/ 554572 w 701111"/>
              <a:gd name="connsiteY43" fmla="*/ 521677 h 562708"/>
              <a:gd name="connsiteX44" fmla="*/ 566296 w 701111"/>
              <a:gd name="connsiteY44" fmla="*/ 539262 h 562708"/>
              <a:gd name="connsiteX45" fmla="*/ 554572 w 701111"/>
              <a:gd name="connsiteY45" fmla="*/ 550985 h 562708"/>
              <a:gd name="connsiteX46" fmla="*/ 531126 w 701111"/>
              <a:gd name="connsiteY46" fmla="*/ 556847 h 562708"/>
              <a:gd name="connsiteX47" fmla="*/ 396311 w 701111"/>
              <a:gd name="connsiteY47" fmla="*/ 562708 h 562708"/>
              <a:gd name="connsiteX48" fmla="*/ 337696 w 701111"/>
              <a:gd name="connsiteY48" fmla="*/ 556847 h 562708"/>
              <a:gd name="connsiteX49" fmla="*/ 320111 w 701111"/>
              <a:gd name="connsiteY49" fmla="*/ 550985 h 562708"/>
              <a:gd name="connsiteX50" fmla="*/ 314249 w 701111"/>
              <a:gd name="connsiteY50" fmla="*/ 527539 h 562708"/>
              <a:gd name="connsiteX51" fmla="*/ 302526 w 701111"/>
              <a:gd name="connsiteY51" fmla="*/ 509954 h 562708"/>
              <a:gd name="connsiteX52" fmla="*/ 284942 w 701111"/>
              <a:gd name="connsiteY52" fmla="*/ 492370 h 562708"/>
              <a:gd name="connsiteX53" fmla="*/ 261496 w 701111"/>
              <a:gd name="connsiteY53" fmla="*/ 498231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01111" h="562708">
                <a:moveTo>
                  <a:pt x="261496" y="498231"/>
                </a:moveTo>
                <a:lnTo>
                  <a:pt x="261496" y="498231"/>
                </a:lnTo>
                <a:cubicBezTo>
                  <a:pt x="247819" y="486508"/>
                  <a:pt x="234531" y="474315"/>
                  <a:pt x="220465" y="463062"/>
                </a:cubicBezTo>
                <a:cubicBezTo>
                  <a:pt x="214964" y="458661"/>
                  <a:pt x="208182" y="455978"/>
                  <a:pt x="202880" y="451339"/>
                </a:cubicBezTo>
                <a:cubicBezTo>
                  <a:pt x="148013" y="403331"/>
                  <a:pt x="195560" y="436690"/>
                  <a:pt x="155988" y="410308"/>
                </a:cubicBezTo>
                <a:cubicBezTo>
                  <a:pt x="124729" y="363419"/>
                  <a:pt x="165755" y="420073"/>
                  <a:pt x="126680" y="381000"/>
                </a:cubicBezTo>
                <a:cubicBezTo>
                  <a:pt x="121699" y="376019"/>
                  <a:pt x="119467" y="368828"/>
                  <a:pt x="114957" y="363416"/>
                </a:cubicBezTo>
                <a:cubicBezTo>
                  <a:pt x="109650" y="357048"/>
                  <a:pt x="103234" y="351693"/>
                  <a:pt x="97372" y="345831"/>
                </a:cubicBezTo>
                <a:cubicBezTo>
                  <a:pt x="80771" y="296026"/>
                  <a:pt x="103923" y="356747"/>
                  <a:pt x="79788" y="316523"/>
                </a:cubicBezTo>
                <a:cubicBezTo>
                  <a:pt x="76609" y="311225"/>
                  <a:pt x="77786" y="303764"/>
                  <a:pt x="73926" y="298939"/>
                </a:cubicBezTo>
                <a:cubicBezTo>
                  <a:pt x="69525" y="293438"/>
                  <a:pt x="61754" y="291726"/>
                  <a:pt x="56342" y="287216"/>
                </a:cubicBezTo>
                <a:cubicBezTo>
                  <a:pt x="49974" y="281909"/>
                  <a:pt x="43846" y="276174"/>
                  <a:pt x="38757" y="269631"/>
                </a:cubicBezTo>
                <a:cubicBezTo>
                  <a:pt x="30107" y="258510"/>
                  <a:pt x="15311" y="234462"/>
                  <a:pt x="15311" y="234462"/>
                </a:cubicBezTo>
                <a:cubicBezTo>
                  <a:pt x="271" y="174303"/>
                  <a:pt x="-7174" y="164389"/>
                  <a:pt x="9449" y="87923"/>
                </a:cubicBezTo>
                <a:cubicBezTo>
                  <a:pt x="12442" y="74155"/>
                  <a:pt x="24442" y="64026"/>
                  <a:pt x="32896" y="52754"/>
                </a:cubicBezTo>
                <a:cubicBezTo>
                  <a:pt x="38757" y="44939"/>
                  <a:pt x="43572" y="36216"/>
                  <a:pt x="50480" y="29308"/>
                </a:cubicBezTo>
                <a:cubicBezTo>
                  <a:pt x="55461" y="24327"/>
                  <a:pt x="62653" y="22095"/>
                  <a:pt x="68065" y="17585"/>
                </a:cubicBezTo>
                <a:cubicBezTo>
                  <a:pt x="74433" y="12278"/>
                  <a:pt x="79788" y="5862"/>
                  <a:pt x="85649" y="0"/>
                </a:cubicBezTo>
                <a:cubicBezTo>
                  <a:pt x="93465" y="1954"/>
                  <a:pt x="102101" y="1865"/>
                  <a:pt x="109096" y="5862"/>
                </a:cubicBezTo>
                <a:cubicBezTo>
                  <a:pt x="141772" y="24535"/>
                  <a:pt x="109870" y="25106"/>
                  <a:pt x="150126" y="35170"/>
                </a:cubicBezTo>
                <a:cubicBezTo>
                  <a:pt x="165408" y="38990"/>
                  <a:pt x="181450" y="38636"/>
                  <a:pt x="197019" y="41031"/>
                </a:cubicBezTo>
                <a:cubicBezTo>
                  <a:pt x="216354" y="44006"/>
                  <a:pt x="231112" y="48089"/>
                  <a:pt x="249772" y="52754"/>
                </a:cubicBezTo>
                <a:cubicBezTo>
                  <a:pt x="266979" y="49313"/>
                  <a:pt x="280891" y="47791"/>
                  <a:pt x="296665" y="41031"/>
                </a:cubicBezTo>
                <a:cubicBezTo>
                  <a:pt x="347354" y="19307"/>
                  <a:pt x="296465" y="37189"/>
                  <a:pt x="337696" y="23447"/>
                </a:cubicBezTo>
                <a:cubicBezTo>
                  <a:pt x="354984" y="34973"/>
                  <a:pt x="358763" y="35832"/>
                  <a:pt x="372865" y="52754"/>
                </a:cubicBezTo>
                <a:cubicBezTo>
                  <a:pt x="377375" y="58166"/>
                  <a:pt x="379607" y="65357"/>
                  <a:pt x="384588" y="70339"/>
                </a:cubicBezTo>
                <a:cubicBezTo>
                  <a:pt x="398866" y="84618"/>
                  <a:pt x="406784" y="82542"/>
                  <a:pt x="425619" y="87923"/>
                </a:cubicBezTo>
                <a:cubicBezTo>
                  <a:pt x="431560" y="89620"/>
                  <a:pt x="437342" y="91831"/>
                  <a:pt x="443203" y="93785"/>
                </a:cubicBezTo>
                <a:cubicBezTo>
                  <a:pt x="471769" y="136634"/>
                  <a:pt x="436897" y="82750"/>
                  <a:pt x="466649" y="134816"/>
                </a:cubicBezTo>
                <a:cubicBezTo>
                  <a:pt x="470144" y="140932"/>
                  <a:pt x="475222" y="146099"/>
                  <a:pt x="478372" y="152400"/>
                </a:cubicBezTo>
                <a:cubicBezTo>
                  <a:pt x="481135" y="157926"/>
                  <a:pt x="479357" y="166192"/>
                  <a:pt x="484234" y="169985"/>
                </a:cubicBezTo>
                <a:cubicBezTo>
                  <a:pt x="516047" y="194729"/>
                  <a:pt x="524445" y="190255"/>
                  <a:pt x="554572" y="199293"/>
                </a:cubicBezTo>
                <a:cubicBezTo>
                  <a:pt x="566408" y="202844"/>
                  <a:pt x="589742" y="211016"/>
                  <a:pt x="589742" y="211016"/>
                </a:cubicBezTo>
                <a:cubicBezTo>
                  <a:pt x="621741" y="275014"/>
                  <a:pt x="580388" y="202002"/>
                  <a:pt x="619049" y="246185"/>
                </a:cubicBezTo>
                <a:cubicBezTo>
                  <a:pt x="628327" y="256788"/>
                  <a:pt x="632534" y="271391"/>
                  <a:pt x="642496" y="281354"/>
                </a:cubicBezTo>
                <a:cubicBezTo>
                  <a:pt x="684264" y="323125"/>
                  <a:pt x="639162" y="275722"/>
                  <a:pt x="671803" y="316523"/>
                </a:cubicBezTo>
                <a:cubicBezTo>
                  <a:pt x="705211" y="358284"/>
                  <a:pt x="659168" y="291711"/>
                  <a:pt x="695249" y="345831"/>
                </a:cubicBezTo>
                <a:cubicBezTo>
                  <a:pt x="697203" y="353646"/>
                  <a:pt x="701111" y="361221"/>
                  <a:pt x="701111" y="369277"/>
                </a:cubicBezTo>
                <a:cubicBezTo>
                  <a:pt x="701111" y="456248"/>
                  <a:pt x="666591" y="411502"/>
                  <a:pt x="554572" y="416170"/>
                </a:cubicBezTo>
                <a:cubicBezTo>
                  <a:pt x="550664" y="422031"/>
                  <a:pt x="547830" y="428773"/>
                  <a:pt x="542849" y="433754"/>
                </a:cubicBezTo>
                <a:cubicBezTo>
                  <a:pt x="537868" y="438735"/>
                  <a:pt x="529666" y="439976"/>
                  <a:pt x="525265" y="445477"/>
                </a:cubicBezTo>
                <a:cubicBezTo>
                  <a:pt x="521405" y="450302"/>
                  <a:pt x="521357" y="457200"/>
                  <a:pt x="519403" y="463062"/>
                </a:cubicBezTo>
                <a:cubicBezTo>
                  <a:pt x="531596" y="511832"/>
                  <a:pt x="514016" y="462458"/>
                  <a:pt x="548711" y="504093"/>
                </a:cubicBezTo>
                <a:cubicBezTo>
                  <a:pt x="552666" y="508839"/>
                  <a:pt x="551809" y="516151"/>
                  <a:pt x="554572" y="521677"/>
                </a:cubicBezTo>
                <a:cubicBezTo>
                  <a:pt x="557723" y="527978"/>
                  <a:pt x="562388" y="533400"/>
                  <a:pt x="566296" y="539262"/>
                </a:cubicBezTo>
                <a:cubicBezTo>
                  <a:pt x="562388" y="543170"/>
                  <a:pt x="559515" y="548513"/>
                  <a:pt x="554572" y="550985"/>
                </a:cubicBezTo>
                <a:cubicBezTo>
                  <a:pt x="547367" y="554588"/>
                  <a:pt x="539160" y="556252"/>
                  <a:pt x="531126" y="556847"/>
                </a:cubicBezTo>
                <a:cubicBezTo>
                  <a:pt x="486268" y="560170"/>
                  <a:pt x="441249" y="560754"/>
                  <a:pt x="396311" y="562708"/>
                </a:cubicBezTo>
                <a:cubicBezTo>
                  <a:pt x="376773" y="560754"/>
                  <a:pt x="357103" y="559833"/>
                  <a:pt x="337696" y="556847"/>
                </a:cubicBezTo>
                <a:cubicBezTo>
                  <a:pt x="331589" y="555907"/>
                  <a:pt x="323971" y="555810"/>
                  <a:pt x="320111" y="550985"/>
                </a:cubicBezTo>
                <a:cubicBezTo>
                  <a:pt x="315078" y="544694"/>
                  <a:pt x="317422" y="534944"/>
                  <a:pt x="314249" y="527539"/>
                </a:cubicBezTo>
                <a:cubicBezTo>
                  <a:pt x="311474" y="521064"/>
                  <a:pt x="307036" y="515366"/>
                  <a:pt x="302526" y="509954"/>
                </a:cubicBezTo>
                <a:cubicBezTo>
                  <a:pt x="297219" y="503586"/>
                  <a:pt x="291839" y="496968"/>
                  <a:pt x="284942" y="492370"/>
                </a:cubicBezTo>
                <a:cubicBezTo>
                  <a:pt x="279801" y="488943"/>
                  <a:pt x="265404" y="497254"/>
                  <a:pt x="261496" y="498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7CDD03E-D192-46CD-8963-7D79019F6113}"/>
              </a:ext>
            </a:extLst>
          </p:cNvPr>
          <p:cNvSpPr/>
          <p:nvPr/>
        </p:nvSpPr>
        <p:spPr>
          <a:xfrm>
            <a:off x="1184899" y="5290799"/>
            <a:ext cx="521677" cy="422031"/>
          </a:xfrm>
          <a:custGeom>
            <a:avLst/>
            <a:gdLst>
              <a:gd name="connsiteX0" fmla="*/ 293077 w 521677"/>
              <a:gd name="connsiteY0" fmla="*/ 345831 h 422031"/>
              <a:gd name="connsiteX1" fmla="*/ 293077 w 521677"/>
              <a:gd name="connsiteY1" fmla="*/ 345831 h 422031"/>
              <a:gd name="connsiteX2" fmla="*/ 240323 w 521677"/>
              <a:gd name="connsiteY2" fmla="*/ 363415 h 422031"/>
              <a:gd name="connsiteX3" fmla="*/ 216877 w 521677"/>
              <a:gd name="connsiteY3" fmla="*/ 369277 h 422031"/>
              <a:gd name="connsiteX4" fmla="*/ 181708 w 521677"/>
              <a:gd name="connsiteY4" fmla="*/ 386861 h 422031"/>
              <a:gd name="connsiteX5" fmla="*/ 152400 w 521677"/>
              <a:gd name="connsiteY5" fmla="*/ 381000 h 422031"/>
              <a:gd name="connsiteX6" fmla="*/ 105508 w 521677"/>
              <a:gd name="connsiteY6" fmla="*/ 310661 h 422031"/>
              <a:gd name="connsiteX7" fmla="*/ 99646 w 521677"/>
              <a:gd name="connsiteY7" fmla="*/ 293077 h 422031"/>
              <a:gd name="connsiteX8" fmla="*/ 35169 w 521677"/>
              <a:gd name="connsiteY8" fmla="*/ 275492 h 422031"/>
              <a:gd name="connsiteX9" fmla="*/ 5861 w 521677"/>
              <a:gd name="connsiteY9" fmla="*/ 252046 h 422031"/>
              <a:gd name="connsiteX10" fmla="*/ 0 w 521677"/>
              <a:gd name="connsiteY10" fmla="*/ 234461 h 422031"/>
              <a:gd name="connsiteX11" fmla="*/ 5861 w 521677"/>
              <a:gd name="connsiteY11" fmla="*/ 128954 h 422031"/>
              <a:gd name="connsiteX12" fmla="*/ 23446 w 521677"/>
              <a:gd name="connsiteY12" fmla="*/ 117231 h 422031"/>
              <a:gd name="connsiteX13" fmla="*/ 35169 w 521677"/>
              <a:gd name="connsiteY13" fmla="*/ 99646 h 422031"/>
              <a:gd name="connsiteX14" fmla="*/ 52754 w 521677"/>
              <a:gd name="connsiteY14" fmla="*/ 82061 h 422031"/>
              <a:gd name="connsiteX15" fmla="*/ 76200 w 521677"/>
              <a:gd name="connsiteY15" fmla="*/ 41031 h 422031"/>
              <a:gd name="connsiteX16" fmla="*/ 111369 w 521677"/>
              <a:gd name="connsiteY16" fmla="*/ 0 h 422031"/>
              <a:gd name="connsiteX17" fmla="*/ 123092 w 521677"/>
              <a:gd name="connsiteY17" fmla="*/ 17584 h 422031"/>
              <a:gd name="connsiteX18" fmla="*/ 140677 w 521677"/>
              <a:gd name="connsiteY18" fmla="*/ 23446 h 422031"/>
              <a:gd name="connsiteX19" fmla="*/ 158261 w 521677"/>
              <a:gd name="connsiteY19" fmla="*/ 35169 h 422031"/>
              <a:gd name="connsiteX20" fmla="*/ 169985 w 521677"/>
              <a:gd name="connsiteY20" fmla="*/ 52754 h 422031"/>
              <a:gd name="connsiteX21" fmla="*/ 211015 w 521677"/>
              <a:gd name="connsiteY21" fmla="*/ 70338 h 422031"/>
              <a:gd name="connsiteX22" fmla="*/ 234461 w 521677"/>
              <a:gd name="connsiteY22" fmla="*/ 87923 h 422031"/>
              <a:gd name="connsiteX23" fmla="*/ 275492 w 521677"/>
              <a:gd name="connsiteY23" fmla="*/ 123092 h 422031"/>
              <a:gd name="connsiteX24" fmla="*/ 310661 w 521677"/>
              <a:gd name="connsiteY24" fmla="*/ 146538 h 422031"/>
              <a:gd name="connsiteX25" fmla="*/ 328246 w 521677"/>
              <a:gd name="connsiteY25" fmla="*/ 152400 h 422031"/>
              <a:gd name="connsiteX26" fmla="*/ 351692 w 521677"/>
              <a:gd name="connsiteY26" fmla="*/ 146538 h 422031"/>
              <a:gd name="connsiteX27" fmla="*/ 369277 w 521677"/>
              <a:gd name="connsiteY27" fmla="*/ 134815 h 422031"/>
              <a:gd name="connsiteX28" fmla="*/ 392723 w 521677"/>
              <a:gd name="connsiteY28" fmla="*/ 140677 h 422031"/>
              <a:gd name="connsiteX29" fmla="*/ 439615 w 521677"/>
              <a:gd name="connsiteY29" fmla="*/ 175846 h 422031"/>
              <a:gd name="connsiteX30" fmla="*/ 463061 w 521677"/>
              <a:gd name="connsiteY30" fmla="*/ 193431 h 422031"/>
              <a:gd name="connsiteX31" fmla="*/ 486508 w 521677"/>
              <a:gd name="connsiteY31" fmla="*/ 228600 h 422031"/>
              <a:gd name="connsiteX32" fmla="*/ 498231 w 521677"/>
              <a:gd name="connsiteY32" fmla="*/ 246184 h 422031"/>
              <a:gd name="connsiteX33" fmla="*/ 509954 w 521677"/>
              <a:gd name="connsiteY33" fmla="*/ 281354 h 422031"/>
              <a:gd name="connsiteX34" fmla="*/ 515815 w 521677"/>
              <a:gd name="connsiteY34" fmla="*/ 298938 h 422031"/>
              <a:gd name="connsiteX35" fmla="*/ 521677 w 521677"/>
              <a:gd name="connsiteY35" fmla="*/ 328246 h 422031"/>
              <a:gd name="connsiteX36" fmla="*/ 515815 w 521677"/>
              <a:gd name="connsiteY36" fmla="*/ 351692 h 422031"/>
              <a:gd name="connsiteX37" fmla="*/ 480646 w 521677"/>
              <a:gd name="connsiteY37" fmla="*/ 363415 h 422031"/>
              <a:gd name="connsiteX38" fmla="*/ 445477 w 521677"/>
              <a:gd name="connsiteY38" fmla="*/ 375138 h 422031"/>
              <a:gd name="connsiteX39" fmla="*/ 427892 w 521677"/>
              <a:gd name="connsiteY39" fmla="*/ 381000 h 422031"/>
              <a:gd name="connsiteX40" fmla="*/ 410308 w 521677"/>
              <a:gd name="connsiteY40" fmla="*/ 386861 h 422031"/>
              <a:gd name="connsiteX41" fmla="*/ 398585 w 521677"/>
              <a:gd name="connsiteY41" fmla="*/ 404446 h 422031"/>
              <a:gd name="connsiteX42" fmla="*/ 363415 w 521677"/>
              <a:gd name="connsiteY42" fmla="*/ 422031 h 422031"/>
              <a:gd name="connsiteX43" fmla="*/ 357554 w 521677"/>
              <a:gd name="connsiteY43" fmla="*/ 404446 h 422031"/>
              <a:gd name="connsiteX44" fmla="*/ 339969 w 521677"/>
              <a:gd name="connsiteY44" fmla="*/ 398584 h 422031"/>
              <a:gd name="connsiteX45" fmla="*/ 322385 w 521677"/>
              <a:gd name="connsiteY45" fmla="*/ 386861 h 422031"/>
              <a:gd name="connsiteX46" fmla="*/ 293077 w 521677"/>
              <a:gd name="connsiteY46" fmla="*/ 3458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1677" h="422031">
                <a:moveTo>
                  <a:pt x="293077" y="345831"/>
                </a:moveTo>
                <a:lnTo>
                  <a:pt x="293077" y="345831"/>
                </a:lnTo>
                <a:cubicBezTo>
                  <a:pt x="275492" y="351692"/>
                  <a:pt x="258039" y="357964"/>
                  <a:pt x="240323" y="363415"/>
                </a:cubicBezTo>
                <a:cubicBezTo>
                  <a:pt x="232623" y="365784"/>
                  <a:pt x="224282" y="366104"/>
                  <a:pt x="216877" y="369277"/>
                </a:cubicBezTo>
                <a:cubicBezTo>
                  <a:pt x="137359" y="403357"/>
                  <a:pt x="255783" y="362171"/>
                  <a:pt x="181708" y="386861"/>
                </a:cubicBezTo>
                <a:cubicBezTo>
                  <a:pt x="171939" y="384907"/>
                  <a:pt x="160111" y="387309"/>
                  <a:pt x="152400" y="381000"/>
                </a:cubicBezTo>
                <a:cubicBezTo>
                  <a:pt x="135790" y="367410"/>
                  <a:pt x="115324" y="333564"/>
                  <a:pt x="105508" y="310661"/>
                </a:cubicBezTo>
                <a:cubicBezTo>
                  <a:pt x="103074" y="304982"/>
                  <a:pt x="103506" y="297901"/>
                  <a:pt x="99646" y="293077"/>
                </a:cubicBezTo>
                <a:cubicBezTo>
                  <a:pt x="84868" y="274606"/>
                  <a:pt x="53467" y="277779"/>
                  <a:pt x="35169" y="275492"/>
                </a:cubicBezTo>
                <a:cubicBezTo>
                  <a:pt x="27185" y="270169"/>
                  <a:pt x="11428" y="261324"/>
                  <a:pt x="5861" y="252046"/>
                </a:cubicBezTo>
                <a:cubicBezTo>
                  <a:pt x="2682" y="246748"/>
                  <a:pt x="1954" y="240323"/>
                  <a:pt x="0" y="234461"/>
                </a:cubicBezTo>
                <a:cubicBezTo>
                  <a:pt x="1954" y="199292"/>
                  <a:pt x="-1047" y="163493"/>
                  <a:pt x="5861" y="128954"/>
                </a:cubicBezTo>
                <a:cubicBezTo>
                  <a:pt x="7243" y="122046"/>
                  <a:pt x="18465" y="122212"/>
                  <a:pt x="23446" y="117231"/>
                </a:cubicBezTo>
                <a:cubicBezTo>
                  <a:pt x="28427" y="112250"/>
                  <a:pt x="30659" y="105058"/>
                  <a:pt x="35169" y="99646"/>
                </a:cubicBezTo>
                <a:cubicBezTo>
                  <a:pt x="40476" y="93278"/>
                  <a:pt x="46892" y="87923"/>
                  <a:pt x="52754" y="82061"/>
                </a:cubicBezTo>
                <a:cubicBezTo>
                  <a:pt x="70680" y="28279"/>
                  <a:pt x="40715" y="112001"/>
                  <a:pt x="76200" y="41031"/>
                </a:cubicBezTo>
                <a:cubicBezTo>
                  <a:pt x="98626" y="-3820"/>
                  <a:pt x="70618" y="10187"/>
                  <a:pt x="111369" y="0"/>
                </a:cubicBezTo>
                <a:cubicBezTo>
                  <a:pt x="115277" y="5861"/>
                  <a:pt x="117591" y="13183"/>
                  <a:pt x="123092" y="17584"/>
                </a:cubicBezTo>
                <a:cubicBezTo>
                  <a:pt x="127917" y="21444"/>
                  <a:pt x="135151" y="20683"/>
                  <a:pt x="140677" y="23446"/>
                </a:cubicBezTo>
                <a:cubicBezTo>
                  <a:pt x="146978" y="26596"/>
                  <a:pt x="152400" y="31261"/>
                  <a:pt x="158261" y="35169"/>
                </a:cubicBezTo>
                <a:cubicBezTo>
                  <a:pt x="162169" y="41031"/>
                  <a:pt x="165003" y="47772"/>
                  <a:pt x="169985" y="52754"/>
                </a:cubicBezTo>
                <a:cubicBezTo>
                  <a:pt x="183479" y="66248"/>
                  <a:pt x="193077" y="65854"/>
                  <a:pt x="211015" y="70338"/>
                </a:cubicBezTo>
                <a:cubicBezTo>
                  <a:pt x="218830" y="76200"/>
                  <a:pt x="227044" y="81565"/>
                  <a:pt x="234461" y="87923"/>
                </a:cubicBezTo>
                <a:cubicBezTo>
                  <a:pt x="273097" y="121040"/>
                  <a:pt x="228747" y="90371"/>
                  <a:pt x="275492" y="123092"/>
                </a:cubicBezTo>
                <a:cubicBezTo>
                  <a:pt x="287034" y="131172"/>
                  <a:pt x="297295" y="142082"/>
                  <a:pt x="310661" y="146538"/>
                </a:cubicBezTo>
                <a:lnTo>
                  <a:pt x="328246" y="152400"/>
                </a:lnTo>
                <a:cubicBezTo>
                  <a:pt x="336061" y="150446"/>
                  <a:pt x="344287" y="149711"/>
                  <a:pt x="351692" y="146538"/>
                </a:cubicBezTo>
                <a:cubicBezTo>
                  <a:pt x="358167" y="143763"/>
                  <a:pt x="362303" y="135811"/>
                  <a:pt x="369277" y="134815"/>
                </a:cubicBezTo>
                <a:cubicBezTo>
                  <a:pt x="377252" y="133676"/>
                  <a:pt x="384908" y="138723"/>
                  <a:pt x="392723" y="140677"/>
                </a:cubicBezTo>
                <a:lnTo>
                  <a:pt x="439615" y="175846"/>
                </a:lnTo>
                <a:cubicBezTo>
                  <a:pt x="447430" y="181708"/>
                  <a:pt x="457642" y="185303"/>
                  <a:pt x="463061" y="193431"/>
                </a:cubicBezTo>
                <a:lnTo>
                  <a:pt x="486508" y="228600"/>
                </a:lnTo>
                <a:lnTo>
                  <a:pt x="498231" y="246184"/>
                </a:lnTo>
                <a:lnTo>
                  <a:pt x="509954" y="281354"/>
                </a:lnTo>
                <a:cubicBezTo>
                  <a:pt x="511908" y="287215"/>
                  <a:pt x="514603" y="292880"/>
                  <a:pt x="515815" y="298938"/>
                </a:cubicBezTo>
                <a:lnTo>
                  <a:pt x="521677" y="328246"/>
                </a:lnTo>
                <a:cubicBezTo>
                  <a:pt x="519723" y="336061"/>
                  <a:pt x="521932" y="346449"/>
                  <a:pt x="515815" y="351692"/>
                </a:cubicBezTo>
                <a:cubicBezTo>
                  <a:pt x="506433" y="359734"/>
                  <a:pt x="492369" y="359507"/>
                  <a:pt x="480646" y="363415"/>
                </a:cubicBezTo>
                <a:lnTo>
                  <a:pt x="445477" y="375138"/>
                </a:lnTo>
                <a:lnTo>
                  <a:pt x="427892" y="381000"/>
                </a:lnTo>
                <a:lnTo>
                  <a:pt x="410308" y="386861"/>
                </a:lnTo>
                <a:cubicBezTo>
                  <a:pt x="406400" y="392723"/>
                  <a:pt x="403566" y="399465"/>
                  <a:pt x="398585" y="404446"/>
                </a:cubicBezTo>
                <a:cubicBezTo>
                  <a:pt x="387223" y="415808"/>
                  <a:pt x="377716" y="417264"/>
                  <a:pt x="363415" y="422031"/>
                </a:cubicBezTo>
                <a:cubicBezTo>
                  <a:pt x="361461" y="416169"/>
                  <a:pt x="361923" y="408815"/>
                  <a:pt x="357554" y="404446"/>
                </a:cubicBezTo>
                <a:cubicBezTo>
                  <a:pt x="353185" y="400077"/>
                  <a:pt x="345495" y="401347"/>
                  <a:pt x="339969" y="398584"/>
                </a:cubicBezTo>
                <a:cubicBezTo>
                  <a:pt x="333668" y="395434"/>
                  <a:pt x="327886" y="391262"/>
                  <a:pt x="322385" y="386861"/>
                </a:cubicBezTo>
                <a:cubicBezTo>
                  <a:pt x="322379" y="386856"/>
                  <a:pt x="297962" y="352669"/>
                  <a:pt x="293077" y="3458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223B2F-97EF-4845-B522-C7F4606299F0}"/>
              </a:ext>
            </a:extLst>
          </p:cNvPr>
          <p:cNvSpPr/>
          <p:nvPr/>
        </p:nvSpPr>
        <p:spPr>
          <a:xfrm>
            <a:off x="2474437" y="3737491"/>
            <a:ext cx="468923" cy="422233"/>
          </a:xfrm>
          <a:custGeom>
            <a:avLst/>
            <a:gdLst>
              <a:gd name="connsiteX0" fmla="*/ 140677 w 468923"/>
              <a:gd name="connsiteY0" fmla="*/ 269631 h 422233"/>
              <a:gd name="connsiteX1" fmla="*/ 140677 w 468923"/>
              <a:gd name="connsiteY1" fmla="*/ 269631 h 422233"/>
              <a:gd name="connsiteX2" fmla="*/ 93785 w 468923"/>
              <a:gd name="connsiteY2" fmla="*/ 252046 h 422233"/>
              <a:gd name="connsiteX3" fmla="*/ 87923 w 468923"/>
              <a:gd name="connsiteY3" fmla="*/ 222739 h 422233"/>
              <a:gd name="connsiteX4" fmla="*/ 82062 w 468923"/>
              <a:gd name="connsiteY4" fmla="*/ 187569 h 422233"/>
              <a:gd name="connsiteX5" fmla="*/ 64477 w 468923"/>
              <a:gd name="connsiteY5" fmla="*/ 175846 h 422233"/>
              <a:gd name="connsiteX6" fmla="*/ 23447 w 468923"/>
              <a:gd name="connsiteY6" fmla="*/ 164123 h 422233"/>
              <a:gd name="connsiteX7" fmla="*/ 11723 w 468923"/>
              <a:gd name="connsiteY7" fmla="*/ 152400 h 422233"/>
              <a:gd name="connsiteX8" fmla="*/ 0 w 468923"/>
              <a:gd name="connsiteY8" fmla="*/ 117231 h 422233"/>
              <a:gd name="connsiteX9" fmla="*/ 29308 w 468923"/>
              <a:gd name="connsiteY9" fmla="*/ 64477 h 422233"/>
              <a:gd name="connsiteX10" fmla="*/ 46893 w 468923"/>
              <a:gd name="connsiteY10" fmla="*/ 46892 h 422233"/>
              <a:gd name="connsiteX11" fmla="*/ 76200 w 468923"/>
              <a:gd name="connsiteY11" fmla="*/ 17585 h 422233"/>
              <a:gd name="connsiteX12" fmla="*/ 140677 w 468923"/>
              <a:gd name="connsiteY12" fmla="*/ 11723 h 422233"/>
              <a:gd name="connsiteX13" fmla="*/ 164123 w 468923"/>
              <a:gd name="connsiteY13" fmla="*/ 5862 h 422233"/>
              <a:gd name="connsiteX14" fmla="*/ 181708 w 468923"/>
              <a:gd name="connsiteY14" fmla="*/ 0 h 422233"/>
              <a:gd name="connsiteX15" fmla="*/ 287216 w 468923"/>
              <a:gd name="connsiteY15" fmla="*/ 5862 h 422233"/>
              <a:gd name="connsiteX16" fmla="*/ 322385 w 468923"/>
              <a:gd name="connsiteY16" fmla="*/ 17585 h 422233"/>
              <a:gd name="connsiteX17" fmla="*/ 339970 w 468923"/>
              <a:gd name="connsiteY17" fmla="*/ 23446 h 422233"/>
              <a:gd name="connsiteX18" fmla="*/ 351693 w 468923"/>
              <a:gd name="connsiteY18" fmla="*/ 41031 h 422233"/>
              <a:gd name="connsiteX19" fmla="*/ 369277 w 468923"/>
              <a:gd name="connsiteY19" fmla="*/ 76200 h 422233"/>
              <a:gd name="connsiteX20" fmla="*/ 404447 w 468923"/>
              <a:gd name="connsiteY20" fmla="*/ 87923 h 422233"/>
              <a:gd name="connsiteX21" fmla="*/ 410308 w 468923"/>
              <a:gd name="connsiteY21" fmla="*/ 105508 h 422233"/>
              <a:gd name="connsiteX22" fmla="*/ 416170 w 468923"/>
              <a:gd name="connsiteY22" fmla="*/ 158262 h 422233"/>
              <a:gd name="connsiteX23" fmla="*/ 457200 w 468923"/>
              <a:gd name="connsiteY23" fmla="*/ 211016 h 422233"/>
              <a:gd name="connsiteX24" fmla="*/ 468923 w 468923"/>
              <a:gd name="connsiteY24" fmla="*/ 228600 h 422233"/>
              <a:gd name="connsiteX25" fmla="*/ 451339 w 468923"/>
              <a:gd name="connsiteY25" fmla="*/ 263769 h 422233"/>
              <a:gd name="connsiteX26" fmla="*/ 439616 w 468923"/>
              <a:gd name="connsiteY26" fmla="*/ 281354 h 422233"/>
              <a:gd name="connsiteX27" fmla="*/ 433754 w 468923"/>
              <a:gd name="connsiteY27" fmla="*/ 298939 h 422233"/>
              <a:gd name="connsiteX28" fmla="*/ 392723 w 468923"/>
              <a:gd name="connsiteY28" fmla="*/ 345831 h 422233"/>
              <a:gd name="connsiteX29" fmla="*/ 375139 w 468923"/>
              <a:gd name="connsiteY29" fmla="*/ 363416 h 422233"/>
              <a:gd name="connsiteX30" fmla="*/ 322385 w 468923"/>
              <a:gd name="connsiteY30" fmla="*/ 392723 h 422233"/>
              <a:gd name="connsiteX31" fmla="*/ 281354 w 468923"/>
              <a:gd name="connsiteY31" fmla="*/ 422031 h 422233"/>
              <a:gd name="connsiteX32" fmla="*/ 228600 w 468923"/>
              <a:gd name="connsiteY32" fmla="*/ 410308 h 422233"/>
              <a:gd name="connsiteX33" fmla="*/ 193431 w 468923"/>
              <a:gd name="connsiteY33" fmla="*/ 392723 h 422233"/>
              <a:gd name="connsiteX34" fmla="*/ 158262 w 468923"/>
              <a:gd name="connsiteY34" fmla="*/ 375139 h 422233"/>
              <a:gd name="connsiteX35" fmla="*/ 152400 w 468923"/>
              <a:gd name="connsiteY35" fmla="*/ 357554 h 422233"/>
              <a:gd name="connsiteX36" fmla="*/ 146539 w 468923"/>
              <a:gd name="connsiteY36" fmla="*/ 328246 h 422233"/>
              <a:gd name="connsiteX37" fmla="*/ 140677 w 468923"/>
              <a:gd name="connsiteY37" fmla="*/ 269631 h 42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8923" h="422233">
                <a:moveTo>
                  <a:pt x="140677" y="269631"/>
                </a:moveTo>
                <a:lnTo>
                  <a:pt x="140677" y="269631"/>
                </a:lnTo>
                <a:cubicBezTo>
                  <a:pt x="125046" y="263769"/>
                  <a:pt x="106262" y="263137"/>
                  <a:pt x="93785" y="252046"/>
                </a:cubicBezTo>
                <a:cubicBezTo>
                  <a:pt x="86339" y="245427"/>
                  <a:pt x="89705" y="232541"/>
                  <a:pt x="87923" y="222739"/>
                </a:cubicBezTo>
                <a:cubicBezTo>
                  <a:pt x="85797" y="211046"/>
                  <a:pt x="87377" y="198199"/>
                  <a:pt x="82062" y="187569"/>
                </a:cubicBezTo>
                <a:cubicBezTo>
                  <a:pt x="78912" y="181268"/>
                  <a:pt x="70778" y="178996"/>
                  <a:pt x="64477" y="175846"/>
                </a:cubicBezTo>
                <a:cubicBezTo>
                  <a:pt x="56071" y="171643"/>
                  <a:pt x="30955" y="166000"/>
                  <a:pt x="23447" y="164123"/>
                </a:cubicBezTo>
                <a:cubicBezTo>
                  <a:pt x="19539" y="160215"/>
                  <a:pt x="14195" y="157343"/>
                  <a:pt x="11723" y="152400"/>
                </a:cubicBezTo>
                <a:cubicBezTo>
                  <a:pt x="6197" y="141348"/>
                  <a:pt x="0" y="117231"/>
                  <a:pt x="0" y="117231"/>
                </a:cubicBezTo>
                <a:cubicBezTo>
                  <a:pt x="7371" y="95119"/>
                  <a:pt x="9154" y="84631"/>
                  <a:pt x="29308" y="64477"/>
                </a:cubicBezTo>
                <a:cubicBezTo>
                  <a:pt x="35170" y="58615"/>
                  <a:pt x="41586" y="53260"/>
                  <a:pt x="46893" y="46892"/>
                </a:cubicBezTo>
                <a:cubicBezTo>
                  <a:pt x="56520" y="35340"/>
                  <a:pt x="58758" y="21323"/>
                  <a:pt x="76200" y="17585"/>
                </a:cubicBezTo>
                <a:cubicBezTo>
                  <a:pt x="97302" y="13063"/>
                  <a:pt x="119185" y="13677"/>
                  <a:pt x="140677" y="11723"/>
                </a:cubicBezTo>
                <a:cubicBezTo>
                  <a:pt x="148492" y="9769"/>
                  <a:pt x="156377" y="8075"/>
                  <a:pt x="164123" y="5862"/>
                </a:cubicBezTo>
                <a:cubicBezTo>
                  <a:pt x="170064" y="4165"/>
                  <a:pt x="175529" y="0"/>
                  <a:pt x="181708" y="0"/>
                </a:cubicBezTo>
                <a:cubicBezTo>
                  <a:pt x="216932" y="0"/>
                  <a:pt x="252047" y="3908"/>
                  <a:pt x="287216" y="5862"/>
                </a:cubicBezTo>
                <a:lnTo>
                  <a:pt x="322385" y="17585"/>
                </a:lnTo>
                <a:lnTo>
                  <a:pt x="339970" y="23446"/>
                </a:lnTo>
                <a:cubicBezTo>
                  <a:pt x="343878" y="29308"/>
                  <a:pt x="348543" y="34730"/>
                  <a:pt x="351693" y="41031"/>
                </a:cubicBezTo>
                <a:cubicBezTo>
                  <a:pt x="357210" y="52065"/>
                  <a:pt x="357059" y="68564"/>
                  <a:pt x="369277" y="76200"/>
                </a:cubicBezTo>
                <a:cubicBezTo>
                  <a:pt x="379756" y="82749"/>
                  <a:pt x="404447" y="87923"/>
                  <a:pt x="404447" y="87923"/>
                </a:cubicBezTo>
                <a:cubicBezTo>
                  <a:pt x="406401" y="93785"/>
                  <a:pt x="409292" y="99413"/>
                  <a:pt x="410308" y="105508"/>
                </a:cubicBezTo>
                <a:cubicBezTo>
                  <a:pt x="413217" y="122960"/>
                  <a:pt x="411309" y="141250"/>
                  <a:pt x="416170" y="158262"/>
                </a:cubicBezTo>
                <a:cubicBezTo>
                  <a:pt x="423476" y="183831"/>
                  <a:pt x="441187" y="192335"/>
                  <a:pt x="457200" y="211016"/>
                </a:cubicBezTo>
                <a:cubicBezTo>
                  <a:pt x="461784" y="216365"/>
                  <a:pt x="465015" y="222739"/>
                  <a:pt x="468923" y="228600"/>
                </a:cubicBezTo>
                <a:cubicBezTo>
                  <a:pt x="435325" y="278998"/>
                  <a:pt x="475606" y="215233"/>
                  <a:pt x="451339" y="263769"/>
                </a:cubicBezTo>
                <a:cubicBezTo>
                  <a:pt x="448189" y="270070"/>
                  <a:pt x="442767" y="275053"/>
                  <a:pt x="439616" y="281354"/>
                </a:cubicBezTo>
                <a:cubicBezTo>
                  <a:pt x="436853" y="286880"/>
                  <a:pt x="436755" y="293538"/>
                  <a:pt x="433754" y="298939"/>
                </a:cubicBezTo>
                <a:cubicBezTo>
                  <a:pt x="404781" y="351090"/>
                  <a:pt x="422841" y="320732"/>
                  <a:pt x="392723" y="345831"/>
                </a:cubicBezTo>
                <a:cubicBezTo>
                  <a:pt x="386355" y="351138"/>
                  <a:pt x="381682" y="358327"/>
                  <a:pt x="375139" y="363416"/>
                </a:cubicBezTo>
                <a:cubicBezTo>
                  <a:pt x="344907" y="386930"/>
                  <a:pt x="348917" y="383880"/>
                  <a:pt x="322385" y="392723"/>
                </a:cubicBezTo>
                <a:cubicBezTo>
                  <a:pt x="311634" y="403474"/>
                  <a:pt x="298499" y="420317"/>
                  <a:pt x="281354" y="422031"/>
                </a:cubicBezTo>
                <a:cubicBezTo>
                  <a:pt x="265487" y="423618"/>
                  <a:pt x="244257" y="415526"/>
                  <a:pt x="228600" y="410308"/>
                </a:cubicBezTo>
                <a:cubicBezTo>
                  <a:pt x="178208" y="376713"/>
                  <a:pt x="241966" y="416991"/>
                  <a:pt x="193431" y="392723"/>
                </a:cubicBezTo>
                <a:cubicBezTo>
                  <a:pt x="147988" y="370001"/>
                  <a:pt x="202456" y="389869"/>
                  <a:pt x="158262" y="375139"/>
                </a:cubicBezTo>
                <a:cubicBezTo>
                  <a:pt x="156308" y="369277"/>
                  <a:pt x="153899" y="363548"/>
                  <a:pt x="152400" y="357554"/>
                </a:cubicBezTo>
                <a:cubicBezTo>
                  <a:pt x="149984" y="347889"/>
                  <a:pt x="149160" y="337858"/>
                  <a:pt x="146539" y="328246"/>
                </a:cubicBezTo>
                <a:cubicBezTo>
                  <a:pt x="143288" y="316324"/>
                  <a:pt x="141654" y="279400"/>
                  <a:pt x="140677" y="2696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581812C-F935-4B76-AA34-089378325860}"/>
              </a:ext>
            </a:extLst>
          </p:cNvPr>
          <p:cNvSpPr/>
          <p:nvPr/>
        </p:nvSpPr>
        <p:spPr>
          <a:xfrm>
            <a:off x="2492022" y="5413748"/>
            <a:ext cx="234462" cy="205392"/>
          </a:xfrm>
          <a:custGeom>
            <a:avLst/>
            <a:gdLst>
              <a:gd name="connsiteX0" fmla="*/ 99646 w 234462"/>
              <a:gd name="connsiteY0" fmla="*/ 193574 h 205392"/>
              <a:gd name="connsiteX1" fmla="*/ 99646 w 234462"/>
              <a:gd name="connsiteY1" fmla="*/ 193574 h 205392"/>
              <a:gd name="connsiteX2" fmla="*/ 64477 w 234462"/>
              <a:gd name="connsiteY2" fmla="*/ 146682 h 205392"/>
              <a:gd name="connsiteX3" fmla="*/ 29308 w 234462"/>
              <a:gd name="connsiteY3" fmla="*/ 111512 h 205392"/>
              <a:gd name="connsiteX4" fmla="*/ 11723 w 234462"/>
              <a:gd name="connsiteY4" fmla="*/ 70482 h 205392"/>
              <a:gd name="connsiteX5" fmla="*/ 5862 w 234462"/>
              <a:gd name="connsiteY5" fmla="*/ 47035 h 205392"/>
              <a:gd name="connsiteX6" fmla="*/ 0 w 234462"/>
              <a:gd name="connsiteY6" fmla="*/ 29451 h 205392"/>
              <a:gd name="connsiteX7" fmla="*/ 5862 w 234462"/>
              <a:gd name="connsiteY7" fmla="*/ 6005 h 205392"/>
              <a:gd name="connsiteX8" fmla="*/ 23446 w 234462"/>
              <a:gd name="connsiteY8" fmla="*/ 143 h 205392"/>
              <a:gd name="connsiteX9" fmla="*/ 82062 w 234462"/>
              <a:gd name="connsiteY9" fmla="*/ 23589 h 205392"/>
              <a:gd name="connsiteX10" fmla="*/ 123092 w 234462"/>
              <a:gd name="connsiteY10" fmla="*/ 17728 h 205392"/>
              <a:gd name="connsiteX11" fmla="*/ 140677 w 234462"/>
              <a:gd name="connsiteY11" fmla="*/ 6005 h 205392"/>
              <a:gd name="connsiteX12" fmla="*/ 181708 w 234462"/>
              <a:gd name="connsiteY12" fmla="*/ 11866 h 205392"/>
              <a:gd name="connsiteX13" fmla="*/ 205154 w 234462"/>
              <a:gd name="connsiteY13" fmla="*/ 47035 h 205392"/>
              <a:gd name="connsiteX14" fmla="*/ 216877 w 234462"/>
              <a:gd name="connsiteY14" fmla="*/ 64620 h 205392"/>
              <a:gd name="connsiteX15" fmla="*/ 234462 w 234462"/>
              <a:gd name="connsiteY15" fmla="*/ 76343 h 205392"/>
              <a:gd name="connsiteX16" fmla="*/ 228600 w 234462"/>
              <a:gd name="connsiteY16" fmla="*/ 134959 h 205392"/>
              <a:gd name="connsiteX17" fmla="*/ 187569 w 234462"/>
              <a:gd name="connsiteY17" fmla="*/ 181851 h 205392"/>
              <a:gd name="connsiteX18" fmla="*/ 169985 w 234462"/>
              <a:gd name="connsiteY18" fmla="*/ 187712 h 205392"/>
              <a:gd name="connsiteX19" fmla="*/ 152400 w 234462"/>
              <a:gd name="connsiteY19" fmla="*/ 205297 h 205392"/>
              <a:gd name="connsiteX20" fmla="*/ 134815 w 234462"/>
              <a:gd name="connsiteY20" fmla="*/ 193574 h 205392"/>
              <a:gd name="connsiteX21" fmla="*/ 117231 w 234462"/>
              <a:gd name="connsiteY21" fmla="*/ 187712 h 205392"/>
              <a:gd name="connsiteX22" fmla="*/ 99646 w 234462"/>
              <a:gd name="connsiteY22" fmla="*/ 193574 h 20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462" h="205392">
                <a:moveTo>
                  <a:pt x="99646" y="193574"/>
                </a:moveTo>
                <a:lnTo>
                  <a:pt x="99646" y="193574"/>
                </a:lnTo>
                <a:cubicBezTo>
                  <a:pt x="87923" y="177943"/>
                  <a:pt x="77192" y="161517"/>
                  <a:pt x="64477" y="146682"/>
                </a:cubicBezTo>
                <a:cubicBezTo>
                  <a:pt x="53688" y="134094"/>
                  <a:pt x="29308" y="111512"/>
                  <a:pt x="29308" y="111512"/>
                </a:cubicBezTo>
                <a:cubicBezTo>
                  <a:pt x="12475" y="44186"/>
                  <a:pt x="36014" y="127163"/>
                  <a:pt x="11723" y="70482"/>
                </a:cubicBezTo>
                <a:cubicBezTo>
                  <a:pt x="8550" y="63077"/>
                  <a:pt x="8075" y="54781"/>
                  <a:pt x="5862" y="47035"/>
                </a:cubicBezTo>
                <a:cubicBezTo>
                  <a:pt x="4165" y="41094"/>
                  <a:pt x="1954" y="35312"/>
                  <a:pt x="0" y="29451"/>
                </a:cubicBezTo>
                <a:cubicBezTo>
                  <a:pt x="1954" y="21636"/>
                  <a:pt x="830" y="12296"/>
                  <a:pt x="5862" y="6005"/>
                </a:cubicBezTo>
                <a:cubicBezTo>
                  <a:pt x="9722" y="1180"/>
                  <a:pt x="17305" y="-539"/>
                  <a:pt x="23446" y="143"/>
                </a:cubicBezTo>
                <a:cubicBezTo>
                  <a:pt x="42069" y="2212"/>
                  <a:pt x="65124" y="15120"/>
                  <a:pt x="82062" y="23589"/>
                </a:cubicBezTo>
                <a:cubicBezTo>
                  <a:pt x="95739" y="21635"/>
                  <a:pt x="109859" y="21698"/>
                  <a:pt x="123092" y="17728"/>
                </a:cubicBezTo>
                <a:cubicBezTo>
                  <a:pt x="129840" y="15704"/>
                  <a:pt x="133667" y="6706"/>
                  <a:pt x="140677" y="6005"/>
                </a:cubicBezTo>
                <a:cubicBezTo>
                  <a:pt x="154424" y="4630"/>
                  <a:pt x="168031" y="9912"/>
                  <a:pt x="181708" y="11866"/>
                </a:cubicBezTo>
                <a:lnTo>
                  <a:pt x="205154" y="47035"/>
                </a:lnTo>
                <a:cubicBezTo>
                  <a:pt x="209062" y="52897"/>
                  <a:pt x="211015" y="60712"/>
                  <a:pt x="216877" y="64620"/>
                </a:cubicBezTo>
                <a:lnTo>
                  <a:pt x="234462" y="76343"/>
                </a:lnTo>
                <a:cubicBezTo>
                  <a:pt x="232508" y="95882"/>
                  <a:pt x="234457" y="116217"/>
                  <a:pt x="228600" y="134959"/>
                </a:cubicBezTo>
                <a:cubicBezTo>
                  <a:pt x="222087" y="155801"/>
                  <a:pt x="206457" y="172407"/>
                  <a:pt x="187569" y="181851"/>
                </a:cubicBezTo>
                <a:cubicBezTo>
                  <a:pt x="182043" y="184614"/>
                  <a:pt x="175846" y="185758"/>
                  <a:pt x="169985" y="187712"/>
                </a:cubicBezTo>
                <a:cubicBezTo>
                  <a:pt x="164123" y="193574"/>
                  <a:pt x="160577" y="203934"/>
                  <a:pt x="152400" y="205297"/>
                </a:cubicBezTo>
                <a:cubicBezTo>
                  <a:pt x="145451" y="206455"/>
                  <a:pt x="141116" y="196725"/>
                  <a:pt x="134815" y="193574"/>
                </a:cubicBezTo>
                <a:cubicBezTo>
                  <a:pt x="129289" y="190811"/>
                  <a:pt x="122968" y="190007"/>
                  <a:pt x="117231" y="187712"/>
                </a:cubicBezTo>
                <a:cubicBezTo>
                  <a:pt x="113175" y="186089"/>
                  <a:pt x="102577" y="192597"/>
                  <a:pt x="99646" y="19357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F39F6FE-FDDF-4E89-9F74-4C13A5C13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71" y="3063096"/>
            <a:ext cx="4341626" cy="134878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A68A679-3357-4547-9BE0-484A4FAE0CDB}"/>
              </a:ext>
            </a:extLst>
          </p:cNvPr>
          <p:cNvSpPr txBox="1"/>
          <p:nvPr/>
        </p:nvSpPr>
        <p:spPr>
          <a:xfrm>
            <a:off x="4031464" y="862733"/>
            <a:ext cx="2336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Model Overlap</a:t>
            </a:r>
          </a:p>
          <a:p>
            <a:pPr algn="ctr"/>
            <a:r>
              <a:rPr lang="en-US" sz="1400" dirty="0"/>
              <a:t>(I Statistic, Warren et al 2008)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73D5FC-73B2-46E5-ADFC-4C3BF4F30639}"/>
              </a:ext>
            </a:extLst>
          </p:cNvPr>
          <p:cNvSpPr/>
          <p:nvPr/>
        </p:nvSpPr>
        <p:spPr>
          <a:xfrm>
            <a:off x="5305765" y="1828470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1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0AC0671-92E0-4725-B2D3-AB6E50AF17E4}"/>
              </a:ext>
            </a:extLst>
          </p:cNvPr>
          <p:cNvSpPr/>
          <p:nvPr/>
        </p:nvSpPr>
        <p:spPr>
          <a:xfrm>
            <a:off x="5303514" y="3451018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2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F3A7F3D-A82A-4D5E-82E6-4724AF34AD0F}"/>
              </a:ext>
            </a:extLst>
          </p:cNvPr>
          <p:cNvSpPr/>
          <p:nvPr/>
        </p:nvSpPr>
        <p:spPr>
          <a:xfrm>
            <a:off x="5303513" y="5025540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3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6B064B-196A-4D07-9FC5-89C55D0B3245}"/>
              </a:ext>
            </a:extLst>
          </p:cNvPr>
          <p:cNvSpPr/>
          <p:nvPr/>
        </p:nvSpPr>
        <p:spPr>
          <a:xfrm>
            <a:off x="4033715" y="1829924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1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5385A0-32FB-4771-B519-C15D2213E9CE}"/>
              </a:ext>
            </a:extLst>
          </p:cNvPr>
          <p:cNvSpPr/>
          <p:nvPr/>
        </p:nvSpPr>
        <p:spPr>
          <a:xfrm>
            <a:off x="4037952" y="3451018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2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783D29-C84C-4995-8DDE-CC22324BC9F0}"/>
              </a:ext>
            </a:extLst>
          </p:cNvPr>
          <p:cNvSpPr/>
          <p:nvPr/>
        </p:nvSpPr>
        <p:spPr>
          <a:xfrm>
            <a:off x="4031463" y="5026994"/>
            <a:ext cx="1064795" cy="7820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Scenario 3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A90191-8168-4B69-8B26-D25A0967F82B}"/>
              </a:ext>
            </a:extLst>
          </p:cNvPr>
          <p:cNvSpPr txBox="1"/>
          <p:nvPr/>
        </p:nvSpPr>
        <p:spPr>
          <a:xfrm>
            <a:off x="3600312" y="1565085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9D939D-D25B-4F48-B6E0-0ED5C7F9786F}"/>
              </a:ext>
            </a:extLst>
          </p:cNvPr>
          <p:cNvSpPr txBox="1"/>
          <p:nvPr/>
        </p:nvSpPr>
        <p:spPr>
          <a:xfrm>
            <a:off x="4846690" y="1581564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96E2FA-8141-4CCD-87F5-1EBA745128C9}"/>
              </a:ext>
            </a:extLst>
          </p:cNvPr>
          <p:cNvSpPr txBox="1"/>
          <p:nvPr/>
        </p:nvSpPr>
        <p:spPr>
          <a:xfrm>
            <a:off x="3616833" y="3204754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93DED5-C9AF-457E-850E-3334D9F32B68}"/>
              </a:ext>
            </a:extLst>
          </p:cNvPr>
          <p:cNvSpPr txBox="1"/>
          <p:nvPr/>
        </p:nvSpPr>
        <p:spPr>
          <a:xfrm>
            <a:off x="3587999" y="4788321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66F4D6-903C-43CF-8603-64727F764B28}"/>
              </a:ext>
            </a:extLst>
          </p:cNvPr>
          <p:cNvSpPr txBox="1"/>
          <p:nvPr/>
        </p:nvSpPr>
        <p:spPr>
          <a:xfrm>
            <a:off x="4832767" y="3211316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5E602B-9154-4B16-B065-77A47CA9D3E4}"/>
              </a:ext>
            </a:extLst>
          </p:cNvPr>
          <p:cNvSpPr txBox="1"/>
          <p:nvPr/>
        </p:nvSpPr>
        <p:spPr>
          <a:xfrm>
            <a:off x="4859739" y="4773357"/>
            <a:ext cx="133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Future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1DF15CD-17B6-4181-A1EB-175FE0B7BB32}"/>
              </a:ext>
            </a:extLst>
          </p:cNvPr>
          <p:cNvSpPr/>
          <p:nvPr/>
        </p:nvSpPr>
        <p:spPr>
          <a:xfrm>
            <a:off x="4285584" y="2033655"/>
            <a:ext cx="657204" cy="492369"/>
          </a:xfrm>
          <a:custGeom>
            <a:avLst/>
            <a:gdLst>
              <a:gd name="connsiteX0" fmla="*/ 170155 w 657204"/>
              <a:gd name="connsiteY0" fmla="*/ 439615 h 492369"/>
              <a:gd name="connsiteX1" fmla="*/ 170155 w 657204"/>
              <a:gd name="connsiteY1" fmla="*/ 439615 h 492369"/>
              <a:gd name="connsiteX2" fmla="*/ 82232 w 657204"/>
              <a:gd name="connsiteY2" fmla="*/ 386862 h 492369"/>
              <a:gd name="connsiteX3" fmla="*/ 35339 w 657204"/>
              <a:gd name="connsiteY3" fmla="*/ 351692 h 492369"/>
              <a:gd name="connsiteX4" fmla="*/ 17755 w 657204"/>
              <a:gd name="connsiteY4" fmla="*/ 345831 h 492369"/>
              <a:gd name="connsiteX5" fmla="*/ 11893 w 657204"/>
              <a:gd name="connsiteY5" fmla="*/ 228600 h 492369"/>
              <a:gd name="connsiteX6" fmla="*/ 41201 w 657204"/>
              <a:gd name="connsiteY6" fmla="*/ 169985 h 492369"/>
              <a:gd name="connsiteX7" fmla="*/ 70508 w 657204"/>
              <a:gd name="connsiteY7" fmla="*/ 140677 h 492369"/>
              <a:gd name="connsiteX8" fmla="*/ 82232 w 657204"/>
              <a:gd name="connsiteY8" fmla="*/ 123092 h 492369"/>
              <a:gd name="connsiteX9" fmla="*/ 117401 w 657204"/>
              <a:gd name="connsiteY9" fmla="*/ 99646 h 492369"/>
              <a:gd name="connsiteX10" fmla="*/ 129124 w 657204"/>
              <a:gd name="connsiteY10" fmla="*/ 82062 h 492369"/>
              <a:gd name="connsiteX11" fmla="*/ 140847 w 657204"/>
              <a:gd name="connsiteY11" fmla="*/ 70338 h 492369"/>
              <a:gd name="connsiteX12" fmla="*/ 199462 w 657204"/>
              <a:gd name="connsiteY12" fmla="*/ 58615 h 492369"/>
              <a:gd name="connsiteX13" fmla="*/ 222908 w 657204"/>
              <a:gd name="connsiteY13" fmla="*/ 46892 h 492369"/>
              <a:gd name="connsiteX14" fmla="*/ 269801 w 657204"/>
              <a:gd name="connsiteY14" fmla="*/ 58615 h 492369"/>
              <a:gd name="connsiteX15" fmla="*/ 328416 w 657204"/>
              <a:gd name="connsiteY15" fmla="*/ 35169 h 492369"/>
              <a:gd name="connsiteX16" fmla="*/ 363585 w 657204"/>
              <a:gd name="connsiteY16" fmla="*/ 11723 h 492369"/>
              <a:gd name="connsiteX17" fmla="*/ 381170 w 657204"/>
              <a:gd name="connsiteY17" fmla="*/ 0 h 492369"/>
              <a:gd name="connsiteX18" fmla="*/ 410478 w 657204"/>
              <a:gd name="connsiteY18" fmla="*/ 5862 h 492369"/>
              <a:gd name="connsiteX19" fmla="*/ 433924 w 657204"/>
              <a:gd name="connsiteY19" fmla="*/ 41031 h 492369"/>
              <a:gd name="connsiteX20" fmla="*/ 451508 w 657204"/>
              <a:gd name="connsiteY20" fmla="*/ 52754 h 492369"/>
              <a:gd name="connsiteX21" fmla="*/ 463232 w 657204"/>
              <a:gd name="connsiteY21" fmla="*/ 64477 h 492369"/>
              <a:gd name="connsiteX22" fmla="*/ 474955 w 657204"/>
              <a:gd name="connsiteY22" fmla="*/ 82062 h 492369"/>
              <a:gd name="connsiteX23" fmla="*/ 510124 w 657204"/>
              <a:gd name="connsiteY23" fmla="*/ 105508 h 492369"/>
              <a:gd name="connsiteX24" fmla="*/ 527708 w 657204"/>
              <a:gd name="connsiteY24" fmla="*/ 123092 h 492369"/>
              <a:gd name="connsiteX25" fmla="*/ 539432 w 657204"/>
              <a:gd name="connsiteY25" fmla="*/ 140677 h 492369"/>
              <a:gd name="connsiteX26" fmla="*/ 557016 w 657204"/>
              <a:gd name="connsiteY26" fmla="*/ 152400 h 492369"/>
              <a:gd name="connsiteX27" fmla="*/ 574601 w 657204"/>
              <a:gd name="connsiteY27" fmla="*/ 175846 h 492369"/>
              <a:gd name="connsiteX28" fmla="*/ 603908 w 657204"/>
              <a:gd name="connsiteY28" fmla="*/ 211015 h 492369"/>
              <a:gd name="connsiteX29" fmla="*/ 615632 w 657204"/>
              <a:gd name="connsiteY29" fmla="*/ 257908 h 492369"/>
              <a:gd name="connsiteX30" fmla="*/ 621493 w 657204"/>
              <a:gd name="connsiteY30" fmla="*/ 275492 h 492369"/>
              <a:gd name="connsiteX31" fmla="*/ 627355 w 657204"/>
              <a:gd name="connsiteY31" fmla="*/ 298938 h 492369"/>
              <a:gd name="connsiteX32" fmla="*/ 639078 w 657204"/>
              <a:gd name="connsiteY32" fmla="*/ 310662 h 492369"/>
              <a:gd name="connsiteX33" fmla="*/ 650801 w 657204"/>
              <a:gd name="connsiteY33" fmla="*/ 339969 h 492369"/>
              <a:gd name="connsiteX34" fmla="*/ 656662 w 657204"/>
              <a:gd name="connsiteY34" fmla="*/ 357554 h 492369"/>
              <a:gd name="connsiteX35" fmla="*/ 633216 w 657204"/>
              <a:gd name="connsiteY35" fmla="*/ 422031 h 492369"/>
              <a:gd name="connsiteX36" fmla="*/ 586324 w 657204"/>
              <a:gd name="connsiteY36" fmla="*/ 427892 h 492369"/>
              <a:gd name="connsiteX37" fmla="*/ 474955 w 657204"/>
              <a:gd name="connsiteY37" fmla="*/ 422031 h 492369"/>
              <a:gd name="connsiteX38" fmla="*/ 439785 w 657204"/>
              <a:gd name="connsiteY38" fmla="*/ 398585 h 492369"/>
              <a:gd name="connsiteX39" fmla="*/ 428062 w 657204"/>
              <a:gd name="connsiteY39" fmla="*/ 381000 h 492369"/>
              <a:gd name="connsiteX40" fmla="*/ 392893 w 657204"/>
              <a:gd name="connsiteY40" fmla="*/ 351692 h 492369"/>
              <a:gd name="connsiteX41" fmla="*/ 375308 w 657204"/>
              <a:gd name="connsiteY41" fmla="*/ 345831 h 492369"/>
              <a:gd name="connsiteX42" fmla="*/ 351862 w 657204"/>
              <a:gd name="connsiteY42" fmla="*/ 351692 h 492369"/>
              <a:gd name="connsiteX43" fmla="*/ 346001 w 657204"/>
              <a:gd name="connsiteY43" fmla="*/ 468923 h 492369"/>
              <a:gd name="connsiteX44" fmla="*/ 340139 w 657204"/>
              <a:gd name="connsiteY44" fmla="*/ 486508 h 492369"/>
              <a:gd name="connsiteX45" fmla="*/ 322555 w 657204"/>
              <a:gd name="connsiteY45" fmla="*/ 492369 h 492369"/>
              <a:gd name="connsiteX46" fmla="*/ 252216 w 657204"/>
              <a:gd name="connsiteY46" fmla="*/ 480646 h 492369"/>
              <a:gd name="connsiteX47" fmla="*/ 234632 w 657204"/>
              <a:gd name="connsiteY47" fmla="*/ 468923 h 492369"/>
              <a:gd name="connsiteX48" fmla="*/ 170155 w 657204"/>
              <a:gd name="connsiteY48" fmla="*/ 43961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57204" h="492369">
                <a:moveTo>
                  <a:pt x="170155" y="439615"/>
                </a:moveTo>
                <a:lnTo>
                  <a:pt x="170155" y="439615"/>
                </a:lnTo>
                <a:cubicBezTo>
                  <a:pt x="94675" y="389296"/>
                  <a:pt x="126549" y="401633"/>
                  <a:pt x="82232" y="386862"/>
                </a:cubicBezTo>
                <a:cubicBezTo>
                  <a:pt x="68345" y="372975"/>
                  <a:pt x="55222" y="358319"/>
                  <a:pt x="35339" y="351692"/>
                </a:cubicBezTo>
                <a:lnTo>
                  <a:pt x="17755" y="345831"/>
                </a:lnTo>
                <a:cubicBezTo>
                  <a:pt x="-11704" y="301641"/>
                  <a:pt x="2219" y="330179"/>
                  <a:pt x="11893" y="228600"/>
                </a:cubicBezTo>
                <a:cubicBezTo>
                  <a:pt x="14470" y="201539"/>
                  <a:pt x="25008" y="194275"/>
                  <a:pt x="41201" y="169985"/>
                </a:cubicBezTo>
                <a:cubicBezTo>
                  <a:pt x="56832" y="146538"/>
                  <a:pt x="47062" y="156308"/>
                  <a:pt x="70508" y="140677"/>
                </a:cubicBezTo>
                <a:cubicBezTo>
                  <a:pt x="74416" y="134815"/>
                  <a:pt x="76930" y="127731"/>
                  <a:pt x="82232" y="123092"/>
                </a:cubicBezTo>
                <a:cubicBezTo>
                  <a:pt x="92835" y="113814"/>
                  <a:pt x="117401" y="99646"/>
                  <a:pt x="117401" y="99646"/>
                </a:cubicBezTo>
                <a:cubicBezTo>
                  <a:pt x="121309" y="93785"/>
                  <a:pt x="124723" y="87563"/>
                  <a:pt x="129124" y="82062"/>
                </a:cubicBezTo>
                <a:cubicBezTo>
                  <a:pt x="132576" y="77746"/>
                  <a:pt x="136108" y="73181"/>
                  <a:pt x="140847" y="70338"/>
                </a:cubicBezTo>
                <a:cubicBezTo>
                  <a:pt x="153632" y="62667"/>
                  <a:pt x="192355" y="59630"/>
                  <a:pt x="199462" y="58615"/>
                </a:cubicBezTo>
                <a:cubicBezTo>
                  <a:pt x="207277" y="54707"/>
                  <a:pt x="214224" y="47857"/>
                  <a:pt x="222908" y="46892"/>
                </a:cubicBezTo>
                <a:cubicBezTo>
                  <a:pt x="233515" y="45714"/>
                  <a:pt x="258120" y="54722"/>
                  <a:pt x="269801" y="58615"/>
                </a:cubicBezTo>
                <a:cubicBezTo>
                  <a:pt x="318366" y="50522"/>
                  <a:pt x="292372" y="60400"/>
                  <a:pt x="328416" y="35169"/>
                </a:cubicBezTo>
                <a:cubicBezTo>
                  <a:pt x="339958" y="27089"/>
                  <a:pt x="351862" y="19538"/>
                  <a:pt x="363585" y="11723"/>
                </a:cubicBezTo>
                <a:lnTo>
                  <a:pt x="381170" y="0"/>
                </a:lnTo>
                <a:cubicBezTo>
                  <a:pt x="390939" y="1954"/>
                  <a:pt x="401567" y="1406"/>
                  <a:pt x="410478" y="5862"/>
                </a:cubicBezTo>
                <a:cubicBezTo>
                  <a:pt x="444348" y="22797"/>
                  <a:pt x="416558" y="19323"/>
                  <a:pt x="433924" y="41031"/>
                </a:cubicBezTo>
                <a:cubicBezTo>
                  <a:pt x="438325" y="46532"/>
                  <a:pt x="446007" y="48353"/>
                  <a:pt x="451508" y="52754"/>
                </a:cubicBezTo>
                <a:cubicBezTo>
                  <a:pt x="455824" y="56206"/>
                  <a:pt x="459780" y="60162"/>
                  <a:pt x="463232" y="64477"/>
                </a:cubicBezTo>
                <a:cubicBezTo>
                  <a:pt x="467633" y="69978"/>
                  <a:pt x="469653" y="77423"/>
                  <a:pt x="474955" y="82062"/>
                </a:cubicBezTo>
                <a:cubicBezTo>
                  <a:pt x="485558" y="91340"/>
                  <a:pt x="500161" y="95545"/>
                  <a:pt x="510124" y="105508"/>
                </a:cubicBezTo>
                <a:cubicBezTo>
                  <a:pt x="515985" y="111369"/>
                  <a:pt x="522401" y="116724"/>
                  <a:pt x="527708" y="123092"/>
                </a:cubicBezTo>
                <a:cubicBezTo>
                  <a:pt x="532218" y="128504"/>
                  <a:pt x="534450" y="135695"/>
                  <a:pt x="539432" y="140677"/>
                </a:cubicBezTo>
                <a:cubicBezTo>
                  <a:pt x="544413" y="145658"/>
                  <a:pt x="552035" y="147419"/>
                  <a:pt x="557016" y="152400"/>
                </a:cubicBezTo>
                <a:cubicBezTo>
                  <a:pt x="563924" y="159308"/>
                  <a:pt x="568243" y="168429"/>
                  <a:pt x="574601" y="175846"/>
                </a:cubicBezTo>
                <a:cubicBezTo>
                  <a:pt x="608448" y="215334"/>
                  <a:pt x="577999" y="172153"/>
                  <a:pt x="603908" y="211015"/>
                </a:cubicBezTo>
                <a:cubicBezTo>
                  <a:pt x="607816" y="226646"/>
                  <a:pt x="610537" y="242623"/>
                  <a:pt x="615632" y="257908"/>
                </a:cubicBezTo>
                <a:cubicBezTo>
                  <a:pt x="617586" y="263769"/>
                  <a:pt x="619796" y="269551"/>
                  <a:pt x="621493" y="275492"/>
                </a:cubicBezTo>
                <a:cubicBezTo>
                  <a:pt x="623706" y="283238"/>
                  <a:pt x="623752" y="291733"/>
                  <a:pt x="627355" y="298938"/>
                </a:cubicBezTo>
                <a:cubicBezTo>
                  <a:pt x="629827" y="303881"/>
                  <a:pt x="635170" y="306754"/>
                  <a:pt x="639078" y="310662"/>
                </a:cubicBezTo>
                <a:cubicBezTo>
                  <a:pt x="642986" y="320431"/>
                  <a:pt x="647107" y="330117"/>
                  <a:pt x="650801" y="339969"/>
                </a:cubicBezTo>
                <a:cubicBezTo>
                  <a:pt x="652970" y="345754"/>
                  <a:pt x="656662" y="351375"/>
                  <a:pt x="656662" y="357554"/>
                </a:cubicBezTo>
                <a:cubicBezTo>
                  <a:pt x="656662" y="383537"/>
                  <a:pt x="662879" y="413941"/>
                  <a:pt x="633216" y="422031"/>
                </a:cubicBezTo>
                <a:cubicBezTo>
                  <a:pt x="618019" y="426176"/>
                  <a:pt x="601955" y="425938"/>
                  <a:pt x="586324" y="427892"/>
                </a:cubicBezTo>
                <a:cubicBezTo>
                  <a:pt x="549201" y="425938"/>
                  <a:pt x="511408" y="429321"/>
                  <a:pt x="474955" y="422031"/>
                </a:cubicBezTo>
                <a:cubicBezTo>
                  <a:pt x="461139" y="419268"/>
                  <a:pt x="439785" y="398585"/>
                  <a:pt x="439785" y="398585"/>
                </a:cubicBezTo>
                <a:cubicBezTo>
                  <a:pt x="435877" y="392723"/>
                  <a:pt x="432572" y="386412"/>
                  <a:pt x="428062" y="381000"/>
                </a:cubicBezTo>
                <a:cubicBezTo>
                  <a:pt x="418802" y="369887"/>
                  <a:pt x="406068" y="358279"/>
                  <a:pt x="392893" y="351692"/>
                </a:cubicBezTo>
                <a:cubicBezTo>
                  <a:pt x="387367" y="348929"/>
                  <a:pt x="381170" y="347785"/>
                  <a:pt x="375308" y="345831"/>
                </a:cubicBezTo>
                <a:cubicBezTo>
                  <a:pt x="367493" y="347785"/>
                  <a:pt x="353728" y="343855"/>
                  <a:pt x="351862" y="351692"/>
                </a:cubicBezTo>
                <a:cubicBezTo>
                  <a:pt x="342800" y="389754"/>
                  <a:pt x="349390" y="429944"/>
                  <a:pt x="346001" y="468923"/>
                </a:cubicBezTo>
                <a:cubicBezTo>
                  <a:pt x="345466" y="475079"/>
                  <a:pt x="344508" y="482139"/>
                  <a:pt x="340139" y="486508"/>
                </a:cubicBezTo>
                <a:cubicBezTo>
                  <a:pt x="335770" y="490877"/>
                  <a:pt x="328416" y="490415"/>
                  <a:pt x="322555" y="492369"/>
                </a:cubicBezTo>
                <a:cubicBezTo>
                  <a:pt x="305835" y="490511"/>
                  <a:pt x="271857" y="490467"/>
                  <a:pt x="252216" y="480646"/>
                </a:cubicBezTo>
                <a:cubicBezTo>
                  <a:pt x="245915" y="477496"/>
                  <a:pt x="241107" y="471698"/>
                  <a:pt x="234632" y="468923"/>
                </a:cubicBezTo>
                <a:cubicBezTo>
                  <a:pt x="200341" y="454228"/>
                  <a:pt x="180901" y="444500"/>
                  <a:pt x="170155" y="43961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12399FF-6827-4CF3-928D-6F96AAC2A279}"/>
              </a:ext>
            </a:extLst>
          </p:cNvPr>
          <p:cNvSpPr/>
          <p:nvPr/>
        </p:nvSpPr>
        <p:spPr>
          <a:xfrm>
            <a:off x="5698385" y="2150886"/>
            <a:ext cx="422031" cy="287215"/>
          </a:xfrm>
          <a:custGeom>
            <a:avLst/>
            <a:gdLst>
              <a:gd name="connsiteX0" fmla="*/ 99646 w 422031"/>
              <a:gd name="connsiteY0" fmla="*/ 263769 h 287215"/>
              <a:gd name="connsiteX1" fmla="*/ 99646 w 422031"/>
              <a:gd name="connsiteY1" fmla="*/ 263769 h 287215"/>
              <a:gd name="connsiteX2" fmla="*/ 64477 w 422031"/>
              <a:gd name="connsiteY2" fmla="*/ 222738 h 287215"/>
              <a:gd name="connsiteX3" fmla="*/ 46892 w 422031"/>
              <a:gd name="connsiteY3" fmla="*/ 211015 h 287215"/>
              <a:gd name="connsiteX4" fmla="*/ 35169 w 422031"/>
              <a:gd name="connsiteY4" fmla="*/ 193431 h 287215"/>
              <a:gd name="connsiteX5" fmla="*/ 5861 w 422031"/>
              <a:gd name="connsiteY5" fmla="*/ 164123 h 287215"/>
              <a:gd name="connsiteX6" fmla="*/ 0 w 422031"/>
              <a:gd name="connsiteY6" fmla="*/ 146538 h 287215"/>
              <a:gd name="connsiteX7" fmla="*/ 5861 w 422031"/>
              <a:gd name="connsiteY7" fmla="*/ 117231 h 287215"/>
              <a:gd name="connsiteX8" fmla="*/ 17584 w 422031"/>
              <a:gd name="connsiteY8" fmla="*/ 105507 h 287215"/>
              <a:gd name="connsiteX9" fmla="*/ 105507 w 422031"/>
              <a:gd name="connsiteY9" fmla="*/ 87923 h 287215"/>
              <a:gd name="connsiteX10" fmla="*/ 140677 w 422031"/>
              <a:gd name="connsiteY10" fmla="*/ 70338 h 287215"/>
              <a:gd name="connsiteX11" fmla="*/ 152400 w 422031"/>
              <a:gd name="connsiteY11" fmla="*/ 35169 h 287215"/>
              <a:gd name="connsiteX12" fmla="*/ 158261 w 422031"/>
              <a:gd name="connsiteY12" fmla="*/ 17584 h 287215"/>
              <a:gd name="connsiteX13" fmla="*/ 169984 w 422031"/>
              <a:gd name="connsiteY13" fmla="*/ 0 h 287215"/>
              <a:gd name="connsiteX14" fmla="*/ 216877 w 422031"/>
              <a:gd name="connsiteY14" fmla="*/ 5861 h 287215"/>
              <a:gd name="connsiteX15" fmla="*/ 269631 w 422031"/>
              <a:gd name="connsiteY15" fmla="*/ 46892 h 287215"/>
              <a:gd name="connsiteX16" fmla="*/ 287215 w 422031"/>
              <a:gd name="connsiteY16" fmla="*/ 58615 h 287215"/>
              <a:gd name="connsiteX17" fmla="*/ 339969 w 422031"/>
              <a:gd name="connsiteY17" fmla="*/ 99646 h 287215"/>
              <a:gd name="connsiteX18" fmla="*/ 351692 w 422031"/>
              <a:gd name="connsiteY18" fmla="*/ 117231 h 287215"/>
              <a:gd name="connsiteX19" fmla="*/ 363415 w 422031"/>
              <a:gd name="connsiteY19" fmla="*/ 158261 h 287215"/>
              <a:gd name="connsiteX20" fmla="*/ 404446 w 422031"/>
              <a:gd name="connsiteY20" fmla="*/ 193431 h 287215"/>
              <a:gd name="connsiteX21" fmla="*/ 422031 w 422031"/>
              <a:gd name="connsiteY21" fmla="*/ 228600 h 287215"/>
              <a:gd name="connsiteX22" fmla="*/ 410307 w 422031"/>
              <a:gd name="connsiteY22" fmla="*/ 240323 h 287215"/>
              <a:gd name="connsiteX23" fmla="*/ 316523 w 422031"/>
              <a:gd name="connsiteY23" fmla="*/ 234461 h 287215"/>
              <a:gd name="connsiteX24" fmla="*/ 298938 w 422031"/>
              <a:gd name="connsiteY24" fmla="*/ 228600 h 287215"/>
              <a:gd name="connsiteX25" fmla="*/ 269631 w 422031"/>
              <a:gd name="connsiteY25" fmla="*/ 222738 h 287215"/>
              <a:gd name="connsiteX26" fmla="*/ 246184 w 422031"/>
              <a:gd name="connsiteY26" fmla="*/ 216877 h 287215"/>
              <a:gd name="connsiteX27" fmla="*/ 205154 w 422031"/>
              <a:gd name="connsiteY27" fmla="*/ 222738 h 287215"/>
              <a:gd name="connsiteX28" fmla="*/ 193431 w 422031"/>
              <a:gd name="connsiteY28" fmla="*/ 240323 h 287215"/>
              <a:gd name="connsiteX29" fmla="*/ 187569 w 422031"/>
              <a:gd name="connsiteY29" fmla="*/ 269631 h 287215"/>
              <a:gd name="connsiteX30" fmla="*/ 181707 w 422031"/>
              <a:gd name="connsiteY30" fmla="*/ 287215 h 287215"/>
              <a:gd name="connsiteX31" fmla="*/ 152400 w 422031"/>
              <a:gd name="connsiteY31" fmla="*/ 281354 h 287215"/>
              <a:gd name="connsiteX32" fmla="*/ 99646 w 422031"/>
              <a:gd name="connsiteY32" fmla="*/ 263769 h 28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2031" h="287215">
                <a:moveTo>
                  <a:pt x="99646" y="263769"/>
                </a:moveTo>
                <a:lnTo>
                  <a:pt x="99646" y="263769"/>
                </a:lnTo>
                <a:cubicBezTo>
                  <a:pt x="87923" y="250092"/>
                  <a:pt x="77215" y="235476"/>
                  <a:pt x="64477" y="222738"/>
                </a:cubicBezTo>
                <a:cubicBezTo>
                  <a:pt x="59496" y="217757"/>
                  <a:pt x="51874" y="215996"/>
                  <a:pt x="46892" y="211015"/>
                </a:cubicBezTo>
                <a:cubicBezTo>
                  <a:pt x="41911" y="206034"/>
                  <a:pt x="39808" y="198733"/>
                  <a:pt x="35169" y="193431"/>
                </a:cubicBezTo>
                <a:cubicBezTo>
                  <a:pt x="26071" y="183034"/>
                  <a:pt x="5861" y="164123"/>
                  <a:pt x="5861" y="164123"/>
                </a:cubicBezTo>
                <a:cubicBezTo>
                  <a:pt x="3907" y="158261"/>
                  <a:pt x="0" y="152717"/>
                  <a:pt x="0" y="146538"/>
                </a:cubicBezTo>
                <a:cubicBezTo>
                  <a:pt x="0" y="136576"/>
                  <a:pt x="1937" y="126388"/>
                  <a:pt x="5861" y="117231"/>
                </a:cubicBezTo>
                <a:cubicBezTo>
                  <a:pt x="8038" y="112151"/>
                  <a:pt x="13269" y="108959"/>
                  <a:pt x="17584" y="105507"/>
                </a:cubicBezTo>
                <a:cubicBezTo>
                  <a:pt x="47830" y="81310"/>
                  <a:pt x="51244" y="92445"/>
                  <a:pt x="105507" y="87923"/>
                </a:cubicBezTo>
                <a:cubicBezTo>
                  <a:pt x="115088" y="84729"/>
                  <a:pt x="134697" y="79906"/>
                  <a:pt x="140677" y="70338"/>
                </a:cubicBezTo>
                <a:cubicBezTo>
                  <a:pt x="147226" y="59859"/>
                  <a:pt x="148492" y="46892"/>
                  <a:pt x="152400" y="35169"/>
                </a:cubicBezTo>
                <a:cubicBezTo>
                  <a:pt x="154354" y="29307"/>
                  <a:pt x="154834" y="22725"/>
                  <a:pt x="158261" y="17584"/>
                </a:cubicBezTo>
                <a:lnTo>
                  <a:pt x="169984" y="0"/>
                </a:lnTo>
                <a:cubicBezTo>
                  <a:pt x="185615" y="1954"/>
                  <a:pt x="202042" y="563"/>
                  <a:pt x="216877" y="5861"/>
                </a:cubicBezTo>
                <a:cubicBezTo>
                  <a:pt x="247986" y="16971"/>
                  <a:pt x="248530" y="29308"/>
                  <a:pt x="269631" y="46892"/>
                </a:cubicBezTo>
                <a:cubicBezTo>
                  <a:pt x="275043" y="51402"/>
                  <a:pt x="281950" y="53935"/>
                  <a:pt x="287215" y="58615"/>
                </a:cubicBezTo>
                <a:cubicBezTo>
                  <a:pt x="334660" y="100789"/>
                  <a:pt x="303709" y="87559"/>
                  <a:pt x="339969" y="99646"/>
                </a:cubicBezTo>
                <a:cubicBezTo>
                  <a:pt x="343877" y="105508"/>
                  <a:pt x="348917" y="110756"/>
                  <a:pt x="351692" y="117231"/>
                </a:cubicBezTo>
                <a:cubicBezTo>
                  <a:pt x="354034" y="122696"/>
                  <a:pt x="358855" y="151422"/>
                  <a:pt x="363415" y="158261"/>
                </a:cubicBezTo>
                <a:cubicBezTo>
                  <a:pt x="376175" y="177401"/>
                  <a:pt x="388195" y="177180"/>
                  <a:pt x="404446" y="193431"/>
                </a:cubicBezTo>
                <a:cubicBezTo>
                  <a:pt x="415809" y="204794"/>
                  <a:pt x="417263" y="214298"/>
                  <a:pt x="422031" y="228600"/>
                </a:cubicBezTo>
                <a:cubicBezTo>
                  <a:pt x="418123" y="232508"/>
                  <a:pt x="415825" y="240016"/>
                  <a:pt x="410307" y="240323"/>
                </a:cubicBezTo>
                <a:cubicBezTo>
                  <a:pt x="379033" y="242060"/>
                  <a:pt x="347673" y="237740"/>
                  <a:pt x="316523" y="234461"/>
                </a:cubicBezTo>
                <a:cubicBezTo>
                  <a:pt x="310378" y="233814"/>
                  <a:pt x="304932" y="230099"/>
                  <a:pt x="298938" y="228600"/>
                </a:cubicBezTo>
                <a:cubicBezTo>
                  <a:pt x="289273" y="226184"/>
                  <a:pt x="279356" y="224899"/>
                  <a:pt x="269631" y="222738"/>
                </a:cubicBezTo>
                <a:cubicBezTo>
                  <a:pt x="261767" y="220990"/>
                  <a:pt x="254000" y="218831"/>
                  <a:pt x="246184" y="216877"/>
                </a:cubicBezTo>
                <a:cubicBezTo>
                  <a:pt x="232507" y="218831"/>
                  <a:pt x="217779" y="217127"/>
                  <a:pt x="205154" y="222738"/>
                </a:cubicBezTo>
                <a:cubicBezTo>
                  <a:pt x="198716" y="225599"/>
                  <a:pt x="195905" y="233727"/>
                  <a:pt x="193431" y="240323"/>
                </a:cubicBezTo>
                <a:cubicBezTo>
                  <a:pt x="189933" y="249651"/>
                  <a:pt x="189986" y="259966"/>
                  <a:pt x="187569" y="269631"/>
                </a:cubicBezTo>
                <a:cubicBezTo>
                  <a:pt x="186070" y="275625"/>
                  <a:pt x="183661" y="281354"/>
                  <a:pt x="181707" y="287215"/>
                </a:cubicBezTo>
                <a:cubicBezTo>
                  <a:pt x="171938" y="285261"/>
                  <a:pt x="162011" y="283975"/>
                  <a:pt x="152400" y="281354"/>
                </a:cubicBezTo>
                <a:cubicBezTo>
                  <a:pt x="123570" y="273492"/>
                  <a:pt x="108438" y="266700"/>
                  <a:pt x="99646" y="26376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293B73B-7AF9-4F17-8752-6769DE17B03B}"/>
              </a:ext>
            </a:extLst>
          </p:cNvPr>
          <p:cNvSpPr/>
          <p:nvPr/>
        </p:nvSpPr>
        <p:spPr>
          <a:xfrm>
            <a:off x="4258720" y="3616270"/>
            <a:ext cx="701111" cy="562708"/>
          </a:xfrm>
          <a:custGeom>
            <a:avLst/>
            <a:gdLst>
              <a:gd name="connsiteX0" fmla="*/ 261496 w 701111"/>
              <a:gd name="connsiteY0" fmla="*/ 498231 h 562708"/>
              <a:gd name="connsiteX1" fmla="*/ 261496 w 701111"/>
              <a:gd name="connsiteY1" fmla="*/ 498231 h 562708"/>
              <a:gd name="connsiteX2" fmla="*/ 220465 w 701111"/>
              <a:gd name="connsiteY2" fmla="*/ 463062 h 562708"/>
              <a:gd name="connsiteX3" fmla="*/ 202880 w 701111"/>
              <a:gd name="connsiteY3" fmla="*/ 451339 h 562708"/>
              <a:gd name="connsiteX4" fmla="*/ 155988 w 701111"/>
              <a:gd name="connsiteY4" fmla="*/ 410308 h 562708"/>
              <a:gd name="connsiteX5" fmla="*/ 126680 w 701111"/>
              <a:gd name="connsiteY5" fmla="*/ 381000 h 562708"/>
              <a:gd name="connsiteX6" fmla="*/ 114957 w 701111"/>
              <a:gd name="connsiteY6" fmla="*/ 363416 h 562708"/>
              <a:gd name="connsiteX7" fmla="*/ 97372 w 701111"/>
              <a:gd name="connsiteY7" fmla="*/ 345831 h 562708"/>
              <a:gd name="connsiteX8" fmla="*/ 79788 w 701111"/>
              <a:gd name="connsiteY8" fmla="*/ 316523 h 562708"/>
              <a:gd name="connsiteX9" fmla="*/ 73926 w 701111"/>
              <a:gd name="connsiteY9" fmla="*/ 298939 h 562708"/>
              <a:gd name="connsiteX10" fmla="*/ 56342 w 701111"/>
              <a:gd name="connsiteY10" fmla="*/ 287216 h 562708"/>
              <a:gd name="connsiteX11" fmla="*/ 38757 w 701111"/>
              <a:gd name="connsiteY11" fmla="*/ 269631 h 562708"/>
              <a:gd name="connsiteX12" fmla="*/ 15311 w 701111"/>
              <a:gd name="connsiteY12" fmla="*/ 234462 h 562708"/>
              <a:gd name="connsiteX13" fmla="*/ 9449 w 701111"/>
              <a:gd name="connsiteY13" fmla="*/ 87923 h 562708"/>
              <a:gd name="connsiteX14" fmla="*/ 32896 w 701111"/>
              <a:gd name="connsiteY14" fmla="*/ 52754 h 562708"/>
              <a:gd name="connsiteX15" fmla="*/ 50480 w 701111"/>
              <a:gd name="connsiteY15" fmla="*/ 29308 h 562708"/>
              <a:gd name="connsiteX16" fmla="*/ 68065 w 701111"/>
              <a:gd name="connsiteY16" fmla="*/ 17585 h 562708"/>
              <a:gd name="connsiteX17" fmla="*/ 85649 w 701111"/>
              <a:gd name="connsiteY17" fmla="*/ 0 h 562708"/>
              <a:gd name="connsiteX18" fmla="*/ 109096 w 701111"/>
              <a:gd name="connsiteY18" fmla="*/ 5862 h 562708"/>
              <a:gd name="connsiteX19" fmla="*/ 150126 w 701111"/>
              <a:gd name="connsiteY19" fmla="*/ 35170 h 562708"/>
              <a:gd name="connsiteX20" fmla="*/ 197019 w 701111"/>
              <a:gd name="connsiteY20" fmla="*/ 41031 h 562708"/>
              <a:gd name="connsiteX21" fmla="*/ 249772 w 701111"/>
              <a:gd name="connsiteY21" fmla="*/ 52754 h 562708"/>
              <a:gd name="connsiteX22" fmla="*/ 296665 w 701111"/>
              <a:gd name="connsiteY22" fmla="*/ 41031 h 562708"/>
              <a:gd name="connsiteX23" fmla="*/ 337696 w 701111"/>
              <a:gd name="connsiteY23" fmla="*/ 23447 h 562708"/>
              <a:gd name="connsiteX24" fmla="*/ 372865 w 701111"/>
              <a:gd name="connsiteY24" fmla="*/ 52754 h 562708"/>
              <a:gd name="connsiteX25" fmla="*/ 384588 w 701111"/>
              <a:gd name="connsiteY25" fmla="*/ 70339 h 562708"/>
              <a:gd name="connsiteX26" fmla="*/ 425619 w 701111"/>
              <a:gd name="connsiteY26" fmla="*/ 87923 h 562708"/>
              <a:gd name="connsiteX27" fmla="*/ 443203 w 701111"/>
              <a:gd name="connsiteY27" fmla="*/ 93785 h 562708"/>
              <a:gd name="connsiteX28" fmla="*/ 466649 w 701111"/>
              <a:gd name="connsiteY28" fmla="*/ 134816 h 562708"/>
              <a:gd name="connsiteX29" fmla="*/ 478372 w 701111"/>
              <a:gd name="connsiteY29" fmla="*/ 152400 h 562708"/>
              <a:gd name="connsiteX30" fmla="*/ 484234 w 701111"/>
              <a:gd name="connsiteY30" fmla="*/ 169985 h 562708"/>
              <a:gd name="connsiteX31" fmla="*/ 554572 w 701111"/>
              <a:gd name="connsiteY31" fmla="*/ 199293 h 562708"/>
              <a:gd name="connsiteX32" fmla="*/ 589742 w 701111"/>
              <a:gd name="connsiteY32" fmla="*/ 211016 h 562708"/>
              <a:gd name="connsiteX33" fmla="*/ 619049 w 701111"/>
              <a:gd name="connsiteY33" fmla="*/ 246185 h 562708"/>
              <a:gd name="connsiteX34" fmla="*/ 642496 w 701111"/>
              <a:gd name="connsiteY34" fmla="*/ 281354 h 562708"/>
              <a:gd name="connsiteX35" fmla="*/ 671803 w 701111"/>
              <a:gd name="connsiteY35" fmla="*/ 316523 h 562708"/>
              <a:gd name="connsiteX36" fmla="*/ 695249 w 701111"/>
              <a:gd name="connsiteY36" fmla="*/ 345831 h 562708"/>
              <a:gd name="connsiteX37" fmla="*/ 701111 w 701111"/>
              <a:gd name="connsiteY37" fmla="*/ 369277 h 562708"/>
              <a:gd name="connsiteX38" fmla="*/ 554572 w 701111"/>
              <a:gd name="connsiteY38" fmla="*/ 416170 h 562708"/>
              <a:gd name="connsiteX39" fmla="*/ 542849 w 701111"/>
              <a:gd name="connsiteY39" fmla="*/ 433754 h 562708"/>
              <a:gd name="connsiteX40" fmla="*/ 525265 w 701111"/>
              <a:gd name="connsiteY40" fmla="*/ 445477 h 562708"/>
              <a:gd name="connsiteX41" fmla="*/ 519403 w 701111"/>
              <a:gd name="connsiteY41" fmla="*/ 463062 h 562708"/>
              <a:gd name="connsiteX42" fmla="*/ 548711 w 701111"/>
              <a:gd name="connsiteY42" fmla="*/ 504093 h 562708"/>
              <a:gd name="connsiteX43" fmla="*/ 554572 w 701111"/>
              <a:gd name="connsiteY43" fmla="*/ 521677 h 562708"/>
              <a:gd name="connsiteX44" fmla="*/ 566296 w 701111"/>
              <a:gd name="connsiteY44" fmla="*/ 539262 h 562708"/>
              <a:gd name="connsiteX45" fmla="*/ 554572 w 701111"/>
              <a:gd name="connsiteY45" fmla="*/ 550985 h 562708"/>
              <a:gd name="connsiteX46" fmla="*/ 531126 w 701111"/>
              <a:gd name="connsiteY46" fmla="*/ 556847 h 562708"/>
              <a:gd name="connsiteX47" fmla="*/ 396311 w 701111"/>
              <a:gd name="connsiteY47" fmla="*/ 562708 h 562708"/>
              <a:gd name="connsiteX48" fmla="*/ 337696 w 701111"/>
              <a:gd name="connsiteY48" fmla="*/ 556847 h 562708"/>
              <a:gd name="connsiteX49" fmla="*/ 320111 w 701111"/>
              <a:gd name="connsiteY49" fmla="*/ 550985 h 562708"/>
              <a:gd name="connsiteX50" fmla="*/ 314249 w 701111"/>
              <a:gd name="connsiteY50" fmla="*/ 527539 h 562708"/>
              <a:gd name="connsiteX51" fmla="*/ 302526 w 701111"/>
              <a:gd name="connsiteY51" fmla="*/ 509954 h 562708"/>
              <a:gd name="connsiteX52" fmla="*/ 284942 w 701111"/>
              <a:gd name="connsiteY52" fmla="*/ 492370 h 562708"/>
              <a:gd name="connsiteX53" fmla="*/ 261496 w 701111"/>
              <a:gd name="connsiteY53" fmla="*/ 498231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01111" h="562708">
                <a:moveTo>
                  <a:pt x="261496" y="498231"/>
                </a:moveTo>
                <a:lnTo>
                  <a:pt x="261496" y="498231"/>
                </a:lnTo>
                <a:cubicBezTo>
                  <a:pt x="247819" y="486508"/>
                  <a:pt x="234531" y="474315"/>
                  <a:pt x="220465" y="463062"/>
                </a:cubicBezTo>
                <a:cubicBezTo>
                  <a:pt x="214964" y="458661"/>
                  <a:pt x="208182" y="455978"/>
                  <a:pt x="202880" y="451339"/>
                </a:cubicBezTo>
                <a:cubicBezTo>
                  <a:pt x="148013" y="403331"/>
                  <a:pt x="195560" y="436690"/>
                  <a:pt x="155988" y="410308"/>
                </a:cubicBezTo>
                <a:cubicBezTo>
                  <a:pt x="124729" y="363419"/>
                  <a:pt x="165755" y="420073"/>
                  <a:pt x="126680" y="381000"/>
                </a:cubicBezTo>
                <a:cubicBezTo>
                  <a:pt x="121699" y="376019"/>
                  <a:pt x="119467" y="368828"/>
                  <a:pt x="114957" y="363416"/>
                </a:cubicBezTo>
                <a:cubicBezTo>
                  <a:pt x="109650" y="357048"/>
                  <a:pt x="103234" y="351693"/>
                  <a:pt x="97372" y="345831"/>
                </a:cubicBezTo>
                <a:cubicBezTo>
                  <a:pt x="80771" y="296026"/>
                  <a:pt x="103923" y="356747"/>
                  <a:pt x="79788" y="316523"/>
                </a:cubicBezTo>
                <a:cubicBezTo>
                  <a:pt x="76609" y="311225"/>
                  <a:pt x="77786" y="303764"/>
                  <a:pt x="73926" y="298939"/>
                </a:cubicBezTo>
                <a:cubicBezTo>
                  <a:pt x="69525" y="293438"/>
                  <a:pt x="61754" y="291726"/>
                  <a:pt x="56342" y="287216"/>
                </a:cubicBezTo>
                <a:cubicBezTo>
                  <a:pt x="49974" y="281909"/>
                  <a:pt x="43846" y="276174"/>
                  <a:pt x="38757" y="269631"/>
                </a:cubicBezTo>
                <a:cubicBezTo>
                  <a:pt x="30107" y="258510"/>
                  <a:pt x="15311" y="234462"/>
                  <a:pt x="15311" y="234462"/>
                </a:cubicBezTo>
                <a:cubicBezTo>
                  <a:pt x="271" y="174303"/>
                  <a:pt x="-7174" y="164389"/>
                  <a:pt x="9449" y="87923"/>
                </a:cubicBezTo>
                <a:cubicBezTo>
                  <a:pt x="12442" y="74155"/>
                  <a:pt x="24442" y="64026"/>
                  <a:pt x="32896" y="52754"/>
                </a:cubicBezTo>
                <a:cubicBezTo>
                  <a:pt x="38757" y="44939"/>
                  <a:pt x="43572" y="36216"/>
                  <a:pt x="50480" y="29308"/>
                </a:cubicBezTo>
                <a:cubicBezTo>
                  <a:pt x="55461" y="24327"/>
                  <a:pt x="62653" y="22095"/>
                  <a:pt x="68065" y="17585"/>
                </a:cubicBezTo>
                <a:cubicBezTo>
                  <a:pt x="74433" y="12278"/>
                  <a:pt x="79788" y="5862"/>
                  <a:pt x="85649" y="0"/>
                </a:cubicBezTo>
                <a:cubicBezTo>
                  <a:pt x="93465" y="1954"/>
                  <a:pt x="102101" y="1865"/>
                  <a:pt x="109096" y="5862"/>
                </a:cubicBezTo>
                <a:cubicBezTo>
                  <a:pt x="141772" y="24535"/>
                  <a:pt x="109870" y="25106"/>
                  <a:pt x="150126" y="35170"/>
                </a:cubicBezTo>
                <a:cubicBezTo>
                  <a:pt x="165408" y="38990"/>
                  <a:pt x="181450" y="38636"/>
                  <a:pt x="197019" y="41031"/>
                </a:cubicBezTo>
                <a:cubicBezTo>
                  <a:pt x="216354" y="44006"/>
                  <a:pt x="231112" y="48089"/>
                  <a:pt x="249772" y="52754"/>
                </a:cubicBezTo>
                <a:cubicBezTo>
                  <a:pt x="266979" y="49313"/>
                  <a:pt x="280891" y="47791"/>
                  <a:pt x="296665" y="41031"/>
                </a:cubicBezTo>
                <a:cubicBezTo>
                  <a:pt x="347354" y="19307"/>
                  <a:pt x="296465" y="37189"/>
                  <a:pt x="337696" y="23447"/>
                </a:cubicBezTo>
                <a:cubicBezTo>
                  <a:pt x="354984" y="34973"/>
                  <a:pt x="358763" y="35832"/>
                  <a:pt x="372865" y="52754"/>
                </a:cubicBezTo>
                <a:cubicBezTo>
                  <a:pt x="377375" y="58166"/>
                  <a:pt x="379607" y="65357"/>
                  <a:pt x="384588" y="70339"/>
                </a:cubicBezTo>
                <a:cubicBezTo>
                  <a:pt x="398866" y="84618"/>
                  <a:pt x="406784" y="82542"/>
                  <a:pt x="425619" y="87923"/>
                </a:cubicBezTo>
                <a:cubicBezTo>
                  <a:pt x="431560" y="89620"/>
                  <a:pt x="437342" y="91831"/>
                  <a:pt x="443203" y="93785"/>
                </a:cubicBezTo>
                <a:cubicBezTo>
                  <a:pt x="471769" y="136634"/>
                  <a:pt x="436897" y="82750"/>
                  <a:pt x="466649" y="134816"/>
                </a:cubicBezTo>
                <a:cubicBezTo>
                  <a:pt x="470144" y="140932"/>
                  <a:pt x="475222" y="146099"/>
                  <a:pt x="478372" y="152400"/>
                </a:cubicBezTo>
                <a:cubicBezTo>
                  <a:pt x="481135" y="157926"/>
                  <a:pt x="479357" y="166192"/>
                  <a:pt x="484234" y="169985"/>
                </a:cubicBezTo>
                <a:cubicBezTo>
                  <a:pt x="516047" y="194729"/>
                  <a:pt x="524445" y="190255"/>
                  <a:pt x="554572" y="199293"/>
                </a:cubicBezTo>
                <a:cubicBezTo>
                  <a:pt x="566408" y="202844"/>
                  <a:pt x="589742" y="211016"/>
                  <a:pt x="589742" y="211016"/>
                </a:cubicBezTo>
                <a:cubicBezTo>
                  <a:pt x="621741" y="275014"/>
                  <a:pt x="580388" y="202002"/>
                  <a:pt x="619049" y="246185"/>
                </a:cubicBezTo>
                <a:cubicBezTo>
                  <a:pt x="628327" y="256788"/>
                  <a:pt x="632534" y="271391"/>
                  <a:pt x="642496" y="281354"/>
                </a:cubicBezTo>
                <a:cubicBezTo>
                  <a:pt x="684264" y="323125"/>
                  <a:pt x="639162" y="275722"/>
                  <a:pt x="671803" y="316523"/>
                </a:cubicBezTo>
                <a:cubicBezTo>
                  <a:pt x="705211" y="358284"/>
                  <a:pt x="659168" y="291711"/>
                  <a:pt x="695249" y="345831"/>
                </a:cubicBezTo>
                <a:cubicBezTo>
                  <a:pt x="697203" y="353646"/>
                  <a:pt x="701111" y="361221"/>
                  <a:pt x="701111" y="369277"/>
                </a:cubicBezTo>
                <a:cubicBezTo>
                  <a:pt x="701111" y="456248"/>
                  <a:pt x="666591" y="411502"/>
                  <a:pt x="554572" y="416170"/>
                </a:cubicBezTo>
                <a:cubicBezTo>
                  <a:pt x="550664" y="422031"/>
                  <a:pt x="547830" y="428773"/>
                  <a:pt x="542849" y="433754"/>
                </a:cubicBezTo>
                <a:cubicBezTo>
                  <a:pt x="537868" y="438735"/>
                  <a:pt x="529666" y="439976"/>
                  <a:pt x="525265" y="445477"/>
                </a:cubicBezTo>
                <a:cubicBezTo>
                  <a:pt x="521405" y="450302"/>
                  <a:pt x="521357" y="457200"/>
                  <a:pt x="519403" y="463062"/>
                </a:cubicBezTo>
                <a:cubicBezTo>
                  <a:pt x="531596" y="511832"/>
                  <a:pt x="514016" y="462458"/>
                  <a:pt x="548711" y="504093"/>
                </a:cubicBezTo>
                <a:cubicBezTo>
                  <a:pt x="552666" y="508839"/>
                  <a:pt x="551809" y="516151"/>
                  <a:pt x="554572" y="521677"/>
                </a:cubicBezTo>
                <a:cubicBezTo>
                  <a:pt x="557723" y="527978"/>
                  <a:pt x="562388" y="533400"/>
                  <a:pt x="566296" y="539262"/>
                </a:cubicBezTo>
                <a:cubicBezTo>
                  <a:pt x="562388" y="543170"/>
                  <a:pt x="559515" y="548513"/>
                  <a:pt x="554572" y="550985"/>
                </a:cubicBezTo>
                <a:cubicBezTo>
                  <a:pt x="547367" y="554588"/>
                  <a:pt x="539160" y="556252"/>
                  <a:pt x="531126" y="556847"/>
                </a:cubicBezTo>
                <a:cubicBezTo>
                  <a:pt x="486268" y="560170"/>
                  <a:pt x="441249" y="560754"/>
                  <a:pt x="396311" y="562708"/>
                </a:cubicBezTo>
                <a:cubicBezTo>
                  <a:pt x="376773" y="560754"/>
                  <a:pt x="357103" y="559833"/>
                  <a:pt x="337696" y="556847"/>
                </a:cubicBezTo>
                <a:cubicBezTo>
                  <a:pt x="331589" y="555907"/>
                  <a:pt x="323971" y="555810"/>
                  <a:pt x="320111" y="550985"/>
                </a:cubicBezTo>
                <a:cubicBezTo>
                  <a:pt x="315078" y="544694"/>
                  <a:pt x="317422" y="534944"/>
                  <a:pt x="314249" y="527539"/>
                </a:cubicBezTo>
                <a:cubicBezTo>
                  <a:pt x="311474" y="521064"/>
                  <a:pt x="307036" y="515366"/>
                  <a:pt x="302526" y="509954"/>
                </a:cubicBezTo>
                <a:cubicBezTo>
                  <a:pt x="297219" y="503586"/>
                  <a:pt x="291839" y="496968"/>
                  <a:pt x="284942" y="492370"/>
                </a:cubicBezTo>
                <a:cubicBezTo>
                  <a:pt x="279801" y="488943"/>
                  <a:pt x="265404" y="497254"/>
                  <a:pt x="261496" y="498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47DD371-AF56-491E-82CC-ABDD95EA4ACC}"/>
              </a:ext>
            </a:extLst>
          </p:cNvPr>
          <p:cNvSpPr/>
          <p:nvPr/>
        </p:nvSpPr>
        <p:spPr>
          <a:xfrm>
            <a:off x="4426431" y="5286809"/>
            <a:ext cx="521677" cy="422031"/>
          </a:xfrm>
          <a:custGeom>
            <a:avLst/>
            <a:gdLst>
              <a:gd name="connsiteX0" fmla="*/ 293077 w 521677"/>
              <a:gd name="connsiteY0" fmla="*/ 345831 h 422031"/>
              <a:gd name="connsiteX1" fmla="*/ 293077 w 521677"/>
              <a:gd name="connsiteY1" fmla="*/ 345831 h 422031"/>
              <a:gd name="connsiteX2" fmla="*/ 240323 w 521677"/>
              <a:gd name="connsiteY2" fmla="*/ 363415 h 422031"/>
              <a:gd name="connsiteX3" fmla="*/ 216877 w 521677"/>
              <a:gd name="connsiteY3" fmla="*/ 369277 h 422031"/>
              <a:gd name="connsiteX4" fmla="*/ 181708 w 521677"/>
              <a:gd name="connsiteY4" fmla="*/ 386861 h 422031"/>
              <a:gd name="connsiteX5" fmla="*/ 152400 w 521677"/>
              <a:gd name="connsiteY5" fmla="*/ 381000 h 422031"/>
              <a:gd name="connsiteX6" fmla="*/ 105508 w 521677"/>
              <a:gd name="connsiteY6" fmla="*/ 310661 h 422031"/>
              <a:gd name="connsiteX7" fmla="*/ 99646 w 521677"/>
              <a:gd name="connsiteY7" fmla="*/ 293077 h 422031"/>
              <a:gd name="connsiteX8" fmla="*/ 35169 w 521677"/>
              <a:gd name="connsiteY8" fmla="*/ 275492 h 422031"/>
              <a:gd name="connsiteX9" fmla="*/ 5861 w 521677"/>
              <a:gd name="connsiteY9" fmla="*/ 252046 h 422031"/>
              <a:gd name="connsiteX10" fmla="*/ 0 w 521677"/>
              <a:gd name="connsiteY10" fmla="*/ 234461 h 422031"/>
              <a:gd name="connsiteX11" fmla="*/ 5861 w 521677"/>
              <a:gd name="connsiteY11" fmla="*/ 128954 h 422031"/>
              <a:gd name="connsiteX12" fmla="*/ 23446 w 521677"/>
              <a:gd name="connsiteY12" fmla="*/ 117231 h 422031"/>
              <a:gd name="connsiteX13" fmla="*/ 35169 w 521677"/>
              <a:gd name="connsiteY13" fmla="*/ 99646 h 422031"/>
              <a:gd name="connsiteX14" fmla="*/ 52754 w 521677"/>
              <a:gd name="connsiteY14" fmla="*/ 82061 h 422031"/>
              <a:gd name="connsiteX15" fmla="*/ 76200 w 521677"/>
              <a:gd name="connsiteY15" fmla="*/ 41031 h 422031"/>
              <a:gd name="connsiteX16" fmla="*/ 111369 w 521677"/>
              <a:gd name="connsiteY16" fmla="*/ 0 h 422031"/>
              <a:gd name="connsiteX17" fmla="*/ 123092 w 521677"/>
              <a:gd name="connsiteY17" fmla="*/ 17584 h 422031"/>
              <a:gd name="connsiteX18" fmla="*/ 140677 w 521677"/>
              <a:gd name="connsiteY18" fmla="*/ 23446 h 422031"/>
              <a:gd name="connsiteX19" fmla="*/ 158261 w 521677"/>
              <a:gd name="connsiteY19" fmla="*/ 35169 h 422031"/>
              <a:gd name="connsiteX20" fmla="*/ 169985 w 521677"/>
              <a:gd name="connsiteY20" fmla="*/ 52754 h 422031"/>
              <a:gd name="connsiteX21" fmla="*/ 211015 w 521677"/>
              <a:gd name="connsiteY21" fmla="*/ 70338 h 422031"/>
              <a:gd name="connsiteX22" fmla="*/ 234461 w 521677"/>
              <a:gd name="connsiteY22" fmla="*/ 87923 h 422031"/>
              <a:gd name="connsiteX23" fmla="*/ 275492 w 521677"/>
              <a:gd name="connsiteY23" fmla="*/ 123092 h 422031"/>
              <a:gd name="connsiteX24" fmla="*/ 310661 w 521677"/>
              <a:gd name="connsiteY24" fmla="*/ 146538 h 422031"/>
              <a:gd name="connsiteX25" fmla="*/ 328246 w 521677"/>
              <a:gd name="connsiteY25" fmla="*/ 152400 h 422031"/>
              <a:gd name="connsiteX26" fmla="*/ 351692 w 521677"/>
              <a:gd name="connsiteY26" fmla="*/ 146538 h 422031"/>
              <a:gd name="connsiteX27" fmla="*/ 369277 w 521677"/>
              <a:gd name="connsiteY27" fmla="*/ 134815 h 422031"/>
              <a:gd name="connsiteX28" fmla="*/ 392723 w 521677"/>
              <a:gd name="connsiteY28" fmla="*/ 140677 h 422031"/>
              <a:gd name="connsiteX29" fmla="*/ 439615 w 521677"/>
              <a:gd name="connsiteY29" fmla="*/ 175846 h 422031"/>
              <a:gd name="connsiteX30" fmla="*/ 463061 w 521677"/>
              <a:gd name="connsiteY30" fmla="*/ 193431 h 422031"/>
              <a:gd name="connsiteX31" fmla="*/ 486508 w 521677"/>
              <a:gd name="connsiteY31" fmla="*/ 228600 h 422031"/>
              <a:gd name="connsiteX32" fmla="*/ 498231 w 521677"/>
              <a:gd name="connsiteY32" fmla="*/ 246184 h 422031"/>
              <a:gd name="connsiteX33" fmla="*/ 509954 w 521677"/>
              <a:gd name="connsiteY33" fmla="*/ 281354 h 422031"/>
              <a:gd name="connsiteX34" fmla="*/ 515815 w 521677"/>
              <a:gd name="connsiteY34" fmla="*/ 298938 h 422031"/>
              <a:gd name="connsiteX35" fmla="*/ 521677 w 521677"/>
              <a:gd name="connsiteY35" fmla="*/ 328246 h 422031"/>
              <a:gd name="connsiteX36" fmla="*/ 515815 w 521677"/>
              <a:gd name="connsiteY36" fmla="*/ 351692 h 422031"/>
              <a:gd name="connsiteX37" fmla="*/ 480646 w 521677"/>
              <a:gd name="connsiteY37" fmla="*/ 363415 h 422031"/>
              <a:gd name="connsiteX38" fmla="*/ 445477 w 521677"/>
              <a:gd name="connsiteY38" fmla="*/ 375138 h 422031"/>
              <a:gd name="connsiteX39" fmla="*/ 427892 w 521677"/>
              <a:gd name="connsiteY39" fmla="*/ 381000 h 422031"/>
              <a:gd name="connsiteX40" fmla="*/ 410308 w 521677"/>
              <a:gd name="connsiteY40" fmla="*/ 386861 h 422031"/>
              <a:gd name="connsiteX41" fmla="*/ 398585 w 521677"/>
              <a:gd name="connsiteY41" fmla="*/ 404446 h 422031"/>
              <a:gd name="connsiteX42" fmla="*/ 363415 w 521677"/>
              <a:gd name="connsiteY42" fmla="*/ 422031 h 422031"/>
              <a:gd name="connsiteX43" fmla="*/ 357554 w 521677"/>
              <a:gd name="connsiteY43" fmla="*/ 404446 h 422031"/>
              <a:gd name="connsiteX44" fmla="*/ 339969 w 521677"/>
              <a:gd name="connsiteY44" fmla="*/ 398584 h 422031"/>
              <a:gd name="connsiteX45" fmla="*/ 322385 w 521677"/>
              <a:gd name="connsiteY45" fmla="*/ 386861 h 422031"/>
              <a:gd name="connsiteX46" fmla="*/ 293077 w 521677"/>
              <a:gd name="connsiteY46" fmla="*/ 3458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1677" h="422031">
                <a:moveTo>
                  <a:pt x="293077" y="345831"/>
                </a:moveTo>
                <a:lnTo>
                  <a:pt x="293077" y="345831"/>
                </a:lnTo>
                <a:cubicBezTo>
                  <a:pt x="275492" y="351692"/>
                  <a:pt x="258039" y="357964"/>
                  <a:pt x="240323" y="363415"/>
                </a:cubicBezTo>
                <a:cubicBezTo>
                  <a:pt x="232623" y="365784"/>
                  <a:pt x="224282" y="366104"/>
                  <a:pt x="216877" y="369277"/>
                </a:cubicBezTo>
                <a:cubicBezTo>
                  <a:pt x="137359" y="403357"/>
                  <a:pt x="255783" y="362171"/>
                  <a:pt x="181708" y="386861"/>
                </a:cubicBezTo>
                <a:cubicBezTo>
                  <a:pt x="171939" y="384907"/>
                  <a:pt x="160111" y="387309"/>
                  <a:pt x="152400" y="381000"/>
                </a:cubicBezTo>
                <a:cubicBezTo>
                  <a:pt x="135790" y="367410"/>
                  <a:pt x="115324" y="333564"/>
                  <a:pt x="105508" y="310661"/>
                </a:cubicBezTo>
                <a:cubicBezTo>
                  <a:pt x="103074" y="304982"/>
                  <a:pt x="103506" y="297901"/>
                  <a:pt x="99646" y="293077"/>
                </a:cubicBezTo>
                <a:cubicBezTo>
                  <a:pt x="84868" y="274606"/>
                  <a:pt x="53467" y="277779"/>
                  <a:pt x="35169" y="275492"/>
                </a:cubicBezTo>
                <a:cubicBezTo>
                  <a:pt x="27185" y="270169"/>
                  <a:pt x="11428" y="261324"/>
                  <a:pt x="5861" y="252046"/>
                </a:cubicBezTo>
                <a:cubicBezTo>
                  <a:pt x="2682" y="246748"/>
                  <a:pt x="1954" y="240323"/>
                  <a:pt x="0" y="234461"/>
                </a:cubicBezTo>
                <a:cubicBezTo>
                  <a:pt x="1954" y="199292"/>
                  <a:pt x="-1047" y="163493"/>
                  <a:pt x="5861" y="128954"/>
                </a:cubicBezTo>
                <a:cubicBezTo>
                  <a:pt x="7243" y="122046"/>
                  <a:pt x="18465" y="122212"/>
                  <a:pt x="23446" y="117231"/>
                </a:cubicBezTo>
                <a:cubicBezTo>
                  <a:pt x="28427" y="112250"/>
                  <a:pt x="30659" y="105058"/>
                  <a:pt x="35169" y="99646"/>
                </a:cubicBezTo>
                <a:cubicBezTo>
                  <a:pt x="40476" y="93278"/>
                  <a:pt x="46892" y="87923"/>
                  <a:pt x="52754" y="82061"/>
                </a:cubicBezTo>
                <a:cubicBezTo>
                  <a:pt x="70680" y="28279"/>
                  <a:pt x="40715" y="112001"/>
                  <a:pt x="76200" y="41031"/>
                </a:cubicBezTo>
                <a:cubicBezTo>
                  <a:pt x="98626" y="-3820"/>
                  <a:pt x="70618" y="10187"/>
                  <a:pt x="111369" y="0"/>
                </a:cubicBezTo>
                <a:cubicBezTo>
                  <a:pt x="115277" y="5861"/>
                  <a:pt x="117591" y="13183"/>
                  <a:pt x="123092" y="17584"/>
                </a:cubicBezTo>
                <a:cubicBezTo>
                  <a:pt x="127917" y="21444"/>
                  <a:pt x="135151" y="20683"/>
                  <a:pt x="140677" y="23446"/>
                </a:cubicBezTo>
                <a:cubicBezTo>
                  <a:pt x="146978" y="26596"/>
                  <a:pt x="152400" y="31261"/>
                  <a:pt x="158261" y="35169"/>
                </a:cubicBezTo>
                <a:cubicBezTo>
                  <a:pt x="162169" y="41031"/>
                  <a:pt x="165003" y="47772"/>
                  <a:pt x="169985" y="52754"/>
                </a:cubicBezTo>
                <a:cubicBezTo>
                  <a:pt x="183479" y="66248"/>
                  <a:pt x="193077" y="65854"/>
                  <a:pt x="211015" y="70338"/>
                </a:cubicBezTo>
                <a:cubicBezTo>
                  <a:pt x="218830" y="76200"/>
                  <a:pt x="227044" y="81565"/>
                  <a:pt x="234461" y="87923"/>
                </a:cubicBezTo>
                <a:cubicBezTo>
                  <a:pt x="273097" y="121040"/>
                  <a:pt x="228747" y="90371"/>
                  <a:pt x="275492" y="123092"/>
                </a:cubicBezTo>
                <a:cubicBezTo>
                  <a:pt x="287034" y="131172"/>
                  <a:pt x="297295" y="142082"/>
                  <a:pt x="310661" y="146538"/>
                </a:cubicBezTo>
                <a:lnTo>
                  <a:pt x="328246" y="152400"/>
                </a:lnTo>
                <a:cubicBezTo>
                  <a:pt x="336061" y="150446"/>
                  <a:pt x="344287" y="149711"/>
                  <a:pt x="351692" y="146538"/>
                </a:cubicBezTo>
                <a:cubicBezTo>
                  <a:pt x="358167" y="143763"/>
                  <a:pt x="362303" y="135811"/>
                  <a:pt x="369277" y="134815"/>
                </a:cubicBezTo>
                <a:cubicBezTo>
                  <a:pt x="377252" y="133676"/>
                  <a:pt x="384908" y="138723"/>
                  <a:pt x="392723" y="140677"/>
                </a:cubicBezTo>
                <a:lnTo>
                  <a:pt x="439615" y="175846"/>
                </a:lnTo>
                <a:cubicBezTo>
                  <a:pt x="447430" y="181708"/>
                  <a:pt x="457642" y="185303"/>
                  <a:pt x="463061" y="193431"/>
                </a:cubicBezTo>
                <a:lnTo>
                  <a:pt x="486508" y="228600"/>
                </a:lnTo>
                <a:lnTo>
                  <a:pt x="498231" y="246184"/>
                </a:lnTo>
                <a:lnTo>
                  <a:pt x="509954" y="281354"/>
                </a:lnTo>
                <a:cubicBezTo>
                  <a:pt x="511908" y="287215"/>
                  <a:pt x="514603" y="292880"/>
                  <a:pt x="515815" y="298938"/>
                </a:cubicBezTo>
                <a:lnTo>
                  <a:pt x="521677" y="328246"/>
                </a:lnTo>
                <a:cubicBezTo>
                  <a:pt x="519723" y="336061"/>
                  <a:pt x="521932" y="346449"/>
                  <a:pt x="515815" y="351692"/>
                </a:cubicBezTo>
                <a:cubicBezTo>
                  <a:pt x="506433" y="359734"/>
                  <a:pt x="492369" y="359507"/>
                  <a:pt x="480646" y="363415"/>
                </a:cubicBezTo>
                <a:lnTo>
                  <a:pt x="445477" y="375138"/>
                </a:lnTo>
                <a:lnTo>
                  <a:pt x="427892" y="381000"/>
                </a:lnTo>
                <a:lnTo>
                  <a:pt x="410308" y="386861"/>
                </a:lnTo>
                <a:cubicBezTo>
                  <a:pt x="406400" y="392723"/>
                  <a:pt x="403566" y="399465"/>
                  <a:pt x="398585" y="404446"/>
                </a:cubicBezTo>
                <a:cubicBezTo>
                  <a:pt x="387223" y="415808"/>
                  <a:pt x="377716" y="417264"/>
                  <a:pt x="363415" y="422031"/>
                </a:cubicBezTo>
                <a:cubicBezTo>
                  <a:pt x="361461" y="416169"/>
                  <a:pt x="361923" y="408815"/>
                  <a:pt x="357554" y="404446"/>
                </a:cubicBezTo>
                <a:cubicBezTo>
                  <a:pt x="353185" y="400077"/>
                  <a:pt x="345495" y="401347"/>
                  <a:pt x="339969" y="398584"/>
                </a:cubicBezTo>
                <a:cubicBezTo>
                  <a:pt x="333668" y="395434"/>
                  <a:pt x="327886" y="391262"/>
                  <a:pt x="322385" y="386861"/>
                </a:cubicBezTo>
                <a:cubicBezTo>
                  <a:pt x="322379" y="386856"/>
                  <a:pt x="297962" y="352669"/>
                  <a:pt x="293077" y="3458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8A2FF5B-B893-41E5-9400-90B15B3A6E3C}"/>
              </a:ext>
            </a:extLst>
          </p:cNvPr>
          <p:cNvSpPr/>
          <p:nvPr/>
        </p:nvSpPr>
        <p:spPr>
          <a:xfrm>
            <a:off x="5715969" y="3733501"/>
            <a:ext cx="468923" cy="422233"/>
          </a:xfrm>
          <a:custGeom>
            <a:avLst/>
            <a:gdLst>
              <a:gd name="connsiteX0" fmla="*/ 140677 w 468923"/>
              <a:gd name="connsiteY0" fmla="*/ 269631 h 422233"/>
              <a:gd name="connsiteX1" fmla="*/ 140677 w 468923"/>
              <a:gd name="connsiteY1" fmla="*/ 269631 h 422233"/>
              <a:gd name="connsiteX2" fmla="*/ 93785 w 468923"/>
              <a:gd name="connsiteY2" fmla="*/ 252046 h 422233"/>
              <a:gd name="connsiteX3" fmla="*/ 87923 w 468923"/>
              <a:gd name="connsiteY3" fmla="*/ 222739 h 422233"/>
              <a:gd name="connsiteX4" fmla="*/ 82062 w 468923"/>
              <a:gd name="connsiteY4" fmla="*/ 187569 h 422233"/>
              <a:gd name="connsiteX5" fmla="*/ 64477 w 468923"/>
              <a:gd name="connsiteY5" fmla="*/ 175846 h 422233"/>
              <a:gd name="connsiteX6" fmla="*/ 23447 w 468923"/>
              <a:gd name="connsiteY6" fmla="*/ 164123 h 422233"/>
              <a:gd name="connsiteX7" fmla="*/ 11723 w 468923"/>
              <a:gd name="connsiteY7" fmla="*/ 152400 h 422233"/>
              <a:gd name="connsiteX8" fmla="*/ 0 w 468923"/>
              <a:gd name="connsiteY8" fmla="*/ 117231 h 422233"/>
              <a:gd name="connsiteX9" fmla="*/ 29308 w 468923"/>
              <a:gd name="connsiteY9" fmla="*/ 64477 h 422233"/>
              <a:gd name="connsiteX10" fmla="*/ 46893 w 468923"/>
              <a:gd name="connsiteY10" fmla="*/ 46892 h 422233"/>
              <a:gd name="connsiteX11" fmla="*/ 76200 w 468923"/>
              <a:gd name="connsiteY11" fmla="*/ 17585 h 422233"/>
              <a:gd name="connsiteX12" fmla="*/ 140677 w 468923"/>
              <a:gd name="connsiteY12" fmla="*/ 11723 h 422233"/>
              <a:gd name="connsiteX13" fmla="*/ 164123 w 468923"/>
              <a:gd name="connsiteY13" fmla="*/ 5862 h 422233"/>
              <a:gd name="connsiteX14" fmla="*/ 181708 w 468923"/>
              <a:gd name="connsiteY14" fmla="*/ 0 h 422233"/>
              <a:gd name="connsiteX15" fmla="*/ 287216 w 468923"/>
              <a:gd name="connsiteY15" fmla="*/ 5862 h 422233"/>
              <a:gd name="connsiteX16" fmla="*/ 322385 w 468923"/>
              <a:gd name="connsiteY16" fmla="*/ 17585 h 422233"/>
              <a:gd name="connsiteX17" fmla="*/ 339970 w 468923"/>
              <a:gd name="connsiteY17" fmla="*/ 23446 h 422233"/>
              <a:gd name="connsiteX18" fmla="*/ 351693 w 468923"/>
              <a:gd name="connsiteY18" fmla="*/ 41031 h 422233"/>
              <a:gd name="connsiteX19" fmla="*/ 369277 w 468923"/>
              <a:gd name="connsiteY19" fmla="*/ 76200 h 422233"/>
              <a:gd name="connsiteX20" fmla="*/ 404447 w 468923"/>
              <a:gd name="connsiteY20" fmla="*/ 87923 h 422233"/>
              <a:gd name="connsiteX21" fmla="*/ 410308 w 468923"/>
              <a:gd name="connsiteY21" fmla="*/ 105508 h 422233"/>
              <a:gd name="connsiteX22" fmla="*/ 416170 w 468923"/>
              <a:gd name="connsiteY22" fmla="*/ 158262 h 422233"/>
              <a:gd name="connsiteX23" fmla="*/ 457200 w 468923"/>
              <a:gd name="connsiteY23" fmla="*/ 211016 h 422233"/>
              <a:gd name="connsiteX24" fmla="*/ 468923 w 468923"/>
              <a:gd name="connsiteY24" fmla="*/ 228600 h 422233"/>
              <a:gd name="connsiteX25" fmla="*/ 451339 w 468923"/>
              <a:gd name="connsiteY25" fmla="*/ 263769 h 422233"/>
              <a:gd name="connsiteX26" fmla="*/ 439616 w 468923"/>
              <a:gd name="connsiteY26" fmla="*/ 281354 h 422233"/>
              <a:gd name="connsiteX27" fmla="*/ 433754 w 468923"/>
              <a:gd name="connsiteY27" fmla="*/ 298939 h 422233"/>
              <a:gd name="connsiteX28" fmla="*/ 392723 w 468923"/>
              <a:gd name="connsiteY28" fmla="*/ 345831 h 422233"/>
              <a:gd name="connsiteX29" fmla="*/ 375139 w 468923"/>
              <a:gd name="connsiteY29" fmla="*/ 363416 h 422233"/>
              <a:gd name="connsiteX30" fmla="*/ 322385 w 468923"/>
              <a:gd name="connsiteY30" fmla="*/ 392723 h 422233"/>
              <a:gd name="connsiteX31" fmla="*/ 281354 w 468923"/>
              <a:gd name="connsiteY31" fmla="*/ 422031 h 422233"/>
              <a:gd name="connsiteX32" fmla="*/ 228600 w 468923"/>
              <a:gd name="connsiteY32" fmla="*/ 410308 h 422233"/>
              <a:gd name="connsiteX33" fmla="*/ 193431 w 468923"/>
              <a:gd name="connsiteY33" fmla="*/ 392723 h 422233"/>
              <a:gd name="connsiteX34" fmla="*/ 158262 w 468923"/>
              <a:gd name="connsiteY34" fmla="*/ 375139 h 422233"/>
              <a:gd name="connsiteX35" fmla="*/ 152400 w 468923"/>
              <a:gd name="connsiteY35" fmla="*/ 357554 h 422233"/>
              <a:gd name="connsiteX36" fmla="*/ 146539 w 468923"/>
              <a:gd name="connsiteY36" fmla="*/ 328246 h 422233"/>
              <a:gd name="connsiteX37" fmla="*/ 140677 w 468923"/>
              <a:gd name="connsiteY37" fmla="*/ 269631 h 42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8923" h="422233">
                <a:moveTo>
                  <a:pt x="140677" y="269631"/>
                </a:moveTo>
                <a:lnTo>
                  <a:pt x="140677" y="269631"/>
                </a:lnTo>
                <a:cubicBezTo>
                  <a:pt x="125046" y="263769"/>
                  <a:pt x="106262" y="263137"/>
                  <a:pt x="93785" y="252046"/>
                </a:cubicBezTo>
                <a:cubicBezTo>
                  <a:pt x="86339" y="245427"/>
                  <a:pt x="89705" y="232541"/>
                  <a:pt x="87923" y="222739"/>
                </a:cubicBezTo>
                <a:cubicBezTo>
                  <a:pt x="85797" y="211046"/>
                  <a:pt x="87377" y="198199"/>
                  <a:pt x="82062" y="187569"/>
                </a:cubicBezTo>
                <a:cubicBezTo>
                  <a:pt x="78912" y="181268"/>
                  <a:pt x="70778" y="178996"/>
                  <a:pt x="64477" y="175846"/>
                </a:cubicBezTo>
                <a:cubicBezTo>
                  <a:pt x="56071" y="171643"/>
                  <a:pt x="30955" y="166000"/>
                  <a:pt x="23447" y="164123"/>
                </a:cubicBezTo>
                <a:cubicBezTo>
                  <a:pt x="19539" y="160215"/>
                  <a:pt x="14195" y="157343"/>
                  <a:pt x="11723" y="152400"/>
                </a:cubicBezTo>
                <a:cubicBezTo>
                  <a:pt x="6197" y="141348"/>
                  <a:pt x="0" y="117231"/>
                  <a:pt x="0" y="117231"/>
                </a:cubicBezTo>
                <a:cubicBezTo>
                  <a:pt x="7371" y="95119"/>
                  <a:pt x="9154" y="84631"/>
                  <a:pt x="29308" y="64477"/>
                </a:cubicBezTo>
                <a:cubicBezTo>
                  <a:pt x="35170" y="58615"/>
                  <a:pt x="41586" y="53260"/>
                  <a:pt x="46893" y="46892"/>
                </a:cubicBezTo>
                <a:cubicBezTo>
                  <a:pt x="56520" y="35340"/>
                  <a:pt x="58758" y="21323"/>
                  <a:pt x="76200" y="17585"/>
                </a:cubicBezTo>
                <a:cubicBezTo>
                  <a:pt x="97302" y="13063"/>
                  <a:pt x="119185" y="13677"/>
                  <a:pt x="140677" y="11723"/>
                </a:cubicBezTo>
                <a:cubicBezTo>
                  <a:pt x="148492" y="9769"/>
                  <a:pt x="156377" y="8075"/>
                  <a:pt x="164123" y="5862"/>
                </a:cubicBezTo>
                <a:cubicBezTo>
                  <a:pt x="170064" y="4165"/>
                  <a:pt x="175529" y="0"/>
                  <a:pt x="181708" y="0"/>
                </a:cubicBezTo>
                <a:cubicBezTo>
                  <a:pt x="216932" y="0"/>
                  <a:pt x="252047" y="3908"/>
                  <a:pt x="287216" y="5862"/>
                </a:cubicBezTo>
                <a:lnTo>
                  <a:pt x="322385" y="17585"/>
                </a:lnTo>
                <a:lnTo>
                  <a:pt x="339970" y="23446"/>
                </a:lnTo>
                <a:cubicBezTo>
                  <a:pt x="343878" y="29308"/>
                  <a:pt x="348543" y="34730"/>
                  <a:pt x="351693" y="41031"/>
                </a:cubicBezTo>
                <a:cubicBezTo>
                  <a:pt x="357210" y="52065"/>
                  <a:pt x="357059" y="68564"/>
                  <a:pt x="369277" y="76200"/>
                </a:cubicBezTo>
                <a:cubicBezTo>
                  <a:pt x="379756" y="82749"/>
                  <a:pt x="404447" y="87923"/>
                  <a:pt x="404447" y="87923"/>
                </a:cubicBezTo>
                <a:cubicBezTo>
                  <a:pt x="406401" y="93785"/>
                  <a:pt x="409292" y="99413"/>
                  <a:pt x="410308" y="105508"/>
                </a:cubicBezTo>
                <a:cubicBezTo>
                  <a:pt x="413217" y="122960"/>
                  <a:pt x="411309" y="141250"/>
                  <a:pt x="416170" y="158262"/>
                </a:cubicBezTo>
                <a:cubicBezTo>
                  <a:pt x="423476" y="183831"/>
                  <a:pt x="441187" y="192335"/>
                  <a:pt x="457200" y="211016"/>
                </a:cubicBezTo>
                <a:cubicBezTo>
                  <a:pt x="461784" y="216365"/>
                  <a:pt x="465015" y="222739"/>
                  <a:pt x="468923" y="228600"/>
                </a:cubicBezTo>
                <a:cubicBezTo>
                  <a:pt x="435325" y="278998"/>
                  <a:pt x="475606" y="215233"/>
                  <a:pt x="451339" y="263769"/>
                </a:cubicBezTo>
                <a:cubicBezTo>
                  <a:pt x="448189" y="270070"/>
                  <a:pt x="442767" y="275053"/>
                  <a:pt x="439616" y="281354"/>
                </a:cubicBezTo>
                <a:cubicBezTo>
                  <a:pt x="436853" y="286880"/>
                  <a:pt x="436755" y="293538"/>
                  <a:pt x="433754" y="298939"/>
                </a:cubicBezTo>
                <a:cubicBezTo>
                  <a:pt x="404781" y="351090"/>
                  <a:pt x="422841" y="320732"/>
                  <a:pt x="392723" y="345831"/>
                </a:cubicBezTo>
                <a:cubicBezTo>
                  <a:pt x="386355" y="351138"/>
                  <a:pt x="381682" y="358327"/>
                  <a:pt x="375139" y="363416"/>
                </a:cubicBezTo>
                <a:cubicBezTo>
                  <a:pt x="344907" y="386930"/>
                  <a:pt x="348917" y="383880"/>
                  <a:pt x="322385" y="392723"/>
                </a:cubicBezTo>
                <a:cubicBezTo>
                  <a:pt x="311634" y="403474"/>
                  <a:pt x="298499" y="420317"/>
                  <a:pt x="281354" y="422031"/>
                </a:cubicBezTo>
                <a:cubicBezTo>
                  <a:pt x="265487" y="423618"/>
                  <a:pt x="244257" y="415526"/>
                  <a:pt x="228600" y="410308"/>
                </a:cubicBezTo>
                <a:cubicBezTo>
                  <a:pt x="178208" y="376713"/>
                  <a:pt x="241966" y="416991"/>
                  <a:pt x="193431" y="392723"/>
                </a:cubicBezTo>
                <a:cubicBezTo>
                  <a:pt x="147988" y="370001"/>
                  <a:pt x="202456" y="389869"/>
                  <a:pt x="158262" y="375139"/>
                </a:cubicBezTo>
                <a:cubicBezTo>
                  <a:pt x="156308" y="369277"/>
                  <a:pt x="153899" y="363548"/>
                  <a:pt x="152400" y="357554"/>
                </a:cubicBezTo>
                <a:cubicBezTo>
                  <a:pt x="149984" y="347889"/>
                  <a:pt x="149160" y="337858"/>
                  <a:pt x="146539" y="328246"/>
                </a:cubicBezTo>
                <a:cubicBezTo>
                  <a:pt x="143288" y="316324"/>
                  <a:pt x="141654" y="279400"/>
                  <a:pt x="140677" y="2696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CB78220-E9EF-40E3-A883-4FD404E8A901}"/>
              </a:ext>
            </a:extLst>
          </p:cNvPr>
          <p:cNvSpPr/>
          <p:nvPr/>
        </p:nvSpPr>
        <p:spPr>
          <a:xfrm>
            <a:off x="5733554" y="5409758"/>
            <a:ext cx="234462" cy="205392"/>
          </a:xfrm>
          <a:custGeom>
            <a:avLst/>
            <a:gdLst>
              <a:gd name="connsiteX0" fmla="*/ 99646 w 234462"/>
              <a:gd name="connsiteY0" fmla="*/ 193574 h 205392"/>
              <a:gd name="connsiteX1" fmla="*/ 99646 w 234462"/>
              <a:gd name="connsiteY1" fmla="*/ 193574 h 205392"/>
              <a:gd name="connsiteX2" fmla="*/ 64477 w 234462"/>
              <a:gd name="connsiteY2" fmla="*/ 146682 h 205392"/>
              <a:gd name="connsiteX3" fmla="*/ 29308 w 234462"/>
              <a:gd name="connsiteY3" fmla="*/ 111512 h 205392"/>
              <a:gd name="connsiteX4" fmla="*/ 11723 w 234462"/>
              <a:gd name="connsiteY4" fmla="*/ 70482 h 205392"/>
              <a:gd name="connsiteX5" fmla="*/ 5862 w 234462"/>
              <a:gd name="connsiteY5" fmla="*/ 47035 h 205392"/>
              <a:gd name="connsiteX6" fmla="*/ 0 w 234462"/>
              <a:gd name="connsiteY6" fmla="*/ 29451 h 205392"/>
              <a:gd name="connsiteX7" fmla="*/ 5862 w 234462"/>
              <a:gd name="connsiteY7" fmla="*/ 6005 h 205392"/>
              <a:gd name="connsiteX8" fmla="*/ 23446 w 234462"/>
              <a:gd name="connsiteY8" fmla="*/ 143 h 205392"/>
              <a:gd name="connsiteX9" fmla="*/ 82062 w 234462"/>
              <a:gd name="connsiteY9" fmla="*/ 23589 h 205392"/>
              <a:gd name="connsiteX10" fmla="*/ 123092 w 234462"/>
              <a:gd name="connsiteY10" fmla="*/ 17728 h 205392"/>
              <a:gd name="connsiteX11" fmla="*/ 140677 w 234462"/>
              <a:gd name="connsiteY11" fmla="*/ 6005 h 205392"/>
              <a:gd name="connsiteX12" fmla="*/ 181708 w 234462"/>
              <a:gd name="connsiteY12" fmla="*/ 11866 h 205392"/>
              <a:gd name="connsiteX13" fmla="*/ 205154 w 234462"/>
              <a:gd name="connsiteY13" fmla="*/ 47035 h 205392"/>
              <a:gd name="connsiteX14" fmla="*/ 216877 w 234462"/>
              <a:gd name="connsiteY14" fmla="*/ 64620 h 205392"/>
              <a:gd name="connsiteX15" fmla="*/ 234462 w 234462"/>
              <a:gd name="connsiteY15" fmla="*/ 76343 h 205392"/>
              <a:gd name="connsiteX16" fmla="*/ 228600 w 234462"/>
              <a:gd name="connsiteY16" fmla="*/ 134959 h 205392"/>
              <a:gd name="connsiteX17" fmla="*/ 187569 w 234462"/>
              <a:gd name="connsiteY17" fmla="*/ 181851 h 205392"/>
              <a:gd name="connsiteX18" fmla="*/ 169985 w 234462"/>
              <a:gd name="connsiteY18" fmla="*/ 187712 h 205392"/>
              <a:gd name="connsiteX19" fmla="*/ 152400 w 234462"/>
              <a:gd name="connsiteY19" fmla="*/ 205297 h 205392"/>
              <a:gd name="connsiteX20" fmla="*/ 134815 w 234462"/>
              <a:gd name="connsiteY20" fmla="*/ 193574 h 205392"/>
              <a:gd name="connsiteX21" fmla="*/ 117231 w 234462"/>
              <a:gd name="connsiteY21" fmla="*/ 187712 h 205392"/>
              <a:gd name="connsiteX22" fmla="*/ 99646 w 234462"/>
              <a:gd name="connsiteY22" fmla="*/ 193574 h 20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462" h="205392">
                <a:moveTo>
                  <a:pt x="99646" y="193574"/>
                </a:moveTo>
                <a:lnTo>
                  <a:pt x="99646" y="193574"/>
                </a:lnTo>
                <a:cubicBezTo>
                  <a:pt x="87923" y="177943"/>
                  <a:pt x="77192" y="161517"/>
                  <a:pt x="64477" y="146682"/>
                </a:cubicBezTo>
                <a:cubicBezTo>
                  <a:pt x="53688" y="134094"/>
                  <a:pt x="29308" y="111512"/>
                  <a:pt x="29308" y="111512"/>
                </a:cubicBezTo>
                <a:cubicBezTo>
                  <a:pt x="12475" y="44186"/>
                  <a:pt x="36014" y="127163"/>
                  <a:pt x="11723" y="70482"/>
                </a:cubicBezTo>
                <a:cubicBezTo>
                  <a:pt x="8550" y="63077"/>
                  <a:pt x="8075" y="54781"/>
                  <a:pt x="5862" y="47035"/>
                </a:cubicBezTo>
                <a:cubicBezTo>
                  <a:pt x="4165" y="41094"/>
                  <a:pt x="1954" y="35312"/>
                  <a:pt x="0" y="29451"/>
                </a:cubicBezTo>
                <a:cubicBezTo>
                  <a:pt x="1954" y="21636"/>
                  <a:pt x="830" y="12296"/>
                  <a:pt x="5862" y="6005"/>
                </a:cubicBezTo>
                <a:cubicBezTo>
                  <a:pt x="9722" y="1180"/>
                  <a:pt x="17305" y="-539"/>
                  <a:pt x="23446" y="143"/>
                </a:cubicBezTo>
                <a:cubicBezTo>
                  <a:pt x="42069" y="2212"/>
                  <a:pt x="65124" y="15120"/>
                  <a:pt x="82062" y="23589"/>
                </a:cubicBezTo>
                <a:cubicBezTo>
                  <a:pt x="95739" y="21635"/>
                  <a:pt x="109859" y="21698"/>
                  <a:pt x="123092" y="17728"/>
                </a:cubicBezTo>
                <a:cubicBezTo>
                  <a:pt x="129840" y="15704"/>
                  <a:pt x="133667" y="6706"/>
                  <a:pt x="140677" y="6005"/>
                </a:cubicBezTo>
                <a:cubicBezTo>
                  <a:pt x="154424" y="4630"/>
                  <a:pt x="168031" y="9912"/>
                  <a:pt x="181708" y="11866"/>
                </a:cubicBezTo>
                <a:lnTo>
                  <a:pt x="205154" y="47035"/>
                </a:lnTo>
                <a:cubicBezTo>
                  <a:pt x="209062" y="52897"/>
                  <a:pt x="211015" y="60712"/>
                  <a:pt x="216877" y="64620"/>
                </a:cubicBezTo>
                <a:lnTo>
                  <a:pt x="234462" y="76343"/>
                </a:lnTo>
                <a:cubicBezTo>
                  <a:pt x="232508" y="95882"/>
                  <a:pt x="234457" y="116217"/>
                  <a:pt x="228600" y="134959"/>
                </a:cubicBezTo>
                <a:cubicBezTo>
                  <a:pt x="222087" y="155801"/>
                  <a:pt x="206457" y="172407"/>
                  <a:pt x="187569" y="181851"/>
                </a:cubicBezTo>
                <a:cubicBezTo>
                  <a:pt x="182043" y="184614"/>
                  <a:pt x="175846" y="185758"/>
                  <a:pt x="169985" y="187712"/>
                </a:cubicBezTo>
                <a:cubicBezTo>
                  <a:pt x="164123" y="193574"/>
                  <a:pt x="160577" y="203934"/>
                  <a:pt x="152400" y="205297"/>
                </a:cubicBezTo>
                <a:cubicBezTo>
                  <a:pt x="145451" y="206455"/>
                  <a:pt x="141116" y="196725"/>
                  <a:pt x="134815" y="193574"/>
                </a:cubicBezTo>
                <a:cubicBezTo>
                  <a:pt x="129289" y="190811"/>
                  <a:pt x="122968" y="190007"/>
                  <a:pt x="117231" y="187712"/>
                </a:cubicBezTo>
                <a:cubicBezTo>
                  <a:pt x="113175" y="186089"/>
                  <a:pt x="102577" y="192597"/>
                  <a:pt x="99646" y="19357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C39A6B9-E1EA-4060-8598-E4D350323DFB}"/>
              </a:ext>
            </a:extLst>
          </p:cNvPr>
          <p:cNvSpPr/>
          <p:nvPr/>
        </p:nvSpPr>
        <p:spPr>
          <a:xfrm>
            <a:off x="1046388" y="2038569"/>
            <a:ext cx="657204" cy="492369"/>
          </a:xfrm>
          <a:custGeom>
            <a:avLst/>
            <a:gdLst>
              <a:gd name="connsiteX0" fmla="*/ 170155 w 657204"/>
              <a:gd name="connsiteY0" fmla="*/ 439615 h 492369"/>
              <a:gd name="connsiteX1" fmla="*/ 170155 w 657204"/>
              <a:gd name="connsiteY1" fmla="*/ 439615 h 492369"/>
              <a:gd name="connsiteX2" fmla="*/ 82232 w 657204"/>
              <a:gd name="connsiteY2" fmla="*/ 386862 h 492369"/>
              <a:gd name="connsiteX3" fmla="*/ 35339 w 657204"/>
              <a:gd name="connsiteY3" fmla="*/ 351692 h 492369"/>
              <a:gd name="connsiteX4" fmla="*/ 17755 w 657204"/>
              <a:gd name="connsiteY4" fmla="*/ 345831 h 492369"/>
              <a:gd name="connsiteX5" fmla="*/ 11893 w 657204"/>
              <a:gd name="connsiteY5" fmla="*/ 228600 h 492369"/>
              <a:gd name="connsiteX6" fmla="*/ 41201 w 657204"/>
              <a:gd name="connsiteY6" fmla="*/ 169985 h 492369"/>
              <a:gd name="connsiteX7" fmla="*/ 70508 w 657204"/>
              <a:gd name="connsiteY7" fmla="*/ 140677 h 492369"/>
              <a:gd name="connsiteX8" fmla="*/ 82232 w 657204"/>
              <a:gd name="connsiteY8" fmla="*/ 123092 h 492369"/>
              <a:gd name="connsiteX9" fmla="*/ 117401 w 657204"/>
              <a:gd name="connsiteY9" fmla="*/ 99646 h 492369"/>
              <a:gd name="connsiteX10" fmla="*/ 129124 w 657204"/>
              <a:gd name="connsiteY10" fmla="*/ 82062 h 492369"/>
              <a:gd name="connsiteX11" fmla="*/ 140847 w 657204"/>
              <a:gd name="connsiteY11" fmla="*/ 70338 h 492369"/>
              <a:gd name="connsiteX12" fmla="*/ 199462 w 657204"/>
              <a:gd name="connsiteY12" fmla="*/ 58615 h 492369"/>
              <a:gd name="connsiteX13" fmla="*/ 222908 w 657204"/>
              <a:gd name="connsiteY13" fmla="*/ 46892 h 492369"/>
              <a:gd name="connsiteX14" fmla="*/ 269801 w 657204"/>
              <a:gd name="connsiteY14" fmla="*/ 58615 h 492369"/>
              <a:gd name="connsiteX15" fmla="*/ 328416 w 657204"/>
              <a:gd name="connsiteY15" fmla="*/ 35169 h 492369"/>
              <a:gd name="connsiteX16" fmla="*/ 363585 w 657204"/>
              <a:gd name="connsiteY16" fmla="*/ 11723 h 492369"/>
              <a:gd name="connsiteX17" fmla="*/ 381170 w 657204"/>
              <a:gd name="connsiteY17" fmla="*/ 0 h 492369"/>
              <a:gd name="connsiteX18" fmla="*/ 410478 w 657204"/>
              <a:gd name="connsiteY18" fmla="*/ 5862 h 492369"/>
              <a:gd name="connsiteX19" fmla="*/ 433924 w 657204"/>
              <a:gd name="connsiteY19" fmla="*/ 41031 h 492369"/>
              <a:gd name="connsiteX20" fmla="*/ 451508 w 657204"/>
              <a:gd name="connsiteY20" fmla="*/ 52754 h 492369"/>
              <a:gd name="connsiteX21" fmla="*/ 463232 w 657204"/>
              <a:gd name="connsiteY21" fmla="*/ 64477 h 492369"/>
              <a:gd name="connsiteX22" fmla="*/ 474955 w 657204"/>
              <a:gd name="connsiteY22" fmla="*/ 82062 h 492369"/>
              <a:gd name="connsiteX23" fmla="*/ 510124 w 657204"/>
              <a:gd name="connsiteY23" fmla="*/ 105508 h 492369"/>
              <a:gd name="connsiteX24" fmla="*/ 527708 w 657204"/>
              <a:gd name="connsiteY24" fmla="*/ 123092 h 492369"/>
              <a:gd name="connsiteX25" fmla="*/ 539432 w 657204"/>
              <a:gd name="connsiteY25" fmla="*/ 140677 h 492369"/>
              <a:gd name="connsiteX26" fmla="*/ 557016 w 657204"/>
              <a:gd name="connsiteY26" fmla="*/ 152400 h 492369"/>
              <a:gd name="connsiteX27" fmla="*/ 574601 w 657204"/>
              <a:gd name="connsiteY27" fmla="*/ 175846 h 492369"/>
              <a:gd name="connsiteX28" fmla="*/ 603908 w 657204"/>
              <a:gd name="connsiteY28" fmla="*/ 211015 h 492369"/>
              <a:gd name="connsiteX29" fmla="*/ 615632 w 657204"/>
              <a:gd name="connsiteY29" fmla="*/ 257908 h 492369"/>
              <a:gd name="connsiteX30" fmla="*/ 621493 w 657204"/>
              <a:gd name="connsiteY30" fmla="*/ 275492 h 492369"/>
              <a:gd name="connsiteX31" fmla="*/ 627355 w 657204"/>
              <a:gd name="connsiteY31" fmla="*/ 298938 h 492369"/>
              <a:gd name="connsiteX32" fmla="*/ 639078 w 657204"/>
              <a:gd name="connsiteY32" fmla="*/ 310662 h 492369"/>
              <a:gd name="connsiteX33" fmla="*/ 650801 w 657204"/>
              <a:gd name="connsiteY33" fmla="*/ 339969 h 492369"/>
              <a:gd name="connsiteX34" fmla="*/ 656662 w 657204"/>
              <a:gd name="connsiteY34" fmla="*/ 357554 h 492369"/>
              <a:gd name="connsiteX35" fmla="*/ 633216 w 657204"/>
              <a:gd name="connsiteY35" fmla="*/ 422031 h 492369"/>
              <a:gd name="connsiteX36" fmla="*/ 586324 w 657204"/>
              <a:gd name="connsiteY36" fmla="*/ 427892 h 492369"/>
              <a:gd name="connsiteX37" fmla="*/ 474955 w 657204"/>
              <a:gd name="connsiteY37" fmla="*/ 422031 h 492369"/>
              <a:gd name="connsiteX38" fmla="*/ 439785 w 657204"/>
              <a:gd name="connsiteY38" fmla="*/ 398585 h 492369"/>
              <a:gd name="connsiteX39" fmla="*/ 428062 w 657204"/>
              <a:gd name="connsiteY39" fmla="*/ 381000 h 492369"/>
              <a:gd name="connsiteX40" fmla="*/ 392893 w 657204"/>
              <a:gd name="connsiteY40" fmla="*/ 351692 h 492369"/>
              <a:gd name="connsiteX41" fmla="*/ 375308 w 657204"/>
              <a:gd name="connsiteY41" fmla="*/ 345831 h 492369"/>
              <a:gd name="connsiteX42" fmla="*/ 351862 w 657204"/>
              <a:gd name="connsiteY42" fmla="*/ 351692 h 492369"/>
              <a:gd name="connsiteX43" fmla="*/ 346001 w 657204"/>
              <a:gd name="connsiteY43" fmla="*/ 468923 h 492369"/>
              <a:gd name="connsiteX44" fmla="*/ 340139 w 657204"/>
              <a:gd name="connsiteY44" fmla="*/ 486508 h 492369"/>
              <a:gd name="connsiteX45" fmla="*/ 322555 w 657204"/>
              <a:gd name="connsiteY45" fmla="*/ 492369 h 492369"/>
              <a:gd name="connsiteX46" fmla="*/ 252216 w 657204"/>
              <a:gd name="connsiteY46" fmla="*/ 480646 h 492369"/>
              <a:gd name="connsiteX47" fmla="*/ 234632 w 657204"/>
              <a:gd name="connsiteY47" fmla="*/ 468923 h 492369"/>
              <a:gd name="connsiteX48" fmla="*/ 170155 w 657204"/>
              <a:gd name="connsiteY48" fmla="*/ 43961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57204" h="492369">
                <a:moveTo>
                  <a:pt x="170155" y="439615"/>
                </a:moveTo>
                <a:lnTo>
                  <a:pt x="170155" y="439615"/>
                </a:lnTo>
                <a:cubicBezTo>
                  <a:pt x="94675" y="389296"/>
                  <a:pt x="126549" y="401633"/>
                  <a:pt x="82232" y="386862"/>
                </a:cubicBezTo>
                <a:cubicBezTo>
                  <a:pt x="68345" y="372975"/>
                  <a:pt x="55222" y="358319"/>
                  <a:pt x="35339" y="351692"/>
                </a:cubicBezTo>
                <a:lnTo>
                  <a:pt x="17755" y="345831"/>
                </a:lnTo>
                <a:cubicBezTo>
                  <a:pt x="-11704" y="301641"/>
                  <a:pt x="2219" y="330179"/>
                  <a:pt x="11893" y="228600"/>
                </a:cubicBezTo>
                <a:cubicBezTo>
                  <a:pt x="14470" y="201539"/>
                  <a:pt x="25008" y="194275"/>
                  <a:pt x="41201" y="169985"/>
                </a:cubicBezTo>
                <a:cubicBezTo>
                  <a:pt x="56832" y="146538"/>
                  <a:pt x="47062" y="156308"/>
                  <a:pt x="70508" y="140677"/>
                </a:cubicBezTo>
                <a:cubicBezTo>
                  <a:pt x="74416" y="134815"/>
                  <a:pt x="76930" y="127731"/>
                  <a:pt x="82232" y="123092"/>
                </a:cubicBezTo>
                <a:cubicBezTo>
                  <a:pt x="92835" y="113814"/>
                  <a:pt x="117401" y="99646"/>
                  <a:pt x="117401" y="99646"/>
                </a:cubicBezTo>
                <a:cubicBezTo>
                  <a:pt x="121309" y="93785"/>
                  <a:pt x="124723" y="87563"/>
                  <a:pt x="129124" y="82062"/>
                </a:cubicBezTo>
                <a:cubicBezTo>
                  <a:pt x="132576" y="77746"/>
                  <a:pt x="136108" y="73181"/>
                  <a:pt x="140847" y="70338"/>
                </a:cubicBezTo>
                <a:cubicBezTo>
                  <a:pt x="153632" y="62667"/>
                  <a:pt x="192355" y="59630"/>
                  <a:pt x="199462" y="58615"/>
                </a:cubicBezTo>
                <a:cubicBezTo>
                  <a:pt x="207277" y="54707"/>
                  <a:pt x="214224" y="47857"/>
                  <a:pt x="222908" y="46892"/>
                </a:cubicBezTo>
                <a:cubicBezTo>
                  <a:pt x="233515" y="45714"/>
                  <a:pt x="258120" y="54722"/>
                  <a:pt x="269801" y="58615"/>
                </a:cubicBezTo>
                <a:cubicBezTo>
                  <a:pt x="318366" y="50522"/>
                  <a:pt x="292372" y="60400"/>
                  <a:pt x="328416" y="35169"/>
                </a:cubicBezTo>
                <a:cubicBezTo>
                  <a:pt x="339958" y="27089"/>
                  <a:pt x="351862" y="19538"/>
                  <a:pt x="363585" y="11723"/>
                </a:cubicBezTo>
                <a:lnTo>
                  <a:pt x="381170" y="0"/>
                </a:lnTo>
                <a:cubicBezTo>
                  <a:pt x="390939" y="1954"/>
                  <a:pt x="401567" y="1406"/>
                  <a:pt x="410478" y="5862"/>
                </a:cubicBezTo>
                <a:cubicBezTo>
                  <a:pt x="444348" y="22797"/>
                  <a:pt x="416558" y="19323"/>
                  <a:pt x="433924" y="41031"/>
                </a:cubicBezTo>
                <a:cubicBezTo>
                  <a:pt x="438325" y="46532"/>
                  <a:pt x="446007" y="48353"/>
                  <a:pt x="451508" y="52754"/>
                </a:cubicBezTo>
                <a:cubicBezTo>
                  <a:pt x="455824" y="56206"/>
                  <a:pt x="459780" y="60162"/>
                  <a:pt x="463232" y="64477"/>
                </a:cubicBezTo>
                <a:cubicBezTo>
                  <a:pt x="467633" y="69978"/>
                  <a:pt x="469653" y="77423"/>
                  <a:pt x="474955" y="82062"/>
                </a:cubicBezTo>
                <a:cubicBezTo>
                  <a:pt x="485558" y="91340"/>
                  <a:pt x="500161" y="95545"/>
                  <a:pt x="510124" y="105508"/>
                </a:cubicBezTo>
                <a:cubicBezTo>
                  <a:pt x="515985" y="111369"/>
                  <a:pt x="522401" y="116724"/>
                  <a:pt x="527708" y="123092"/>
                </a:cubicBezTo>
                <a:cubicBezTo>
                  <a:pt x="532218" y="128504"/>
                  <a:pt x="534450" y="135695"/>
                  <a:pt x="539432" y="140677"/>
                </a:cubicBezTo>
                <a:cubicBezTo>
                  <a:pt x="544413" y="145658"/>
                  <a:pt x="552035" y="147419"/>
                  <a:pt x="557016" y="152400"/>
                </a:cubicBezTo>
                <a:cubicBezTo>
                  <a:pt x="563924" y="159308"/>
                  <a:pt x="568243" y="168429"/>
                  <a:pt x="574601" y="175846"/>
                </a:cubicBezTo>
                <a:cubicBezTo>
                  <a:pt x="608448" y="215334"/>
                  <a:pt x="577999" y="172153"/>
                  <a:pt x="603908" y="211015"/>
                </a:cubicBezTo>
                <a:cubicBezTo>
                  <a:pt x="607816" y="226646"/>
                  <a:pt x="610537" y="242623"/>
                  <a:pt x="615632" y="257908"/>
                </a:cubicBezTo>
                <a:cubicBezTo>
                  <a:pt x="617586" y="263769"/>
                  <a:pt x="619796" y="269551"/>
                  <a:pt x="621493" y="275492"/>
                </a:cubicBezTo>
                <a:cubicBezTo>
                  <a:pt x="623706" y="283238"/>
                  <a:pt x="623752" y="291733"/>
                  <a:pt x="627355" y="298938"/>
                </a:cubicBezTo>
                <a:cubicBezTo>
                  <a:pt x="629827" y="303881"/>
                  <a:pt x="635170" y="306754"/>
                  <a:pt x="639078" y="310662"/>
                </a:cubicBezTo>
                <a:cubicBezTo>
                  <a:pt x="642986" y="320431"/>
                  <a:pt x="647107" y="330117"/>
                  <a:pt x="650801" y="339969"/>
                </a:cubicBezTo>
                <a:cubicBezTo>
                  <a:pt x="652970" y="345754"/>
                  <a:pt x="656662" y="351375"/>
                  <a:pt x="656662" y="357554"/>
                </a:cubicBezTo>
                <a:cubicBezTo>
                  <a:pt x="656662" y="383537"/>
                  <a:pt x="662879" y="413941"/>
                  <a:pt x="633216" y="422031"/>
                </a:cubicBezTo>
                <a:cubicBezTo>
                  <a:pt x="618019" y="426176"/>
                  <a:pt x="601955" y="425938"/>
                  <a:pt x="586324" y="427892"/>
                </a:cubicBezTo>
                <a:cubicBezTo>
                  <a:pt x="549201" y="425938"/>
                  <a:pt x="511408" y="429321"/>
                  <a:pt x="474955" y="422031"/>
                </a:cubicBezTo>
                <a:cubicBezTo>
                  <a:pt x="461139" y="419268"/>
                  <a:pt x="439785" y="398585"/>
                  <a:pt x="439785" y="398585"/>
                </a:cubicBezTo>
                <a:cubicBezTo>
                  <a:pt x="435877" y="392723"/>
                  <a:pt x="432572" y="386412"/>
                  <a:pt x="428062" y="381000"/>
                </a:cubicBezTo>
                <a:cubicBezTo>
                  <a:pt x="418802" y="369887"/>
                  <a:pt x="406068" y="358279"/>
                  <a:pt x="392893" y="351692"/>
                </a:cubicBezTo>
                <a:cubicBezTo>
                  <a:pt x="387367" y="348929"/>
                  <a:pt x="381170" y="347785"/>
                  <a:pt x="375308" y="345831"/>
                </a:cubicBezTo>
                <a:cubicBezTo>
                  <a:pt x="367493" y="347785"/>
                  <a:pt x="353728" y="343855"/>
                  <a:pt x="351862" y="351692"/>
                </a:cubicBezTo>
                <a:cubicBezTo>
                  <a:pt x="342800" y="389754"/>
                  <a:pt x="349390" y="429944"/>
                  <a:pt x="346001" y="468923"/>
                </a:cubicBezTo>
                <a:cubicBezTo>
                  <a:pt x="345466" y="475079"/>
                  <a:pt x="344508" y="482139"/>
                  <a:pt x="340139" y="486508"/>
                </a:cubicBezTo>
                <a:cubicBezTo>
                  <a:pt x="335770" y="490877"/>
                  <a:pt x="328416" y="490415"/>
                  <a:pt x="322555" y="492369"/>
                </a:cubicBezTo>
                <a:cubicBezTo>
                  <a:pt x="305835" y="490511"/>
                  <a:pt x="271857" y="490467"/>
                  <a:pt x="252216" y="480646"/>
                </a:cubicBezTo>
                <a:cubicBezTo>
                  <a:pt x="245915" y="477496"/>
                  <a:pt x="241107" y="471698"/>
                  <a:pt x="234632" y="468923"/>
                </a:cubicBezTo>
                <a:cubicBezTo>
                  <a:pt x="200341" y="454228"/>
                  <a:pt x="180901" y="444500"/>
                  <a:pt x="170155" y="439615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5CF9BE2-AB53-47C4-8272-F066F04C123A}"/>
              </a:ext>
            </a:extLst>
          </p:cNvPr>
          <p:cNvSpPr/>
          <p:nvPr/>
        </p:nvSpPr>
        <p:spPr>
          <a:xfrm>
            <a:off x="1017188" y="3626307"/>
            <a:ext cx="701111" cy="562708"/>
          </a:xfrm>
          <a:custGeom>
            <a:avLst/>
            <a:gdLst>
              <a:gd name="connsiteX0" fmla="*/ 261496 w 701111"/>
              <a:gd name="connsiteY0" fmla="*/ 498231 h 562708"/>
              <a:gd name="connsiteX1" fmla="*/ 261496 w 701111"/>
              <a:gd name="connsiteY1" fmla="*/ 498231 h 562708"/>
              <a:gd name="connsiteX2" fmla="*/ 220465 w 701111"/>
              <a:gd name="connsiteY2" fmla="*/ 463062 h 562708"/>
              <a:gd name="connsiteX3" fmla="*/ 202880 w 701111"/>
              <a:gd name="connsiteY3" fmla="*/ 451339 h 562708"/>
              <a:gd name="connsiteX4" fmla="*/ 155988 w 701111"/>
              <a:gd name="connsiteY4" fmla="*/ 410308 h 562708"/>
              <a:gd name="connsiteX5" fmla="*/ 126680 w 701111"/>
              <a:gd name="connsiteY5" fmla="*/ 381000 h 562708"/>
              <a:gd name="connsiteX6" fmla="*/ 114957 w 701111"/>
              <a:gd name="connsiteY6" fmla="*/ 363416 h 562708"/>
              <a:gd name="connsiteX7" fmla="*/ 97372 w 701111"/>
              <a:gd name="connsiteY7" fmla="*/ 345831 h 562708"/>
              <a:gd name="connsiteX8" fmla="*/ 79788 w 701111"/>
              <a:gd name="connsiteY8" fmla="*/ 316523 h 562708"/>
              <a:gd name="connsiteX9" fmla="*/ 73926 w 701111"/>
              <a:gd name="connsiteY9" fmla="*/ 298939 h 562708"/>
              <a:gd name="connsiteX10" fmla="*/ 56342 w 701111"/>
              <a:gd name="connsiteY10" fmla="*/ 287216 h 562708"/>
              <a:gd name="connsiteX11" fmla="*/ 38757 w 701111"/>
              <a:gd name="connsiteY11" fmla="*/ 269631 h 562708"/>
              <a:gd name="connsiteX12" fmla="*/ 15311 w 701111"/>
              <a:gd name="connsiteY12" fmla="*/ 234462 h 562708"/>
              <a:gd name="connsiteX13" fmla="*/ 9449 w 701111"/>
              <a:gd name="connsiteY13" fmla="*/ 87923 h 562708"/>
              <a:gd name="connsiteX14" fmla="*/ 32896 w 701111"/>
              <a:gd name="connsiteY14" fmla="*/ 52754 h 562708"/>
              <a:gd name="connsiteX15" fmla="*/ 50480 w 701111"/>
              <a:gd name="connsiteY15" fmla="*/ 29308 h 562708"/>
              <a:gd name="connsiteX16" fmla="*/ 68065 w 701111"/>
              <a:gd name="connsiteY16" fmla="*/ 17585 h 562708"/>
              <a:gd name="connsiteX17" fmla="*/ 85649 w 701111"/>
              <a:gd name="connsiteY17" fmla="*/ 0 h 562708"/>
              <a:gd name="connsiteX18" fmla="*/ 109096 w 701111"/>
              <a:gd name="connsiteY18" fmla="*/ 5862 h 562708"/>
              <a:gd name="connsiteX19" fmla="*/ 150126 w 701111"/>
              <a:gd name="connsiteY19" fmla="*/ 35170 h 562708"/>
              <a:gd name="connsiteX20" fmla="*/ 197019 w 701111"/>
              <a:gd name="connsiteY20" fmla="*/ 41031 h 562708"/>
              <a:gd name="connsiteX21" fmla="*/ 249772 w 701111"/>
              <a:gd name="connsiteY21" fmla="*/ 52754 h 562708"/>
              <a:gd name="connsiteX22" fmla="*/ 296665 w 701111"/>
              <a:gd name="connsiteY22" fmla="*/ 41031 h 562708"/>
              <a:gd name="connsiteX23" fmla="*/ 337696 w 701111"/>
              <a:gd name="connsiteY23" fmla="*/ 23447 h 562708"/>
              <a:gd name="connsiteX24" fmla="*/ 372865 w 701111"/>
              <a:gd name="connsiteY24" fmla="*/ 52754 h 562708"/>
              <a:gd name="connsiteX25" fmla="*/ 384588 w 701111"/>
              <a:gd name="connsiteY25" fmla="*/ 70339 h 562708"/>
              <a:gd name="connsiteX26" fmla="*/ 425619 w 701111"/>
              <a:gd name="connsiteY26" fmla="*/ 87923 h 562708"/>
              <a:gd name="connsiteX27" fmla="*/ 443203 w 701111"/>
              <a:gd name="connsiteY27" fmla="*/ 93785 h 562708"/>
              <a:gd name="connsiteX28" fmla="*/ 466649 w 701111"/>
              <a:gd name="connsiteY28" fmla="*/ 134816 h 562708"/>
              <a:gd name="connsiteX29" fmla="*/ 478372 w 701111"/>
              <a:gd name="connsiteY29" fmla="*/ 152400 h 562708"/>
              <a:gd name="connsiteX30" fmla="*/ 484234 w 701111"/>
              <a:gd name="connsiteY30" fmla="*/ 169985 h 562708"/>
              <a:gd name="connsiteX31" fmla="*/ 554572 w 701111"/>
              <a:gd name="connsiteY31" fmla="*/ 199293 h 562708"/>
              <a:gd name="connsiteX32" fmla="*/ 589742 w 701111"/>
              <a:gd name="connsiteY32" fmla="*/ 211016 h 562708"/>
              <a:gd name="connsiteX33" fmla="*/ 619049 w 701111"/>
              <a:gd name="connsiteY33" fmla="*/ 246185 h 562708"/>
              <a:gd name="connsiteX34" fmla="*/ 642496 w 701111"/>
              <a:gd name="connsiteY34" fmla="*/ 281354 h 562708"/>
              <a:gd name="connsiteX35" fmla="*/ 671803 w 701111"/>
              <a:gd name="connsiteY35" fmla="*/ 316523 h 562708"/>
              <a:gd name="connsiteX36" fmla="*/ 695249 w 701111"/>
              <a:gd name="connsiteY36" fmla="*/ 345831 h 562708"/>
              <a:gd name="connsiteX37" fmla="*/ 701111 w 701111"/>
              <a:gd name="connsiteY37" fmla="*/ 369277 h 562708"/>
              <a:gd name="connsiteX38" fmla="*/ 554572 w 701111"/>
              <a:gd name="connsiteY38" fmla="*/ 416170 h 562708"/>
              <a:gd name="connsiteX39" fmla="*/ 542849 w 701111"/>
              <a:gd name="connsiteY39" fmla="*/ 433754 h 562708"/>
              <a:gd name="connsiteX40" fmla="*/ 525265 w 701111"/>
              <a:gd name="connsiteY40" fmla="*/ 445477 h 562708"/>
              <a:gd name="connsiteX41" fmla="*/ 519403 w 701111"/>
              <a:gd name="connsiteY41" fmla="*/ 463062 h 562708"/>
              <a:gd name="connsiteX42" fmla="*/ 548711 w 701111"/>
              <a:gd name="connsiteY42" fmla="*/ 504093 h 562708"/>
              <a:gd name="connsiteX43" fmla="*/ 554572 w 701111"/>
              <a:gd name="connsiteY43" fmla="*/ 521677 h 562708"/>
              <a:gd name="connsiteX44" fmla="*/ 566296 w 701111"/>
              <a:gd name="connsiteY44" fmla="*/ 539262 h 562708"/>
              <a:gd name="connsiteX45" fmla="*/ 554572 w 701111"/>
              <a:gd name="connsiteY45" fmla="*/ 550985 h 562708"/>
              <a:gd name="connsiteX46" fmla="*/ 531126 w 701111"/>
              <a:gd name="connsiteY46" fmla="*/ 556847 h 562708"/>
              <a:gd name="connsiteX47" fmla="*/ 396311 w 701111"/>
              <a:gd name="connsiteY47" fmla="*/ 562708 h 562708"/>
              <a:gd name="connsiteX48" fmla="*/ 337696 w 701111"/>
              <a:gd name="connsiteY48" fmla="*/ 556847 h 562708"/>
              <a:gd name="connsiteX49" fmla="*/ 320111 w 701111"/>
              <a:gd name="connsiteY49" fmla="*/ 550985 h 562708"/>
              <a:gd name="connsiteX50" fmla="*/ 314249 w 701111"/>
              <a:gd name="connsiteY50" fmla="*/ 527539 h 562708"/>
              <a:gd name="connsiteX51" fmla="*/ 302526 w 701111"/>
              <a:gd name="connsiteY51" fmla="*/ 509954 h 562708"/>
              <a:gd name="connsiteX52" fmla="*/ 284942 w 701111"/>
              <a:gd name="connsiteY52" fmla="*/ 492370 h 562708"/>
              <a:gd name="connsiteX53" fmla="*/ 261496 w 701111"/>
              <a:gd name="connsiteY53" fmla="*/ 498231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01111" h="562708">
                <a:moveTo>
                  <a:pt x="261496" y="498231"/>
                </a:moveTo>
                <a:lnTo>
                  <a:pt x="261496" y="498231"/>
                </a:lnTo>
                <a:cubicBezTo>
                  <a:pt x="247819" y="486508"/>
                  <a:pt x="234531" y="474315"/>
                  <a:pt x="220465" y="463062"/>
                </a:cubicBezTo>
                <a:cubicBezTo>
                  <a:pt x="214964" y="458661"/>
                  <a:pt x="208182" y="455978"/>
                  <a:pt x="202880" y="451339"/>
                </a:cubicBezTo>
                <a:cubicBezTo>
                  <a:pt x="148013" y="403331"/>
                  <a:pt x="195560" y="436690"/>
                  <a:pt x="155988" y="410308"/>
                </a:cubicBezTo>
                <a:cubicBezTo>
                  <a:pt x="124729" y="363419"/>
                  <a:pt x="165755" y="420073"/>
                  <a:pt x="126680" y="381000"/>
                </a:cubicBezTo>
                <a:cubicBezTo>
                  <a:pt x="121699" y="376019"/>
                  <a:pt x="119467" y="368828"/>
                  <a:pt x="114957" y="363416"/>
                </a:cubicBezTo>
                <a:cubicBezTo>
                  <a:pt x="109650" y="357048"/>
                  <a:pt x="103234" y="351693"/>
                  <a:pt x="97372" y="345831"/>
                </a:cubicBezTo>
                <a:cubicBezTo>
                  <a:pt x="80771" y="296026"/>
                  <a:pt x="103923" y="356747"/>
                  <a:pt x="79788" y="316523"/>
                </a:cubicBezTo>
                <a:cubicBezTo>
                  <a:pt x="76609" y="311225"/>
                  <a:pt x="77786" y="303764"/>
                  <a:pt x="73926" y="298939"/>
                </a:cubicBezTo>
                <a:cubicBezTo>
                  <a:pt x="69525" y="293438"/>
                  <a:pt x="61754" y="291726"/>
                  <a:pt x="56342" y="287216"/>
                </a:cubicBezTo>
                <a:cubicBezTo>
                  <a:pt x="49974" y="281909"/>
                  <a:pt x="43846" y="276174"/>
                  <a:pt x="38757" y="269631"/>
                </a:cubicBezTo>
                <a:cubicBezTo>
                  <a:pt x="30107" y="258510"/>
                  <a:pt x="15311" y="234462"/>
                  <a:pt x="15311" y="234462"/>
                </a:cubicBezTo>
                <a:cubicBezTo>
                  <a:pt x="271" y="174303"/>
                  <a:pt x="-7174" y="164389"/>
                  <a:pt x="9449" y="87923"/>
                </a:cubicBezTo>
                <a:cubicBezTo>
                  <a:pt x="12442" y="74155"/>
                  <a:pt x="24442" y="64026"/>
                  <a:pt x="32896" y="52754"/>
                </a:cubicBezTo>
                <a:cubicBezTo>
                  <a:pt x="38757" y="44939"/>
                  <a:pt x="43572" y="36216"/>
                  <a:pt x="50480" y="29308"/>
                </a:cubicBezTo>
                <a:cubicBezTo>
                  <a:pt x="55461" y="24327"/>
                  <a:pt x="62653" y="22095"/>
                  <a:pt x="68065" y="17585"/>
                </a:cubicBezTo>
                <a:cubicBezTo>
                  <a:pt x="74433" y="12278"/>
                  <a:pt x="79788" y="5862"/>
                  <a:pt x="85649" y="0"/>
                </a:cubicBezTo>
                <a:cubicBezTo>
                  <a:pt x="93465" y="1954"/>
                  <a:pt x="102101" y="1865"/>
                  <a:pt x="109096" y="5862"/>
                </a:cubicBezTo>
                <a:cubicBezTo>
                  <a:pt x="141772" y="24535"/>
                  <a:pt x="109870" y="25106"/>
                  <a:pt x="150126" y="35170"/>
                </a:cubicBezTo>
                <a:cubicBezTo>
                  <a:pt x="165408" y="38990"/>
                  <a:pt x="181450" y="38636"/>
                  <a:pt x="197019" y="41031"/>
                </a:cubicBezTo>
                <a:cubicBezTo>
                  <a:pt x="216354" y="44006"/>
                  <a:pt x="231112" y="48089"/>
                  <a:pt x="249772" y="52754"/>
                </a:cubicBezTo>
                <a:cubicBezTo>
                  <a:pt x="266979" y="49313"/>
                  <a:pt x="280891" y="47791"/>
                  <a:pt x="296665" y="41031"/>
                </a:cubicBezTo>
                <a:cubicBezTo>
                  <a:pt x="347354" y="19307"/>
                  <a:pt x="296465" y="37189"/>
                  <a:pt x="337696" y="23447"/>
                </a:cubicBezTo>
                <a:cubicBezTo>
                  <a:pt x="354984" y="34973"/>
                  <a:pt x="358763" y="35832"/>
                  <a:pt x="372865" y="52754"/>
                </a:cubicBezTo>
                <a:cubicBezTo>
                  <a:pt x="377375" y="58166"/>
                  <a:pt x="379607" y="65357"/>
                  <a:pt x="384588" y="70339"/>
                </a:cubicBezTo>
                <a:cubicBezTo>
                  <a:pt x="398866" y="84618"/>
                  <a:pt x="406784" y="82542"/>
                  <a:pt x="425619" y="87923"/>
                </a:cubicBezTo>
                <a:cubicBezTo>
                  <a:pt x="431560" y="89620"/>
                  <a:pt x="437342" y="91831"/>
                  <a:pt x="443203" y="93785"/>
                </a:cubicBezTo>
                <a:cubicBezTo>
                  <a:pt x="471769" y="136634"/>
                  <a:pt x="436897" y="82750"/>
                  <a:pt x="466649" y="134816"/>
                </a:cubicBezTo>
                <a:cubicBezTo>
                  <a:pt x="470144" y="140932"/>
                  <a:pt x="475222" y="146099"/>
                  <a:pt x="478372" y="152400"/>
                </a:cubicBezTo>
                <a:cubicBezTo>
                  <a:pt x="481135" y="157926"/>
                  <a:pt x="479357" y="166192"/>
                  <a:pt x="484234" y="169985"/>
                </a:cubicBezTo>
                <a:cubicBezTo>
                  <a:pt x="516047" y="194729"/>
                  <a:pt x="524445" y="190255"/>
                  <a:pt x="554572" y="199293"/>
                </a:cubicBezTo>
                <a:cubicBezTo>
                  <a:pt x="566408" y="202844"/>
                  <a:pt x="589742" y="211016"/>
                  <a:pt x="589742" y="211016"/>
                </a:cubicBezTo>
                <a:cubicBezTo>
                  <a:pt x="621741" y="275014"/>
                  <a:pt x="580388" y="202002"/>
                  <a:pt x="619049" y="246185"/>
                </a:cubicBezTo>
                <a:cubicBezTo>
                  <a:pt x="628327" y="256788"/>
                  <a:pt x="632534" y="271391"/>
                  <a:pt x="642496" y="281354"/>
                </a:cubicBezTo>
                <a:cubicBezTo>
                  <a:pt x="684264" y="323125"/>
                  <a:pt x="639162" y="275722"/>
                  <a:pt x="671803" y="316523"/>
                </a:cubicBezTo>
                <a:cubicBezTo>
                  <a:pt x="705211" y="358284"/>
                  <a:pt x="659168" y="291711"/>
                  <a:pt x="695249" y="345831"/>
                </a:cubicBezTo>
                <a:cubicBezTo>
                  <a:pt x="697203" y="353646"/>
                  <a:pt x="701111" y="361221"/>
                  <a:pt x="701111" y="369277"/>
                </a:cubicBezTo>
                <a:cubicBezTo>
                  <a:pt x="701111" y="456248"/>
                  <a:pt x="666591" y="411502"/>
                  <a:pt x="554572" y="416170"/>
                </a:cubicBezTo>
                <a:cubicBezTo>
                  <a:pt x="550664" y="422031"/>
                  <a:pt x="547830" y="428773"/>
                  <a:pt x="542849" y="433754"/>
                </a:cubicBezTo>
                <a:cubicBezTo>
                  <a:pt x="537868" y="438735"/>
                  <a:pt x="529666" y="439976"/>
                  <a:pt x="525265" y="445477"/>
                </a:cubicBezTo>
                <a:cubicBezTo>
                  <a:pt x="521405" y="450302"/>
                  <a:pt x="521357" y="457200"/>
                  <a:pt x="519403" y="463062"/>
                </a:cubicBezTo>
                <a:cubicBezTo>
                  <a:pt x="531596" y="511832"/>
                  <a:pt x="514016" y="462458"/>
                  <a:pt x="548711" y="504093"/>
                </a:cubicBezTo>
                <a:cubicBezTo>
                  <a:pt x="552666" y="508839"/>
                  <a:pt x="551809" y="516151"/>
                  <a:pt x="554572" y="521677"/>
                </a:cubicBezTo>
                <a:cubicBezTo>
                  <a:pt x="557723" y="527978"/>
                  <a:pt x="562388" y="533400"/>
                  <a:pt x="566296" y="539262"/>
                </a:cubicBezTo>
                <a:cubicBezTo>
                  <a:pt x="562388" y="543170"/>
                  <a:pt x="559515" y="548513"/>
                  <a:pt x="554572" y="550985"/>
                </a:cubicBezTo>
                <a:cubicBezTo>
                  <a:pt x="547367" y="554588"/>
                  <a:pt x="539160" y="556252"/>
                  <a:pt x="531126" y="556847"/>
                </a:cubicBezTo>
                <a:cubicBezTo>
                  <a:pt x="486268" y="560170"/>
                  <a:pt x="441249" y="560754"/>
                  <a:pt x="396311" y="562708"/>
                </a:cubicBezTo>
                <a:cubicBezTo>
                  <a:pt x="376773" y="560754"/>
                  <a:pt x="357103" y="559833"/>
                  <a:pt x="337696" y="556847"/>
                </a:cubicBezTo>
                <a:cubicBezTo>
                  <a:pt x="331589" y="555907"/>
                  <a:pt x="323971" y="555810"/>
                  <a:pt x="320111" y="550985"/>
                </a:cubicBezTo>
                <a:cubicBezTo>
                  <a:pt x="315078" y="544694"/>
                  <a:pt x="317422" y="534944"/>
                  <a:pt x="314249" y="527539"/>
                </a:cubicBezTo>
                <a:cubicBezTo>
                  <a:pt x="311474" y="521064"/>
                  <a:pt x="307036" y="515366"/>
                  <a:pt x="302526" y="509954"/>
                </a:cubicBezTo>
                <a:cubicBezTo>
                  <a:pt x="297219" y="503586"/>
                  <a:pt x="291839" y="496968"/>
                  <a:pt x="284942" y="492370"/>
                </a:cubicBezTo>
                <a:cubicBezTo>
                  <a:pt x="279801" y="488943"/>
                  <a:pt x="265404" y="497254"/>
                  <a:pt x="261496" y="49823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B0709709-DE25-41D1-B3AA-5B074D124C36}"/>
              </a:ext>
            </a:extLst>
          </p:cNvPr>
          <p:cNvSpPr/>
          <p:nvPr/>
        </p:nvSpPr>
        <p:spPr>
          <a:xfrm>
            <a:off x="1172605" y="5286808"/>
            <a:ext cx="521677" cy="422031"/>
          </a:xfrm>
          <a:custGeom>
            <a:avLst/>
            <a:gdLst>
              <a:gd name="connsiteX0" fmla="*/ 293077 w 521677"/>
              <a:gd name="connsiteY0" fmla="*/ 345831 h 422031"/>
              <a:gd name="connsiteX1" fmla="*/ 293077 w 521677"/>
              <a:gd name="connsiteY1" fmla="*/ 345831 h 422031"/>
              <a:gd name="connsiteX2" fmla="*/ 240323 w 521677"/>
              <a:gd name="connsiteY2" fmla="*/ 363415 h 422031"/>
              <a:gd name="connsiteX3" fmla="*/ 216877 w 521677"/>
              <a:gd name="connsiteY3" fmla="*/ 369277 h 422031"/>
              <a:gd name="connsiteX4" fmla="*/ 181708 w 521677"/>
              <a:gd name="connsiteY4" fmla="*/ 386861 h 422031"/>
              <a:gd name="connsiteX5" fmla="*/ 152400 w 521677"/>
              <a:gd name="connsiteY5" fmla="*/ 381000 h 422031"/>
              <a:gd name="connsiteX6" fmla="*/ 105508 w 521677"/>
              <a:gd name="connsiteY6" fmla="*/ 310661 h 422031"/>
              <a:gd name="connsiteX7" fmla="*/ 99646 w 521677"/>
              <a:gd name="connsiteY7" fmla="*/ 293077 h 422031"/>
              <a:gd name="connsiteX8" fmla="*/ 35169 w 521677"/>
              <a:gd name="connsiteY8" fmla="*/ 275492 h 422031"/>
              <a:gd name="connsiteX9" fmla="*/ 5861 w 521677"/>
              <a:gd name="connsiteY9" fmla="*/ 252046 h 422031"/>
              <a:gd name="connsiteX10" fmla="*/ 0 w 521677"/>
              <a:gd name="connsiteY10" fmla="*/ 234461 h 422031"/>
              <a:gd name="connsiteX11" fmla="*/ 5861 w 521677"/>
              <a:gd name="connsiteY11" fmla="*/ 128954 h 422031"/>
              <a:gd name="connsiteX12" fmla="*/ 23446 w 521677"/>
              <a:gd name="connsiteY12" fmla="*/ 117231 h 422031"/>
              <a:gd name="connsiteX13" fmla="*/ 35169 w 521677"/>
              <a:gd name="connsiteY13" fmla="*/ 99646 h 422031"/>
              <a:gd name="connsiteX14" fmla="*/ 52754 w 521677"/>
              <a:gd name="connsiteY14" fmla="*/ 82061 h 422031"/>
              <a:gd name="connsiteX15" fmla="*/ 76200 w 521677"/>
              <a:gd name="connsiteY15" fmla="*/ 41031 h 422031"/>
              <a:gd name="connsiteX16" fmla="*/ 111369 w 521677"/>
              <a:gd name="connsiteY16" fmla="*/ 0 h 422031"/>
              <a:gd name="connsiteX17" fmla="*/ 123092 w 521677"/>
              <a:gd name="connsiteY17" fmla="*/ 17584 h 422031"/>
              <a:gd name="connsiteX18" fmla="*/ 140677 w 521677"/>
              <a:gd name="connsiteY18" fmla="*/ 23446 h 422031"/>
              <a:gd name="connsiteX19" fmla="*/ 158261 w 521677"/>
              <a:gd name="connsiteY19" fmla="*/ 35169 h 422031"/>
              <a:gd name="connsiteX20" fmla="*/ 169985 w 521677"/>
              <a:gd name="connsiteY20" fmla="*/ 52754 h 422031"/>
              <a:gd name="connsiteX21" fmla="*/ 211015 w 521677"/>
              <a:gd name="connsiteY21" fmla="*/ 70338 h 422031"/>
              <a:gd name="connsiteX22" fmla="*/ 234461 w 521677"/>
              <a:gd name="connsiteY22" fmla="*/ 87923 h 422031"/>
              <a:gd name="connsiteX23" fmla="*/ 275492 w 521677"/>
              <a:gd name="connsiteY23" fmla="*/ 123092 h 422031"/>
              <a:gd name="connsiteX24" fmla="*/ 310661 w 521677"/>
              <a:gd name="connsiteY24" fmla="*/ 146538 h 422031"/>
              <a:gd name="connsiteX25" fmla="*/ 328246 w 521677"/>
              <a:gd name="connsiteY25" fmla="*/ 152400 h 422031"/>
              <a:gd name="connsiteX26" fmla="*/ 351692 w 521677"/>
              <a:gd name="connsiteY26" fmla="*/ 146538 h 422031"/>
              <a:gd name="connsiteX27" fmla="*/ 369277 w 521677"/>
              <a:gd name="connsiteY27" fmla="*/ 134815 h 422031"/>
              <a:gd name="connsiteX28" fmla="*/ 392723 w 521677"/>
              <a:gd name="connsiteY28" fmla="*/ 140677 h 422031"/>
              <a:gd name="connsiteX29" fmla="*/ 439615 w 521677"/>
              <a:gd name="connsiteY29" fmla="*/ 175846 h 422031"/>
              <a:gd name="connsiteX30" fmla="*/ 463061 w 521677"/>
              <a:gd name="connsiteY30" fmla="*/ 193431 h 422031"/>
              <a:gd name="connsiteX31" fmla="*/ 486508 w 521677"/>
              <a:gd name="connsiteY31" fmla="*/ 228600 h 422031"/>
              <a:gd name="connsiteX32" fmla="*/ 498231 w 521677"/>
              <a:gd name="connsiteY32" fmla="*/ 246184 h 422031"/>
              <a:gd name="connsiteX33" fmla="*/ 509954 w 521677"/>
              <a:gd name="connsiteY33" fmla="*/ 281354 h 422031"/>
              <a:gd name="connsiteX34" fmla="*/ 515815 w 521677"/>
              <a:gd name="connsiteY34" fmla="*/ 298938 h 422031"/>
              <a:gd name="connsiteX35" fmla="*/ 521677 w 521677"/>
              <a:gd name="connsiteY35" fmla="*/ 328246 h 422031"/>
              <a:gd name="connsiteX36" fmla="*/ 515815 w 521677"/>
              <a:gd name="connsiteY36" fmla="*/ 351692 h 422031"/>
              <a:gd name="connsiteX37" fmla="*/ 480646 w 521677"/>
              <a:gd name="connsiteY37" fmla="*/ 363415 h 422031"/>
              <a:gd name="connsiteX38" fmla="*/ 445477 w 521677"/>
              <a:gd name="connsiteY38" fmla="*/ 375138 h 422031"/>
              <a:gd name="connsiteX39" fmla="*/ 427892 w 521677"/>
              <a:gd name="connsiteY39" fmla="*/ 381000 h 422031"/>
              <a:gd name="connsiteX40" fmla="*/ 410308 w 521677"/>
              <a:gd name="connsiteY40" fmla="*/ 386861 h 422031"/>
              <a:gd name="connsiteX41" fmla="*/ 398585 w 521677"/>
              <a:gd name="connsiteY41" fmla="*/ 404446 h 422031"/>
              <a:gd name="connsiteX42" fmla="*/ 363415 w 521677"/>
              <a:gd name="connsiteY42" fmla="*/ 422031 h 422031"/>
              <a:gd name="connsiteX43" fmla="*/ 357554 w 521677"/>
              <a:gd name="connsiteY43" fmla="*/ 404446 h 422031"/>
              <a:gd name="connsiteX44" fmla="*/ 339969 w 521677"/>
              <a:gd name="connsiteY44" fmla="*/ 398584 h 422031"/>
              <a:gd name="connsiteX45" fmla="*/ 322385 w 521677"/>
              <a:gd name="connsiteY45" fmla="*/ 386861 h 422031"/>
              <a:gd name="connsiteX46" fmla="*/ 293077 w 521677"/>
              <a:gd name="connsiteY46" fmla="*/ 3458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1677" h="422031">
                <a:moveTo>
                  <a:pt x="293077" y="345831"/>
                </a:moveTo>
                <a:lnTo>
                  <a:pt x="293077" y="345831"/>
                </a:lnTo>
                <a:cubicBezTo>
                  <a:pt x="275492" y="351692"/>
                  <a:pt x="258039" y="357964"/>
                  <a:pt x="240323" y="363415"/>
                </a:cubicBezTo>
                <a:cubicBezTo>
                  <a:pt x="232623" y="365784"/>
                  <a:pt x="224282" y="366104"/>
                  <a:pt x="216877" y="369277"/>
                </a:cubicBezTo>
                <a:cubicBezTo>
                  <a:pt x="137359" y="403357"/>
                  <a:pt x="255783" y="362171"/>
                  <a:pt x="181708" y="386861"/>
                </a:cubicBezTo>
                <a:cubicBezTo>
                  <a:pt x="171939" y="384907"/>
                  <a:pt x="160111" y="387309"/>
                  <a:pt x="152400" y="381000"/>
                </a:cubicBezTo>
                <a:cubicBezTo>
                  <a:pt x="135790" y="367410"/>
                  <a:pt x="115324" y="333564"/>
                  <a:pt x="105508" y="310661"/>
                </a:cubicBezTo>
                <a:cubicBezTo>
                  <a:pt x="103074" y="304982"/>
                  <a:pt x="103506" y="297901"/>
                  <a:pt x="99646" y="293077"/>
                </a:cubicBezTo>
                <a:cubicBezTo>
                  <a:pt x="84868" y="274606"/>
                  <a:pt x="53467" y="277779"/>
                  <a:pt x="35169" y="275492"/>
                </a:cubicBezTo>
                <a:cubicBezTo>
                  <a:pt x="27185" y="270169"/>
                  <a:pt x="11428" y="261324"/>
                  <a:pt x="5861" y="252046"/>
                </a:cubicBezTo>
                <a:cubicBezTo>
                  <a:pt x="2682" y="246748"/>
                  <a:pt x="1954" y="240323"/>
                  <a:pt x="0" y="234461"/>
                </a:cubicBezTo>
                <a:cubicBezTo>
                  <a:pt x="1954" y="199292"/>
                  <a:pt x="-1047" y="163493"/>
                  <a:pt x="5861" y="128954"/>
                </a:cubicBezTo>
                <a:cubicBezTo>
                  <a:pt x="7243" y="122046"/>
                  <a:pt x="18465" y="122212"/>
                  <a:pt x="23446" y="117231"/>
                </a:cubicBezTo>
                <a:cubicBezTo>
                  <a:pt x="28427" y="112250"/>
                  <a:pt x="30659" y="105058"/>
                  <a:pt x="35169" y="99646"/>
                </a:cubicBezTo>
                <a:cubicBezTo>
                  <a:pt x="40476" y="93278"/>
                  <a:pt x="46892" y="87923"/>
                  <a:pt x="52754" y="82061"/>
                </a:cubicBezTo>
                <a:cubicBezTo>
                  <a:pt x="70680" y="28279"/>
                  <a:pt x="40715" y="112001"/>
                  <a:pt x="76200" y="41031"/>
                </a:cubicBezTo>
                <a:cubicBezTo>
                  <a:pt x="98626" y="-3820"/>
                  <a:pt x="70618" y="10187"/>
                  <a:pt x="111369" y="0"/>
                </a:cubicBezTo>
                <a:cubicBezTo>
                  <a:pt x="115277" y="5861"/>
                  <a:pt x="117591" y="13183"/>
                  <a:pt x="123092" y="17584"/>
                </a:cubicBezTo>
                <a:cubicBezTo>
                  <a:pt x="127917" y="21444"/>
                  <a:pt x="135151" y="20683"/>
                  <a:pt x="140677" y="23446"/>
                </a:cubicBezTo>
                <a:cubicBezTo>
                  <a:pt x="146978" y="26596"/>
                  <a:pt x="152400" y="31261"/>
                  <a:pt x="158261" y="35169"/>
                </a:cubicBezTo>
                <a:cubicBezTo>
                  <a:pt x="162169" y="41031"/>
                  <a:pt x="165003" y="47772"/>
                  <a:pt x="169985" y="52754"/>
                </a:cubicBezTo>
                <a:cubicBezTo>
                  <a:pt x="183479" y="66248"/>
                  <a:pt x="193077" y="65854"/>
                  <a:pt x="211015" y="70338"/>
                </a:cubicBezTo>
                <a:cubicBezTo>
                  <a:pt x="218830" y="76200"/>
                  <a:pt x="227044" y="81565"/>
                  <a:pt x="234461" y="87923"/>
                </a:cubicBezTo>
                <a:cubicBezTo>
                  <a:pt x="273097" y="121040"/>
                  <a:pt x="228747" y="90371"/>
                  <a:pt x="275492" y="123092"/>
                </a:cubicBezTo>
                <a:cubicBezTo>
                  <a:pt x="287034" y="131172"/>
                  <a:pt x="297295" y="142082"/>
                  <a:pt x="310661" y="146538"/>
                </a:cubicBezTo>
                <a:lnTo>
                  <a:pt x="328246" y="152400"/>
                </a:lnTo>
                <a:cubicBezTo>
                  <a:pt x="336061" y="150446"/>
                  <a:pt x="344287" y="149711"/>
                  <a:pt x="351692" y="146538"/>
                </a:cubicBezTo>
                <a:cubicBezTo>
                  <a:pt x="358167" y="143763"/>
                  <a:pt x="362303" y="135811"/>
                  <a:pt x="369277" y="134815"/>
                </a:cubicBezTo>
                <a:cubicBezTo>
                  <a:pt x="377252" y="133676"/>
                  <a:pt x="384908" y="138723"/>
                  <a:pt x="392723" y="140677"/>
                </a:cubicBezTo>
                <a:lnTo>
                  <a:pt x="439615" y="175846"/>
                </a:lnTo>
                <a:cubicBezTo>
                  <a:pt x="447430" y="181708"/>
                  <a:pt x="457642" y="185303"/>
                  <a:pt x="463061" y="193431"/>
                </a:cubicBezTo>
                <a:lnTo>
                  <a:pt x="486508" y="228600"/>
                </a:lnTo>
                <a:lnTo>
                  <a:pt x="498231" y="246184"/>
                </a:lnTo>
                <a:lnTo>
                  <a:pt x="509954" y="281354"/>
                </a:lnTo>
                <a:cubicBezTo>
                  <a:pt x="511908" y="287215"/>
                  <a:pt x="514603" y="292880"/>
                  <a:pt x="515815" y="298938"/>
                </a:cubicBezTo>
                <a:lnTo>
                  <a:pt x="521677" y="328246"/>
                </a:lnTo>
                <a:cubicBezTo>
                  <a:pt x="519723" y="336061"/>
                  <a:pt x="521932" y="346449"/>
                  <a:pt x="515815" y="351692"/>
                </a:cubicBezTo>
                <a:cubicBezTo>
                  <a:pt x="506433" y="359734"/>
                  <a:pt x="492369" y="359507"/>
                  <a:pt x="480646" y="363415"/>
                </a:cubicBezTo>
                <a:lnTo>
                  <a:pt x="445477" y="375138"/>
                </a:lnTo>
                <a:lnTo>
                  <a:pt x="427892" y="381000"/>
                </a:lnTo>
                <a:lnTo>
                  <a:pt x="410308" y="386861"/>
                </a:lnTo>
                <a:cubicBezTo>
                  <a:pt x="406400" y="392723"/>
                  <a:pt x="403566" y="399465"/>
                  <a:pt x="398585" y="404446"/>
                </a:cubicBezTo>
                <a:cubicBezTo>
                  <a:pt x="387223" y="415808"/>
                  <a:pt x="377716" y="417264"/>
                  <a:pt x="363415" y="422031"/>
                </a:cubicBezTo>
                <a:cubicBezTo>
                  <a:pt x="361461" y="416169"/>
                  <a:pt x="361923" y="408815"/>
                  <a:pt x="357554" y="404446"/>
                </a:cubicBezTo>
                <a:cubicBezTo>
                  <a:pt x="353185" y="400077"/>
                  <a:pt x="345495" y="401347"/>
                  <a:pt x="339969" y="398584"/>
                </a:cubicBezTo>
                <a:cubicBezTo>
                  <a:pt x="333668" y="395434"/>
                  <a:pt x="327886" y="391262"/>
                  <a:pt x="322385" y="386861"/>
                </a:cubicBezTo>
                <a:cubicBezTo>
                  <a:pt x="322379" y="386856"/>
                  <a:pt x="297962" y="352669"/>
                  <a:pt x="293077" y="34583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E4E776A-DE73-4B9F-838A-014D908CFC5E}"/>
              </a:ext>
            </a:extLst>
          </p:cNvPr>
          <p:cNvSpPr/>
          <p:nvPr/>
        </p:nvSpPr>
        <p:spPr>
          <a:xfrm>
            <a:off x="4285584" y="2027093"/>
            <a:ext cx="657204" cy="492369"/>
          </a:xfrm>
          <a:custGeom>
            <a:avLst/>
            <a:gdLst>
              <a:gd name="connsiteX0" fmla="*/ 170155 w 657204"/>
              <a:gd name="connsiteY0" fmla="*/ 439615 h 492369"/>
              <a:gd name="connsiteX1" fmla="*/ 170155 w 657204"/>
              <a:gd name="connsiteY1" fmla="*/ 439615 h 492369"/>
              <a:gd name="connsiteX2" fmla="*/ 82232 w 657204"/>
              <a:gd name="connsiteY2" fmla="*/ 386862 h 492369"/>
              <a:gd name="connsiteX3" fmla="*/ 35339 w 657204"/>
              <a:gd name="connsiteY3" fmla="*/ 351692 h 492369"/>
              <a:gd name="connsiteX4" fmla="*/ 17755 w 657204"/>
              <a:gd name="connsiteY4" fmla="*/ 345831 h 492369"/>
              <a:gd name="connsiteX5" fmla="*/ 11893 w 657204"/>
              <a:gd name="connsiteY5" fmla="*/ 228600 h 492369"/>
              <a:gd name="connsiteX6" fmla="*/ 41201 w 657204"/>
              <a:gd name="connsiteY6" fmla="*/ 169985 h 492369"/>
              <a:gd name="connsiteX7" fmla="*/ 70508 w 657204"/>
              <a:gd name="connsiteY7" fmla="*/ 140677 h 492369"/>
              <a:gd name="connsiteX8" fmla="*/ 82232 w 657204"/>
              <a:gd name="connsiteY8" fmla="*/ 123092 h 492369"/>
              <a:gd name="connsiteX9" fmla="*/ 117401 w 657204"/>
              <a:gd name="connsiteY9" fmla="*/ 99646 h 492369"/>
              <a:gd name="connsiteX10" fmla="*/ 129124 w 657204"/>
              <a:gd name="connsiteY10" fmla="*/ 82062 h 492369"/>
              <a:gd name="connsiteX11" fmla="*/ 140847 w 657204"/>
              <a:gd name="connsiteY11" fmla="*/ 70338 h 492369"/>
              <a:gd name="connsiteX12" fmla="*/ 199462 w 657204"/>
              <a:gd name="connsiteY12" fmla="*/ 58615 h 492369"/>
              <a:gd name="connsiteX13" fmla="*/ 222908 w 657204"/>
              <a:gd name="connsiteY13" fmla="*/ 46892 h 492369"/>
              <a:gd name="connsiteX14" fmla="*/ 269801 w 657204"/>
              <a:gd name="connsiteY14" fmla="*/ 58615 h 492369"/>
              <a:gd name="connsiteX15" fmla="*/ 328416 w 657204"/>
              <a:gd name="connsiteY15" fmla="*/ 35169 h 492369"/>
              <a:gd name="connsiteX16" fmla="*/ 363585 w 657204"/>
              <a:gd name="connsiteY16" fmla="*/ 11723 h 492369"/>
              <a:gd name="connsiteX17" fmla="*/ 381170 w 657204"/>
              <a:gd name="connsiteY17" fmla="*/ 0 h 492369"/>
              <a:gd name="connsiteX18" fmla="*/ 410478 w 657204"/>
              <a:gd name="connsiteY18" fmla="*/ 5862 h 492369"/>
              <a:gd name="connsiteX19" fmla="*/ 433924 w 657204"/>
              <a:gd name="connsiteY19" fmla="*/ 41031 h 492369"/>
              <a:gd name="connsiteX20" fmla="*/ 451508 w 657204"/>
              <a:gd name="connsiteY20" fmla="*/ 52754 h 492369"/>
              <a:gd name="connsiteX21" fmla="*/ 463232 w 657204"/>
              <a:gd name="connsiteY21" fmla="*/ 64477 h 492369"/>
              <a:gd name="connsiteX22" fmla="*/ 474955 w 657204"/>
              <a:gd name="connsiteY22" fmla="*/ 82062 h 492369"/>
              <a:gd name="connsiteX23" fmla="*/ 510124 w 657204"/>
              <a:gd name="connsiteY23" fmla="*/ 105508 h 492369"/>
              <a:gd name="connsiteX24" fmla="*/ 527708 w 657204"/>
              <a:gd name="connsiteY24" fmla="*/ 123092 h 492369"/>
              <a:gd name="connsiteX25" fmla="*/ 539432 w 657204"/>
              <a:gd name="connsiteY25" fmla="*/ 140677 h 492369"/>
              <a:gd name="connsiteX26" fmla="*/ 557016 w 657204"/>
              <a:gd name="connsiteY26" fmla="*/ 152400 h 492369"/>
              <a:gd name="connsiteX27" fmla="*/ 574601 w 657204"/>
              <a:gd name="connsiteY27" fmla="*/ 175846 h 492369"/>
              <a:gd name="connsiteX28" fmla="*/ 603908 w 657204"/>
              <a:gd name="connsiteY28" fmla="*/ 211015 h 492369"/>
              <a:gd name="connsiteX29" fmla="*/ 615632 w 657204"/>
              <a:gd name="connsiteY29" fmla="*/ 257908 h 492369"/>
              <a:gd name="connsiteX30" fmla="*/ 621493 w 657204"/>
              <a:gd name="connsiteY30" fmla="*/ 275492 h 492369"/>
              <a:gd name="connsiteX31" fmla="*/ 627355 w 657204"/>
              <a:gd name="connsiteY31" fmla="*/ 298938 h 492369"/>
              <a:gd name="connsiteX32" fmla="*/ 639078 w 657204"/>
              <a:gd name="connsiteY32" fmla="*/ 310662 h 492369"/>
              <a:gd name="connsiteX33" fmla="*/ 650801 w 657204"/>
              <a:gd name="connsiteY33" fmla="*/ 339969 h 492369"/>
              <a:gd name="connsiteX34" fmla="*/ 656662 w 657204"/>
              <a:gd name="connsiteY34" fmla="*/ 357554 h 492369"/>
              <a:gd name="connsiteX35" fmla="*/ 633216 w 657204"/>
              <a:gd name="connsiteY35" fmla="*/ 422031 h 492369"/>
              <a:gd name="connsiteX36" fmla="*/ 586324 w 657204"/>
              <a:gd name="connsiteY36" fmla="*/ 427892 h 492369"/>
              <a:gd name="connsiteX37" fmla="*/ 474955 w 657204"/>
              <a:gd name="connsiteY37" fmla="*/ 422031 h 492369"/>
              <a:gd name="connsiteX38" fmla="*/ 439785 w 657204"/>
              <a:gd name="connsiteY38" fmla="*/ 398585 h 492369"/>
              <a:gd name="connsiteX39" fmla="*/ 428062 w 657204"/>
              <a:gd name="connsiteY39" fmla="*/ 381000 h 492369"/>
              <a:gd name="connsiteX40" fmla="*/ 392893 w 657204"/>
              <a:gd name="connsiteY40" fmla="*/ 351692 h 492369"/>
              <a:gd name="connsiteX41" fmla="*/ 375308 w 657204"/>
              <a:gd name="connsiteY41" fmla="*/ 345831 h 492369"/>
              <a:gd name="connsiteX42" fmla="*/ 351862 w 657204"/>
              <a:gd name="connsiteY42" fmla="*/ 351692 h 492369"/>
              <a:gd name="connsiteX43" fmla="*/ 346001 w 657204"/>
              <a:gd name="connsiteY43" fmla="*/ 468923 h 492369"/>
              <a:gd name="connsiteX44" fmla="*/ 340139 w 657204"/>
              <a:gd name="connsiteY44" fmla="*/ 486508 h 492369"/>
              <a:gd name="connsiteX45" fmla="*/ 322555 w 657204"/>
              <a:gd name="connsiteY45" fmla="*/ 492369 h 492369"/>
              <a:gd name="connsiteX46" fmla="*/ 252216 w 657204"/>
              <a:gd name="connsiteY46" fmla="*/ 480646 h 492369"/>
              <a:gd name="connsiteX47" fmla="*/ 234632 w 657204"/>
              <a:gd name="connsiteY47" fmla="*/ 468923 h 492369"/>
              <a:gd name="connsiteX48" fmla="*/ 170155 w 657204"/>
              <a:gd name="connsiteY48" fmla="*/ 43961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57204" h="492369">
                <a:moveTo>
                  <a:pt x="170155" y="439615"/>
                </a:moveTo>
                <a:lnTo>
                  <a:pt x="170155" y="439615"/>
                </a:lnTo>
                <a:cubicBezTo>
                  <a:pt x="94675" y="389296"/>
                  <a:pt x="126549" y="401633"/>
                  <a:pt x="82232" y="386862"/>
                </a:cubicBezTo>
                <a:cubicBezTo>
                  <a:pt x="68345" y="372975"/>
                  <a:pt x="55222" y="358319"/>
                  <a:pt x="35339" y="351692"/>
                </a:cubicBezTo>
                <a:lnTo>
                  <a:pt x="17755" y="345831"/>
                </a:lnTo>
                <a:cubicBezTo>
                  <a:pt x="-11704" y="301641"/>
                  <a:pt x="2219" y="330179"/>
                  <a:pt x="11893" y="228600"/>
                </a:cubicBezTo>
                <a:cubicBezTo>
                  <a:pt x="14470" y="201539"/>
                  <a:pt x="25008" y="194275"/>
                  <a:pt x="41201" y="169985"/>
                </a:cubicBezTo>
                <a:cubicBezTo>
                  <a:pt x="56832" y="146538"/>
                  <a:pt x="47062" y="156308"/>
                  <a:pt x="70508" y="140677"/>
                </a:cubicBezTo>
                <a:cubicBezTo>
                  <a:pt x="74416" y="134815"/>
                  <a:pt x="76930" y="127731"/>
                  <a:pt x="82232" y="123092"/>
                </a:cubicBezTo>
                <a:cubicBezTo>
                  <a:pt x="92835" y="113814"/>
                  <a:pt x="117401" y="99646"/>
                  <a:pt x="117401" y="99646"/>
                </a:cubicBezTo>
                <a:cubicBezTo>
                  <a:pt x="121309" y="93785"/>
                  <a:pt x="124723" y="87563"/>
                  <a:pt x="129124" y="82062"/>
                </a:cubicBezTo>
                <a:cubicBezTo>
                  <a:pt x="132576" y="77746"/>
                  <a:pt x="136108" y="73181"/>
                  <a:pt x="140847" y="70338"/>
                </a:cubicBezTo>
                <a:cubicBezTo>
                  <a:pt x="153632" y="62667"/>
                  <a:pt x="192355" y="59630"/>
                  <a:pt x="199462" y="58615"/>
                </a:cubicBezTo>
                <a:cubicBezTo>
                  <a:pt x="207277" y="54707"/>
                  <a:pt x="214224" y="47857"/>
                  <a:pt x="222908" y="46892"/>
                </a:cubicBezTo>
                <a:cubicBezTo>
                  <a:pt x="233515" y="45714"/>
                  <a:pt x="258120" y="54722"/>
                  <a:pt x="269801" y="58615"/>
                </a:cubicBezTo>
                <a:cubicBezTo>
                  <a:pt x="318366" y="50522"/>
                  <a:pt x="292372" y="60400"/>
                  <a:pt x="328416" y="35169"/>
                </a:cubicBezTo>
                <a:cubicBezTo>
                  <a:pt x="339958" y="27089"/>
                  <a:pt x="351862" y="19538"/>
                  <a:pt x="363585" y="11723"/>
                </a:cubicBezTo>
                <a:lnTo>
                  <a:pt x="381170" y="0"/>
                </a:lnTo>
                <a:cubicBezTo>
                  <a:pt x="390939" y="1954"/>
                  <a:pt x="401567" y="1406"/>
                  <a:pt x="410478" y="5862"/>
                </a:cubicBezTo>
                <a:cubicBezTo>
                  <a:pt x="444348" y="22797"/>
                  <a:pt x="416558" y="19323"/>
                  <a:pt x="433924" y="41031"/>
                </a:cubicBezTo>
                <a:cubicBezTo>
                  <a:pt x="438325" y="46532"/>
                  <a:pt x="446007" y="48353"/>
                  <a:pt x="451508" y="52754"/>
                </a:cubicBezTo>
                <a:cubicBezTo>
                  <a:pt x="455824" y="56206"/>
                  <a:pt x="459780" y="60162"/>
                  <a:pt x="463232" y="64477"/>
                </a:cubicBezTo>
                <a:cubicBezTo>
                  <a:pt x="467633" y="69978"/>
                  <a:pt x="469653" y="77423"/>
                  <a:pt x="474955" y="82062"/>
                </a:cubicBezTo>
                <a:cubicBezTo>
                  <a:pt x="485558" y="91340"/>
                  <a:pt x="500161" y="95545"/>
                  <a:pt x="510124" y="105508"/>
                </a:cubicBezTo>
                <a:cubicBezTo>
                  <a:pt x="515985" y="111369"/>
                  <a:pt x="522401" y="116724"/>
                  <a:pt x="527708" y="123092"/>
                </a:cubicBezTo>
                <a:cubicBezTo>
                  <a:pt x="532218" y="128504"/>
                  <a:pt x="534450" y="135695"/>
                  <a:pt x="539432" y="140677"/>
                </a:cubicBezTo>
                <a:cubicBezTo>
                  <a:pt x="544413" y="145658"/>
                  <a:pt x="552035" y="147419"/>
                  <a:pt x="557016" y="152400"/>
                </a:cubicBezTo>
                <a:cubicBezTo>
                  <a:pt x="563924" y="159308"/>
                  <a:pt x="568243" y="168429"/>
                  <a:pt x="574601" y="175846"/>
                </a:cubicBezTo>
                <a:cubicBezTo>
                  <a:pt x="608448" y="215334"/>
                  <a:pt x="577999" y="172153"/>
                  <a:pt x="603908" y="211015"/>
                </a:cubicBezTo>
                <a:cubicBezTo>
                  <a:pt x="607816" y="226646"/>
                  <a:pt x="610537" y="242623"/>
                  <a:pt x="615632" y="257908"/>
                </a:cubicBezTo>
                <a:cubicBezTo>
                  <a:pt x="617586" y="263769"/>
                  <a:pt x="619796" y="269551"/>
                  <a:pt x="621493" y="275492"/>
                </a:cubicBezTo>
                <a:cubicBezTo>
                  <a:pt x="623706" y="283238"/>
                  <a:pt x="623752" y="291733"/>
                  <a:pt x="627355" y="298938"/>
                </a:cubicBezTo>
                <a:cubicBezTo>
                  <a:pt x="629827" y="303881"/>
                  <a:pt x="635170" y="306754"/>
                  <a:pt x="639078" y="310662"/>
                </a:cubicBezTo>
                <a:cubicBezTo>
                  <a:pt x="642986" y="320431"/>
                  <a:pt x="647107" y="330117"/>
                  <a:pt x="650801" y="339969"/>
                </a:cubicBezTo>
                <a:cubicBezTo>
                  <a:pt x="652970" y="345754"/>
                  <a:pt x="656662" y="351375"/>
                  <a:pt x="656662" y="357554"/>
                </a:cubicBezTo>
                <a:cubicBezTo>
                  <a:pt x="656662" y="383537"/>
                  <a:pt x="662879" y="413941"/>
                  <a:pt x="633216" y="422031"/>
                </a:cubicBezTo>
                <a:cubicBezTo>
                  <a:pt x="618019" y="426176"/>
                  <a:pt x="601955" y="425938"/>
                  <a:pt x="586324" y="427892"/>
                </a:cubicBezTo>
                <a:cubicBezTo>
                  <a:pt x="549201" y="425938"/>
                  <a:pt x="511408" y="429321"/>
                  <a:pt x="474955" y="422031"/>
                </a:cubicBezTo>
                <a:cubicBezTo>
                  <a:pt x="461139" y="419268"/>
                  <a:pt x="439785" y="398585"/>
                  <a:pt x="439785" y="398585"/>
                </a:cubicBezTo>
                <a:cubicBezTo>
                  <a:pt x="435877" y="392723"/>
                  <a:pt x="432572" y="386412"/>
                  <a:pt x="428062" y="381000"/>
                </a:cubicBezTo>
                <a:cubicBezTo>
                  <a:pt x="418802" y="369887"/>
                  <a:pt x="406068" y="358279"/>
                  <a:pt x="392893" y="351692"/>
                </a:cubicBezTo>
                <a:cubicBezTo>
                  <a:pt x="387367" y="348929"/>
                  <a:pt x="381170" y="347785"/>
                  <a:pt x="375308" y="345831"/>
                </a:cubicBezTo>
                <a:cubicBezTo>
                  <a:pt x="367493" y="347785"/>
                  <a:pt x="353728" y="343855"/>
                  <a:pt x="351862" y="351692"/>
                </a:cubicBezTo>
                <a:cubicBezTo>
                  <a:pt x="342800" y="389754"/>
                  <a:pt x="349390" y="429944"/>
                  <a:pt x="346001" y="468923"/>
                </a:cubicBezTo>
                <a:cubicBezTo>
                  <a:pt x="345466" y="475079"/>
                  <a:pt x="344508" y="482139"/>
                  <a:pt x="340139" y="486508"/>
                </a:cubicBezTo>
                <a:cubicBezTo>
                  <a:pt x="335770" y="490877"/>
                  <a:pt x="328416" y="490415"/>
                  <a:pt x="322555" y="492369"/>
                </a:cubicBezTo>
                <a:cubicBezTo>
                  <a:pt x="305835" y="490511"/>
                  <a:pt x="271857" y="490467"/>
                  <a:pt x="252216" y="480646"/>
                </a:cubicBezTo>
                <a:cubicBezTo>
                  <a:pt x="245915" y="477496"/>
                  <a:pt x="241107" y="471698"/>
                  <a:pt x="234632" y="468923"/>
                </a:cubicBezTo>
                <a:cubicBezTo>
                  <a:pt x="200341" y="454228"/>
                  <a:pt x="180901" y="444500"/>
                  <a:pt x="170155" y="439615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6ABE875-6178-4EEE-BFA1-947AA4F40F0A}"/>
              </a:ext>
            </a:extLst>
          </p:cNvPr>
          <p:cNvSpPr/>
          <p:nvPr/>
        </p:nvSpPr>
        <p:spPr>
          <a:xfrm>
            <a:off x="4252675" y="3609042"/>
            <a:ext cx="701111" cy="562708"/>
          </a:xfrm>
          <a:custGeom>
            <a:avLst/>
            <a:gdLst>
              <a:gd name="connsiteX0" fmla="*/ 261496 w 701111"/>
              <a:gd name="connsiteY0" fmla="*/ 498231 h 562708"/>
              <a:gd name="connsiteX1" fmla="*/ 261496 w 701111"/>
              <a:gd name="connsiteY1" fmla="*/ 498231 h 562708"/>
              <a:gd name="connsiteX2" fmla="*/ 220465 w 701111"/>
              <a:gd name="connsiteY2" fmla="*/ 463062 h 562708"/>
              <a:gd name="connsiteX3" fmla="*/ 202880 w 701111"/>
              <a:gd name="connsiteY3" fmla="*/ 451339 h 562708"/>
              <a:gd name="connsiteX4" fmla="*/ 155988 w 701111"/>
              <a:gd name="connsiteY4" fmla="*/ 410308 h 562708"/>
              <a:gd name="connsiteX5" fmla="*/ 126680 w 701111"/>
              <a:gd name="connsiteY5" fmla="*/ 381000 h 562708"/>
              <a:gd name="connsiteX6" fmla="*/ 114957 w 701111"/>
              <a:gd name="connsiteY6" fmla="*/ 363416 h 562708"/>
              <a:gd name="connsiteX7" fmla="*/ 97372 w 701111"/>
              <a:gd name="connsiteY7" fmla="*/ 345831 h 562708"/>
              <a:gd name="connsiteX8" fmla="*/ 79788 w 701111"/>
              <a:gd name="connsiteY8" fmla="*/ 316523 h 562708"/>
              <a:gd name="connsiteX9" fmla="*/ 73926 w 701111"/>
              <a:gd name="connsiteY9" fmla="*/ 298939 h 562708"/>
              <a:gd name="connsiteX10" fmla="*/ 56342 w 701111"/>
              <a:gd name="connsiteY10" fmla="*/ 287216 h 562708"/>
              <a:gd name="connsiteX11" fmla="*/ 38757 w 701111"/>
              <a:gd name="connsiteY11" fmla="*/ 269631 h 562708"/>
              <a:gd name="connsiteX12" fmla="*/ 15311 w 701111"/>
              <a:gd name="connsiteY12" fmla="*/ 234462 h 562708"/>
              <a:gd name="connsiteX13" fmla="*/ 9449 w 701111"/>
              <a:gd name="connsiteY13" fmla="*/ 87923 h 562708"/>
              <a:gd name="connsiteX14" fmla="*/ 32896 w 701111"/>
              <a:gd name="connsiteY14" fmla="*/ 52754 h 562708"/>
              <a:gd name="connsiteX15" fmla="*/ 50480 w 701111"/>
              <a:gd name="connsiteY15" fmla="*/ 29308 h 562708"/>
              <a:gd name="connsiteX16" fmla="*/ 68065 w 701111"/>
              <a:gd name="connsiteY16" fmla="*/ 17585 h 562708"/>
              <a:gd name="connsiteX17" fmla="*/ 85649 w 701111"/>
              <a:gd name="connsiteY17" fmla="*/ 0 h 562708"/>
              <a:gd name="connsiteX18" fmla="*/ 109096 w 701111"/>
              <a:gd name="connsiteY18" fmla="*/ 5862 h 562708"/>
              <a:gd name="connsiteX19" fmla="*/ 150126 w 701111"/>
              <a:gd name="connsiteY19" fmla="*/ 35170 h 562708"/>
              <a:gd name="connsiteX20" fmla="*/ 197019 w 701111"/>
              <a:gd name="connsiteY20" fmla="*/ 41031 h 562708"/>
              <a:gd name="connsiteX21" fmla="*/ 249772 w 701111"/>
              <a:gd name="connsiteY21" fmla="*/ 52754 h 562708"/>
              <a:gd name="connsiteX22" fmla="*/ 296665 w 701111"/>
              <a:gd name="connsiteY22" fmla="*/ 41031 h 562708"/>
              <a:gd name="connsiteX23" fmla="*/ 337696 w 701111"/>
              <a:gd name="connsiteY23" fmla="*/ 23447 h 562708"/>
              <a:gd name="connsiteX24" fmla="*/ 372865 w 701111"/>
              <a:gd name="connsiteY24" fmla="*/ 52754 h 562708"/>
              <a:gd name="connsiteX25" fmla="*/ 384588 w 701111"/>
              <a:gd name="connsiteY25" fmla="*/ 70339 h 562708"/>
              <a:gd name="connsiteX26" fmla="*/ 425619 w 701111"/>
              <a:gd name="connsiteY26" fmla="*/ 87923 h 562708"/>
              <a:gd name="connsiteX27" fmla="*/ 443203 w 701111"/>
              <a:gd name="connsiteY27" fmla="*/ 93785 h 562708"/>
              <a:gd name="connsiteX28" fmla="*/ 466649 w 701111"/>
              <a:gd name="connsiteY28" fmla="*/ 134816 h 562708"/>
              <a:gd name="connsiteX29" fmla="*/ 478372 w 701111"/>
              <a:gd name="connsiteY29" fmla="*/ 152400 h 562708"/>
              <a:gd name="connsiteX30" fmla="*/ 484234 w 701111"/>
              <a:gd name="connsiteY30" fmla="*/ 169985 h 562708"/>
              <a:gd name="connsiteX31" fmla="*/ 554572 w 701111"/>
              <a:gd name="connsiteY31" fmla="*/ 199293 h 562708"/>
              <a:gd name="connsiteX32" fmla="*/ 589742 w 701111"/>
              <a:gd name="connsiteY32" fmla="*/ 211016 h 562708"/>
              <a:gd name="connsiteX33" fmla="*/ 619049 w 701111"/>
              <a:gd name="connsiteY33" fmla="*/ 246185 h 562708"/>
              <a:gd name="connsiteX34" fmla="*/ 642496 w 701111"/>
              <a:gd name="connsiteY34" fmla="*/ 281354 h 562708"/>
              <a:gd name="connsiteX35" fmla="*/ 671803 w 701111"/>
              <a:gd name="connsiteY35" fmla="*/ 316523 h 562708"/>
              <a:gd name="connsiteX36" fmla="*/ 695249 w 701111"/>
              <a:gd name="connsiteY36" fmla="*/ 345831 h 562708"/>
              <a:gd name="connsiteX37" fmla="*/ 701111 w 701111"/>
              <a:gd name="connsiteY37" fmla="*/ 369277 h 562708"/>
              <a:gd name="connsiteX38" fmla="*/ 554572 w 701111"/>
              <a:gd name="connsiteY38" fmla="*/ 416170 h 562708"/>
              <a:gd name="connsiteX39" fmla="*/ 542849 w 701111"/>
              <a:gd name="connsiteY39" fmla="*/ 433754 h 562708"/>
              <a:gd name="connsiteX40" fmla="*/ 525265 w 701111"/>
              <a:gd name="connsiteY40" fmla="*/ 445477 h 562708"/>
              <a:gd name="connsiteX41" fmla="*/ 519403 w 701111"/>
              <a:gd name="connsiteY41" fmla="*/ 463062 h 562708"/>
              <a:gd name="connsiteX42" fmla="*/ 548711 w 701111"/>
              <a:gd name="connsiteY42" fmla="*/ 504093 h 562708"/>
              <a:gd name="connsiteX43" fmla="*/ 554572 w 701111"/>
              <a:gd name="connsiteY43" fmla="*/ 521677 h 562708"/>
              <a:gd name="connsiteX44" fmla="*/ 566296 w 701111"/>
              <a:gd name="connsiteY44" fmla="*/ 539262 h 562708"/>
              <a:gd name="connsiteX45" fmla="*/ 554572 w 701111"/>
              <a:gd name="connsiteY45" fmla="*/ 550985 h 562708"/>
              <a:gd name="connsiteX46" fmla="*/ 531126 w 701111"/>
              <a:gd name="connsiteY46" fmla="*/ 556847 h 562708"/>
              <a:gd name="connsiteX47" fmla="*/ 396311 w 701111"/>
              <a:gd name="connsiteY47" fmla="*/ 562708 h 562708"/>
              <a:gd name="connsiteX48" fmla="*/ 337696 w 701111"/>
              <a:gd name="connsiteY48" fmla="*/ 556847 h 562708"/>
              <a:gd name="connsiteX49" fmla="*/ 320111 w 701111"/>
              <a:gd name="connsiteY49" fmla="*/ 550985 h 562708"/>
              <a:gd name="connsiteX50" fmla="*/ 314249 w 701111"/>
              <a:gd name="connsiteY50" fmla="*/ 527539 h 562708"/>
              <a:gd name="connsiteX51" fmla="*/ 302526 w 701111"/>
              <a:gd name="connsiteY51" fmla="*/ 509954 h 562708"/>
              <a:gd name="connsiteX52" fmla="*/ 284942 w 701111"/>
              <a:gd name="connsiteY52" fmla="*/ 492370 h 562708"/>
              <a:gd name="connsiteX53" fmla="*/ 261496 w 701111"/>
              <a:gd name="connsiteY53" fmla="*/ 498231 h 56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01111" h="562708">
                <a:moveTo>
                  <a:pt x="261496" y="498231"/>
                </a:moveTo>
                <a:lnTo>
                  <a:pt x="261496" y="498231"/>
                </a:lnTo>
                <a:cubicBezTo>
                  <a:pt x="247819" y="486508"/>
                  <a:pt x="234531" y="474315"/>
                  <a:pt x="220465" y="463062"/>
                </a:cubicBezTo>
                <a:cubicBezTo>
                  <a:pt x="214964" y="458661"/>
                  <a:pt x="208182" y="455978"/>
                  <a:pt x="202880" y="451339"/>
                </a:cubicBezTo>
                <a:cubicBezTo>
                  <a:pt x="148013" y="403331"/>
                  <a:pt x="195560" y="436690"/>
                  <a:pt x="155988" y="410308"/>
                </a:cubicBezTo>
                <a:cubicBezTo>
                  <a:pt x="124729" y="363419"/>
                  <a:pt x="165755" y="420073"/>
                  <a:pt x="126680" y="381000"/>
                </a:cubicBezTo>
                <a:cubicBezTo>
                  <a:pt x="121699" y="376019"/>
                  <a:pt x="119467" y="368828"/>
                  <a:pt x="114957" y="363416"/>
                </a:cubicBezTo>
                <a:cubicBezTo>
                  <a:pt x="109650" y="357048"/>
                  <a:pt x="103234" y="351693"/>
                  <a:pt x="97372" y="345831"/>
                </a:cubicBezTo>
                <a:cubicBezTo>
                  <a:pt x="80771" y="296026"/>
                  <a:pt x="103923" y="356747"/>
                  <a:pt x="79788" y="316523"/>
                </a:cubicBezTo>
                <a:cubicBezTo>
                  <a:pt x="76609" y="311225"/>
                  <a:pt x="77786" y="303764"/>
                  <a:pt x="73926" y="298939"/>
                </a:cubicBezTo>
                <a:cubicBezTo>
                  <a:pt x="69525" y="293438"/>
                  <a:pt x="61754" y="291726"/>
                  <a:pt x="56342" y="287216"/>
                </a:cubicBezTo>
                <a:cubicBezTo>
                  <a:pt x="49974" y="281909"/>
                  <a:pt x="43846" y="276174"/>
                  <a:pt x="38757" y="269631"/>
                </a:cubicBezTo>
                <a:cubicBezTo>
                  <a:pt x="30107" y="258510"/>
                  <a:pt x="15311" y="234462"/>
                  <a:pt x="15311" y="234462"/>
                </a:cubicBezTo>
                <a:cubicBezTo>
                  <a:pt x="271" y="174303"/>
                  <a:pt x="-7174" y="164389"/>
                  <a:pt x="9449" y="87923"/>
                </a:cubicBezTo>
                <a:cubicBezTo>
                  <a:pt x="12442" y="74155"/>
                  <a:pt x="24442" y="64026"/>
                  <a:pt x="32896" y="52754"/>
                </a:cubicBezTo>
                <a:cubicBezTo>
                  <a:pt x="38757" y="44939"/>
                  <a:pt x="43572" y="36216"/>
                  <a:pt x="50480" y="29308"/>
                </a:cubicBezTo>
                <a:cubicBezTo>
                  <a:pt x="55461" y="24327"/>
                  <a:pt x="62653" y="22095"/>
                  <a:pt x="68065" y="17585"/>
                </a:cubicBezTo>
                <a:cubicBezTo>
                  <a:pt x="74433" y="12278"/>
                  <a:pt x="79788" y="5862"/>
                  <a:pt x="85649" y="0"/>
                </a:cubicBezTo>
                <a:cubicBezTo>
                  <a:pt x="93465" y="1954"/>
                  <a:pt x="102101" y="1865"/>
                  <a:pt x="109096" y="5862"/>
                </a:cubicBezTo>
                <a:cubicBezTo>
                  <a:pt x="141772" y="24535"/>
                  <a:pt x="109870" y="25106"/>
                  <a:pt x="150126" y="35170"/>
                </a:cubicBezTo>
                <a:cubicBezTo>
                  <a:pt x="165408" y="38990"/>
                  <a:pt x="181450" y="38636"/>
                  <a:pt x="197019" y="41031"/>
                </a:cubicBezTo>
                <a:cubicBezTo>
                  <a:pt x="216354" y="44006"/>
                  <a:pt x="231112" y="48089"/>
                  <a:pt x="249772" y="52754"/>
                </a:cubicBezTo>
                <a:cubicBezTo>
                  <a:pt x="266979" y="49313"/>
                  <a:pt x="280891" y="47791"/>
                  <a:pt x="296665" y="41031"/>
                </a:cubicBezTo>
                <a:cubicBezTo>
                  <a:pt x="347354" y="19307"/>
                  <a:pt x="296465" y="37189"/>
                  <a:pt x="337696" y="23447"/>
                </a:cubicBezTo>
                <a:cubicBezTo>
                  <a:pt x="354984" y="34973"/>
                  <a:pt x="358763" y="35832"/>
                  <a:pt x="372865" y="52754"/>
                </a:cubicBezTo>
                <a:cubicBezTo>
                  <a:pt x="377375" y="58166"/>
                  <a:pt x="379607" y="65357"/>
                  <a:pt x="384588" y="70339"/>
                </a:cubicBezTo>
                <a:cubicBezTo>
                  <a:pt x="398866" y="84618"/>
                  <a:pt x="406784" y="82542"/>
                  <a:pt x="425619" y="87923"/>
                </a:cubicBezTo>
                <a:cubicBezTo>
                  <a:pt x="431560" y="89620"/>
                  <a:pt x="437342" y="91831"/>
                  <a:pt x="443203" y="93785"/>
                </a:cubicBezTo>
                <a:cubicBezTo>
                  <a:pt x="471769" y="136634"/>
                  <a:pt x="436897" y="82750"/>
                  <a:pt x="466649" y="134816"/>
                </a:cubicBezTo>
                <a:cubicBezTo>
                  <a:pt x="470144" y="140932"/>
                  <a:pt x="475222" y="146099"/>
                  <a:pt x="478372" y="152400"/>
                </a:cubicBezTo>
                <a:cubicBezTo>
                  <a:pt x="481135" y="157926"/>
                  <a:pt x="479357" y="166192"/>
                  <a:pt x="484234" y="169985"/>
                </a:cubicBezTo>
                <a:cubicBezTo>
                  <a:pt x="516047" y="194729"/>
                  <a:pt x="524445" y="190255"/>
                  <a:pt x="554572" y="199293"/>
                </a:cubicBezTo>
                <a:cubicBezTo>
                  <a:pt x="566408" y="202844"/>
                  <a:pt x="589742" y="211016"/>
                  <a:pt x="589742" y="211016"/>
                </a:cubicBezTo>
                <a:cubicBezTo>
                  <a:pt x="621741" y="275014"/>
                  <a:pt x="580388" y="202002"/>
                  <a:pt x="619049" y="246185"/>
                </a:cubicBezTo>
                <a:cubicBezTo>
                  <a:pt x="628327" y="256788"/>
                  <a:pt x="632534" y="271391"/>
                  <a:pt x="642496" y="281354"/>
                </a:cubicBezTo>
                <a:cubicBezTo>
                  <a:pt x="684264" y="323125"/>
                  <a:pt x="639162" y="275722"/>
                  <a:pt x="671803" y="316523"/>
                </a:cubicBezTo>
                <a:cubicBezTo>
                  <a:pt x="705211" y="358284"/>
                  <a:pt x="659168" y="291711"/>
                  <a:pt x="695249" y="345831"/>
                </a:cubicBezTo>
                <a:cubicBezTo>
                  <a:pt x="697203" y="353646"/>
                  <a:pt x="701111" y="361221"/>
                  <a:pt x="701111" y="369277"/>
                </a:cubicBezTo>
                <a:cubicBezTo>
                  <a:pt x="701111" y="456248"/>
                  <a:pt x="666591" y="411502"/>
                  <a:pt x="554572" y="416170"/>
                </a:cubicBezTo>
                <a:cubicBezTo>
                  <a:pt x="550664" y="422031"/>
                  <a:pt x="547830" y="428773"/>
                  <a:pt x="542849" y="433754"/>
                </a:cubicBezTo>
                <a:cubicBezTo>
                  <a:pt x="537868" y="438735"/>
                  <a:pt x="529666" y="439976"/>
                  <a:pt x="525265" y="445477"/>
                </a:cubicBezTo>
                <a:cubicBezTo>
                  <a:pt x="521405" y="450302"/>
                  <a:pt x="521357" y="457200"/>
                  <a:pt x="519403" y="463062"/>
                </a:cubicBezTo>
                <a:cubicBezTo>
                  <a:pt x="531596" y="511832"/>
                  <a:pt x="514016" y="462458"/>
                  <a:pt x="548711" y="504093"/>
                </a:cubicBezTo>
                <a:cubicBezTo>
                  <a:pt x="552666" y="508839"/>
                  <a:pt x="551809" y="516151"/>
                  <a:pt x="554572" y="521677"/>
                </a:cubicBezTo>
                <a:cubicBezTo>
                  <a:pt x="557723" y="527978"/>
                  <a:pt x="562388" y="533400"/>
                  <a:pt x="566296" y="539262"/>
                </a:cubicBezTo>
                <a:cubicBezTo>
                  <a:pt x="562388" y="543170"/>
                  <a:pt x="559515" y="548513"/>
                  <a:pt x="554572" y="550985"/>
                </a:cubicBezTo>
                <a:cubicBezTo>
                  <a:pt x="547367" y="554588"/>
                  <a:pt x="539160" y="556252"/>
                  <a:pt x="531126" y="556847"/>
                </a:cubicBezTo>
                <a:cubicBezTo>
                  <a:pt x="486268" y="560170"/>
                  <a:pt x="441249" y="560754"/>
                  <a:pt x="396311" y="562708"/>
                </a:cubicBezTo>
                <a:cubicBezTo>
                  <a:pt x="376773" y="560754"/>
                  <a:pt x="357103" y="559833"/>
                  <a:pt x="337696" y="556847"/>
                </a:cubicBezTo>
                <a:cubicBezTo>
                  <a:pt x="331589" y="555907"/>
                  <a:pt x="323971" y="555810"/>
                  <a:pt x="320111" y="550985"/>
                </a:cubicBezTo>
                <a:cubicBezTo>
                  <a:pt x="315078" y="544694"/>
                  <a:pt x="317422" y="534944"/>
                  <a:pt x="314249" y="527539"/>
                </a:cubicBezTo>
                <a:cubicBezTo>
                  <a:pt x="311474" y="521064"/>
                  <a:pt x="307036" y="515366"/>
                  <a:pt x="302526" y="509954"/>
                </a:cubicBezTo>
                <a:cubicBezTo>
                  <a:pt x="297219" y="503586"/>
                  <a:pt x="291839" y="496968"/>
                  <a:pt x="284942" y="492370"/>
                </a:cubicBezTo>
                <a:cubicBezTo>
                  <a:pt x="279801" y="488943"/>
                  <a:pt x="265404" y="497254"/>
                  <a:pt x="261496" y="49823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32F46EC-B878-478C-901C-46538EC50614}"/>
              </a:ext>
            </a:extLst>
          </p:cNvPr>
          <p:cNvSpPr/>
          <p:nvPr/>
        </p:nvSpPr>
        <p:spPr>
          <a:xfrm>
            <a:off x="4438154" y="5286808"/>
            <a:ext cx="521677" cy="422031"/>
          </a:xfrm>
          <a:custGeom>
            <a:avLst/>
            <a:gdLst>
              <a:gd name="connsiteX0" fmla="*/ 293077 w 521677"/>
              <a:gd name="connsiteY0" fmla="*/ 345831 h 422031"/>
              <a:gd name="connsiteX1" fmla="*/ 293077 w 521677"/>
              <a:gd name="connsiteY1" fmla="*/ 345831 h 422031"/>
              <a:gd name="connsiteX2" fmla="*/ 240323 w 521677"/>
              <a:gd name="connsiteY2" fmla="*/ 363415 h 422031"/>
              <a:gd name="connsiteX3" fmla="*/ 216877 w 521677"/>
              <a:gd name="connsiteY3" fmla="*/ 369277 h 422031"/>
              <a:gd name="connsiteX4" fmla="*/ 181708 w 521677"/>
              <a:gd name="connsiteY4" fmla="*/ 386861 h 422031"/>
              <a:gd name="connsiteX5" fmla="*/ 152400 w 521677"/>
              <a:gd name="connsiteY5" fmla="*/ 381000 h 422031"/>
              <a:gd name="connsiteX6" fmla="*/ 105508 w 521677"/>
              <a:gd name="connsiteY6" fmla="*/ 310661 h 422031"/>
              <a:gd name="connsiteX7" fmla="*/ 99646 w 521677"/>
              <a:gd name="connsiteY7" fmla="*/ 293077 h 422031"/>
              <a:gd name="connsiteX8" fmla="*/ 35169 w 521677"/>
              <a:gd name="connsiteY8" fmla="*/ 275492 h 422031"/>
              <a:gd name="connsiteX9" fmla="*/ 5861 w 521677"/>
              <a:gd name="connsiteY9" fmla="*/ 252046 h 422031"/>
              <a:gd name="connsiteX10" fmla="*/ 0 w 521677"/>
              <a:gd name="connsiteY10" fmla="*/ 234461 h 422031"/>
              <a:gd name="connsiteX11" fmla="*/ 5861 w 521677"/>
              <a:gd name="connsiteY11" fmla="*/ 128954 h 422031"/>
              <a:gd name="connsiteX12" fmla="*/ 23446 w 521677"/>
              <a:gd name="connsiteY12" fmla="*/ 117231 h 422031"/>
              <a:gd name="connsiteX13" fmla="*/ 35169 w 521677"/>
              <a:gd name="connsiteY13" fmla="*/ 99646 h 422031"/>
              <a:gd name="connsiteX14" fmla="*/ 52754 w 521677"/>
              <a:gd name="connsiteY14" fmla="*/ 82061 h 422031"/>
              <a:gd name="connsiteX15" fmla="*/ 76200 w 521677"/>
              <a:gd name="connsiteY15" fmla="*/ 41031 h 422031"/>
              <a:gd name="connsiteX16" fmla="*/ 111369 w 521677"/>
              <a:gd name="connsiteY16" fmla="*/ 0 h 422031"/>
              <a:gd name="connsiteX17" fmla="*/ 123092 w 521677"/>
              <a:gd name="connsiteY17" fmla="*/ 17584 h 422031"/>
              <a:gd name="connsiteX18" fmla="*/ 140677 w 521677"/>
              <a:gd name="connsiteY18" fmla="*/ 23446 h 422031"/>
              <a:gd name="connsiteX19" fmla="*/ 158261 w 521677"/>
              <a:gd name="connsiteY19" fmla="*/ 35169 h 422031"/>
              <a:gd name="connsiteX20" fmla="*/ 169985 w 521677"/>
              <a:gd name="connsiteY20" fmla="*/ 52754 h 422031"/>
              <a:gd name="connsiteX21" fmla="*/ 211015 w 521677"/>
              <a:gd name="connsiteY21" fmla="*/ 70338 h 422031"/>
              <a:gd name="connsiteX22" fmla="*/ 234461 w 521677"/>
              <a:gd name="connsiteY22" fmla="*/ 87923 h 422031"/>
              <a:gd name="connsiteX23" fmla="*/ 275492 w 521677"/>
              <a:gd name="connsiteY23" fmla="*/ 123092 h 422031"/>
              <a:gd name="connsiteX24" fmla="*/ 310661 w 521677"/>
              <a:gd name="connsiteY24" fmla="*/ 146538 h 422031"/>
              <a:gd name="connsiteX25" fmla="*/ 328246 w 521677"/>
              <a:gd name="connsiteY25" fmla="*/ 152400 h 422031"/>
              <a:gd name="connsiteX26" fmla="*/ 351692 w 521677"/>
              <a:gd name="connsiteY26" fmla="*/ 146538 h 422031"/>
              <a:gd name="connsiteX27" fmla="*/ 369277 w 521677"/>
              <a:gd name="connsiteY27" fmla="*/ 134815 h 422031"/>
              <a:gd name="connsiteX28" fmla="*/ 392723 w 521677"/>
              <a:gd name="connsiteY28" fmla="*/ 140677 h 422031"/>
              <a:gd name="connsiteX29" fmla="*/ 439615 w 521677"/>
              <a:gd name="connsiteY29" fmla="*/ 175846 h 422031"/>
              <a:gd name="connsiteX30" fmla="*/ 463061 w 521677"/>
              <a:gd name="connsiteY30" fmla="*/ 193431 h 422031"/>
              <a:gd name="connsiteX31" fmla="*/ 486508 w 521677"/>
              <a:gd name="connsiteY31" fmla="*/ 228600 h 422031"/>
              <a:gd name="connsiteX32" fmla="*/ 498231 w 521677"/>
              <a:gd name="connsiteY32" fmla="*/ 246184 h 422031"/>
              <a:gd name="connsiteX33" fmla="*/ 509954 w 521677"/>
              <a:gd name="connsiteY33" fmla="*/ 281354 h 422031"/>
              <a:gd name="connsiteX34" fmla="*/ 515815 w 521677"/>
              <a:gd name="connsiteY34" fmla="*/ 298938 h 422031"/>
              <a:gd name="connsiteX35" fmla="*/ 521677 w 521677"/>
              <a:gd name="connsiteY35" fmla="*/ 328246 h 422031"/>
              <a:gd name="connsiteX36" fmla="*/ 515815 w 521677"/>
              <a:gd name="connsiteY36" fmla="*/ 351692 h 422031"/>
              <a:gd name="connsiteX37" fmla="*/ 480646 w 521677"/>
              <a:gd name="connsiteY37" fmla="*/ 363415 h 422031"/>
              <a:gd name="connsiteX38" fmla="*/ 445477 w 521677"/>
              <a:gd name="connsiteY38" fmla="*/ 375138 h 422031"/>
              <a:gd name="connsiteX39" fmla="*/ 427892 w 521677"/>
              <a:gd name="connsiteY39" fmla="*/ 381000 h 422031"/>
              <a:gd name="connsiteX40" fmla="*/ 410308 w 521677"/>
              <a:gd name="connsiteY40" fmla="*/ 386861 h 422031"/>
              <a:gd name="connsiteX41" fmla="*/ 398585 w 521677"/>
              <a:gd name="connsiteY41" fmla="*/ 404446 h 422031"/>
              <a:gd name="connsiteX42" fmla="*/ 363415 w 521677"/>
              <a:gd name="connsiteY42" fmla="*/ 422031 h 422031"/>
              <a:gd name="connsiteX43" fmla="*/ 357554 w 521677"/>
              <a:gd name="connsiteY43" fmla="*/ 404446 h 422031"/>
              <a:gd name="connsiteX44" fmla="*/ 339969 w 521677"/>
              <a:gd name="connsiteY44" fmla="*/ 398584 h 422031"/>
              <a:gd name="connsiteX45" fmla="*/ 322385 w 521677"/>
              <a:gd name="connsiteY45" fmla="*/ 386861 h 422031"/>
              <a:gd name="connsiteX46" fmla="*/ 293077 w 521677"/>
              <a:gd name="connsiteY46" fmla="*/ 3458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1677" h="422031">
                <a:moveTo>
                  <a:pt x="293077" y="345831"/>
                </a:moveTo>
                <a:lnTo>
                  <a:pt x="293077" y="345831"/>
                </a:lnTo>
                <a:cubicBezTo>
                  <a:pt x="275492" y="351692"/>
                  <a:pt x="258039" y="357964"/>
                  <a:pt x="240323" y="363415"/>
                </a:cubicBezTo>
                <a:cubicBezTo>
                  <a:pt x="232623" y="365784"/>
                  <a:pt x="224282" y="366104"/>
                  <a:pt x="216877" y="369277"/>
                </a:cubicBezTo>
                <a:cubicBezTo>
                  <a:pt x="137359" y="403357"/>
                  <a:pt x="255783" y="362171"/>
                  <a:pt x="181708" y="386861"/>
                </a:cubicBezTo>
                <a:cubicBezTo>
                  <a:pt x="171939" y="384907"/>
                  <a:pt x="160111" y="387309"/>
                  <a:pt x="152400" y="381000"/>
                </a:cubicBezTo>
                <a:cubicBezTo>
                  <a:pt x="135790" y="367410"/>
                  <a:pt x="115324" y="333564"/>
                  <a:pt x="105508" y="310661"/>
                </a:cubicBezTo>
                <a:cubicBezTo>
                  <a:pt x="103074" y="304982"/>
                  <a:pt x="103506" y="297901"/>
                  <a:pt x="99646" y="293077"/>
                </a:cubicBezTo>
                <a:cubicBezTo>
                  <a:pt x="84868" y="274606"/>
                  <a:pt x="53467" y="277779"/>
                  <a:pt x="35169" y="275492"/>
                </a:cubicBezTo>
                <a:cubicBezTo>
                  <a:pt x="27185" y="270169"/>
                  <a:pt x="11428" y="261324"/>
                  <a:pt x="5861" y="252046"/>
                </a:cubicBezTo>
                <a:cubicBezTo>
                  <a:pt x="2682" y="246748"/>
                  <a:pt x="1954" y="240323"/>
                  <a:pt x="0" y="234461"/>
                </a:cubicBezTo>
                <a:cubicBezTo>
                  <a:pt x="1954" y="199292"/>
                  <a:pt x="-1047" y="163493"/>
                  <a:pt x="5861" y="128954"/>
                </a:cubicBezTo>
                <a:cubicBezTo>
                  <a:pt x="7243" y="122046"/>
                  <a:pt x="18465" y="122212"/>
                  <a:pt x="23446" y="117231"/>
                </a:cubicBezTo>
                <a:cubicBezTo>
                  <a:pt x="28427" y="112250"/>
                  <a:pt x="30659" y="105058"/>
                  <a:pt x="35169" y="99646"/>
                </a:cubicBezTo>
                <a:cubicBezTo>
                  <a:pt x="40476" y="93278"/>
                  <a:pt x="46892" y="87923"/>
                  <a:pt x="52754" y="82061"/>
                </a:cubicBezTo>
                <a:cubicBezTo>
                  <a:pt x="70680" y="28279"/>
                  <a:pt x="40715" y="112001"/>
                  <a:pt x="76200" y="41031"/>
                </a:cubicBezTo>
                <a:cubicBezTo>
                  <a:pt x="98626" y="-3820"/>
                  <a:pt x="70618" y="10187"/>
                  <a:pt x="111369" y="0"/>
                </a:cubicBezTo>
                <a:cubicBezTo>
                  <a:pt x="115277" y="5861"/>
                  <a:pt x="117591" y="13183"/>
                  <a:pt x="123092" y="17584"/>
                </a:cubicBezTo>
                <a:cubicBezTo>
                  <a:pt x="127917" y="21444"/>
                  <a:pt x="135151" y="20683"/>
                  <a:pt x="140677" y="23446"/>
                </a:cubicBezTo>
                <a:cubicBezTo>
                  <a:pt x="146978" y="26596"/>
                  <a:pt x="152400" y="31261"/>
                  <a:pt x="158261" y="35169"/>
                </a:cubicBezTo>
                <a:cubicBezTo>
                  <a:pt x="162169" y="41031"/>
                  <a:pt x="165003" y="47772"/>
                  <a:pt x="169985" y="52754"/>
                </a:cubicBezTo>
                <a:cubicBezTo>
                  <a:pt x="183479" y="66248"/>
                  <a:pt x="193077" y="65854"/>
                  <a:pt x="211015" y="70338"/>
                </a:cubicBezTo>
                <a:cubicBezTo>
                  <a:pt x="218830" y="76200"/>
                  <a:pt x="227044" y="81565"/>
                  <a:pt x="234461" y="87923"/>
                </a:cubicBezTo>
                <a:cubicBezTo>
                  <a:pt x="273097" y="121040"/>
                  <a:pt x="228747" y="90371"/>
                  <a:pt x="275492" y="123092"/>
                </a:cubicBezTo>
                <a:cubicBezTo>
                  <a:pt x="287034" y="131172"/>
                  <a:pt x="297295" y="142082"/>
                  <a:pt x="310661" y="146538"/>
                </a:cubicBezTo>
                <a:lnTo>
                  <a:pt x="328246" y="152400"/>
                </a:lnTo>
                <a:cubicBezTo>
                  <a:pt x="336061" y="150446"/>
                  <a:pt x="344287" y="149711"/>
                  <a:pt x="351692" y="146538"/>
                </a:cubicBezTo>
                <a:cubicBezTo>
                  <a:pt x="358167" y="143763"/>
                  <a:pt x="362303" y="135811"/>
                  <a:pt x="369277" y="134815"/>
                </a:cubicBezTo>
                <a:cubicBezTo>
                  <a:pt x="377252" y="133676"/>
                  <a:pt x="384908" y="138723"/>
                  <a:pt x="392723" y="140677"/>
                </a:cubicBezTo>
                <a:lnTo>
                  <a:pt x="439615" y="175846"/>
                </a:lnTo>
                <a:cubicBezTo>
                  <a:pt x="447430" y="181708"/>
                  <a:pt x="457642" y="185303"/>
                  <a:pt x="463061" y="193431"/>
                </a:cubicBezTo>
                <a:lnTo>
                  <a:pt x="486508" y="228600"/>
                </a:lnTo>
                <a:lnTo>
                  <a:pt x="498231" y="246184"/>
                </a:lnTo>
                <a:lnTo>
                  <a:pt x="509954" y="281354"/>
                </a:lnTo>
                <a:cubicBezTo>
                  <a:pt x="511908" y="287215"/>
                  <a:pt x="514603" y="292880"/>
                  <a:pt x="515815" y="298938"/>
                </a:cubicBezTo>
                <a:lnTo>
                  <a:pt x="521677" y="328246"/>
                </a:lnTo>
                <a:cubicBezTo>
                  <a:pt x="519723" y="336061"/>
                  <a:pt x="521932" y="346449"/>
                  <a:pt x="515815" y="351692"/>
                </a:cubicBezTo>
                <a:cubicBezTo>
                  <a:pt x="506433" y="359734"/>
                  <a:pt x="492369" y="359507"/>
                  <a:pt x="480646" y="363415"/>
                </a:cubicBezTo>
                <a:lnTo>
                  <a:pt x="445477" y="375138"/>
                </a:lnTo>
                <a:lnTo>
                  <a:pt x="427892" y="381000"/>
                </a:lnTo>
                <a:lnTo>
                  <a:pt x="410308" y="386861"/>
                </a:lnTo>
                <a:cubicBezTo>
                  <a:pt x="406400" y="392723"/>
                  <a:pt x="403566" y="399465"/>
                  <a:pt x="398585" y="404446"/>
                </a:cubicBezTo>
                <a:cubicBezTo>
                  <a:pt x="387223" y="415808"/>
                  <a:pt x="377716" y="417264"/>
                  <a:pt x="363415" y="422031"/>
                </a:cubicBezTo>
                <a:cubicBezTo>
                  <a:pt x="361461" y="416169"/>
                  <a:pt x="361923" y="408815"/>
                  <a:pt x="357554" y="404446"/>
                </a:cubicBezTo>
                <a:cubicBezTo>
                  <a:pt x="353185" y="400077"/>
                  <a:pt x="345495" y="401347"/>
                  <a:pt x="339969" y="398584"/>
                </a:cubicBezTo>
                <a:cubicBezTo>
                  <a:pt x="333668" y="395434"/>
                  <a:pt x="327886" y="391262"/>
                  <a:pt x="322385" y="386861"/>
                </a:cubicBezTo>
                <a:cubicBezTo>
                  <a:pt x="322379" y="386856"/>
                  <a:pt x="297962" y="352669"/>
                  <a:pt x="293077" y="34583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714F70-4767-49A4-969B-C23B6A932BF8}"/>
              </a:ext>
            </a:extLst>
          </p:cNvPr>
          <p:cNvCxnSpPr>
            <a:stCxn id="82" idx="2"/>
            <a:endCxn id="411" idx="0"/>
          </p:cNvCxnSpPr>
          <p:nvPr/>
        </p:nvCxnSpPr>
        <p:spPr>
          <a:xfrm>
            <a:off x="1324581" y="2615966"/>
            <a:ext cx="1269799" cy="8390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DFF35D-A3E0-41E9-AAAA-B708564DFBA3}"/>
              </a:ext>
            </a:extLst>
          </p:cNvPr>
          <p:cNvCxnSpPr>
            <a:stCxn id="83" idx="0"/>
            <a:endCxn id="343" idx="2"/>
          </p:cNvCxnSpPr>
          <p:nvPr/>
        </p:nvCxnSpPr>
        <p:spPr>
          <a:xfrm flipV="1">
            <a:off x="1322330" y="2614512"/>
            <a:ext cx="1274301" cy="8419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D70844-98A3-4948-B908-ECDF65B9B9CD}"/>
              </a:ext>
            </a:extLst>
          </p:cNvPr>
          <p:cNvCxnSpPr>
            <a:stCxn id="82" idx="2"/>
          </p:cNvCxnSpPr>
          <p:nvPr/>
        </p:nvCxnSpPr>
        <p:spPr>
          <a:xfrm>
            <a:off x="1324581" y="2615966"/>
            <a:ext cx="0" cy="8350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4B1BB5-4DA5-4294-9148-1D4FFF6138B8}"/>
              </a:ext>
            </a:extLst>
          </p:cNvPr>
          <p:cNvCxnSpPr>
            <a:stCxn id="343" idx="2"/>
          </p:cNvCxnSpPr>
          <p:nvPr/>
        </p:nvCxnSpPr>
        <p:spPr>
          <a:xfrm flipH="1">
            <a:off x="2594380" y="2614512"/>
            <a:ext cx="2251" cy="86724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6D6F62-773A-4440-A5F5-46CD70F1377E}"/>
              </a:ext>
            </a:extLst>
          </p:cNvPr>
          <p:cNvCxnSpPr>
            <a:stCxn id="83" idx="2"/>
          </p:cNvCxnSpPr>
          <p:nvPr/>
        </p:nvCxnSpPr>
        <p:spPr>
          <a:xfrm>
            <a:off x="1322330" y="4238514"/>
            <a:ext cx="1272050" cy="81184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7595EA-D5A3-49A7-B052-13A4AED493D1}"/>
              </a:ext>
            </a:extLst>
          </p:cNvPr>
          <p:cNvCxnSpPr>
            <a:stCxn id="411" idx="2"/>
            <a:endCxn id="84" idx="0"/>
          </p:cNvCxnSpPr>
          <p:nvPr/>
        </p:nvCxnSpPr>
        <p:spPr>
          <a:xfrm flipH="1">
            <a:off x="1322329" y="4237060"/>
            <a:ext cx="1272051" cy="7939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8E54DA-A2DF-4337-8E72-73D1C4430643}"/>
              </a:ext>
            </a:extLst>
          </p:cNvPr>
          <p:cNvCxnSpPr>
            <a:stCxn id="412" idx="0"/>
            <a:endCxn id="411" idx="2"/>
          </p:cNvCxnSpPr>
          <p:nvPr/>
        </p:nvCxnSpPr>
        <p:spPr>
          <a:xfrm flipV="1">
            <a:off x="2594379" y="4237060"/>
            <a:ext cx="1" cy="7924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6432FB-985C-4401-81F2-41ECE596F096}"/>
              </a:ext>
            </a:extLst>
          </p:cNvPr>
          <p:cNvCxnSpPr>
            <a:stCxn id="84" idx="0"/>
            <a:endCxn id="83" idx="2"/>
          </p:cNvCxnSpPr>
          <p:nvPr/>
        </p:nvCxnSpPr>
        <p:spPr>
          <a:xfrm flipV="1">
            <a:off x="1322329" y="4238514"/>
            <a:ext cx="1" cy="7924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545D68D-0264-4400-BD0A-6564790DDB91}"/>
              </a:ext>
            </a:extLst>
          </p:cNvPr>
          <p:cNvSpPr txBox="1"/>
          <p:nvPr/>
        </p:nvSpPr>
        <p:spPr>
          <a:xfrm>
            <a:off x="7282971" y="2198451"/>
            <a:ext cx="4337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Model Difference</a:t>
            </a:r>
          </a:p>
          <a:p>
            <a:pPr algn="ctr"/>
            <a:r>
              <a:rPr lang="en-US" sz="1400" dirty="0"/>
              <a:t>(Significant Difference, </a:t>
            </a:r>
            <a:r>
              <a:rPr lang="en-US" sz="1400" dirty="0" err="1"/>
              <a:t>Januchowski</a:t>
            </a:r>
            <a:r>
              <a:rPr lang="en-US" sz="1400" dirty="0"/>
              <a:t> et al. 2010)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703FC4-4696-4093-9050-8B0D2CAEDFE2}"/>
              </a:ext>
            </a:extLst>
          </p:cNvPr>
          <p:cNvSpPr txBox="1"/>
          <p:nvPr/>
        </p:nvSpPr>
        <p:spPr>
          <a:xfrm>
            <a:off x="6734693" y="5065320"/>
            <a:ext cx="5294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Warren, D.L., R.E. </a:t>
            </a:r>
            <a:r>
              <a:rPr lang="en-US" sz="1000" dirty="0" err="1"/>
              <a:t>Glor</a:t>
            </a:r>
            <a:r>
              <a:rPr lang="en-US" sz="1000" dirty="0"/>
              <a:t>, M. </a:t>
            </a:r>
            <a:r>
              <a:rPr lang="en-US" sz="1000" dirty="0" err="1"/>
              <a:t>Turelli</a:t>
            </a:r>
            <a:r>
              <a:rPr lang="en-US" sz="1000" dirty="0"/>
              <a:t>, and D. Funk. 2008. Environmental Niche Equivalency versus Conservatism: Quantitative Approaches to Niche Evolution. Evolution 62:2868-2883.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1ABBCB-0EA8-46FD-B9C2-E77BBB4863FD}"/>
              </a:ext>
            </a:extLst>
          </p:cNvPr>
          <p:cNvSpPr txBox="1"/>
          <p:nvPr/>
        </p:nvSpPr>
        <p:spPr>
          <a:xfrm>
            <a:off x="6734693" y="5492635"/>
            <a:ext cx="4509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Januchowski</a:t>
            </a:r>
            <a:r>
              <a:rPr lang="en-US" sz="1000" dirty="0"/>
              <a:t>, S.R., R.L. </a:t>
            </a:r>
            <a:r>
              <a:rPr lang="en-US" sz="1000" dirty="0" err="1"/>
              <a:t>Pressey</a:t>
            </a:r>
            <a:r>
              <a:rPr lang="en-US" sz="1000" dirty="0"/>
              <a:t>, J. </a:t>
            </a:r>
            <a:r>
              <a:rPr lang="en-US" sz="1000" dirty="0" err="1"/>
              <a:t>VanDerWal</a:t>
            </a:r>
            <a:r>
              <a:rPr lang="en-US" sz="1000" dirty="0"/>
              <a:t>, and A. Edwards. 2010. Characterizing errors in digital elevation models and estimating the financial costs of accuracy. International Journal of Geographic Information Science 24:1327-1347.</a:t>
            </a:r>
          </a:p>
        </p:txBody>
      </p:sp>
    </p:spTree>
    <p:extLst>
      <p:ext uri="{BB962C8B-B14F-4D97-AF65-F5344CB8AC3E}">
        <p14:creationId xmlns:p14="http://schemas.microsoft.com/office/powerpoint/2010/main" val="292314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36732 -0.005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25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36966 -0.0020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1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3625 -0.0050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25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261 0.2361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180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0248 0.2303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150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069 -0.4701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3" grpId="0"/>
      <p:bldP spid="61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Project Timeline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26 of 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1463" y="59429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108CF9-F785-4C8E-A599-FD5E0141D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86499"/>
              </p:ext>
            </p:extLst>
          </p:nvPr>
        </p:nvGraphicFramePr>
        <p:xfrm>
          <a:off x="1058006" y="1036366"/>
          <a:ext cx="1007598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7993">
                  <a:extLst>
                    <a:ext uri="{9D8B030D-6E8A-4147-A177-3AD203B41FA5}">
                      <a16:colId xmlns:a16="http://schemas.microsoft.com/office/drawing/2014/main" val="3436940881"/>
                    </a:ext>
                  </a:extLst>
                </a:gridCol>
                <a:gridCol w="5037993">
                  <a:extLst>
                    <a:ext uri="{9D8B030D-6E8A-4147-A177-3AD203B41FA5}">
                      <a16:colId xmlns:a16="http://schemas.microsoft.com/office/drawing/2014/main" val="42337275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Prep Environmental Variables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May 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00836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Collect and Prep Species Location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May – August 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9705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Modeling and Analysis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September – October 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7900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Report 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November 2018 – February 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24320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GEOG 596B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February – May 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6143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Presentation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April 2019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71593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9C8B65-2890-4C5D-8E12-939D34C77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44328"/>
              </p:ext>
            </p:extLst>
          </p:nvPr>
        </p:nvGraphicFramePr>
        <p:xfrm>
          <a:off x="1041814" y="3771460"/>
          <a:ext cx="1027611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470">
                  <a:extLst>
                    <a:ext uri="{9D8B030D-6E8A-4147-A177-3AD203B41FA5}">
                      <a16:colId xmlns:a16="http://schemas.microsoft.com/office/drawing/2014/main" val="2896715162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1266625515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2857845149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2209278617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482931556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1092935912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4068672181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2034463907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21991797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421655895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2027268508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374645467"/>
                    </a:ext>
                  </a:extLst>
                </a:gridCol>
                <a:gridCol w="790470">
                  <a:extLst>
                    <a:ext uri="{9D8B030D-6E8A-4147-A177-3AD203B41FA5}">
                      <a16:colId xmlns:a16="http://schemas.microsoft.com/office/drawing/2014/main" val="36394258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4471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622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8660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6876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11002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44996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Aug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Nov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259156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1AB6D1-CFBA-4C85-AFD2-3C52286B3F28}"/>
              </a:ext>
            </a:extLst>
          </p:cNvPr>
          <p:cNvSpPr txBox="1"/>
          <p:nvPr/>
        </p:nvSpPr>
        <p:spPr>
          <a:xfrm>
            <a:off x="8926770" y="59429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6BD874-A8B3-4EF5-8700-F0A11CA9E534}"/>
              </a:ext>
            </a:extLst>
          </p:cNvPr>
          <p:cNvCxnSpPr/>
          <p:nvPr/>
        </p:nvCxnSpPr>
        <p:spPr>
          <a:xfrm>
            <a:off x="1058006" y="5508654"/>
            <a:ext cx="7707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AC3FBC-72EB-41CC-BFEB-24FAE8163859}"/>
              </a:ext>
            </a:extLst>
          </p:cNvPr>
          <p:cNvCxnSpPr/>
          <p:nvPr/>
        </p:nvCxnSpPr>
        <p:spPr>
          <a:xfrm>
            <a:off x="1041814" y="5350213"/>
            <a:ext cx="31378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14D32D-3AAE-45FB-A684-8C599065FF8A}"/>
              </a:ext>
            </a:extLst>
          </p:cNvPr>
          <p:cNvCxnSpPr/>
          <p:nvPr/>
        </p:nvCxnSpPr>
        <p:spPr>
          <a:xfrm>
            <a:off x="4179672" y="5194570"/>
            <a:ext cx="1582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141D53-933C-4419-86C5-071727F810D8}"/>
              </a:ext>
            </a:extLst>
          </p:cNvPr>
          <p:cNvCxnSpPr/>
          <p:nvPr/>
        </p:nvCxnSpPr>
        <p:spPr>
          <a:xfrm>
            <a:off x="5762038" y="5058384"/>
            <a:ext cx="3142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D31EF4-98FE-4913-B5F0-8AEE186461A5}"/>
              </a:ext>
            </a:extLst>
          </p:cNvPr>
          <p:cNvCxnSpPr/>
          <p:nvPr/>
        </p:nvCxnSpPr>
        <p:spPr>
          <a:xfrm>
            <a:off x="8904093" y="4915711"/>
            <a:ext cx="23911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B2494D-312A-496E-A529-A02DB0E1A6EE}"/>
              </a:ext>
            </a:extLst>
          </p:cNvPr>
          <p:cNvCxnSpPr/>
          <p:nvPr/>
        </p:nvCxnSpPr>
        <p:spPr>
          <a:xfrm>
            <a:off x="9714273" y="4772594"/>
            <a:ext cx="7707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27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914" y="257902"/>
            <a:ext cx="7694814" cy="57711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-213679" y="1077946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Mahalo Nui Loa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Questions?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27 of 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30747-6128-45B7-A288-480DE602E2C5}"/>
              </a:ext>
            </a:extLst>
          </p:cNvPr>
          <p:cNvSpPr txBox="1"/>
          <p:nvPr/>
        </p:nvSpPr>
        <p:spPr>
          <a:xfrm>
            <a:off x="8820256" y="5752014"/>
            <a:ext cx="997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Josh Fisher</a:t>
            </a:r>
          </a:p>
        </p:txBody>
      </p:sp>
    </p:spTree>
    <p:extLst>
      <p:ext uri="{BB962C8B-B14F-4D97-AF65-F5344CB8AC3E}">
        <p14:creationId xmlns:p14="http://schemas.microsoft.com/office/powerpoint/2010/main" val="79553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3 of 27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Background</a:t>
            </a:r>
            <a:endParaRPr lang="en-US" dirty="0"/>
          </a:p>
          <a:p>
            <a:r>
              <a:rPr lang="en-US" sz="2800" dirty="0"/>
              <a:t>Study Goals</a:t>
            </a:r>
          </a:p>
          <a:p>
            <a:r>
              <a:rPr lang="en-US" sz="2800" dirty="0"/>
              <a:t>Species Distribution Modeling</a:t>
            </a:r>
          </a:p>
          <a:p>
            <a:r>
              <a:rPr lang="en-US" sz="2800" dirty="0"/>
              <a:t>Methods</a:t>
            </a:r>
          </a:p>
          <a:p>
            <a:pPr lvl="1"/>
            <a:r>
              <a:rPr lang="en-US" dirty="0"/>
              <a:t>Species Location Data</a:t>
            </a:r>
          </a:p>
          <a:p>
            <a:pPr lvl="1"/>
            <a:r>
              <a:rPr lang="en-US" dirty="0"/>
              <a:t>Environmental Variables</a:t>
            </a:r>
          </a:p>
          <a:p>
            <a:pPr lvl="1"/>
            <a:r>
              <a:rPr lang="en-US" dirty="0"/>
              <a:t>Modelling Process</a:t>
            </a:r>
          </a:p>
          <a:p>
            <a:r>
              <a:rPr lang="en-US" sz="2800" dirty="0"/>
              <a:t>Project Timeline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5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Blackburn’s Sphinx Moth</a:t>
            </a:r>
          </a:p>
          <a:p>
            <a:pPr algn="ctr"/>
            <a:r>
              <a:rPr lang="en-US" sz="2800" dirty="0"/>
              <a:t>(</a:t>
            </a:r>
            <a:r>
              <a:rPr lang="en-US" sz="2800" i="1" dirty="0" err="1"/>
              <a:t>Manduca</a:t>
            </a:r>
            <a:r>
              <a:rPr lang="en-US" sz="2800" i="1" dirty="0"/>
              <a:t> </a:t>
            </a:r>
            <a:r>
              <a:rPr lang="en-US" sz="2800" i="1" dirty="0" err="1"/>
              <a:t>blackburni</a:t>
            </a:r>
            <a:r>
              <a:rPr lang="en-US" sz="2800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4 of 27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21" y="1147581"/>
            <a:ext cx="5486400" cy="4305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690" y="1147581"/>
            <a:ext cx="5740400" cy="4305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95921" y="5501867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6334" y="5448647"/>
            <a:ext cx="81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Larvae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84794" y="5224868"/>
            <a:ext cx="997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Betsy Gagne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08785" y="5181619"/>
            <a:ext cx="997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Josh Fisher</a:t>
            </a:r>
          </a:p>
        </p:txBody>
      </p:sp>
    </p:spTree>
    <p:extLst>
      <p:ext uri="{BB962C8B-B14F-4D97-AF65-F5344CB8AC3E}">
        <p14:creationId xmlns:p14="http://schemas.microsoft.com/office/powerpoint/2010/main" val="421302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Blackburn’s Sphinx Moth’s Range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5 of 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37" y="648393"/>
            <a:ext cx="7489768" cy="5617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4590" y="1028167"/>
            <a:ext cx="371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Main 8 Hawaiian Islands</a:t>
            </a:r>
          </a:p>
        </p:txBody>
      </p:sp>
    </p:spTree>
    <p:extLst>
      <p:ext uri="{BB962C8B-B14F-4D97-AF65-F5344CB8AC3E}">
        <p14:creationId xmlns:p14="http://schemas.microsoft.com/office/powerpoint/2010/main" val="7939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Blackburn’s Sphinx Moth’s Range (Historical)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6 of 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37" y="648393"/>
            <a:ext cx="7489768" cy="56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5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Blackburn’s Sphinx Moth’s Range (Current)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7 of 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37" y="648393"/>
            <a:ext cx="7489768" cy="56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542" y="4559702"/>
            <a:ext cx="2149560" cy="13747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542" y="1031426"/>
            <a:ext cx="2149560" cy="16868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738" y="2953227"/>
            <a:ext cx="1923804" cy="13747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102" y="2942293"/>
            <a:ext cx="1837273" cy="13779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Bent Arrow 7"/>
          <p:cNvSpPr/>
          <p:nvPr/>
        </p:nvSpPr>
        <p:spPr>
          <a:xfrm rot="5400000">
            <a:off x="7165572" y="1844897"/>
            <a:ext cx="997527" cy="98090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0800000">
            <a:off x="7044465" y="4443823"/>
            <a:ext cx="997527" cy="98090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6200000">
            <a:off x="3730966" y="4393948"/>
            <a:ext cx="997527" cy="98090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3722654" y="1854828"/>
            <a:ext cx="997527" cy="98090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7542" y="729263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7793" y="2583895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Egg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3947" y="4259158"/>
            <a:ext cx="81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Larvae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9290" y="2583895"/>
            <a:ext cx="83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Pupae</a:t>
            </a:r>
          </a:p>
        </p:txBody>
      </p:sp>
      <p:sp>
        <p:nvSpPr>
          <p:cNvPr id="16" name="Oval 15"/>
          <p:cNvSpPr/>
          <p:nvPr/>
        </p:nvSpPr>
        <p:spPr>
          <a:xfrm>
            <a:off x="7372245" y="3704489"/>
            <a:ext cx="262423" cy="257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87793" y="2993955"/>
            <a:ext cx="262423" cy="257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Lifecycle of the Blackburn’s Sphinx Moth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6499" y="6128737"/>
            <a:ext cx="5860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Adult and Larvae photo by Betsy Gagne, Egg photo by Hawaii DLNR, </a:t>
            </a:r>
            <a:r>
              <a:rPr lang="en-US" sz="900" i="1" dirty="0" err="1"/>
              <a:t>Manduca</a:t>
            </a:r>
            <a:r>
              <a:rPr lang="en-US" sz="900" i="1" dirty="0"/>
              <a:t> </a:t>
            </a:r>
            <a:r>
              <a:rPr lang="en-US" sz="900" i="1" dirty="0" err="1"/>
              <a:t>quinquemaculata</a:t>
            </a:r>
            <a:r>
              <a:rPr lang="en-US" sz="900" dirty="0"/>
              <a:t> Pupae photo by UC Irvine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8 of 27</a:t>
            </a:r>
          </a:p>
        </p:txBody>
      </p:sp>
    </p:spTree>
    <p:extLst>
      <p:ext uri="{BB962C8B-B14F-4D97-AF65-F5344CB8AC3E}">
        <p14:creationId xmlns:p14="http://schemas.microsoft.com/office/powerpoint/2010/main" val="204502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7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Blackburn’s Sphinx Moth Host Plants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19" y="6420093"/>
            <a:ext cx="509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Endangered Hawaiian Moth Distribution 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693" y="6420093"/>
            <a:ext cx="545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F. Amidon - GEOG 596A - 26 April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2762" y="6417227"/>
            <a:ext cx="15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Slide 9 of 26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47283"/>
              </p:ext>
            </p:extLst>
          </p:nvPr>
        </p:nvGraphicFramePr>
        <p:xfrm>
          <a:off x="682098" y="1815749"/>
          <a:ext cx="6768569" cy="2524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95334">
                  <a:extLst>
                    <a:ext uri="{9D8B030D-6E8A-4147-A177-3AD203B41FA5}">
                      <a16:colId xmlns:a16="http://schemas.microsoft.com/office/drawing/2014/main" val="1476682488"/>
                    </a:ext>
                  </a:extLst>
                </a:gridCol>
                <a:gridCol w="2473235">
                  <a:extLst>
                    <a:ext uri="{9D8B030D-6E8A-4147-A177-3AD203B41FA5}">
                      <a16:colId xmlns:a16="http://schemas.microsoft.com/office/drawing/2014/main" val="382186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Species (common name)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Hawai’i Status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079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Datura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stramonium</a:t>
                      </a:r>
                      <a:r>
                        <a:rPr lang="en-US" sz="1800" dirty="0">
                          <a:effectLst/>
                        </a:rPr>
                        <a:t> (jimson weed)</a:t>
                      </a:r>
                      <a:r>
                        <a:rPr lang="en-US" sz="1800" baseline="30000" dirty="0">
                          <a:effectLst/>
                        </a:rPr>
                        <a:t>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Introduced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21932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Lycopersicon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esculentum</a:t>
                      </a:r>
                      <a:r>
                        <a:rPr lang="en-US" sz="1800" dirty="0">
                          <a:effectLst/>
                        </a:rPr>
                        <a:t> (tomato)</a:t>
                      </a:r>
                      <a:r>
                        <a:rPr lang="en-US" sz="1800" baseline="30000" dirty="0">
                          <a:effectLst/>
                        </a:rPr>
                        <a:t>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Introduced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8085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Nicotiana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glauca</a:t>
                      </a:r>
                      <a:r>
                        <a:rPr lang="en-US" sz="1800" dirty="0">
                          <a:effectLst/>
                        </a:rPr>
                        <a:t> (tree tobacco)</a:t>
                      </a:r>
                      <a:r>
                        <a:rPr lang="en-US" sz="1800" baseline="30000" dirty="0">
                          <a:effectLst/>
                        </a:rPr>
                        <a:t> 2,3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Introduced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604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Nicotiana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tabacum</a:t>
                      </a:r>
                      <a:r>
                        <a:rPr lang="en-US" sz="1800" dirty="0">
                          <a:effectLst/>
                        </a:rPr>
                        <a:t> (commercial tobacco)</a:t>
                      </a:r>
                      <a:r>
                        <a:rPr lang="en-US" sz="1800" baseline="30000" dirty="0">
                          <a:effectLst/>
                        </a:rPr>
                        <a:t>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Introduced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923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Nothocestrum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breviflorum</a:t>
                      </a:r>
                      <a:r>
                        <a:rPr lang="en-US" sz="1800" dirty="0">
                          <a:effectLst/>
                        </a:rPr>
                        <a:t> ('</a:t>
                      </a:r>
                      <a:r>
                        <a:rPr lang="en-US" sz="1800" dirty="0" err="1">
                          <a:effectLst/>
                        </a:rPr>
                        <a:t>aiea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r>
                        <a:rPr lang="en-US" sz="1800" baseline="300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Endemic (Endangered)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9832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Nothocestrum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latifolium</a:t>
                      </a:r>
                      <a:r>
                        <a:rPr lang="en-US" sz="1800" dirty="0">
                          <a:effectLst/>
                        </a:rPr>
                        <a:t>  ('</a:t>
                      </a:r>
                      <a:r>
                        <a:rPr lang="en-US" sz="1800" dirty="0" err="1">
                          <a:effectLst/>
                        </a:rPr>
                        <a:t>aiea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r>
                        <a:rPr lang="en-US" sz="1800" baseline="30000" dirty="0">
                          <a:effectLst/>
                        </a:rPr>
                        <a:t>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Endemic (Endangered)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2871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Solanum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melongena</a:t>
                      </a:r>
                      <a:r>
                        <a:rPr lang="en-US" sz="1800" dirty="0">
                          <a:effectLst/>
                        </a:rPr>
                        <a:t> (eggplant)</a:t>
                      </a:r>
                      <a:r>
                        <a:rPr lang="en-US" sz="1800" baseline="30000" dirty="0">
                          <a:effectLst/>
                        </a:rPr>
                        <a:t> 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Introduced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0792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>
                          <a:effectLst/>
                        </a:rPr>
                        <a:t>Solanum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sandwicense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pōpolo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r>
                        <a:rPr lang="en-US" sz="1800" baseline="30000" dirty="0">
                          <a:effectLst/>
                        </a:rPr>
                        <a:t> 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Endemic (Endangered)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57213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8963" y="1060736"/>
            <a:ext cx="6861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Table: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Summary of confirmed Blackburn’s sphinx moth host plants, including their status as native and non-native species in Hawai’i.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88963" y="4418474"/>
            <a:ext cx="6861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Hobdy 2018, personal communication, </a:t>
            </a: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Riotte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1986, </a:t>
            </a: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Rubinoff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San Jose 2010, </a:t>
            </a: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Swezey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1924, </a:t>
            </a: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 Perry 2001, personal communication, </a:t>
            </a: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Browne 1940 as cited in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Riotte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265" y="893436"/>
            <a:ext cx="1953754" cy="2615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435" y="3913490"/>
            <a:ext cx="2528584" cy="18964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497838" y="5833397"/>
            <a:ext cx="314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Nicotiana</a:t>
            </a:r>
            <a:r>
              <a:rPr lang="en-US" i="1" dirty="0"/>
              <a:t> </a:t>
            </a:r>
            <a:r>
              <a:rPr lang="en-US" i="1" dirty="0" err="1"/>
              <a:t>glauca</a:t>
            </a:r>
            <a:r>
              <a:rPr lang="en-US" dirty="0"/>
              <a:t> (tree tobacco)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3731" y="3477725"/>
            <a:ext cx="313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Nothocestrum</a:t>
            </a:r>
            <a:r>
              <a:rPr lang="en-US" i="1" dirty="0"/>
              <a:t> </a:t>
            </a:r>
            <a:r>
              <a:rPr lang="en-US" i="1" dirty="0" err="1"/>
              <a:t>latifolium</a:t>
            </a:r>
            <a:r>
              <a:rPr lang="en-US" dirty="0"/>
              <a:t>  ('</a:t>
            </a:r>
            <a:r>
              <a:rPr lang="en-US" dirty="0" err="1"/>
              <a:t>aiea</a:t>
            </a:r>
            <a:r>
              <a:rPr lang="en-US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31053" y="5556398"/>
            <a:ext cx="997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Josh Fisher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41445" y="3266309"/>
            <a:ext cx="997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Josh Fisher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B1B1098-D033-4BDB-A580-6144C38A4BB0}"/>
              </a:ext>
            </a:extLst>
          </p:cNvPr>
          <p:cNvSpPr/>
          <p:nvPr/>
        </p:nvSpPr>
        <p:spPr>
          <a:xfrm>
            <a:off x="432298" y="3509205"/>
            <a:ext cx="258396" cy="233391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24B04CE8-54CB-49D9-8BE1-38EC44E68073}"/>
              </a:ext>
            </a:extLst>
          </p:cNvPr>
          <p:cNvSpPr/>
          <p:nvPr/>
        </p:nvSpPr>
        <p:spPr>
          <a:xfrm>
            <a:off x="423702" y="2678341"/>
            <a:ext cx="258396" cy="233391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1329</TotalTime>
  <Words>2059</Words>
  <Application>Microsoft Office PowerPoint</Application>
  <PresentationFormat>Widescreen</PresentationFormat>
  <Paragraphs>752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Retrospect</vt:lpstr>
      <vt:lpstr>Endangered Hawaiian Moth Distribution Modeling: Influences of Native and Non-native Host Plant Distributions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Amidon, Fred</dc:creator>
  <cp:lastModifiedBy>Fred Amidon</cp:lastModifiedBy>
  <cp:revision>112</cp:revision>
  <dcterms:created xsi:type="dcterms:W3CDTF">2018-04-17T17:55:55Z</dcterms:created>
  <dcterms:modified xsi:type="dcterms:W3CDTF">2018-04-26T23:08:01Z</dcterms:modified>
</cp:coreProperties>
</file>