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sldIdLst>
    <p:sldId id="256" r:id="rId2"/>
    <p:sldId id="258" r:id="rId3"/>
    <p:sldId id="270" r:id="rId4"/>
    <p:sldId id="260" r:id="rId5"/>
    <p:sldId id="261" r:id="rId6"/>
    <p:sldId id="271" r:id="rId7"/>
    <p:sldId id="262" r:id="rId8"/>
    <p:sldId id="274" r:id="rId9"/>
    <p:sldId id="259" r:id="rId10"/>
    <p:sldId id="265" r:id="rId11"/>
    <p:sldId id="272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1796" autoAdjust="0"/>
  </p:normalViewPr>
  <p:slideViewPr>
    <p:cSldViewPr snapToGrid="0">
      <p:cViewPr varScale="1">
        <p:scale>
          <a:sx n="71" d="100"/>
          <a:sy n="71" d="100"/>
        </p:scale>
        <p:origin x="9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AB252-2013-42B1-9EC8-B230CE14D3B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8E39A3-C142-48DF-A364-BA463752292F}">
      <dgm:prSet/>
      <dgm:spPr/>
      <dgm:t>
        <a:bodyPr/>
        <a:lstStyle/>
        <a:p>
          <a:pPr rtl="0"/>
          <a:r>
            <a:rPr lang="en-US" dirty="0">
              <a:latin typeface="Bierstadt"/>
            </a:rPr>
            <a:t>Generate a set of recommendations</a:t>
          </a:r>
          <a:r>
            <a:rPr lang="en-US" dirty="0"/>
            <a:t> based on asset response time comparisons of</a:t>
          </a:r>
          <a:r>
            <a:rPr lang="en-US" dirty="0">
              <a:latin typeface="Bierstadt"/>
            </a:rPr>
            <a:t> the</a:t>
          </a:r>
          <a:r>
            <a:rPr lang="en-US" dirty="0"/>
            <a:t> three scenarios.</a:t>
          </a:r>
        </a:p>
      </dgm:t>
    </dgm:pt>
    <dgm:pt modelId="{508431BE-2A6C-472B-B8B5-218CCB68D09D}" type="parTrans" cxnId="{1C6760F2-26EE-438E-9FB8-34AE7C66AD63}">
      <dgm:prSet/>
      <dgm:spPr/>
      <dgm:t>
        <a:bodyPr/>
        <a:lstStyle/>
        <a:p>
          <a:endParaRPr lang="en-US"/>
        </a:p>
      </dgm:t>
    </dgm:pt>
    <dgm:pt modelId="{6F25BA81-4FF3-4BD0-96FD-FE6631C9B7BB}" type="sibTrans" cxnId="{1C6760F2-26EE-438E-9FB8-34AE7C66AD63}">
      <dgm:prSet/>
      <dgm:spPr/>
      <dgm:t>
        <a:bodyPr/>
        <a:lstStyle/>
        <a:p>
          <a:endParaRPr lang="en-US"/>
        </a:p>
      </dgm:t>
    </dgm:pt>
    <dgm:pt modelId="{1007D37C-2BB3-4B23-BFBF-158EE5B91538}">
      <dgm:prSet/>
      <dgm:spPr/>
      <dgm:t>
        <a:bodyPr/>
        <a:lstStyle/>
        <a:p>
          <a:pPr rtl="0"/>
          <a:r>
            <a:rPr lang="en-US" dirty="0">
              <a:latin typeface="Bierstadt"/>
            </a:rPr>
            <a:t>Improve </a:t>
          </a:r>
          <a:r>
            <a:rPr lang="en-US" dirty="0"/>
            <a:t>response of CAP ground </a:t>
          </a:r>
          <a:r>
            <a:rPr lang="en-US" dirty="0">
              <a:latin typeface="Bierstadt"/>
            </a:rPr>
            <a:t>and</a:t>
          </a:r>
          <a:r>
            <a:rPr lang="en-US" dirty="0"/>
            <a:t> air assets to likely areas</a:t>
          </a:r>
          <a:r>
            <a:rPr lang="en-US" dirty="0">
              <a:latin typeface="Bierstadt"/>
            </a:rPr>
            <a:t> disaster relief</a:t>
          </a:r>
          <a:r>
            <a:rPr lang="en-US" dirty="0"/>
            <a:t> need for Maryland.</a:t>
          </a:r>
          <a:r>
            <a:rPr lang="en-US" dirty="0">
              <a:highlight>
                <a:srgbClr val="FFFF00"/>
              </a:highlight>
              <a:latin typeface="Bierstadt"/>
            </a:rPr>
            <a:t> </a:t>
          </a:r>
          <a:endParaRPr lang="en-US" dirty="0">
            <a:highlight>
              <a:srgbClr val="FFFF00"/>
            </a:highlight>
          </a:endParaRPr>
        </a:p>
      </dgm:t>
    </dgm:pt>
    <dgm:pt modelId="{C7F2A78B-C2B3-4A84-A8A5-AECBBC6E23ED}" type="parTrans" cxnId="{6E45147B-D5E5-46C3-B8FC-1A209B80593A}">
      <dgm:prSet/>
      <dgm:spPr/>
      <dgm:t>
        <a:bodyPr/>
        <a:lstStyle/>
        <a:p>
          <a:endParaRPr lang="en-US"/>
        </a:p>
      </dgm:t>
    </dgm:pt>
    <dgm:pt modelId="{46F73703-2294-47B7-98A5-64F4F2B4BDF3}" type="sibTrans" cxnId="{6E45147B-D5E5-46C3-B8FC-1A209B80593A}">
      <dgm:prSet/>
      <dgm:spPr/>
      <dgm:t>
        <a:bodyPr/>
        <a:lstStyle/>
        <a:p>
          <a:endParaRPr lang="en-US"/>
        </a:p>
      </dgm:t>
    </dgm:pt>
    <dgm:pt modelId="{77F8888E-F45E-48DC-81FF-FF1059162A74}" type="pres">
      <dgm:prSet presAssocID="{6A6AB252-2013-42B1-9EC8-B230CE14D3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CEEC46-C453-4207-9E44-9793206BA0B8}" type="pres">
      <dgm:prSet presAssocID="{DE8E39A3-C142-48DF-A364-BA463752292F}" presName="hierRoot1" presStyleCnt="0"/>
      <dgm:spPr/>
    </dgm:pt>
    <dgm:pt modelId="{4E948297-DF05-4362-9F0D-A9C7A5C2BC00}" type="pres">
      <dgm:prSet presAssocID="{DE8E39A3-C142-48DF-A364-BA463752292F}" presName="composite" presStyleCnt="0"/>
      <dgm:spPr/>
    </dgm:pt>
    <dgm:pt modelId="{D0C6E571-7233-4B19-98AA-B89F66F9EDC1}" type="pres">
      <dgm:prSet presAssocID="{DE8E39A3-C142-48DF-A364-BA463752292F}" presName="background" presStyleLbl="node0" presStyleIdx="0" presStyleCnt="2"/>
      <dgm:spPr/>
    </dgm:pt>
    <dgm:pt modelId="{00F33F2A-CE27-4352-8B21-E4C0981A290C}" type="pres">
      <dgm:prSet presAssocID="{DE8E39A3-C142-48DF-A364-BA463752292F}" presName="text" presStyleLbl="fgAcc0" presStyleIdx="0" presStyleCnt="2">
        <dgm:presLayoutVars>
          <dgm:chPref val="3"/>
        </dgm:presLayoutVars>
      </dgm:prSet>
      <dgm:spPr/>
    </dgm:pt>
    <dgm:pt modelId="{FCDFC3B7-3778-45B9-AEEB-9A22777CD52C}" type="pres">
      <dgm:prSet presAssocID="{DE8E39A3-C142-48DF-A364-BA463752292F}" presName="hierChild2" presStyleCnt="0"/>
      <dgm:spPr/>
    </dgm:pt>
    <dgm:pt modelId="{443CDEE7-4EC5-43AA-915A-917DE07632BC}" type="pres">
      <dgm:prSet presAssocID="{1007D37C-2BB3-4B23-BFBF-158EE5B91538}" presName="hierRoot1" presStyleCnt="0"/>
      <dgm:spPr/>
    </dgm:pt>
    <dgm:pt modelId="{8238CB6B-5F85-4D55-B504-A75AD0B102F9}" type="pres">
      <dgm:prSet presAssocID="{1007D37C-2BB3-4B23-BFBF-158EE5B91538}" presName="composite" presStyleCnt="0"/>
      <dgm:spPr/>
    </dgm:pt>
    <dgm:pt modelId="{F7C225BB-8790-4927-A12B-F982DC1EDBC3}" type="pres">
      <dgm:prSet presAssocID="{1007D37C-2BB3-4B23-BFBF-158EE5B91538}" presName="background" presStyleLbl="node0" presStyleIdx="1" presStyleCnt="2"/>
      <dgm:spPr/>
    </dgm:pt>
    <dgm:pt modelId="{E64E952C-12B8-482A-9D5B-DB6993FD96AE}" type="pres">
      <dgm:prSet presAssocID="{1007D37C-2BB3-4B23-BFBF-158EE5B91538}" presName="text" presStyleLbl="fgAcc0" presStyleIdx="1" presStyleCnt="2">
        <dgm:presLayoutVars>
          <dgm:chPref val="3"/>
        </dgm:presLayoutVars>
      </dgm:prSet>
      <dgm:spPr/>
    </dgm:pt>
    <dgm:pt modelId="{79AB834B-71B4-42C9-A158-EAAA10A66FA6}" type="pres">
      <dgm:prSet presAssocID="{1007D37C-2BB3-4B23-BFBF-158EE5B91538}" presName="hierChild2" presStyleCnt="0"/>
      <dgm:spPr/>
    </dgm:pt>
  </dgm:ptLst>
  <dgm:cxnLst>
    <dgm:cxn modelId="{B774905E-4C4A-4F96-96BB-CF1B507BADE8}" type="presOf" srcId="{6A6AB252-2013-42B1-9EC8-B230CE14D3BE}" destId="{77F8888E-F45E-48DC-81FF-FF1059162A74}" srcOrd="0" destOrd="0" presId="urn:microsoft.com/office/officeart/2005/8/layout/hierarchy1"/>
    <dgm:cxn modelId="{3ECCE552-1E57-4C45-86AA-51CCEF10F367}" type="presOf" srcId="{DE8E39A3-C142-48DF-A364-BA463752292F}" destId="{00F33F2A-CE27-4352-8B21-E4C0981A290C}" srcOrd="0" destOrd="0" presId="urn:microsoft.com/office/officeart/2005/8/layout/hierarchy1"/>
    <dgm:cxn modelId="{6E45147B-D5E5-46C3-B8FC-1A209B80593A}" srcId="{6A6AB252-2013-42B1-9EC8-B230CE14D3BE}" destId="{1007D37C-2BB3-4B23-BFBF-158EE5B91538}" srcOrd="1" destOrd="0" parTransId="{C7F2A78B-C2B3-4A84-A8A5-AECBBC6E23ED}" sibTransId="{46F73703-2294-47B7-98A5-64F4F2B4BDF3}"/>
    <dgm:cxn modelId="{677648B1-600D-4099-877A-C5EEEEA5282D}" type="presOf" srcId="{1007D37C-2BB3-4B23-BFBF-158EE5B91538}" destId="{E64E952C-12B8-482A-9D5B-DB6993FD96AE}" srcOrd="0" destOrd="0" presId="urn:microsoft.com/office/officeart/2005/8/layout/hierarchy1"/>
    <dgm:cxn modelId="{1C6760F2-26EE-438E-9FB8-34AE7C66AD63}" srcId="{6A6AB252-2013-42B1-9EC8-B230CE14D3BE}" destId="{DE8E39A3-C142-48DF-A364-BA463752292F}" srcOrd="0" destOrd="0" parTransId="{508431BE-2A6C-472B-B8B5-218CCB68D09D}" sibTransId="{6F25BA81-4FF3-4BD0-96FD-FE6631C9B7BB}"/>
    <dgm:cxn modelId="{231C332B-B304-4C17-A06B-412580E286ED}" type="presParOf" srcId="{77F8888E-F45E-48DC-81FF-FF1059162A74}" destId="{3FCEEC46-C453-4207-9E44-9793206BA0B8}" srcOrd="0" destOrd="0" presId="urn:microsoft.com/office/officeart/2005/8/layout/hierarchy1"/>
    <dgm:cxn modelId="{03448BDE-39DD-43A7-A2B8-2B732C224B09}" type="presParOf" srcId="{3FCEEC46-C453-4207-9E44-9793206BA0B8}" destId="{4E948297-DF05-4362-9F0D-A9C7A5C2BC00}" srcOrd="0" destOrd="0" presId="urn:microsoft.com/office/officeart/2005/8/layout/hierarchy1"/>
    <dgm:cxn modelId="{F3AD4737-2B56-4292-8C4C-AC90026875B1}" type="presParOf" srcId="{4E948297-DF05-4362-9F0D-A9C7A5C2BC00}" destId="{D0C6E571-7233-4B19-98AA-B89F66F9EDC1}" srcOrd="0" destOrd="0" presId="urn:microsoft.com/office/officeart/2005/8/layout/hierarchy1"/>
    <dgm:cxn modelId="{7E9B667A-D64C-419C-A77F-299FCCD4A107}" type="presParOf" srcId="{4E948297-DF05-4362-9F0D-A9C7A5C2BC00}" destId="{00F33F2A-CE27-4352-8B21-E4C0981A290C}" srcOrd="1" destOrd="0" presId="urn:microsoft.com/office/officeart/2005/8/layout/hierarchy1"/>
    <dgm:cxn modelId="{649D4B22-5801-45A6-B6EF-22F4DCFE4EE1}" type="presParOf" srcId="{3FCEEC46-C453-4207-9E44-9793206BA0B8}" destId="{FCDFC3B7-3778-45B9-AEEB-9A22777CD52C}" srcOrd="1" destOrd="0" presId="urn:microsoft.com/office/officeart/2005/8/layout/hierarchy1"/>
    <dgm:cxn modelId="{CB968443-5AE0-4573-A443-E23C1C438E37}" type="presParOf" srcId="{77F8888E-F45E-48DC-81FF-FF1059162A74}" destId="{443CDEE7-4EC5-43AA-915A-917DE07632BC}" srcOrd="1" destOrd="0" presId="urn:microsoft.com/office/officeart/2005/8/layout/hierarchy1"/>
    <dgm:cxn modelId="{A49AB67D-3092-4416-A2A5-7854F260310C}" type="presParOf" srcId="{443CDEE7-4EC5-43AA-915A-917DE07632BC}" destId="{8238CB6B-5F85-4D55-B504-A75AD0B102F9}" srcOrd="0" destOrd="0" presId="urn:microsoft.com/office/officeart/2005/8/layout/hierarchy1"/>
    <dgm:cxn modelId="{1CDA5EFD-6BA2-47B0-90BC-2BFF6353B62B}" type="presParOf" srcId="{8238CB6B-5F85-4D55-B504-A75AD0B102F9}" destId="{F7C225BB-8790-4927-A12B-F982DC1EDBC3}" srcOrd="0" destOrd="0" presId="urn:microsoft.com/office/officeart/2005/8/layout/hierarchy1"/>
    <dgm:cxn modelId="{FD2E9953-1EFF-4F0C-929B-225C063FE617}" type="presParOf" srcId="{8238CB6B-5F85-4D55-B504-A75AD0B102F9}" destId="{E64E952C-12B8-482A-9D5B-DB6993FD96AE}" srcOrd="1" destOrd="0" presId="urn:microsoft.com/office/officeart/2005/8/layout/hierarchy1"/>
    <dgm:cxn modelId="{CB734557-F85A-481D-9233-E6888255A76A}" type="presParOf" srcId="{443CDEE7-4EC5-43AA-915A-917DE07632BC}" destId="{79AB834B-71B4-42C9-A158-EAAA10A66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6C09B-478E-4176-A17E-80EBFA431D27}" type="doc">
      <dgm:prSet loTypeId="urn:microsoft.com/office/officeart/2017/3/layout/HorizontalLabels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BB129F-2271-4405-941F-B3B0C59BB278}">
      <dgm:prSet phldrT="[Text]" phldr="0"/>
      <dgm:spPr/>
      <dgm:t>
        <a:bodyPr/>
        <a:lstStyle/>
        <a:p>
          <a:pPr>
            <a:defRPr b="1"/>
          </a:pPr>
          <a:r>
            <a:rPr lang="en-US" dirty="0">
              <a:latin typeface="Bierstadt"/>
            </a:rPr>
            <a:t>Phase 1 Oct – Dec 2021</a:t>
          </a:r>
          <a:endParaRPr lang="en-US" dirty="0"/>
        </a:p>
      </dgm:t>
    </dgm:pt>
    <dgm:pt modelId="{6DD3E53F-EE23-432D-B077-A7C4A8219FCF}" type="parTrans" cxnId="{67CF6C48-65D5-468B-AE03-2D81D71DBD61}">
      <dgm:prSet/>
      <dgm:spPr/>
      <dgm:t>
        <a:bodyPr/>
        <a:lstStyle/>
        <a:p>
          <a:endParaRPr lang="en-US"/>
        </a:p>
      </dgm:t>
    </dgm:pt>
    <dgm:pt modelId="{68751C65-25AD-45EA-8A5B-2C6A83614C08}" type="sibTrans" cxnId="{67CF6C48-65D5-468B-AE03-2D81D71DBD61}">
      <dgm:prSet/>
      <dgm:spPr/>
      <dgm:t>
        <a:bodyPr/>
        <a:lstStyle/>
        <a:p>
          <a:endParaRPr lang="en-US"/>
        </a:p>
      </dgm:t>
    </dgm:pt>
    <dgm:pt modelId="{7BB8A00F-9A38-4C65-98C5-DCBE6D63B3F1}">
      <dgm:prSet phldrT="[Text]" phldr="0"/>
      <dgm:spPr/>
      <dgm:t>
        <a:bodyPr/>
        <a:lstStyle/>
        <a:p>
          <a:r>
            <a:rPr lang="en-US" dirty="0">
              <a:latin typeface="Bierstadt"/>
            </a:rPr>
            <a:t>Study base map </a:t>
          </a:r>
          <a:r>
            <a:rPr lang="en-US" dirty="0"/>
            <a:t>generation </a:t>
          </a:r>
          <a:r>
            <a:rPr lang="en-US" dirty="0">
              <a:latin typeface="Bierstadt"/>
            </a:rPr>
            <a:t>and Scenario 1 completion</a:t>
          </a:r>
          <a:endParaRPr lang="en-US" dirty="0"/>
        </a:p>
      </dgm:t>
    </dgm:pt>
    <dgm:pt modelId="{9B5A01EB-746E-4939-8326-E6353534E18A}" type="parTrans" cxnId="{58E8BE00-2CEB-4BEE-B2CE-C0B6C5EF544C}">
      <dgm:prSet/>
      <dgm:spPr/>
      <dgm:t>
        <a:bodyPr/>
        <a:lstStyle/>
        <a:p>
          <a:endParaRPr lang="en-US"/>
        </a:p>
      </dgm:t>
    </dgm:pt>
    <dgm:pt modelId="{70C445F8-534C-443E-9221-5269F51E59CC}" type="sibTrans" cxnId="{58E8BE00-2CEB-4BEE-B2CE-C0B6C5EF544C}">
      <dgm:prSet/>
      <dgm:spPr/>
      <dgm:t>
        <a:bodyPr/>
        <a:lstStyle/>
        <a:p>
          <a:endParaRPr lang="en-US"/>
        </a:p>
      </dgm:t>
    </dgm:pt>
    <dgm:pt modelId="{F6EAA4C4-B7C2-4404-8564-3AF21712F443}">
      <dgm:prSet phldrT="[Text]" phldr="0"/>
      <dgm:spPr/>
      <dgm:t>
        <a:bodyPr/>
        <a:lstStyle/>
        <a:p>
          <a:pPr>
            <a:defRPr b="1"/>
          </a:pPr>
          <a:r>
            <a:rPr lang="en-US" dirty="0">
              <a:latin typeface="Bierstadt"/>
            </a:rPr>
            <a:t>Phase 2 Dec – Jan 2022</a:t>
          </a:r>
          <a:endParaRPr lang="en-US" dirty="0"/>
        </a:p>
      </dgm:t>
    </dgm:pt>
    <dgm:pt modelId="{504FD6F7-3E67-48E6-8CE3-0A79B64A5535}" type="parTrans" cxnId="{30323D0B-D615-47AF-B376-AFE4569627DE}">
      <dgm:prSet/>
      <dgm:spPr/>
      <dgm:t>
        <a:bodyPr/>
        <a:lstStyle/>
        <a:p>
          <a:endParaRPr lang="en-US"/>
        </a:p>
      </dgm:t>
    </dgm:pt>
    <dgm:pt modelId="{D7CB288B-EFC2-4AA9-A6A0-6222D5D4FA50}" type="sibTrans" cxnId="{30323D0B-D615-47AF-B376-AFE4569627DE}">
      <dgm:prSet/>
      <dgm:spPr/>
      <dgm:t>
        <a:bodyPr/>
        <a:lstStyle/>
        <a:p>
          <a:endParaRPr lang="en-US"/>
        </a:p>
      </dgm:t>
    </dgm:pt>
    <dgm:pt modelId="{665347BF-1348-4B8E-BA0E-8635B1657EBE}">
      <dgm:prSet phldrT="[Text]" phldr="0"/>
      <dgm:spPr/>
      <dgm:t>
        <a:bodyPr/>
        <a:lstStyle/>
        <a:p>
          <a:r>
            <a:rPr lang="en-US" dirty="0">
              <a:latin typeface="Bierstadt"/>
            </a:rPr>
            <a:t>Scenario 2  completion</a:t>
          </a:r>
          <a:endParaRPr lang="en-US" dirty="0"/>
        </a:p>
      </dgm:t>
    </dgm:pt>
    <dgm:pt modelId="{95C08BDA-5803-4820-B0A8-392F876A3983}" type="parTrans" cxnId="{79F378E4-BFD3-4529-8030-AABEA89EFD3E}">
      <dgm:prSet/>
      <dgm:spPr/>
      <dgm:t>
        <a:bodyPr/>
        <a:lstStyle/>
        <a:p>
          <a:endParaRPr lang="en-US"/>
        </a:p>
      </dgm:t>
    </dgm:pt>
    <dgm:pt modelId="{46568E7C-6E86-4946-BCB2-28628D511B80}" type="sibTrans" cxnId="{79F378E4-BFD3-4529-8030-AABEA89EFD3E}">
      <dgm:prSet/>
      <dgm:spPr/>
      <dgm:t>
        <a:bodyPr/>
        <a:lstStyle/>
        <a:p>
          <a:endParaRPr lang="en-US"/>
        </a:p>
      </dgm:t>
    </dgm:pt>
    <dgm:pt modelId="{C4EB6CBB-3880-4622-A559-11D8831FE15F}">
      <dgm:prSet phldrT="[Text]" phldr="0"/>
      <dgm:spPr/>
      <dgm:t>
        <a:bodyPr/>
        <a:lstStyle/>
        <a:p>
          <a:pPr>
            <a:defRPr b="1"/>
          </a:pPr>
          <a:r>
            <a:rPr lang="en-US" dirty="0">
              <a:latin typeface="Bierstadt"/>
            </a:rPr>
            <a:t>Phases 3 Jan – Mar 2022</a:t>
          </a:r>
          <a:endParaRPr lang="en-US" dirty="0"/>
        </a:p>
      </dgm:t>
    </dgm:pt>
    <dgm:pt modelId="{45FEC144-1F37-4054-B4E2-61DE4808DD36}" type="parTrans" cxnId="{5F2A7F00-4246-4CE1-983C-285858D2BBB5}">
      <dgm:prSet/>
      <dgm:spPr/>
      <dgm:t>
        <a:bodyPr/>
        <a:lstStyle/>
        <a:p>
          <a:endParaRPr lang="en-US"/>
        </a:p>
      </dgm:t>
    </dgm:pt>
    <dgm:pt modelId="{995441EF-98ED-46CF-84AD-87267AFC4A13}" type="sibTrans" cxnId="{5F2A7F00-4246-4CE1-983C-285858D2BBB5}">
      <dgm:prSet/>
      <dgm:spPr/>
      <dgm:t>
        <a:bodyPr/>
        <a:lstStyle/>
        <a:p>
          <a:endParaRPr lang="en-US"/>
        </a:p>
      </dgm:t>
    </dgm:pt>
    <dgm:pt modelId="{9FD287C7-0BB6-4528-B295-14D48D96561D}">
      <dgm:prSet phldrT="[Text]" phldr="0"/>
      <dgm:spPr/>
      <dgm:t>
        <a:bodyPr/>
        <a:lstStyle/>
        <a:p>
          <a:r>
            <a:rPr lang="en-US" dirty="0">
              <a:latin typeface="Bierstadt"/>
            </a:rPr>
            <a:t>Scenario 3 completion and final results for recommendation</a:t>
          </a:r>
          <a:endParaRPr lang="en-US" dirty="0"/>
        </a:p>
      </dgm:t>
    </dgm:pt>
    <dgm:pt modelId="{C4923D5D-4D0A-4594-863D-E0627158B865}" type="parTrans" cxnId="{8A1D1183-1418-4510-97C4-12AF8A2D880D}">
      <dgm:prSet/>
      <dgm:spPr/>
      <dgm:t>
        <a:bodyPr/>
        <a:lstStyle/>
        <a:p>
          <a:endParaRPr lang="en-US"/>
        </a:p>
      </dgm:t>
    </dgm:pt>
    <dgm:pt modelId="{BEB10E5A-7863-454E-A757-060FBE8DD00B}" type="sibTrans" cxnId="{8A1D1183-1418-4510-97C4-12AF8A2D880D}">
      <dgm:prSet/>
      <dgm:spPr/>
      <dgm:t>
        <a:bodyPr/>
        <a:lstStyle/>
        <a:p>
          <a:endParaRPr lang="en-US"/>
        </a:p>
      </dgm:t>
    </dgm:pt>
    <dgm:pt modelId="{F7958E28-F599-4A5B-B952-225712BB2B63}">
      <dgm:prSet phldr="0"/>
      <dgm:spPr/>
      <dgm:t>
        <a:bodyPr/>
        <a:lstStyle/>
        <a:p>
          <a:pPr>
            <a:defRPr b="1"/>
          </a:pPr>
          <a:r>
            <a:rPr lang="en-US" dirty="0">
              <a:latin typeface="Bierstadt"/>
            </a:rPr>
            <a:t>Phase 4 Mar- Apr 2022</a:t>
          </a:r>
        </a:p>
      </dgm:t>
    </dgm:pt>
    <dgm:pt modelId="{9202D565-9E3D-4187-A7C2-EA7F6E779B40}" type="parTrans" cxnId="{CD1764A6-673C-4961-B6A3-81FE6960F6FF}">
      <dgm:prSet/>
      <dgm:spPr/>
      <dgm:t>
        <a:bodyPr/>
        <a:lstStyle/>
        <a:p>
          <a:endParaRPr lang="en-US"/>
        </a:p>
      </dgm:t>
    </dgm:pt>
    <dgm:pt modelId="{B83AEFDC-8BE0-4752-944B-7AE1AB9C9291}" type="sibTrans" cxnId="{CD1764A6-673C-4961-B6A3-81FE6960F6FF}">
      <dgm:prSet/>
      <dgm:spPr/>
      <dgm:t>
        <a:bodyPr/>
        <a:lstStyle/>
        <a:p>
          <a:endParaRPr lang="en-US"/>
        </a:p>
      </dgm:t>
    </dgm:pt>
    <dgm:pt modelId="{33C1D750-3A8A-4126-9AC6-482596D9EDCE}">
      <dgm:prSet phldr="0"/>
      <dgm:spPr/>
      <dgm:t>
        <a:bodyPr/>
        <a:lstStyle/>
        <a:p>
          <a:r>
            <a:rPr lang="en-US" dirty="0">
              <a:latin typeface="Bierstadt"/>
            </a:rPr>
            <a:t>Final Presentation Preparation and Revision</a:t>
          </a:r>
        </a:p>
      </dgm:t>
    </dgm:pt>
    <dgm:pt modelId="{552EF12F-0C8F-4B6B-8BF4-F49EAEAEC25E}" type="parTrans" cxnId="{532AFD4D-B6A1-4C10-B45B-865E95F076B0}">
      <dgm:prSet/>
      <dgm:spPr/>
      <dgm:t>
        <a:bodyPr/>
        <a:lstStyle/>
        <a:p>
          <a:endParaRPr lang="en-US"/>
        </a:p>
      </dgm:t>
    </dgm:pt>
    <dgm:pt modelId="{9B7E54F6-0221-42E4-A674-1392A286BF2A}" type="sibTrans" cxnId="{532AFD4D-B6A1-4C10-B45B-865E95F076B0}">
      <dgm:prSet/>
      <dgm:spPr/>
      <dgm:t>
        <a:bodyPr/>
        <a:lstStyle/>
        <a:p>
          <a:endParaRPr lang="en-US"/>
        </a:p>
      </dgm:t>
    </dgm:pt>
    <dgm:pt modelId="{971C8D20-FEAE-44C9-8C53-B24EF61B8AE9}">
      <dgm:prSet phldr="0"/>
      <dgm:spPr/>
      <dgm:t>
        <a:bodyPr/>
        <a:lstStyle/>
        <a:p>
          <a:pPr>
            <a:defRPr b="1"/>
          </a:pPr>
          <a:r>
            <a:rPr lang="en-US" dirty="0">
              <a:latin typeface="Bierstadt"/>
            </a:rPr>
            <a:t>Start </a:t>
          </a:r>
        </a:p>
      </dgm:t>
    </dgm:pt>
    <dgm:pt modelId="{15A03233-FB12-4D42-9A86-E38A86A92163}" type="parTrans" cxnId="{55CE992E-C0D2-4156-8BFE-191443999054}">
      <dgm:prSet/>
      <dgm:spPr/>
      <dgm:t>
        <a:bodyPr/>
        <a:lstStyle/>
        <a:p>
          <a:endParaRPr lang="en-US"/>
        </a:p>
      </dgm:t>
    </dgm:pt>
    <dgm:pt modelId="{462F64F4-2EF6-4288-97B9-FFC1FF558976}" type="sibTrans" cxnId="{55CE992E-C0D2-4156-8BFE-191443999054}">
      <dgm:prSet/>
      <dgm:spPr/>
      <dgm:t>
        <a:bodyPr/>
        <a:lstStyle/>
        <a:p>
          <a:endParaRPr lang="en-US"/>
        </a:p>
      </dgm:t>
    </dgm:pt>
    <dgm:pt modelId="{F21D7EEB-0827-4098-B947-5F578AAC3EA8}">
      <dgm:prSet phldr="0"/>
      <dgm:spPr/>
      <dgm:t>
        <a:bodyPr/>
        <a:lstStyle/>
        <a:p>
          <a:pPr>
            <a:defRPr b="1"/>
          </a:pPr>
          <a:r>
            <a:rPr lang="en-US" dirty="0">
              <a:latin typeface="Bierstadt"/>
            </a:rPr>
            <a:t>End </a:t>
          </a:r>
        </a:p>
      </dgm:t>
    </dgm:pt>
    <dgm:pt modelId="{EB6377B2-0E27-4CB1-B5D6-3A2038FA38A6}" type="parTrans" cxnId="{71E5E0E8-FE61-498A-AA1B-9BC15175C8EE}">
      <dgm:prSet/>
      <dgm:spPr/>
      <dgm:t>
        <a:bodyPr/>
        <a:lstStyle/>
        <a:p>
          <a:endParaRPr lang="en-US"/>
        </a:p>
      </dgm:t>
    </dgm:pt>
    <dgm:pt modelId="{6D1A7733-A3FF-4F3B-B0E7-36A1CC32B8DA}" type="sibTrans" cxnId="{71E5E0E8-FE61-498A-AA1B-9BC15175C8EE}">
      <dgm:prSet/>
      <dgm:spPr/>
      <dgm:t>
        <a:bodyPr/>
        <a:lstStyle/>
        <a:p>
          <a:endParaRPr lang="en-US"/>
        </a:p>
      </dgm:t>
    </dgm:pt>
    <dgm:pt modelId="{FB6690F2-BBC6-4673-BEC7-0C1C46F316A7}">
      <dgm:prSet phldr="0"/>
      <dgm:spPr/>
      <dgm:t>
        <a:bodyPr/>
        <a:lstStyle/>
        <a:p>
          <a:r>
            <a:rPr lang="en-US" dirty="0">
              <a:latin typeface="Bierstadt"/>
            </a:rPr>
            <a:t>Oct 2021</a:t>
          </a:r>
          <a:endParaRPr lang="en-US" dirty="0"/>
        </a:p>
      </dgm:t>
    </dgm:pt>
    <dgm:pt modelId="{174FE71F-60AB-4B99-846F-9650B47C016F}" type="parTrans" cxnId="{3FB70BE2-5C9E-441B-A704-6E902CBF5956}">
      <dgm:prSet/>
      <dgm:spPr/>
      <dgm:t>
        <a:bodyPr/>
        <a:lstStyle/>
        <a:p>
          <a:endParaRPr lang="en-US"/>
        </a:p>
      </dgm:t>
    </dgm:pt>
    <dgm:pt modelId="{4E8C4CD1-681B-4E59-9EA3-71CA17441884}" type="sibTrans" cxnId="{3FB70BE2-5C9E-441B-A704-6E902CBF5956}">
      <dgm:prSet/>
      <dgm:spPr/>
      <dgm:t>
        <a:bodyPr/>
        <a:lstStyle/>
        <a:p>
          <a:endParaRPr lang="en-US"/>
        </a:p>
      </dgm:t>
    </dgm:pt>
    <dgm:pt modelId="{4347A260-C345-4328-9713-B14354FCA931}">
      <dgm:prSet phldr="0"/>
      <dgm:spPr/>
      <dgm:t>
        <a:bodyPr/>
        <a:lstStyle/>
        <a:p>
          <a:r>
            <a:rPr lang="en-US" dirty="0">
              <a:latin typeface="Bierstadt"/>
            </a:rPr>
            <a:t>May 2022</a:t>
          </a:r>
          <a:endParaRPr lang="en-US" dirty="0"/>
        </a:p>
      </dgm:t>
    </dgm:pt>
    <dgm:pt modelId="{89125F57-49D4-40BD-B49C-E460DB7207F1}" type="parTrans" cxnId="{D7CD7136-AAA5-4D4D-A002-956B33ADB6F4}">
      <dgm:prSet/>
      <dgm:spPr/>
      <dgm:t>
        <a:bodyPr/>
        <a:lstStyle/>
        <a:p>
          <a:endParaRPr lang="en-US"/>
        </a:p>
      </dgm:t>
    </dgm:pt>
    <dgm:pt modelId="{989E6994-9DFB-4C44-868A-5C5077560EC5}" type="sibTrans" cxnId="{D7CD7136-AAA5-4D4D-A002-956B33ADB6F4}">
      <dgm:prSet/>
      <dgm:spPr/>
      <dgm:t>
        <a:bodyPr/>
        <a:lstStyle/>
        <a:p>
          <a:endParaRPr lang="en-US"/>
        </a:p>
      </dgm:t>
    </dgm:pt>
    <dgm:pt modelId="{079E689C-331A-4AFB-BBEF-DF0D184EB522}" type="pres">
      <dgm:prSet presAssocID="{1D66C09B-478E-4176-A17E-80EBFA431D27}" presName="root" presStyleCnt="0">
        <dgm:presLayoutVars>
          <dgm:chMax/>
          <dgm:chPref/>
          <dgm:animLvl val="lvl"/>
        </dgm:presLayoutVars>
      </dgm:prSet>
      <dgm:spPr/>
    </dgm:pt>
    <dgm:pt modelId="{39AF8FD0-0FF2-4483-B988-649739D6DEAB}" type="pres">
      <dgm:prSet presAssocID="{1D66C09B-478E-4176-A17E-80EBFA431D27}" presName="divider" presStyleLbl="fgAcc1" presStyleIdx="0" presStyleCnt="1"/>
      <dgm:spPr/>
    </dgm:pt>
    <dgm:pt modelId="{9C2E1516-FBBA-4FCC-AA07-7F9C289927AE}" type="pres">
      <dgm:prSet presAssocID="{1D66C09B-478E-4176-A17E-80EBFA431D27}" presName="nodes" presStyleCnt="0">
        <dgm:presLayoutVars>
          <dgm:chMax/>
          <dgm:chPref/>
          <dgm:animLvl val="lvl"/>
        </dgm:presLayoutVars>
      </dgm:prSet>
      <dgm:spPr/>
    </dgm:pt>
    <dgm:pt modelId="{65BF870C-0F5A-47D0-B023-05AEF7738746}" type="pres">
      <dgm:prSet presAssocID="{971C8D20-FEAE-44C9-8C53-B24EF61B8AE9}" presName="composite" presStyleCnt="0"/>
      <dgm:spPr/>
    </dgm:pt>
    <dgm:pt modelId="{D6621FF9-9BBE-434D-BBD9-E3E7C107AEED}" type="pres">
      <dgm:prSet presAssocID="{971C8D20-FEAE-44C9-8C53-B24EF61B8AE9}" presName="L1TextContainer" presStyleLbl="alignNode1" presStyleIdx="0" presStyleCnt="6">
        <dgm:presLayoutVars>
          <dgm:chMax val="1"/>
          <dgm:chPref val="1"/>
          <dgm:bulletEnabled val="1"/>
        </dgm:presLayoutVars>
      </dgm:prSet>
      <dgm:spPr/>
    </dgm:pt>
    <dgm:pt modelId="{8EABD240-095F-45C2-BD57-A07DAA913C81}" type="pres">
      <dgm:prSet presAssocID="{971C8D20-FEAE-44C9-8C53-B24EF61B8AE9}" presName="L2TextContainerWrapper" presStyleCnt="0">
        <dgm:presLayoutVars>
          <dgm:bulletEnabled val="1"/>
        </dgm:presLayoutVars>
      </dgm:prSet>
      <dgm:spPr/>
    </dgm:pt>
    <dgm:pt modelId="{DBE15CF1-FA7B-4A9C-A497-D8F76264B675}" type="pres">
      <dgm:prSet presAssocID="{971C8D20-FEAE-44C9-8C53-B24EF61B8AE9}" presName="L2TextContainer" presStyleLbl="bgAccFollowNode1" presStyleIdx="0" presStyleCnt="6"/>
      <dgm:spPr/>
    </dgm:pt>
    <dgm:pt modelId="{17FDE3AE-B5E7-49E3-A41D-79D012B5DCB5}" type="pres">
      <dgm:prSet presAssocID="{971C8D20-FEAE-44C9-8C53-B24EF61B8AE9}" presName="FlexibleEmptyPlaceHolder" presStyleCnt="0"/>
      <dgm:spPr/>
    </dgm:pt>
    <dgm:pt modelId="{24BDBE05-6878-4BB6-937F-3CC47592D85F}" type="pres">
      <dgm:prSet presAssocID="{971C8D20-FEAE-44C9-8C53-B24EF61B8AE9}" presName="ConnectLine" presStyleLbl="sibTrans1D1" presStyleIdx="0" presStyleCnt="6"/>
      <dgm:spPr/>
    </dgm:pt>
    <dgm:pt modelId="{D8AFE774-03C0-41DA-A8EB-E8BB96134D84}" type="pres">
      <dgm:prSet presAssocID="{971C8D20-FEAE-44C9-8C53-B24EF61B8AE9}" presName="ConnectorPoint" presStyleLbl="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44BEDAE-B5FB-4235-8D8A-0642700F7AD3}" type="pres">
      <dgm:prSet presAssocID="{971C8D20-FEAE-44C9-8C53-B24EF61B8AE9}" presName="EmptyPlaceHolder" presStyleCnt="0"/>
      <dgm:spPr/>
    </dgm:pt>
    <dgm:pt modelId="{4CBBA120-3A7A-4A37-8955-D267EDD4E7B7}" type="pres">
      <dgm:prSet presAssocID="{462F64F4-2EF6-4288-97B9-FFC1FF558976}" presName="spaceBetweenRectangles" presStyleCnt="0"/>
      <dgm:spPr/>
    </dgm:pt>
    <dgm:pt modelId="{9A304B72-23E2-4466-BB1E-E2744586D20D}" type="pres">
      <dgm:prSet presAssocID="{B6BB129F-2271-4405-941F-B3B0C59BB278}" presName="composite" presStyleCnt="0"/>
      <dgm:spPr/>
    </dgm:pt>
    <dgm:pt modelId="{BCE1D926-39E0-4EBA-A542-F87DE197782F}" type="pres">
      <dgm:prSet presAssocID="{B6BB129F-2271-4405-941F-B3B0C59BB278}" presName="L1TextContainer" presStyleLbl="alignNode1" presStyleIdx="1" presStyleCnt="6">
        <dgm:presLayoutVars>
          <dgm:chMax val="1"/>
          <dgm:chPref val="1"/>
          <dgm:bulletEnabled val="1"/>
        </dgm:presLayoutVars>
      </dgm:prSet>
      <dgm:spPr/>
    </dgm:pt>
    <dgm:pt modelId="{50C24EA3-AF6A-4BED-ADCC-52A876B9324B}" type="pres">
      <dgm:prSet presAssocID="{B6BB129F-2271-4405-941F-B3B0C59BB278}" presName="L2TextContainerWrapper" presStyleCnt="0">
        <dgm:presLayoutVars>
          <dgm:bulletEnabled val="1"/>
        </dgm:presLayoutVars>
      </dgm:prSet>
      <dgm:spPr/>
    </dgm:pt>
    <dgm:pt modelId="{2D590C85-CC88-4F74-9EDD-EA2F2677222C}" type="pres">
      <dgm:prSet presAssocID="{B6BB129F-2271-4405-941F-B3B0C59BB278}" presName="L2TextContainer" presStyleLbl="bgAccFollowNode1" presStyleIdx="1" presStyleCnt="6"/>
      <dgm:spPr/>
    </dgm:pt>
    <dgm:pt modelId="{6217F1E4-8CCC-4CF3-8F97-E250DDF5744B}" type="pres">
      <dgm:prSet presAssocID="{B6BB129F-2271-4405-941F-B3B0C59BB278}" presName="FlexibleEmptyPlaceHolder" presStyleCnt="0"/>
      <dgm:spPr/>
    </dgm:pt>
    <dgm:pt modelId="{F1C46E35-7FED-40E3-8714-B241C81A160D}" type="pres">
      <dgm:prSet presAssocID="{B6BB129F-2271-4405-941F-B3B0C59BB278}" presName="ConnectLine" presStyleLbl="sibTrans1D1" presStyleIdx="1" presStyleCnt="6"/>
      <dgm:spPr/>
    </dgm:pt>
    <dgm:pt modelId="{8B97F003-3815-437B-AAB8-F01AC2E45D51}" type="pres">
      <dgm:prSet presAssocID="{B6BB129F-2271-4405-941F-B3B0C59BB278}" presName="ConnectorPoint" presStyleLbl="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1D8D812-A2E9-4D84-92E4-B0031D8841F8}" type="pres">
      <dgm:prSet presAssocID="{B6BB129F-2271-4405-941F-B3B0C59BB278}" presName="EmptyPlaceHolder" presStyleCnt="0"/>
      <dgm:spPr/>
    </dgm:pt>
    <dgm:pt modelId="{2F5B2656-1EFF-4C19-AE97-090D1C223432}" type="pres">
      <dgm:prSet presAssocID="{68751C65-25AD-45EA-8A5B-2C6A83614C08}" presName="spaceBetweenRectangles" presStyleCnt="0"/>
      <dgm:spPr/>
    </dgm:pt>
    <dgm:pt modelId="{C166B738-BB4E-4B25-B185-9229449DD4CC}" type="pres">
      <dgm:prSet presAssocID="{F6EAA4C4-B7C2-4404-8564-3AF21712F443}" presName="composite" presStyleCnt="0"/>
      <dgm:spPr/>
    </dgm:pt>
    <dgm:pt modelId="{BD9392A0-0435-4D5C-90F9-1A03C30485D8}" type="pres">
      <dgm:prSet presAssocID="{F6EAA4C4-B7C2-4404-8564-3AF21712F443}" presName="L1TextContainer" presStyleLbl="alignNode1" presStyleIdx="2" presStyleCnt="6">
        <dgm:presLayoutVars>
          <dgm:chMax val="1"/>
          <dgm:chPref val="1"/>
          <dgm:bulletEnabled val="1"/>
        </dgm:presLayoutVars>
      </dgm:prSet>
      <dgm:spPr/>
    </dgm:pt>
    <dgm:pt modelId="{FDD8D891-819A-498D-BFDF-68FE58C0C8E1}" type="pres">
      <dgm:prSet presAssocID="{F6EAA4C4-B7C2-4404-8564-3AF21712F443}" presName="L2TextContainerWrapper" presStyleCnt="0">
        <dgm:presLayoutVars>
          <dgm:bulletEnabled val="1"/>
        </dgm:presLayoutVars>
      </dgm:prSet>
      <dgm:spPr/>
    </dgm:pt>
    <dgm:pt modelId="{021D40FA-E97B-4F57-A54D-E92A49FA3AC5}" type="pres">
      <dgm:prSet presAssocID="{F6EAA4C4-B7C2-4404-8564-3AF21712F443}" presName="L2TextContainer" presStyleLbl="bgAccFollowNode1" presStyleIdx="2" presStyleCnt="6"/>
      <dgm:spPr/>
    </dgm:pt>
    <dgm:pt modelId="{07EFCBF9-F026-4800-AFB3-9531AB19AD9A}" type="pres">
      <dgm:prSet presAssocID="{F6EAA4C4-B7C2-4404-8564-3AF21712F443}" presName="FlexibleEmptyPlaceHolder" presStyleCnt="0"/>
      <dgm:spPr/>
    </dgm:pt>
    <dgm:pt modelId="{0528DC08-70F2-4AAE-B9ED-20AA7411094A}" type="pres">
      <dgm:prSet presAssocID="{F6EAA4C4-B7C2-4404-8564-3AF21712F443}" presName="ConnectLine" presStyleLbl="sibTrans1D1" presStyleIdx="2" presStyleCnt="6"/>
      <dgm:spPr/>
    </dgm:pt>
    <dgm:pt modelId="{4F8C51CF-5574-4292-9F69-BC3FBEF76B3F}" type="pres">
      <dgm:prSet presAssocID="{F6EAA4C4-B7C2-4404-8564-3AF21712F443}" presName="ConnectorPoint" presStyleLbl="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97480E2-E686-4912-850B-3D880F99E34B}" type="pres">
      <dgm:prSet presAssocID="{F6EAA4C4-B7C2-4404-8564-3AF21712F443}" presName="EmptyPlaceHolder" presStyleCnt="0"/>
      <dgm:spPr/>
    </dgm:pt>
    <dgm:pt modelId="{59603321-C139-466C-89B4-E8475C095B98}" type="pres">
      <dgm:prSet presAssocID="{D7CB288B-EFC2-4AA9-A6A0-6222D5D4FA50}" presName="spaceBetweenRectangles" presStyleCnt="0"/>
      <dgm:spPr/>
    </dgm:pt>
    <dgm:pt modelId="{79FC6E76-4A29-45BC-BB51-AB2816200C7C}" type="pres">
      <dgm:prSet presAssocID="{C4EB6CBB-3880-4622-A559-11D8831FE15F}" presName="composite" presStyleCnt="0"/>
      <dgm:spPr/>
    </dgm:pt>
    <dgm:pt modelId="{8EFE90EB-3D84-4BFD-9578-25EE4AF4C0F6}" type="pres">
      <dgm:prSet presAssocID="{C4EB6CBB-3880-4622-A559-11D8831FE15F}" presName="L1TextContainer" presStyleLbl="alignNode1" presStyleIdx="3" presStyleCnt="6">
        <dgm:presLayoutVars>
          <dgm:chMax val="1"/>
          <dgm:chPref val="1"/>
          <dgm:bulletEnabled val="1"/>
        </dgm:presLayoutVars>
      </dgm:prSet>
      <dgm:spPr/>
    </dgm:pt>
    <dgm:pt modelId="{ED449968-FEDC-4555-9B6B-96ED7FEC4D54}" type="pres">
      <dgm:prSet presAssocID="{C4EB6CBB-3880-4622-A559-11D8831FE15F}" presName="L2TextContainerWrapper" presStyleCnt="0">
        <dgm:presLayoutVars>
          <dgm:bulletEnabled val="1"/>
        </dgm:presLayoutVars>
      </dgm:prSet>
      <dgm:spPr/>
    </dgm:pt>
    <dgm:pt modelId="{A82CEB4B-794A-432A-9690-F5EAC557A2BB}" type="pres">
      <dgm:prSet presAssocID="{C4EB6CBB-3880-4622-A559-11D8831FE15F}" presName="L2TextContainer" presStyleLbl="bgAccFollowNode1" presStyleIdx="3" presStyleCnt="6"/>
      <dgm:spPr/>
    </dgm:pt>
    <dgm:pt modelId="{7B377260-BAE6-4F32-9E70-09216AC56CF5}" type="pres">
      <dgm:prSet presAssocID="{C4EB6CBB-3880-4622-A559-11D8831FE15F}" presName="FlexibleEmptyPlaceHolder" presStyleCnt="0"/>
      <dgm:spPr/>
    </dgm:pt>
    <dgm:pt modelId="{9EF3343F-96F1-4FC0-B259-9F22C0D467E3}" type="pres">
      <dgm:prSet presAssocID="{C4EB6CBB-3880-4622-A559-11D8831FE15F}" presName="ConnectLine" presStyleLbl="sibTrans1D1" presStyleIdx="3" presStyleCnt="6"/>
      <dgm:spPr/>
    </dgm:pt>
    <dgm:pt modelId="{EF2850B3-3DB8-47E2-90B5-AC5ED052C89F}" type="pres">
      <dgm:prSet presAssocID="{C4EB6CBB-3880-4622-A559-11D8831FE15F}" presName="ConnectorPoint" presStyleLbl="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2E5E7E3-B66B-4955-8385-46514C63E88A}" type="pres">
      <dgm:prSet presAssocID="{C4EB6CBB-3880-4622-A559-11D8831FE15F}" presName="EmptyPlaceHolder" presStyleCnt="0"/>
      <dgm:spPr/>
    </dgm:pt>
    <dgm:pt modelId="{57807258-C226-46F4-B1AB-4A86CE7920A9}" type="pres">
      <dgm:prSet presAssocID="{995441EF-98ED-46CF-84AD-87267AFC4A13}" presName="spaceBetweenRectangles" presStyleCnt="0"/>
      <dgm:spPr/>
    </dgm:pt>
    <dgm:pt modelId="{87FC5367-5E03-4154-A475-551E504211C7}" type="pres">
      <dgm:prSet presAssocID="{F7958E28-F599-4A5B-B952-225712BB2B63}" presName="composite" presStyleCnt="0"/>
      <dgm:spPr/>
    </dgm:pt>
    <dgm:pt modelId="{51CA85DC-AF73-4D5B-861F-EBD70F866F35}" type="pres">
      <dgm:prSet presAssocID="{F7958E28-F599-4A5B-B952-225712BB2B63}" presName="L1TextContainer" presStyleLbl="alignNode1" presStyleIdx="4" presStyleCnt="6">
        <dgm:presLayoutVars>
          <dgm:chMax val="1"/>
          <dgm:chPref val="1"/>
          <dgm:bulletEnabled val="1"/>
        </dgm:presLayoutVars>
      </dgm:prSet>
      <dgm:spPr/>
    </dgm:pt>
    <dgm:pt modelId="{C368A015-8576-436C-92F1-7A0D8B2F847A}" type="pres">
      <dgm:prSet presAssocID="{F7958E28-F599-4A5B-B952-225712BB2B63}" presName="L2TextContainerWrapper" presStyleCnt="0">
        <dgm:presLayoutVars>
          <dgm:bulletEnabled val="1"/>
        </dgm:presLayoutVars>
      </dgm:prSet>
      <dgm:spPr/>
    </dgm:pt>
    <dgm:pt modelId="{63F3CF02-2353-4AD0-A40E-96553D0D6C79}" type="pres">
      <dgm:prSet presAssocID="{F7958E28-F599-4A5B-B952-225712BB2B63}" presName="L2TextContainer" presStyleLbl="bgAccFollowNode1" presStyleIdx="4" presStyleCnt="6"/>
      <dgm:spPr/>
    </dgm:pt>
    <dgm:pt modelId="{A95E45C4-154E-4068-9D62-3172E86A4F01}" type="pres">
      <dgm:prSet presAssocID="{F7958E28-F599-4A5B-B952-225712BB2B63}" presName="FlexibleEmptyPlaceHolder" presStyleCnt="0"/>
      <dgm:spPr/>
    </dgm:pt>
    <dgm:pt modelId="{83FF9F9E-4E1A-4EBD-BCEE-4D0CE11EEF0F}" type="pres">
      <dgm:prSet presAssocID="{F7958E28-F599-4A5B-B952-225712BB2B63}" presName="ConnectLine" presStyleLbl="sibTrans1D1" presStyleIdx="4" presStyleCnt="6"/>
      <dgm:spPr/>
    </dgm:pt>
    <dgm:pt modelId="{0F654669-624D-41FB-A061-FE7862C15C50}" type="pres">
      <dgm:prSet presAssocID="{F7958E28-F599-4A5B-B952-225712BB2B63}" presName="ConnectorPoint" presStyleLbl="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1A48584-5450-4597-84E3-504B4EEAA4DF}" type="pres">
      <dgm:prSet presAssocID="{F7958E28-F599-4A5B-B952-225712BB2B63}" presName="EmptyPlaceHolder" presStyleCnt="0"/>
      <dgm:spPr/>
    </dgm:pt>
    <dgm:pt modelId="{75DE50CD-2403-4DE9-B9F9-98FFDF6237CF}" type="pres">
      <dgm:prSet presAssocID="{B83AEFDC-8BE0-4752-944B-7AE1AB9C9291}" presName="spaceBetweenRectangles" presStyleCnt="0"/>
      <dgm:spPr/>
    </dgm:pt>
    <dgm:pt modelId="{FE4B67A5-7688-4735-A999-4CE295815B64}" type="pres">
      <dgm:prSet presAssocID="{F21D7EEB-0827-4098-B947-5F578AAC3EA8}" presName="composite" presStyleCnt="0"/>
      <dgm:spPr/>
    </dgm:pt>
    <dgm:pt modelId="{01D80FE6-84CD-4518-9C9B-22F38C46B10C}" type="pres">
      <dgm:prSet presAssocID="{F21D7EEB-0827-4098-B947-5F578AAC3EA8}" presName="L1TextContainer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186FE742-00E2-4748-A326-CD1FE0806374}" type="pres">
      <dgm:prSet presAssocID="{F21D7EEB-0827-4098-B947-5F578AAC3EA8}" presName="L2TextContainerWrapper" presStyleCnt="0">
        <dgm:presLayoutVars>
          <dgm:bulletEnabled val="1"/>
        </dgm:presLayoutVars>
      </dgm:prSet>
      <dgm:spPr/>
    </dgm:pt>
    <dgm:pt modelId="{F27A1B45-EF60-461C-A517-2827881EF6CB}" type="pres">
      <dgm:prSet presAssocID="{F21D7EEB-0827-4098-B947-5F578AAC3EA8}" presName="L2TextContainer" presStyleLbl="bgAccFollowNode1" presStyleIdx="5" presStyleCnt="6"/>
      <dgm:spPr/>
    </dgm:pt>
    <dgm:pt modelId="{5575319E-031D-4D40-8E5F-288D132DA5FB}" type="pres">
      <dgm:prSet presAssocID="{F21D7EEB-0827-4098-B947-5F578AAC3EA8}" presName="FlexibleEmptyPlaceHolder" presStyleCnt="0"/>
      <dgm:spPr/>
    </dgm:pt>
    <dgm:pt modelId="{D6BCA721-BA88-45B3-8D2F-2A6B43F62ED6}" type="pres">
      <dgm:prSet presAssocID="{F21D7EEB-0827-4098-B947-5F578AAC3EA8}" presName="ConnectLine" presStyleLbl="sibTrans1D1" presStyleIdx="5" presStyleCnt="6"/>
      <dgm:spPr/>
    </dgm:pt>
    <dgm:pt modelId="{D0BF2789-9A70-47AE-A8F6-BAFCE71A7047}" type="pres">
      <dgm:prSet presAssocID="{F21D7EEB-0827-4098-B947-5F578AAC3EA8}" presName="ConnectorPoint" presStyleLbl="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4258526-29B3-43E8-B42A-CCCF57CC31FA}" type="pres">
      <dgm:prSet presAssocID="{F21D7EEB-0827-4098-B947-5F578AAC3EA8}" presName="EmptyPlaceHolder" presStyleCnt="0"/>
      <dgm:spPr/>
    </dgm:pt>
  </dgm:ptLst>
  <dgm:cxnLst>
    <dgm:cxn modelId="{5F2A7F00-4246-4CE1-983C-285858D2BBB5}" srcId="{1D66C09B-478E-4176-A17E-80EBFA431D27}" destId="{C4EB6CBB-3880-4622-A559-11D8831FE15F}" srcOrd="3" destOrd="0" parTransId="{45FEC144-1F37-4054-B4E2-61DE4808DD36}" sibTransId="{995441EF-98ED-46CF-84AD-87267AFC4A13}"/>
    <dgm:cxn modelId="{58E8BE00-2CEB-4BEE-B2CE-C0B6C5EF544C}" srcId="{B6BB129F-2271-4405-941F-B3B0C59BB278}" destId="{7BB8A00F-9A38-4C65-98C5-DCBE6D63B3F1}" srcOrd="0" destOrd="0" parTransId="{9B5A01EB-746E-4939-8326-E6353534E18A}" sibTransId="{70C445F8-534C-443E-9221-5269F51E59CC}"/>
    <dgm:cxn modelId="{30323D0B-D615-47AF-B376-AFE4569627DE}" srcId="{1D66C09B-478E-4176-A17E-80EBFA431D27}" destId="{F6EAA4C4-B7C2-4404-8564-3AF21712F443}" srcOrd="2" destOrd="0" parTransId="{504FD6F7-3E67-48E6-8CE3-0A79B64A5535}" sibTransId="{D7CB288B-EFC2-4AA9-A6A0-6222D5D4FA50}"/>
    <dgm:cxn modelId="{B6C75A11-0637-48CC-A399-2D8F2932A329}" type="presOf" srcId="{665347BF-1348-4B8E-BA0E-8635B1657EBE}" destId="{021D40FA-E97B-4F57-A54D-E92A49FA3AC5}" srcOrd="0" destOrd="0" presId="urn:microsoft.com/office/officeart/2017/3/layout/HorizontalLabelsTimeline"/>
    <dgm:cxn modelId="{55CE992E-C0D2-4156-8BFE-191443999054}" srcId="{1D66C09B-478E-4176-A17E-80EBFA431D27}" destId="{971C8D20-FEAE-44C9-8C53-B24EF61B8AE9}" srcOrd="0" destOrd="0" parTransId="{15A03233-FB12-4D42-9A86-E38A86A92163}" sibTransId="{462F64F4-2EF6-4288-97B9-FFC1FF558976}"/>
    <dgm:cxn modelId="{DC347733-97CE-48F4-B3C3-D78E41915DA6}" type="presOf" srcId="{F6EAA4C4-B7C2-4404-8564-3AF21712F443}" destId="{BD9392A0-0435-4D5C-90F9-1A03C30485D8}" srcOrd="0" destOrd="0" presId="urn:microsoft.com/office/officeart/2017/3/layout/HorizontalLabelsTimeline"/>
    <dgm:cxn modelId="{D7CD7136-AAA5-4D4D-A002-956B33ADB6F4}" srcId="{F21D7EEB-0827-4098-B947-5F578AAC3EA8}" destId="{4347A260-C345-4328-9713-B14354FCA931}" srcOrd="0" destOrd="0" parTransId="{89125F57-49D4-40BD-B49C-E460DB7207F1}" sibTransId="{989E6994-9DFB-4C44-868A-5C5077560EC5}"/>
    <dgm:cxn modelId="{67CF6C48-65D5-468B-AE03-2D81D71DBD61}" srcId="{1D66C09B-478E-4176-A17E-80EBFA431D27}" destId="{B6BB129F-2271-4405-941F-B3B0C59BB278}" srcOrd="1" destOrd="0" parTransId="{6DD3E53F-EE23-432D-B077-A7C4A8219FCF}" sibTransId="{68751C65-25AD-45EA-8A5B-2C6A83614C08}"/>
    <dgm:cxn modelId="{532AFD4D-B6A1-4C10-B45B-865E95F076B0}" srcId="{F7958E28-F599-4A5B-B952-225712BB2B63}" destId="{33C1D750-3A8A-4126-9AC6-482596D9EDCE}" srcOrd="0" destOrd="0" parTransId="{552EF12F-0C8F-4B6B-8BF4-F49EAEAEC25E}" sibTransId="{9B7E54F6-0221-42E4-A674-1392A286BF2A}"/>
    <dgm:cxn modelId="{4F825A6F-0EE0-43D7-9FD3-1EC98CC49819}" type="presOf" srcId="{F21D7EEB-0827-4098-B947-5F578AAC3EA8}" destId="{01D80FE6-84CD-4518-9C9B-22F38C46B10C}" srcOrd="0" destOrd="0" presId="urn:microsoft.com/office/officeart/2017/3/layout/HorizontalLabelsTimeline"/>
    <dgm:cxn modelId="{8A1D1183-1418-4510-97C4-12AF8A2D880D}" srcId="{C4EB6CBB-3880-4622-A559-11D8831FE15F}" destId="{9FD287C7-0BB6-4528-B295-14D48D96561D}" srcOrd="0" destOrd="0" parTransId="{C4923D5D-4D0A-4594-863D-E0627158B865}" sibTransId="{BEB10E5A-7863-454E-A757-060FBE8DD00B}"/>
    <dgm:cxn modelId="{04F6AD87-C3AA-4353-B370-439BFA369859}" type="presOf" srcId="{971C8D20-FEAE-44C9-8C53-B24EF61B8AE9}" destId="{D6621FF9-9BBE-434D-BBD9-E3E7C107AEED}" srcOrd="0" destOrd="0" presId="urn:microsoft.com/office/officeart/2017/3/layout/HorizontalLabelsTimeline"/>
    <dgm:cxn modelId="{28E97C94-8716-4A53-8B07-8596429C6866}" type="presOf" srcId="{33C1D750-3A8A-4126-9AC6-482596D9EDCE}" destId="{63F3CF02-2353-4AD0-A40E-96553D0D6C79}" srcOrd="0" destOrd="0" presId="urn:microsoft.com/office/officeart/2017/3/layout/HorizontalLabelsTimeline"/>
    <dgm:cxn modelId="{4B7EE2A4-26AF-4693-BFF2-73C395D37E7B}" type="presOf" srcId="{7BB8A00F-9A38-4C65-98C5-DCBE6D63B3F1}" destId="{2D590C85-CC88-4F74-9EDD-EA2F2677222C}" srcOrd="0" destOrd="0" presId="urn:microsoft.com/office/officeart/2017/3/layout/HorizontalLabelsTimeline"/>
    <dgm:cxn modelId="{CD1764A6-673C-4961-B6A3-81FE6960F6FF}" srcId="{1D66C09B-478E-4176-A17E-80EBFA431D27}" destId="{F7958E28-F599-4A5B-B952-225712BB2B63}" srcOrd="4" destOrd="0" parTransId="{9202D565-9E3D-4187-A7C2-EA7F6E779B40}" sibTransId="{B83AEFDC-8BE0-4752-944B-7AE1AB9C9291}"/>
    <dgm:cxn modelId="{918B56BC-FB21-4975-8A4D-A4134297972A}" type="presOf" srcId="{FB6690F2-BBC6-4673-BEC7-0C1C46F316A7}" destId="{DBE15CF1-FA7B-4A9C-A497-D8F76264B675}" srcOrd="0" destOrd="0" presId="urn:microsoft.com/office/officeart/2017/3/layout/HorizontalLabelsTimeline"/>
    <dgm:cxn modelId="{A57229C3-532A-4E2F-90B8-35397A332480}" type="presOf" srcId="{4347A260-C345-4328-9713-B14354FCA931}" destId="{F27A1B45-EF60-461C-A517-2827881EF6CB}" srcOrd="0" destOrd="0" presId="urn:microsoft.com/office/officeart/2017/3/layout/HorizontalLabelsTimeline"/>
    <dgm:cxn modelId="{B4862FCB-5721-464D-9633-2F1011584239}" type="presOf" srcId="{C4EB6CBB-3880-4622-A559-11D8831FE15F}" destId="{8EFE90EB-3D84-4BFD-9578-25EE4AF4C0F6}" srcOrd="0" destOrd="0" presId="urn:microsoft.com/office/officeart/2017/3/layout/HorizontalLabelsTimeline"/>
    <dgm:cxn modelId="{50F46BCF-096A-4E48-947A-C8F8C613C56A}" type="presOf" srcId="{1D66C09B-478E-4176-A17E-80EBFA431D27}" destId="{079E689C-331A-4AFB-BBEF-DF0D184EB522}" srcOrd="0" destOrd="0" presId="urn:microsoft.com/office/officeart/2017/3/layout/HorizontalLabelsTimeline"/>
    <dgm:cxn modelId="{A725B8D6-8220-4DE0-815A-F82F58319C2D}" type="presOf" srcId="{9FD287C7-0BB6-4528-B295-14D48D96561D}" destId="{A82CEB4B-794A-432A-9690-F5EAC557A2BB}" srcOrd="0" destOrd="0" presId="urn:microsoft.com/office/officeart/2017/3/layout/HorizontalLabelsTimeline"/>
    <dgm:cxn modelId="{59214BD9-90C7-48FA-8552-4D13F5F9F9E6}" type="presOf" srcId="{B6BB129F-2271-4405-941F-B3B0C59BB278}" destId="{BCE1D926-39E0-4EBA-A542-F87DE197782F}" srcOrd="0" destOrd="0" presId="urn:microsoft.com/office/officeart/2017/3/layout/HorizontalLabelsTimeline"/>
    <dgm:cxn modelId="{6816D7E1-10CD-4A8C-84C4-228C82F6AC88}" type="presOf" srcId="{F7958E28-F599-4A5B-B952-225712BB2B63}" destId="{51CA85DC-AF73-4D5B-861F-EBD70F866F35}" srcOrd="0" destOrd="0" presId="urn:microsoft.com/office/officeart/2017/3/layout/HorizontalLabelsTimeline"/>
    <dgm:cxn modelId="{3FB70BE2-5C9E-441B-A704-6E902CBF5956}" srcId="{971C8D20-FEAE-44C9-8C53-B24EF61B8AE9}" destId="{FB6690F2-BBC6-4673-BEC7-0C1C46F316A7}" srcOrd="0" destOrd="0" parTransId="{174FE71F-60AB-4B99-846F-9650B47C016F}" sibTransId="{4E8C4CD1-681B-4E59-9EA3-71CA17441884}"/>
    <dgm:cxn modelId="{79F378E4-BFD3-4529-8030-AABEA89EFD3E}" srcId="{F6EAA4C4-B7C2-4404-8564-3AF21712F443}" destId="{665347BF-1348-4B8E-BA0E-8635B1657EBE}" srcOrd="0" destOrd="0" parTransId="{95C08BDA-5803-4820-B0A8-392F876A3983}" sibTransId="{46568E7C-6E86-4946-BCB2-28628D511B80}"/>
    <dgm:cxn modelId="{71E5E0E8-FE61-498A-AA1B-9BC15175C8EE}" srcId="{1D66C09B-478E-4176-A17E-80EBFA431D27}" destId="{F21D7EEB-0827-4098-B947-5F578AAC3EA8}" srcOrd="5" destOrd="0" parTransId="{EB6377B2-0E27-4CB1-B5D6-3A2038FA38A6}" sibTransId="{6D1A7733-A3FF-4F3B-B0E7-36A1CC32B8DA}"/>
    <dgm:cxn modelId="{29A5612E-3063-4C95-9E6F-4F96A1D39F16}" type="presParOf" srcId="{079E689C-331A-4AFB-BBEF-DF0D184EB522}" destId="{39AF8FD0-0FF2-4483-B988-649739D6DEAB}" srcOrd="0" destOrd="0" presId="urn:microsoft.com/office/officeart/2017/3/layout/HorizontalLabelsTimeline"/>
    <dgm:cxn modelId="{246D6B09-72C8-46FA-918B-D16BF96BCB4C}" type="presParOf" srcId="{079E689C-331A-4AFB-BBEF-DF0D184EB522}" destId="{9C2E1516-FBBA-4FCC-AA07-7F9C289927AE}" srcOrd="1" destOrd="0" presId="urn:microsoft.com/office/officeart/2017/3/layout/HorizontalLabelsTimeline"/>
    <dgm:cxn modelId="{9D9DBABC-7101-4A4F-9F3C-C443AB812704}" type="presParOf" srcId="{9C2E1516-FBBA-4FCC-AA07-7F9C289927AE}" destId="{65BF870C-0F5A-47D0-B023-05AEF7738746}" srcOrd="0" destOrd="0" presId="urn:microsoft.com/office/officeart/2017/3/layout/HorizontalLabelsTimeline"/>
    <dgm:cxn modelId="{5E1F0A17-378A-4E18-9394-34A7352D7336}" type="presParOf" srcId="{65BF870C-0F5A-47D0-B023-05AEF7738746}" destId="{D6621FF9-9BBE-434D-BBD9-E3E7C107AEED}" srcOrd="0" destOrd="0" presId="urn:microsoft.com/office/officeart/2017/3/layout/HorizontalLabelsTimeline"/>
    <dgm:cxn modelId="{E05666E8-B0F8-4C3C-8F4E-1B56DD817050}" type="presParOf" srcId="{65BF870C-0F5A-47D0-B023-05AEF7738746}" destId="{8EABD240-095F-45C2-BD57-A07DAA913C81}" srcOrd="1" destOrd="0" presId="urn:microsoft.com/office/officeart/2017/3/layout/HorizontalLabelsTimeline"/>
    <dgm:cxn modelId="{8A4D423F-9632-4B81-A417-D1F71C343455}" type="presParOf" srcId="{8EABD240-095F-45C2-BD57-A07DAA913C81}" destId="{DBE15CF1-FA7B-4A9C-A497-D8F76264B675}" srcOrd="0" destOrd="0" presId="urn:microsoft.com/office/officeart/2017/3/layout/HorizontalLabelsTimeline"/>
    <dgm:cxn modelId="{1CE8A308-466E-4D2B-8868-8B1F386DB093}" type="presParOf" srcId="{8EABD240-095F-45C2-BD57-A07DAA913C81}" destId="{17FDE3AE-B5E7-49E3-A41D-79D012B5DCB5}" srcOrd="1" destOrd="0" presId="urn:microsoft.com/office/officeart/2017/3/layout/HorizontalLabelsTimeline"/>
    <dgm:cxn modelId="{BE1EF5FE-D577-42CB-97DE-37E724E0AA00}" type="presParOf" srcId="{65BF870C-0F5A-47D0-B023-05AEF7738746}" destId="{24BDBE05-6878-4BB6-937F-3CC47592D85F}" srcOrd="2" destOrd="0" presId="urn:microsoft.com/office/officeart/2017/3/layout/HorizontalLabelsTimeline"/>
    <dgm:cxn modelId="{0922C30C-766F-4132-B750-5C90F90ED8B7}" type="presParOf" srcId="{65BF870C-0F5A-47D0-B023-05AEF7738746}" destId="{D8AFE774-03C0-41DA-A8EB-E8BB96134D84}" srcOrd="3" destOrd="0" presId="urn:microsoft.com/office/officeart/2017/3/layout/HorizontalLabelsTimeline"/>
    <dgm:cxn modelId="{84F866CA-0BD1-4018-809A-FB31D212FB94}" type="presParOf" srcId="{65BF870C-0F5A-47D0-B023-05AEF7738746}" destId="{144BEDAE-B5FB-4235-8D8A-0642700F7AD3}" srcOrd="4" destOrd="0" presId="urn:microsoft.com/office/officeart/2017/3/layout/HorizontalLabelsTimeline"/>
    <dgm:cxn modelId="{D17C8445-1192-4D74-8853-BF11131C03D3}" type="presParOf" srcId="{9C2E1516-FBBA-4FCC-AA07-7F9C289927AE}" destId="{4CBBA120-3A7A-4A37-8955-D267EDD4E7B7}" srcOrd="1" destOrd="0" presId="urn:microsoft.com/office/officeart/2017/3/layout/HorizontalLabelsTimeline"/>
    <dgm:cxn modelId="{351D0292-EF2F-4753-8C18-DF081AC01247}" type="presParOf" srcId="{9C2E1516-FBBA-4FCC-AA07-7F9C289927AE}" destId="{9A304B72-23E2-4466-BB1E-E2744586D20D}" srcOrd="2" destOrd="0" presId="urn:microsoft.com/office/officeart/2017/3/layout/HorizontalLabelsTimeline"/>
    <dgm:cxn modelId="{080C40C9-6DA4-490A-9A76-DAA22E055D30}" type="presParOf" srcId="{9A304B72-23E2-4466-BB1E-E2744586D20D}" destId="{BCE1D926-39E0-4EBA-A542-F87DE197782F}" srcOrd="0" destOrd="0" presId="urn:microsoft.com/office/officeart/2017/3/layout/HorizontalLabelsTimeline"/>
    <dgm:cxn modelId="{77EA2568-FC18-4B4A-B03D-F3C44D92A668}" type="presParOf" srcId="{9A304B72-23E2-4466-BB1E-E2744586D20D}" destId="{50C24EA3-AF6A-4BED-ADCC-52A876B9324B}" srcOrd="1" destOrd="0" presId="urn:microsoft.com/office/officeart/2017/3/layout/HorizontalLabelsTimeline"/>
    <dgm:cxn modelId="{4C196667-D996-40E2-9BA9-F941C77E54DC}" type="presParOf" srcId="{50C24EA3-AF6A-4BED-ADCC-52A876B9324B}" destId="{2D590C85-CC88-4F74-9EDD-EA2F2677222C}" srcOrd="0" destOrd="0" presId="urn:microsoft.com/office/officeart/2017/3/layout/HorizontalLabelsTimeline"/>
    <dgm:cxn modelId="{A448891F-DED2-4773-A0BE-086C5ACE2767}" type="presParOf" srcId="{50C24EA3-AF6A-4BED-ADCC-52A876B9324B}" destId="{6217F1E4-8CCC-4CF3-8F97-E250DDF5744B}" srcOrd="1" destOrd="0" presId="urn:microsoft.com/office/officeart/2017/3/layout/HorizontalLabelsTimeline"/>
    <dgm:cxn modelId="{B9C31298-1C0E-4752-AB16-DC43F9791DCA}" type="presParOf" srcId="{9A304B72-23E2-4466-BB1E-E2744586D20D}" destId="{F1C46E35-7FED-40E3-8714-B241C81A160D}" srcOrd="2" destOrd="0" presId="urn:microsoft.com/office/officeart/2017/3/layout/HorizontalLabelsTimeline"/>
    <dgm:cxn modelId="{8E22787A-275A-40F9-8569-93D177647D9F}" type="presParOf" srcId="{9A304B72-23E2-4466-BB1E-E2744586D20D}" destId="{8B97F003-3815-437B-AAB8-F01AC2E45D51}" srcOrd="3" destOrd="0" presId="urn:microsoft.com/office/officeart/2017/3/layout/HorizontalLabelsTimeline"/>
    <dgm:cxn modelId="{E95BD856-D705-4AB4-9F5B-477FA61C9F32}" type="presParOf" srcId="{9A304B72-23E2-4466-BB1E-E2744586D20D}" destId="{21D8D812-A2E9-4D84-92E4-B0031D8841F8}" srcOrd="4" destOrd="0" presId="urn:microsoft.com/office/officeart/2017/3/layout/HorizontalLabelsTimeline"/>
    <dgm:cxn modelId="{356AEDB2-3697-4871-93EC-DBFA9A2E698A}" type="presParOf" srcId="{9C2E1516-FBBA-4FCC-AA07-7F9C289927AE}" destId="{2F5B2656-1EFF-4C19-AE97-090D1C223432}" srcOrd="3" destOrd="0" presId="urn:microsoft.com/office/officeart/2017/3/layout/HorizontalLabelsTimeline"/>
    <dgm:cxn modelId="{03D1624D-0AC8-4760-9EEC-95AA7EF0EBDD}" type="presParOf" srcId="{9C2E1516-FBBA-4FCC-AA07-7F9C289927AE}" destId="{C166B738-BB4E-4B25-B185-9229449DD4CC}" srcOrd="4" destOrd="0" presId="urn:microsoft.com/office/officeart/2017/3/layout/HorizontalLabelsTimeline"/>
    <dgm:cxn modelId="{8D5A7F8D-A6D9-44A6-B63B-DA01C84AB40F}" type="presParOf" srcId="{C166B738-BB4E-4B25-B185-9229449DD4CC}" destId="{BD9392A0-0435-4D5C-90F9-1A03C30485D8}" srcOrd="0" destOrd="0" presId="urn:microsoft.com/office/officeart/2017/3/layout/HorizontalLabelsTimeline"/>
    <dgm:cxn modelId="{D3E7221E-2605-42A0-AE80-545402DA1E71}" type="presParOf" srcId="{C166B738-BB4E-4B25-B185-9229449DD4CC}" destId="{FDD8D891-819A-498D-BFDF-68FE58C0C8E1}" srcOrd="1" destOrd="0" presId="urn:microsoft.com/office/officeart/2017/3/layout/HorizontalLabelsTimeline"/>
    <dgm:cxn modelId="{41C87029-95CA-4311-BBEA-479D4D2B2997}" type="presParOf" srcId="{FDD8D891-819A-498D-BFDF-68FE58C0C8E1}" destId="{021D40FA-E97B-4F57-A54D-E92A49FA3AC5}" srcOrd="0" destOrd="0" presId="urn:microsoft.com/office/officeart/2017/3/layout/HorizontalLabelsTimeline"/>
    <dgm:cxn modelId="{719E74C2-E27E-4FAF-BE32-12D5BE938A54}" type="presParOf" srcId="{FDD8D891-819A-498D-BFDF-68FE58C0C8E1}" destId="{07EFCBF9-F026-4800-AFB3-9531AB19AD9A}" srcOrd="1" destOrd="0" presId="urn:microsoft.com/office/officeart/2017/3/layout/HorizontalLabelsTimeline"/>
    <dgm:cxn modelId="{CC278601-2F59-43B2-88C3-16A62E9FFEC3}" type="presParOf" srcId="{C166B738-BB4E-4B25-B185-9229449DD4CC}" destId="{0528DC08-70F2-4AAE-B9ED-20AA7411094A}" srcOrd="2" destOrd="0" presId="urn:microsoft.com/office/officeart/2017/3/layout/HorizontalLabelsTimeline"/>
    <dgm:cxn modelId="{A9AED881-CC3A-4169-BA49-FF634A5265A6}" type="presParOf" srcId="{C166B738-BB4E-4B25-B185-9229449DD4CC}" destId="{4F8C51CF-5574-4292-9F69-BC3FBEF76B3F}" srcOrd="3" destOrd="0" presId="urn:microsoft.com/office/officeart/2017/3/layout/HorizontalLabelsTimeline"/>
    <dgm:cxn modelId="{8B779075-6791-47DD-9FAB-E8273C272736}" type="presParOf" srcId="{C166B738-BB4E-4B25-B185-9229449DD4CC}" destId="{997480E2-E686-4912-850B-3D880F99E34B}" srcOrd="4" destOrd="0" presId="urn:microsoft.com/office/officeart/2017/3/layout/HorizontalLabelsTimeline"/>
    <dgm:cxn modelId="{D763E851-9DF4-45B1-9C14-343FCBE5A3C2}" type="presParOf" srcId="{9C2E1516-FBBA-4FCC-AA07-7F9C289927AE}" destId="{59603321-C139-466C-89B4-E8475C095B98}" srcOrd="5" destOrd="0" presId="urn:microsoft.com/office/officeart/2017/3/layout/HorizontalLabelsTimeline"/>
    <dgm:cxn modelId="{3317E13A-7A5D-43A3-975A-DF06BD77D92D}" type="presParOf" srcId="{9C2E1516-FBBA-4FCC-AA07-7F9C289927AE}" destId="{79FC6E76-4A29-45BC-BB51-AB2816200C7C}" srcOrd="6" destOrd="0" presId="urn:microsoft.com/office/officeart/2017/3/layout/HorizontalLabelsTimeline"/>
    <dgm:cxn modelId="{DEDD3C03-7D21-4122-8C84-91EEA7B79C6B}" type="presParOf" srcId="{79FC6E76-4A29-45BC-BB51-AB2816200C7C}" destId="{8EFE90EB-3D84-4BFD-9578-25EE4AF4C0F6}" srcOrd="0" destOrd="0" presId="urn:microsoft.com/office/officeart/2017/3/layout/HorizontalLabelsTimeline"/>
    <dgm:cxn modelId="{19141C43-1820-450D-A586-ABDE6A3447D2}" type="presParOf" srcId="{79FC6E76-4A29-45BC-BB51-AB2816200C7C}" destId="{ED449968-FEDC-4555-9B6B-96ED7FEC4D54}" srcOrd="1" destOrd="0" presId="urn:microsoft.com/office/officeart/2017/3/layout/HorizontalLabelsTimeline"/>
    <dgm:cxn modelId="{2DAFB94B-CFD5-4A1E-8F5C-6BF1E3881D4C}" type="presParOf" srcId="{ED449968-FEDC-4555-9B6B-96ED7FEC4D54}" destId="{A82CEB4B-794A-432A-9690-F5EAC557A2BB}" srcOrd="0" destOrd="0" presId="urn:microsoft.com/office/officeart/2017/3/layout/HorizontalLabelsTimeline"/>
    <dgm:cxn modelId="{0EA2730E-A173-4EE7-8D5F-FF93F1525BD6}" type="presParOf" srcId="{ED449968-FEDC-4555-9B6B-96ED7FEC4D54}" destId="{7B377260-BAE6-4F32-9E70-09216AC56CF5}" srcOrd="1" destOrd="0" presId="urn:microsoft.com/office/officeart/2017/3/layout/HorizontalLabelsTimeline"/>
    <dgm:cxn modelId="{46AB418A-4512-4284-9340-D8039B690F94}" type="presParOf" srcId="{79FC6E76-4A29-45BC-BB51-AB2816200C7C}" destId="{9EF3343F-96F1-4FC0-B259-9F22C0D467E3}" srcOrd="2" destOrd="0" presId="urn:microsoft.com/office/officeart/2017/3/layout/HorizontalLabelsTimeline"/>
    <dgm:cxn modelId="{2AC701D9-AD66-43EF-B613-51E0FA18088E}" type="presParOf" srcId="{79FC6E76-4A29-45BC-BB51-AB2816200C7C}" destId="{EF2850B3-3DB8-47E2-90B5-AC5ED052C89F}" srcOrd="3" destOrd="0" presId="urn:microsoft.com/office/officeart/2017/3/layout/HorizontalLabelsTimeline"/>
    <dgm:cxn modelId="{D33FEDA3-635A-41B0-9F6A-255FC4B2E960}" type="presParOf" srcId="{79FC6E76-4A29-45BC-BB51-AB2816200C7C}" destId="{F2E5E7E3-B66B-4955-8385-46514C63E88A}" srcOrd="4" destOrd="0" presId="urn:microsoft.com/office/officeart/2017/3/layout/HorizontalLabelsTimeline"/>
    <dgm:cxn modelId="{08C1650E-5661-4D01-B5D3-14A661B0C3AC}" type="presParOf" srcId="{9C2E1516-FBBA-4FCC-AA07-7F9C289927AE}" destId="{57807258-C226-46F4-B1AB-4A86CE7920A9}" srcOrd="7" destOrd="0" presId="urn:microsoft.com/office/officeart/2017/3/layout/HorizontalLabelsTimeline"/>
    <dgm:cxn modelId="{EDB04430-AF3E-4E34-A7BD-F839EA0FC1DB}" type="presParOf" srcId="{9C2E1516-FBBA-4FCC-AA07-7F9C289927AE}" destId="{87FC5367-5E03-4154-A475-551E504211C7}" srcOrd="8" destOrd="0" presId="urn:microsoft.com/office/officeart/2017/3/layout/HorizontalLabelsTimeline"/>
    <dgm:cxn modelId="{EB973CD7-3578-42FC-8F54-C5F99B9DD84D}" type="presParOf" srcId="{87FC5367-5E03-4154-A475-551E504211C7}" destId="{51CA85DC-AF73-4D5B-861F-EBD70F866F35}" srcOrd="0" destOrd="0" presId="urn:microsoft.com/office/officeart/2017/3/layout/HorizontalLabelsTimeline"/>
    <dgm:cxn modelId="{4E945F4B-5E4F-4C9C-9A66-D6F442AF5636}" type="presParOf" srcId="{87FC5367-5E03-4154-A475-551E504211C7}" destId="{C368A015-8576-436C-92F1-7A0D8B2F847A}" srcOrd="1" destOrd="0" presId="urn:microsoft.com/office/officeart/2017/3/layout/HorizontalLabelsTimeline"/>
    <dgm:cxn modelId="{E4189D0B-48F0-453B-BBEE-435264A48035}" type="presParOf" srcId="{C368A015-8576-436C-92F1-7A0D8B2F847A}" destId="{63F3CF02-2353-4AD0-A40E-96553D0D6C79}" srcOrd="0" destOrd="0" presId="urn:microsoft.com/office/officeart/2017/3/layout/HorizontalLabelsTimeline"/>
    <dgm:cxn modelId="{F7064375-01A0-4359-B409-9C2B03456634}" type="presParOf" srcId="{C368A015-8576-436C-92F1-7A0D8B2F847A}" destId="{A95E45C4-154E-4068-9D62-3172E86A4F01}" srcOrd="1" destOrd="0" presId="urn:microsoft.com/office/officeart/2017/3/layout/HorizontalLabelsTimeline"/>
    <dgm:cxn modelId="{70FCAFEB-679A-4D9F-9C8C-02B06D68E09E}" type="presParOf" srcId="{87FC5367-5E03-4154-A475-551E504211C7}" destId="{83FF9F9E-4E1A-4EBD-BCEE-4D0CE11EEF0F}" srcOrd="2" destOrd="0" presId="urn:microsoft.com/office/officeart/2017/3/layout/HorizontalLabelsTimeline"/>
    <dgm:cxn modelId="{C82D54C0-C7AF-4948-B815-6389940990CB}" type="presParOf" srcId="{87FC5367-5E03-4154-A475-551E504211C7}" destId="{0F654669-624D-41FB-A061-FE7862C15C50}" srcOrd="3" destOrd="0" presId="urn:microsoft.com/office/officeart/2017/3/layout/HorizontalLabelsTimeline"/>
    <dgm:cxn modelId="{B3138160-77C4-4827-91EB-B505A9FBF222}" type="presParOf" srcId="{87FC5367-5E03-4154-A475-551E504211C7}" destId="{01A48584-5450-4597-84E3-504B4EEAA4DF}" srcOrd="4" destOrd="0" presId="urn:microsoft.com/office/officeart/2017/3/layout/HorizontalLabelsTimeline"/>
    <dgm:cxn modelId="{DBC3BB38-8D3D-47B4-A5A5-195AA58ABEA4}" type="presParOf" srcId="{9C2E1516-FBBA-4FCC-AA07-7F9C289927AE}" destId="{75DE50CD-2403-4DE9-B9F9-98FFDF6237CF}" srcOrd="9" destOrd="0" presId="urn:microsoft.com/office/officeart/2017/3/layout/HorizontalLabelsTimeline"/>
    <dgm:cxn modelId="{D43A9E67-6B71-4EA0-B3DD-13A1AE57BF9A}" type="presParOf" srcId="{9C2E1516-FBBA-4FCC-AA07-7F9C289927AE}" destId="{FE4B67A5-7688-4735-A999-4CE295815B64}" srcOrd="10" destOrd="0" presId="urn:microsoft.com/office/officeart/2017/3/layout/HorizontalLabelsTimeline"/>
    <dgm:cxn modelId="{EFC55E66-3A8F-4157-AB21-66B0E692328C}" type="presParOf" srcId="{FE4B67A5-7688-4735-A999-4CE295815B64}" destId="{01D80FE6-84CD-4518-9C9B-22F38C46B10C}" srcOrd="0" destOrd="0" presId="urn:microsoft.com/office/officeart/2017/3/layout/HorizontalLabelsTimeline"/>
    <dgm:cxn modelId="{34F20A46-51A8-48D2-962E-460D37510C9F}" type="presParOf" srcId="{FE4B67A5-7688-4735-A999-4CE295815B64}" destId="{186FE742-00E2-4748-A326-CD1FE0806374}" srcOrd="1" destOrd="0" presId="urn:microsoft.com/office/officeart/2017/3/layout/HorizontalLabelsTimeline"/>
    <dgm:cxn modelId="{2AFEB033-6153-4FBE-A080-5168440C98A8}" type="presParOf" srcId="{186FE742-00E2-4748-A326-CD1FE0806374}" destId="{F27A1B45-EF60-461C-A517-2827881EF6CB}" srcOrd="0" destOrd="0" presId="urn:microsoft.com/office/officeart/2017/3/layout/HorizontalLabelsTimeline"/>
    <dgm:cxn modelId="{68D88FDF-A402-4656-88AB-2FBEC2F25E50}" type="presParOf" srcId="{186FE742-00E2-4748-A326-CD1FE0806374}" destId="{5575319E-031D-4D40-8E5F-288D132DA5FB}" srcOrd="1" destOrd="0" presId="urn:microsoft.com/office/officeart/2017/3/layout/HorizontalLabelsTimeline"/>
    <dgm:cxn modelId="{D031869B-57FC-4009-9DF6-E5D6A2A154D8}" type="presParOf" srcId="{FE4B67A5-7688-4735-A999-4CE295815B64}" destId="{D6BCA721-BA88-45B3-8D2F-2A6B43F62ED6}" srcOrd="2" destOrd="0" presId="urn:microsoft.com/office/officeart/2017/3/layout/HorizontalLabelsTimeline"/>
    <dgm:cxn modelId="{AD849F9C-518A-4295-A275-3273099D3551}" type="presParOf" srcId="{FE4B67A5-7688-4735-A999-4CE295815B64}" destId="{D0BF2789-9A70-47AE-A8F6-BAFCE71A7047}" srcOrd="3" destOrd="0" presId="urn:microsoft.com/office/officeart/2017/3/layout/HorizontalLabelsTimeline"/>
    <dgm:cxn modelId="{9CD43B8B-ABD7-4CE7-B985-8A1AD9D051CB}" type="presParOf" srcId="{FE4B67A5-7688-4735-A999-4CE295815B64}" destId="{54258526-29B3-43E8-B42A-CCCF57CC31FA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6E571-7233-4B19-98AA-B89F66F9EDC1}">
      <dsp:nvSpPr>
        <dsp:cNvPr id="0" name=""/>
        <dsp:cNvSpPr/>
      </dsp:nvSpPr>
      <dsp:spPr>
        <a:xfrm>
          <a:off x="41398" y="1659"/>
          <a:ext cx="4745521" cy="3013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33F2A-CE27-4352-8B21-E4C0981A290C}">
      <dsp:nvSpPr>
        <dsp:cNvPr id="0" name=""/>
        <dsp:cNvSpPr/>
      </dsp:nvSpPr>
      <dsp:spPr>
        <a:xfrm>
          <a:off x="568678" y="502575"/>
          <a:ext cx="4745521" cy="3013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Bierstadt"/>
            </a:rPr>
            <a:t>Generate a set of recommendations</a:t>
          </a:r>
          <a:r>
            <a:rPr lang="en-US" sz="3100" kern="1200" dirty="0"/>
            <a:t> based on asset response time comparisons of</a:t>
          </a:r>
          <a:r>
            <a:rPr lang="en-US" sz="3100" kern="1200" dirty="0">
              <a:latin typeface="Bierstadt"/>
            </a:rPr>
            <a:t> the</a:t>
          </a:r>
          <a:r>
            <a:rPr lang="en-US" sz="3100" kern="1200" dirty="0"/>
            <a:t> three scenarios.</a:t>
          </a:r>
        </a:p>
      </dsp:txBody>
      <dsp:txXfrm>
        <a:off x="656938" y="590835"/>
        <a:ext cx="4569001" cy="2836886"/>
      </dsp:txXfrm>
    </dsp:sp>
    <dsp:sp modelId="{F7C225BB-8790-4927-A12B-F982DC1EDBC3}">
      <dsp:nvSpPr>
        <dsp:cNvPr id="0" name=""/>
        <dsp:cNvSpPr/>
      </dsp:nvSpPr>
      <dsp:spPr>
        <a:xfrm>
          <a:off x="5841480" y="1659"/>
          <a:ext cx="4745521" cy="3013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E952C-12B8-482A-9D5B-DB6993FD96AE}">
      <dsp:nvSpPr>
        <dsp:cNvPr id="0" name=""/>
        <dsp:cNvSpPr/>
      </dsp:nvSpPr>
      <dsp:spPr>
        <a:xfrm>
          <a:off x="6368760" y="502575"/>
          <a:ext cx="4745521" cy="3013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Bierstadt"/>
            </a:rPr>
            <a:t>Improve </a:t>
          </a:r>
          <a:r>
            <a:rPr lang="en-US" sz="3100" kern="1200" dirty="0"/>
            <a:t>response of CAP ground </a:t>
          </a:r>
          <a:r>
            <a:rPr lang="en-US" sz="3100" kern="1200" dirty="0">
              <a:latin typeface="Bierstadt"/>
            </a:rPr>
            <a:t>and</a:t>
          </a:r>
          <a:r>
            <a:rPr lang="en-US" sz="3100" kern="1200" dirty="0"/>
            <a:t> air assets to likely areas</a:t>
          </a:r>
          <a:r>
            <a:rPr lang="en-US" sz="3100" kern="1200" dirty="0">
              <a:latin typeface="Bierstadt"/>
            </a:rPr>
            <a:t> disaster relief</a:t>
          </a:r>
          <a:r>
            <a:rPr lang="en-US" sz="3100" kern="1200" dirty="0"/>
            <a:t> need for Maryland.</a:t>
          </a:r>
          <a:r>
            <a:rPr lang="en-US" sz="3100" kern="1200" dirty="0">
              <a:highlight>
                <a:srgbClr val="FFFF00"/>
              </a:highlight>
              <a:latin typeface="Bierstadt"/>
            </a:rPr>
            <a:t> </a:t>
          </a:r>
          <a:endParaRPr lang="en-US" sz="3100" kern="1200" dirty="0">
            <a:highlight>
              <a:srgbClr val="FFFF00"/>
            </a:highlight>
          </a:endParaRPr>
        </a:p>
      </dsp:txBody>
      <dsp:txXfrm>
        <a:off x="6457020" y="590835"/>
        <a:ext cx="4569001" cy="283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F8FD0-0FF2-4483-B988-649739D6DEAB}">
      <dsp:nvSpPr>
        <dsp:cNvPr id="0" name=""/>
        <dsp:cNvSpPr/>
      </dsp:nvSpPr>
      <dsp:spPr>
        <a:xfrm>
          <a:off x="0" y="1887537"/>
          <a:ext cx="1127045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21FF9-9BBE-434D-BBD9-E3E7C107AEED}">
      <dsp:nvSpPr>
        <dsp:cNvPr id="0" name=""/>
        <dsp:cNvSpPr/>
      </dsp:nvSpPr>
      <dsp:spPr>
        <a:xfrm>
          <a:off x="194536" y="1170272"/>
          <a:ext cx="2833022" cy="453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Bierstadt"/>
            </a:rPr>
            <a:t>Start </a:t>
          </a:r>
        </a:p>
      </dsp:txBody>
      <dsp:txXfrm>
        <a:off x="194536" y="1170272"/>
        <a:ext cx="2833022" cy="453008"/>
      </dsp:txXfrm>
    </dsp:sp>
    <dsp:sp modelId="{DBE15CF1-FA7B-4A9C-A497-D8F76264B675}">
      <dsp:nvSpPr>
        <dsp:cNvPr id="0" name=""/>
        <dsp:cNvSpPr/>
      </dsp:nvSpPr>
      <dsp:spPr>
        <a:xfrm>
          <a:off x="194536" y="671078"/>
          <a:ext cx="2833022" cy="4991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ierstadt"/>
            </a:rPr>
            <a:t>Oct 2021</a:t>
          </a:r>
          <a:endParaRPr lang="en-US" sz="1500" kern="1200" dirty="0"/>
        </a:p>
      </dsp:txBody>
      <dsp:txXfrm>
        <a:off x="194536" y="671078"/>
        <a:ext cx="2833022" cy="499194"/>
      </dsp:txXfrm>
    </dsp:sp>
    <dsp:sp modelId="{24BDBE05-6878-4BB6-937F-3CC47592D85F}">
      <dsp:nvSpPr>
        <dsp:cNvPr id="0" name=""/>
        <dsp:cNvSpPr/>
      </dsp:nvSpPr>
      <dsp:spPr>
        <a:xfrm>
          <a:off x="1611047" y="1623281"/>
          <a:ext cx="0" cy="264255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1D926-39E0-4EBA-A542-F87DE197782F}">
      <dsp:nvSpPr>
        <dsp:cNvPr id="0" name=""/>
        <dsp:cNvSpPr/>
      </dsp:nvSpPr>
      <dsp:spPr>
        <a:xfrm>
          <a:off x="1804208" y="2151792"/>
          <a:ext cx="2833022" cy="453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Bierstadt"/>
            </a:rPr>
            <a:t>Phase 1 Oct – Dec 2021</a:t>
          </a:r>
          <a:endParaRPr lang="en-US" sz="1800" kern="1200" dirty="0"/>
        </a:p>
      </dsp:txBody>
      <dsp:txXfrm>
        <a:off x="1804208" y="2151792"/>
        <a:ext cx="2833022" cy="453008"/>
      </dsp:txXfrm>
    </dsp:sp>
    <dsp:sp modelId="{2D590C85-CC88-4F74-9EDD-EA2F2677222C}">
      <dsp:nvSpPr>
        <dsp:cNvPr id="0" name=""/>
        <dsp:cNvSpPr/>
      </dsp:nvSpPr>
      <dsp:spPr>
        <a:xfrm>
          <a:off x="1804208" y="2604801"/>
          <a:ext cx="2833022" cy="6988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ierstadt"/>
            </a:rPr>
            <a:t>Study base map </a:t>
          </a:r>
          <a:r>
            <a:rPr lang="en-US" sz="1500" kern="1200" dirty="0"/>
            <a:t>generation </a:t>
          </a:r>
          <a:r>
            <a:rPr lang="en-US" sz="1500" kern="1200" dirty="0">
              <a:latin typeface="Bierstadt"/>
            </a:rPr>
            <a:t>and Scenario 1 completion</a:t>
          </a:r>
          <a:endParaRPr lang="en-US" sz="1500" kern="1200" dirty="0"/>
        </a:p>
      </dsp:txBody>
      <dsp:txXfrm>
        <a:off x="1804208" y="2604801"/>
        <a:ext cx="2833022" cy="698872"/>
      </dsp:txXfrm>
    </dsp:sp>
    <dsp:sp modelId="{F1C46E35-7FED-40E3-8714-B241C81A160D}">
      <dsp:nvSpPr>
        <dsp:cNvPr id="0" name=""/>
        <dsp:cNvSpPr/>
      </dsp:nvSpPr>
      <dsp:spPr>
        <a:xfrm>
          <a:off x="3220719" y="1887536"/>
          <a:ext cx="0" cy="264255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FE774-03C0-41DA-A8EB-E8BB96134D84}">
      <dsp:nvSpPr>
        <dsp:cNvPr id="0" name=""/>
        <dsp:cNvSpPr/>
      </dsp:nvSpPr>
      <dsp:spPr>
        <a:xfrm rot="2700000">
          <a:off x="1581684" y="1858173"/>
          <a:ext cx="58726" cy="58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7F003-3815-437B-AAB8-F01AC2E45D51}">
      <dsp:nvSpPr>
        <dsp:cNvPr id="0" name=""/>
        <dsp:cNvSpPr/>
      </dsp:nvSpPr>
      <dsp:spPr>
        <a:xfrm rot="2700000">
          <a:off x="3191356" y="1858173"/>
          <a:ext cx="58726" cy="58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392A0-0435-4D5C-90F9-1A03C30485D8}">
      <dsp:nvSpPr>
        <dsp:cNvPr id="0" name=""/>
        <dsp:cNvSpPr/>
      </dsp:nvSpPr>
      <dsp:spPr>
        <a:xfrm>
          <a:off x="3413880" y="1170272"/>
          <a:ext cx="2833022" cy="453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Bierstadt"/>
            </a:rPr>
            <a:t>Phase 2 Dec – Jan 2022</a:t>
          </a:r>
          <a:endParaRPr lang="en-US" sz="1800" kern="1200" dirty="0"/>
        </a:p>
      </dsp:txBody>
      <dsp:txXfrm>
        <a:off x="3413880" y="1170272"/>
        <a:ext cx="2833022" cy="453008"/>
      </dsp:txXfrm>
    </dsp:sp>
    <dsp:sp modelId="{021D40FA-E97B-4F57-A54D-E92A49FA3AC5}">
      <dsp:nvSpPr>
        <dsp:cNvPr id="0" name=""/>
        <dsp:cNvSpPr/>
      </dsp:nvSpPr>
      <dsp:spPr>
        <a:xfrm>
          <a:off x="3413880" y="671078"/>
          <a:ext cx="2833022" cy="4991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ierstadt"/>
            </a:rPr>
            <a:t>Scenario 2  completion</a:t>
          </a:r>
          <a:endParaRPr lang="en-US" sz="1500" kern="1200" dirty="0"/>
        </a:p>
      </dsp:txBody>
      <dsp:txXfrm>
        <a:off x="3413880" y="671078"/>
        <a:ext cx="2833022" cy="499194"/>
      </dsp:txXfrm>
    </dsp:sp>
    <dsp:sp modelId="{0528DC08-70F2-4AAE-B9ED-20AA7411094A}">
      <dsp:nvSpPr>
        <dsp:cNvPr id="0" name=""/>
        <dsp:cNvSpPr/>
      </dsp:nvSpPr>
      <dsp:spPr>
        <a:xfrm>
          <a:off x="4830391" y="1623281"/>
          <a:ext cx="0" cy="264255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E90EB-3D84-4BFD-9578-25EE4AF4C0F6}">
      <dsp:nvSpPr>
        <dsp:cNvPr id="0" name=""/>
        <dsp:cNvSpPr/>
      </dsp:nvSpPr>
      <dsp:spPr>
        <a:xfrm>
          <a:off x="5023552" y="2151792"/>
          <a:ext cx="2833022" cy="453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Bierstadt"/>
            </a:rPr>
            <a:t>Phases 3 Jan – Mar 2022</a:t>
          </a:r>
          <a:endParaRPr lang="en-US" sz="1800" kern="1200" dirty="0"/>
        </a:p>
      </dsp:txBody>
      <dsp:txXfrm>
        <a:off x="5023552" y="2151792"/>
        <a:ext cx="2833022" cy="453008"/>
      </dsp:txXfrm>
    </dsp:sp>
    <dsp:sp modelId="{A82CEB4B-794A-432A-9690-F5EAC557A2BB}">
      <dsp:nvSpPr>
        <dsp:cNvPr id="0" name=""/>
        <dsp:cNvSpPr/>
      </dsp:nvSpPr>
      <dsp:spPr>
        <a:xfrm>
          <a:off x="5023552" y="2604801"/>
          <a:ext cx="2833022" cy="9128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ierstadt"/>
            </a:rPr>
            <a:t>Scenario 3 completion and final results for recommendation</a:t>
          </a:r>
          <a:endParaRPr lang="en-US" sz="1500" kern="1200" dirty="0"/>
        </a:p>
      </dsp:txBody>
      <dsp:txXfrm>
        <a:off x="5023552" y="2604801"/>
        <a:ext cx="2833022" cy="912812"/>
      </dsp:txXfrm>
    </dsp:sp>
    <dsp:sp modelId="{9EF3343F-96F1-4FC0-B259-9F22C0D467E3}">
      <dsp:nvSpPr>
        <dsp:cNvPr id="0" name=""/>
        <dsp:cNvSpPr/>
      </dsp:nvSpPr>
      <dsp:spPr>
        <a:xfrm>
          <a:off x="6440063" y="1887536"/>
          <a:ext cx="0" cy="264255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C51CF-5574-4292-9F69-BC3FBEF76B3F}">
      <dsp:nvSpPr>
        <dsp:cNvPr id="0" name=""/>
        <dsp:cNvSpPr/>
      </dsp:nvSpPr>
      <dsp:spPr>
        <a:xfrm rot="2700000">
          <a:off x="4801028" y="1858173"/>
          <a:ext cx="58726" cy="58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850B3-3DB8-47E2-90B5-AC5ED052C89F}">
      <dsp:nvSpPr>
        <dsp:cNvPr id="0" name=""/>
        <dsp:cNvSpPr/>
      </dsp:nvSpPr>
      <dsp:spPr>
        <a:xfrm rot="2700000">
          <a:off x="6410700" y="1858173"/>
          <a:ext cx="58726" cy="58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A85DC-AF73-4D5B-861F-EBD70F866F35}">
      <dsp:nvSpPr>
        <dsp:cNvPr id="0" name=""/>
        <dsp:cNvSpPr/>
      </dsp:nvSpPr>
      <dsp:spPr>
        <a:xfrm>
          <a:off x="6633224" y="1170272"/>
          <a:ext cx="2833022" cy="453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Bierstadt"/>
            </a:rPr>
            <a:t>Phase 4 Mar- Apr 2022</a:t>
          </a:r>
        </a:p>
      </dsp:txBody>
      <dsp:txXfrm>
        <a:off x="6633224" y="1170272"/>
        <a:ext cx="2833022" cy="453008"/>
      </dsp:txXfrm>
    </dsp:sp>
    <dsp:sp modelId="{63F3CF02-2353-4AD0-A40E-96553D0D6C79}">
      <dsp:nvSpPr>
        <dsp:cNvPr id="0" name=""/>
        <dsp:cNvSpPr/>
      </dsp:nvSpPr>
      <dsp:spPr>
        <a:xfrm>
          <a:off x="6633224" y="471400"/>
          <a:ext cx="2833022" cy="6988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ierstadt"/>
            </a:rPr>
            <a:t>Final Presentation Preparation and Revision</a:t>
          </a:r>
        </a:p>
      </dsp:txBody>
      <dsp:txXfrm>
        <a:off x="6633224" y="471400"/>
        <a:ext cx="2833022" cy="698872"/>
      </dsp:txXfrm>
    </dsp:sp>
    <dsp:sp modelId="{83FF9F9E-4E1A-4EBD-BCEE-4D0CE11EEF0F}">
      <dsp:nvSpPr>
        <dsp:cNvPr id="0" name=""/>
        <dsp:cNvSpPr/>
      </dsp:nvSpPr>
      <dsp:spPr>
        <a:xfrm>
          <a:off x="8049735" y="1623281"/>
          <a:ext cx="0" cy="264255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80FE6-84CD-4518-9C9B-22F38C46B10C}">
      <dsp:nvSpPr>
        <dsp:cNvPr id="0" name=""/>
        <dsp:cNvSpPr/>
      </dsp:nvSpPr>
      <dsp:spPr>
        <a:xfrm>
          <a:off x="8242896" y="2151792"/>
          <a:ext cx="2833022" cy="453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Bierstadt"/>
            </a:rPr>
            <a:t>End </a:t>
          </a:r>
        </a:p>
      </dsp:txBody>
      <dsp:txXfrm>
        <a:off x="8242896" y="2151792"/>
        <a:ext cx="2833022" cy="453008"/>
      </dsp:txXfrm>
    </dsp:sp>
    <dsp:sp modelId="{F27A1B45-EF60-461C-A517-2827881EF6CB}">
      <dsp:nvSpPr>
        <dsp:cNvPr id="0" name=""/>
        <dsp:cNvSpPr/>
      </dsp:nvSpPr>
      <dsp:spPr>
        <a:xfrm>
          <a:off x="8242896" y="2604801"/>
          <a:ext cx="2833022" cy="4991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ierstadt"/>
            </a:rPr>
            <a:t>May 2022</a:t>
          </a:r>
          <a:endParaRPr lang="en-US" sz="1500" kern="1200" dirty="0"/>
        </a:p>
      </dsp:txBody>
      <dsp:txXfrm>
        <a:off x="8242896" y="2604801"/>
        <a:ext cx="2833022" cy="499194"/>
      </dsp:txXfrm>
    </dsp:sp>
    <dsp:sp modelId="{D6BCA721-BA88-45B3-8D2F-2A6B43F62ED6}">
      <dsp:nvSpPr>
        <dsp:cNvPr id="0" name=""/>
        <dsp:cNvSpPr/>
      </dsp:nvSpPr>
      <dsp:spPr>
        <a:xfrm>
          <a:off x="9659407" y="1887536"/>
          <a:ext cx="0" cy="264255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54669-624D-41FB-A061-FE7862C15C50}">
      <dsp:nvSpPr>
        <dsp:cNvPr id="0" name=""/>
        <dsp:cNvSpPr/>
      </dsp:nvSpPr>
      <dsp:spPr>
        <a:xfrm rot="2700000">
          <a:off x="8020372" y="1858173"/>
          <a:ext cx="58726" cy="58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F2789-9A70-47AE-A8F6-BAFCE71A7047}">
      <dsp:nvSpPr>
        <dsp:cNvPr id="0" name=""/>
        <dsp:cNvSpPr/>
      </dsp:nvSpPr>
      <dsp:spPr>
        <a:xfrm rot="2700000">
          <a:off x="9630044" y="1858173"/>
          <a:ext cx="58726" cy="58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BF201-0400-457B-97DB-244CEDC9F95C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6A70-B9DC-4228-88FB-570BA133B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5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EMS</a:t>
            </a:r>
          </a:p>
          <a:p>
            <a:r>
              <a:rPr lang="en-US" dirty="0"/>
              <a:t>Miss AC specialty</a:t>
            </a:r>
          </a:p>
          <a:p>
            <a:r>
              <a:rPr lang="en-US" dirty="0"/>
              <a:t>Counter Drug/Homeland Security</a:t>
            </a:r>
          </a:p>
          <a:p>
            <a:r>
              <a:rPr lang="en-US" dirty="0"/>
              <a:t>Each state has a 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66A70-B9DC-4228-88FB-570BA133B1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6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sUAS and GIS</a:t>
            </a:r>
          </a:p>
          <a:p>
            <a:r>
              <a:rPr lang="en-US" dirty="0"/>
              <a:t>AP is unique capability</a:t>
            </a:r>
          </a:p>
          <a:p>
            <a:r>
              <a:rPr lang="en-US" dirty="0"/>
              <a:t>These respond to different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66A70-B9DC-4228-88FB-570BA133B1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2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Crawl Walk Run = MD Only</a:t>
            </a:r>
          </a:p>
          <a:p>
            <a:r>
              <a:rPr lang="en-US" dirty="0"/>
              <a:t>4:30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66A70-B9DC-4228-88FB-570BA133B1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7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Map = assets</a:t>
            </a:r>
          </a:p>
          <a:p>
            <a:r>
              <a:rPr lang="en-US" dirty="0"/>
              <a:t>NOAA reputable</a:t>
            </a:r>
          </a:p>
          <a:p>
            <a:r>
              <a:rPr lang="en-US" dirty="0"/>
              <a:t>20 years as assets likely similar to 20 years 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66A70-B9DC-4228-88FB-570BA133B1A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Quad Chart</a:t>
            </a:r>
          </a:p>
          <a:p>
            <a:r>
              <a:rPr lang="en-US" dirty="0"/>
              <a:t>Ideally follow on for other disaster types or other locations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66A70-B9DC-4228-88FB-570BA133B1A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9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66A70-B9DC-4228-88FB-570BA133B1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5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Cant predict future</a:t>
            </a:r>
          </a:p>
          <a:p>
            <a:r>
              <a:rPr lang="en-US" dirty="0"/>
              <a:t>Possible validation through CAP SAREXs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66A70-B9DC-4228-88FB-570BA133B1A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5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0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4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1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9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8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1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3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73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1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3D rendering of the world map in white stone">
            <a:extLst>
              <a:ext uri="{FF2B5EF4-FFF2-40B4-BE49-F238E27FC236}">
                <a16:creationId xmlns:a16="http://schemas.microsoft.com/office/drawing/2014/main" id="{C1DF7328-4611-4BBE-84A2-9452EB172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1112" r="-4" b="-4"/>
          <a:stretch/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70" y="978408"/>
            <a:ext cx="9136992" cy="2334248"/>
          </a:xfrm>
        </p:spPr>
        <p:txBody>
          <a:bodyPr anchor="t">
            <a:normAutofit fontScale="90000"/>
          </a:bodyPr>
          <a:lstStyle/>
          <a:p>
            <a:r>
              <a:rPr lang="en-US" b="0" dirty="0">
                <a:solidFill>
                  <a:schemeClr val="bg1"/>
                </a:solidFill>
                <a:ea typeface="+mj-lt"/>
                <a:cs typeface="+mj-lt"/>
              </a:rPr>
              <a:t>Using GIS to Preposition Civil Air Patrol Assets for Disaster Relief Mission Needs: A Case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Jake Aytes - Presenter</a:t>
            </a:r>
          </a:p>
          <a:p>
            <a:r>
              <a:rPr lang="en-US" dirty="0">
                <a:solidFill>
                  <a:srgbClr val="FFFFFF"/>
                </a:solidFill>
              </a:rPr>
              <a:t>Dr. Erin Long - Advisor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3D3B-851E-442C-B61E-C3F742B8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DC240D0E-0BBE-42E2-AFDE-CE449E83520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4769197"/>
              </p:ext>
            </p:extLst>
          </p:nvPr>
        </p:nvGraphicFramePr>
        <p:xfrm>
          <a:off x="410369" y="1995488"/>
          <a:ext cx="11270455" cy="37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068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3D3B-851E-442C-B61E-C3F742B8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23444-DADB-4860-91CE-B4B9863D7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215685"/>
            <a:ext cx="5020056" cy="39832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Maryland only case study</a:t>
            </a:r>
          </a:p>
          <a:p>
            <a:pPr marL="342900" indent="-342900">
              <a:buChar char="•"/>
            </a:pPr>
            <a:r>
              <a:rPr lang="en-US" dirty="0"/>
              <a:t>CAP asset only case study</a:t>
            </a:r>
          </a:p>
          <a:p>
            <a:pPr marL="342900" indent="-342900">
              <a:buChar char="•"/>
            </a:pPr>
            <a:r>
              <a:rPr lang="en-US" dirty="0"/>
              <a:t>Hurricane specific case study</a:t>
            </a:r>
          </a:p>
          <a:p>
            <a:pPr marL="342900" indent="-342900">
              <a:buChar char="•"/>
            </a:pPr>
            <a:r>
              <a:rPr lang="en-US" dirty="0"/>
              <a:t>Responding assets assumption, though relatively  realistic,  storms impact personnel differently and can vary greatly from real life as any planner will understand</a:t>
            </a:r>
          </a:p>
          <a:p>
            <a:pPr marL="342900" indent="-342900">
              <a:buChar char="•"/>
            </a:pPr>
            <a:r>
              <a:rPr lang="en-US" dirty="0"/>
              <a:t>Tasking based on historic needs of FEMA/MEMA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33A87E8-C224-4644-9899-65C81108D9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00260" y="2140867"/>
            <a:ext cx="4019086" cy="382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71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83DD-D73C-4C7B-862E-CA17DCF4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Comments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3F89B-004C-42E6-8B71-C00255BF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449" y="2178439"/>
            <a:ext cx="7244659" cy="389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71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449777-7F61-40F5-B884-74A3310E4D81}"/>
              </a:ext>
            </a:extLst>
          </p:cNvPr>
          <p:cNvSpPr txBox="1"/>
          <p:nvPr/>
        </p:nvSpPr>
        <p:spPr>
          <a:xfrm>
            <a:off x="521494" y="973930"/>
            <a:ext cx="11220448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References</a:t>
            </a:r>
          </a:p>
          <a:p>
            <a:r>
              <a:rPr lang="en-US" i="1" dirty="0">
                <a:effectLst/>
              </a:rPr>
              <a:t>CAP Cessna 182</a:t>
            </a:r>
            <a:r>
              <a:rPr lang="en-US" dirty="0">
                <a:effectLst/>
              </a:rPr>
              <a:t>. https://i.pinimg.com/736x/59/49/99/59499996b7cd86c0483121d6c835502e.jpg. </a:t>
            </a:r>
          </a:p>
          <a:p>
            <a:endParaRPr lang="en-US" i="1" dirty="0">
              <a:effectLst/>
            </a:endParaRPr>
          </a:p>
          <a:p>
            <a:r>
              <a:rPr lang="en-US" i="1" dirty="0">
                <a:effectLst/>
              </a:rPr>
              <a:t>CAP Command Patch</a:t>
            </a:r>
            <a:r>
              <a:rPr lang="en-US" dirty="0">
                <a:effectLst/>
              </a:rPr>
              <a:t>. https://www.dsmcap.org/wp-content/uploads/2017/09/cropped-CAP_Command_Patch-600x600.png.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“CAP Operations Situational Awareness Tool.” </a:t>
            </a:r>
            <a:r>
              <a:rPr lang="en-US" i="1" dirty="0">
                <a:effectLst/>
              </a:rPr>
              <a:t>Cap</a:t>
            </a:r>
            <a:r>
              <a:rPr lang="en-US" dirty="0">
                <a:effectLst/>
              </a:rPr>
              <a:t>, https://cap-gis.maps.arcgis.com/apps/MapSeries/index.html?appid=95cfa9dcbd7b4533abdb55dac8e38dea. </a:t>
            </a:r>
          </a:p>
          <a:p>
            <a:endParaRPr lang="en-US" i="1" dirty="0">
              <a:effectLst/>
            </a:endParaRPr>
          </a:p>
          <a:p>
            <a:r>
              <a:rPr lang="en-US" i="1" dirty="0">
                <a:effectLst/>
              </a:rPr>
              <a:t>CAP Van</a:t>
            </a:r>
            <a:r>
              <a:rPr lang="en-US" dirty="0">
                <a:effectLst/>
              </a:rPr>
              <a:t>. http://militarypd.50webs.com/cap122.jpg. </a:t>
            </a:r>
          </a:p>
          <a:p>
            <a:endParaRPr lang="en-US" i="1" dirty="0">
              <a:effectLst/>
            </a:endParaRPr>
          </a:p>
          <a:p>
            <a:r>
              <a:rPr lang="en-US" i="1" dirty="0">
                <a:effectLst/>
              </a:rPr>
              <a:t>Hurricane Warning</a:t>
            </a:r>
            <a:r>
              <a:rPr lang="en-US" dirty="0">
                <a:effectLst/>
              </a:rPr>
              <a:t>. https://stmichaelschurch.net/wp-content/uploads/2018/09/hurricane-warning-fi.jpg. </a:t>
            </a:r>
          </a:p>
          <a:p>
            <a:endParaRPr lang="en-US" i="1" dirty="0">
              <a:effectLst/>
            </a:endParaRPr>
          </a:p>
          <a:p>
            <a:r>
              <a:rPr lang="en-US" i="1" dirty="0">
                <a:effectLst/>
              </a:rPr>
              <a:t>Maryland CAP Map</a:t>
            </a:r>
            <a:r>
              <a:rPr lang="en-US" dirty="0">
                <a:effectLst/>
              </a:rPr>
              <a:t>. https://mdwg.cap.gov/index.php/squadrons/. </a:t>
            </a:r>
          </a:p>
          <a:p>
            <a:endParaRPr lang="en-US" i="1" dirty="0">
              <a:effectLst/>
            </a:endParaRPr>
          </a:p>
          <a:p>
            <a:r>
              <a:rPr lang="en-US" i="1" dirty="0">
                <a:effectLst/>
              </a:rPr>
              <a:t>Maryland Map</a:t>
            </a:r>
            <a:r>
              <a:rPr lang="en-US" dirty="0">
                <a:effectLst/>
              </a:rPr>
              <a:t>. https://geology.com/state-map/maps/maryland-rivers-map.gif .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“National Storm Surge Hazard Maps.” </a:t>
            </a:r>
            <a:r>
              <a:rPr lang="en-US" i="1" dirty="0">
                <a:effectLst/>
              </a:rPr>
              <a:t>Noaa.maps.arcgis.com</a:t>
            </a:r>
            <a:r>
              <a:rPr lang="en-US" dirty="0">
                <a:effectLst/>
              </a:rPr>
              <a:t>, https://noaa.maps.arcgis.com/apps/MapSeries/index.html?appid=d9ed7904dbec441a9c4dd7b277935fad&amp;entry=1. </a:t>
            </a:r>
          </a:p>
        </p:txBody>
      </p:sp>
    </p:spTree>
    <p:extLst>
      <p:ext uri="{BB962C8B-B14F-4D97-AF65-F5344CB8AC3E}">
        <p14:creationId xmlns:p14="http://schemas.microsoft.com/office/powerpoint/2010/main" val="415348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23D3B-851E-442C-B61E-C3F742B8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6144230" cy="1934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23444-DADB-4860-91CE-B4B9863D7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69" y="2243883"/>
            <a:ext cx="6132324" cy="39568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Civil Air Patrol(CAP) is the US Air Force Auxiliary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Created in 1941 to fill the needs of wartime civil defense operations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Missions include Cadet Programs, Aerospace Education and Emergency Services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This case study is regarding the evolving Emergency Services mission of the CAP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Missing aircraft, missing persons, and disaster relief operations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Ground and air assets are located throughout the state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This case study will focus on the Maryland members and assets of CAP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7" name="Picture 7" descr="Civil Air Patrol Command Patch">
            <a:extLst>
              <a:ext uri="{FF2B5EF4-FFF2-40B4-BE49-F238E27FC236}">
                <a16:creationId xmlns:a16="http://schemas.microsoft.com/office/drawing/2014/main" id="{F7B9FE26-0078-4ABE-9242-82ACD6A0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770" y="1835054"/>
            <a:ext cx="4023360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AF664E-956D-40D1-9B64-72A78570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8869" y="6209925"/>
            <a:ext cx="40233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4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23D3B-851E-442C-B61E-C3F742B8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6132324" cy="922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CAP Assets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AF664E-956D-40D1-9B64-72A78570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8869" y="6209925"/>
            <a:ext cx="40233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7" descr="A picture containing plane, sky, outdoor, airplane&#10;&#10;Description automatically generated">
            <a:extLst>
              <a:ext uri="{FF2B5EF4-FFF2-40B4-BE49-F238E27FC236}">
                <a16:creationId xmlns:a16="http://schemas.microsoft.com/office/drawing/2014/main" id="{D76AE4B8-DDCF-4900-A60B-49A44D9191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4644" y="931748"/>
            <a:ext cx="5019675" cy="307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A4C9FD5-3B9D-4C66-A9C1-3B3D2B516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68" y="2471735"/>
            <a:ext cx="5755483" cy="309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5187C2-61FB-4F30-809E-AD0336DAA401}"/>
              </a:ext>
            </a:extLst>
          </p:cNvPr>
          <p:cNvSpPr txBox="1"/>
          <p:nvPr/>
        </p:nvSpPr>
        <p:spPr>
          <a:xfrm>
            <a:off x="6438900" y="4216400"/>
            <a:ext cx="52578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Maryland has passenger vans with ground teams as their primary ground assets for disaster relief operations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Air assets include  Cessna 172, 182, and GA8 Airvan aircraft</a:t>
            </a:r>
          </a:p>
        </p:txBody>
      </p:sp>
    </p:spTree>
    <p:extLst>
      <p:ext uri="{BB962C8B-B14F-4D97-AF65-F5344CB8AC3E}">
        <p14:creationId xmlns:p14="http://schemas.microsoft.com/office/powerpoint/2010/main" val="54370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3F9191-ED89-4F61-8B8F-97E567D9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23D3B-851E-442C-B61E-C3F742B8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8" y="976160"/>
            <a:ext cx="6144231" cy="1934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Area of Study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33035C-46AF-4B6B-A264-C0D48C50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8379" y="610900"/>
            <a:ext cx="393922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B8F5DF6C-1F77-432B-923A-27A418825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1" r="-1" b="-1"/>
          <a:stretch/>
        </p:blipFill>
        <p:spPr>
          <a:xfrm>
            <a:off x="517869" y="2423800"/>
            <a:ext cx="6965761" cy="3518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23444-DADB-4860-91CE-B4B9863D7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6477" y="976160"/>
            <a:ext cx="3927651" cy="5212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Maryland will be the only area of study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Associated airports, waterways, and roadways are to be used to develop </a:t>
            </a:r>
            <a:r>
              <a:rPr lang="en-US" sz="2400" dirty="0" err="1"/>
              <a:t>en</a:t>
            </a:r>
            <a:r>
              <a:rPr lang="en-US" sz="2400" dirty="0"/>
              <a:t> route times and safe prepositioning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Limiting the scope of case study to Maryland assets</a:t>
            </a:r>
          </a:p>
        </p:txBody>
      </p:sp>
    </p:spTree>
    <p:extLst>
      <p:ext uri="{BB962C8B-B14F-4D97-AF65-F5344CB8AC3E}">
        <p14:creationId xmlns:p14="http://schemas.microsoft.com/office/powerpoint/2010/main" val="346397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3D3B-851E-442C-B61E-C3F742B8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23444-DADB-4860-91CE-B4B9863D7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185523"/>
            <a:ext cx="5020056" cy="40134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Char char="•"/>
            </a:pPr>
            <a:r>
              <a:rPr lang="en-US" dirty="0"/>
              <a:t>Maryland CAP asset locations from the CAP's Situational Awareness Tool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dirty="0"/>
              <a:t>Storm Surge data </a:t>
            </a:r>
            <a:r>
              <a:rPr lang="en-US" dirty="0">
                <a:ea typeface="+mn-lt"/>
                <a:cs typeface="+mn-lt"/>
              </a:rPr>
              <a:t>provided by National Oceanic and Atmospheric Administration (NOAA)</a:t>
            </a:r>
          </a:p>
          <a:p>
            <a:pPr marL="342900" indent="-342900">
              <a:buChar char="•"/>
            </a:pPr>
            <a:r>
              <a:rPr lang="en-US" dirty="0"/>
              <a:t>Hurricane tracks and attributes provided by NOAA</a:t>
            </a:r>
          </a:p>
          <a:p>
            <a:pPr marL="342900" indent="-342900">
              <a:buChar char="•"/>
            </a:pPr>
            <a:r>
              <a:rPr lang="en-US" dirty="0"/>
              <a:t>Google Maps roadway data for route calculation of ground assets</a:t>
            </a:r>
          </a:p>
          <a:p>
            <a:pPr marL="342900" indent="-342900">
              <a:buChar char="•"/>
            </a:pPr>
            <a:r>
              <a:rPr lang="en-US" dirty="0"/>
              <a:t>Maryland CAP specific data provided by officials on a case-by-case basis</a:t>
            </a:r>
          </a:p>
        </p:txBody>
      </p:sp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EEAA73A3-4F14-47B6-AE98-B7F54C285A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54068" y="2336961"/>
            <a:ext cx="6659482" cy="316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18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3D3B-851E-442C-B61E-C3F742B8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23444-DADB-4860-91CE-B4B9863D7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70" y="2058523"/>
            <a:ext cx="3191256" cy="44579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Example of Category  3 Storm Surge data from </a:t>
            </a:r>
            <a:r>
              <a:rPr lang="en-US" dirty="0">
                <a:ea typeface="+mn-lt"/>
                <a:cs typeface="+mn-lt"/>
              </a:rPr>
              <a:t>provided by NOAA’s </a:t>
            </a:r>
            <a:r>
              <a:rPr lang="en-US" dirty="0"/>
              <a:t>National Storm Surge Hazard Maps online</a:t>
            </a:r>
          </a:p>
        </p:txBody>
      </p:sp>
      <p:pic>
        <p:nvPicPr>
          <p:cNvPr id="8" name="Picture 8" descr="Map&#10;&#10;Description automatically generated">
            <a:extLst>
              <a:ext uri="{FF2B5EF4-FFF2-40B4-BE49-F238E27FC236}">
                <a16:creationId xmlns:a16="http://schemas.microsoft.com/office/drawing/2014/main" id="{530DCFB6-5838-4927-BE14-410FEA05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302" y="1677385"/>
            <a:ext cx="7656146" cy="462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B935607-F1A1-475C-A353-1AD815F5C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41"/>
          <a:stretch/>
        </p:blipFill>
        <p:spPr>
          <a:xfrm>
            <a:off x="160031" y="4077430"/>
            <a:ext cx="3555932" cy="1933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1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3D3B-851E-442C-B61E-C3F742B8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Workflow/Methodology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04197B-0FD2-4CCF-8A6F-70A7A7AB7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ea typeface="+mn-lt"/>
                <a:cs typeface="+mn-lt"/>
              </a:rPr>
              <a:t>Data Collection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23444-DADB-4860-91CE-B4B9863D7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99E038-8DD7-4C17-A3CB-D7A71A50E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ea typeface="+mn-lt"/>
                <a:cs typeface="+mn-lt"/>
              </a:rPr>
              <a:t>Study Scenarios 1-3</a:t>
            </a:r>
            <a:endParaRPr lang="en-US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639889-5C68-4E78-BE44-1376785005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</a:rPr>
              <a:t>Scenario 1: No prepositioning</a:t>
            </a:r>
          </a:p>
          <a:p>
            <a:pPr marL="617220" lvl="1" indent="-342900"/>
            <a:r>
              <a:rPr lang="en-US" dirty="0"/>
              <a:t>All assets "shelter in place"</a:t>
            </a:r>
          </a:p>
          <a:p>
            <a:pPr marL="342900" indent="-342900">
              <a:buChar char="•"/>
            </a:pPr>
            <a:r>
              <a:rPr lang="en-US" dirty="0"/>
              <a:t>Scenario 2: Current Prepositioning</a:t>
            </a:r>
          </a:p>
          <a:p>
            <a:pPr marL="617220" lvl="1" indent="-342900"/>
            <a:r>
              <a:rPr lang="en-US" dirty="0"/>
              <a:t>Asset </a:t>
            </a:r>
            <a:r>
              <a:rPr lang="en-US" dirty="0">
                <a:ea typeface="+mn-lt"/>
                <a:cs typeface="+mn-lt"/>
              </a:rPr>
              <a:t>repositioning </a:t>
            </a:r>
            <a:r>
              <a:rPr lang="en-US" dirty="0"/>
              <a:t>for maximum protection</a:t>
            </a:r>
          </a:p>
          <a:p>
            <a:pPr marL="342900" indent="-342900">
              <a:buChar char="•"/>
            </a:pPr>
            <a:r>
              <a:rPr lang="en-US" dirty="0"/>
              <a:t>Scenario 3: Refined Prepositioning</a:t>
            </a:r>
          </a:p>
          <a:p>
            <a:pPr marL="617220" lvl="1" indent="-342900"/>
            <a:r>
              <a:rPr lang="en-US" dirty="0"/>
              <a:t>Asset repositioning for faster response to disaster-stricken areas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F99AB98-7F6C-4D6B-A66C-F6883C73BBA2}"/>
              </a:ext>
            </a:extLst>
          </p:cNvPr>
          <p:cNvSpPr txBox="1">
            <a:spLocks/>
          </p:cNvSpPr>
          <p:nvPr/>
        </p:nvSpPr>
        <p:spPr>
          <a:xfrm>
            <a:off x="468537" y="2873704"/>
            <a:ext cx="5021182" cy="3322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</a:rPr>
              <a:t>Collection of all data points for use throughout the study</a:t>
            </a:r>
          </a:p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</a:rPr>
              <a:t>Hurricane track refinement as the primary storm of study</a:t>
            </a:r>
          </a:p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</a:rPr>
              <a:t>Storm surge buffer using provided data as areas of interest</a:t>
            </a:r>
          </a:p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</a:rPr>
              <a:t>Infrastructure</a:t>
            </a:r>
            <a:r>
              <a:rPr lang="en-US" dirty="0"/>
              <a:t> data for possible mission tasking by state or federal agencies</a:t>
            </a:r>
            <a:endParaRPr lang="en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51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3D3B-851E-442C-B61E-C3F742B8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Workflow/Methodology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04197B-0FD2-4CCF-8A6F-70A7A7AB7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ea typeface="+mn-lt"/>
                <a:cs typeface="+mn-lt"/>
              </a:rPr>
              <a:t>Results Comparison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23444-DADB-4860-91CE-B4B9863D7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99E038-8DD7-4C17-A3CB-D7A71A50E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ea typeface="+mn-lt"/>
                <a:cs typeface="+mn-lt"/>
              </a:rPr>
              <a:t>Final Recommendations</a:t>
            </a:r>
            <a:endParaRPr lang="en-US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639889-5C68-4E78-BE44-1376785005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</a:rPr>
              <a:t>The final set of recommendations will be offer options for tactical commanders for unit deployment and prepositioning</a:t>
            </a:r>
            <a:endParaRPr lang="en-US" dirty="0"/>
          </a:p>
          <a:p>
            <a:endParaRPr lang="en-US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F99AB98-7F6C-4D6B-A66C-F6883C73BBA2}"/>
              </a:ext>
            </a:extLst>
          </p:cNvPr>
          <p:cNvSpPr txBox="1">
            <a:spLocks/>
          </p:cNvSpPr>
          <p:nvPr/>
        </p:nvSpPr>
        <p:spPr>
          <a:xfrm>
            <a:off x="468537" y="2873704"/>
            <a:ext cx="5021182" cy="3322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ea typeface="+mn-lt"/>
                <a:cs typeface="+mn-lt"/>
              </a:rPr>
              <a:t>Using historic needs from </a:t>
            </a:r>
            <a:r>
              <a:rPr lang="en-US" sz="2300" dirty="0">
                <a:effectLst/>
                <a:ea typeface="Arial" panose="020B0604020202020204" pitchFamily="34" charset="0"/>
              </a:rPr>
              <a:t>Federal Emergency Management Agency (FEMA) and Maryland Emergency Management Agency (MEMA</a:t>
            </a:r>
            <a:r>
              <a:rPr lang="en-US" sz="2300" dirty="0">
                <a:ea typeface="Arial" panose="020B0604020202020204" pitchFamily="34" charset="0"/>
                <a:cs typeface="Times New Roman" panose="02020603050405020304" pitchFamily="18" charset="0"/>
              </a:rPr>
              <a:t>) determine areas of most likely need.</a:t>
            </a:r>
            <a:endParaRPr lang="en-US" sz="2300" dirty="0">
              <a:ea typeface="+mn-lt"/>
              <a:cs typeface="+mn-lt"/>
            </a:endParaRPr>
          </a:p>
          <a:p>
            <a:r>
              <a:rPr lang="en-US" sz="2300" dirty="0">
                <a:ea typeface="+mn-lt"/>
                <a:cs typeface="+mn-lt"/>
              </a:rPr>
              <a:t>Other Considerations: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Variables regarding routes for ground and air assets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Tabulated data of </a:t>
            </a:r>
            <a:r>
              <a:rPr lang="en-US" sz="2300" dirty="0" err="1"/>
              <a:t>en</a:t>
            </a:r>
            <a:r>
              <a:rPr lang="en-US" sz="2300" dirty="0"/>
              <a:t> route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Disaster relief areas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Airports of </a:t>
            </a:r>
            <a:r>
              <a:rPr lang="en-US" sz="2300" dirty="0">
                <a:ea typeface="+mn-lt"/>
                <a:cs typeface="+mn-lt"/>
              </a:rPr>
              <a:t>unlikely </a:t>
            </a:r>
            <a:r>
              <a:rPr lang="en-US" sz="2300" dirty="0"/>
              <a:t>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Unit locations of unlikely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ea typeface="+mn-lt"/>
                <a:cs typeface="+mn-lt"/>
              </a:rPr>
              <a:t>Special Flight Rules Area (SFRA)/Flight Restricted Zone (FRZ)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FECC3-45FE-4331-9919-B6BD51C30A6E}"/>
              </a:ext>
            </a:extLst>
          </p:cNvPr>
          <p:cNvSpPr/>
          <p:nvPr/>
        </p:nvSpPr>
        <p:spPr>
          <a:xfrm>
            <a:off x="6303981" y="4163210"/>
            <a:ext cx="4044875" cy="2323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4710AA-D885-4D9B-BA7A-F08C405230F6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8326419" y="4163210"/>
            <a:ext cx="0" cy="23236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D0B9A0-F550-4261-991B-A7A40A49F261}"/>
              </a:ext>
            </a:extLst>
          </p:cNvPr>
          <p:cNvCxnSpPr>
            <a:cxnSpLocks/>
            <a:stCxn id="6" idx="3"/>
            <a:endCxn id="6" idx="1"/>
          </p:cNvCxnSpPr>
          <p:nvPr/>
        </p:nvCxnSpPr>
        <p:spPr>
          <a:xfrm flipH="1">
            <a:off x="6303981" y="5325036"/>
            <a:ext cx="40448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2EF6A2-3D9D-4119-9AAB-BEF5FE88C7B4}"/>
              </a:ext>
            </a:extLst>
          </p:cNvPr>
          <p:cNvSpPr txBox="1"/>
          <p:nvPr/>
        </p:nvSpPr>
        <p:spPr>
          <a:xfrm>
            <a:off x="7659445" y="6454858"/>
            <a:ext cx="167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Asset Safety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945644-6791-4A82-AF71-56450D898839}"/>
              </a:ext>
            </a:extLst>
          </p:cNvPr>
          <p:cNvSpPr txBox="1"/>
          <p:nvPr/>
        </p:nvSpPr>
        <p:spPr>
          <a:xfrm rot="16200000">
            <a:off x="5064351" y="4994972"/>
            <a:ext cx="203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Asset Response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D8C5C8-6349-46E0-A920-21DA0450A112}"/>
              </a:ext>
            </a:extLst>
          </p:cNvPr>
          <p:cNvSpPr/>
          <p:nvPr/>
        </p:nvSpPr>
        <p:spPr>
          <a:xfrm>
            <a:off x="6310167" y="5325036"/>
            <a:ext cx="6817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FC5EC0-9507-42AE-BF50-4BB81EA089DE}"/>
              </a:ext>
            </a:extLst>
          </p:cNvPr>
          <p:cNvSpPr/>
          <p:nvPr/>
        </p:nvSpPr>
        <p:spPr>
          <a:xfrm>
            <a:off x="7105421" y="4193478"/>
            <a:ext cx="6817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3B3997-DD7C-49C6-8CD4-E409DB929AA8}"/>
              </a:ext>
            </a:extLst>
          </p:cNvPr>
          <p:cNvSpPr/>
          <p:nvPr/>
        </p:nvSpPr>
        <p:spPr>
          <a:xfrm>
            <a:off x="9649792" y="5963642"/>
            <a:ext cx="6817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60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06019AC-6A9F-45A0-B2F7-2AAE12C8E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23D3B-851E-442C-B61E-C3F742B8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6160"/>
            <a:ext cx="11155680" cy="16364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Objective and Intent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BCE18AFC-31F6-4350-AD32-C5C46B220A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6528171"/>
              </p:ext>
            </p:extLst>
          </p:nvPr>
        </p:nvGraphicFramePr>
        <p:xfrm>
          <a:off x="528320" y="2717021"/>
          <a:ext cx="11155680" cy="351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960534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2819</TotalTime>
  <Words>833</Words>
  <Application>Microsoft Office PowerPoint</Application>
  <PresentationFormat>Widescreen</PresentationFormat>
  <Paragraphs>121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Arial,Sans-Serif</vt:lpstr>
      <vt:lpstr>Bierstadt</vt:lpstr>
      <vt:lpstr>Calibri</vt:lpstr>
      <vt:lpstr>GestaltVTI</vt:lpstr>
      <vt:lpstr>Using GIS to Preposition Civil Air Patrol Assets for Disaster Relief Mission Needs: A Case Study</vt:lpstr>
      <vt:lpstr>Background</vt:lpstr>
      <vt:lpstr>CAP Assets</vt:lpstr>
      <vt:lpstr>Area of Study</vt:lpstr>
      <vt:lpstr>Data</vt:lpstr>
      <vt:lpstr>Data</vt:lpstr>
      <vt:lpstr>Workflow/Methodology</vt:lpstr>
      <vt:lpstr>Workflow/Methodology</vt:lpstr>
      <vt:lpstr>Objective and Intent</vt:lpstr>
      <vt:lpstr>Timeline</vt:lpstr>
      <vt:lpstr>Limitations</vt:lpstr>
      <vt:lpstr>Questions or Comments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Jake Aytes</cp:lastModifiedBy>
  <cp:revision>516</cp:revision>
  <dcterms:created xsi:type="dcterms:W3CDTF">2021-10-10T20:28:22Z</dcterms:created>
  <dcterms:modified xsi:type="dcterms:W3CDTF">2021-10-25T21:26:10Z</dcterms:modified>
</cp:coreProperties>
</file>