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257" r:id="rId3"/>
    <p:sldId id="260" r:id="rId4"/>
    <p:sldId id="258" r:id="rId5"/>
    <p:sldId id="293" r:id="rId6"/>
    <p:sldId id="279" r:id="rId7"/>
    <p:sldId id="261" r:id="rId8"/>
    <p:sldId id="271" r:id="rId9"/>
    <p:sldId id="274" r:id="rId10"/>
    <p:sldId id="270" r:id="rId11"/>
    <p:sldId id="276" r:id="rId12"/>
    <p:sldId id="297" r:id="rId13"/>
    <p:sldId id="263" r:id="rId14"/>
    <p:sldId id="286" r:id="rId15"/>
    <p:sldId id="296" r:id="rId16"/>
    <p:sldId id="280" r:id="rId17"/>
    <p:sldId id="281" r:id="rId18"/>
    <p:sldId id="282" r:id="rId19"/>
    <p:sldId id="283" r:id="rId20"/>
    <p:sldId id="284" r:id="rId21"/>
    <p:sldId id="295" r:id="rId22"/>
    <p:sldId id="294" r:id="rId23"/>
    <p:sldId id="288" r:id="rId24"/>
    <p:sldId id="264" r:id="rId25"/>
    <p:sldId id="285" r:id="rId26"/>
    <p:sldId id="290" r:id="rId27"/>
    <p:sldId id="265" r:id="rId28"/>
    <p:sldId id="291" r:id="rId29"/>
    <p:sldId id="292" r:id="rId30"/>
    <p:sldId id="266" r:id="rId31"/>
    <p:sldId id="267" r:id="rId32"/>
    <p:sldId id="262"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648C"/>
    <a:srgbClr val="516482"/>
    <a:srgbClr val="3D4C6B"/>
    <a:srgbClr val="485A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6140" autoAdjust="0"/>
  </p:normalViewPr>
  <p:slideViewPr>
    <p:cSldViewPr snapToGrid="0">
      <p:cViewPr varScale="1">
        <p:scale>
          <a:sx n="87" d="100"/>
          <a:sy n="87" d="100"/>
        </p:scale>
        <p:origin x="1338"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i Brown" userId="6dd2b93e1bbe435d" providerId="LiveId" clId="{C979FED7-D7F8-4749-B109-2B8AA36D2794}"/>
    <pc:docChg chg="undo redo custSel addSld delSld modSld sldOrd modMainMaster modNotesMaster modHandout">
      <pc:chgData name="Lori Brown" userId="6dd2b93e1bbe435d" providerId="LiveId" clId="{C979FED7-D7F8-4749-B109-2B8AA36D2794}" dt="2020-05-06T16:11:40.243" v="52503" actId="20577"/>
      <pc:docMkLst>
        <pc:docMk/>
      </pc:docMkLst>
      <pc:sldChg chg="delSp modNotesTx">
        <pc:chgData name="Lori Brown" userId="6dd2b93e1bbe435d" providerId="LiveId" clId="{C979FED7-D7F8-4749-B109-2B8AA36D2794}" dt="2020-05-05T02:13:11.138" v="52354" actId="6549"/>
        <pc:sldMkLst>
          <pc:docMk/>
          <pc:sldMk cId="1426576922" sldId="256"/>
        </pc:sldMkLst>
        <pc:picChg chg="del">
          <ac:chgData name="Lori Brown" userId="6dd2b93e1bbe435d" providerId="LiveId" clId="{C979FED7-D7F8-4749-B109-2B8AA36D2794}" dt="2020-04-18T13:16:09.254" v="0" actId="478"/>
          <ac:picMkLst>
            <pc:docMk/>
            <pc:sldMk cId="1426576922" sldId="256"/>
            <ac:picMk id="2050" creationId="{6F4E9810-19DA-4A96-9658-5270356328FB}"/>
          </ac:picMkLst>
        </pc:picChg>
      </pc:sldChg>
      <pc:sldChg chg="modSp mod modNotesTx">
        <pc:chgData name="Lori Brown" userId="6dd2b93e1bbe435d" providerId="LiveId" clId="{C979FED7-D7F8-4749-B109-2B8AA36D2794}" dt="2020-05-04T03:00:48.393" v="48222" actId="1076"/>
        <pc:sldMkLst>
          <pc:docMk/>
          <pc:sldMk cId="29635834" sldId="257"/>
        </pc:sldMkLst>
        <pc:spChg chg="mod">
          <ac:chgData name="Lori Brown" userId="6dd2b93e1bbe435d" providerId="LiveId" clId="{C979FED7-D7F8-4749-B109-2B8AA36D2794}" dt="2020-04-19T23:30:42.300" v="3679" actId="1036"/>
          <ac:spMkLst>
            <pc:docMk/>
            <pc:sldMk cId="29635834" sldId="257"/>
            <ac:spMk id="2" creationId="{8D647597-ABBB-4888-AC96-FD28A4E8987F}"/>
          </ac:spMkLst>
        </pc:spChg>
        <pc:spChg chg="mod">
          <ac:chgData name="Lori Brown" userId="6dd2b93e1bbe435d" providerId="LiveId" clId="{C979FED7-D7F8-4749-B109-2B8AA36D2794}" dt="2020-05-04T03:00:48.393" v="48222" actId="1076"/>
          <ac:spMkLst>
            <pc:docMk/>
            <pc:sldMk cId="29635834" sldId="257"/>
            <ac:spMk id="3" creationId="{775CDF30-16B0-461D-9F33-BB6D5206BB5A}"/>
          </ac:spMkLst>
        </pc:spChg>
      </pc:sldChg>
      <pc:sldChg chg="modSp mod modNotesTx">
        <pc:chgData name="Lori Brown" userId="6dd2b93e1bbe435d" providerId="LiveId" clId="{C979FED7-D7F8-4749-B109-2B8AA36D2794}" dt="2020-05-04T03:01:14.280" v="48224" actId="1076"/>
        <pc:sldMkLst>
          <pc:docMk/>
          <pc:sldMk cId="1822113686" sldId="258"/>
        </pc:sldMkLst>
        <pc:spChg chg="mod">
          <ac:chgData name="Lori Brown" userId="6dd2b93e1bbe435d" providerId="LiveId" clId="{C979FED7-D7F8-4749-B109-2B8AA36D2794}" dt="2020-04-19T23:31:16.076" v="3693" actId="1035"/>
          <ac:spMkLst>
            <pc:docMk/>
            <pc:sldMk cId="1822113686" sldId="258"/>
            <ac:spMk id="2" creationId="{1A31EA0A-849A-4552-A6FB-F2CFB9887ED9}"/>
          </ac:spMkLst>
        </pc:spChg>
        <pc:spChg chg="mod">
          <ac:chgData name="Lori Brown" userId="6dd2b93e1bbe435d" providerId="LiveId" clId="{C979FED7-D7F8-4749-B109-2B8AA36D2794}" dt="2020-05-04T03:01:00.364" v="48223" actId="1076"/>
          <ac:spMkLst>
            <pc:docMk/>
            <pc:sldMk cId="1822113686" sldId="258"/>
            <ac:spMk id="4" creationId="{FEA8A5E0-8853-4061-88A9-075E3C7DF85B}"/>
          </ac:spMkLst>
        </pc:spChg>
        <pc:spChg chg="mod">
          <ac:chgData name="Lori Brown" userId="6dd2b93e1bbe435d" providerId="LiveId" clId="{C979FED7-D7F8-4749-B109-2B8AA36D2794}" dt="2020-05-04T03:01:14.280" v="48224" actId="1076"/>
          <ac:spMkLst>
            <pc:docMk/>
            <pc:sldMk cId="1822113686" sldId="258"/>
            <ac:spMk id="7" creationId="{4F734B5D-56A3-4D10-B0E8-4995861641C9}"/>
          </ac:spMkLst>
        </pc:spChg>
        <pc:picChg chg="mod">
          <ac:chgData name="Lori Brown" userId="6dd2b93e1bbe435d" providerId="LiveId" clId="{C979FED7-D7F8-4749-B109-2B8AA36D2794}" dt="2020-05-04T03:01:14.280" v="48224" actId="1076"/>
          <ac:picMkLst>
            <pc:docMk/>
            <pc:sldMk cId="1822113686" sldId="258"/>
            <ac:picMk id="6" creationId="{6EE3EBD7-9CCD-4F5D-8354-E83443F06C50}"/>
          </ac:picMkLst>
        </pc:picChg>
      </pc:sldChg>
      <pc:sldChg chg="modSp del mod">
        <pc:chgData name="Lori Brown" userId="6dd2b93e1bbe435d" providerId="LiveId" clId="{C979FED7-D7F8-4749-B109-2B8AA36D2794}" dt="2020-04-26T20:50:06.209" v="13393" actId="2696"/>
        <pc:sldMkLst>
          <pc:docMk/>
          <pc:sldMk cId="2213337668" sldId="259"/>
        </pc:sldMkLst>
        <pc:spChg chg="mod">
          <ac:chgData name="Lori Brown" userId="6dd2b93e1bbe435d" providerId="LiveId" clId="{C979FED7-D7F8-4749-B109-2B8AA36D2794}" dt="2020-04-19T23:31:44.712" v="3696" actId="1035"/>
          <ac:spMkLst>
            <pc:docMk/>
            <pc:sldMk cId="2213337668" sldId="259"/>
            <ac:spMk id="2" creationId="{77B25FAF-1548-4986-A81B-7E35A9B01A11}"/>
          </ac:spMkLst>
        </pc:spChg>
        <pc:spChg chg="mod">
          <ac:chgData name="Lori Brown" userId="6dd2b93e1bbe435d" providerId="LiveId" clId="{C979FED7-D7F8-4749-B109-2B8AA36D2794}" dt="2020-04-20T00:21:14.759" v="4748" actId="20577"/>
          <ac:spMkLst>
            <pc:docMk/>
            <pc:sldMk cId="2213337668" sldId="259"/>
            <ac:spMk id="3" creationId="{49D2554E-B053-409E-976C-7ED87FAEBC53}"/>
          </ac:spMkLst>
        </pc:spChg>
      </pc:sldChg>
      <pc:sldChg chg="addSp delSp modSp mod modNotesTx">
        <pc:chgData name="Lori Brown" userId="6dd2b93e1bbe435d" providerId="LiveId" clId="{C979FED7-D7F8-4749-B109-2B8AA36D2794}" dt="2020-05-05T01:45:40.441" v="52339" actId="6549"/>
        <pc:sldMkLst>
          <pc:docMk/>
          <pc:sldMk cId="852085026" sldId="260"/>
        </pc:sldMkLst>
        <pc:spChg chg="del mod">
          <ac:chgData name="Lori Brown" userId="6dd2b93e1bbe435d" providerId="LiveId" clId="{C979FED7-D7F8-4749-B109-2B8AA36D2794}" dt="2020-04-19T23:29:36.664" v="3641" actId="478"/>
          <ac:spMkLst>
            <pc:docMk/>
            <pc:sldMk cId="852085026" sldId="260"/>
            <ac:spMk id="2" creationId="{0C21EB08-457F-4969-900F-A61D190A34E8}"/>
          </ac:spMkLst>
        </pc:spChg>
        <pc:spChg chg="add mod">
          <ac:chgData name="Lori Brown" userId="6dd2b93e1bbe435d" providerId="LiveId" clId="{C979FED7-D7F8-4749-B109-2B8AA36D2794}" dt="2020-04-26T19:06:40.801" v="9422" actId="1076"/>
          <ac:spMkLst>
            <pc:docMk/>
            <pc:sldMk cId="852085026" sldId="260"/>
            <ac:spMk id="2" creationId="{A9C97869-5A3B-4C80-B5B5-1D02F4EA288F}"/>
          </ac:spMkLst>
        </pc:spChg>
        <pc:spChg chg="mod">
          <ac:chgData name="Lori Brown" userId="6dd2b93e1bbe435d" providerId="LiveId" clId="{C979FED7-D7F8-4749-B109-2B8AA36D2794}" dt="2020-05-04T02:59:45.647" v="48171" actId="1035"/>
          <ac:spMkLst>
            <pc:docMk/>
            <pc:sldMk cId="852085026" sldId="260"/>
            <ac:spMk id="3" creationId="{3ECB143C-799B-4064-BAD2-9D8FA4843FFD}"/>
          </ac:spMkLst>
        </pc:spChg>
        <pc:spChg chg="add mod">
          <ac:chgData name="Lori Brown" userId="6dd2b93e1bbe435d" providerId="LiveId" clId="{C979FED7-D7F8-4749-B109-2B8AA36D2794}" dt="2020-04-19T23:30:57.074" v="3684" actId="1036"/>
          <ac:spMkLst>
            <pc:docMk/>
            <pc:sldMk cId="852085026" sldId="260"/>
            <ac:spMk id="6" creationId="{17A906E9-B665-4CC3-9D0F-EFC80624BCF6}"/>
          </ac:spMkLst>
        </pc:spChg>
        <pc:picChg chg="mod">
          <ac:chgData name="Lori Brown" userId="6dd2b93e1bbe435d" providerId="LiveId" clId="{C979FED7-D7F8-4749-B109-2B8AA36D2794}" dt="2020-04-19T23:29:27.127" v="3640" actId="1076"/>
          <ac:picMkLst>
            <pc:docMk/>
            <pc:sldMk cId="852085026" sldId="260"/>
            <ac:picMk id="4" creationId="{ED86CDDB-527C-4FD7-888A-4E08DA1286BA}"/>
          </ac:picMkLst>
        </pc:picChg>
      </pc:sldChg>
      <pc:sldChg chg="addSp delSp modSp add mod ord modNotesTx">
        <pc:chgData name="Lori Brown" userId="6dd2b93e1bbe435d" providerId="LiveId" clId="{C979FED7-D7F8-4749-B109-2B8AA36D2794}" dt="2020-04-29T22:39:48.149" v="37823" actId="20577"/>
        <pc:sldMkLst>
          <pc:docMk/>
          <pc:sldMk cId="2675129356" sldId="261"/>
        </pc:sldMkLst>
        <pc:spChg chg="del">
          <ac:chgData name="Lori Brown" userId="6dd2b93e1bbe435d" providerId="LiveId" clId="{C979FED7-D7F8-4749-B109-2B8AA36D2794}" dt="2020-04-18T13:31:58.380" v="13"/>
          <ac:spMkLst>
            <pc:docMk/>
            <pc:sldMk cId="2675129356" sldId="261"/>
            <ac:spMk id="2" creationId="{A78C9DD6-CE45-4424-B014-20AEF609451E}"/>
          </ac:spMkLst>
        </pc:spChg>
        <pc:spChg chg="del">
          <ac:chgData name="Lori Brown" userId="6dd2b93e1bbe435d" providerId="LiveId" clId="{C979FED7-D7F8-4749-B109-2B8AA36D2794}" dt="2020-04-18T13:31:58.380" v="13"/>
          <ac:spMkLst>
            <pc:docMk/>
            <pc:sldMk cId="2675129356" sldId="261"/>
            <ac:spMk id="3" creationId="{99640C01-6404-45D1-958B-6B1AFF4D63FD}"/>
          </ac:spMkLst>
        </pc:spChg>
        <pc:spChg chg="add mod">
          <ac:chgData name="Lori Brown" userId="6dd2b93e1bbe435d" providerId="LiveId" clId="{C979FED7-D7F8-4749-B109-2B8AA36D2794}" dt="2020-04-19T23:32:25.541" v="3729" actId="1036"/>
          <ac:spMkLst>
            <pc:docMk/>
            <pc:sldMk cId="2675129356" sldId="261"/>
            <ac:spMk id="4" creationId="{C9CC02C7-8AFC-4E64-AD4D-C41816E0374D}"/>
          </ac:spMkLst>
        </pc:spChg>
        <pc:spChg chg="add mod">
          <ac:chgData name="Lori Brown" userId="6dd2b93e1bbe435d" providerId="LiveId" clId="{C979FED7-D7F8-4749-B109-2B8AA36D2794}" dt="2020-04-20T00:09:49.525" v="4612" actId="20577"/>
          <ac:spMkLst>
            <pc:docMk/>
            <pc:sldMk cId="2675129356" sldId="261"/>
            <ac:spMk id="9" creationId="{A41A1F93-EC96-4406-A7FD-CDE90512ABE8}"/>
          </ac:spMkLst>
        </pc:spChg>
        <pc:spChg chg="add del mod">
          <ac:chgData name="Lori Brown" userId="6dd2b93e1bbe435d" providerId="LiveId" clId="{C979FED7-D7F8-4749-B109-2B8AA36D2794}" dt="2020-04-19T02:02:32.203" v="1555"/>
          <ac:spMkLst>
            <pc:docMk/>
            <pc:sldMk cId="2675129356" sldId="261"/>
            <ac:spMk id="10" creationId="{911C5708-D881-4160-A0AE-73DD927EDA13}"/>
          </ac:spMkLst>
        </pc:spChg>
        <pc:spChg chg="add mod">
          <ac:chgData name="Lori Brown" userId="6dd2b93e1bbe435d" providerId="LiveId" clId="{C979FED7-D7F8-4749-B109-2B8AA36D2794}" dt="2020-04-19T02:04:55.720" v="1646" actId="1076"/>
          <ac:spMkLst>
            <pc:docMk/>
            <pc:sldMk cId="2675129356" sldId="261"/>
            <ac:spMk id="12" creationId="{775188B4-3097-4623-ABF6-94B9B103AEC8}"/>
          </ac:spMkLst>
        </pc:spChg>
        <pc:picChg chg="add del mod">
          <ac:chgData name="Lori Brown" userId="6dd2b93e1bbe435d" providerId="LiveId" clId="{C979FED7-D7F8-4749-B109-2B8AA36D2794}" dt="2020-04-19T02:01:43.173" v="1550" actId="478"/>
          <ac:picMkLst>
            <pc:docMk/>
            <pc:sldMk cId="2675129356" sldId="261"/>
            <ac:picMk id="5" creationId="{CBA16A33-88DE-4DA0-9772-F6E50652AE0C}"/>
          </ac:picMkLst>
        </pc:picChg>
        <pc:picChg chg="add del mod">
          <ac:chgData name="Lori Brown" userId="6dd2b93e1bbe435d" providerId="LiveId" clId="{C979FED7-D7F8-4749-B109-2B8AA36D2794}" dt="2020-04-19T02:01:43.173" v="1550" actId="478"/>
          <ac:picMkLst>
            <pc:docMk/>
            <pc:sldMk cId="2675129356" sldId="261"/>
            <ac:picMk id="6" creationId="{C73BE439-7B87-400A-8D8E-2A798F7C1452}"/>
          </ac:picMkLst>
        </pc:picChg>
        <pc:picChg chg="add del mod">
          <ac:chgData name="Lori Brown" userId="6dd2b93e1bbe435d" providerId="LiveId" clId="{C979FED7-D7F8-4749-B109-2B8AA36D2794}" dt="2020-04-19T02:01:43.173" v="1550" actId="478"/>
          <ac:picMkLst>
            <pc:docMk/>
            <pc:sldMk cId="2675129356" sldId="261"/>
            <ac:picMk id="7" creationId="{8730EBF1-103D-41E4-B4AD-AF758F1A43B7}"/>
          </ac:picMkLst>
        </pc:picChg>
        <pc:picChg chg="add del">
          <ac:chgData name="Lori Brown" userId="6dd2b93e1bbe435d" providerId="LiveId" clId="{C979FED7-D7F8-4749-B109-2B8AA36D2794}" dt="2020-04-19T02:02:23.608" v="1554" actId="21"/>
          <ac:picMkLst>
            <pc:docMk/>
            <pc:sldMk cId="2675129356" sldId="261"/>
            <ac:picMk id="8" creationId="{261668EB-6E79-4DF6-9A9F-F36941E62FF6}"/>
          </ac:picMkLst>
        </pc:picChg>
        <pc:picChg chg="add mod">
          <ac:chgData name="Lori Brown" userId="6dd2b93e1bbe435d" providerId="LiveId" clId="{C979FED7-D7F8-4749-B109-2B8AA36D2794}" dt="2020-04-19T02:02:32.203" v="1555"/>
          <ac:picMkLst>
            <pc:docMk/>
            <pc:sldMk cId="2675129356" sldId="261"/>
            <ac:picMk id="11" creationId="{6EB3E13A-8604-49FC-AB13-E7832118DBD1}"/>
          </ac:picMkLst>
        </pc:picChg>
      </pc:sldChg>
      <pc:sldChg chg="addSp delSp modSp add mod modNotesTx">
        <pc:chgData name="Lori Brown" userId="6dd2b93e1bbe435d" providerId="LiveId" clId="{C979FED7-D7F8-4749-B109-2B8AA36D2794}" dt="2020-05-01T02:40:03.677" v="43536" actId="20577"/>
        <pc:sldMkLst>
          <pc:docMk/>
          <pc:sldMk cId="3615192952" sldId="262"/>
        </pc:sldMkLst>
        <pc:spChg chg="del">
          <ac:chgData name="Lori Brown" userId="6dd2b93e1bbe435d" providerId="LiveId" clId="{C979FED7-D7F8-4749-B109-2B8AA36D2794}" dt="2020-04-18T13:35:07.544" v="24"/>
          <ac:spMkLst>
            <pc:docMk/>
            <pc:sldMk cId="3615192952" sldId="262"/>
            <ac:spMk id="2" creationId="{494DDC72-6C5E-469B-A58D-D5B83E9F4286}"/>
          </ac:spMkLst>
        </pc:spChg>
        <pc:spChg chg="add mod">
          <ac:chgData name="Lori Brown" userId="6dd2b93e1bbe435d" providerId="LiveId" clId="{C979FED7-D7F8-4749-B109-2B8AA36D2794}" dt="2020-04-24T02:33:03.093" v="7512" actId="1076"/>
          <ac:spMkLst>
            <pc:docMk/>
            <pc:sldMk cId="3615192952" sldId="262"/>
            <ac:spMk id="2" creationId="{B58F7F1F-94EC-400B-BAAE-4FC892B0F00B}"/>
          </ac:spMkLst>
        </pc:spChg>
        <pc:spChg chg="add del mod ord">
          <ac:chgData name="Lori Brown" userId="6dd2b93e1bbe435d" providerId="LiveId" clId="{C979FED7-D7F8-4749-B109-2B8AA36D2794}" dt="2020-04-23T01:28:47.829" v="5877" actId="478"/>
          <ac:spMkLst>
            <pc:docMk/>
            <pc:sldMk cId="3615192952" sldId="262"/>
            <ac:spMk id="3" creationId="{B599D65B-5334-4EA9-91B3-3665BE342A68}"/>
          </ac:spMkLst>
        </pc:spChg>
        <pc:spChg chg="add del mod">
          <ac:chgData name="Lori Brown" userId="6dd2b93e1bbe435d" providerId="LiveId" clId="{C979FED7-D7F8-4749-B109-2B8AA36D2794}" dt="2020-04-18T13:35:11.993" v="25"/>
          <ac:spMkLst>
            <pc:docMk/>
            <pc:sldMk cId="3615192952" sldId="262"/>
            <ac:spMk id="4" creationId="{AC90AF0D-BBBE-4770-B197-7A5E18AF49F1}"/>
          </ac:spMkLst>
        </pc:spChg>
        <pc:spChg chg="add del mod">
          <ac:chgData name="Lori Brown" userId="6dd2b93e1bbe435d" providerId="LiveId" clId="{C979FED7-D7F8-4749-B109-2B8AA36D2794}" dt="2020-04-23T01:28:51.178" v="5878" actId="478"/>
          <ac:spMkLst>
            <pc:docMk/>
            <pc:sldMk cId="3615192952" sldId="262"/>
            <ac:spMk id="5" creationId="{55E3BD8B-4EC2-449A-972F-264588EBA9AB}"/>
          </ac:spMkLst>
        </pc:spChg>
        <pc:spChg chg="add del mod">
          <ac:chgData name="Lori Brown" userId="6dd2b93e1bbe435d" providerId="LiveId" clId="{C979FED7-D7F8-4749-B109-2B8AA36D2794}" dt="2020-04-23T01:28:53.861" v="5879" actId="478"/>
          <ac:spMkLst>
            <pc:docMk/>
            <pc:sldMk cId="3615192952" sldId="262"/>
            <ac:spMk id="6" creationId="{BE694F2F-43F0-4AD8-B2E3-75471A5D9394}"/>
          </ac:spMkLst>
        </pc:spChg>
        <pc:spChg chg="add del mod">
          <ac:chgData name="Lori Brown" userId="6dd2b93e1bbe435d" providerId="LiveId" clId="{C979FED7-D7F8-4749-B109-2B8AA36D2794}" dt="2020-04-18T13:55:07.242" v="125"/>
          <ac:spMkLst>
            <pc:docMk/>
            <pc:sldMk cId="3615192952" sldId="262"/>
            <ac:spMk id="7" creationId="{E91E6D63-3914-445A-953B-5C0967A2F847}"/>
          </ac:spMkLst>
        </pc:spChg>
        <pc:spChg chg="add del mod">
          <ac:chgData name="Lori Brown" userId="6dd2b93e1bbe435d" providerId="LiveId" clId="{C979FED7-D7F8-4749-B109-2B8AA36D2794}" dt="2020-04-23T01:28:47.829" v="5877" actId="478"/>
          <ac:spMkLst>
            <pc:docMk/>
            <pc:sldMk cId="3615192952" sldId="262"/>
            <ac:spMk id="8" creationId="{1DBCD35D-AB71-4025-9112-5B26E72A7237}"/>
          </ac:spMkLst>
        </pc:spChg>
        <pc:spChg chg="add mod">
          <ac:chgData name="Lori Brown" userId="6dd2b93e1bbe435d" providerId="LiveId" clId="{C979FED7-D7F8-4749-B109-2B8AA36D2794}" dt="2020-04-23T01:31:44.313" v="5925" actId="12788"/>
          <ac:spMkLst>
            <pc:docMk/>
            <pc:sldMk cId="3615192952" sldId="262"/>
            <ac:spMk id="9" creationId="{5D4CED5C-355F-4F47-A923-18D1781D5733}"/>
          </ac:spMkLst>
        </pc:spChg>
        <pc:picChg chg="add mod">
          <ac:chgData name="Lori Brown" userId="6dd2b93e1bbe435d" providerId="LiveId" clId="{C979FED7-D7F8-4749-B109-2B8AA36D2794}" dt="2020-04-23T01:29:28.710" v="5886" actId="1076"/>
          <ac:picMkLst>
            <pc:docMk/>
            <pc:sldMk cId="3615192952" sldId="262"/>
            <ac:picMk id="4" creationId="{76AB1477-4115-43EA-A4D4-CE666CDAACAA}"/>
          </ac:picMkLst>
        </pc:picChg>
        <pc:picChg chg="add del mod">
          <ac:chgData name="Lori Brown" userId="6dd2b93e1bbe435d" providerId="LiveId" clId="{C979FED7-D7F8-4749-B109-2B8AA36D2794}" dt="2020-04-18T13:55:03.123" v="124" actId="478"/>
          <ac:picMkLst>
            <pc:docMk/>
            <pc:sldMk cId="3615192952" sldId="262"/>
            <ac:picMk id="5" creationId="{3F8798FB-E7CD-4A08-90C3-20F59B7840C0}"/>
          </ac:picMkLst>
        </pc:picChg>
        <pc:picChg chg="add mod modCrop">
          <ac:chgData name="Lori Brown" userId="6dd2b93e1bbe435d" providerId="LiveId" clId="{C979FED7-D7F8-4749-B109-2B8AA36D2794}" dt="2020-04-23T01:29:38.149" v="5888" actId="1076"/>
          <ac:picMkLst>
            <pc:docMk/>
            <pc:sldMk cId="3615192952" sldId="262"/>
            <ac:picMk id="7" creationId="{4E057609-D0F0-4064-8D00-0D044C4D7ADD}"/>
          </ac:picMkLst>
        </pc:picChg>
        <pc:picChg chg="add del mod">
          <ac:chgData name="Lori Brown" userId="6dd2b93e1bbe435d" providerId="LiveId" clId="{C979FED7-D7F8-4749-B109-2B8AA36D2794}" dt="2020-04-23T01:28:47.829" v="5877" actId="478"/>
          <ac:picMkLst>
            <pc:docMk/>
            <pc:sldMk cId="3615192952" sldId="262"/>
            <ac:picMk id="1026" creationId="{E0E47908-5567-46C4-992A-8A98487701C7}"/>
          </ac:picMkLst>
        </pc:picChg>
      </pc:sldChg>
      <pc:sldChg chg="addSp delSp modSp add mod modNotesTx">
        <pc:chgData name="Lori Brown" userId="6dd2b93e1bbe435d" providerId="LiveId" clId="{C979FED7-D7F8-4749-B109-2B8AA36D2794}" dt="2020-05-04T22:18:39.880" v="49950" actId="6549"/>
        <pc:sldMkLst>
          <pc:docMk/>
          <pc:sldMk cId="1540523191" sldId="263"/>
        </pc:sldMkLst>
        <pc:spChg chg="mod">
          <ac:chgData name="Lori Brown" userId="6dd2b93e1bbe435d" providerId="LiveId" clId="{C979FED7-D7F8-4749-B109-2B8AA36D2794}" dt="2020-04-19T23:34:09.444" v="3857" actId="1076"/>
          <ac:spMkLst>
            <pc:docMk/>
            <pc:sldMk cId="1540523191" sldId="263"/>
            <ac:spMk id="2" creationId="{7AE24903-AD9E-43AC-A071-F5E1DD70F7FF}"/>
          </ac:spMkLst>
        </pc:spChg>
        <pc:spChg chg="del">
          <ac:chgData name="Lori Brown" userId="6dd2b93e1bbe435d" providerId="LiveId" clId="{C979FED7-D7F8-4749-B109-2B8AA36D2794}" dt="2020-04-19T19:58:39.612" v="2528" actId="478"/>
          <ac:spMkLst>
            <pc:docMk/>
            <pc:sldMk cId="1540523191" sldId="263"/>
            <ac:spMk id="3" creationId="{DE481640-1068-4500-AC13-8C01A4DD3D1A}"/>
          </ac:spMkLst>
        </pc:spChg>
        <pc:spChg chg="add del mod">
          <ac:chgData name="Lori Brown" userId="6dd2b93e1bbe435d" providerId="LiveId" clId="{C979FED7-D7F8-4749-B109-2B8AA36D2794}" dt="2020-04-19T20:15:53.632" v="2679" actId="478"/>
          <ac:spMkLst>
            <pc:docMk/>
            <pc:sldMk cId="1540523191" sldId="263"/>
            <ac:spMk id="9" creationId="{E53D0200-FB0F-4C02-A4D9-FA727BA9D73D}"/>
          </ac:spMkLst>
        </pc:spChg>
        <pc:spChg chg="add mod">
          <ac:chgData name="Lori Brown" userId="6dd2b93e1bbe435d" providerId="LiveId" clId="{C979FED7-D7F8-4749-B109-2B8AA36D2794}" dt="2020-04-19T20:52:39.289" v="3012" actId="20577"/>
          <ac:spMkLst>
            <pc:docMk/>
            <pc:sldMk cId="1540523191" sldId="263"/>
            <ac:spMk id="12" creationId="{974FCC12-0608-42C1-A0EA-46D9FF36FBF5}"/>
          </ac:spMkLst>
        </pc:spChg>
        <pc:picChg chg="add del mod">
          <ac:chgData name="Lori Brown" userId="6dd2b93e1bbe435d" providerId="LiveId" clId="{C979FED7-D7F8-4749-B109-2B8AA36D2794}" dt="2020-04-28T00:41:17.321" v="24934" actId="478"/>
          <ac:picMkLst>
            <pc:docMk/>
            <pc:sldMk cId="1540523191" sldId="263"/>
            <ac:picMk id="3" creationId="{6D77D361-F6FE-4EB8-A48C-E220BF8AAD27}"/>
          </ac:picMkLst>
        </pc:picChg>
        <pc:picChg chg="add del">
          <ac:chgData name="Lori Brown" userId="6dd2b93e1bbe435d" providerId="LiveId" clId="{C979FED7-D7F8-4749-B109-2B8AA36D2794}" dt="2020-04-19T19:58:49.329" v="2530"/>
          <ac:picMkLst>
            <pc:docMk/>
            <pc:sldMk cId="1540523191" sldId="263"/>
            <ac:picMk id="4" creationId="{C13DF6F2-8550-4F59-BB5E-1C3A810FCF7B}"/>
          </ac:picMkLst>
        </pc:picChg>
        <pc:picChg chg="add mod">
          <ac:chgData name="Lori Brown" userId="6dd2b93e1bbe435d" providerId="LiveId" clId="{C979FED7-D7F8-4749-B109-2B8AA36D2794}" dt="2020-05-01T16:03:07.892" v="45227" actId="14826"/>
          <ac:picMkLst>
            <pc:docMk/>
            <pc:sldMk cId="1540523191" sldId="263"/>
            <ac:picMk id="5" creationId="{46BC01E3-E7D8-4781-BA90-BD33DBBE7D3A}"/>
          </ac:picMkLst>
        </pc:picChg>
        <pc:picChg chg="add del mod">
          <ac:chgData name="Lori Brown" userId="6dd2b93e1bbe435d" providerId="LiveId" clId="{C979FED7-D7F8-4749-B109-2B8AA36D2794}" dt="2020-04-19T20:15:53.632" v="2679" actId="478"/>
          <ac:picMkLst>
            <pc:docMk/>
            <pc:sldMk cId="1540523191" sldId="263"/>
            <ac:picMk id="5" creationId="{75E22C87-A625-49C7-A7A2-630C9380E1A3}"/>
          </ac:picMkLst>
        </pc:picChg>
        <pc:picChg chg="add del mod">
          <ac:chgData name="Lori Brown" userId="6dd2b93e1bbe435d" providerId="LiveId" clId="{C979FED7-D7F8-4749-B109-2B8AA36D2794}" dt="2020-04-19T20:15:53.632" v="2679" actId="478"/>
          <ac:picMkLst>
            <pc:docMk/>
            <pc:sldMk cId="1540523191" sldId="263"/>
            <ac:picMk id="6" creationId="{0068EA13-6532-408C-A72D-8D61BFB55B34}"/>
          </ac:picMkLst>
        </pc:picChg>
        <pc:picChg chg="add mod">
          <ac:chgData name="Lori Brown" userId="6dd2b93e1bbe435d" providerId="LiveId" clId="{C979FED7-D7F8-4749-B109-2B8AA36D2794}" dt="2020-04-28T00:42:07.093" v="24939" actId="1076"/>
          <ac:picMkLst>
            <pc:docMk/>
            <pc:sldMk cId="1540523191" sldId="263"/>
            <ac:picMk id="13" creationId="{176FED82-E2B5-477D-9B89-78B35294B189}"/>
          </ac:picMkLst>
        </pc:picChg>
        <pc:cxnChg chg="add del mod">
          <ac:chgData name="Lori Brown" userId="6dd2b93e1bbe435d" providerId="LiveId" clId="{C979FED7-D7F8-4749-B109-2B8AA36D2794}" dt="2020-04-19T20:15:53.632" v="2679" actId="478"/>
          <ac:cxnSpMkLst>
            <pc:docMk/>
            <pc:sldMk cId="1540523191" sldId="263"/>
            <ac:cxnSpMk id="8" creationId="{1F402173-7AE4-4AB2-8C80-4807434BB475}"/>
          </ac:cxnSpMkLst>
        </pc:cxnChg>
      </pc:sldChg>
      <pc:sldChg chg="addSp delSp modSp add mod ord modNotesTx">
        <pc:chgData name="Lori Brown" userId="6dd2b93e1bbe435d" providerId="LiveId" clId="{C979FED7-D7F8-4749-B109-2B8AA36D2794}" dt="2020-05-05T01:02:21.652" v="50353" actId="6549"/>
        <pc:sldMkLst>
          <pc:docMk/>
          <pc:sldMk cId="2309744939" sldId="264"/>
        </pc:sldMkLst>
        <pc:spChg chg="mod">
          <ac:chgData name="Lori Brown" userId="6dd2b93e1bbe435d" providerId="LiveId" clId="{C979FED7-D7F8-4749-B109-2B8AA36D2794}" dt="2020-04-27T00:42:03.391" v="20154" actId="20577"/>
          <ac:spMkLst>
            <pc:docMk/>
            <pc:sldMk cId="2309744939" sldId="264"/>
            <ac:spMk id="2" creationId="{F81177EF-148E-4F05-A472-125589D575D5}"/>
          </ac:spMkLst>
        </pc:spChg>
        <pc:spChg chg="mod">
          <ac:chgData name="Lori Brown" userId="6dd2b93e1bbe435d" providerId="LiveId" clId="{C979FED7-D7F8-4749-B109-2B8AA36D2794}" dt="2020-04-27T01:00:45.281" v="21274" actId="20577"/>
          <ac:spMkLst>
            <pc:docMk/>
            <pc:sldMk cId="2309744939" sldId="264"/>
            <ac:spMk id="3" creationId="{B0A1A7C8-67EB-4C32-8398-2A34418E34EB}"/>
          </ac:spMkLst>
        </pc:spChg>
        <pc:spChg chg="add del mod">
          <ac:chgData name="Lori Brown" userId="6dd2b93e1bbe435d" providerId="LiveId" clId="{C979FED7-D7F8-4749-B109-2B8AA36D2794}" dt="2020-04-27T00:52:40.869" v="21058" actId="478"/>
          <ac:spMkLst>
            <pc:docMk/>
            <pc:sldMk cId="2309744939" sldId="264"/>
            <ac:spMk id="6" creationId="{9ABAC8B0-D725-4097-9020-A674A59A69C9}"/>
          </ac:spMkLst>
        </pc:spChg>
        <pc:spChg chg="add del mod">
          <ac:chgData name="Lori Brown" userId="6dd2b93e1bbe435d" providerId="LiveId" clId="{C979FED7-D7F8-4749-B109-2B8AA36D2794}" dt="2020-04-27T00:53:12.915" v="21062" actId="478"/>
          <ac:spMkLst>
            <pc:docMk/>
            <pc:sldMk cId="2309744939" sldId="264"/>
            <ac:spMk id="9" creationId="{528E3FDC-66C2-4A27-9993-165A0BDF6271}"/>
          </ac:spMkLst>
        </pc:spChg>
        <pc:spChg chg="add del mod">
          <ac:chgData name="Lori Brown" userId="6dd2b93e1bbe435d" providerId="LiveId" clId="{C979FED7-D7F8-4749-B109-2B8AA36D2794}" dt="2020-04-27T00:54:20.477" v="21072" actId="478"/>
          <ac:spMkLst>
            <pc:docMk/>
            <pc:sldMk cId="2309744939" sldId="264"/>
            <ac:spMk id="12" creationId="{9CA34AAD-17CA-4FE1-A978-BA8F04E76145}"/>
          </ac:spMkLst>
        </pc:spChg>
        <pc:spChg chg="add del mod">
          <ac:chgData name="Lori Brown" userId="6dd2b93e1bbe435d" providerId="LiveId" clId="{C979FED7-D7F8-4749-B109-2B8AA36D2794}" dt="2020-04-27T01:00:51.691" v="21275" actId="478"/>
          <ac:spMkLst>
            <pc:docMk/>
            <pc:sldMk cId="2309744939" sldId="264"/>
            <ac:spMk id="15" creationId="{DF7BA927-0E34-4807-95F9-17ACFE9906F6}"/>
          </ac:spMkLst>
        </pc:spChg>
        <pc:spChg chg="add mod ord">
          <ac:chgData name="Lori Brown" userId="6dd2b93e1bbe435d" providerId="LiveId" clId="{C979FED7-D7F8-4749-B109-2B8AA36D2794}" dt="2020-04-27T01:03:08.436" v="21323" actId="171"/>
          <ac:spMkLst>
            <pc:docMk/>
            <pc:sldMk cId="2309744939" sldId="264"/>
            <ac:spMk id="16" creationId="{2CCBD11A-E287-48E3-94A4-959AA9AB00FA}"/>
          </ac:spMkLst>
        </pc:spChg>
        <pc:picChg chg="add del mod">
          <ac:chgData name="Lori Brown" userId="6dd2b93e1bbe435d" providerId="LiveId" clId="{C979FED7-D7F8-4749-B109-2B8AA36D2794}" dt="2020-04-27T00:59:14.309" v="21177" actId="478"/>
          <ac:picMkLst>
            <pc:docMk/>
            <pc:sldMk cId="2309744939" sldId="264"/>
            <ac:picMk id="5" creationId="{D37C346A-AFD6-45A0-A778-B01DDECD419F}"/>
          </ac:picMkLst>
        </pc:picChg>
        <pc:picChg chg="add mod">
          <ac:chgData name="Lori Brown" userId="6dd2b93e1bbe435d" providerId="LiveId" clId="{C979FED7-D7F8-4749-B109-2B8AA36D2794}" dt="2020-05-03T14:28:03.743" v="46762"/>
          <ac:picMkLst>
            <pc:docMk/>
            <pc:sldMk cId="2309744939" sldId="264"/>
            <ac:picMk id="8" creationId="{9129E44A-F5D0-4887-9810-E17D4B9568F5}"/>
          </ac:picMkLst>
        </pc:picChg>
        <pc:picChg chg="add mod modCrop">
          <ac:chgData name="Lori Brown" userId="6dd2b93e1bbe435d" providerId="LiveId" clId="{C979FED7-D7F8-4749-B109-2B8AA36D2794}" dt="2020-05-03T14:28:03.743" v="46762"/>
          <ac:picMkLst>
            <pc:docMk/>
            <pc:sldMk cId="2309744939" sldId="264"/>
            <ac:picMk id="11" creationId="{2E4D9B62-33B4-4149-8B04-72670608DF47}"/>
          </ac:picMkLst>
        </pc:picChg>
        <pc:picChg chg="add mod">
          <ac:chgData name="Lori Brown" userId="6dd2b93e1bbe435d" providerId="LiveId" clId="{C979FED7-D7F8-4749-B109-2B8AA36D2794}" dt="2020-05-03T14:27:56.580" v="46761"/>
          <ac:picMkLst>
            <pc:docMk/>
            <pc:sldMk cId="2309744939" sldId="264"/>
            <ac:picMk id="14" creationId="{2D14A623-6744-474D-AE60-BE7ECCAA5193}"/>
          </ac:picMkLst>
        </pc:picChg>
      </pc:sldChg>
      <pc:sldChg chg="addSp delSp modSp add mod modNotesTx">
        <pc:chgData name="Lori Brown" userId="6dd2b93e1bbe435d" providerId="LiveId" clId="{C979FED7-D7F8-4749-B109-2B8AA36D2794}" dt="2020-05-05T00:46:05.403" v="50066" actId="20577"/>
        <pc:sldMkLst>
          <pc:docMk/>
          <pc:sldMk cId="623384337" sldId="265"/>
        </pc:sldMkLst>
        <pc:spChg chg="mod">
          <ac:chgData name="Lori Brown" userId="6dd2b93e1bbe435d" providerId="LiveId" clId="{C979FED7-D7F8-4749-B109-2B8AA36D2794}" dt="2020-04-23T01:32:04.837" v="5927" actId="12788"/>
          <ac:spMkLst>
            <pc:docMk/>
            <pc:sldMk cId="623384337" sldId="265"/>
            <ac:spMk id="2" creationId="{FA9502B5-D86B-4C58-94B2-FB3E150FECBE}"/>
          </ac:spMkLst>
        </pc:spChg>
        <pc:spChg chg="del">
          <ac:chgData name="Lori Brown" userId="6dd2b93e1bbe435d" providerId="LiveId" clId="{C979FED7-D7F8-4749-B109-2B8AA36D2794}" dt="2020-04-19T22:54:37.569" v="3109"/>
          <ac:spMkLst>
            <pc:docMk/>
            <pc:sldMk cId="623384337" sldId="265"/>
            <ac:spMk id="3" creationId="{36CC049E-C0A9-4EB4-8DB8-C324212C3389}"/>
          </ac:spMkLst>
        </pc:spChg>
        <pc:spChg chg="add del mod">
          <ac:chgData name="Lori Brown" userId="6dd2b93e1bbe435d" providerId="LiveId" clId="{C979FED7-D7F8-4749-B109-2B8AA36D2794}" dt="2020-04-20T11:04:03.075" v="5023"/>
          <ac:spMkLst>
            <pc:docMk/>
            <pc:sldMk cId="623384337" sldId="265"/>
            <ac:spMk id="4" creationId="{4329A815-D027-4DC4-98B1-8AD77310E599}"/>
          </ac:spMkLst>
        </pc:spChg>
        <pc:spChg chg="add del mod ord">
          <ac:chgData name="Lori Brown" userId="6dd2b93e1bbe435d" providerId="LiveId" clId="{C979FED7-D7F8-4749-B109-2B8AA36D2794}" dt="2020-04-24T01:22:45.303" v="6583" actId="478"/>
          <ac:spMkLst>
            <pc:docMk/>
            <pc:sldMk cId="623384337" sldId="265"/>
            <ac:spMk id="4" creationId="{8880FA27-440F-422D-BF5F-D4FE85CB86E1}"/>
          </ac:spMkLst>
        </pc:spChg>
        <pc:spChg chg="add del mod">
          <ac:chgData name="Lori Brown" userId="6dd2b93e1bbe435d" providerId="LiveId" clId="{C979FED7-D7F8-4749-B109-2B8AA36D2794}" dt="2020-04-19T22:55:42.992" v="3112"/>
          <ac:spMkLst>
            <pc:docMk/>
            <pc:sldMk cId="623384337" sldId="265"/>
            <ac:spMk id="5" creationId="{DC755955-C6F6-4D44-8514-11F276309A61}"/>
          </ac:spMkLst>
        </pc:spChg>
        <pc:spChg chg="add del mod">
          <ac:chgData name="Lori Brown" userId="6dd2b93e1bbe435d" providerId="LiveId" clId="{C979FED7-D7F8-4749-B109-2B8AA36D2794}" dt="2020-04-24T01:22:49.929" v="6584"/>
          <ac:spMkLst>
            <pc:docMk/>
            <pc:sldMk cId="623384337" sldId="265"/>
            <ac:spMk id="6" creationId="{7527265C-9BD9-451E-8006-6C6C17E001FD}"/>
          </ac:spMkLst>
        </pc:spChg>
        <pc:spChg chg="add del">
          <ac:chgData name="Lori Brown" userId="6dd2b93e1bbe435d" providerId="LiveId" clId="{C979FED7-D7F8-4749-B109-2B8AA36D2794}" dt="2020-04-19T22:55:42.694" v="3111"/>
          <ac:spMkLst>
            <pc:docMk/>
            <pc:sldMk cId="623384337" sldId="265"/>
            <ac:spMk id="18" creationId="{66FCCE9D-E8FF-4909-AAA5-3352BDA7F4F8}"/>
          </ac:spMkLst>
        </pc:spChg>
        <pc:spChg chg="add del">
          <ac:chgData name="Lori Brown" userId="6dd2b93e1bbe435d" providerId="LiveId" clId="{C979FED7-D7F8-4749-B109-2B8AA36D2794}" dt="2020-04-19T22:55:42.694" v="3111"/>
          <ac:spMkLst>
            <pc:docMk/>
            <pc:sldMk cId="623384337" sldId="265"/>
            <ac:spMk id="19" creationId="{326D4755-450D-49CC-8844-B7897B22409E}"/>
          </ac:spMkLst>
        </pc:spChg>
        <pc:spChg chg="add del">
          <ac:chgData name="Lori Brown" userId="6dd2b93e1bbe435d" providerId="LiveId" clId="{C979FED7-D7F8-4749-B109-2B8AA36D2794}" dt="2020-04-19T22:55:42.694" v="3111"/>
          <ac:spMkLst>
            <pc:docMk/>
            <pc:sldMk cId="623384337" sldId="265"/>
            <ac:spMk id="21" creationId="{733A2A7C-9DBF-4131-AF0E-29DB2077A906}"/>
          </ac:spMkLst>
        </pc:spChg>
        <pc:spChg chg="add del mod">
          <ac:chgData name="Lori Brown" userId="6dd2b93e1bbe435d" providerId="LiveId" clId="{C979FED7-D7F8-4749-B109-2B8AA36D2794}" dt="2020-04-19T22:57:27.069" v="3114"/>
          <ac:spMkLst>
            <pc:docMk/>
            <pc:sldMk cId="623384337" sldId="265"/>
            <ac:spMk id="40" creationId="{BE440B8D-9F34-4A0C-85F3-C4B00B3A8BB7}"/>
          </ac:spMkLst>
        </pc:spChg>
        <pc:spChg chg="add del mod">
          <ac:chgData name="Lori Brown" userId="6dd2b93e1bbe435d" providerId="LiveId" clId="{C979FED7-D7F8-4749-B109-2B8AA36D2794}" dt="2020-04-20T11:04:03.075" v="5023"/>
          <ac:spMkLst>
            <pc:docMk/>
            <pc:sldMk cId="623384337" sldId="265"/>
            <ac:spMk id="43" creationId="{E190F340-378C-41E7-A649-C139EFE534B6}"/>
          </ac:spMkLst>
        </pc:spChg>
        <pc:spChg chg="add mod">
          <ac:chgData name="Lori Brown" userId="6dd2b93e1bbe435d" providerId="LiveId" clId="{C979FED7-D7F8-4749-B109-2B8AA36D2794}" dt="2020-05-01T03:27:27.423" v="43923" actId="20577"/>
          <ac:spMkLst>
            <pc:docMk/>
            <pc:sldMk cId="623384337" sldId="265"/>
            <ac:spMk id="44" creationId="{36B2789C-9653-461C-83AC-CBD2FD18773A}"/>
          </ac:spMkLst>
        </pc:spChg>
        <pc:spChg chg="add del mod">
          <ac:chgData name="Lori Brown" userId="6dd2b93e1bbe435d" providerId="LiveId" clId="{C979FED7-D7F8-4749-B109-2B8AA36D2794}" dt="2020-04-24T01:21:39.118" v="6575"/>
          <ac:spMkLst>
            <pc:docMk/>
            <pc:sldMk cId="623384337" sldId="265"/>
            <ac:spMk id="45" creationId="{888F63C1-3535-48DA-BF7E-F36F20FA79A1}"/>
          </ac:spMkLst>
        </pc:spChg>
        <pc:grpChg chg="add del">
          <ac:chgData name="Lori Brown" userId="6dd2b93e1bbe435d" providerId="LiveId" clId="{C979FED7-D7F8-4749-B109-2B8AA36D2794}" dt="2020-04-19T22:55:42.694" v="3111"/>
          <ac:grpSpMkLst>
            <pc:docMk/>
            <pc:sldMk cId="623384337" sldId="265"/>
            <ac:grpSpMk id="6" creationId="{9FA15A18-EFC2-4127-BF0A-9CF65CBDC2DB}"/>
          </ac:grpSpMkLst>
        </pc:grpChg>
        <pc:grpChg chg="add del">
          <ac:chgData name="Lori Brown" userId="6dd2b93e1bbe435d" providerId="LiveId" clId="{C979FED7-D7F8-4749-B109-2B8AA36D2794}" dt="2020-04-19T22:55:42.694" v="3111"/>
          <ac:grpSpMkLst>
            <pc:docMk/>
            <pc:sldMk cId="623384337" sldId="265"/>
            <ac:grpSpMk id="9" creationId="{DEE6459B-91F0-4E96-B087-C45C2C812796}"/>
          </ac:grpSpMkLst>
        </pc:grpChg>
        <pc:grpChg chg="add del">
          <ac:chgData name="Lori Brown" userId="6dd2b93e1bbe435d" providerId="LiveId" clId="{C979FED7-D7F8-4749-B109-2B8AA36D2794}" dt="2020-04-19T22:55:42.694" v="3111"/>
          <ac:grpSpMkLst>
            <pc:docMk/>
            <pc:sldMk cId="623384337" sldId="265"/>
            <ac:grpSpMk id="12" creationId="{E175F0B6-CC09-47AF-82BC-B34726A6E20A}"/>
          </ac:grpSpMkLst>
        </pc:grpChg>
        <pc:grpChg chg="add del">
          <ac:chgData name="Lori Brown" userId="6dd2b93e1bbe435d" providerId="LiveId" clId="{C979FED7-D7F8-4749-B109-2B8AA36D2794}" dt="2020-04-19T22:55:42.694" v="3111"/>
          <ac:grpSpMkLst>
            <pc:docMk/>
            <pc:sldMk cId="623384337" sldId="265"/>
            <ac:grpSpMk id="15" creationId="{EA5BB88E-87A5-43F7-ADBE-AE1B101EECDD}"/>
          </ac:grpSpMkLst>
        </pc:grpChg>
        <pc:grpChg chg="add del">
          <ac:chgData name="Lori Brown" userId="6dd2b93e1bbe435d" providerId="LiveId" clId="{C979FED7-D7F8-4749-B109-2B8AA36D2794}" dt="2020-04-19T22:55:42.694" v="3111"/>
          <ac:grpSpMkLst>
            <pc:docMk/>
            <pc:sldMk cId="623384337" sldId="265"/>
            <ac:grpSpMk id="22" creationId="{9866E838-3758-4B8B-9158-AB6B14BC98AB}"/>
          </ac:grpSpMkLst>
        </pc:grpChg>
        <pc:picChg chg="add del mod">
          <ac:chgData name="Lori Brown" userId="6dd2b93e1bbe435d" providerId="LiveId" clId="{C979FED7-D7F8-4749-B109-2B8AA36D2794}" dt="2020-04-24T01:22:45.303" v="6583" actId="478"/>
          <ac:picMkLst>
            <pc:docMk/>
            <pc:sldMk cId="623384337" sldId="265"/>
            <ac:picMk id="3" creationId="{709D8D69-17B6-43EB-B09C-EDE66557D34B}"/>
          </ac:picMkLst>
        </pc:picChg>
        <pc:picChg chg="add mod">
          <ac:chgData name="Lori Brown" userId="6dd2b93e1bbe435d" providerId="LiveId" clId="{C979FED7-D7F8-4749-B109-2B8AA36D2794}" dt="2020-05-03T14:28:17.916" v="46763"/>
          <ac:picMkLst>
            <pc:docMk/>
            <pc:sldMk cId="623384337" sldId="265"/>
            <ac:picMk id="7" creationId="{C8B85789-1495-409E-B252-32312EEEF033}"/>
          </ac:picMkLst>
        </pc:picChg>
        <pc:picChg chg="add del">
          <ac:chgData name="Lori Brown" userId="6dd2b93e1bbe435d" providerId="LiveId" clId="{C979FED7-D7F8-4749-B109-2B8AA36D2794}" dt="2020-04-19T22:55:42.694" v="3111"/>
          <ac:picMkLst>
            <pc:docMk/>
            <pc:sldMk cId="623384337" sldId="265"/>
            <ac:picMk id="20" creationId="{035FD8CA-C9BE-46DB-A950-78BC8102249F}"/>
          </ac:picMkLst>
        </pc:picChg>
        <pc:picChg chg="add del mod">
          <ac:chgData name="Lori Brown" userId="6dd2b93e1bbe435d" providerId="LiveId" clId="{C979FED7-D7F8-4749-B109-2B8AA36D2794}" dt="2020-04-19T22:55:55.904" v="3113" actId="478"/>
          <ac:picMkLst>
            <pc:docMk/>
            <pc:sldMk cId="623384337" sldId="265"/>
            <ac:picMk id="38" creationId="{ACD9D850-7EA0-432D-8C3B-F970355F7F3F}"/>
          </ac:picMkLst>
        </pc:picChg>
        <pc:picChg chg="add del mod">
          <ac:chgData name="Lori Brown" userId="6dd2b93e1bbe435d" providerId="LiveId" clId="{C979FED7-D7F8-4749-B109-2B8AA36D2794}" dt="2020-04-19T22:57:59.156" v="3118" actId="21"/>
          <ac:picMkLst>
            <pc:docMk/>
            <pc:sldMk cId="623384337" sldId="265"/>
            <ac:picMk id="41" creationId="{E00B28D4-6F62-4EBF-862E-AC412C400F11}"/>
          </ac:picMkLst>
        </pc:picChg>
      </pc:sldChg>
      <pc:sldChg chg="addSp delSp modSp add mod modNotesTx">
        <pc:chgData name="Lori Brown" userId="6dd2b93e1bbe435d" providerId="LiveId" clId="{C979FED7-D7F8-4749-B109-2B8AA36D2794}" dt="2020-05-04T02:57:07.816" v="48117" actId="12788"/>
        <pc:sldMkLst>
          <pc:docMk/>
          <pc:sldMk cId="134779035" sldId="266"/>
        </pc:sldMkLst>
        <pc:spChg chg="mod">
          <ac:chgData name="Lori Brown" userId="6dd2b93e1bbe435d" providerId="LiveId" clId="{C979FED7-D7F8-4749-B109-2B8AA36D2794}" dt="2020-04-23T01:31:17.736" v="5910" actId="1035"/>
          <ac:spMkLst>
            <pc:docMk/>
            <pc:sldMk cId="134779035" sldId="266"/>
            <ac:spMk id="2" creationId="{C74A4A37-0B26-4630-A9EA-6DE8FAE81920}"/>
          </ac:spMkLst>
        </pc:spChg>
        <pc:spChg chg="add del">
          <ac:chgData name="Lori Brown" userId="6dd2b93e1bbe435d" providerId="LiveId" clId="{C979FED7-D7F8-4749-B109-2B8AA36D2794}" dt="2020-04-22T12:57:26.148" v="5679" actId="478"/>
          <ac:spMkLst>
            <pc:docMk/>
            <pc:sldMk cId="134779035" sldId="266"/>
            <ac:spMk id="3" creationId="{C22378F8-D03B-4882-8AD5-017A06BB2D43}"/>
          </ac:spMkLst>
        </pc:spChg>
        <pc:spChg chg="add del mod">
          <ac:chgData name="Lori Brown" userId="6dd2b93e1bbe435d" providerId="LiveId" clId="{C979FED7-D7F8-4749-B109-2B8AA36D2794}" dt="2020-04-22T13:00:35.232" v="5703" actId="478"/>
          <ac:spMkLst>
            <pc:docMk/>
            <pc:sldMk cId="134779035" sldId="266"/>
            <ac:spMk id="6" creationId="{C90E572E-3440-4F08-B70F-1F44C5AE3B51}"/>
          </ac:spMkLst>
        </pc:spChg>
        <pc:spChg chg="add del mod">
          <ac:chgData name="Lori Brown" userId="6dd2b93e1bbe435d" providerId="LiveId" clId="{C979FED7-D7F8-4749-B109-2B8AA36D2794}" dt="2020-04-22T13:00:15.450" v="5700"/>
          <ac:spMkLst>
            <pc:docMk/>
            <pc:sldMk cId="134779035" sldId="266"/>
            <ac:spMk id="7" creationId="{BD41B167-37BF-41F5-BCF3-DF49FC5BDB5B}"/>
          </ac:spMkLst>
        </pc:spChg>
        <pc:spChg chg="add del mod">
          <ac:chgData name="Lori Brown" userId="6dd2b93e1bbe435d" providerId="LiveId" clId="{C979FED7-D7F8-4749-B109-2B8AA36D2794}" dt="2020-04-22T12:59:39.517" v="5695" actId="478"/>
          <ac:spMkLst>
            <pc:docMk/>
            <pc:sldMk cId="134779035" sldId="266"/>
            <ac:spMk id="8" creationId="{A853D9F9-DFDE-48D4-B0F1-DE7DCFED580D}"/>
          </ac:spMkLst>
        </pc:spChg>
        <pc:spChg chg="add del mod">
          <ac:chgData name="Lori Brown" userId="6dd2b93e1bbe435d" providerId="LiveId" clId="{C979FED7-D7F8-4749-B109-2B8AA36D2794}" dt="2020-04-22T12:59:49.415" v="5696" actId="478"/>
          <ac:spMkLst>
            <pc:docMk/>
            <pc:sldMk cId="134779035" sldId="266"/>
            <ac:spMk id="9" creationId="{7E2B59F5-EF04-4532-8D6C-497D1EBE5C42}"/>
          </ac:spMkLst>
        </pc:spChg>
        <pc:spChg chg="add del mod">
          <ac:chgData name="Lori Brown" userId="6dd2b93e1bbe435d" providerId="LiveId" clId="{C979FED7-D7F8-4749-B109-2B8AA36D2794}" dt="2020-04-22T12:59:49.415" v="5696" actId="478"/>
          <ac:spMkLst>
            <pc:docMk/>
            <pc:sldMk cId="134779035" sldId="266"/>
            <ac:spMk id="10" creationId="{F9990CBD-3EE1-483D-A43E-25DA28082BEC}"/>
          </ac:spMkLst>
        </pc:spChg>
        <pc:spChg chg="add del mod">
          <ac:chgData name="Lori Brown" userId="6dd2b93e1bbe435d" providerId="LiveId" clId="{C979FED7-D7F8-4749-B109-2B8AA36D2794}" dt="2020-04-22T13:00:19.233" v="5701" actId="478"/>
          <ac:spMkLst>
            <pc:docMk/>
            <pc:sldMk cId="134779035" sldId="266"/>
            <ac:spMk id="11" creationId="{4825D25D-2354-4699-8D28-22640E2AB88C}"/>
          </ac:spMkLst>
        </pc:spChg>
        <pc:spChg chg="add mod">
          <ac:chgData name="Lori Brown" userId="6dd2b93e1bbe435d" providerId="LiveId" clId="{C979FED7-D7F8-4749-B109-2B8AA36D2794}" dt="2020-04-24T02:16:04.703" v="6917" actId="20577"/>
          <ac:spMkLst>
            <pc:docMk/>
            <pc:sldMk cId="134779035" sldId="266"/>
            <ac:spMk id="12" creationId="{AF00D7AA-EBE5-42D3-8591-0CEB58F975D3}"/>
          </ac:spMkLst>
        </pc:spChg>
        <pc:graphicFrameChg chg="add mod modGraphic">
          <ac:chgData name="Lori Brown" userId="6dd2b93e1bbe435d" providerId="LiveId" clId="{C979FED7-D7F8-4749-B109-2B8AA36D2794}" dt="2020-05-04T02:57:07.816" v="48117" actId="12788"/>
          <ac:graphicFrameMkLst>
            <pc:docMk/>
            <pc:sldMk cId="134779035" sldId="266"/>
            <ac:graphicFrameMk id="3" creationId="{225698C7-EAC8-4B72-BBF8-590898815276}"/>
          </ac:graphicFrameMkLst>
        </pc:graphicFrameChg>
        <pc:graphicFrameChg chg="add del mod">
          <ac:chgData name="Lori Brown" userId="6dd2b93e1bbe435d" providerId="LiveId" clId="{C979FED7-D7F8-4749-B109-2B8AA36D2794}" dt="2020-04-22T12:56:37.532" v="5673"/>
          <ac:graphicFrameMkLst>
            <pc:docMk/>
            <pc:sldMk cId="134779035" sldId="266"/>
            <ac:graphicFrameMk id="4" creationId="{ABD9057A-BD97-4D03-9141-AD24D55C5E54}"/>
          </ac:graphicFrameMkLst>
        </pc:graphicFrameChg>
        <pc:graphicFrameChg chg="add del mod">
          <ac:chgData name="Lori Brown" userId="6dd2b93e1bbe435d" providerId="LiveId" clId="{C979FED7-D7F8-4749-B109-2B8AA36D2794}" dt="2020-04-24T01:39:20.092" v="6661" actId="478"/>
          <ac:graphicFrameMkLst>
            <pc:docMk/>
            <pc:sldMk cId="134779035" sldId="266"/>
            <ac:graphicFrameMk id="5" creationId="{4633DBD9-C18D-48E6-92E1-C4674C2716EC}"/>
          </ac:graphicFrameMkLst>
        </pc:graphicFrameChg>
      </pc:sldChg>
      <pc:sldChg chg="addSp delSp modSp add mod modNotesTx">
        <pc:chgData name="Lori Brown" userId="6dd2b93e1bbe435d" providerId="LiveId" clId="{C979FED7-D7F8-4749-B109-2B8AA36D2794}" dt="2020-05-01T02:39:43.575" v="43473" actId="20577"/>
        <pc:sldMkLst>
          <pc:docMk/>
          <pc:sldMk cId="3928163158" sldId="267"/>
        </pc:sldMkLst>
        <pc:spChg chg="mod">
          <ac:chgData name="Lori Brown" userId="6dd2b93e1bbe435d" providerId="LiveId" clId="{C979FED7-D7F8-4749-B109-2B8AA36D2794}" dt="2020-04-23T01:58:07.132" v="6068" actId="14100"/>
          <ac:spMkLst>
            <pc:docMk/>
            <pc:sldMk cId="3928163158" sldId="267"/>
            <ac:spMk id="2" creationId="{A4536BBD-7513-426B-BA97-8A79D9CE69AA}"/>
          </ac:spMkLst>
        </pc:spChg>
        <pc:spChg chg="del">
          <ac:chgData name="Lori Brown" userId="6dd2b93e1bbe435d" providerId="LiveId" clId="{C979FED7-D7F8-4749-B109-2B8AA36D2794}" dt="2020-04-23T01:46:41.719" v="5928"/>
          <ac:spMkLst>
            <pc:docMk/>
            <pc:sldMk cId="3928163158" sldId="267"/>
            <ac:spMk id="3" creationId="{21A8D670-E6F7-4BBC-8F6B-C2A70CD6AD72}"/>
          </ac:spMkLst>
        </pc:spChg>
        <pc:spChg chg="add mod">
          <ac:chgData name="Lori Brown" userId="6dd2b93e1bbe435d" providerId="LiveId" clId="{C979FED7-D7F8-4749-B109-2B8AA36D2794}" dt="2020-04-29T23:03:37.189" v="38066" actId="255"/>
          <ac:spMkLst>
            <pc:docMk/>
            <pc:sldMk cId="3928163158" sldId="267"/>
            <ac:spMk id="4" creationId="{AD49B855-A0A7-455E-8D6A-78D4C1089875}"/>
          </ac:spMkLst>
        </pc:spChg>
        <pc:spChg chg="add del mod">
          <ac:chgData name="Lori Brown" userId="6dd2b93e1bbe435d" providerId="LiveId" clId="{C979FED7-D7F8-4749-B109-2B8AA36D2794}" dt="2020-04-29T23:05:36.477" v="38076" actId="255"/>
          <ac:spMkLst>
            <pc:docMk/>
            <pc:sldMk cId="3928163158" sldId="267"/>
            <ac:spMk id="5" creationId="{3901793F-704C-4599-9BE1-A76F9171AE5E}"/>
          </ac:spMkLst>
        </pc:spChg>
        <pc:spChg chg="add del mod">
          <ac:chgData name="Lori Brown" userId="6dd2b93e1bbe435d" providerId="LiveId" clId="{C979FED7-D7F8-4749-B109-2B8AA36D2794}" dt="2020-04-29T23:04:52.367" v="38071" actId="478"/>
          <ac:spMkLst>
            <pc:docMk/>
            <pc:sldMk cId="3928163158" sldId="267"/>
            <ac:spMk id="6" creationId="{504CD58D-EC36-43B2-BF76-ED24FC9D718A}"/>
          </ac:spMkLst>
        </pc:spChg>
      </pc:sldChg>
      <pc:sldChg chg="addSp delSp modSp add del mod ord modNotesTx">
        <pc:chgData name="Lori Brown" userId="6dd2b93e1bbe435d" providerId="LiveId" clId="{C979FED7-D7F8-4749-B109-2B8AA36D2794}" dt="2020-05-01T02:40:09.399" v="43537" actId="47"/>
        <pc:sldMkLst>
          <pc:docMk/>
          <pc:sldMk cId="3502783776" sldId="268"/>
        </pc:sldMkLst>
        <pc:spChg chg="mod">
          <ac:chgData name="Lori Brown" userId="6dd2b93e1bbe435d" providerId="LiveId" clId="{C979FED7-D7F8-4749-B109-2B8AA36D2794}" dt="2020-04-19T23:31:30.248" v="3694" actId="1076"/>
          <ac:spMkLst>
            <pc:docMk/>
            <pc:sldMk cId="3502783776" sldId="268"/>
            <ac:spMk id="2" creationId="{18389169-7A7C-45C1-89B6-CD3FADCDF351}"/>
          </ac:spMkLst>
        </pc:spChg>
        <pc:spChg chg="mod">
          <ac:chgData name="Lori Brown" userId="6dd2b93e1bbe435d" providerId="LiveId" clId="{C979FED7-D7F8-4749-B109-2B8AA36D2794}" dt="2020-04-29T01:41:21.963" v="36053" actId="20577"/>
          <ac:spMkLst>
            <pc:docMk/>
            <pc:sldMk cId="3502783776" sldId="268"/>
            <ac:spMk id="3" creationId="{FAAC0235-C9D8-4251-8DA8-05FAAF36E3C5}"/>
          </ac:spMkLst>
        </pc:spChg>
        <pc:spChg chg="del mod">
          <ac:chgData name="Lori Brown" userId="6dd2b93e1bbe435d" providerId="LiveId" clId="{C979FED7-D7F8-4749-B109-2B8AA36D2794}" dt="2020-04-18T16:27:00.319" v="889" actId="478"/>
          <ac:spMkLst>
            <pc:docMk/>
            <pc:sldMk cId="3502783776" sldId="268"/>
            <ac:spMk id="4" creationId="{61F13114-4485-4B47-9AF4-E88360EA4BF8}"/>
          </ac:spMkLst>
        </pc:spChg>
        <pc:spChg chg="add mod">
          <ac:chgData name="Lori Brown" userId="6dd2b93e1bbe435d" providerId="LiveId" clId="{C979FED7-D7F8-4749-B109-2B8AA36D2794}" dt="2020-04-19T01:45:26.564" v="1257" actId="1036"/>
          <ac:spMkLst>
            <pc:docMk/>
            <pc:sldMk cId="3502783776" sldId="268"/>
            <ac:spMk id="19" creationId="{35E5F329-06AF-499D-81DA-4F3F6EF2E651}"/>
          </ac:spMkLst>
        </pc:spChg>
        <pc:picChg chg="add del mod">
          <ac:chgData name="Lori Brown" userId="6dd2b93e1bbe435d" providerId="LiveId" clId="{C979FED7-D7F8-4749-B109-2B8AA36D2794}" dt="2020-04-18T16:54:44.683" v="980" actId="478"/>
          <ac:picMkLst>
            <pc:docMk/>
            <pc:sldMk cId="3502783776" sldId="268"/>
            <ac:picMk id="5" creationId="{42BC43AA-C629-45EA-9B56-1F75AB9D446E}"/>
          </ac:picMkLst>
        </pc:picChg>
        <pc:picChg chg="add del mod">
          <ac:chgData name="Lori Brown" userId="6dd2b93e1bbe435d" providerId="LiveId" clId="{C979FED7-D7F8-4749-B109-2B8AA36D2794}" dt="2020-04-18T19:34:47.084" v="996" actId="478"/>
          <ac:picMkLst>
            <pc:docMk/>
            <pc:sldMk cId="3502783776" sldId="268"/>
            <ac:picMk id="6" creationId="{2FE67779-417A-43F8-8383-C769367998BA}"/>
          </ac:picMkLst>
        </pc:picChg>
        <pc:picChg chg="add del mod">
          <ac:chgData name="Lori Brown" userId="6dd2b93e1bbe435d" providerId="LiveId" clId="{C979FED7-D7F8-4749-B109-2B8AA36D2794}" dt="2020-04-18T19:34:44.624" v="995" actId="478"/>
          <ac:picMkLst>
            <pc:docMk/>
            <pc:sldMk cId="3502783776" sldId="268"/>
            <ac:picMk id="7" creationId="{13AE32A7-A7E2-49B4-8FA7-3DBC92208579}"/>
          </ac:picMkLst>
        </pc:picChg>
        <pc:picChg chg="add del mod">
          <ac:chgData name="Lori Brown" userId="6dd2b93e1bbe435d" providerId="LiveId" clId="{C979FED7-D7F8-4749-B109-2B8AA36D2794}" dt="2020-04-18T19:45:19.565" v="1021" actId="478"/>
          <ac:picMkLst>
            <pc:docMk/>
            <pc:sldMk cId="3502783776" sldId="268"/>
            <ac:picMk id="8" creationId="{D1E6143C-5857-4980-B3B2-2CEAE6E4AAD8}"/>
          </ac:picMkLst>
        </pc:picChg>
        <pc:picChg chg="add mod modCrop">
          <ac:chgData name="Lori Brown" userId="6dd2b93e1bbe435d" providerId="LiveId" clId="{C979FED7-D7F8-4749-B109-2B8AA36D2794}" dt="2020-04-19T01:45:26.564" v="1257" actId="1036"/>
          <ac:picMkLst>
            <pc:docMk/>
            <pc:sldMk cId="3502783776" sldId="268"/>
            <ac:picMk id="9" creationId="{649CBABB-02F8-4823-92C5-DA617FC6162D}"/>
          </ac:picMkLst>
        </pc:picChg>
        <pc:picChg chg="add mod">
          <ac:chgData name="Lori Brown" userId="6dd2b93e1bbe435d" providerId="LiveId" clId="{C979FED7-D7F8-4749-B109-2B8AA36D2794}" dt="2020-04-19T01:45:26.564" v="1257" actId="1036"/>
          <ac:picMkLst>
            <pc:docMk/>
            <pc:sldMk cId="3502783776" sldId="268"/>
            <ac:picMk id="10" creationId="{EEF31366-455E-49CD-A451-D1898323CD7D}"/>
          </ac:picMkLst>
        </pc:picChg>
        <pc:picChg chg="add del">
          <ac:chgData name="Lori Brown" userId="6dd2b93e1bbe435d" providerId="LiveId" clId="{C979FED7-D7F8-4749-B109-2B8AA36D2794}" dt="2020-04-18T19:41:30.770" v="1005" actId="478"/>
          <ac:picMkLst>
            <pc:docMk/>
            <pc:sldMk cId="3502783776" sldId="268"/>
            <ac:picMk id="11" creationId="{41CA603E-9593-4DC6-A759-45A9EAAC1B87}"/>
          </ac:picMkLst>
        </pc:picChg>
        <pc:picChg chg="add mod">
          <ac:chgData name="Lori Brown" userId="6dd2b93e1bbe435d" providerId="LiveId" clId="{C979FED7-D7F8-4749-B109-2B8AA36D2794}" dt="2020-04-19T01:45:26.564" v="1257" actId="1036"/>
          <ac:picMkLst>
            <pc:docMk/>
            <pc:sldMk cId="3502783776" sldId="268"/>
            <ac:picMk id="12" creationId="{B4C710C0-574A-4BF5-A853-881838B689BC}"/>
          </ac:picMkLst>
        </pc:picChg>
        <pc:picChg chg="add mod modCrop">
          <ac:chgData name="Lori Brown" userId="6dd2b93e1bbe435d" providerId="LiveId" clId="{C979FED7-D7F8-4749-B109-2B8AA36D2794}" dt="2020-04-19T01:45:26.564" v="1257" actId="1036"/>
          <ac:picMkLst>
            <pc:docMk/>
            <pc:sldMk cId="3502783776" sldId="268"/>
            <ac:picMk id="13" creationId="{2F1D810B-FCA8-417C-BC35-4A2F6EFD93D4}"/>
          </ac:picMkLst>
        </pc:picChg>
        <pc:picChg chg="add mod modCrop">
          <ac:chgData name="Lori Brown" userId="6dd2b93e1bbe435d" providerId="LiveId" clId="{C979FED7-D7F8-4749-B109-2B8AA36D2794}" dt="2020-04-19T01:45:26.564" v="1257" actId="1036"/>
          <ac:picMkLst>
            <pc:docMk/>
            <pc:sldMk cId="3502783776" sldId="268"/>
            <ac:picMk id="14" creationId="{E7849DD2-2E6F-4C45-89E5-ECFE20C412AD}"/>
          </ac:picMkLst>
        </pc:picChg>
        <pc:picChg chg="add mod">
          <ac:chgData name="Lori Brown" userId="6dd2b93e1bbe435d" providerId="LiveId" clId="{C979FED7-D7F8-4749-B109-2B8AA36D2794}" dt="2020-04-19T01:45:26.564" v="1257" actId="1036"/>
          <ac:picMkLst>
            <pc:docMk/>
            <pc:sldMk cId="3502783776" sldId="268"/>
            <ac:picMk id="15" creationId="{0272A897-3B2B-42F9-82E0-1CBF2C20ABE7}"/>
          </ac:picMkLst>
        </pc:picChg>
        <pc:picChg chg="add mod">
          <ac:chgData name="Lori Brown" userId="6dd2b93e1bbe435d" providerId="LiveId" clId="{C979FED7-D7F8-4749-B109-2B8AA36D2794}" dt="2020-04-19T01:45:26.564" v="1257" actId="1036"/>
          <ac:picMkLst>
            <pc:docMk/>
            <pc:sldMk cId="3502783776" sldId="268"/>
            <ac:picMk id="16" creationId="{AE74F803-D176-4220-85CF-2B967BD93924}"/>
          </ac:picMkLst>
        </pc:picChg>
        <pc:picChg chg="add mod">
          <ac:chgData name="Lori Brown" userId="6dd2b93e1bbe435d" providerId="LiveId" clId="{C979FED7-D7F8-4749-B109-2B8AA36D2794}" dt="2020-04-19T01:45:26.564" v="1257" actId="1036"/>
          <ac:picMkLst>
            <pc:docMk/>
            <pc:sldMk cId="3502783776" sldId="268"/>
            <ac:picMk id="17" creationId="{51E5BC95-52D3-4DBA-B93F-7CF06BAB3254}"/>
          </ac:picMkLst>
        </pc:picChg>
        <pc:picChg chg="add mod modCrop">
          <ac:chgData name="Lori Brown" userId="6dd2b93e1bbe435d" providerId="LiveId" clId="{C979FED7-D7F8-4749-B109-2B8AA36D2794}" dt="2020-04-19T01:45:26.564" v="1257" actId="1036"/>
          <ac:picMkLst>
            <pc:docMk/>
            <pc:sldMk cId="3502783776" sldId="268"/>
            <ac:picMk id="18" creationId="{9FA4DDCA-72DE-40F8-B196-DD6D5B9FA27A}"/>
          </ac:picMkLst>
        </pc:picChg>
        <pc:picChg chg="add mod">
          <ac:chgData name="Lori Brown" userId="6dd2b93e1bbe435d" providerId="LiveId" clId="{C979FED7-D7F8-4749-B109-2B8AA36D2794}" dt="2020-04-19T01:45:26.564" v="1257" actId="1036"/>
          <ac:picMkLst>
            <pc:docMk/>
            <pc:sldMk cId="3502783776" sldId="268"/>
            <ac:picMk id="2050" creationId="{8F26E149-D138-4B5D-B748-A9370DD51254}"/>
          </ac:picMkLst>
        </pc:picChg>
      </pc:sldChg>
      <pc:sldChg chg="addSp delSp modSp add del mod">
        <pc:chgData name="Lori Brown" userId="6dd2b93e1bbe435d" providerId="LiveId" clId="{C979FED7-D7F8-4749-B109-2B8AA36D2794}" dt="2020-04-19T02:24:46.935" v="2341" actId="2696"/>
        <pc:sldMkLst>
          <pc:docMk/>
          <pc:sldMk cId="1064641022" sldId="269"/>
        </pc:sldMkLst>
        <pc:spChg chg="mod">
          <ac:chgData name="Lori Brown" userId="6dd2b93e1bbe435d" providerId="LiveId" clId="{C979FED7-D7F8-4749-B109-2B8AA36D2794}" dt="2020-04-19T01:56:40.709" v="1531" actId="20577"/>
          <ac:spMkLst>
            <pc:docMk/>
            <pc:sldMk cId="1064641022" sldId="269"/>
            <ac:spMk id="2" creationId="{8BC02414-8895-4B8B-ABE1-7CE8B964EB40}"/>
          </ac:spMkLst>
        </pc:spChg>
        <pc:spChg chg="del mod">
          <ac:chgData name="Lori Brown" userId="6dd2b93e1bbe435d" providerId="LiveId" clId="{C979FED7-D7F8-4749-B109-2B8AA36D2794}" dt="2020-04-19T01:58:21.011" v="1532" actId="931"/>
          <ac:spMkLst>
            <pc:docMk/>
            <pc:sldMk cId="1064641022" sldId="269"/>
            <ac:spMk id="3" creationId="{D197825F-185E-47D1-9794-EB1139505F9E}"/>
          </ac:spMkLst>
        </pc:spChg>
        <pc:spChg chg="add del mod ord">
          <ac:chgData name="Lori Brown" userId="6dd2b93e1bbe435d" providerId="LiveId" clId="{C979FED7-D7F8-4749-B109-2B8AA36D2794}" dt="2020-04-19T02:00:43.544" v="1547" actId="478"/>
          <ac:spMkLst>
            <pc:docMk/>
            <pc:sldMk cId="1064641022" sldId="269"/>
            <ac:spMk id="6" creationId="{0645DADC-13E8-4FC5-94E2-45A54F2D901D}"/>
          </ac:spMkLst>
        </pc:spChg>
        <pc:spChg chg="add del mod">
          <ac:chgData name="Lori Brown" userId="6dd2b93e1bbe435d" providerId="LiveId" clId="{C979FED7-D7F8-4749-B109-2B8AA36D2794}" dt="2020-04-19T02:00:26.034" v="1544" actId="21"/>
          <ac:spMkLst>
            <pc:docMk/>
            <pc:sldMk cId="1064641022" sldId="269"/>
            <ac:spMk id="8" creationId="{02F27025-6106-4028-97E8-78FB0BCD8050}"/>
          </ac:spMkLst>
        </pc:spChg>
        <pc:spChg chg="add mod">
          <ac:chgData name="Lori Brown" userId="6dd2b93e1bbe435d" providerId="LiveId" clId="{C979FED7-D7F8-4749-B109-2B8AA36D2794}" dt="2020-04-19T02:20:08.153" v="2125" actId="20577"/>
          <ac:spMkLst>
            <pc:docMk/>
            <pc:sldMk cId="1064641022" sldId="269"/>
            <ac:spMk id="11" creationId="{76195672-8CA0-46F7-8CA7-C0F282A0EF84}"/>
          </ac:spMkLst>
        </pc:spChg>
        <pc:picChg chg="add del mod">
          <ac:chgData name="Lori Brown" userId="6dd2b93e1bbe435d" providerId="LiveId" clId="{C979FED7-D7F8-4749-B109-2B8AA36D2794}" dt="2020-04-19T02:00:39.789" v="1546" actId="478"/>
          <ac:picMkLst>
            <pc:docMk/>
            <pc:sldMk cId="1064641022" sldId="269"/>
            <ac:picMk id="5" creationId="{650EBC9B-B722-43EC-B8C2-5DF45CB3B982}"/>
          </ac:picMkLst>
        </pc:picChg>
        <pc:picChg chg="add del">
          <ac:chgData name="Lori Brown" userId="6dd2b93e1bbe435d" providerId="LiveId" clId="{C979FED7-D7F8-4749-B109-2B8AA36D2794}" dt="2020-04-19T02:00:24.992" v="1542"/>
          <ac:picMkLst>
            <pc:docMk/>
            <pc:sldMk cId="1064641022" sldId="269"/>
            <ac:picMk id="9" creationId="{FE029941-350D-4966-AD72-20206F5A0E9E}"/>
          </ac:picMkLst>
        </pc:picChg>
      </pc:sldChg>
      <pc:sldChg chg="modSp add mod ord modNotesTx">
        <pc:chgData name="Lori Brown" userId="6dd2b93e1bbe435d" providerId="LiveId" clId="{C979FED7-D7F8-4749-B109-2B8AA36D2794}" dt="2020-05-04T03:02:25.236" v="48231" actId="14100"/>
        <pc:sldMkLst>
          <pc:docMk/>
          <pc:sldMk cId="2398469402" sldId="270"/>
        </pc:sldMkLst>
        <pc:spChg chg="mod">
          <ac:chgData name="Lori Brown" userId="6dd2b93e1bbe435d" providerId="LiveId" clId="{C979FED7-D7F8-4749-B109-2B8AA36D2794}" dt="2020-05-04T03:02:25.236" v="48231" actId="14100"/>
          <ac:spMkLst>
            <pc:docMk/>
            <pc:sldMk cId="2398469402" sldId="270"/>
            <ac:spMk id="2" creationId="{8BC02414-8895-4B8B-ABE1-7CE8B964EB40}"/>
          </ac:spMkLst>
        </pc:spChg>
      </pc:sldChg>
      <pc:sldChg chg="addSp delSp modSp add mod modNotesTx">
        <pc:chgData name="Lori Brown" userId="6dd2b93e1bbe435d" providerId="LiveId" clId="{C979FED7-D7F8-4749-B109-2B8AA36D2794}" dt="2020-04-27T01:55:19.805" v="23908" actId="20577"/>
        <pc:sldMkLst>
          <pc:docMk/>
          <pc:sldMk cId="2324983799" sldId="271"/>
        </pc:sldMkLst>
        <pc:spChg chg="add mod">
          <ac:chgData name="Lori Brown" userId="6dd2b93e1bbe435d" providerId="LiveId" clId="{C979FED7-D7F8-4749-B109-2B8AA36D2794}" dt="2020-04-20T00:05:25.241" v="4407" actId="27636"/>
          <ac:spMkLst>
            <pc:docMk/>
            <pc:sldMk cId="2324983799" sldId="271"/>
            <ac:spMk id="2" creationId="{BC04895A-B71F-4C75-AF08-EF1A1247848B}"/>
          </ac:spMkLst>
        </pc:spChg>
        <pc:spChg chg="add del mod">
          <ac:chgData name="Lori Brown" userId="6dd2b93e1bbe435d" providerId="LiveId" clId="{C979FED7-D7F8-4749-B109-2B8AA36D2794}" dt="2020-04-19T02:03:55.178" v="1634"/>
          <ac:spMkLst>
            <pc:docMk/>
            <pc:sldMk cId="2324983799" sldId="271"/>
            <ac:spMk id="3" creationId="{D819ACE0-A985-4BD4-89BC-87B7FFF0EFF7}"/>
          </ac:spMkLst>
        </pc:spChg>
        <pc:spChg chg="mod">
          <ac:chgData name="Lori Brown" userId="6dd2b93e1bbe435d" providerId="LiveId" clId="{C979FED7-D7F8-4749-B109-2B8AA36D2794}" dt="2020-04-19T23:32:38.212" v="3761" actId="1036"/>
          <ac:spMkLst>
            <pc:docMk/>
            <pc:sldMk cId="2324983799" sldId="271"/>
            <ac:spMk id="4" creationId="{C9CC02C7-8AFC-4E64-AD4D-C41816E0374D}"/>
          </ac:spMkLst>
        </pc:spChg>
        <pc:spChg chg="add mod">
          <ac:chgData name="Lori Brown" userId="6dd2b93e1bbe435d" providerId="LiveId" clId="{C979FED7-D7F8-4749-B109-2B8AA36D2794}" dt="2020-04-19T02:04:23.994" v="1640" actId="1076"/>
          <ac:spMkLst>
            <pc:docMk/>
            <pc:sldMk cId="2324983799" sldId="271"/>
            <ac:spMk id="9" creationId="{5C99DF57-9E3B-4E79-85F9-1EDA110505C5}"/>
          </ac:spMkLst>
        </pc:spChg>
        <pc:picChg chg="del">
          <ac:chgData name="Lori Brown" userId="6dd2b93e1bbe435d" providerId="LiveId" clId="{C979FED7-D7F8-4749-B109-2B8AA36D2794}" dt="2020-04-19T02:01:47.837" v="1551" actId="478"/>
          <ac:picMkLst>
            <pc:docMk/>
            <pc:sldMk cId="2324983799" sldId="271"/>
            <ac:picMk id="5" creationId="{CBA16A33-88DE-4DA0-9772-F6E50652AE0C}"/>
          </ac:picMkLst>
        </pc:picChg>
        <pc:picChg chg="del">
          <ac:chgData name="Lori Brown" userId="6dd2b93e1bbe435d" providerId="LiveId" clId="{C979FED7-D7F8-4749-B109-2B8AA36D2794}" dt="2020-04-19T02:01:47.837" v="1551" actId="478"/>
          <ac:picMkLst>
            <pc:docMk/>
            <pc:sldMk cId="2324983799" sldId="271"/>
            <ac:picMk id="6" creationId="{C73BE439-7B87-400A-8D8E-2A798F7C1452}"/>
          </ac:picMkLst>
        </pc:picChg>
        <pc:picChg chg="del">
          <ac:chgData name="Lori Brown" userId="6dd2b93e1bbe435d" providerId="LiveId" clId="{C979FED7-D7F8-4749-B109-2B8AA36D2794}" dt="2020-04-19T02:01:47.837" v="1551" actId="478"/>
          <ac:picMkLst>
            <pc:docMk/>
            <pc:sldMk cId="2324983799" sldId="271"/>
            <ac:picMk id="7" creationId="{8730EBF1-103D-41E4-B4AD-AF758F1A43B7}"/>
          </ac:picMkLst>
        </pc:picChg>
        <pc:picChg chg="add mod">
          <ac:chgData name="Lori Brown" userId="6dd2b93e1bbe435d" providerId="LiveId" clId="{C979FED7-D7F8-4749-B109-2B8AA36D2794}" dt="2020-04-19T02:03:55.178" v="1634"/>
          <ac:picMkLst>
            <pc:docMk/>
            <pc:sldMk cId="2324983799" sldId="271"/>
            <ac:picMk id="8" creationId="{52640EB8-3F23-49D9-8318-1410977B2BC3}"/>
          </ac:picMkLst>
        </pc:picChg>
      </pc:sldChg>
      <pc:sldChg chg="addSp delSp modSp add del mod">
        <pc:chgData name="Lori Brown" userId="6dd2b93e1bbe435d" providerId="LiveId" clId="{C979FED7-D7F8-4749-B109-2B8AA36D2794}" dt="2020-04-26T18:44:54.778" v="7815" actId="47"/>
        <pc:sldMkLst>
          <pc:docMk/>
          <pc:sldMk cId="3661993897" sldId="272"/>
        </pc:sldMkLst>
        <pc:spChg chg="add del mod">
          <ac:chgData name="Lori Brown" userId="6dd2b93e1bbe435d" providerId="LiveId" clId="{C979FED7-D7F8-4749-B109-2B8AA36D2794}" dt="2020-04-20T00:10:01.873" v="4613" actId="478"/>
          <ac:spMkLst>
            <pc:docMk/>
            <pc:sldMk cId="3661993897" sldId="272"/>
            <ac:spMk id="2" creationId="{6FF83D17-C95B-436E-840D-8A810BE27EAD}"/>
          </ac:spMkLst>
        </pc:spChg>
        <pc:spChg chg="add del mod">
          <ac:chgData name="Lori Brown" userId="6dd2b93e1bbe435d" providerId="LiveId" clId="{C979FED7-D7F8-4749-B109-2B8AA36D2794}" dt="2020-04-19T02:06:34.110" v="1702"/>
          <ac:spMkLst>
            <pc:docMk/>
            <pc:sldMk cId="3661993897" sldId="272"/>
            <ac:spMk id="3" creationId="{BFE5A04E-FCE3-44E3-94CD-6828ECB9C1B6}"/>
          </ac:spMkLst>
        </pc:spChg>
        <pc:spChg chg="mod">
          <ac:chgData name="Lori Brown" userId="6dd2b93e1bbe435d" providerId="LiveId" clId="{C979FED7-D7F8-4749-B109-2B8AA36D2794}" dt="2020-04-19T23:32:53.818" v="3791" actId="1036"/>
          <ac:spMkLst>
            <pc:docMk/>
            <pc:sldMk cId="3661993897" sldId="272"/>
            <ac:spMk id="4" creationId="{C9CC02C7-8AFC-4E64-AD4D-C41816E0374D}"/>
          </ac:spMkLst>
        </pc:spChg>
        <pc:spChg chg="add">
          <ac:chgData name="Lori Brown" userId="6dd2b93e1bbe435d" providerId="LiveId" clId="{C979FED7-D7F8-4749-B109-2B8AA36D2794}" dt="2020-04-20T00:10:03.006" v="4614"/>
          <ac:spMkLst>
            <pc:docMk/>
            <pc:sldMk cId="3661993897" sldId="272"/>
            <ac:spMk id="6" creationId="{4AD3BA20-A9B7-4174-8748-9FFD22EDF06E}"/>
          </ac:spMkLst>
        </pc:spChg>
        <pc:spChg chg="add mod">
          <ac:chgData name="Lori Brown" userId="6dd2b93e1bbe435d" providerId="LiveId" clId="{C979FED7-D7F8-4749-B109-2B8AA36D2794}" dt="2020-04-19T02:07:12.533" v="1710" actId="1076"/>
          <ac:spMkLst>
            <pc:docMk/>
            <pc:sldMk cId="3661993897" sldId="272"/>
            <ac:spMk id="9" creationId="{EDDD0806-10BC-496B-BA68-A41F54D558F4}"/>
          </ac:spMkLst>
        </pc:spChg>
        <pc:picChg chg="del mod">
          <ac:chgData name="Lori Brown" userId="6dd2b93e1bbe435d" providerId="LiveId" clId="{C979FED7-D7F8-4749-B109-2B8AA36D2794}" dt="2020-04-19T02:07:55.339" v="1713" actId="478"/>
          <ac:picMkLst>
            <pc:docMk/>
            <pc:sldMk cId="3661993897" sldId="272"/>
            <ac:picMk id="5" creationId="{CBA16A33-88DE-4DA0-9772-F6E50652AE0C}"/>
          </ac:picMkLst>
        </pc:picChg>
        <pc:picChg chg="del mod">
          <ac:chgData name="Lori Brown" userId="6dd2b93e1bbe435d" providerId="LiveId" clId="{C979FED7-D7F8-4749-B109-2B8AA36D2794}" dt="2020-04-19T02:07:55.339" v="1713" actId="478"/>
          <ac:picMkLst>
            <pc:docMk/>
            <pc:sldMk cId="3661993897" sldId="272"/>
            <ac:picMk id="6" creationId="{C73BE439-7B87-400A-8D8E-2A798F7C1452}"/>
          </ac:picMkLst>
        </pc:picChg>
        <pc:picChg chg="del mod">
          <ac:chgData name="Lori Brown" userId="6dd2b93e1bbe435d" providerId="LiveId" clId="{C979FED7-D7F8-4749-B109-2B8AA36D2794}" dt="2020-04-19T02:07:55.339" v="1713" actId="478"/>
          <ac:picMkLst>
            <pc:docMk/>
            <pc:sldMk cId="3661993897" sldId="272"/>
            <ac:picMk id="7" creationId="{8730EBF1-103D-41E4-B4AD-AF758F1A43B7}"/>
          </ac:picMkLst>
        </pc:picChg>
        <pc:picChg chg="add mod">
          <ac:chgData name="Lori Brown" userId="6dd2b93e1bbe435d" providerId="LiveId" clId="{C979FED7-D7F8-4749-B109-2B8AA36D2794}" dt="2020-04-19T02:06:34.110" v="1702"/>
          <ac:picMkLst>
            <pc:docMk/>
            <pc:sldMk cId="3661993897" sldId="272"/>
            <ac:picMk id="8" creationId="{7CD1D16E-E0C9-4CA3-A747-6A69156316F6}"/>
          </ac:picMkLst>
        </pc:picChg>
      </pc:sldChg>
      <pc:sldChg chg="add del">
        <pc:chgData name="Lori Brown" userId="6dd2b93e1bbe435d" providerId="LiveId" clId="{C979FED7-D7F8-4749-B109-2B8AA36D2794}" dt="2020-04-19T02:07:49.995" v="1712" actId="2696"/>
        <pc:sldMkLst>
          <pc:docMk/>
          <pc:sldMk cId="1885815574" sldId="273"/>
        </pc:sldMkLst>
      </pc:sldChg>
      <pc:sldChg chg="addSp delSp modSp add mod modNotesTx">
        <pc:chgData name="Lori Brown" userId="6dd2b93e1bbe435d" providerId="LiveId" clId="{C979FED7-D7F8-4749-B109-2B8AA36D2794}" dt="2020-05-06T13:19:13.974" v="52443" actId="20577"/>
        <pc:sldMkLst>
          <pc:docMk/>
          <pc:sldMk cId="313359150" sldId="274"/>
        </pc:sldMkLst>
        <pc:spChg chg="mod">
          <ac:chgData name="Lori Brown" userId="6dd2b93e1bbe435d" providerId="LiveId" clId="{C979FED7-D7F8-4749-B109-2B8AA36D2794}" dt="2020-04-26T23:38:33.647" v="17729" actId="20577"/>
          <ac:spMkLst>
            <pc:docMk/>
            <pc:sldMk cId="313359150" sldId="274"/>
            <ac:spMk id="2" creationId="{6FF83D17-C95B-436E-840D-8A810BE27EAD}"/>
          </ac:spMkLst>
        </pc:spChg>
        <pc:spChg chg="add mod">
          <ac:chgData name="Lori Brown" userId="6dd2b93e1bbe435d" providerId="LiveId" clId="{C979FED7-D7F8-4749-B109-2B8AA36D2794}" dt="2020-04-24T02:36:17.585" v="7570" actId="1035"/>
          <ac:spMkLst>
            <pc:docMk/>
            <pc:sldMk cId="313359150" sldId="274"/>
            <ac:spMk id="3" creationId="{AE521BE9-696B-4836-B714-C7CEDB466921}"/>
          </ac:spMkLst>
        </pc:spChg>
        <pc:spChg chg="mod">
          <ac:chgData name="Lori Brown" userId="6dd2b93e1bbe435d" providerId="LiveId" clId="{C979FED7-D7F8-4749-B109-2B8AA36D2794}" dt="2020-04-19T23:33:09.223" v="3823" actId="1036"/>
          <ac:spMkLst>
            <pc:docMk/>
            <pc:sldMk cId="313359150" sldId="274"/>
            <ac:spMk id="4" creationId="{C9CC02C7-8AFC-4E64-AD4D-C41816E0374D}"/>
          </ac:spMkLst>
        </pc:spChg>
        <pc:spChg chg="mod">
          <ac:chgData name="Lori Brown" userId="6dd2b93e1bbe435d" providerId="LiveId" clId="{C979FED7-D7F8-4749-B109-2B8AA36D2794}" dt="2020-04-19T02:08:13.985" v="1761" actId="1076"/>
          <ac:spMkLst>
            <pc:docMk/>
            <pc:sldMk cId="313359150" sldId="274"/>
            <ac:spMk id="9" creationId="{EDDD0806-10BC-496B-BA68-A41F54D558F4}"/>
          </ac:spMkLst>
        </pc:spChg>
        <pc:spChg chg="add mod">
          <ac:chgData name="Lori Brown" userId="6dd2b93e1bbe435d" providerId="LiveId" clId="{C979FED7-D7F8-4749-B109-2B8AA36D2794}" dt="2020-04-24T02:36:42.124" v="7586" actId="1036"/>
          <ac:spMkLst>
            <pc:docMk/>
            <pc:sldMk cId="313359150" sldId="274"/>
            <ac:spMk id="10" creationId="{32B89E42-EBBC-474A-9A91-2AA6BF79C4FA}"/>
          </ac:spMkLst>
        </pc:spChg>
        <pc:picChg chg="mod">
          <ac:chgData name="Lori Brown" userId="6dd2b93e1bbe435d" providerId="LiveId" clId="{C979FED7-D7F8-4749-B109-2B8AA36D2794}" dt="2020-04-19T02:10:11.553" v="1776" actId="1076"/>
          <ac:picMkLst>
            <pc:docMk/>
            <pc:sldMk cId="313359150" sldId="274"/>
            <ac:picMk id="5" creationId="{CBA16A33-88DE-4DA0-9772-F6E50652AE0C}"/>
          </ac:picMkLst>
        </pc:picChg>
        <pc:picChg chg="mod">
          <ac:chgData name="Lori Brown" userId="6dd2b93e1bbe435d" providerId="LiveId" clId="{C979FED7-D7F8-4749-B109-2B8AA36D2794}" dt="2020-04-19T02:10:10.478" v="1775" actId="1076"/>
          <ac:picMkLst>
            <pc:docMk/>
            <pc:sldMk cId="313359150" sldId="274"/>
            <ac:picMk id="6" creationId="{C73BE439-7B87-400A-8D8E-2A798F7C1452}"/>
          </ac:picMkLst>
        </pc:picChg>
        <pc:picChg chg="del mod">
          <ac:chgData name="Lori Brown" userId="6dd2b93e1bbe435d" providerId="LiveId" clId="{C979FED7-D7F8-4749-B109-2B8AA36D2794}" dt="2020-04-19T02:09:36.500" v="1772" actId="478"/>
          <ac:picMkLst>
            <pc:docMk/>
            <pc:sldMk cId="313359150" sldId="274"/>
            <ac:picMk id="7" creationId="{8730EBF1-103D-41E4-B4AD-AF758F1A43B7}"/>
          </ac:picMkLst>
        </pc:picChg>
        <pc:picChg chg="mod">
          <ac:chgData name="Lori Brown" userId="6dd2b93e1bbe435d" providerId="LiveId" clId="{C979FED7-D7F8-4749-B109-2B8AA36D2794}" dt="2020-04-19T02:08:13.985" v="1761" actId="1076"/>
          <ac:picMkLst>
            <pc:docMk/>
            <pc:sldMk cId="313359150" sldId="274"/>
            <ac:picMk id="8" creationId="{7CD1D16E-E0C9-4CA3-A747-6A69156316F6}"/>
          </ac:picMkLst>
        </pc:picChg>
      </pc:sldChg>
      <pc:sldChg chg="modSp add del mod">
        <pc:chgData name="Lori Brown" userId="6dd2b93e1bbe435d" providerId="LiveId" clId="{C979FED7-D7F8-4749-B109-2B8AA36D2794}" dt="2020-04-19T22:53:52.982" v="3108" actId="2696"/>
        <pc:sldMkLst>
          <pc:docMk/>
          <pc:sldMk cId="772207243" sldId="275"/>
        </pc:sldMkLst>
        <pc:spChg chg="mod">
          <ac:chgData name="Lori Brown" userId="6dd2b93e1bbe435d" providerId="LiveId" clId="{C979FED7-D7F8-4749-B109-2B8AA36D2794}" dt="2020-04-19T02:17:09.034" v="1872" actId="20577"/>
          <ac:spMkLst>
            <pc:docMk/>
            <pc:sldMk cId="772207243" sldId="275"/>
            <ac:spMk id="2" creationId="{D2CEFC4E-F470-4BFC-9A1B-D3B2BEB298D7}"/>
          </ac:spMkLst>
        </pc:spChg>
      </pc:sldChg>
      <pc:sldChg chg="addSp delSp modSp add mod ord modNotesTx">
        <pc:chgData name="Lori Brown" userId="6dd2b93e1bbe435d" providerId="LiveId" clId="{C979FED7-D7F8-4749-B109-2B8AA36D2794}" dt="2020-05-01T02:00:20.463" v="41773" actId="20577"/>
        <pc:sldMkLst>
          <pc:docMk/>
          <pc:sldMk cId="2151685154" sldId="276"/>
        </pc:sldMkLst>
        <pc:spChg chg="mod">
          <ac:chgData name="Lori Brown" userId="6dd2b93e1bbe435d" providerId="LiveId" clId="{C979FED7-D7F8-4749-B109-2B8AA36D2794}" dt="2020-04-24T01:26:37.055" v="6649" actId="20577"/>
          <ac:spMkLst>
            <pc:docMk/>
            <pc:sldMk cId="2151685154" sldId="276"/>
            <ac:spMk id="2" creationId="{0243AF97-B27F-4DAE-9F0E-CD45B8CD7F08}"/>
          </ac:spMkLst>
        </pc:spChg>
        <pc:spChg chg="del">
          <ac:chgData name="Lori Brown" userId="6dd2b93e1bbe435d" providerId="LiveId" clId="{C979FED7-D7F8-4749-B109-2B8AA36D2794}" dt="2020-04-19T22:58:13.012" v="3119"/>
          <ac:spMkLst>
            <pc:docMk/>
            <pc:sldMk cId="2151685154" sldId="276"/>
            <ac:spMk id="3" creationId="{EDD9D35F-8F8E-4BB4-A30F-935F754B7174}"/>
          </ac:spMkLst>
        </pc:spChg>
        <pc:spChg chg="add del mod">
          <ac:chgData name="Lori Brown" userId="6dd2b93e1bbe435d" providerId="LiveId" clId="{C979FED7-D7F8-4749-B109-2B8AA36D2794}" dt="2020-04-19T22:59:04.165" v="3122" actId="478"/>
          <ac:spMkLst>
            <pc:docMk/>
            <pc:sldMk cId="2151685154" sldId="276"/>
            <ac:spMk id="6" creationId="{F7756F36-CF1F-4B8E-A700-8996A4553C42}"/>
          </ac:spMkLst>
        </pc:spChg>
        <pc:spChg chg="add del mod">
          <ac:chgData name="Lori Brown" userId="6dd2b93e1bbe435d" providerId="LiveId" clId="{C979FED7-D7F8-4749-B109-2B8AA36D2794}" dt="2020-04-19T23:00:45.465" v="3130" actId="478"/>
          <ac:spMkLst>
            <pc:docMk/>
            <pc:sldMk cId="2151685154" sldId="276"/>
            <ac:spMk id="8" creationId="{12743C2C-762C-4786-87A8-40528B57C7F5}"/>
          </ac:spMkLst>
        </pc:spChg>
        <pc:spChg chg="add del">
          <ac:chgData name="Lori Brown" userId="6dd2b93e1bbe435d" providerId="LiveId" clId="{C979FED7-D7F8-4749-B109-2B8AA36D2794}" dt="2020-04-19T23:00:28.151" v="3127"/>
          <ac:spMkLst>
            <pc:docMk/>
            <pc:sldMk cId="2151685154" sldId="276"/>
            <ac:spMk id="21" creationId="{E7E2DC40-1FD4-4486-B919-B72FE9D09F1A}"/>
          </ac:spMkLst>
        </pc:spChg>
        <pc:spChg chg="add del">
          <ac:chgData name="Lori Brown" userId="6dd2b93e1bbe435d" providerId="LiveId" clId="{C979FED7-D7F8-4749-B109-2B8AA36D2794}" dt="2020-04-19T23:00:28.151" v="3127"/>
          <ac:spMkLst>
            <pc:docMk/>
            <pc:sldMk cId="2151685154" sldId="276"/>
            <ac:spMk id="22" creationId="{82174842-DFF4-4CB5-AF5A-5C40BE577BEC}"/>
          </ac:spMkLst>
        </pc:spChg>
        <pc:spChg chg="add del">
          <ac:chgData name="Lori Brown" userId="6dd2b93e1bbe435d" providerId="LiveId" clId="{C979FED7-D7F8-4749-B109-2B8AA36D2794}" dt="2020-04-19T23:00:28.151" v="3127"/>
          <ac:spMkLst>
            <pc:docMk/>
            <pc:sldMk cId="2151685154" sldId="276"/>
            <ac:spMk id="24" creationId="{9E9B96D8-4550-4C92-8E48-423210DF0828}"/>
          </ac:spMkLst>
        </pc:spChg>
        <pc:grpChg chg="add del">
          <ac:chgData name="Lori Brown" userId="6dd2b93e1bbe435d" providerId="LiveId" clId="{C979FED7-D7F8-4749-B109-2B8AA36D2794}" dt="2020-04-19T23:00:28.151" v="3127"/>
          <ac:grpSpMkLst>
            <pc:docMk/>
            <pc:sldMk cId="2151685154" sldId="276"/>
            <ac:grpSpMk id="9" creationId="{5C49759D-A48C-447C-A065-01C34F1C6DC9}"/>
          </ac:grpSpMkLst>
        </pc:grpChg>
        <pc:grpChg chg="add del">
          <ac:chgData name="Lori Brown" userId="6dd2b93e1bbe435d" providerId="LiveId" clId="{C979FED7-D7F8-4749-B109-2B8AA36D2794}" dt="2020-04-19T23:00:28.151" v="3127"/>
          <ac:grpSpMkLst>
            <pc:docMk/>
            <pc:sldMk cId="2151685154" sldId="276"/>
            <ac:grpSpMk id="12" creationId="{7705EF18-EBDA-4035-B875-C6C9BA318C89}"/>
          </ac:grpSpMkLst>
        </pc:grpChg>
        <pc:grpChg chg="add del">
          <ac:chgData name="Lori Brown" userId="6dd2b93e1bbe435d" providerId="LiveId" clId="{C979FED7-D7F8-4749-B109-2B8AA36D2794}" dt="2020-04-19T23:00:28.151" v="3127"/>
          <ac:grpSpMkLst>
            <pc:docMk/>
            <pc:sldMk cId="2151685154" sldId="276"/>
            <ac:grpSpMk id="15" creationId="{40882740-0F5D-4282-A510-3D1877925D86}"/>
          </ac:grpSpMkLst>
        </pc:grpChg>
        <pc:grpChg chg="add del">
          <ac:chgData name="Lori Brown" userId="6dd2b93e1bbe435d" providerId="LiveId" clId="{C979FED7-D7F8-4749-B109-2B8AA36D2794}" dt="2020-04-19T23:00:28.151" v="3127"/>
          <ac:grpSpMkLst>
            <pc:docMk/>
            <pc:sldMk cId="2151685154" sldId="276"/>
            <ac:grpSpMk id="18" creationId="{4785BB7E-5BE9-4483-BF16-31E814EFB201}"/>
          </ac:grpSpMkLst>
        </pc:grpChg>
        <pc:grpChg chg="add del">
          <ac:chgData name="Lori Brown" userId="6dd2b93e1bbe435d" providerId="LiveId" clId="{C979FED7-D7F8-4749-B109-2B8AA36D2794}" dt="2020-04-19T23:00:28.151" v="3127"/>
          <ac:grpSpMkLst>
            <pc:docMk/>
            <pc:sldMk cId="2151685154" sldId="276"/>
            <ac:grpSpMk id="25" creationId="{B8C86D65-EFB2-48A8-BDC3-9DBEEA2FAD2E}"/>
          </ac:grpSpMkLst>
        </pc:grpChg>
        <pc:picChg chg="add del mod">
          <ac:chgData name="Lori Brown" userId="6dd2b93e1bbe435d" providerId="LiveId" clId="{C979FED7-D7F8-4749-B109-2B8AA36D2794}" dt="2020-04-19T23:00:20.427" v="3123" actId="478"/>
          <ac:picMkLst>
            <pc:docMk/>
            <pc:sldMk cId="2151685154" sldId="276"/>
            <ac:picMk id="4" creationId="{8D6AC41B-158B-4336-8EFB-B67E92741BFE}"/>
          </ac:picMkLst>
        </pc:picChg>
        <pc:picChg chg="add del">
          <ac:chgData name="Lori Brown" userId="6dd2b93e1bbe435d" providerId="LiveId" clId="{C979FED7-D7F8-4749-B109-2B8AA36D2794}" dt="2020-04-19T23:00:28.151" v="3127"/>
          <ac:picMkLst>
            <pc:docMk/>
            <pc:sldMk cId="2151685154" sldId="276"/>
            <ac:picMk id="23" creationId="{33166719-1022-4C32-92BA-368361068E0F}"/>
          </ac:picMkLst>
        </pc:picChg>
        <pc:picChg chg="add del mod">
          <ac:chgData name="Lori Brown" userId="6dd2b93e1bbe435d" providerId="LiveId" clId="{C979FED7-D7F8-4749-B109-2B8AA36D2794}" dt="2020-04-19T23:05:22.531" v="3141" actId="478"/>
          <ac:picMkLst>
            <pc:docMk/>
            <pc:sldMk cId="2151685154" sldId="276"/>
            <ac:picMk id="41" creationId="{EC23AD97-58EA-463C-B2C3-E61CF7690CED}"/>
          </ac:picMkLst>
        </pc:picChg>
        <pc:picChg chg="add mod">
          <ac:chgData name="Lori Brown" userId="6dd2b93e1bbe435d" providerId="LiveId" clId="{C979FED7-D7F8-4749-B109-2B8AA36D2794}" dt="2020-04-19T23:38:30.960" v="3931" actId="1035"/>
          <ac:picMkLst>
            <pc:docMk/>
            <pc:sldMk cId="2151685154" sldId="276"/>
            <ac:picMk id="42" creationId="{64C53D5E-6D3D-4C21-8466-5DEF78861C9A}"/>
          </ac:picMkLst>
        </pc:picChg>
      </pc:sldChg>
      <pc:sldChg chg="modSp add del mod">
        <pc:chgData name="Lori Brown" userId="6dd2b93e1bbe435d" providerId="LiveId" clId="{C979FED7-D7F8-4749-B109-2B8AA36D2794}" dt="2020-04-19T02:24:49.768" v="2342" actId="2696"/>
        <pc:sldMkLst>
          <pc:docMk/>
          <pc:sldMk cId="1406410243" sldId="277"/>
        </pc:sldMkLst>
        <pc:spChg chg="mod">
          <ac:chgData name="Lori Brown" userId="6dd2b93e1bbe435d" providerId="LiveId" clId="{C979FED7-D7F8-4749-B109-2B8AA36D2794}" dt="2020-04-19T02:23:15.922" v="2198" actId="20577"/>
          <ac:spMkLst>
            <pc:docMk/>
            <pc:sldMk cId="1406410243" sldId="277"/>
            <ac:spMk id="11" creationId="{76195672-8CA0-46F7-8CA7-C0F282A0EF84}"/>
          </ac:spMkLst>
        </pc:spChg>
      </pc:sldChg>
      <pc:sldChg chg="modSp add del mod">
        <pc:chgData name="Lori Brown" userId="6dd2b93e1bbe435d" providerId="LiveId" clId="{C979FED7-D7F8-4749-B109-2B8AA36D2794}" dt="2020-04-19T02:24:52.574" v="2343" actId="2696"/>
        <pc:sldMkLst>
          <pc:docMk/>
          <pc:sldMk cId="1791786933" sldId="278"/>
        </pc:sldMkLst>
        <pc:spChg chg="mod">
          <ac:chgData name="Lori Brown" userId="6dd2b93e1bbe435d" providerId="LiveId" clId="{C979FED7-D7F8-4749-B109-2B8AA36D2794}" dt="2020-04-19T02:23:59.922" v="2262" actId="20577"/>
          <ac:spMkLst>
            <pc:docMk/>
            <pc:sldMk cId="1791786933" sldId="278"/>
            <ac:spMk id="11" creationId="{76195672-8CA0-46F7-8CA7-C0F282A0EF84}"/>
          </ac:spMkLst>
        </pc:spChg>
      </pc:sldChg>
      <pc:sldChg chg="addSp delSp modSp add mod modNotesTx">
        <pc:chgData name="Lori Brown" userId="6dd2b93e1bbe435d" providerId="LiveId" clId="{C979FED7-D7F8-4749-B109-2B8AA36D2794}" dt="2020-05-06T16:07:11.016" v="52492" actId="20577"/>
        <pc:sldMkLst>
          <pc:docMk/>
          <pc:sldMk cId="898881297" sldId="279"/>
        </pc:sldMkLst>
        <pc:spChg chg="mod">
          <ac:chgData name="Lori Brown" userId="6dd2b93e1bbe435d" providerId="LiveId" clId="{C979FED7-D7F8-4749-B109-2B8AA36D2794}" dt="2020-04-19T23:31:59.039" v="3698" actId="1035"/>
          <ac:spMkLst>
            <pc:docMk/>
            <pc:sldMk cId="898881297" sldId="279"/>
            <ac:spMk id="2" creationId="{8BC02414-8895-4B8B-ABE1-7CE8B964EB40}"/>
          </ac:spMkLst>
        </pc:spChg>
        <pc:spChg chg="mod">
          <ac:chgData name="Lori Brown" userId="6dd2b93e1bbe435d" providerId="LiveId" clId="{C979FED7-D7F8-4749-B109-2B8AA36D2794}" dt="2020-04-25T10:55:33.796" v="7767" actId="14100"/>
          <ac:spMkLst>
            <pc:docMk/>
            <pc:sldMk cId="898881297" sldId="279"/>
            <ac:spMk id="11" creationId="{76195672-8CA0-46F7-8CA7-C0F282A0EF84}"/>
          </ac:spMkLst>
        </pc:spChg>
        <pc:spChg chg="add mod ord">
          <ac:chgData name="Lori Brown" userId="6dd2b93e1bbe435d" providerId="LiveId" clId="{C979FED7-D7F8-4749-B109-2B8AA36D2794}" dt="2020-04-25T10:52:17.682" v="7665" actId="164"/>
          <ac:spMkLst>
            <pc:docMk/>
            <pc:sldMk cId="898881297" sldId="279"/>
            <ac:spMk id="12" creationId="{70008C16-6B6C-43C9-B1FB-EBBC2B354369}"/>
          </ac:spMkLst>
        </pc:spChg>
        <pc:grpChg chg="add del mod">
          <ac:chgData name="Lori Brown" userId="6dd2b93e1bbe435d" providerId="LiveId" clId="{C979FED7-D7F8-4749-B109-2B8AA36D2794}" dt="2020-04-25T10:52:25.940" v="7667" actId="478"/>
          <ac:grpSpMkLst>
            <pc:docMk/>
            <pc:sldMk cId="898881297" sldId="279"/>
            <ac:grpSpMk id="13" creationId="{027D4818-27D0-459C-B34A-0696C06A90B8}"/>
          </ac:grpSpMkLst>
        </pc:grpChg>
        <pc:grpChg chg="add mod">
          <ac:chgData name="Lori Brown" userId="6dd2b93e1bbe435d" providerId="LiveId" clId="{C979FED7-D7F8-4749-B109-2B8AA36D2794}" dt="2020-04-25T10:56:56.779" v="7794" actId="1076"/>
          <ac:grpSpMkLst>
            <pc:docMk/>
            <pc:sldMk cId="898881297" sldId="279"/>
            <ac:grpSpMk id="15" creationId="{9B7F287B-2D31-473A-8F95-7D18BA0E0DEE}"/>
          </ac:grpSpMkLst>
        </pc:grpChg>
        <pc:picChg chg="add mod">
          <ac:chgData name="Lori Brown" userId="6dd2b93e1bbe435d" providerId="LiveId" clId="{C979FED7-D7F8-4749-B109-2B8AA36D2794}" dt="2020-04-25T10:59:57.788" v="7811" actId="1076"/>
          <ac:picMkLst>
            <pc:docMk/>
            <pc:sldMk cId="898881297" sldId="279"/>
            <ac:picMk id="4" creationId="{2785D60B-C45A-4E9C-9990-647A552D0030}"/>
          </ac:picMkLst>
        </pc:picChg>
        <pc:picChg chg="add mod">
          <ac:chgData name="Lori Brown" userId="6dd2b93e1bbe435d" providerId="LiveId" clId="{C979FED7-D7F8-4749-B109-2B8AA36D2794}" dt="2020-04-25T10:58:03.144" v="7807" actId="1076"/>
          <ac:picMkLst>
            <pc:docMk/>
            <pc:sldMk cId="898881297" sldId="279"/>
            <ac:picMk id="6" creationId="{1DB3ACAD-9AB7-48AC-91CB-227304DEBDB0}"/>
          </ac:picMkLst>
        </pc:picChg>
        <pc:picChg chg="add mod">
          <ac:chgData name="Lori Brown" userId="6dd2b93e1bbe435d" providerId="LiveId" clId="{C979FED7-D7F8-4749-B109-2B8AA36D2794}" dt="2020-04-25T10:58:01.321" v="7805" actId="1076"/>
          <ac:picMkLst>
            <pc:docMk/>
            <pc:sldMk cId="898881297" sldId="279"/>
            <ac:picMk id="8" creationId="{5C0CEDDF-A675-45FB-B33B-2FD9F6A31A4A}"/>
          </ac:picMkLst>
        </pc:picChg>
        <pc:picChg chg="add mod">
          <ac:chgData name="Lori Brown" userId="6dd2b93e1bbe435d" providerId="LiveId" clId="{C979FED7-D7F8-4749-B109-2B8AA36D2794}" dt="2020-04-25T10:52:17.682" v="7665" actId="164"/>
          <ac:picMkLst>
            <pc:docMk/>
            <pc:sldMk cId="898881297" sldId="279"/>
            <ac:picMk id="10" creationId="{A7C22782-CDF9-40A7-8393-2E668BB253F4}"/>
          </ac:picMkLst>
        </pc:picChg>
        <pc:picChg chg="add mod">
          <ac:chgData name="Lori Brown" userId="6dd2b93e1bbe435d" providerId="LiveId" clId="{C979FED7-D7F8-4749-B109-2B8AA36D2794}" dt="2020-04-25T10:59:42.229" v="7810" actId="1076"/>
          <ac:picMkLst>
            <pc:docMk/>
            <pc:sldMk cId="898881297" sldId="279"/>
            <ac:picMk id="14" creationId="{AAD2F218-3463-4717-BF3A-5164C17CDF82}"/>
          </ac:picMkLst>
        </pc:picChg>
      </pc:sldChg>
      <pc:sldChg chg="addSp delSp modSp add mod modNotesTx">
        <pc:chgData name="Lori Brown" userId="6dd2b93e1bbe435d" providerId="LiveId" clId="{C979FED7-D7F8-4749-B109-2B8AA36D2794}" dt="2020-05-05T01:09:22.709" v="50439" actId="6549"/>
        <pc:sldMkLst>
          <pc:docMk/>
          <pc:sldMk cId="3900457940" sldId="280"/>
        </pc:sldMkLst>
        <pc:spChg chg="del mod">
          <ac:chgData name="Lori Brown" userId="6dd2b93e1bbe435d" providerId="LiveId" clId="{C979FED7-D7F8-4749-B109-2B8AA36D2794}" dt="2020-04-19T20:13:11.232" v="2657" actId="478"/>
          <ac:spMkLst>
            <pc:docMk/>
            <pc:sldMk cId="3900457940" sldId="280"/>
            <ac:spMk id="2" creationId="{7AE24903-AD9E-43AC-A071-F5E1DD70F7FF}"/>
          </ac:spMkLst>
        </pc:spChg>
        <pc:spChg chg="mod">
          <ac:chgData name="Lori Brown" userId="6dd2b93e1bbe435d" providerId="LiveId" clId="{C979FED7-D7F8-4749-B109-2B8AA36D2794}" dt="2020-05-03T13:50:06.639" v="46627" actId="14100"/>
          <ac:spMkLst>
            <pc:docMk/>
            <pc:sldMk cId="3900457940" sldId="280"/>
            <ac:spMk id="9" creationId="{E53D0200-FB0F-4C02-A4D9-FA727BA9D73D}"/>
          </ac:spMkLst>
        </pc:spChg>
        <pc:spChg chg="add del mod">
          <ac:chgData name="Lori Brown" userId="6dd2b93e1bbe435d" providerId="LiveId" clId="{C979FED7-D7F8-4749-B109-2B8AA36D2794}" dt="2020-04-19T20:13:19.340" v="2659" actId="478"/>
          <ac:spMkLst>
            <pc:docMk/>
            <pc:sldMk cId="3900457940" sldId="280"/>
            <ac:spMk id="10" creationId="{1FA789D7-F593-4C39-AA27-B04980C33BC6}"/>
          </ac:spMkLst>
        </pc:spChg>
        <pc:spChg chg="add del mod">
          <ac:chgData name="Lori Brown" userId="6dd2b93e1bbe435d" providerId="LiveId" clId="{C979FED7-D7F8-4749-B109-2B8AA36D2794}" dt="2020-04-19T23:35:34.538" v="3862" actId="478"/>
          <ac:spMkLst>
            <pc:docMk/>
            <pc:sldMk cId="3900457940" sldId="280"/>
            <ac:spMk id="11" creationId="{A344AE48-0519-4018-966B-874A89C783E0}"/>
          </ac:spMkLst>
        </pc:spChg>
        <pc:spChg chg="add">
          <ac:chgData name="Lori Brown" userId="6dd2b93e1bbe435d" providerId="LiveId" clId="{C979FED7-D7F8-4749-B109-2B8AA36D2794}" dt="2020-04-19T23:35:35.935" v="3863"/>
          <ac:spMkLst>
            <pc:docMk/>
            <pc:sldMk cId="3900457940" sldId="280"/>
            <ac:spMk id="12" creationId="{5FBCCF5F-FA42-4AE2-BEEE-39E8EDBBC0F1}"/>
          </ac:spMkLst>
        </pc:spChg>
        <pc:picChg chg="add mod">
          <ac:chgData name="Lori Brown" userId="6dd2b93e1bbe435d" providerId="LiveId" clId="{C979FED7-D7F8-4749-B109-2B8AA36D2794}" dt="2020-05-03T13:49:59.692" v="46626" actId="14100"/>
          <ac:picMkLst>
            <pc:docMk/>
            <pc:sldMk cId="3900457940" sldId="280"/>
            <ac:picMk id="3" creationId="{098D6DA5-5695-4ACC-9F54-65B99C7DBFAC}"/>
          </ac:picMkLst>
        </pc:picChg>
        <pc:picChg chg="del">
          <ac:chgData name="Lori Brown" userId="6dd2b93e1bbe435d" providerId="LiveId" clId="{C979FED7-D7F8-4749-B109-2B8AA36D2794}" dt="2020-04-19T20:02:47.032" v="2553" actId="478"/>
          <ac:picMkLst>
            <pc:docMk/>
            <pc:sldMk cId="3900457940" sldId="280"/>
            <ac:picMk id="6" creationId="{0068EA13-6532-408C-A72D-8D61BFB55B34}"/>
          </ac:picMkLst>
        </pc:picChg>
        <pc:cxnChg chg="mod">
          <ac:chgData name="Lori Brown" userId="6dd2b93e1bbe435d" providerId="LiveId" clId="{C979FED7-D7F8-4749-B109-2B8AA36D2794}" dt="2020-05-03T13:50:06.639" v="46627" actId="14100"/>
          <ac:cxnSpMkLst>
            <pc:docMk/>
            <pc:sldMk cId="3900457940" sldId="280"/>
            <ac:cxnSpMk id="8" creationId="{1F402173-7AE4-4AB2-8C80-4807434BB475}"/>
          </ac:cxnSpMkLst>
        </pc:cxnChg>
      </pc:sldChg>
      <pc:sldChg chg="addSp delSp modSp add mod modNotesTx">
        <pc:chgData name="Lori Brown" userId="6dd2b93e1bbe435d" providerId="LiveId" clId="{C979FED7-D7F8-4749-B109-2B8AA36D2794}" dt="2020-05-04T22:16:03.547" v="49903" actId="20577"/>
        <pc:sldMkLst>
          <pc:docMk/>
          <pc:sldMk cId="3369182203" sldId="281"/>
        </pc:sldMkLst>
        <pc:spChg chg="del">
          <ac:chgData name="Lori Brown" userId="6dd2b93e1bbe435d" providerId="LiveId" clId="{C979FED7-D7F8-4749-B109-2B8AA36D2794}" dt="2020-04-19T20:13:25.371" v="2660" actId="478"/>
          <ac:spMkLst>
            <pc:docMk/>
            <pc:sldMk cId="3369182203" sldId="281"/>
            <ac:spMk id="2" creationId="{7AE24903-AD9E-43AC-A071-F5E1DD70F7FF}"/>
          </ac:spMkLst>
        </pc:spChg>
        <pc:spChg chg="add del mod">
          <ac:chgData name="Lori Brown" userId="6dd2b93e1bbe435d" providerId="LiveId" clId="{C979FED7-D7F8-4749-B109-2B8AA36D2794}" dt="2020-04-19T20:05:41.007" v="2567" actId="478"/>
          <ac:spMkLst>
            <pc:docMk/>
            <pc:sldMk cId="3369182203" sldId="281"/>
            <ac:spMk id="7" creationId="{BDF409E5-214F-430F-9891-14D3B9C22FF4}"/>
          </ac:spMkLst>
        </pc:spChg>
        <pc:spChg chg="mod">
          <ac:chgData name="Lori Brown" userId="6dd2b93e1bbe435d" providerId="LiveId" clId="{C979FED7-D7F8-4749-B109-2B8AA36D2794}" dt="2020-05-03T13:50:26.221" v="46629" actId="14100"/>
          <ac:spMkLst>
            <pc:docMk/>
            <pc:sldMk cId="3369182203" sldId="281"/>
            <ac:spMk id="9" creationId="{E53D0200-FB0F-4C02-A4D9-FA727BA9D73D}"/>
          </ac:spMkLst>
        </pc:spChg>
        <pc:spChg chg="add del mod">
          <ac:chgData name="Lori Brown" userId="6dd2b93e1bbe435d" providerId="LiveId" clId="{C979FED7-D7F8-4749-B109-2B8AA36D2794}" dt="2020-04-19T20:13:28.387" v="2661"/>
          <ac:spMkLst>
            <pc:docMk/>
            <pc:sldMk cId="3369182203" sldId="281"/>
            <ac:spMk id="11" creationId="{ACAAF829-BA08-4868-A5CB-5E722637BE25}"/>
          </ac:spMkLst>
        </pc:spChg>
        <pc:spChg chg="add del mod">
          <ac:chgData name="Lori Brown" userId="6dd2b93e1bbe435d" providerId="LiveId" clId="{C979FED7-D7F8-4749-B109-2B8AA36D2794}" dt="2020-04-19T23:35:45.788" v="3864" actId="478"/>
          <ac:spMkLst>
            <pc:docMk/>
            <pc:sldMk cId="3369182203" sldId="281"/>
            <ac:spMk id="12" creationId="{D491FAFF-4319-4065-8EC2-F2878E168A23}"/>
          </ac:spMkLst>
        </pc:spChg>
        <pc:spChg chg="add del mod">
          <ac:chgData name="Lori Brown" userId="6dd2b93e1bbe435d" providerId="LiveId" clId="{C979FED7-D7F8-4749-B109-2B8AA36D2794}" dt="2020-04-19T23:35:51.634" v="3867" actId="478"/>
          <ac:spMkLst>
            <pc:docMk/>
            <pc:sldMk cId="3369182203" sldId="281"/>
            <ac:spMk id="14" creationId="{1CF1CEF4-97D9-4D93-A3AC-50E28B0B0CD0}"/>
          </ac:spMkLst>
        </pc:spChg>
        <pc:spChg chg="add">
          <ac:chgData name="Lori Brown" userId="6dd2b93e1bbe435d" providerId="LiveId" clId="{C979FED7-D7F8-4749-B109-2B8AA36D2794}" dt="2020-04-19T23:35:46.695" v="3865"/>
          <ac:spMkLst>
            <pc:docMk/>
            <pc:sldMk cId="3369182203" sldId="281"/>
            <ac:spMk id="15" creationId="{3B12A745-1969-441E-968B-2E9F61A8142B}"/>
          </ac:spMkLst>
        </pc:spChg>
        <pc:picChg chg="del">
          <ac:chgData name="Lori Brown" userId="6dd2b93e1bbe435d" providerId="LiveId" clId="{C979FED7-D7F8-4749-B109-2B8AA36D2794}" dt="2020-04-19T20:04:43.561" v="2560" actId="478"/>
          <ac:picMkLst>
            <pc:docMk/>
            <pc:sldMk cId="3369182203" sldId="281"/>
            <ac:picMk id="3" creationId="{098D6DA5-5695-4ACC-9F54-65B99C7DBFAC}"/>
          </ac:picMkLst>
        </pc:picChg>
        <pc:picChg chg="add mod">
          <ac:chgData name="Lori Brown" userId="6dd2b93e1bbe435d" providerId="LiveId" clId="{C979FED7-D7F8-4749-B109-2B8AA36D2794}" dt="2020-05-03T13:50:17.703" v="46628" actId="14100"/>
          <ac:picMkLst>
            <pc:docMk/>
            <pc:sldMk cId="3369182203" sldId="281"/>
            <ac:picMk id="4" creationId="{BA09984F-AC1E-4B35-896D-B80C0B3D297E}"/>
          </ac:picMkLst>
        </pc:picChg>
        <pc:cxnChg chg="mod">
          <ac:chgData name="Lori Brown" userId="6dd2b93e1bbe435d" providerId="LiveId" clId="{C979FED7-D7F8-4749-B109-2B8AA36D2794}" dt="2020-05-03T13:50:26.221" v="46629" actId="14100"/>
          <ac:cxnSpMkLst>
            <pc:docMk/>
            <pc:sldMk cId="3369182203" sldId="281"/>
            <ac:cxnSpMk id="8" creationId="{1F402173-7AE4-4AB2-8C80-4807434BB475}"/>
          </ac:cxnSpMkLst>
        </pc:cxnChg>
      </pc:sldChg>
      <pc:sldChg chg="addSp delSp modSp add mod modNotesTx">
        <pc:chgData name="Lori Brown" userId="6dd2b93e1bbe435d" providerId="LiveId" clId="{C979FED7-D7F8-4749-B109-2B8AA36D2794}" dt="2020-05-05T01:07:02.677" v="50417" actId="20577"/>
        <pc:sldMkLst>
          <pc:docMk/>
          <pc:sldMk cId="3185988205" sldId="282"/>
        </pc:sldMkLst>
        <pc:spChg chg="del">
          <ac:chgData name="Lori Brown" userId="6dd2b93e1bbe435d" providerId="LiveId" clId="{C979FED7-D7F8-4749-B109-2B8AA36D2794}" dt="2020-04-19T20:13:35.799" v="2663" actId="478"/>
          <ac:spMkLst>
            <pc:docMk/>
            <pc:sldMk cId="3185988205" sldId="282"/>
            <ac:spMk id="2" creationId="{7AE24903-AD9E-43AC-A071-F5E1DD70F7FF}"/>
          </ac:spMkLst>
        </pc:spChg>
        <pc:spChg chg="add del mod">
          <ac:chgData name="Lori Brown" userId="6dd2b93e1bbe435d" providerId="LiveId" clId="{C979FED7-D7F8-4749-B109-2B8AA36D2794}" dt="2020-04-19T20:13:38.889" v="2664"/>
          <ac:spMkLst>
            <pc:docMk/>
            <pc:sldMk cId="3185988205" sldId="282"/>
            <ac:spMk id="7" creationId="{1C9B82E9-0386-437C-AB93-7F2371571C95}"/>
          </ac:spMkLst>
        </pc:spChg>
        <pc:spChg chg="mod">
          <ac:chgData name="Lori Brown" userId="6dd2b93e1bbe435d" providerId="LiveId" clId="{C979FED7-D7F8-4749-B109-2B8AA36D2794}" dt="2020-05-03T13:50:42.788" v="46631" actId="14100"/>
          <ac:spMkLst>
            <pc:docMk/>
            <pc:sldMk cId="3185988205" sldId="282"/>
            <ac:spMk id="9" creationId="{E53D0200-FB0F-4C02-A4D9-FA727BA9D73D}"/>
          </ac:spMkLst>
        </pc:spChg>
        <pc:spChg chg="add del mod">
          <ac:chgData name="Lori Brown" userId="6dd2b93e1bbe435d" providerId="LiveId" clId="{C979FED7-D7F8-4749-B109-2B8AA36D2794}" dt="2020-04-19T23:35:58.873" v="3868" actId="478"/>
          <ac:spMkLst>
            <pc:docMk/>
            <pc:sldMk cId="3185988205" sldId="282"/>
            <ac:spMk id="10" creationId="{0F3948DB-D6E4-4090-A9B3-A3E7AAFD078B}"/>
          </ac:spMkLst>
        </pc:spChg>
        <pc:spChg chg="add del mod">
          <ac:chgData name="Lori Brown" userId="6dd2b93e1bbe435d" providerId="LiveId" clId="{C979FED7-D7F8-4749-B109-2B8AA36D2794}" dt="2020-04-19T23:36:02.128" v="3869" actId="478"/>
          <ac:spMkLst>
            <pc:docMk/>
            <pc:sldMk cId="3185988205" sldId="282"/>
            <ac:spMk id="12" creationId="{5B91C500-6EB4-4DA6-9178-A2C89B2EEC13}"/>
          </ac:spMkLst>
        </pc:spChg>
        <pc:spChg chg="add">
          <ac:chgData name="Lori Brown" userId="6dd2b93e1bbe435d" providerId="LiveId" clId="{C979FED7-D7F8-4749-B109-2B8AA36D2794}" dt="2020-04-19T23:36:03.311" v="3870"/>
          <ac:spMkLst>
            <pc:docMk/>
            <pc:sldMk cId="3185988205" sldId="282"/>
            <ac:spMk id="13" creationId="{96C4F54C-E439-46C6-8936-72FA8DEA3F82}"/>
          </ac:spMkLst>
        </pc:spChg>
        <pc:picChg chg="add mod">
          <ac:chgData name="Lori Brown" userId="6dd2b93e1bbe435d" providerId="LiveId" clId="{C979FED7-D7F8-4749-B109-2B8AA36D2794}" dt="2020-05-03T13:50:35.737" v="46630" actId="14100"/>
          <ac:picMkLst>
            <pc:docMk/>
            <pc:sldMk cId="3185988205" sldId="282"/>
            <ac:picMk id="3" creationId="{B1FE1C19-97B9-4449-A8E9-8055055DE68D}"/>
          </ac:picMkLst>
        </pc:picChg>
        <pc:picChg chg="del">
          <ac:chgData name="Lori Brown" userId="6dd2b93e1bbe435d" providerId="LiveId" clId="{C979FED7-D7F8-4749-B109-2B8AA36D2794}" dt="2020-04-19T20:07:08.759" v="2569" actId="478"/>
          <ac:picMkLst>
            <pc:docMk/>
            <pc:sldMk cId="3185988205" sldId="282"/>
            <ac:picMk id="4" creationId="{BA09984F-AC1E-4B35-896D-B80C0B3D297E}"/>
          </ac:picMkLst>
        </pc:picChg>
        <pc:cxnChg chg="mod">
          <ac:chgData name="Lori Brown" userId="6dd2b93e1bbe435d" providerId="LiveId" clId="{C979FED7-D7F8-4749-B109-2B8AA36D2794}" dt="2020-05-03T13:50:42.788" v="46631" actId="14100"/>
          <ac:cxnSpMkLst>
            <pc:docMk/>
            <pc:sldMk cId="3185988205" sldId="282"/>
            <ac:cxnSpMk id="8" creationId="{1F402173-7AE4-4AB2-8C80-4807434BB475}"/>
          </ac:cxnSpMkLst>
        </pc:cxnChg>
      </pc:sldChg>
      <pc:sldChg chg="addSp delSp modSp add mod modNotesTx">
        <pc:chgData name="Lori Brown" userId="6dd2b93e1bbe435d" providerId="LiveId" clId="{C979FED7-D7F8-4749-B109-2B8AA36D2794}" dt="2020-05-05T01:06:15.040" v="50371" actId="20577"/>
        <pc:sldMkLst>
          <pc:docMk/>
          <pc:sldMk cId="4076135890" sldId="283"/>
        </pc:sldMkLst>
        <pc:spChg chg="del">
          <ac:chgData name="Lori Brown" userId="6dd2b93e1bbe435d" providerId="LiveId" clId="{C979FED7-D7F8-4749-B109-2B8AA36D2794}" dt="2020-04-19T20:13:45.914" v="2666" actId="478"/>
          <ac:spMkLst>
            <pc:docMk/>
            <pc:sldMk cId="4076135890" sldId="283"/>
            <ac:spMk id="2" creationId="{7AE24903-AD9E-43AC-A071-F5E1DD70F7FF}"/>
          </ac:spMkLst>
        </pc:spChg>
        <pc:spChg chg="add del mod">
          <ac:chgData name="Lori Brown" userId="6dd2b93e1bbe435d" providerId="LiveId" clId="{C979FED7-D7F8-4749-B109-2B8AA36D2794}" dt="2020-04-19T20:13:49.441" v="2667" actId="478"/>
          <ac:spMkLst>
            <pc:docMk/>
            <pc:sldMk cId="4076135890" sldId="283"/>
            <ac:spMk id="7" creationId="{C222136A-9720-4F23-A089-6E38B913D6E5}"/>
          </ac:spMkLst>
        </pc:spChg>
        <pc:spChg chg="mod">
          <ac:chgData name="Lori Brown" userId="6dd2b93e1bbe435d" providerId="LiveId" clId="{C979FED7-D7F8-4749-B109-2B8AA36D2794}" dt="2020-05-03T13:50:59.903" v="46633" actId="14100"/>
          <ac:spMkLst>
            <pc:docMk/>
            <pc:sldMk cId="4076135890" sldId="283"/>
            <ac:spMk id="9" creationId="{E53D0200-FB0F-4C02-A4D9-FA727BA9D73D}"/>
          </ac:spMkLst>
        </pc:spChg>
        <pc:spChg chg="add del mod">
          <ac:chgData name="Lori Brown" userId="6dd2b93e1bbe435d" providerId="LiveId" clId="{C979FED7-D7F8-4749-B109-2B8AA36D2794}" dt="2020-04-19T23:36:11.136" v="3871" actId="478"/>
          <ac:spMkLst>
            <pc:docMk/>
            <pc:sldMk cId="4076135890" sldId="283"/>
            <ac:spMk id="10" creationId="{9165C098-7B7C-4F4F-B35C-4DC3E79FDDF3}"/>
          </ac:spMkLst>
        </pc:spChg>
        <pc:spChg chg="add del mod">
          <ac:chgData name="Lori Brown" userId="6dd2b93e1bbe435d" providerId="LiveId" clId="{C979FED7-D7F8-4749-B109-2B8AA36D2794}" dt="2020-04-19T23:36:13.296" v="3872" actId="478"/>
          <ac:spMkLst>
            <pc:docMk/>
            <pc:sldMk cId="4076135890" sldId="283"/>
            <ac:spMk id="12" creationId="{AF5F8AEC-1745-478D-B36C-8AC1A88EFE1C}"/>
          </ac:spMkLst>
        </pc:spChg>
        <pc:spChg chg="add">
          <ac:chgData name="Lori Brown" userId="6dd2b93e1bbe435d" providerId="LiveId" clId="{C979FED7-D7F8-4749-B109-2B8AA36D2794}" dt="2020-04-19T23:36:14.503" v="3873"/>
          <ac:spMkLst>
            <pc:docMk/>
            <pc:sldMk cId="4076135890" sldId="283"/>
            <ac:spMk id="13" creationId="{5A4E414C-F01D-4932-A93E-3CF4517007AB}"/>
          </ac:spMkLst>
        </pc:spChg>
        <pc:picChg chg="del">
          <ac:chgData name="Lori Brown" userId="6dd2b93e1bbe435d" providerId="LiveId" clId="{C979FED7-D7F8-4749-B109-2B8AA36D2794}" dt="2020-04-19T20:08:28.708" v="2575" actId="478"/>
          <ac:picMkLst>
            <pc:docMk/>
            <pc:sldMk cId="4076135890" sldId="283"/>
            <ac:picMk id="3" creationId="{B1FE1C19-97B9-4449-A8E9-8055055DE68D}"/>
          </ac:picMkLst>
        </pc:picChg>
        <pc:picChg chg="add mod">
          <ac:chgData name="Lori Brown" userId="6dd2b93e1bbe435d" providerId="LiveId" clId="{C979FED7-D7F8-4749-B109-2B8AA36D2794}" dt="2020-05-03T13:50:51.953" v="46632" actId="14100"/>
          <ac:picMkLst>
            <pc:docMk/>
            <pc:sldMk cId="4076135890" sldId="283"/>
            <ac:picMk id="4" creationId="{4C4B531D-055D-4B11-9EF1-0839EFB1A7E2}"/>
          </ac:picMkLst>
        </pc:picChg>
        <pc:cxnChg chg="mod">
          <ac:chgData name="Lori Brown" userId="6dd2b93e1bbe435d" providerId="LiveId" clId="{C979FED7-D7F8-4749-B109-2B8AA36D2794}" dt="2020-05-03T13:50:59.903" v="46633" actId="14100"/>
          <ac:cxnSpMkLst>
            <pc:docMk/>
            <pc:sldMk cId="4076135890" sldId="283"/>
            <ac:cxnSpMk id="8" creationId="{1F402173-7AE4-4AB2-8C80-4807434BB475}"/>
          </ac:cxnSpMkLst>
        </pc:cxnChg>
      </pc:sldChg>
      <pc:sldChg chg="addSp delSp modSp add mod modNotesTx">
        <pc:chgData name="Lori Brown" userId="6dd2b93e1bbe435d" providerId="LiveId" clId="{C979FED7-D7F8-4749-B109-2B8AA36D2794}" dt="2020-05-05T01:11:05.954" v="50442" actId="20577"/>
        <pc:sldMkLst>
          <pc:docMk/>
          <pc:sldMk cId="1940060335" sldId="284"/>
        </pc:sldMkLst>
        <pc:spChg chg="del">
          <ac:chgData name="Lori Brown" userId="6dd2b93e1bbe435d" providerId="LiveId" clId="{C979FED7-D7F8-4749-B109-2B8AA36D2794}" dt="2020-04-19T20:13:57.798" v="2669" actId="478"/>
          <ac:spMkLst>
            <pc:docMk/>
            <pc:sldMk cId="1940060335" sldId="284"/>
            <ac:spMk id="2" creationId="{7AE24903-AD9E-43AC-A071-F5E1DD70F7FF}"/>
          </ac:spMkLst>
        </pc:spChg>
        <pc:spChg chg="mod">
          <ac:chgData name="Lori Brown" userId="6dd2b93e1bbe435d" providerId="LiveId" clId="{C979FED7-D7F8-4749-B109-2B8AA36D2794}" dt="2020-05-03T13:51:17.090" v="46635" actId="14100"/>
          <ac:spMkLst>
            <pc:docMk/>
            <pc:sldMk cId="1940060335" sldId="284"/>
            <ac:spMk id="9" creationId="{E53D0200-FB0F-4C02-A4D9-FA727BA9D73D}"/>
          </ac:spMkLst>
        </pc:spChg>
        <pc:spChg chg="add del mod">
          <ac:chgData name="Lori Brown" userId="6dd2b93e1bbe435d" providerId="LiveId" clId="{C979FED7-D7F8-4749-B109-2B8AA36D2794}" dt="2020-04-19T20:14:04.312" v="2670"/>
          <ac:spMkLst>
            <pc:docMk/>
            <pc:sldMk cId="1940060335" sldId="284"/>
            <ac:spMk id="12" creationId="{DA897E85-4854-4606-A486-0A549C43383E}"/>
          </ac:spMkLst>
        </pc:spChg>
        <pc:spChg chg="add del mod">
          <ac:chgData name="Lori Brown" userId="6dd2b93e1bbe435d" providerId="LiveId" clId="{C979FED7-D7F8-4749-B109-2B8AA36D2794}" dt="2020-04-19T23:36:20.448" v="3874" actId="478"/>
          <ac:spMkLst>
            <pc:docMk/>
            <pc:sldMk cId="1940060335" sldId="284"/>
            <ac:spMk id="13" creationId="{8AFEAEC4-C891-4B61-A06E-5B6F8686B1A6}"/>
          </ac:spMkLst>
        </pc:spChg>
        <pc:spChg chg="add del mod">
          <ac:chgData name="Lori Brown" userId="6dd2b93e1bbe435d" providerId="LiveId" clId="{C979FED7-D7F8-4749-B109-2B8AA36D2794}" dt="2020-04-19T23:36:22.424" v="3875" actId="478"/>
          <ac:spMkLst>
            <pc:docMk/>
            <pc:sldMk cId="1940060335" sldId="284"/>
            <ac:spMk id="15" creationId="{57BED2B0-BE04-4AA5-B1B4-339EFD3A6F5B}"/>
          </ac:spMkLst>
        </pc:spChg>
        <pc:spChg chg="add">
          <ac:chgData name="Lori Brown" userId="6dd2b93e1bbe435d" providerId="LiveId" clId="{C979FED7-D7F8-4749-B109-2B8AA36D2794}" dt="2020-04-19T23:36:23.629" v="3876"/>
          <ac:spMkLst>
            <pc:docMk/>
            <pc:sldMk cId="1940060335" sldId="284"/>
            <ac:spMk id="16" creationId="{8C43C442-E170-4A88-AFD8-8A0A0C9CC61A}"/>
          </ac:spMkLst>
        </pc:spChg>
        <pc:picChg chg="add mod">
          <ac:chgData name="Lori Brown" userId="6dd2b93e1bbe435d" providerId="LiveId" clId="{C979FED7-D7F8-4749-B109-2B8AA36D2794}" dt="2020-05-03T13:51:09.144" v="46634" actId="14100"/>
          <ac:picMkLst>
            <pc:docMk/>
            <pc:sldMk cId="1940060335" sldId="284"/>
            <ac:picMk id="3" creationId="{1CD8625D-6322-4C3C-9E51-F71352106F6E}"/>
          </ac:picMkLst>
        </pc:picChg>
        <pc:picChg chg="del">
          <ac:chgData name="Lori Brown" userId="6dd2b93e1bbe435d" providerId="LiveId" clId="{C979FED7-D7F8-4749-B109-2B8AA36D2794}" dt="2020-04-19T20:09:38.539" v="2582" actId="478"/>
          <ac:picMkLst>
            <pc:docMk/>
            <pc:sldMk cId="1940060335" sldId="284"/>
            <ac:picMk id="4" creationId="{4C4B531D-055D-4B11-9EF1-0839EFB1A7E2}"/>
          </ac:picMkLst>
        </pc:picChg>
        <pc:cxnChg chg="mod">
          <ac:chgData name="Lori Brown" userId="6dd2b93e1bbe435d" providerId="LiveId" clId="{C979FED7-D7F8-4749-B109-2B8AA36D2794}" dt="2020-05-03T13:51:17.090" v="46635" actId="14100"/>
          <ac:cxnSpMkLst>
            <pc:docMk/>
            <pc:sldMk cId="1940060335" sldId="284"/>
            <ac:cxnSpMk id="8" creationId="{1F402173-7AE4-4AB2-8C80-4807434BB475}"/>
          </ac:cxnSpMkLst>
        </pc:cxnChg>
      </pc:sldChg>
      <pc:sldChg chg="addSp modSp add mod modNotesTx">
        <pc:chgData name="Lori Brown" userId="6dd2b93e1bbe435d" providerId="LiveId" clId="{C979FED7-D7F8-4749-B109-2B8AA36D2794}" dt="2020-05-05T00:56:00.985" v="50325" actId="20577"/>
        <pc:sldMkLst>
          <pc:docMk/>
          <pc:sldMk cId="1210365030" sldId="285"/>
        </pc:sldMkLst>
        <pc:spChg chg="mod">
          <ac:chgData name="Lori Brown" userId="6dd2b93e1bbe435d" providerId="LiveId" clId="{C979FED7-D7F8-4749-B109-2B8AA36D2794}" dt="2020-04-19T23:37:08.987" v="3893" actId="1036"/>
          <ac:spMkLst>
            <pc:docMk/>
            <pc:sldMk cId="1210365030" sldId="285"/>
            <ac:spMk id="2" creationId="{F81177EF-148E-4F05-A472-125589D575D5}"/>
          </ac:spMkLst>
        </pc:spChg>
        <pc:spChg chg="mod">
          <ac:chgData name="Lori Brown" userId="6dd2b93e1bbe435d" providerId="LiveId" clId="{C979FED7-D7F8-4749-B109-2B8AA36D2794}" dt="2020-04-27T01:02:13.906" v="21314" actId="14100"/>
          <ac:spMkLst>
            <pc:docMk/>
            <pc:sldMk cId="1210365030" sldId="285"/>
            <ac:spMk id="3" creationId="{B0A1A7C8-67EB-4C32-8398-2A34418E34EB}"/>
          </ac:spMkLst>
        </pc:spChg>
        <pc:picChg chg="add mod">
          <ac:chgData name="Lori Brown" userId="6dd2b93e1bbe435d" providerId="LiveId" clId="{C979FED7-D7F8-4749-B109-2B8AA36D2794}" dt="2020-04-27T01:01:51.433" v="21312" actId="1038"/>
          <ac:picMkLst>
            <pc:docMk/>
            <pc:sldMk cId="1210365030" sldId="285"/>
            <ac:picMk id="4" creationId="{2ED796A5-97CF-4F66-A455-8CD6C52B40AC}"/>
          </ac:picMkLst>
        </pc:picChg>
      </pc:sldChg>
      <pc:sldChg chg="addSp delSp modSp add mod modNotesTx">
        <pc:chgData name="Lori Brown" userId="6dd2b93e1bbe435d" providerId="LiveId" clId="{C979FED7-D7F8-4749-B109-2B8AA36D2794}" dt="2020-05-05T01:17:43.543" v="50595" actId="20577"/>
        <pc:sldMkLst>
          <pc:docMk/>
          <pc:sldMk cId="2166878878" sldId="286"/>
        </pc:sldMkLst>
        <pc:spChg chg="mod">
          <ac:chgData name="Lori Brown" userId="6dd2b93e1bbe435d" providerId="LiveId" clId="{C979FED7-D7F8-4749-B109-2B8AA36D2794}" dt="2020-05-03T13:05:40.341" v="45800" actId="1076"/>
          <ac:spMkLst>
            <pc:docMk/>
            <pc:sldMk cId="2166878878" sldId="286"/>
            <ac:spMk id="2" creationId="{7AE24903-AD9E-43AC-A071-F5E1DD70F7FF}"/>
          </ac:spMkLst>
        </pc:spChg>
        <pc:spChg chg="del">
          <ac:chgData name="Lori Brown" userId="6dd2b93e1bbe435d" providerId="LiveId" clId="{C979FED7-D7F8-4749-B109-2B8AA36D2794}" dt="2020-05-03T13:05:51.590" v="45802" actId="478"/>
          <ac:spMkLst>
            <pc:docMk/>
            <pc:sldMk cId="2166878878" sldId="286"/>
            <ac:spMk id="9" creationId="{E53D0200-FB0F-4C02-A4D9-FA727BA9D73D}"/>
          </ac:spMkLst>
        </pc:spChg>
        <pc:spChg chg="add mod">
          <ac:chgData name="Lori Brown" userId="6dd2b93e1bbe435d" providerId="LiveId" clId="{C979FED7-D7F8-4749-B109-2B8AA36D2794}" dt="2020-05-03T13:53:19.282" v="46670" actId="1038"/>
          <ac:spMkLst>
            <pc:docMk/>
            <pc:sldMk cId="2166878878" sldId="286"/>
            <ac:spMk id="13" creationId="{2DF240A4-DEFF-4E8A-A71C-142A63DAEB47}"/>
          </ac:spMkLst>
        </pc:spChg>
        <pc:picChg chg="add del mod">
          <ac:chgData name="Lori Brown" userId="6dd2b93e1bbe435d" providerId="LiveId" clId="{C979FED7-D7F8-4749-B109-2B8AA36D2794}" dt="2020-05-03T13:05:59.323" v="45805" actId="478"/>
          <ac:picMkLst>
            <pc:docMk/>
            <pc:sldMk cId="2166878878" sldId="286"/>
            <ac:picMk id="3" creationId="{F9224AC9-38D5-4B22-8709-30B1787E4D7D}"/>
          </ac:picMkLst>
        </pc:picChg>
        <pc:picChg chg="add del mod">
          <ac:chgData name="Lori Brown" userId="6dd2b93e1bbe435d" providerId="LiveId" clId="{C979FED7-D7F8-4749-B109-2B8AA36D2794}" dt="2020-05-03T13:06:21.598" v="45809" actId="478"/>
          <ac:picMkLst>
            <pc:docMk/>
            <pc:sldMk cId="2166878878" sldId="286"/>
            <ac:picMk id="4" creationId="{F6A1B81A-D97F-4708-B46E-84F82E23569D}"/>
          </ac:picMkLst>
        </pc:picChg>
        <pc:picChg chg="del mod">
          <ac:chgData name="Lori Brown" userId="6dd2b93e1bbe435d" providerId="LiveId" clId="{C979FED7-D7F8-4749-B109-2B8AA36D2794}" dt="2020-05-03T13:22:00.755" v="45823" actId="478"/>
          <ac:picMkLst>
            <pc:docMk/>
            <pc:sldMk cId="2166878878" sldId="286"/>
            <ac:picMk id="5" creationId="{75E22C87-A625-49C7-A7A2-630C9380E1A3}"/>
          </ac:picMkLst>
        </pc:picChg>
        <pc:picChg chg="del">
          <ac:chgData name="Lori Brown" userId="6dd2b93e1bbe435d" providerId="LiveId" clId="{C979FED7-D7F8-4749-B109-2B8AA36D2794}" dt="2020-05-03T13:05:51.590" v="45802" actId="478"/>
          <ac:picMkLst>
            <pc:docMk/>
            <pc:sldMk cId="2166878878" sldId="286"/>
            <ac:picMk id="6" creationId="{0068EA13-6532-408C-A72D-8D61BFB55B34}"/>
          </ac:picMkLst>
        </pc:picChg>
        <pc:picChg chg="add mod">
          <ac:chgData name="Lori Brown" userId="6dd2b93e1bbe435d" providerId="LiveId" clId="{C979FED7-D7F8-4749-B109-2B8AA36D2794}" dt="2020-05-03T13:22:43.067" v="45830" actId="1076"/>
          <ac:picMkLst>
            <pc:docMk/>
            <pc:sldMk cId="2166878878" sldId="286"/>
            <ac:picMk id="10" creationId="{35DE8BCA-0D89-400B-B28C-307ECC8B6DBB}"/>
          </ac:picMkLst>
        </pc:picChg>
        <pc:picChg chg="add del">
          <ac:chgData name="Lori Brown" userId="6dd2b93e1bbe435d" providerId="LiveId" clId="{C979FED7-D7F8-4749-B109-2B8AA36D2794}" dt="2020-05-03T13:20:56.358" v="45817" actId="478"/>
          <ac:picMkLst>
            <pc:docMk/>
            <pc:sldMk cId="2166878878" sldId="286"/>
            <ac:picMk id="11" creationId="{C99FE000-BBDC-4A13-9C4C-D975F430F663}"/>
          </ac:picMkLst>
        </pc:picChg>
        <pc:picChg chg="add mod">
          <ac:chgData name="Lori Brown" userId="6dd2b93e1bbe435d" providerId="LiveId" clId="{C979FED7-D7F8-4749-B109-2B8AA36D2794}" dt="2020-05-03T13:22:47.499" v="45831" actId="1076"/>
          <ac:picMkLst>
            <pc:docMk/>
            <pc:sldMk cId="2166878878" sldId="286"/>
            <ac:picMk id="12" creationId="{5E97A431-E6CD-46FC-A7AD-3600E4E16A53}"/>
          </ac:picMkLst>
        </pc:picChg>
        <pc:cxnChg chg="del mod">
          <ac:chgData name="Lori Brown" userId="6dd2b93e1bbe435d" providerId="LiveId" clId="{C979FED7-D7F8-4749-B109-2B8AA36D2794}" dt="2020-05-03T13:05:46.013" v="45801" actId="478"/>
          <ac:cxnSpMkLst>
            <pc:docMk/>
            <pc:sldMk cId="2166878878" sldId="286"/>
            <ac:cxnSpMk id="8" creationId="{1F402173-7AE4-4AB2-8C80-4807434BB475}"/>
          </ac:cxnSpMkLst>
        </pc:cxnChg>
      </pc:sldChg>
      <pc:sldChg chg="add del">
        <pc:chgData name="Lori Brown" userId="6dd2b93e1bbe435d" providerId="LiveId" clId="{C979FED7-D7F8-4749-B109-2B8AA36D2794}" dt="2020-04-19T23:14:24.354" v="3263" actId="2696"/>
        <pc:sldMkLst>
          <pc:docMk/>
          <pc:sldMk cId="1157824503" sldId="287"/>
        </pc:sldMkLst>
      </pc:sldChg>
      <pc:sldChg chg="addSp delSp modSp add mod modNotesTx">
        <pc:chgData name="Lori Brown" userId="6dd2b93e1bbe435d" providerId="LiveId" clId="{C979FED7-D7F8-4749-B109-2B8AA36D2794}" dt="2020-05-05T01:03:52.476" v="50368" actId="1037"/>
        <pc:sldMkLst>
          <pc:docMk/>
          <pc:sldMk cId="239568881" sldId="288"/>
        </pc:sldMkLst>
        <pc:spChg chg="del">
          <ac:chgData name="Lori Brown" userId="6dd2b93e1bbe435d" providerId="LiveId" clId="{C979FED7-D7F8-4749-B109-2B8AA36D2794}" dt="2020-04-19T23:36:54.831" v="3885" actId="478"/>
          <ac:spMkLst>
            <pc:docMk/>
            <pc:sldMk cId="239568881" sldId="288"/>
            <ac:spMk id="2" creationId="{F81177EF-148E-4F05-A472-125589D575D5}"/>
          </ac:spMkLst>
        </pc:spChg>
        <pc:spChg chg="del">
          <ac:chgData name="Lori Brown" userId="6dd2b93e1bbe435d" providerId="LiveId" clId="{C979FED7-D7F8-4749-B109-2B8AA36D2794}" dt="2020-04-19T22:42:17.697" v="3015" actId="478"/>
          <ac:spMkLst>
            <pc:docMk/>
            <pc:sldMk cId="239568881" sldId="288"/>
            <ac:spMk id="3" creationId="{B0A1A7C8-67EB-4C32-8398-2A34418E34EB}"/>
          </ac:spMkLst>
        </pc:spChg>
        <pc:spChg chg="add mod">
          <ac:chgData name="Lori Brown" userId="6dd2b93e1bbe435d" providerId="LiveId" clId="{C979FED7-D7F8-4749-B109-2B8AA36D2794}" dt="2020-05-05T01:03:52.476" v="50368" actId="1037"/>
          <ac:spMkLst>
            <pc:docMk/>
            <pc:sldMk cId="239568881" sldId="288"/>
            <ac:spMk id="5" creationId="{8F204D31-D525-4568-AA1C-1CD77BA78DBC}"/>
          </ac:spMkLst>
        </pc:spChg>
        <pc:spChg chg="add del mod">
          <ac:chgData name="Lori Brown" userId="6dd2b93e1bbe435d" providerId="LiveId" clId="{C979FED7-D7F8-4749-B109-2B8AA36D2794}" dt="2020-04-19T23:36:56.339" v="3886" actId="478"/>
          <ac:spMkLst>
            <pc:docMk/>
            <pc:sldMk cId="239568881" sldId="288"/>
            <ac:spMk id="6" creationId="{25C17B0E-2F6F-4DA2-BCFF-8798206CC655}"/>
          </ac:spMkLst>
        </pc:spChg>
        <pc:spChg chg="add">
          <ac:chgData name="Lori Brown" userId="6dd2b93e1bbe435d" providerId="LiveId" clId="{C979FED7-D7F8-4749-B109-2B8AA36D2794}" dt="2020-04-19T23:36:57.375" v="3887"/>
          <ac:spMkLst>
            <pc:docMk/>
            <pc:sldMk cId="239568881" sldId="288"/>
            <ac:spMk id="7" creationId="{6C466286-F211-44DD-92DB-F7CF88A6F0DF}"/>
          </ac:spMkLst>
        </pc:spChg>
        <pc:picChg chg="add del mod">
          <ac:chgData name="Lori Brown" userId="6dd2b93e1bbe435d" providerId="LiveId" clId="{C979FED7-D7F8-4749-B109-2B8AA36D2794}" dt="2020-04-22T12:48:11.491" v="5625" actId="478"/>
          <ac:picMkLst>
            <pc:docMk/>
            <pc:sldMk cId="239568881" sldId="288"/>
            <ac:picMk id="2" creationId="{B62F0DC8-7A83-423F-8C4C-5B67DFF8B075}"/>
          </ac:picMkLst>
        </pc:picChg>
        <pc:picChg chg="add mod">
          <ac:chgData name="Lori Brown" userId="6dd2b93e1bbe435d" providerId="LiveId" clId="{C979FED7-D7F8-4749-B109-2B8AA36D2794}" dt="2020-05-05T01:03:52.476" v="50368" actId="1037"/>
          <ac:picMkLst>
            <pc:docMk/>
            <pc:sldMk cId="239568881" sldId="288"/>
            <ac:picMk id="3" creationId="{B116EB85-624C-4CB1-AB2B-67143D6BF5D9}"/>
          </ac:picMkLst>
        </pc:picChg>
        <pc:picChg chg="add mod">
          <ac:chgData name="Lori Brown" userId="6dd2b93e1bbe435d" providerId="LiveId" clId="{C979FED7-D7F8-4749-B109-2B8AA36D2794}" dt="2020-05-05T01:03:34.970" v="50362" actId="1037"/>
          <ac:picMkLst>
            <pc:docMk/>
            <pc:sldMk cId="239568881" sldId="288"/>
            <ac:picMk id="4" creationId="{B49D95F7-05EE-4BDF-9DAA-A98930465320}"/>
          </ac:picMkLst>
        </pc:picChg>
      </pc:sldChg>
      <pc:sldChg chg="addSp delSp modSp add del mod">
        <pc:chgData name="Lori Brown" userId="6dd2b93e1bbe435d" providerId="LiveId" clId="{C979FED7-D7F8-4749-B109-2B8AA36D2794}" dt="2020-04-27T01:02:33.195" v="21315" actId="2696"/>
        <pc:sldMkLst>
          <pc:docMk/>
          <pc:sldMk cId="57747328" sldId="289"/>
        </pc:sldMkLst>
        <pc:spChg chg="del">
          <ac:chgData name="Lori Brown" userId="6dd2b93e1bbe435d" providerId="LiveId" clId="{C979FED7-D7F8-4749-B109-2B8AA36D2794}" dt="2020-04-19T23:37:18.691" v="3894" actId="478"/>
          <ac:spMkLst>
            <pc:docMk/>
            <pc:sldMk cId="57747328" sldId="289"/>
            <ac:spMk id="2" creationId="{F81177EF-148E-4F05-A472-125589D575D5}"/>
          </ac:spMkLst>
        </pc:spChg>
        <pc:spChg chg="del">
          <ac:chgData name="Lori Brown" userId="6dd2b93e1bbe435d" providerId="LiveId" clId="{C979FED7-D7F8-4749-B109-2B8AA36D2794}" dt="2020-04-19T22:43:28.813" v="3020" actId="478"/>
          <ac:spMkLst>
            <pc:docMk/>
            <pc:sldMk cId="57747328" sldId="289"/>
            <ac:spMk id="3" creationId="{B0A1A7C8-67EB-4C32-8398-2A34418E34EB}"/>
          </ac:spMkLst>
        </pc:spChg>
        <pc:spChg chg="add del">
          <ac:chgData name="Lori Brown" userId="6dd2b93e1bbe435d" providerId="LiveId" clId="{C979FED7-D7F8-4749-B109-2B8AA36D2794}" dt="2020-04-19T22:44:09.844" v="3022"/>
          <ac:spMkLst>
            <pc:docMk/>
            <pc:sldMk cId="57747328" sldId="289"/>
            <ac:spMk id="4" creationId="{71E0B737-5FED-489A-A580-472639DC8ECF}"/>
          </ac:spMkLst>
        </pc:spChg>
        <pc:spChg chg="add del">
          <ac:chgData name="Lori Brown" userId="6dd2b93e1bbe435d" providerId="LiveId" clId="{C979FED7-D7F8-4749-B109-2B8AA36D2794}" dt="2020-04-19T22:44:09.844" v="3022"/>
          <ac:spMkLst>
            <pc:docMk/>
            <pc:sldMk cId="57747328" sldId="289"/>
            <ac:spMk id="6" creationId="{19AD0C4E-4067-4848-961E-3F6444109E80}"/>
          </ac:spMkLst>
        </pc:spChg>
        <pc:spChg chg="add del">
          <ac:chgData name="Lori Brown" userId="6dd2b93e1bbe435d" providerId="LiveId" clId="{C979FED7-D7F8-4749-B109-2B8AA36D2794}" dt="2020-04-19T22:44:09.844" v="3022"/>
          <ac:spMkLst>
            <pc:docMk/>
            <pc:sldMk cId="57747328" sldId="289"/>
            <ac:spMk id="7" creationId="{E6ABEFF4-7F9A-4D14-A658-81D27EF77DA6}"/>
          </ac:spMkLst>
        </pc:spChg>
        <pc:spChg chg="add del">
          <ac:chgData name="Lori Brown" userId="6dd2b93e1bbe435d" providerId="LiveId" clId="{C979FED7-D7F8-4749-B109-2B8AA36D2794}" dt="2020-04-19T22:44:09.844" v="3022"/>
          <ac:spMkLst>
            <pc:docMk/>
            <pc:sldMk cId="57747328" sldId="289"/>
            <ac:spMk id="8" creationId="{7D79BA0C-0457-4CDE-8DE8-5F04BB066081}"/>
          </ac:spMkLst>
        </pc:spChg>
        <pc:spChg chg="add del">
          <ac:chgData name="Lori Brown" userId="6dd2b93e1bbe435d" providerId="LiveId" clId="{C979FED7-D7F8-4749-B109-2B8AA36D2794}" dt="2020-04-19T22:44:09.844" v="3022"/>
          <ac:spMkLst>
            <pc:docMk/>
            <pc:sldMk cId="57747328" sldId="289"/>
            <ac:spMk id="9" creationId="{C1493CDB-98B8-4EC3-B0D7-8FCAA601921F}"/>
          </ac:spMkLst>
        </pc:spChg>
        <pc:spChg chg="add del">
          <ac:chgData name="Lori Brown" userId="6dd2b93e1bbe435d" providerId="LiveId" clId="{C979FED7-D7F8-4749-B109-2B8AA36D2794}" dt="2020-04-19T22:44:09.844" v="3022"/>
          <ac:spMkLst>
            <pc:docMk/>
            <pc:sldMk cId="57747328" sldId="289"/>
            <ac:spMk id="10" creationId="{A6BF38A9-F50C-4E2D-AC37-829FCF110FBE}"/>
          </ac:spMkLst>
        </pc:spChg>
        <pc:spChg chg="add del">
          <ac:chgData name="Lori Brown" userId="6dd2b93e1bbe435d" providerId="LiveId" clId="{C979FED7-D7F8-4749-B109-2B8AA36D2794}" dt="2020-04-19T22:44:09.844" v="3022"/>
          <ac:spMkLst>
            <pc:docMk/>
            <pc:sldMk cId="57747328" sldId="289"/>
            <ac:spMk id="11" creationId="{1B8F475B-7C4E-4777-9D2B-E8A650D81E19}"/>
          </ac:spMkLst>
        </pc:spChg>
        <pc:spChg chg="add del">
          <ac:chgData name="Lori Brown" userId="6dd2b93e1bbe435d" providerId="LiveId" clId="{C979FED7-D7F8-4749-B109-2B8AA36D2794}" dt="2020-04-19T22:44:09.844" v="3022"/>
          <ac:spMkLst>
            <pc:docMk/>
            <pc:sldMk cId="57747328" sldId="289"/>
            <ac:spMk id="12" creationId="{A3680025-F489-4CB3-981C-02CE0FA0E13D}"/>
          </ac:spMkLst>
        </pc:spChg>
        <pc:spChg chg="add del">
          <ac:chgData name="Lori Brown" userId="6dd2b93e1bbe435d" providerId="LiveId" clId="{C979FED7-D7F8-4749-B109-2B8AA36D2794}" dt="2020-04-19T22:44:09.844" v="3022"/>
          <ac:spMkLst>
            <pc:docMk/>
            <pc:sldMk cId="57747328" sldId="289"/>
            <ac:spMk id="13" creationId="{CF3187F0-BF94-4134-BB9C-9CB2BDEED5DB}"/>
          </ac:spMkLst>
        </pc:spChg>
        <pc:spChg chg="add del">
          <ac:chgData name="Lori Brown" userId="6dd2b93e1bbe435d" providerId="LiveId" clId="{C979FED7-D7F8-4749-B109-2B8AA36D2794}" dt="2020-04-19T22:44:09.844" v="3022"/>
          <ac:spMkLst>
            <pc:docMk/>
            <pc:sldMk cId="57747328" sldId="289"/>
            <ac:spMk id="14" creationId="{DE258568-64D3-4C33-B570-17EEAD4A9826}"/>
          </ac:spMkLst>
        </pc:spChg>
        <pc:spChg chg="add del">
          <ac:chgData name="Lori Brown" userId="6dd2b93e1bbe435d" providerId="LiveId" clId="{C979FED7-D7F8-4749-B109-2B8AA36D2794}" dt="2020-04-19T22:44:09.844" v="3022"/>
          <ac:spMkLst>
            <pc:docMk/>
            <pc:sldMk cId="57747328" sldId="289"/>
            <ac:spMk id="15" creationId="{F65AA65C-9BC9-4545-A66D-CA5B6DCAE94C}"/>
          </ac:spMkLst>
        </pc:spChg>
        <pc:spChg chg="add del">
          <ac:chgData name="Lori Brown" userId="6dd2b93e1bbe435d" providerId="LiveId" clId="{C979FED7-D7F8-4749-B109-2B8AA36D2794}" dt="2020-04-19T22:44:09.844" v="3022"/>
          <ac:spMkLst>
            <pc:docMk/>
            <pc:sldMk cId="57747328" sldId="289"/>
            <ac:spMk id="16" creationId="{CAB48F2F-B4E1-4D72-BC72-F95EFCCADBD1}"/>
          </ac:spMkLst>
        </pc:spChg>
        <pc:spChg chg="add del">
          <ac:chgData name="Lori Brown" userId="6dd2b93e1bbe435d" providerId="LiveId" clId="{C979FED7-D7F8-4749-B109-2B8AA36D2794}" dt="2020-04-19T22:44:09.844" v="3022"/>
          <ac:spMkLst>
            <pc:docMk/>
            <pc:sldMk cId="57747328" sldId="289"/>
            <ac:spMk id="17" creationId="{50164A46-44A0-4D7C-B8D7-AC3F57570DC6}"/>
          </ac:spMkLst>
        </pc:spChg>
        <pc:spChg chg="add del">
          <ac:chgData name="Lori Brown" userId="6dd2b93e1bbe435d" providerId="LiveId" clId="{C979FED7-D7F8-4749-B109-2B8AA36D2794}" dt="2020-04-19T22:44:09.844" v="3022"/>
          <ac:spMkLst>
            <pc:docMk/>
            <pc:sldMk cId="57747328" sldId="289"/>
            <ac:spMk id="18" creationId="{C96FB627-0813-4E7A-8BB5-F92B7CBB2DD1}"/>
          </ac:spMkLst>
        </pc:spChg>
        <pc:spChg chg="add del">
          <ac:chgData name="Lori Brown" userId="6dd2b93e1bbe435d" providerId="LiveId" clId="{C979FED7-D7F8-4749-B109-2B8AA36D2794}" dt="2020-04-19T22:44:09.844" v="3022"/>
          <ac:spMkLst>
            <pc:docMk/>
            <pc:sldMk cId="57747328" sldId="289"/>
            <ac:spMk id="19" creationId="{ED31428B-97B3-4003-B854-B63658C99F32}"/>
          </ac:spMkLst>
        </pc:spChg>
        <pc:spChg chg="add del">
          <ac:chgData name="Lori Brown" userId="6dd2b93e1bbe435d" providerId="LiveId" clId="{C979FED7-D7F8-4749-B109-2B8AA36D2794}" dt="2020-04-19T22:44:09.844" v="3022"/>
          <ac:spMkLst>
            <pc:docMk/>
            <pc:sldMk cId="57747328" sldId="289"/>
            <ac:spMk id="20" creationId="{1E14C4C9-CEC2-4F62-867D-F0AF0996638A}"/>
          </ac:spMkLst>
        </pc:spChg>
        <pc:spChg chg="add del">
          <ac:chgData name="Lori Brown" userId="6dd2b93e1bbe435d" providerId="LiveId" clId="{C979FED7-D7F8-4749-B109-2B8AA36D2794}" dt="2020-04-19T22:44:09.844" v="3022"/>
          <ac:spMkLst>
            <pc:docMk/>
            <pc:sldMk cId="57747328" sldId="289"/>
            <ac:spMk id="21" creationId="{2437720F-063C-4153-B293-D93E98E30F9C}"/>
          </ac:spMkLst>
        </pc:spChg>
        <pc:spChg chg="add del">
          <ac:chgData name="Lori Brown" userId="6dd2b93e1bbe435d" providerId="LiveId" clId="{C979FED7-D7F8-4749-B109-2B8AA36D2794}" dt="2020-04-19T22:44:09.844" v="3022"/>
          <ac:spMkLst>
            <pc:docMk/>
            <pc:sldMk cId="57747328" sldId="289"/>
            <ac:spMk id="22" creationId="{0E58737D-D568-4B57-9B70-8FF6637A6C15}"/>
          </ac:spMkLst>
        </pc:spChg>
        <pc:spChg chg="add del">
          <ac:chgData name="Lori Brown" userId="6dd2b93e1bbe435d" providerId="LiveId" clId="{C979FED7-D7F8-4749-B109-2B8AA36D2794}" dt="2020-04-19T22:44:09.844" v="3022"/>
          <ac:spMkLst>
            <pc:docMk/>
            <pc:sldMk cId="57747328" sldId="289"/>
            <ac:spMk id="23" creationId="{EB002B79-35F4-4FE6-8D12-A430158885EE}"/>
          </ac:spMkLst>
        </pc:spChg>
        <pc:spChg chg="add del">
          <ac:chgData name="Lori Brown" userId="6dd2b93e1bbe435d" providerId="LiveId" clId="{C979FED7-D7F8-4749-B109-2B8AA36D2794}" dt="2020-04-19T22:44:09.844" v="3022"/>
          <ac:spMkLst>
            <pc:docMk/>
            <pc:sldMk cId="57747328" sldId="289"/>
            <ac:spMk id="24" creationId="{030866D5-F5C6-4BB9-85F7-9A4AF3996FF2}"/>
          </ac:spMkLst>
        </pc:spChg>
        <pc:spChg chg="add del">
          <ac:chgData name="Lori Brown" userId="6dd2b93e1bbe435d" providerId="LiveId" clId="{C979FED7-D7F8-4749-B109-2B8AA36D2794}" dt="2020-04-19T22:44:09.844" v="3022"/>
          <ac:spMkLst>
            <pc:docMk/>
            <pc:sldMk cId="57747328" sldId="289"/>
            <ac:spMk id="25" creationId="{3A07ED6D-5AB1-4BD8-B61A-2198D301D75C}"/>
          </ac:spMkLst>
        </pc:spChg>
        <pc:spChg chg="add del">
          <ac:chgData name="Lori Brown" userId="6dd2b93e1bbe435d" providerId="LiveId" clId="{C979FED7-D7F8-4749-B109-2B8AA36D2794}" dt="2020-04-19T22:44:09.844" v="3022"/>
          <ac:spMkLst>
            <pc:docMk/>
            <pc:sldMk cId="57747328" sldId="289"/>
            <ac:spMk id="27" creationId="{DE693795-E870-4ACE-A082-63F23C59273D}"/>
          </ac:spMkLst>
        </pc:spChg>
        <pc:spChg chg="add del">
          <ac:chgData name="Lori Brown" userId="6dd2b93e1bbe435d" providerId="LiveId" clId="{C979FED7-D7F8-4749-B109-2B8AA36D2794}" dt="2020-04-19T22:44:09.844" v="3022"/>
          <ac:spMkLst>
            <pc:docMk/>
            <pc:sldMk cId="57747328" sldId="289"/>
            <ac:spMk id="29" creationId="{1ADBF2B3-6B16-41D5-9970-A824CCA7B116}"/>
          </ac:spMkLst>
        </pc:spChg>
        <pc:spChg chg="add del">
          <ac:chgData name="Lori Brown" userId="6dd2b93e1bbe435d" providerId="LiveId" clId="{C979FED7-D7F8-4749-B109-2B8AA36D2794}" dt="2020-04-19T22:44:09.844" v="3022"/>
          <ac:spMkLst>
            <pc:docMk/>
            <pc:sldMk cId="57747328" sldId="289"/>
            <ac:spMk id="30" creationId="{D9DB3821-F717-4A49-8F41-28D7020E9F4A}"/>
          </ac:spMkLst>
        </pc:spChg>
        <pc:spChg chg="add del mod">
          <ac:chgData name="Lori Brown" userId="6dd2b93e1bbe435d" providerId="LiveId" clId="{C979FED7-D7F8-4749-B109-2B8AA36D2794}" dt="2020-04-19T23:37:21.381" v="3895" actId="478"/>
          <ac:spMkLst>
            <pc:docMk/>
            <pc:sldMk cId="57747328" sldId="289"/>
            <ac:spMk id="64" creationId="{65A0EE8B-930A-4556-9902-F6AC676FC8AD}"/>
          </ac:spMkLst>
        </pc:spChg>
        <pc:spChg chg="add">
          <ac:chgData name="Lori Brown" userId="6dd2b93e1bbe435d" providerId="LiveId" clId="{C979FED7-D7F8-4749-B109-2B8AA36D2794}" dt="2020-04-19T23:37:22.526" v="3896"/>
          <ac:spMkLst>
            <pc:docMk/>
            <pc:sldMk cId="57747328" sldId="289"/>
            <ac:spMk id="65" creationId="{338DE5EE-DF3A-4303-AC72-01D4CC3A03F2}"/>
          </ac:spMkLst>
        </pc:spChg>
        <pc:grpChg chg="add del">
          <ac:chgData name="Lori Brown" userId="6dd2b93e1bbe435d" providerId="LiveId" clId="{C979FED7-D7F8-4749-B109-2B8AA36D2794}" dt="2020-04-19T22:44:09.844" v="3022"/>
          <ac:grpSpMkLst>
            <pc:docMk/>
            <pc:sldMk cId="57747328" sldId="289"/>
            <ac:grpSpMk id="31" creationId="{ADF40C9E-7039-41F9-AF40-54B182849DEC}"/>
          </ac:grpSpMkLst>
        </pc:grpChg>
        <pc:grpChg chg="add del">
          <ac:chgData name="Lori Brown" userId="6dd2b93e1bbe435d" providerId="LiveId" clId="{C979FED7-D7F8-4749-B109-2B8AA36D2794}" dt="2020-04-19T22:44:09.844" v="3022"/>
          <ac:grpSpMkLst>
            <pc:docMk/>
            <pc:sldMk cId="57747328" sldId="289"/>
            <ac:grpSpMk id="36" creationId="{0A17E63F-30C8-46D2-93E8-9B719E55FDEC}"/>
          </ac:grpSpMkLst>
        </pc:grpChg>
        <pc:grpChg chg="add del">
          <ac:chgData name="Lori Brown" userId="6dd2b93e1bbe435d" providerId="LiveId" clId="{C979FED7-D7F8-4749-B109-2B8AA36D2794}" dt="2020-04-19T22:44:09.844" v="3022"/>
          <ac:grpSpMkLst>
            <pc:docMk/>
            <pc:sldMk cId="57747328" sldId="289"/>
            <ac:grpSpMk id="41" creationId="{96C00F54-B477-4EE5-938F-4344661E9176}"/>
          </ac:grpSpMkLst>
        </pc:grpChg>
        <pc:grpChg chg="add del">
          <ac:chgData name="Lori Brown" userId="6dd2b93e1bbe435d" providerId="LiveId" clId="{C979FED7-D7F8-4749-B109-2B8AA36D2794}" dt="2020-04-19T22:44:09.844" v="3022"/>
          <ac:grpSpMkLst>
            <pc:docMk/>
            <pc:sldMk cId="57747328" sldId="289"/>
            <ac:grpSpMk id="46" creationId="{75FC059E-5EF0-4077-AB64-2DDA29DDAA54}"/>
          </ac:grpSpMkLst>
        </pc:grpChg>
        <pc:grpChg chg="add del">
          <ac:chgData name="Lori Brown" userId="6dd2b93e1bbe435d" providerId="LiveId" clId="{C979FED7-D7F8-4749-B109-2B8AA36D2794}" dt="2020-04-19T22:44:09.844" v="3022"/>
          <ac:grpSpMkLst>
            <pc:docMk/>
            <pc:sldMk cId="57747328" sldId="289"/>
            <ac:grpSpMk id="51" creationId="{0C41309A-FC8F-43D0-BBF5-454C713140CE}"/>
          </ac:grpSpMkLst>
        </pc:grpChg>
        <pc:grpChg chg="add del">
          <ac:chgData name="Lori Brown" userId="6dd2b93e1bbe435d" providerId="LiveId" clId="{C979FED7-D7F8-4749-B109-2B8AA36D2794}" dt="2020-04-19T22:44:09.844" v="3022"/>
          <ac:grpSpMkLst>
            <pc:docMk/>
            <pc:sldMk cId="57747328" sldId="289"/>
            <ac:grpSpMk id="57" creationId="{B8440CD2-8B45-40CE-B6DA-DC2115E3AA9E}"/>
          </ac:grpSpMkLst>
        </pc:grpChg>
        <pc:picChg chg="add del">
          <ac:chgData name="Lori Brown" userId="6dd2b93e1bbe435d" providerId="LiveId" clId="{C979FED7-D7F8-4749-B109-2B8AA36D2794}" dt="2020-04-19T22:44:09.844" v="3022"/>
          <ac:picMkLst>
            <pc:docMk/>
            <pc:sldMk cId="57747328" sldId="289"/>
            <ac:picMk id="5" creationId="{13202769-479D-4889-A564-E666A9D8ABA2}"/>
          </ac:picMkLst>
        </pc:picChg>
        <pc:picChg chg="add del">
          <ac:chgData name="Lori Brown" userId="6dd2b93e1bbe435d" providerId="LiveId" clId="{C979FED7-D7F8-4749-B109-2B8AA36D2794}" dt="2020-04-19T22:44:09.844" v="3022"/>
          <ac:picMkLst>
            <pc:docMk/>
            <pc:sldMk cId="57747328" sldId="289"/>
            <ac:picMk id="26" creationId="{51D30C0A-9777-4BB1-95F5-36B36E2E4767}"/>
          </ac:picMkLst>
        </pc:picChg>
        <pc:picChg chg="add del">
          <ac:chgData name="Lori Brown" userId="6dd2b93e1bbe435d" providerId="LiveId" clId="{C979FED7-D7F8-4749-B109-2B8AA36D2794}" dt="2020-04-19T22:44:09.844" v="3022"/>
          <ac:picMkLst>
            <pc:docMk/>
            <pc:sldMk cId="57747328" sldId="289"/>
            <ac:picMk id="28" creationId="{41140B30-CE9B-4A34-8A6F-4F1608E16ED6}"/>
          </ac:picMkLst>
        </pc:picChg>
        <pc:picChg chg="add del">
          <ac:chgData name="Lori Brown" userId="6dd2b93e1bbe435d" providerId="LiveId" clId="{C979FED7-D7F8-4749-B109-2B8AA36D2794}" dt="2020-04-19T22:44:09.844" v="3022"/>
          <ac:picMkLst>
            <pc:docMk/>
            <pc:sldMk cId="57747328" sldId="289"/>
            <ac:picMk id="56" creationId="{2BCB622D-BC0C-436C-A88C-CA7214FA6B44}"/>
          </ac:picMkLst>
        </pc:picChg>
        <pc:picChg chg="add mod">
          <ac:chgData name="Lori Brown" userId="6dd2b93e1bbe435d" providerId="LiveId" clId="{C979FED7-D7F8-4749-B109-2B8AA36D2794}" dt="2020-04-19T22:45:32.844" v="3037" actId="12788"/>
          <ac:picMkLst>
            <pc:docMk/>
            <pc:sldMk cId="57747328" sldId="289"/>
            <ac:picMk id="62" creationId="{DE26D3AE-F02F-465E-A746-DADCEC031B39}"/>
          </ac:picMkLst>
        </pc:picChg>
      </pc:sldChg>
      <pc:sldChg chg="addSp delSp modSp add mod modNotesTx">
        <pc:chgData name="Lori Brown" userId="6dd2b93e1bbe435d" providerId="LiveId" clId="{C979FED7-D7F8-4749-B109-2B8AA36D2794}" dt="2020-05-05T00:58:59.271" v="50326" actId="6549"/>
        <pc:sldMkLst>
          <pc:docMk/>
          <pc:sldMk cId="3730899182" sldId="290"/>
        </pc:sldMkLst>
        <pc:spChg chg="mod">
          <ac:chgData name="Lori Brown" userId="6dd2b93e1bbe435d" providerId="LiveId" clId="{C979FED7-D7F8-4749-B109-2B8AA36D2794}" dt="2020-04-19T23:37:34.880" v="3899" actId="1035"/>
          <ac:spMkLst>
            <pc:docMk/>
            <pc:sldMk cId="3730899182" sldId="290"/>
            <ac:spMk id="2" creationId="{D2CEFC4E-F470-4BFC-9A1B-D3B2BEB298D7}"/>
          </ac:spMkLst>
        </pc:spChg>
        <pc:spChg chg="del">
          <ac:chgData name="Lori Brown" userId="6dd2b93e1bbe435d" providerId="LiveId" clId="{C979FED7-D7F8-4749-B109-2B8AA36D2794}" dt="2020-04-19T22:48:15.613" v="3058" actId="478"/>
          <ac:spMkLst>
            <pc:docMk/>
            <pc:sldMk cId="3730899182" sldId="290"/>
            <ac:spMk id="3" creationId="{A7921F81-0A5C-4DA1-8C49-C60121C75FE8}"/>
          </ac:spMkLst>
        </pc:spChg>
        <pc:spChg chg="add del">
          <ac:chgData name="Lori Brown" userId="6dd2b93e1bbe435d" providerId="LiveId" clId="{C979FED7-D7F8-4749-B109-2B8AA36D2794}" dt="2020-04-19T22:48:21.388" v="3060"/>
          <ac:spMkLst>
            <pc:docMk/>
            <pc:sldMk cId="3730899182" sldId="290"/>
            <ac:spMk id="4" creationId="{4E44FA42-C411-4E72-9F5A-A9A90CE25853}"/>
          </ac:spMkLst>
        </pc:spChg>
        <pc:spChg chg="add del">
          <ac:chgData name="Lori Brown" userId="6dd2b93e1bbe435d" providerId="LiveId" clId="{C979FED7-D7F8-4749-B109-2B8AA36D2794}" dt="2020-04-19T22:48:21.388" v="3060"/>
          <ac:spMkLst>
            <pc:docMk/>
            <pc:sldMk cId="3730899182" sldId="290"/>
            <ac:spMk id="5" creationId="{C24738D0-4E4B-4E8E-8527-0EFC84BDD480}"/>
          </ac:spMkLst>
        </pc:spChg>
        <pc:spChg chg="add del">
          <ac:chgData name="Lori Brown" userId="6dd2b93e1bbe435d" providerId="LiveId" clId="{C979FED7-D7F8-4749-B109-2B8AA36D2794}" dt="2020-04-19T22:48:21.388" v="3060"/>
          <ac:spMkLst>
            <pc:docMk/>
            <pc:sldMk cId="3730899182" sldId="290"/>
            <ac:spMk id="6" creationId="{068DA3D3-5A55-421D-A237-95DCDC4B1267}"/>
          </ac:spMkLst>
        </pc:spChg>
        <pc:spChg chg="add del">
          <ac:chgData name="Lori Brown" userId="6dd2b93e1bbe435d" providerId="LiveId" clId="{C979FED7-D7F8-4749-B109-2B8AA36D2794}" dt="2020-04-19T22:48:21.388" v="3060"/>
          <ac:spMkLst>
            <pc:docMk/>
            <pc:sldMk cId="3730899182" sldId="290"/>
            <ac:spMk id="7" creationId="{BA7AC7C5-DF77-4B43-BA66-A73B066A8DB7}"/>
          </ac:spMkLst>
        </pc:spChg>
        <pc:spChg chg="add del">
          <ac:chgData name="Lori Brown" userId="6dd2b93e1bbe435d" providerId="LiveId" clId="{C979FED7-D7F8-4749-B109-2B8AA36D2794}" dt="2020-04-19T22:48:21.388" v="3060"/>
          <ac:spMkLst>
            <pc:docMk/>
            <pc:sldMk cId="3730899182" sldId="290"/>
            <ac:spMk id="8" creationId="{E3C09FA0-0F7C-499F-9A97-DC5C753E91FE}"/>
          </ac:spMkLst>
        </pc:spChg>
        <pc:spChg chg="add del">
          <ac:chgData name="Lori Brown" userId="6dd2b93e1bbe435d" providerId="LiveId" clId="{C979FED7-D7F8-4749-B109-2B8AA36D2794}" dt="2020-04-19T22:48:21.388" v="3060"/>
          <ac:spMkLst>
            <pc:docMk/>
            <pc:sldMk cId="3730899182" sldId="290"/>
            <ac:spMk id="9" creationId="{E1CA6369-7059-436A-A50D-A4D380A57533}"/>
          </ac:spMkLst>
        </pc:spChg>
        <pc:spChg chg="add del">
          <ac:chgData name="Lori Brown" userId="6dd2b93e1bbe435d" providerId="LiveId" clId="{C979FED7-D7F8-4749-B109-2B8AA36D2794}" dt="2020-04-19T22:48:21.388" v="3060"/>
          <ac:spMkLst>
            <pc:docMk/>
            <pc:sldMk cId="3730899182" sldId="290"/>
            <ac:spMk id="10" creationId="{2D3507ED-3A16-4436-87B2-7241A7F14B02}"/>
          </ac:spMkLst>
        </pc:spChg>
        <pc:spChg chg="add del">
          <ac:chgData name="Lori Brown" userId="6dd2b93e1bbe435d" providerId="LiveId" clId="{C979FED7-D7F8-4749-B109-2B8AA36D2794}" dt="2020-04-19T22:48:21.388" v="3060"/>
          <ac:spMkLst>
            <pc:docMk/>
            <pc:sldMk cId="3730899182" sldId="290"/>
            <ac:spMk id="12" creationId="{21DA0C1F-8A47-4B92-9489-5A087B4F4874}"/>
          </ac:spMkLst>
        </pc:spChg>
        <pc:spChg chg="add del">
          <ac:chgData name="Lori Brown" userId="6dd2b93e1bbe435d" providerId="LiveId" clId="{C979FED7-D7F8-4749-B109-2B8AA36D2794}" dt="2020-04-19T22:48:21.388" v="3060"/>
          <ac:spMkLst>
            <pc:docMk/>
            <pc:sldMk cId="3730899182" sldId="290"/>
            <ac:spMk id="13" creationId="{6BD78E3B-25AF-4272-8FD1-93949BA80525}"/>
          </ac:spMkLst>
        </pc:spChg>
        <pc:spChg chg="add del">
          <ac:chgData name="Lori Brown" userId="6dd2b93e1bbe435d" providerId="LiveId" clId="{C979FED7-D7F8-4749-B109-2B8AA36D2794}" dt="2020-04-19T22:48:21.388" v="3060"/>
          <ac:spMkLst>
            <pc:docMk/>
            <pc:sldMk cId="3730899182" sldId="290"/>
            <ac:spMk id="14" creationId="{4B52AE46-C0F5-4171-9C33-DFE106CC5E8B}"/>
          </ac:spMkLst>
        </pc:spChg>
        <pc:spChg chg="add mod">
          <ac:chgData name="Lori Brown" userId="6dd2b93e1bbe435d" providerId="LiveId" clId="{C979FED7-D7F8-4749-B109-2B8AA36D2794}" dt="2020-04-20T00:32:45.497" v="5021" actId="20577"/>
          <ac:spMkLst>
            <pc:docMk/>
            <pc:sldMk cId="3730899182" sldId="290"/>
            <ac:spMk id="17" creationId="{FC97B918-D8F6-4F76-85EE-FC61D9494347}"/>
          </ac:spMkLst>
        </pc:spChg>
        <pc:picChg chg="add del">
          <ac:chgData name="Lori Brown" userId="6dd2b93e1bbe435d" providerId="LiveId" clId="{C979FED7-D7F8-4749-B109-2B8AA36D2794}" dt="2020-04-19T22:48:21.388" v="3060"/>
          <ac:picMkLst>
            <pc:docMk/>
            <pc:sldMk cId="3730899182" sldId="290"/>
            <ac:picMk id="11" creationId="{922F5419-6B1B-43D9-9414-465C03A1ECF0}"/>
          </ac:picMkLst>
        </pc:picChg>
        <pc:picChg chg="add mod">
          <ac:chgData name="Lori Brown" userId="6dd2b93e1bbe435d" providerId="LiveId" clId="{C979FED7-D7F8-4749-B109-2B8AA36D2794}" dt="2020-04-19T22:52:02.438" v="3096" actId="14100"/>
          <ac:picMkLst>
            <pc:docMk/>
            <pc:sldMk cId="3730899182" sldId="290"/>
            <ac:picMk id="15" creationId="{517EC835-73DF-47DB-969B-C6404524F386}"/>
          </ac:picMkLst>
        </pc:picChg>
        <pc:picChg chg="add mod">
          <ac:chgData name="Lori Brown" userId="6dd2b93e1bbe435d" providerId="LiveId" clId="{C979FED7-D7F8-4749-B109-2B8AA36D2794}" dt="2020-04-19T22:52:34.450" v="3101" actId="1076"/>
          <ac:picMkLst>
            <pc:docMk/>
            <pc:sldMk cId="3730899182" sldId="290"/>
            <ac:picMk id="16" creationId="{BA1F0EDD-56C7-45E3-839A-70CC9934270C}"/>
          </ac:picMkLst>
        </pc:picChg>
      </pc:sldChg>
      <pc:sldChg chg="add del">
        <pc:chgData name="Lori Brown" userId="6dd2b93e1bbe435d" providerId="LiveId" clId="{C979FED7-D7F8-4749-B109-2B8AA36D2794}" dt="2020-04-19T22:53:37.782" v="3105"/>
        <pc:sldMkLst>
          <pc:docMk/>
          <pc:sldMk cId="926574399" sldId="291"/>
        </pc:sldMkLst>
      </pc:sldChg>
      <pc:sldChg chg="addSp delSp modSp add mod ord modNotesTx">
        <pc:chgData name="Lori Brown" userId="6dd2b93e1bbe435d" providerId="LiveId" clId="{C979FED7-D7F8-4749-B109-2B8AA36D2794}" dt="2020-05-03T14:28:26.623" v="46764"/>
        <pc:sldMkLst>
          <pc:docMk/>
          <pc:sldMk cId="4010860002" sldId="291"/>
        </pc:sldMkLst>
        <pc:spChg chg="add del mod">
          <ac:chgData name="Lori Brown" userId="6dd2b93e1bbe435d" providerId="LiveId" clId="{C979FED7-D7F8-4749-B109-2B8AA36D2794}" dt="2020-04-24T01:23:16.640" v="6586"/>
          <ac:spMkLst>
            <pc:docMk/>
            <pc:sldMk cId="4010860002" sldId="291"/>
            <ac:spMk id="4" creationId="{B58071AC-C994-4456-84B6-2622F53A40E5}"/>
          </ac:spMkLst>
        </pc:spChg>
        <pc:spChg chg="add del mod ord">
          <ac:chgData name="Lori Brown" userId="6dd2b93e1bbe435d" providerId="LiveId" clId="{C979FED7-D7F8-4749-B109-2B8AA36D2794}" dt="2020-04-24T01:24:22.969" v="6597" actId="478"/>
          <ac:spMkLst>
            <pc:docMk/>
            <pc:sldMk cId="4010860002" sldId="291"/>
            <ac:spMk id="6" creationId="{B7B74155-1191-4C73-9231-3067313442B0}"/>
          </ac:spMkLst>
        </pc:spChg>
        <pc:spChg chg="add del mod">
          <ac:chgData name="Lori Brown" userId="6dd2b93e1bbe435d" providerId="LiveId" clId="{C979FED7-D7F8-4749-B109-2B8AA36D2794}" dt="2020-04-24T01:24:34.761" v="6604"/>
          <ac:spMkLst>
            <pc:docMk/>
            <pc:sldMk cId="4010860002" sldId="291"/>
            <ac:spMk id="8" creationId="{84178080-A8BB-4A7D-84CD-A56539F635F6}"/>
          </ac:spMkLst>
        </pc:spChg>
        <pc:spChg chg="add del">
          <ac:chgData name="Lori Brown" userId="6dd2b93e1bbe435d" providerId="LiveId" clId="{C979FED7-D7F8-4749-B109-2B8AA36D2794}" dt="2020-04-24T01:24:28.725" v="6601"/>
          <ac:spMkLst>
            <pc:docMk/>
            <pc:sldMk cId="4010860002" sldId="291"/>
            <ac:spMk id="11" creationId="{F827CE23-C89C-49FE-911A-846096569BF7}"/>
          </ac:spMkLst>
        </pc:spChg>
        <pc:spChg chg="del">
          <ac:chgData name="Lori Brown" userId="6dd2b93e1bbe435d" providerId="LiveId" clId="{C979FED7-D7F8-4749-B109-2B8AA36D2794}" dt="2020-04-24T01:23:01.928" v="6585" actId="478"/>
          <ac:spMkLst>
            <pc:docMk/>
            <pc:sldMk cId="4010860002" sldId="291"/>
            <ac:spMk id="44" creationId="{36B2789C-9653-461C-83AC-CBD2FD18773A}"/>
          </ac:spMkLst>
        </pc:spChg>
        <pc:spChg chg="mod">
          <ac:chgData name="Lori Brown" userId="6dd2b93e1bbe435d" providerId="LiveId" clId="{C979FED7-D7F8-4749-B109-2B8AA36D2794}" dt="2020-04-29T01:33:25.884" v="35677" actId="20577"/>
          <ac:spMkLst>
            <pc:docMk/>
            <pc:sldMk cId="4010860002" sldId="291"/>
            <ac:spMk id="45" creationId="{888F63C1-3535-48DA-BF7E-F36F20FA79A1}"/>
          </ac:spMkLst>
        </pc:spChg>
        <pc:picChg chg="add del mod">
          <ac:chgData name="Lori Brown" userId="6dd2b93e1bbe435d" providerId="LiveId" clId="{C979FED7-D7F8-4749-B109-2B8AA36D2794}" dt="2020-04-24T01:24:22.969" v="6597" actId="478"/>
          <ac:picMkLst>
            <pc:docMk/>
            <pc:sldMk cId="4010860002" sldId="291"/>
            <ac:picMk id="5" creationId="{61DF6925-EF7B-4EA5-9DC8-811AB0EABCC4}"/>
          </ac:picMkLst>
        </pc:picChg>
        <pc:picChg chg="add del">
          <ac:chgData name="Lori Brown" userId="6dd2b93e1bbe435d" providerId="LiveId" clId="{C979FED7-D7F8-4749-B109-2B8AA36D2794}" dt="2020-04-24T01:24:32.529" v="6603" actId="21"/>
          <ac:picMkLst>
            <pc:docMk/>
            <pc:sldMk cId="4010860002" sldId="291"/>
            <ac:picMk id="9" creationId="{DE055A71-A95E-4FFF-BFDD-42D9B634CFF8}"/>
          </ac:picMkLst>
        </pc:picChg>
        <pc:picChg chg="add del">
          <ac:chgData name="Lori Brown" userId="6dd2b93e1bbe435d" providerId="LiveId" clId="{C979FED7-D7F8-4749-B109-2B8AA36D2794}" dt="2020-04-24T01:24:28.725" v="6601"/>
          <ac:picMkLst>
            <pc:docMk/>
            <pc:sldMk cId="4010860002" sldId="291"/>
            <ac:picMk id="12" creationId="{D9BE9082-FCB7-4B2A-93AF-9563D2A6B49D}"/>
          </ac:picMkLst>
        </pc:picChg>
        <pc:picChg chg="add mod">
          <ac:chgData name="Lori Brown" userId="6dd2b93e1bbe435d" providerId="LiveId" clId="{C979FED7-D7F8-4749-B109-2B8AA36D2794}" dt="2020-05-03T14:28:26.623" v="46764"/>
          <ac:picMkLst>
            <pc:docMk/>
            <pc:sldMk cId="4010860002" sldId="291"/>
            <ac:picMk id="14" creationId="{4472BC3B-882E-4A6C-A117-D57050B014BC}"/>
          </ac:picMkLst>
        </pc:picChg>
      </pc:sldChg>
      <pc:sldChg chg="addSp delSp modSp add mod modNotesTx">
        <pc:chgData name="Lori Brown" userId="6dd2b93e1bbe435d" providerId="LiveId" clId="{C979FED7-D7F8-4749-B109-2B8AA36D2794}" dt="2020-05-01T02:35:57.822" v="43281" actId="20577"/>
        <pc:sldMkLst>
          <pc:docMk/>
          <pc:sldMk cId="2474775172" sldId="292"/>
        </pc:sldMkLst>
        <pc:spChg chg="mod">
          <ac:chgData name="Lori Brown" userId="6dd2b93e1bbe435d" providerId="LiveId" clId="{C979FED7-D7F8-4749-B109-2B8AA36D2794}" dt="2020-04-24T01:27:19.392" v="6660" actId="12788"/>
          <ac:spMkLst>
            <pc:docMk/>
            <pc:sldMk cId="2474775172" sldId="292"/>
            <ac:spMk id="2" creationId="{0243AF97-B27F-4DAE-9F0E-CD45B8CD7F08}"/>
          </ac:spMkLst>
        </pc:spChg>
        <pc:spChg chg="add mod">
          <ac:chgData name="Lori Brown" userId="6dd2b93e1bbe435d" providerId="LiveId" clId="{C979FED7-D7F8-4749-B109-2B8AA36D2794}" dt="2020-04-24T02:29:32.352" v="7483" actId="20577"/>
          <ac:spMkLst>
            <pc:docMk/>
            <pc:sldMk cId="2474775172" sldId="292"/>
            <ac:spMk id="3" creationId="{CE878AA1-642C-43BC-B54F-B1D6DF2BB563}"/>
          </ac:spMkLst>
        </pc:spChg>
        <pc:picChg chg="del">
          <ac:chgData name="Lori Brown" userId="6dd2b93e1bbe435d" providerId="LiveId" clId="{C979FED7-D7F8-4749-B109-2B8AA36D2794}" dt="2020-04-24T01:26:50.313" v="6650" actId="478"/>
          <ac:picMkLst>
            <pc:docMk/>
            <pc:sldMk cId="2474775172" sldId="292"/>
            <ac:picMk id="42" creationId="{64C53D5E-6D3D-4C21-8466-5DEF78861C9A}"/>
          </ac:picMkLst>
        </pc:picChg>
      </pc:sldChg>
      <pc:sldChg chg="addSp delSp modSp add mod modNotesTx">
        <pc:chgData name="Lori Brown" userId="6dd2b93e1bbe435d" providerId="LiveId" clId="{C979FED7-D7F8-4749-B109-2B8AA36D2794}" dt="2020-05-06T16:11:40.243" v="52503" actId="20577"/>
        <pc:sldMkLst>
          <pc:docMk/>
          <pc:sldMk cId="1104228312" sldId="293"/>
        </pc:sldMkLst>
        <pc:spChg chg="mod">
          <ac:chgData name="Lori Brown" userId="6dd2b93e1bbe435d" providerId="LiveId" clId="{C979FED7-D7F8-4749-B109-2B8AA36D2794}" dt="2020-05-04T03:01:53.385" v="48229" actId="1076"/>
          <ac:spMkLst>
            <pc:docMk/>
            <pc:sldMk cId="1104228312" sldId="293"/>
            <ac:spMk id="3" creationId="{FAAC0235-C9D8-4251-8DA8-05FAAF36E3C5}"/>
          </ac:spMkLst>
        </pc:spChg>
        <pc:spChg chg="mod">
          <ac:chgData name="Lori Brown" userId="6dd2b93e1bbe435d" providerId="LiveId" clId="{C979FED7-D7F8-4749-B109-2B8AA36D2794}" dt="2020-04-26T20:19:41.704" v="13284" actId="1076"/>
          <ac:spMkLst>
            <pc:docMk/>
            <pc:sldMk cId="1104228312" sldId="293"/>
            <ac:spMk id="19" creationId="{35E5F329-06AF-499D-81DA-4F3F6EF2E651}"/>
          </ac:spMkLst>
        </pc:spChg>
        <pc:grpChg chg="add mod">
          <ac:chgData name="Lori Brown" userId="6dd2b93e1bbe435d" providerId="LiveId" clId="{C979FED7-D7F8-4749-B109-2B8AA36D2794}" dt="2020-04-26T20:19:27.330" v="13282" actId="164"/>
          <ac:grpSpMkLst>
            <pc:docMk/>
            <pc:sldMk cId="1104228312" sldId="293"/>
            <ac:grpSpMk id="20" creationId="{EF97347D-A435-47BC-8373-06C9E5C92339}"/>
          </ac:grpSpMkLst>
        </pc:grpChg>
        <pc:picChg chg="add del mod">
          <ac:chgData name="Lori Brown" userId="6dd2b93e1bbe435d" providerId="LiveId" clId="{C979FED7-D7F8-4749-B109-2B8AA36D2794}" dt="2020-04-26T20:02:02.262" v="12717" actId="478"/>
          <ac:picMkLst>
            <pc:docMk/>
            <pc:sldMk cId="1104228312" sldId="293"/>
            <ac:picMk id="4" creationId="{D556389E-81E6-4777-BAB2-E540D1BE7BCB}"/>
          </ac:picMkLst>
        </pc:picChg>
        <pc:picChg chg="add mod">
          <ac:chgData name="Lori Brown" userId="6dd2b93e1bbe435d" providerId="LiveId" clId="{C979FED7-D7F8-4749-B109-2B8AA36D2794}" dt="2020-04-26T20:19:31.928" v="13283" actId="1076"/>
          <ac:picMkLst>
            <pc:docMk/>
            <pc:sldMk cId="1104228312" sldId="293"/>
            <ac:picMk id="5" creationId="{27E199B0-4655-4B98-A4D0-B526BFAFC8C2}"/>
          </ac:picMkLst>
        </pc:picChg>
        <pc:picChg chg="add mod">
          <ac:chgData name="Lori Brown" userId="6dd2b93e1bbe435d" providerId="LiveId" clId="{C979FED7-D7F8-4749-B109-2B8AA36D2794}" dt="2020-04-26T20:19:27.330" v="13282" actId="164"/>
          <ac:picMkLst>
            <pc:docMk/>
            <pc:sldMk cId="1104228312" sldId="293"/>
            <ac:picMk id="6" creationId="{2015D0A4-5553-491B-AF25-70D18533C52B}"/>
          </ac:picMkLst>
        </pc:picChg>
        <pc:picChg chg="add mod modCrop">
          <ac:chgData name="Lori Brown" userId="6dd2b93e1bbe435d" providerId="LiveId" clId="{C979FED7-D7F8-4749-B109-2B8AA36D2794}" dt="2020-04-26T20:19:27.330" v="13282" actId="164"/>
          <ac:picMkLst>
            <pc:docMk/>
            <pc:sldMk cId="1104228312" sldId="293"/>
            <ac:picMk id="7" creationId="{259DECDD-26BF-458C-8274-0F723E6FE0D2}"/>
          </ac:picMkLst>
        </pc:picChg>
        <pc:picChg chg="add mod modCrop">
          <ac:chgData name="Lori Brown" userId="6dd2b93e1bbe435d" providerId="LiveId" clId="{C979FED7-D7F8-4749-B109-2B8AA36D2794}" dt="2020-04-26T20:19:27.330" v="13282" actId="164"/>
          <ac:picMkLst>
            <pc:docMk/>
            <pc:sldMk cId="1104228312" sldId="293"/>
            <ac:picMk id="8" creationId="{C08DB991-5DA7-4718-A903-6AE9BE8F4F3E}"/>
          </ac:picMkLst>
        </pc:picChg>
        <pc:picChg chg="del">
          <ac:chgData name="Lori Brown" userId="6dd2b93e1bbe435d" providerId="LiveId" clId="{C979FED7-D7F8-4749-B109-2B8AA36D2794}" dt="2020-04-26T19:51:49.809" v="12641" actId="478"/>
          <ac:picMkLst>
            <pc:docMk/>
            <pc:sldMk cId="1104228312" sldId="293"/>
            <ac:picMk id="9" creationId="{649CBABB-02F8-4823-92C5-DA617FC6162D}"/>
          </ac:picMkLst>
        </pc:picChg>
        <pc:picChg chg="del">
          <ac:chgData name="Lori Brown" userId="6dd2b93e1bbe435d" providerId="LiveId" clId="{C979FED7-D7F8-4749-B109-2B8AA36D2794}" dt="2020-04-26T19:51:49.809" v="12641" actId="478"/>
          <ac:picMkLst>
            <pc:docMk/>
            <pc:sldMk cId="1104228312" sldId="293"/>
            <ac:picMk id="10" creationId="{EEF31366-455E-49CD-A451-D1898323CD7D}"/>
          </ac:picMkLst>
        </pc:picChg>
        <pc:picChg chg="add mod">
          <ac:chgData name="Lori Brown" userId="6dd2b93e1bbe435d" providerId="LiveId" clId="{C979FED7-D7F8-4749-B109-2B8AA36D2794}" dt="2020-04-26T20:19:27.330" v="13282" actId="164"/>
          <ac:picMkLst>
            <pc:docMk/>
            <pc:sldMk cId="1104228312" sldId="293"/>
            <ac:picMk id="11" creationId="{F743C3A3-9166-4409-88E4-EE2BA559EC75}"/>
          </ac:picMkLst>
        </pc:picChg>
        <pc:picChg chg="del">
          <ac:chgData name="Lori Brown" userId="6dd2b93e1bbe435d" providerId="LiveId" clId="{C979FED7-D7F8-4749-B109-2B8AA36D2794}" dt="2020-04-26T19:51:49.809" v="12641" actId="478"/>
          <ac:picMkLst>
            <pc:docMk/>
            <pc:sldMk cId="1104228312" sldId="293"/>
            <ac:picMk id="12" creationId="{B4C710C0-574A-4BF5-A853-881838B689BC}"/>
          </ac:picMkLst>
        </pc:picChg>
        <pc:picChg chg="del">
          <ac:chgData name="Lori Brown" userId="6dd2b93e1bbe435d" providerId="LiveId" clId="{C979FED7-D7F8-4749-B109-2B8AA36D2794}" dt="2020-04-26T19:51:49.809" v="12641" actId="478"/>
          <ac:picMkLst>
            <pc:docMk/>
            <pc:sldMk cId="1104228312" sldId="293"/>
            <ac:picMk id="13" creationId="{2F1D810B-FCA8-417C-BC35-4A2F6EFD93D4}"/>
          </ac:picMkLst>
        </pc:picChg>
        <pc:picChg chg="del">
          <ac:chgData name="Lori Brown" userId="6dd2b93e1bbe435d" providerId="LiveId" clId="{C979FED7-D7F8-4749-B109-2B8AA36D2794}" dt="2020-04-26T20:02:02.262" v="12717" actId="478"/>
          <ac:picMkLst>
            <pc:docMk/>
            <pc:sldMk cId="1104228312" sldId="293"/>
            <ac:picMk id="14" creationId="{E7849DD2-2E6F-4C45-89E5-ECFE20C412AD}"/>
          </ac:picMkLst>
        </pc:picChg>
        <pc:picChg chg="del">
          <ac:chgData name="Lori Brown" userId="6dd2b93e1bbe435d" providerId="LiveId" clId="{C979FED7-D7F8-4749-B109-2B8AA36D2794}" dt="2020-04-26T19:51:49.809" v="12641" actId="478"/>
          <ac:picMkLst>
            <pc:docMk/>
            <pc:sldMk cId="1104228312" sldId="293"/>
            <ac:picMk id="15" creationId="{0272A897-3B2B-42F9-82E0-1CBF2C20ABE7}"/>
          </ac:picMkLst>
        </pc:picChg>
        <pc:picChg chg="del">
          <ac:chgData name="Lori Brown" userId="6dd2b93e1bbe435d" providerId="LiveId" clId="{C979FED7-D7F8-4749-B109-2B8AA36D2794}" dt="2020-04-26T19:51:49.809" v="12641" actId="478"/>
          <ac:picMkLst>
            <pc:docMk/>
            <pc:sldMk cId="1104228312" sldId="293"/>
            <ac:picMk id="16" creationId="{AE74F803-D176-4220-85CF-2B967BD93924}"/>
          </ac:picMkLst>
        </pc:picChg>
        <pc:picChg chg="del">
          <ac:chgData name="Lori Brown" userId="6dd2b93e1bbe435d" providerId="LiveId" clId="{C979FED7-D7F8-4749-B109-2B8AA36D2794}" dt="2020-04-26T19:51:49.809" v="12641" actId="478"/>
          <ac:picMkLst>
            <pc:docMk/>
            <pc:sldMk cId="1104228312" sldId="293"/>
            <ac:picMk id="17" creationId="{51E5BC95-52D3-4DBA-B93F-7CF06BAB3254}"/>
          </ac:picMkLst>
        </pc:picChg>
        <pc:picChg chg="del">
          <ac:chgData name="Lori Brown" userId="6dd2b93e1bbe435d" providerId="LiveId" clId="{C979FED7-D7F8-4749-B109-2B8AA36D2794}" dt="2020-04-26T19:51:49.809" v="12641" actId="478"/>
          <ac:picMkLst>
            <pc:docMk/>
            <pc:sldMk cId="1104228312" sldId="293"/>
            <ac:picMk id="18" creationId="{9FA4DDCA-72DE-40F8-B196-DD6D5B9FA27A}"/>
          </ac:picMkLst>
        </pc:picChg>
        <pc:picChg chg="del">
          <ac:chgData name="Lori Brown" userId="6dd2b93e1bbe435d" providerId="LiveId" clId="{C979FED7-D7F8-4749-B109-2B8AA36D2794}" dt="2020-04-26T19:51:49.809" v="12641" actId="478"/>
          <ac:picMkLst>
            <pc:docMk/>
            <pc:sldMk cId="1104228312" sldId="293"/>
            <ac:picMk id="2050" creationId="{8F26E149-D138-4B5D-B748-A9370DD51254}"/>
          </ac:picMkLst>
        </pc:picChg>
      </pc:sldChg>
      <pc:sldChg chg="add del">
        <pc:chgData name="Lori Brown" userId="6dd2b93e1bbe435d" providerId="LiveId" clId="{C979FED7-D7F8-4749-B109-2B8AA36D2794}" dt="2020-04-26T20:53:58.858" v="13401" actId="2696"/>
        <pc:sldMkLst>
          <pc:docMk/>
          <pc:sldMk cId="550665812" sldId="294"/>
        </pc:sldMkLst>
      </pc:sldChg>
      <pc:sldChg chg="addSp delSp modSp add mod modNotesTx">
        <pc:chgData name="Lori Brown" userId="6dd2b93e1bbe435d" providerId="LiveId" clId="{C979FED7-D7F8-4749-B109-2B8AA36D2794}" dt="2020-05-03T14:27:39.396" v="46760"/>
        <pc:sldMkLst>
          <pc:docMk/>
          <pc:sldMk cId="3733671121" sldId="294"/>
        </pc:sldMkLst>
        <pc:spChg chg="mod">
          <ac:chgData name="Lori Brown" userId="6dd2b93e1bbe435d" providerId="LiveId" clId="{C979FED7-D7F8-4749-B109-2B8AA36D2794}" dt="2020-05-03T14:26:01.433" v="46744" actId="20577"/>
          <ac:spMkLst>
            <pc:docMk/>
            <pc:sldMk cId="3733671121" sldId="294"/>
            <ac:spMk id="3" creationId="{B0A1A7C8-67EB-4C32-8398-2A34418E34EB}"/>
          </ac:spMkLst>
        </pc:spChg>
        <pc:spChg chg="add del mod ord">
          <ac:chgData name="Lori Brown" userId="6dd2b93e1bbe435d" providerId="LiveId" clId="{C979FED7-D7F8-4749-B109-2B8AA36D2794}" dt="2020-05-03T14:26:56.176" v="46757" actId="478"/>
          <ac:spMkLst>
            <pc:docMk/>
            <pc:sldMk cId="3733671121" sldId="294"/>
            <ac:spMk id="8" creationId="{11C3EAF5-8341-47FB-881B-773EE8D92675}"/>
          </ac:spMkLst>
        </pc:spChg>
        <pc:picChg chg="add del mod">
          <ac:chgData name="Lori Brown" userId="6dd2b93e1bbe435d" providerId="LiveId" clId="{C979FED7-D7F8-4749-B109-2B8AA36D2794}" dt="2020-05-03T14:24:42.748" v="46739" actId="478"/>
          <ac:picMkLst>
            <pc:docMk/>
            <pc:sldMk cId="3733671121" sldId="294"/>
            <ac:picMk id="5" creationId="{601163A9-945A-40AE-B286-3A40DA79B0C8}"/>
          </ac:picMkLst>
        </pc:picChg>
        <pc:picChg chg="add del mod">
          <ac:chgData name="Lori Brown" userId="6dd2b93e1bbe435d" providerId="LiveId" clId="{C979FED7-D7F8-4749-B109-2B8AA36D2794}" dt="2020-05-03T14:26:56.176" v="46757" actId="478"/>
          <ac:picMkLst>
            <pc:docMk/>
            <pc:sldMk cId="3733671121" sldId="294"/>
            <ac:picMk id="7" creationId="{7BE46688-9E37-4F46-89D3-836887B27AFE}"/>
          </ac:picMkLst>
        </pc:picChg>
        <pc:picChg chg="add mod">
          <ac:chgData name="Lori Brown" userId="6dd2b93e1bbe435d" providerId="LiveId" clId="{C979FED7-D7F8-4749-B109-2B8AA36D2794}" dt="2020-05-03T14:27:39.396" v="46760"/>
          <ac:picMkLst>
            <pc:docMk/>
            <pc:sldMk cId="3733671121" sldId="294"/>
            <ac:picMk id="9" creationId="{D54F866F-E3EE-4C1C-8EDE-5481DEDB45EA}"/>
          </ac:picMkLst>
        </pc:picChg>
      </pc:sldChg>
      <pc:sldChg chg="addSp delSp modSp add mod modNotesTx">
        <pc:chgData name="Lori Brown" userId="6dd2b93e1bbe435d" providerId="LiveId" clId="{C979FED7-D7F8-4749-B109-2B8AA36D2794}" dt="2020-05-04T22:17:07.386" v="49946" actId="20577"/>
        <pc:sldMkLst>
          <pc:docMk/>
          <pc:sldMk cId="2816864062" sldId="295"/>
        </pc:sldMkLst>
        <pc:spChg chg="del">
          <ac:chgData name="Lori Brown" userId="6dd2b93e1bbe435d" providerId="LiveId" clId="{C979FED7-D7F8-4749-B109-2B8AA36D2794}" dt="2020-04-28T01:16:08.162" v="27482" actId="478"/>
          <ac:spMkLst>
            <pc:docMk/>
            <pc:sldMk cId="2816864062" sldId="295"/>
            <ac:spMk id="9" creationId="{E53D0200-FB0F-4C02-A4D9-FA727BA9D73D}"/>
          </ac:spMkLst>
        </pc:spChg>
        <pc:picChg chg="add del mod">
          <ac:chgData name="Lori Brown" userId="6dd2b93e1bbe435d" providerId="LiveId" clId="{C979FED7-D7F8-4749-B109-2B8AA36D2794}" dt="2020-04-30T00:50:48.149" v="40148" actId="478"/>
          <ac:picMkLst>
            <pc:docMk/>
            <pc:sldMk cId="2816864062" sldId="295"/>
            <ac:picMk id="2" creationId="{50C7189A-2DEB-4303-8C12-FEAF02233061}"/>
          </ac:picMkLst>
        </pc:picChg>
        <pc:picChg chg="del">
          <ac:chgData name="Lori Brown" userId="6dd2b93e1bbe435d" providerId="LiveId" clId="{C979FED7-D7F8-4749-B109-2B8AA36D2794}" dt="2020-04-28T01:16:08.162" v="27482" actId="478"/>
          <ac:picMkLst>
            <pc:docMk/>
            <pc:sldMk cId="2816864062" sldId="295"/>
            <ac:picMk id="3" creationId="{1CD8625D-6322-4C3C-9E51-F71352106F6E}"/>
          </ac:picMkLst>
        </pc:picChg>
        <pc:picChg chg="add mod">
          <ac:chgData name="Lori Brown" userId="6dd2b93e1bbe435d" providerId="LiveId" clId="{C979FED7-D7F8-4749-B109-2B8AA36D2794}" dt="2020-04-30T00:51:05.844" v="40152" actId="14100"/>
          <ac:picMkLst>
            <pc:docMk/>
            <pc:sldMk cId="2816864062" sldId="295"/>
            <ac:picMk id="3" creationId="{C7F3F389-553F-4529-9BC2-985EEC2B7A34}"/>
          </ac:picMkLst>
        </pc:picChg>
        <pc:picChg chg="del">
          <ac:chgData name="Lori Brown" userId="6dd2b93e1bbe435d" providerId="LiveId" clId="{C979FED7-D7F8-4749-B109-2B8AA36D2794}" dt="2020-04-28T01:16:08.162" v="27482" actId="478"/>
          <ac:picMkLst>
            <pc:docMk/>
            <pc:sldMk cId="2816864062" sldId="295"/>
            <ac:picMk id="5" creationId="{75E22C87-A625-49C7-A7A2-630C9380E1A3}"/>
          </ac:picMkLst>
        </pc:picChg>
        <pc:cxnChg chg="del mod">
          <ac:chgData name="Lori Brown" userId="6dd2b93e1bbe435d" providerId="LiveId" clId="{C979FED7-D7F8-4749-B109-2B8AA36D2794}" dt="2020-04-28T01:16:08.162" v="27482" actId="478"/>
          <ac:cxnSpMkLst>
            <pc:docMk/>
            <pc:sldMk cId="2816864062" sldId="295"/>
            <ac:cxnSpMk id="8" creationId="{1F402173-7AE4-4AB2-8C80-4807434BB475}"/>
          </ac:cxnSpMkLst>
        </pc:cxnChg>
      </pc:sldChg>
      <pc:sldChg chg="modSp add mod modNotesTx">
        <pc:chgData name="Lori Brown" userId="6dd2b93e1bbe435d" providerId="LiveId" clId="{C979FED7-D7F8-4749-B109-2B8AA36D2794}" dt="2020-05-04T22:09:44.085" v="49186" actId="20577"/>
        <pc:sldMkLst>
          <pc:docMk/>
          <pc:sldMk cId="4065905652" sldId="296"/>
        </pc:sldMkLst>
        <pc:spChg chg="mod">
          <ac:chgData name="Lori Brown" userId="6dd2b93e1bbe435d" providerId="LiveId" clId="{C979FED7-D7F8-4749-B109-2B8AA36D2794}" dt="2020-05-03T13:49:50.506" v="46625" actId="14100"/>
          <ac:spMkLst>
            <pc:docMk/>
            <pc:sldMk cId="4065905652" sldId="296"/>
            <ac:spMk id="9" creationId="{E53D0200-FB0F-4C02-A4D9-FA727BA9D73D}"/>
          </ac:spMkLst>
        </pc:spChg>
        <pc:picChg chg="mod">
          <ac:chgData name="Lori Brown" userId="6dd2b93e1bbe435d" providerId="LiveId" clId="{C979FED7-D7F8-4749-B109-2B8AA36D2794}" dt="2020-05-03T13:49:41.503" v="46624" actId="14100"/>
          <ac:picMkLst>
            <pc:docMk/>
            <pc:sldMk cId="4065905652" sldId="296"/>
            <ac:picMk id="6" creationId="{0068EA13-6532-408C-A72D-8D61BFB55B34}"/>
          </ac:picMkLst>
        </pc:picChg>
        <pc:cxnChg chg="mod">
          <ac:chgData name="Lori Brown" userId="6dd2b93e1bbe435d" providerId="LiveId" clId="{C979FED7-D7F8-4749-B109-2B8AA36D2794}" dt="2020-05-03T13:49:50.506" v="46625" actId="14100"/>
          <ac:cxnSpMkLst>
            <pc:docMk/>
            <pc:sldMk cId="4065905652" sldId="296"/>
            <ac:cxnSpMk id="8" creationId="{1F402173-7AE4-4AB2-8C80-4807434BB475}"/>
          </ac:cxnSpMkLst>
        </pc:cxnChg>
      </pc:sldChg>
      <pc:sldChg chg="addSp delSp modSp add mod ord modNotesTx">
        <pc:chgData name="Lori Brown" userId="6dd2b93e1bbe435d" providerId="LiveId" clId="{C979FED7-D7F8-4749-B109-2B8AA36D2794}" dt="2020-05-04T22:05:12.314" v="48978" actId="20577"/>
        <pc:sldMkLst>
          <pc:docMk/>
          <pc:sldMk cId="1648800935" sldId="297"/>
        </pc:sldMkLst>
        <pc:spChg chg="mod">
          <ac:chgData name="Lori Brown" userId="6dd2b93e1bbe435d" providerId="LiveId" clId="{C979FED7-D7F8-4749-B109-2B8AA36D2794}" dt="2020-05-04T03:03:28.764" v="48236" actId="14100"/>
          <ac:spMkLst>
            <pc:docMk/>
            <pc:sldMk cId="1648800935" sldId="297"/>
            <ac:spMk id="2" creationId="{8BC02414-8895-4B8B-ABE1-7CE8B964EB40}"/>
          </ac:spMkLst>
        </pc:spChg>
        <pc:spChg chg="add del mod">
          <ac:chgData name="Lori Brown" userId="6dd2b93e1bbe435d" providerId="LiveId" clId="{C979FED7-D7F8-4749-B109-2B8AA36D2794}" dt="2020-05-03T15:00:28.400" v="46767"/>
          <ac:spMkLst>
            <pc:docMk/>
            <pc:sldMk cId="1648800935" sldId="297"/>
            <ac:spMk id="4" creationId="{06B5B03F-73FD-408A-A06B-9B9FB88E3615}"/>
          </ac:spMkLst>
        </pc:spChg>
        <pc:spChg chg="del">
          <ac:chgData name="Lori Brown" userId="6dd2b93e1bbe435d" providerId="LiveId" clId="{C979FED7-D7F8-4749-B109-2B8AA36D2794}" dt="2020-05-03T15:00:30.267" v="46768" actId="478"/>
          <ac:spMkLst>
            <pc:docMk/>
            <pc:sldMk cId="1648800935" sldId="297"/>
            <ac:spMk id="6" creationId="{0645DADC-13E8-4FC5-94E2-45A54F2D901D}"/>
          </ac:spMkLst>
        </pc:spChg>
        <pc:spChg chg="add del mod">
          <ac:chgData name="Lori Brown" userId="6dd2b93e1bbe435d" providerId="LiveId" clId="{C979FED7-D7F8-4749-B109-2B8AA36D2794}" dt="2020-05-03T15:20:11.714" v="47069"/>
          <ac:spMkLst>
            <pc:docMk/>
            <pc:sldMk cId="1648800935" sldId="297"/>
            <ac:spMk id="8" creationId="{9200FF1A-AFA9-4E34-873E-94FA22611F5D}"/>
          </ac:spMkLst>
        </pc:spChg>
        <pc:spChg chg="add del mod">
          <ac:chgData name="Lori Brown" userId="6dd2b93e1bbe435d" providerId="LiveId" clId="{C979FED7-D7F8-4749-B109-2B8AA36D2794}" dt="2020-05-03T15:20:30.012" v="47071"/>
          <ac:spMkLst>
            <pc:docMk/>
            <pc:sldMk cId="1648800935" sldId="297"/>
            <ac:spMk id="9" creationId="{A056707A-9D56-40FB-8F32-80C7FB29465C}"/>
          </ac:spMkLst>
        </pc:spChg>
        <pc:spChg chg="add mod">
          <ac:chgData name="Lori Brown" userId="6dd2b93e1bbe435d" providerId="LiveId" clId="{C979FED7-D7F8-4749-B109-2B8AA36D2794}" dt="2020-05-04T03:03:42.893" v="48237" actId="14100"/>
          <ac:spMkLst>
            <pc:docMk/>
            <pc:sldMk cId="1648800935" sldId="297"/>
            <ac:spMk id="10" creationId="{53DDEB6D-0D47-438B-813A-1F0A5335E1CF}"/>
          </ac:spMkLst>
        </pc:spChg>
        <pc:graphicFrameChg chg="add mod modGraphic">
          <ac:chgData name="Lori Brown" userId="6dd2b93e1bbe435d" providerId="LiveId" clId="{C979FED7-D7F8-4749-B109-2B8AA36D2794}" dt="2020-05-03T15:24:07.326" v="47129" actId="20577"/>
          <ac:graphicFrameMkLst>
            <pc:docMk/>
            <pc:sldMk cId="1648800935" sldId="297"/>
            <ac:graphicFrameMk id="7" creationId="{3C06CE13-CE97-4FC3-89AF-C3A8867DAA07}"/>
          </ac:graphicFrameMkLst>
        </pc:graphicFrameChg>
        <pc:picChg chg="del">
          <ac:chgData name="Lori Brown" userId="6dd2b93e1bbe435d" providerId="LiveId" clId="{C979FED7-D7F8-4749-B109-2B8AA36D2794}" dt="2020-05-03T15:00:09.680" v="46766" actId="478"/>
          <ac:picMkLst>
            <pc:docMk/>
            <pc:sldMk cId="1648800935" sldId="297"/>
            <ac:picMk id="5" creationId="{650EBC9B-B722-43EC-B8C2-5DF45CB3B982}"/>
          </ac:picMkLst>
        </pc:picChg>
      </pc:sldChg>
      <pc:sldMasterChg chg="modSldLayout">
        <pc:chgData name="Lori Brown" userId="6dd2b93e1bbe435d" providerId="LiveId" clId="{C979FED7-D7F8-4749-B109-2B8AA36D2794}" dt="2020-04-19T23:15:26.121" v="3284" actId="1036"/>
        <pc:sldMasterMkLst>
          <pc:docMk/>
          <pc:sldMasterMk cId="1251366454" sldId="2147483648"/>
        </pc:sldMasterMkLst>
        <pc:sldLayoutChg chg="modSp mod">
          <pc:chgData name="Lori Brown" userId="6dd2b93e1bbe435d" providerId="LiveId" clId="{C979FED7-D7F8-4749-B109-2B8AA36D2794}" dt="2020-04-19T23:11:57.602" v="3259" actId="1036"/>
          <pc:sldLayoutMkLst>
            <pc:docMk/>
            <pc:sldMasterMk cId="1251366454" sldId="2147483648"/>
            <pc:sldLayoutMk cId="2910490405" sldId="2147483650"/>
          </pc:sldLayoutMkLst>
          <pc:spChg chg="mod">
            <ac:chgData name="Lori Brown" userId="6dd2b93e1bbe435d" providerId="LiveId" clId="{C979FED7-D7F8-4749-B109-2B8AA36D2794}" dt="2020-04-19T23:11:57.602" v="3259" actId="1036"/>
            <ac:spMkLst>
              <pc:docMk/>
              <pc:sldMasterMk cId="1251366454" sldId="2147483648"/>
              <pc:sldLayoutMk cId="2910490405" sldId="2147483650"/>
              <ac:spMk id="2" creationId="{A973F4FB-7436-4798-8EB4-70B1133AACF6}"/>
            </ac:spMkLst>
          </pc:spChg>
        </pc:sldLayoutChg>
        <pc:sldLayoutChg chg="modSp mod">
          <pc:chgData name="Lori Brown" userId="6dd2b93e1bbe435d" providerId="LiveId" clId="{C979FED7-D7F8-4749-B109-2B8AA36D2794}" dt="2020-04-19T23:15:26.121" v="3284" actId="1036"/>
          <pc:sldLayoutMkLst>
            <pc:docMk/>
            <pc:sldMasterMk cId="1251366454" sldId="2147483648"/>
            <pc:sldLayoutMk cId="27412273" sldId="2147483652"/>
          </pc:sldLayoutMkLst>
          <pc:spChg chg="mod">
            <ac:chgData name="Lori Brown" userId="6dd2b93e1bbe435d" providerId="LiveId" clId="{C979FED7-D7F8-4749-B109-2B8AA36D2794}" dt="2020-04-19T23:15:26.121" v="3284" actId="1036"/>
            <ac:spMkLst>
              <pc:docMk/>
              <pc:sldMasterMk cId="1251366454" sldId="2147483648"/>
              <pc:sldLayoutMk cId="27412273" sldId="2147483652"/>
              <ac:spMk id="2" creationId="{3F98941B-1AEE-4B96-978C-29A7FBFCDF8F}"/>
            </ac:spMkLst>
          </pc:spChg>
        </pc:sldLayoutChg>
        <pc:sldLayoutChg chg="modSp mod">
          <pc:chgData name="Lori Brown" userId="6dd2b93e1bbe435d" providerId="LiveId" clId="{C979FED7-D7F8-4749-B109-2B8AA36D2794}" dt="2020-04-19T23:11:31.035" v="3239" actId="1036"/>
          <pc:sldLayoutMkLst>
            <pc:docMk/>
            <pc:sldMasterMk cId="1251366454" sldId="2147483648"/>
            <pc:sldLayoutMk cId="994222228" sldId="2147483653"/>
          </pc:sldLayoutMkLst>
          <pc:spChg chg="mod">
            <ac:chgData name="Lori Brown" userId="6dd2b93e1bbe435d" providerId="LiveId" clId="{C979FED7-D7F8-4749-B109-2B8AA36D2794}" dt="2020-04-19T23:11:31.035" v="3239" actId="1036"/>
            <ac:spMkLst>
              <pc:docMk/>
              <pc:sldMasterMk cId="1251366454" sldId="2147483648"/>
              <pc:sldLayoutMk cId="994222228" sldId="2147483653"/>
              <ac:spMk id="2" creationId="{2B42EC8B-5B31-4C3F-A25B-15BD7AA47A79}"/>
            </ac:spMkLst>
          </pc:spChg>
        </pc:sldLayoutChg>
        <pc:sldLayoutChg chg="modSp mod">
          <pc:chgData name="Lori Brown" userId="6dd2b93e1bbe435d" providerId="LiveId" clId="{C979FED7-D7F8-4749-B109-2B8AA36D2794}" dt="2020-04-19T23:11:20.374" v="3229" actId="1036"/>
          <pc:sldLayoutMkLst>
            <pc:docMk/>
            <pc:sldMasterMk cId="1251366454" sldId="2147483648"/>
            <pc:sldLayoutMk cId="996586009" sldId="2147483654"/>
          </pc:sldLayoutMkLst>
          <pc:spChg chg="mod">
            <ac:chgData name="Lori Brown" userId="6dd2b93e1bbe435d" providerId="LiveId" clId="{C979FED7-D7F8-4749-B109-2B8AA36D2794}" dt="2020-04-19T23:11:20.374" v="3229" actId="1036"/>
            <ac:spMkLst>
              <pc:docMk/>
              <pc:sldMasterMk cId="1251366454" sldId="2147483648"/>
              <pc:sldLayoutMk cId="996586009" sldId="2147483654"/>
              <ac:spMk id="2" creationId="{70C619FE-2C12-4D7B-A7BA-ABC18AF0FADE}"/>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478C23-EDC3-49DA-A574-CAADA33E439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BB917730-1D99-4286-91B7-DC0D23AD849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0DD659E-4EFF-4BD4-B8EF-DB3A1953FAC2}" type="datetimeFigureOut">
              <a:rPr lang="en-US" smtClean="0"/>
              <a:t>5/6/2020</a:t>
            </a:fld>
            <a:endParaRPr lang="en-US"/>
          </a:p>
        </p:txBody>
      </p:sp>
      <p:sp>
        <p:nvSpPr>
          <p:cNvPr id="4" name="Footer Placeholder 3">
            <a:extLst>
              <a:ext uri="{FF2B5EF4-FFF2-40B4-BE49-F238E27FC236}">
                <a16:creationId xmlns:a16="http://schemas.microsoft.com/office/drawing/2014/main" id="{6EEC99BD-515B-4B96-872B-61A5564F310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2746C28-7FA6-42B2-8733-735619363BE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2A77959-32BA-47B9-92E8-398E9F341B99}" type="slidenum">
              <a:rPr lang="en-US" smtClean="0"/>
              <a:t>‹#›</a:t>
            </a:fld>
            <a:endParaRPr lang="en-US"/>
          </a:p>
        </p:txBody>
      </p:sp>
    </p:spTree>
    <p:extLst>
      <p:ext uri="{BB962C8B-B14F-4D97-AF65-F5344CB8AC3E}">
        <p14:creationId xmlns:p14="http://schemas.microsoft.com/office/powerpoint/2010/main" val="1499264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4EED917-568C-42AB-9F8A-9C8F72143450}" type="datetimeFigureOut">
              <a:rPr lang="en-US" smtClean="0"/>
              <a:t>5/6/2020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EAC8C99-DF40-42BC-BB0B-0226A7A0C9E3}" type="slidenum">
              <a:rPr lang="en-US" smtClean="0"/>
              <a:t>‹#›</a:t>
            </a:fld>
            <a:endParaRPr lang="en-US"/>
          </a:p>
        </p:txBody>
      </p:sp>
    </p:spTree>
    <p:extLst>
      <p:ext uri="{BB962C8B-B14F-4D97-AF65-F5344CB8AC3E}">
        <p14:creationId xmlns:p14="http://schemas.microsoft.com/office/powerpoint/2010/main" val="4264548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Thanks for taking the time to listen to our Capstone proposal presentations today.  I’m going to be talking about using Volunteered Geographic Information to track Invasive Fish in Delaware. I would like to acknowledge my advisor Jim Detwiler as well as collogues from Delaware Division of Fish and Wildlife, Delaware Invasive Species Council, Delaware </a:t>
            </a:r>
            <a:r>
              <a:rPr lang="en-US" dirty="0" err="1"/>
              <a:t>SeaGrant</a:t>
            </a:r>
            <a:r>
              <a:rPr lang="en-US" dirty="0"/>
              <a:t>, and my coworkers in the Division of Watershed Stewardship for encouraging me to take on this project and giving me lots of great ideas.</a:t>
            </a:r>
          </a:p>
        </p:txBody>
      </p:sp>
      <p:sp>
        <p:nvSpPr>
          <p:cNvPr id="4" name="Slide Number Placeholder 3"/>
          <p:cNvSpPr>
            <a:spLocks noGrp="1"/>
          </p:cNvSpPr>
          <p:nvPr>
            <p:ph type="sldNum" sz="quarter" idx="5"/>
          </p:nvPr>
        </p:nvSpPr>
        <p:spPr/>
        <p:txBody>
          <a:bodyPr/>
          <a:lstStyle/>
          <a:p>
            <a:fld id="{CEAC8C99-DF40-42BC-BB0B-0226A7A0C9E3}" type="slidenum">
              <a:rPr lang="en-US" smtClean="0"/>
              <a:t>1</a:t>
            </a:fld>
            <a:endParaRPr lang="en-US"/>
          </a:p>
        </p:txBody>
      </p:sp>
    </p:spTree>
    <p:extLst>
      <p:ext uri="{BB962C8B-B14F-4D97-AF65-F5344CB8AC3E}">
        <p14:creationId xmlns:p14="http://schemas.microsoft.com/office/powerpoint/2010/main" val="1828188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 created this diagram to walk stakeholders through my idea of how this project would work based on the needs assessment.  You will note that this design is very Esri-specific.  The State of Delaware has a license agreement with Esri and we are encouraged to utilize their products.  I did look at other options in my literature review, but I will be focusing on Esri products for my capstone. All of the data collected will be stored in a hosted feature layer thought the state’s ArcGIS Online Organization.</a:t>
            </a:r>
          </a:p>
          <a:p>
            <a:r>
              <a:rPr lang="en-US" dirty="0"/>
              <a:t>To start the prosses - someone out fishing would catch an invasive fish – they would used the reporting app on their smartphone, tablet, or computer to send in a completed form with a picture and location of the fish they caught – the submission would trigger an email notification to the reviewers – a reviewer would verify the accuracy of the report - that verified information would be made available to stakeholders for analysis, reporting, and outreach efforts – information would also be made available to the public in a separate tool.  I will explain my plans for these various tools as we continue. </a:t>
            </a:r>
          </a:p>
        </p:txBody>
      </p:sp>
      <p:sp>
        <p:nvSpPr>
          <p:cNvPr id="4" name="Slide Number Placeholder 3"/>
          <p:cNvSpPr>
            <a:spLocks noGrp="1"/>
          </p:cNvSpPr>
          <p:nvPr>
            <p:ph type="sldNum" sz="quarter" idx="5"/>
          </p:nvPr>
        </p:nvSpPr>
        <p:spPr/>
        <p:txBody>
          <a:bodyPr/>
          <a:lstStyle/>
          <a:p>
            <a:fld id="{CEAC8C99-DF40-42BC-BB0B-0226A7A0C9E3}" type="slidenum">
              <a:rPr lang="en-US" smtClean="0"/>
              <a:t>10</a:t>
            </a:fld>
            <a:endParaRPr lang="en-US"/>
          </a:p>
        </p:txBody>
      </p:sp>
    </p:spTree>
    <p:extLst>
      <p:ext uri="{BB962C8B-B14F-4D97-AF65-F5344CB8AC3E}">
        <p14:creationId xmlns:p14="http://schemas.microsoft.com/office/powerpoint/2010/main" val="979884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breaks down the components of the project.  Each component will be explained in more detail later.  </a:t>
            </a:r>
          </a:p>
          <a:p>
            <a:r>
              <a:rPr lang="en-US" dirty="0"/>
              <a:t>The public will be able to submit reports of invasive species using a Survey123 reporting app.  They will also be able to view reported data through a web tool.</a:t>
            </a:r>
          </a:p>
          <a:p>
            <a:r>
              <a:rPr lang="en-US" dirty="0"/>
              <a:t>Analysts, managers and other approved stakeholders would have greater access to the actual hosted feature layer if needed.  They will be able to use an app to review submissions and verify accuracy before approving the data for use.  They will also be able to add data that is submitted through methods other than the public reporting app and they will have tools for visualizing and analyzing the data received.</a:t>
            </a:r>
          </a:p>
        </p:txBody>
      </p:sp>
      <p:sp>
        <p:nvSpPr>
          <p:cNvPr id="4" name="Slide Number Placeholder 3"/>
          <p:cNvSpPr>
            <a:spLocks noGrp="1"/>
          </p:cNvSpPr>
          <p:nvPr>
            <p:ph type="sldNum" sz="quarter" idx="5"/>
          </p:nvPr>
        </p:nvSpPr>
        <p:spPr/>
        <p:txBody>
          <a:bodyPr/>
          <a:lstStyle/>
          <a:p>
            <a:fld id="{CEAC8C99-DF40-42BC-BB0B-0226A7A0C9E3}" type="slidenum">
              <a:rPr lang="en-US" smtClean="0"/>
              <a:t>11</a:t>
            </a:fld>
            <a:endParaRPr lang="en-US"/>
          </a:p>
        </p:txBody>
      </p:sp>
    </p:spTree>
    <p:extLst>
      <p:ext uri="{BB962C8B-B14F-4D97-AF65-F5344CB8AC3E}">
        <p14:creationId xmlns:p14="http://schemas.microsoft.com/office/powerpoint/2010/main" val="3168436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During my literature review, I looked at a whole lot of existing survey/reporting tools.  Here is a handful of Survey123 tools specifically. Some of the overall benefits that were noted in these various projects were Survey123 provides a straightforward way to pose questions that will hopefully aid in informed decisions based on results.  Being able to collect images makes it easier to verify accuracy and potentially collect additional information.  Little training is needed to use the apps.  Data can be accessed and edited through ArcGIS Online and ArcGIS Pro.</a:t>
            </a:r>
          </a:p>
        </p:txBody>
      </p:sp>
      <p:sp>
        <p:nvSpPr>
          <p:cNvPr id="4" name="Slide Number Placeholder 3"/>
          <p:cNvSpPr>
            <a:spLocks noGrp="1"/>
          </p:cNvSpPr>
          <p:nvPr>
            <p:ph type="sldNum" sz="quarter" idx="5"/>
          </p:nvPr>
        </p:nvSpPr>
        <p:spPr/>
        <p:txBody>
          <a:bodyPr/>
          <a:lstStyle/>
          <a:p>
            <a:fld id="{CEAC8C99-DF40-42BC-BB0B-0226A7A0C9E3}" type="slidenum">
              <a:rPr lang="en-US" smtClean="0"/>
              <a:t>12</a:t>
            </a:fld>
            <a:endParaRPr lang="en-US"/>
          </a:p>
        </p:txBody>
      </p:sp>
    </p:spTree>
    <p:extLst>
      <p:ext uri="{BB962C8B-B14F-4D97-AF65-F5344CB8AC3E}">
        <p14:creationId xmlns:p14="http://schemas.microsoft.com/office/powerpoint/2010/main" val="4263150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public submitting reports is key to the success of this project.  Michael Goodchild called this type of reported information Volunteered Geographic Information.  According to Goodchild, Volunteered Geographic Information  is based on “the widespread engagement of large numbers of private citizens, often with little in the way of formal qualifications, in the creation of geographic information. They are largely untrained and their actions are almost always voluntary, and the results may or may not be accurate.”</a:t>
            </a:r>
          </a:p>
          <a:p>
            <a:pPr defTabSz="931774">
              <a:defRPr/>
            </a:pPr>
            <a:r>
              <a:rPr lang="en-US" dirty="0"/>
              <a:t>Citizen science focuses this volunteer effort for scientific projects.  We are targeting these engages individuals that are also a part of the recreational fishing community.</a:t>
            </a:r>
          </a:p>
          <a:p>
            <a:pPr defTabSz="931774">
              <a:defRPr/>
            </a:pPr>
            <a:r>
              <a:rPr lang="en-US" dirty="0"/>
              <a:t>I know that “If you build it, they will come” only works in baseball fields in Iowa, so I can’t assume, just because I make a app, it will get used - it is important to spread the word.  Information about the reporting app has already been included in the State’s Annual Fishing Guide, and Division of Fish and Wildlife’s website.  I have also created business cards with the fish images, QR code, and link to the reporting form to hand out.  Other efforts will include invasive species rack cards, flyer at fishing areas, and social media posts.</a:t>
            </a:r>
          </a:p>
          <a:p>
            <a:pPr defTabSz="931774">
              <a:defRPr/>
            </a:pPr>
            <a:r>
              <a:rPr lang="en-US" dirty="0"/>
              <a:t>A tool geared towards public must be easy to use and understand.  It has to be accessible from a variety of devices and it needs to gather the required information.  The next series of slides show the prototype app I created in Survey123 Connect.  </a:t>
            </a:r>
          </a:p>
        </p:txBody>
      </p:sp>
      <p:sp>
        <p:nvSpPr>
          <p:cNvPr id="4" name="Slide Number Placeholder 3"/>
          <p:cNvSpPr>
            <a:spLocks noGrp="1"/>
          </p:cNvSpPr>
          <p:nvPr>
            <p:ph type="sldNum" sz="quarter" idx="5"/>
          </p:nvPr>
        </p:nvSpPr>
        <p:spPr/>
        <p:txBody>
          <a:bodyPr/>
          <a:lstStyle/>
          <a:p>
            <a:fld id="{CEAC8C99-DF40-42BC-BB0B-0226A7A0C9E3}" type="slidenum">
              <a:rPr lang="en-US" smtClean="0"/>
              <a:t>13</a:t>
            </a:fld>
            <a:endParaRPr lang="en-US"/>
          </a:p>
        </p:txBody>
      </p:sp>
    </p:spTree>
    <p:extLst>
      <p:ext uri="{BB962C8B-B14F-4D97-AF65-F5344CB8AC3E}">
        <p14:creationId xmlns:p14="http://schemas.microsoft.com/office/powerpoint/2010/main" val="1340082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you haven’t working with Survey123, its is a form-centric user-friendly app developer and Survey123 Connect is a desktop tool for customization of the forms using </a:t>
            </a:r>
            <a:r>
              <a:rPr lang="en-US" dirty="0" err="1"/>
              <a:t>XLSForm</a:t>
            </a:r>
            <a:r>
              <a:rPr lang="en-US" dirty="0"/>
              <a:t>.  </a:t>
            </a:r>
            <a:r>
              <a:rPr lang="en-US" dirty="0" err="1"/>
              <a:t>XLSForm</a:t>
            </a:r>
            <a:r>
              <a:rPr lang="en-US" dirty="0"/>
              <a:t> is a standard for authoring smart forms in excel sheets.  This is a little piece of my spreadsheet form, to give you an idea of what it looks like.  Here you can set question types, create pick lists, constrain answers with regular expressions, control flow based on previous answers, and much more.   </a:t>
            </a:r>
          </a:p>
        </p:txBody>
      </p:sp>
      <p:sp>
        <p:nvSpPr>
          <p:cNvPr id="4" name="Slide Number Placeholder 3"/>
          <p:cNvSpPr>
            <a:spLocks noGrp="1"/>
          </p:cNvSpPr>
          <p:nvPr>
            <p:ph type="sldNum" sz="quarter" idx="5"/>
          </p:nvPr>
        </p:nvSpPr>
        <p:spPr/>
        <p:txBody>
          <a:bodyPr/>
          <a:lstStyle/>
          <a:p>
            <a:fld id="{CEAC8C99-DF40-42BC-BB0B-0226A7A0C9E3}" type="slidenum">
              <a:rPr lang="en-US" smtClean="0"/>
              <a:t>14</a:t>
            </a:fld>
            <a:endParaRPr lang="en-US"/>
          </a:p>
        </p:txBody>
      </p:sp>
    </p:spTree>
    <p:extLst>
      <p:ext uri="{BB962C8B-B14F-4D97-AF65-F5344CB8AC3E}">
        <p14:creationId xmlns:p14="http://schemas.microsoft.com/office/powerpoint/2010/main" val="1960560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wireframe on the left show the overview of my prototype app based on the information in the spreadsheet and will remain on the slide as we walk through the sections.  The right side will show the sections in the prototype.</a:t>
            </a:r>
          </a:p>
        </p:txBody>
      </p:sp>
      <p:sp>
        <p:nvSpPr>
          <p:cNvPr id="4" name="Slide Number Placeholder 3"/>
          <p:cNvSpPr>
            <a:spLocks noGrp="1"/>
          </p:cNvSpPr>
          <p:nvPr>
            <p:ph type="sldNum" sz="quarter" idx="5"/>
          </p:nvPr>
        </p:nvSpPr>
        <p:spPr/>
        <p:txBody>
          <a:bodyPr/>
          <a:lstStyle/>
          <a:p>
            <a:fld id="{CEAC8C99-DF40-42BC-BB0B-0226A7A0C9E3}" type="slidenum">
              <a:rPr lang="en-US" smtClean="0"/>
              <a:t>15</a:t>
            </a:fld>
            <a:endParaRPr lang="en-US"/>
          </a:p>
        </p:txBody>
      </p:sp>
    </p:spTree>
    <p:extLst>
      <p:ext uri="{BB962C8B-B14F-4D97-AF65-F5344CB8AC3E}">
        <p14:creationId xmlns:p14="http://schemas.microsoft.com/office/powerpoint/2010/main" val="1637980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section to fill out is contact information and a question about being contacted.  Submitters are not required to complete this information and Survey123 does not require login or contact information to use the web app.  We have seen that often the public refrains from reporting if they are required to provide personal information – this could be do to a variety of factors including fishing without the correct licenses, in illegal locations, or just not trusting the government.  We would rather receive anonymous reports to no reports.  </a:t>
            </a:r>
          </a:p>
        </p:txBody>
      </p:sp>
      <p:sp>
        <p:nvSpPr>
          <p:cNvPr id="4" name="Slide Number Placeholder 3"/>
          <p:cNvSpPr>
            <a:spLocks noGrp="1"/>
          </p:cNvSpPr>
          <p:nvPr>
            <p:ph type="sldNum" sz="quarter" idx="5"/>
          </p:nvPr>
        </p:nvSpPr>
        <p:spPr/>
        <p:txBody>
          <a:bodyPr/>
          <a:lstStyle/>
          <a:p>
            <a:fld id="{CEAC8C99-DF40-42BC-BB0B-0226A7A0C9E3}" type="slidenum">
              <a:rPr lang="en-US" smtClean="0"/>
              <a:t>16</a:t>
            </a:fld>
            <a:endParaRPr lang="en-US"/>
          </a:p>
        </p:txBody>
      </p:sp>
    </p:spTree>
    <p:extLst>
      <p:ext uri="{BB962C8B-B14F-4D97-AF65-F5344CB8AC3E}">
        <p14:creationId xmlns:p14="http://schemas.microsoft.com/office/powerpoint/2010/main" val="2092636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information to help the public identify their fish – pictures and links to species details and the fishing guide.  Selection of a species is required.</a:t>
            </a:r>
          </a:p>
        </p:txBody>
      </p:sp>
      <p:sp>
        <p:nvSpPr>
          <p:cNvPr id="4" name="Slide Number Placeholder 3"/>
          <p:cNvSpPr>
            <a:spLocks noGrp="1"/>
          </p:cNvSpPr>
          <p:nvPr>
            <p:ph type="sldNum" sz="quarter" idx="5"/>
          </p:nvPr>
        </p:nvSpPr>
        <p:spPr/>
        <p:txBody>
          <a:bodyPr/>
          <a:lstStyle/>
          <a:p>
            <a:fld id="{CEAC8C99-DF40-42BC-BB0B-0226A7A0C9E3}" type="slidenum">
              <a:rPr lang="en-US" smtClean="0"/>
              <a:t>17</a:t>
            </a:fld>
            <a:endParaRPr lang="en-US"/>
          </a:p>
        </p:txBody>
      </p:sp>
    </p:spTree>
    <p:extLst>
      <p:ext uri="{BB962C8B-B14F-4D97-AF65-F5344CB8AC3E}">
        <p14:creationId xmlns:p14="http://schemas.microsoft.com/office/powerpoint/2010/main" val="2442147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image upload and catch location section, both of these fields are required.  The submitter can use their phone’s GPS, type an address, or manually zoom to a location. </a:t>
            </a:r>
          </a:p>
        </p:txBody>
      </p:sp>
      <p:sp>
        <p:nvSpPr>
          <p:cNvPr id="4" name="Slide Number Placeholder 3"/>
          <p:cNvSpPr>
            <a:spLocks noGrp="1"/>
          </p:cNvSpPr>
          <p:nvPr>
            <p:ph type="sldNum" sz="quarter" idx="5"/>
          </p:nvPr>
        </p:nvSpPr>
        <p:spPr/>
        <p:txBody>
          <a:bodyPr/>
          <a:lstStyle/>
          <a:p>
            <a:fld id="{CEAC8C99-DF40-42BC-BB0B-0226A7A0C9E3}" type="slidenum">
              <a:rPr lang="en-US" smtClean="0"/>
              <a:t>18</a:t>
            </a:fld>
            <a:endParaRPr lang="en-US"/>
          </a:p>
        </p:txBody>
      </p:sp>
    </p:spTree>
    <p:extLst>
      <p:ext uri="{BB962C8B-B14F-4D97-AF65-F5344CB8AC3E}">
        <p14:creationId xmlns:p14="http://schemas.microsoft.com/office/powerpoint/2010/main" val="3399603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is information about the gear used, the length and weight of the fish and if the fish will killed or released.  The state advocates for no release of invasive fish.</a:t>
            </a:r>
          </a:p>
        </p:txBody>
      </p:sp>
      <p:sp>
        <p:nvSpPr>
          <p:cNvPr id="4" name="Slide Number Placeholder 3"/>
          <p:cNvSpPr>
            <a:spLocks noGrp="1"/>
          </p:cNvSpPr>
          <p:nvPr>
            <p:ph type="sldNum" sz="quarter" idx="5"/>
          </p:nvPr>
        </p:nvSpPr>
        <p:spPr/>
        <p:txBody>
          <a:bodyPr/>
          <a:lstStyle/>
          <a:p>
            <a:fld id="{CEAC8C99-DF40-42BC-BB0B-0226A7A0C9E3}" type="slidenum">
              <a:rPr lang="en-US" smtClean="0"/>
              <a:t>19</a:t>
            </a:fld>
            <a:endParaRPr lang="en-US"/>
          </a:p>
        </p:txBody>
      </p:sp>
    </p:spTree>
    <p:extLst>
      <p:ext uri="{BB962C8B-B14F-4D97-AF65-F5344CB8AC3E}">
        <p14:creationId xmlns:p14="http://schemas.microsoft.com/office/powerpoint/2010/main" val="3598369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Jumping into things, I am going to be giving you some background about why I’m doing this project, what the project objectives are, my planned methodology, issues that need to be considered, anticipated results, my timeline, and then I’ll open it up for questions.</a:t>
            </a:r>
          </a:p>
        </p:txBody>
      </p:sp>
      <p:sp>
        <p:nvSpPr>
          <p:cNvPr id="4" name="Slide Number Placeholder 3"/>
          <p:cNvSpPr>
            <a:spLocks noGrp="1"/>
          </p:cNvSpPr>
          <p:nvPr>
            <p:ph type="sldNum" sz="quarter" idx="5"/>
          </p:nvPr>
        </p:nvSpPr>
        <p:spPr/>
        <p:txBody>
          <a:bodyPr/>
          <a:lstStyle/>
          <a:p>
            <a:fld id="{CEAC8C99-DF40-42BC-BB0B-0226A7A0C9E3}" type="slidenum">
              <a:rPr lang="en-US" smtClean="0"/>
              <a:t>2</a:t>
            </a:fld>
            <a:endParaRPr lang="en-US"/>
          </a:p>
        </p:txBody>
      </p:sp>
    </p:spTree>
    <p:extLst>
      <p:ext uri="{BB962C8B-B14F-4D97-AF65-F5344CB8AC3E}">
        <p14:creationId xmlns:p14="http://schemas.microsoft.com/office/powerpoint/2010/main" val="3425287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have free text area where submitters can provide any other information they feel would be useful.  We also have a question about how they heard about the reporting tool. </a:t>
            </a:r>
          </a:p>
        </p:txBody>
      </p:sp>
      <p:sp>
        <p:nvSpPr>
          <p:cNvPr id="4" name="Slide Number Placeholder 3"/>
          <p:cNvSpPr>
            <a:spLocks noGrp="1"/>
          </p:cNvSpPr>
          <p:nvPr>
            <p:ph type="sldNum" sz="quarter" idx="5"/>
          </p:nvPr>
        </p:nvSpPr>
        <p:spPr/>
        <p:txBody>
          <a:bodyPr/>
          <a:lstStyle/>
          <a:p>
            <a:fld id="{CEAC8C99-DF40-42BC-BB0B-0226A7A0C9E3}" type="slidenum">
              <a:rPr lang="en-US" smtClean="0"/>
              <a:t>20</a:t>
            </a:fld>
            <a:endParaRPr lang="en-US"/>
          </a:p>
        </p:txBody>
      </p:sp>
    </p:spTree>
    <p:extLst>
      <p:ext uri="{BB962C8B-B14F-4D97-AF65-F5344CB8AC3E}">
        <p14:creationId xmlns:p14="http://schemas.microsoft.com/office/powerpoint/2010/main" val="2779998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Survey123 Connect can support translations, so I worked with a coworker to translate the form into Spanish.  According to July 2019 census estimates, 9.5% of Delaware’s population is Hispanic and Spanish is spoken in 6.9% of Delaware households.  This coupled with qualitative observations of active fishing, leads me to hope having a language option will increase usage.  </a:t>
            </a:r>
          </a:p>
        </p:txBody>
      </p:sp>
      <p:sp>
        <p:nvSpPr>
          <p:cNvPr id="4" name="Slide Number Placeholder 3"/>
          <p:cNvSpPr>
            <a:spLocks noGrp="1"/>
          </p:cNvSpPr>
          <p:nvPr>
            <p:ph type="sldNum" sz="quarter" idx="5"/>
          </p:nvPr>
        </p:nvSpPr>
        <p:spPr/>
        <p:txBody>
          <a:bodyPr/>
          <a:lstStyle/>
          <a:p>
            <a:fld id="{CEAC8C99-DF40-42BC-BB0B-0226A7A0C9E3}" type="slidenum">
              <a:rPr lang="en-US" smtClean="0"/>
              <a:t>21</a:t>
            </a:fld>
            <a:endParaRPr lang="en-US"/>
          </a:p>
        </p:txBody>
      </p:sp>
    </p:spTree>
    <p:extLst>
      <p:ext uri="{BB962C8B-B14F-4D97-AF65-F5344CB8AC3E}">
        <p14:creationId xmlns:p14="http://schemas.microsoft.com/office/powerpoint/2010/main" val="3830926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a tool and are hopefully getting reports submitted.  The submitted information needs to be verified for accuracy before it can be used.  Survey123 has some built-in options to help reduce submission errors which can simplify verification – these include required fields, utilizing lists and selections rather than requiring typing, and having validations like email, phone numbers, text only or number only fields all reduce possible entry errors.  Only experts familiar with the species of interest will review and verify the data.  Reviewers need to know if the information submitted appears reasonable and if the species identification is accurate.  To make sure reviews happen in a timely manner, reviewers will be notified via email when a report is submitted.  I have utilized </a:t>
            </a:r>
            <a:r>
              <a:rPr lang="en-US" dirty="0" err="1"/>
              <a:t>Integromat</a:t>
            </a:r>
            <a:r>
              <a:rPr lang="en-US" dirty="0"/>
              <a:t> to set up a webhook for this process.</a:t>
            </a:r>
          </a:p>
        </p:txBody>
      </p:sp>
      <p:sp>
        <p:nvSpPr>
          <p:cNvPr id="4" name="Slide Number Placeholder 3"/>
          <p:cNvSpPr>
            <a:spLocks noGrp="1"/>
          </p:cNvSpPr>
          <p:nvPr>
            <p:ph type="sldNum" sz="quarter" idx="5"/>
          </p:nvPr>
        </p:nvSpPr>
        <p:spPr/>
        <p:txBody>
          <a:bodyPr/>
          <a:lstStyle/>
          <a:p>
            <a:fld id="{CEAC8C99-DF40-42BC-BB0B-0226A7A0C9E3}" type="slidenum">
              <a:rPr lang="en-US" smtClean="0"/>
              <a:t>22</a:t>
            </a:fld>
            <a:endParaRPr lang="en-US"/>
          </a:p>
        </p:txBody>
      </p:sp>
    </p:spTree>
    <p:extLst>
      <p:ext uri="{BB962C8B-B14F-4D97-AF65-F5344CB8AC3E}">
        <p14:creationId xmlns:p14="http://schemas.microsoft.com/office/powerpoint/2010/main" val="4215350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mockup based on Esri’s Web </a:t>
            </a:r>
            <a:r>
              <a:rPr lang="en-US" dirty="0" err="1"/>
              <a:t>AppBuilder</a:t>
            </a:r>
            <a:r>
              <a:rPr lang="en-US" dirty="0"/>
              <a:t> for a verification tool.  Web </a:t>
            </a:r>
            <a:r>
              <a:rPr lang="en-US" dirty="0" err="1"/>
              <a:t>AppBuilder</a:t>
            </a:r>
            <a:r>
              <a:rPr lang="en-US" dirty="0"/>
              <a:t> is based on widgets, allowing for some flexibility on the information presented in an app.  Using the </a:t>
            </a:r>
            <a:r>
              <a:rPr lang="en-US" dirty="0" err="1"/>
              <a:t>SmartEdit</a:t>
            </a:r>
            <a:r>
              <a:rPr lang="en-US" dirty="0"/>
              <a:t> widget, you can select attributes that can be edited.  This protects from the reviewer accidental editing or deleting information.  When the reviewer clicks on a point, the attributes are displayed in the table to the left and selected fields are open to edit – these fields are a question field  “is the species identification correct?” and comments field.  When submissions come in, the “is the species identification correct?” question has a default answer of “check” and the data will not be incorporated into the usable dataset unless the answer is “yes.”  This widget also allows the submitted image to be opened in a new window so it can be reviewed.  I also plan to include a summary bar graph to show the count of each species reported to date and a switch button to filter by all records, records that need to be checked, or records that have been checked.  As data is filtered information will change on the map and bar graph accordingly.</a:t>
            </a:r>
          </a:p>
        </p:txBody>
      </p:sp>
      <p:sp>
        <p:nvSpPr>
          <p:cNvPr id="4" name="Slide Number Placeholder 3"/>
          <p:cNvSpPr>
            <a:spLocks noGrp="1"/>
          </p:cNvSpPr>
          <p:nvPr>
            <p:ph type="sldNum" sz="quarter" idx="5"/>
          </p:nvPr>
        </p:nvSpPr>
        <p:spPr/>
        <p:txBody>
          <a:bodyPr/>
          <a:lstStyle/>
          <a:p>
            <a:fld id="{CEAC8C99-DF40-42BC-BB0B-0226A7A0C9E3}" type="slidenum">
              <a:rPr lang="en-US" smtClean="0"/>
              <a:t>23</a:t>
            </a:fld>
            <a:endParaRPr lang="en-US"/>
          </a:p>
        </p:txBody>
      </p:sp>
    </p:spTree>
    <p:extLst>
      <p:ext uri="{BB962C8B-B14F-4D97-AF65-F5344CB8AC3E}">
        <p14:creationId xmlns:p14="http://schemas.microsoft.com/office/powerpoint/2010/main" val="2211268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Division of Fish and Wildlife has been receiving reports about snakeheads since 2011 and it is important to them that this data is incorporated with the new data we hope to get with the reporting app.  Once the existing data is formatted appropriately it will get appended to the hosted feature layer using ArcGIS Pro. I intend to include a field to distinguish the reporting types (public reporting app, phone, email, personal communications).  I realize that it is not realistic to expect the public to just use the reporting app, so I plan to create a tool for Fish and Wildlife staff to add new information as they receive it.</a:t>
            </a:r>
          </a:p>
        </p:txBody>
      </p:sp>
      <p:sp>
        <p:nvSpPr>
          <p:cNvPr id="4" name="Slide Number Placeholder 3"/>
          <p:cNvSpPr>
            <a:spLocks noGrp="1"/>
          </p:cNvSpPr>
          <p:nvPr>
            <p:ph type="sldNum" sz="quarter" idx="5"/>
          </p:nvPr>
        </p:nvSpPr>
        <p:spPr/>
        <p:txBody>
          <a:bodyPr/>
          <a:lstStyle/>
          <a:p>
            <a:fld id="{CEAC8C99-DF40-42BC-BB0B-0226A7A0C9E3}" type="slidenum">
              <a:rPr lang="en-US" smtClean="0"/>
              <a:t>24</a:t>
            </a:fld>
            <a:endParaRPr lang="en-US"/>
          </a:p>
        </p:txBody>
      </p:sp>
    </p:spTree>
    <p:extLst>
      <p:ext uri="{BB962C8B-B14F-4D97-AF65-F5344CB8AC3E}">
        <p14:creationId xmlns:p14="http://schemas.microsoft.com/office/powerpoint/2010/main" val="1776023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 web-based app will be developed to meet the visualization and analysis needs of the stakeholders.  Both ArcGIS Dashboard – previously called Operations Dashboard - and Web </a:t>
            </a:r>
            <a:r>
              <a:rPr lang="en-US" dirty="0" err="1"/>
              <a:t>AppBuilder</a:t>
            </a:r>
            <a:r>
              <a:rPr lang="en-US" dirty="0"/>
              <a:t> have useful features.  ArcGIS Dashboard provides detailed lists and extensive filtering options for visualizing data as mocked up here.  All data visualizations change as filters are turned on and off.  Graphs and summaries can also be incorporated into the dashboard.  Web </a:t>
            </a:r>
            <a:r>
              <a:rPr lang="en-US" dirty="0" err="1"/>
              <a:t>AppBuilder</a:t>
            </a:r>
            <a:r>
              <a:rPr lang="en-US" dirty="0"/>
              <a:t> also has filtering and graphing capabilities as I have already shown.  It also has a print widget, that could be useful for directly printing or saving maps to PDF format for incorporation into other documents.    </a:t>
            </a:r>
          </a:p>
          <a:p>
            <a:endParaRPr lang="en-US" dirty="0"/>
          </a:p>
        </p:txBody>
      </p:sp>
      <p:sp>
        <p:nvSpPr>
          <p:cNvPr id="4" name="Slide Number Placeholder 3"/>
          <p:cNvSpPr>
            <a:spLocks noGrp="1"/>
          </p:cNvSpPr>
          <p:nvPr>
            <p:ph type="sldNum" sz="quarter" idx="5"/>
          </p:nvPr>
        </p:nvSpPr>
        <p:spPr/>
        <p:txBody>
          <a:bodyPr/>
          <a:lstStyle/>
          <a:p>
            <a:fld id="{CEAC8C99-DF40-42BC-BB0B-0226A7A0C9E3}" type="slidenum">
              <a:rPr lang="en-US" smtClean="0"/>
              <a:t>25</a:t>
            </a:fld>
            <a:endParaRPr lang="en-US"/>
          </a:p>
        </p:txBody>
      </p:sp>
    </p:spTree>
    <p:extLst>
      <p:ext uri="{BB962C8B-B14F-4D97-AF65-F5344CB8AC3E}">
        <p14:creationId xmlns:p14="http://schemas.microsoft.com/office/powerpoint/2010/main" val="3592931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want to provide the public with information about this project.  Here is a mockup of a potential informational public app.  Using a platform like Esri’s Story Map or Experience Builder, I hope to develop an app that will provide both </a:t>
            </a:r>
            <a:r>
              <a:rPr lang="en-US" dirty="0" err="1"/>
              <a:t>mapcentric</a:t>
            </a:r>
            <a:r>
              <a:rPr lang="en-US" dirty="0"/>
              <a:t> data and narrative information.  I want to be able to provide the public with an overview of invasive species and then focus on our three species of interest.  I plan to provide summarized data rather than raw point data for clearer visualization and general information about species themselves.  I want to public to understand the issues and realize the value of reporting efforts. </a:t>
            </a:r>
          </a:p>
        </p:txBody>
      </p:sp>
      <p:sp>
        <p:nvSpPr>
          <p:cNvPr id="4" name="Slide Number Placeholder 3"/>
          <p:cNvSpPr>
            <a:spLocks noGrp="1"/>
          </p:cNvSpPr>
          <p:nvPr>
            <p:ph type="sldNum" sz="quarter" idx="5"/>
          </p:nvPr>
        </p:nvSpPr>
        <p:spPr/>
        <p:txBody>
          <a:bodyPr/>
          <a:lstStyle/>
          <a:p>
            <a:fld id="{CEAC8C99-DF40-42BC-BB0B-0226A7A0C9E3}" type="slidenum">
              <a:rPr lang="en-US" smtClean="0"/>
              <a:t>26</a:t>
            </a:fld>
            <a:endParaRPr lang="en-US"/>
          </a:p>
        </p:txBody>
      </p:sp>
    </p:spTree>
    <p:extLst>
      <p:ext uri="{BB962C8B-B14F-4D97-AF65-F5344CB8AC3E}">
        <p14:creationId xmlns:p14="http://schemas.microsoft.com/office/powerpoint/2010/main" val="1567108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identify potential challenges with my project.  I’ve already mentioned that a tool is only good if it is being used, so it is important to reach as many people as possible.</a:t>
            </a:r>
          </a:p>
          <a:p>
            <a:r>
              <a:rPr lang="en-US" dirty="0"/>
              <a:t>Because this app relies on cloud services, network connectivity is a concern.  If the app doesn’t work because of bad cell service we may not get accurate data.  A 2019 </a:t>
            </a:r>
            <a:r>
              <a:rPr lang="en-US" dirty="0" err="1"/>
              <a:t>RootMetric</a:t>
            </a:r>
            <a:r>
              <a:rPr lang="en-US" dirty="0"/>
              <a:t> report stated the overall performance of all four major cell phone networks in Delaware was above 84% with data performance over 87%,  While this is not perfect, it is pretty strong coverage.  If submitters have issues with their phone, they can always report later from a computer or tablet</a:t>
            </a:r>
          </a:p>
          <a:p>
            <a:r>
              <a:rPr lang="en-US" dirty="0"/>
              <a:t>It is important to remember what the data being collected is and isn’t - Volunteering Geographic Information is data from where things are found, so there is no accounting for where thing are not found.  This is the nature of these types of sampling efforts.  This data supplements other efforts and provides valuable information when full scientific surveys cannot occur.    </a:t>
            </a:r>
          </a:p>
        </p:txBody>
      </p:sp>
      <p:sp>
        <p:nvSpPr>
          <p:cNvPr id="4" name="Slide Number Placeholder 3"/>
          <p:cNvSpPr>
            <a:spLocks noGrp="1"/>
          </p:cNvSpPr>
          <p:nvPr>
            <p:ph type="sldNum" sz="quarter" idx="5"/>
          </p:nvPr>
        </p:nvSpPr>
        <p:spPr/>
        <p:txBody>
          <a:bodyPr/>
          <a:lstStyle/>
          <a:p>
            <a:fld id="{CEAC8C99-DF40-42BC-BB0B-0226A7A0C9E3}" type="slidenum">
              <a:rPr lang="en-US" smtClean="0"/>
              <a:t>27</a:t>
            </a:fld>
            <a:endParaRPr lang="en-US"/>
          </a:p>
        </p:txBody>
      </p:sp>
    </p:spTree>
    <p:extLst>
      <p:ext uri="{BB962C8B-B14F-4D97-AF65-F5344CB8AC3E}">
        <p14:creationId xmlns:p14="http://schemas.microsoft.com/office/powerpoint/2010/main" val="2674417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several concerns on the stakeholder side that should be addressed.  Data is being stored in a cloud environment and that tends to make people nervous.  No one wants to lose their data.  To deal with this situation, I think it is important to periodically backup data to have a on-premise copy incase there are issues.  This kind of backup can be done easily with ArcGIS Pro.</a:t>
            </a:r>
          </a:p>
          <a:p>
            <a:r>
              <a:rPr lang="en-US" dirty="0"/>
              <a:t>Much like the public needing to use the reporting app so we get data, our experts need to verify the data to make it available.  It is important to make sure they are comfortable with the verification process.  The stakeholders must also feel comfortable with visualization and analysis tool.  It needs to be user-friendly and provide useful information.</a:t>
            </a:r>
          </a:p>
        </p:txBody>
      </p:sp>
      <p:sp>
        <p:nvSpPr>
          <p:cNvPr id="4" name="Slide Number Placeholder 3"/>
          <p:cNvSpPr>
            <a:spLocks noGrp="1"/>
          </p:cNvSpPr>
          <p:nvPr>
            <p:ph type="sldNum" sz="quarter" idx="5"/>
          </p:nvPr>
        </p:nvSpPr>
        <p:spPr/>
        <p:txBody>
          <a:bodyPr/>
          <a:lstStyle/>
          <a:p>
            <a:fld id="{CEAC8C99-DF40-42BC-BB0B-0226A7A0C9E3}" type="slidenum">
              <a:rPr lang="en-US" smtClean="0"/>
              <a:t>28</a:t>
            </a:fld>
            <a:endParaRPr lang="en-US"/>
          </a:p>
        </p:txBody>
      </p:sp>
    </p:spTree>
    <p:extLst>
      <p:ext uri="{BB962C8B-B14F-4D97-AF65-F5344CB8AC3E}">
        <p14:creationId xmlns:p14="http://schemas.microsoft.com/office/powerpoint/2010/main" val="861247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this is a multifaceted project composed of many working parts.  Invasive species are a challenging issue world-wide and I hope this project collects useful, spatially referenced data that can enhance Delaware’s current understanding of Flathead Catfish, Blue Catfish, and Northern Snakehead.  I hope that through the tools I develop, individuals and organizations that do not regularly use GIS technologies will become more comfortable and begin to utilize spatial data for management and outreach efforts.  Finally, I hope this project will educate the recreational fishing community and the general public about the dangers of invasive species and the importance of reporting them.  If we can get reporting to become a standard practice, we may be able to better control the spread of invasive species.    </a:t>
            </a:r>
          </a:p>
        </p:txBody>
      </p:sp>
      <p:sp>
        <p:nvSpPr>
          <p:cNvPr id="4" name="Slide Number Placeholder 3"/>
          <p:cNvSpPr>
            <a:spLocks noGrp="1"/>
          </p:cNvSpPr>
          <p:nvPr>
            <p:ph type="sldNum" sz="quarter" idx="5"/>
          </p:nvPr>
        </p:nvSpPr>
        <p:spPr/>
        <p:txBody>
          <a:bodyPr/>
          <a:lstStyle/>
          <a:p>
            <a:fld id="{CEAC8C99-DF40-42BC-BB0B-0226A7A0C9E3}" type="slidenum">
              <a:rPr lang="en-US" smtClean="0"/>
              <a:t>29</a:t>
            </a:fld>
            <a:endParaRPr lang="en-US"/>
          </a:p>
        </p:txBody>
      </p:sp>
    </p:spTree>
    <p:extLst>
      <p:ext uri="{BB962C8B-B14F-4D97-AF65-F5344CB8AC3E}">
        <p14:creationId xmlns:p14="http://schemas.microsoft.com/office/powerpoint/2010/main" val="584598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probably a little different than other you have seen so to understand my interest, it might help to know a little bit about me.  I’m a former fisheries biologist that is now working in the world of water quality standards, and pollution control.  As you can see, I clearly enjoyed working with fish – that is an Atlantic Sturgeon, if you aren’t familiar.  I am always looking for an excuse to keep my feet wet, so when I was asked by collogues if it was possible to make a tool to report invasive fish, I was eager to help – it was incorporating my love of fish and fisheries science and my GIS skills!  Many people I work with get anxious when they hear GIS, so I’m always looking for opportunities to help people feel more comfortable using spatial data. </a:t>
            </a:r>
          </a:p>
        </p:txBody>
      </p:sp>
      <p:sp>
        <p:nvSpPr>
          <p:cNvPr id="4" name="Slide Number Placeholder 3"/>
          <p:cNvSpPr>
            <a:spLocks noGrp="1"/>
          </p:cNvSpPr>
          <p:nvPr>
            <p:ph type="sldNum" sz="quarter" idx="5"/>
          </p:nvPr>
        </p:nvSpPr>
        <p:spPr/>
        <p:txBody>
          <a:bodyPr/>
          <a:lstStyle/>
          <a:p>
            <a:fld id="{CEAC8C99-DF40-42BC-BB0B-0226A7A0C9E3}" type="slidenum">
              <a:rPr lang="en-US" smtClean="0"/>
              <a:t>3</a:t>
            </a:fld>
            <a:endParaRPr lang="en-US"/>
          </a:p>
        </p:txBody>
      </p:sp>
    </p:spTree>
    <p:extLst>
      <p:ext uri="{BB962C8B-B14F-4D97-AF65-F5344CB8AC3E}">
        <p14:creationId xmlns:p14="http://schemas.microsoft.com/office/powerpoint/2010/main" val="4157639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project timeline.  As you have heard, I have already started working on some aspects of the project, so over the next few months, I will make any needed modification to the survey123 public reporting tool, I will finish the verification tool and incorporate existing data in the hosted feature layer.  I will then work on the stakeholder’s visualization and analysis tool and a tool to incorporate data submitted via calls and emails.  Later this summer, I will work on the public visualization tool.  In October I will finalize my project and I hope to present at one of two regional conferences.  These are the Delaware Invasive Species Annual Meeting at the end of October or the Mid Atlantic Chapter of the American Fisheries Society Meeting in early November.  I will then complete my final report by December.</a:t>
            </a:r>
          </a:p>
        </p:txBody>
      </p:sp>
      <p:sp>
        <p:nvSpPr>
          <p:cNvPr id="4" name="Slide Number Placeholder 3"/>
          <p:cNvSpPr>
            <a:spLocks noGrp="1"/>
          </p:cNvSpPr>
          <p:nvPr>
            <p:ph type="sldNum" sz="quarter" idx="5"/>
          </p:nvPr>
        </p:nvSpPr>
        <p:spPr/>
        <p:txBody>
          <a:bodyPr/>
          <a:lstStyle/>
          <a:p>
            <a:fld id="{CEAC8C99-DF40-42BC-BB0B-0226A7A0C9E3}" type="slidenum">
              <a:rPr lang="en-US" smtClean="0"/>
              <a:t>30</a:t>
            </a:fld>
            <a:endParaRPr lang="en-US"/>
          </a:p>
        </p:txBody>
      </p:sp>
    </p:spTree>
    <p:extLst>
      <p:ext uri="{BB962C8B-B14F-4D97-AF65-F5344CB8AC3E}">
        <p14:creationId xmlns:p14="http://schemas.microsoft.com/office/powerpoint/2010/main" val="3424333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my references that no one can read, but I promise they are all real.  </a:t>
            </a:r>
          </a:p>
        </p:txBody>
      </p:sp>
      <p:sp>
        <p:nvSpPr>
          <p:cNvPr id="4" name="Slide Number Placeholder 3"/>
          <p:cNvSpPr>
            <a:spLocks noGrp="1"/>
          </p:cNvSpPr>
          <p:nvPr>
            <p:ph type="sldNum" sz="quarter" idx="5"/>
          </p:nvPr>
        </p:nvSpPr>
        <p:spPr/>
        <p:txBody>
          <a:bodyPr/>
          <a:lstStyle/>
          <a:p>
            <a:fld id="{CEAC8C99-DF40-42BC-BB0B-0226A7A0C9E3}" type="slidenum">
              <a:rPr lang="en-US" smtClean="0"/>
              <a:t>31</a:t>
            </a:fld>
            <a:endParaRPr lang="en-US"/>
          </a:p>
        </p:txBody>
      </p:sp>
    </p:spTree>
    <p:extLst>
      <p:ext uri="{BB962C8B-B14F-4D97-AF65-F5344CB8AC3E}">
        <p14:creationId xmlns:p14="http://schemas.microsoft.com/office/powerpoint/2010/main" val="3383583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that I would like to thank you and take any questions.</a:t>
            </a:r>
          </a:p>
        </p:txBody>
      </p:sp>
      <p:sp>
        <p:nvSpPr>
          <p:cNvPr id="4" name="Slide Number Placeholder 3"/>
          <p:cNvSpPr>
            <a:spLocks noGrp="1"/>
          </p:cNvSpPr>
          <p:nvPr>
            <p:ph type="sldNum" sz="quarter" idx="5"/>
          </p:nvPr>
        </p:nvSpPr>
        <p:spPr/>
        <p:txBody>
          <a:bodyPr/>
          <a:lstStyle/>
          <a:p>
            <a:fld id="{CEAC8C99-DF40-42BC-BB0B-0226A7A0C9E3}" type="slidenum">
              <a:rPr lang="en-US" smtClean="0"/>
              <a:t>32</a:t>
            </a:fld>
            <a:endParaRPr lang="en-US"/>
          </a:p>
        </p:txBody>
      </p:sp>
    </p:spTree>
    <p:extLst>
      <p:ext uri="{BB962C8B-B14F-4D97-AF65-F5344CB8AC3E}">
        <p14:creationId xmlns:p14="http://schemas.microsoft.com/office/powerpoint/2010/main" val="324017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sure everyone has heard about invasive species, but I wanted to provide you with a quick overview. According to US Executive Order 13112, an invasive species can be defined as any living organism not originally from an area whose introduction causes or is likely to cause economic or ecological harm or harm to human health.  The map on this slide is from a 2017 paper by </a:t>
            </a:r>
            <a:r>
              <a:rPr lang="en-US" dirty="0" err="1"/>
              <a:t>Turbelin</a:t>
            </a:r>
            <a:r>
              <a:rPr lang="en-US" dirty="0"/>
              <a:t>, Malamud, and Francis.  It shows the number of known invasive species by country and as you can see red indicates the highest number of documented species, so the US is unfortunately a leader.  We have seen an increase of invasive species on a world-wide scale due to increased international trade and relative ease of international travel.  In a 2005 paper by Pimentel et al, it was calculated that 42% of threatened and endangered species were being put at increased risk due to invasive species and while I couldn’t find any updates to this number, it can be assumed that the risk has only continued to grow.    </a:t>
            </a:r>
          </a:p>
        </p:txBody>
      </p:sp>
      <p:sp>
        <p:nvSpPr>
          <p:cNvPr id="4" name="Slide Number Placeholder 3"/>
          <p:cNvSpPr>
            <a:spLocks noGrp="1"/>
          </p:cNvSpPr>
          <p:nvPr>
            <p:ph type="sldNum" sz="quarter" idx="5"/>
          </p:nvPr>
        </p:nvSpPr>
        <p:spPr/>
        <p:txBody>
          <a:bodyPr/>
          <a:lstStyle/>
          <a:p>
            <a:fld id="{CEAC8C99-DF40-42BC-BB0B-0226A7A0C9E3}" type="slidenum">
              <a:rPr lang="en-US" smtClean="0"/>
              <a:t>4</a:t>
            </a:fld>
            <a:endParaRPr lang="en-US"/>
          </a:p>
        </p:txBody>
      </p:sp>
    </p:spTree>
    <p:extLst>
      <p:ext uri="{BB962C8B-B14F-4D97-AF65-F5344CB8AC3E}">
        <p14:creationId xmlns:p14="http://schemas.microsoft.com/office/powerpoint/2010/main" val="1911988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invasive species is introduced to an area, there are usually no natural checks in place so they can quickly begin to impact the native species, environments, crops, and communities through competition, predation, and the spread of disease.  Spotted lanternfly is a timely example that you may have heard of.  They are believed to have arrived from Asia as egg masses on a stone shipment in 2012.  The first infestation was documented in 2014 in Berks County, PA and since then they have spread throughout Pennsylvania to New York, New Jersey, Maryland, Virginia, and Delaware.  These images show the spotted lanternfly as both an economic and lifestyle pest, causing issues for residents, businesses, tourism, forestry, and agriculture.   The lower images show an apple tree, grape vine, and a </a:t>
            </a:r>
            <a:r>
              <a:rPr lang="en-US"/>
              <a:t>backyard tree </a:t>
            </a:r>
            <a:r>
              <a:rPr lang="en-US" dirty="0"/>
              <a:t>completely infested.</a:t>
            </a:r>
          </a:p>
        </p:txBody>
      </p:sp>
      <p:sp>
        <p:nvSpPr>
          <p:cNvPr id="4" name="Slide Number Placeholder 3"/>
          <p:cNvSpPr>
            <a:spLocks noGrp="1"/>
          </p:cNvSpPr>
          <p:nvPr>
            <p:ph type="sldNum" sz="quarter" idx="5"/>
          </p:nvPr>
        </p:nvSpPr>
        <p:spPr/>
        <p:txBody>
          <a:bodyPr/>
          <a:lstStyle/>
          <a:p>
            <a:fld id="{CEAC8C99-DF40-42BC-BB0B-0226A7A0C9E3}" type="slidenum">
              <a:rPr lang="en-US" smtClean="0"/>
              <a:t>5</a:t>
            </a:fld>
            <a:endParaRPr lang="en-US"/>
          </a:p>
        </p:txBody>
      </p:sp>
    </p:spTree>
    <p:extLst>
      <p:ext uri="{BB962C8B-B14F-4D97-AF65-F5344CB8AC3E}">
        <p14:creationId xmlns:p14="http://schemas.microsoft.com/office/powerpoint/2010/main" val="3422747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overview of the potential impacts of invasive species, what can we do in Delaware to try and gain a better understanding about the problem?  Because there are many types of invasive species found in a wide variety of habitats, I knew I couldn’t just create something to report any and all invasive species – it would just be too unwieldy.  It was important to initially focus on species that would be recognizable and relatively easy to identify, are encountered by the public, and have the potential to impact native species, habitat, and ecology.  I met with stakeholders from the Division of Fish and Wildlife, the Delaware Invasive Species Council and Delaware </a:t>
            </a:r>
            <a:r>
              <a:rPr lang="en-US" dirty="0" err="1"/>
              <a:t>SeaGrant</a:t>
            </a:r>
            <a:r>
              <a:rPr lang="en-US" dirty="0"/>
              <a:t> to determine what they thought would be a beneficial project through a needs assessment process.  To be frank, they wanted to be able to do more with less – a moto for this day and age.  They hoped to be able to use to public to find out where invasive species were being found and not necessarily have to increase their own efforts.  They wanted to be able to incorporate any existing data they already had and they wanted to be able to visualize the data.  We picked three fish to focus on based on the criteria I just mentioned, Flathead Catfish, Blue Catfish, and Northern Snakehead, and I will give you a little background on each of them.</a:t>
            </a:r>
          </a:p>
        </p:txBody>
      </p:sp>
      <p:sp>
        <p:nvSpPr>
          <p:cNvPr id="4" name="Slide Number Placeholder 3"/>
          <p:cNvSpPr>
            <a:spLocks noGrp="1"/>
          </p:cNvSpPr>
          <p:nvPr>
            <p:ph type="sldNum" sz="quarter" idx="5"/>
          </p:nvPr>
        </p:nvSpPr>
        <p:spPr/>
        <p:txBody>
          <a:bodyPr/>
          <a:lstStyle/>
          <a:p>
            <a:fld id="{CEAC8C99-DF40-42BC-BB0B-0226A7A0C9E3}" type="slidenum">
              <a:rPr lang="en-US" smtClean="0"/>
              <a:t>6</a:t>
            </a:fld>
            <a:endParaRPr lang="en-US"/>
          </a:p>
        </p:txBody>
      </p:sp>
    </p:spTree>
    <p:extLst>
      <p:ext uri="{BB962C8B-B14F-4D97-AF65-F5344CB8AC3E}">
        <p14:creationId xmlns:p14="http://schemas.microsoft.com/office/powerpoint/2010/main" val="419592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Flathead Catfish is a freshwater species native to the United States, but not the Mid Atlantic region.  Its native range is the lower Great Lakes and Mississippi River Basins.  This species has been found to quickly establish itself in the locations it has been introduced.  It is fast growing can reach up to 5 feet in length and preys heavily on the native fish and crustacean populations, outcompeting and devastating communities. </a:t>
            </a:r>
          </a:p>
        </p:txBody>
      </p:sp>
      <p:sp>
        <p:nvSpPr>
          <p:cNvPr id="4" name="Slide Number Placeholder 3"/>
          <p:cNvSpPr>
            <a:spLocks noGrp="1"/>
          </p:cNvSpPr>
          <p:nvPr>
            <p:ph type="sldNum" sz="quarter" idx="5"/>
          </p:nvPr>
        </p:nvSpPr>
        <p:spPr/>
        <p:txBody>
          <a:bodyPr/>
          <a:lstStyle/>
          <a:p>
            <a:fld id="{CEAC8C99-DF40-42BC-BB0B-0226A7A0C9E3}" type="slidenum">
              <a:rPr lang="en-US" smtClean="0"/>
              <a:t>7</a:t>
            </a:fld>
            <a:endParaRPr lang="en-US"/>
          </a:p>
        </p:txBody>
      </p:sp>
    </p:spTree>
    <p:extLst>
      <p:ext uri="{BB962C8B-B14F-4D97-AF65-F5344CB8AC3E}">
        <p14:creationId xmlns:p14="http://schemas.microsoft.com/office/powerpoint/2010/main" val="157504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 Catfish is another species native to the United States, but not the Mid Atlantic Region.  It’s native range is the Mississippi, Missouri, and Ohio River Basins as well as Gulf Coast streams from Alabama, south into Mexico.  This catfish is primarily freshwater, but has a high salinity tolerance allowing it to establish itself in a wide variety of habitat types.  This is a highly fecund and long-lived species.  It can reach lengths of 5.5 feet and weigh up to 110 lbs.  In the 1970s and 80s this fish was stocked for recreational fishing in Virginia and soon spread to surrounding states.   Thanks Virginia!      </a:t>
            </a:r>
          </a:p>
        </p:txBody>
      </p:sp>
      <p:sp>
        <p:nvSpPr>
          <p:cNvPr id="4" name="Slide Number Placeholder 3"/>
          <p:cNvSpPr>
            <a:spLocks noGrp="1"/>
          </p:cNvSpPr>
          <p:nvPr>
            <p:ph type="sldNum" sz="quarter" idx="5"/>
          </p:nvPr>
        </p:nvSpPr>
        <p:spPr/>
        <p:txBody>
          <a:bodyPr/>
          <a:lstStyle/>
          <a:p>
            <a:fld id="{CEAC8C99-DF40-42BC-BB0B-0226A7A0C9E3}" type="slidenum">
              <a:rPr lang="en-US" smtClean="0"/>
              <a:t>8</a:t>
            </a:fld>
            <a:endParaRPr lang="en-US"/>
          </a:p>
        </p:txBody>
      </p:sp>
    </p:spTree>
    <p:extLst>
      <p:ext uri="{BB962C8B-B14F-4D97-AF65-F5344CB8AC3E}">
        <p14:creationId xmlns:p14="http://schemas.microsoft.com/office/powerpoint/2010/main" val="2683778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species I’m are going to focus on is the Northern Snakehead also known as </a:t>
            </a:r>
            <a:r>
              <a:rPr lang="en-US" dirty="0" err="1"/>
              <a:t>Frankenfish</a:t>
            </a:r>
            <a:r>
              <a:rPr lang="en-US" dirty="0"/>
              <a:t>, and for good reason.  This fish is native to Russia, China, and Korea.  It averages 33 inches in length and has a voracious appetite. It is tolerant of cold temperatures, can survive out of water for up to 4 days and juvenile Northern Snakeheads have been know to “walk” between adjacent waterbodies.  It was brought to the US for the live fish market trade and is believed to have been intentionally released – quickly establishing itself and becoming the stuff of </a:t>
            </a:r>
            <a:r>
              <a:rPr lang="en-US" dirty="0" err="1"/>
              <a:t>SyFy</a:t>
            </a:r>
            <a:r>
              <a:rPr lang="en-US" dirty="0"/>
              <a:t> Original Movies. </a:t>
            </a:r>
          </a:p>
        </p:txBody>
      </p:sp>
      <p:sp>
        <p:nvSpPr>
          <p:cNvPr id="4" name="Slide Number Placeholder 3"/>
          <p:cNvSpPr>
            <a:spLocks noGrp="1"/>
          </p:cNvSpPr>
          <p:nvPr>
            <p:ph type="sldNum" sz="quarter" idx="5"/>
          </p:nvPr>
        </p:nvSpPr>
        <p:spPr/>
        <p:txBody>
          <a:bodyPr/>
          <a:lstStyle/>
          <a:p>
            <a:fld id="{CEAC8C99-DF40-42BC-BB0B-0226A7A0C9E3}" type="slidenum">
              <a:rPr lang="en-US" smtClean="0"/>
              <a:t>9</a:t>
            </a:fld>
            <a:endParaRPr lang="en-US"/>
          </a:p>
        </p:txBody>
      </p:sp>
    </p:spTree>
    <p:extLst>
      <p:ext uri="{BB962C8B-B14F-4D97-AF65-F5344CB8AC3E}">
        <p14:creationId xmlns:p14="http://schemas.microsoft.com/office/powerpoint/2010/main" val="79790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35CB8-8145-4B44-B8DE-8969B74F1F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71FDB3-2BDB-492F-8466-028EF0894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EF75E90-F2F0-459C-B578-C1D88F637BC2}"/>
              </a:ext>
            </a:extLst>
          </p:cNvPr>
          <p:cNvSpPr>
            <a:spLocks noGrp="1"/>
          </p:cNvSpPr>
          <p:nvPr>
            <p:ph type="dt" sz="half" idx="10"/>
          </p:nvPr>
        </p:nvSpPr>
        <p:spPr/>
        <p:txBody>
          <a:bodyPr/>
          <a:lstStyle/>
          <a:p>
            <a:fld id="{09CBD78A-EE61-4445-B503-F5A60AA424D0}" type="datetimeFigureOut">
              <a:rPr lang="en-US" smtClean="0"/>
              <a:t>5/6/2020</a:t>
            </a:fld>
            <a:endParaRPr lang="en-US"/>
          </a:p>
        </p:txBody>
      </p:sp>
      <p:sp>
        <p:nvSpPr>
          <p:cNvPr id="5" name="Footer Placeholder 4">
            <a:extLst>
              <a:ext uri="{FF2B5EF4-FFF2-40B4-BE49-F238E27FC236}">
                <a16:creationId xmlns:a16="http://schemas.microsoft.com/office/drawing/2014/main" id="{3FEF5870-ABAA-4F8C-BB3F-E07118FB6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F7E75-0FC2-41C4-8CAA-591ED256C403}"/>
              </a:ext>
            </a:extLst>
          </p:cNvPr>
          <p:cNvSpPr>
            <a:spLocks noGrp="1"/>
          </p:cNvSpPr>
          <p:nvPr>
            <p:ph type="sldNum" sz="quarter" idx="12"/>
          </p:nvPr>
        </p:nvSpPr>
        <p:spPr/>
        <p:txBody>
          <a:bodyPr/>
          <a:lstStyle/>
          <a:p>
            <a:fld id="{B9A1CB1A-9529-4EC5-B63A-B503C52905AF}" type="slidenum">
              <a:rPr lang="en-US" smtClean="0"/>
              <a:t>‹#›</a:t>
            </a:fld>
            <a:endParaRPr lang="en-US"/>
          </a:p>
        </p:txBody>
      </p:sp>
    </p:spTree>
    <p:extLst>
      <p:ext uri="{BB962C8B-B14F-4D97-AF65-F5344CB8AC3E}">
        <p14:creationId xmlns:p14="http://schemas.microsoft.com/office/powerpoint/2010/main" val="2871204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223A-740D-4CF3-99C8-3961FFDC20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B1B886-2F7C-4604-8B6F-67DFD5E0C9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08B63-2813-48EA-AA18-98CAB22E2C85}"/>
              </a:ext>
            </a:extLst>
          </p:cNvPr>
          <p:cNvSpPr>
            <a:spLocks noGrp="1"/>
          </p:cNvSpPr>
          <p:nvPr>
            <p:ph type="dt" sz="half" idx="10"/>
          </p:nvPr>
        </p:nvSpPr>
        <p:spPr/>
        <p:txBody>
          <a:bodyPr/>
          <a:lstStyle/>
          <a:p>
            <a:fld id="{09CBD78A-EE61-4445-B503-F5A60AA424D0}" type="datetimeFigureOut">
              <a:rPr lang="en-US" smtClean="0"/>
              <a:t>5/6/2020</a:t>
            </a:fld>
            <a:endParaRPr lang="en-US"/>
          </a:p>
        </p:txBody>
      </p:sp>
      <p:sp>
        <p:nvSpPr>
          <p:cNvPr id="5" name="Footer Placeholder 4">
            <a:extLst>
              <a:ext uri="{FF2B5EF4-FFF2-40B4-BE49-F238E27FC236}">
                <a16:creationId xmlns:a16="http://schemas.microsoft.com/office/drawing/2014/main" id="{2EC0FFF5-CC02-4876-9E80-5212C6EB8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84C7B-B578-49C8-979D-0B29E033F84C}"/>
              </a:ext>
            </a:extLst>
          </p:cNvPr>
          <p:cNvSpPr>
            <a:spLocks noGrp="1"/>
          </p:cNvSpPr>
          <p:nvPr>
            <p:ph type="sldNum" sz="quarter" idx="12"/>
          </p:nvPr>
        </p:nvSpPr>
        <p:spPr/>
        <p:txBody>
          <a:bodyPr/>
          <a:lstStyle/>
          <a:p>
            <a:fld id="{B9A1CB1A-9529-4EC5-B63A-B503C52905AF}" type="slidenum">
              <a:rPr lang="en-US" smtClean="0"/>
              <a:t>‹#›</a:t>
            </a:fld>
            <a:endParaRPr lang="en-US"/>
          </a:p>
        </p:txBody>
      </p:sp>
    </p:spTree>
    <p:extLst>
      <p:ext uri="{BB962C8B-B14F-4D97-AF65-F5344CB8AC3E}">
        <p14:creationId xmlns:p14="http://schemas.microsoft.com/office/powerpoint/2010/main" val="2179312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3FB4A5-BA01-4B70-9C86-F0127E5115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681853-D934-43D4-9873-A7A6E7ACD3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13408-6024-40E6-B423-A813EA3F18BA}"/>
              </a:ext>
            </a:extLst>
          </p:cNvPr>
          <p:cNvSpPr>
            <a:spLocks noGrp="1"/>
          </p:cNvSpPr>
          <p:nvPr>
            <p:ph type="dt" sz="half" idx="10"/>
          </p:nvPr>
        </p:nvSpPr>
        <p:spPr/>
        <p:txBody>
          <a:bodyPr/>
          <a:lstStyle/>
          <a:p>
            <a:fld id="{09CBD78A-EE61-4445-B503-F5A60AA424D0}" type="datetimeFigureOut">
              <a:rPr lang="en-US" smtClean="0"/>
              <a:t>5/6/2020</a:t>
            </a:fld>
            <a:endParaRPr lang="en-US"/>
          </a:p>
        </p:txBody>
      </p:sp>
      <p:sp>
        <p:nvSpPr>
          <p:cNvPr id="5" name="Footer Placeholder 4">
            <a:extLst>
              <a:ext uri="{FF2B5EF4-FFF2-40B4-BE49-F238E27FC236}">
                <a16:creationId xmlns:a16="http://schemas.microsoft.com/office/drawing/2014/main" id="{F0433D98-B02F-4851-A470-E2DE4FF03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30FFD-8E46-4C45-BD93-CE641A6B8D15}"/>
              </a:ext>
            </a:extLst>
          </p:cNvPr>
          <p:cNvSpPr>
            <a:spLocks noGrp="1"/>
          </p:cNvSpPr>
          <p:nvPr>
            <p:ph type="sldNum" sz="quarter" idx="12"/>
          </p:nvPr>
        </p:nvSpPr>
        <p:spPr/>
        <p:txBody>
          <a:bodyPr/>
          <a:lstStyle/>
          <a:p>
            <a:fld id="{B9A1CB1A-9529-4EC5-B63A-B503C52905AF}" type="slidenum">
              <a:rPr lang="en-US" smtClean="0"/>
              <a:t>‹#›</a:t>
            </a:fld>
            <a:endParaRPr lang="en-US"/>
          </a:p>
        </p:txBody>
      </p:sp>
    </p:spTree>
    <p:extLst>
      <p:ext uri="{BB962C8B-B14F-4D97-AF65-F5344CB8AC3E}">
        <p14:creationId xmlns:p14="http://schemas.microsoft.com/office/powerpoint/2010/main" val="565745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F4FB-7436-4798-8EB4-70B1133AACF6}"/>
              </a:ext>
            </a:extLst>
          </p:cNvPr>
          <p:cNvSpPr>
            <a:spLocks noGrp="1"/>
          </p:cNvSpPr>
          <p:nvPr>
            <p:ph type="title"/>
          </p:nvPr>
        </p:nvSpPr>
        <p:spPr>
          <a:xfrm>
            <a:off x="838200" y="1662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B0D7028-F761-4FBF-9736-29D79D92FC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0771E-76B3-44DF-9899-BA8A65FD8AD8}"/>
              </a:ext>
            </a:extLst>
          </p:cNvPr>
          <p:cNvSpPr>
            <a:spLocks noGrp="1"/>
          </p:cNvSpPr>
          <p:nvPr>
            <p:ph type="dt" sz="half" idx="10"/>
          </p:nvPr>
        </p:nvSpPr>
        <p:spPr/>
        <p:txBody>
          <a:bodyPr/>
          <a:lstStyle/>
          <a:p>
            <a:fld id="{09CBD78A-EE61-4445-B503-F5A60AA424D0}" type="datetimeFigureOut">
              <a:rPr lang="en-US" smtClean="0"/>
              <a:t>5/6/2020</a:t>
            </a:fld>
            <a:endParaRPr lang="en-US"/>
          </a:p>
        </p:txBody>
      </p:sp>
      <p:sp>
        <p:nvSpPr>
          <p:cNvPr id="5" name="Footer Placeholder 4">
            <a:extLst>
              <a:ext uri="{FF2B5EF4-FFF2-40B4-BE49-F238E27FC236}">
                <a16:creationId xmlns:a16="http://schemas.microsoft.com/office/drawing/2014/main" id="{C3950016-F993-477C-A593-14F62AE25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E1CDB-5756-4852-8A59-FE9EC75F6FC1}"/>
              </a:ext>
            </a:extLst>
          </p:cNvPr>
          <p:cNvSpPr>
            <a:spLocks noGrp="1"/>
          </p:cNvSpPr>
          <p:nvPr>
            <p:ph type="sldNum" sz="quarter" idx="12"/>
          </p:nvPr>
        </p:nvSpPr>
        <p:spPr/>
        <p:txBody>
          <a:bodyPr/>
          <a:lstStyle/>
          <a:p>
            <a:fld id="{B9A1CB1A-9529-4EC5-B63A-B503C52905AF}" type="slidenum">
              <a:rPr lang="en-US" smtClean="0"/>
              <a:t>‹#›</a:t>
            </a:fld>
            <a:endParaRPr lang="en-US"/>
          </a:p>
        </p:txBody>
      </p:sp>
    </p:spTree>
    <p:extLst>
      <p:ext uri="{BB962C8B-B14F-4D97-AF65-F5344CB8AC3E}">
        <p14:creationId xmlns:p14="http://schemas.microsoft.com/office/powerpoint/2010/main" val="291049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5F3-973C-4C83-A90E-B476D274FD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799A87-6E7F-46BD-A8D2-0C48F8DBE4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68CE31-64A6-47F8-8AA5-144386CC785E}"/>
              </a:ext>
            </a:extLst>
          </p:cNvPr>
          <p:cNvSpPr>
            <a:spLocks noGrp="1"/>
          </p:cNvSpPr>
          <p:nvPr>
            <p:ph type="dt" sz="half" idx="10"/>
          </p:nvPr>
        </p:nvSpPr>
        <p:spPr/>
        <p:txBody>
          <a:bodyPr/>
          <a:lstStyle/>
          <a:p>
            <a:fld id="{09CBD78A-EE61-4445-B503-F5A60AA424D0}" type="datetimeFigureOut">
              <a:rPr lang="en-US" smtClean="0"/>
              <a:t>5/6/2020</a:t>
            </a:fld>
            <a:endParaRPr lang="en-US"/>
          </a:p>
        </p:txBody>
      </p:sp>
      <p:sp>
        <p:nvSpPr>
          <p:cNvPr id="5" name="Footer Placeholder 4">
            <a:extLst>
              <a:ext uri="{FF2B5EF4-FFF2-40B4-BE49-F238E27FC236}">
                <a16:creationId xmlns:a16="http://schemas.microsoft.com/office/drawing/2014/main" id="{1B57EFCB-3AB7-4045-8DFD-45E07BF18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41520-63CB-496E-9BDE-F7C1CCB6E1D5}"/>
              </a:ext>
            </a:extLst>
          </p:cNvPr>
          <p:cNvSpPr>
            <a:spLocks noGrp="1"/>
          </p:cNvSpPr>
          <p:nvPr>
            <p:ph type="sldNum" sz="quarter" idx="12"/>
          </p:nvPr>
        </p:nvSpPr>
        <p:spPr/>
        <p:txBody>
          <a:bodyPr/>
          <a:lstStyle/>
          <a:p>
            <a:fld id="{B9A1CB1A-9529-4EC5-B63A-B503C52905AF}" type="slidenum">
              <a:rPr lang="en-US" smtClean="0"/>
              <a:t>‹#›</a:t>
            </a:fld>
            <a:endParaRPr lang="en-US"/>
          </a:p>
        </p:txBody>
      </p:sp>
    </p:spTree>
    <p:extLst>
      <p:ext uri="{BB962C8B-B14F-4D97-AF65-F5344CB8AC3E}">
        <p14:creationId xmlns:p14="http://schemas.microsoft.com/office/powerpoint/2010/main" val="223735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941B-1AEE-4B96-978C-29A7FBFCDF8F}"/>
              </a:ext>
            </a:extLst>
          </p:cNvPr>
          <p:cNvSpPr>
            <a:spLocks noGrp="1"/>
          </p:cNvSpPr>
          <p:nvPr>
            <p:ph type="title"/>
          </p:nvPr>
        </p:nvSpPr>
        <p:spPr>
          <a:xfrm>
            <a:off x="838200" y="1662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099F528-9FD3-4D8C-B0E4-F4F1A3C95A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0B343A-88AB-4161-BD26-49FD33BF6B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0F22CC-176A-41B1-8A5E-98807417F56A}"/>
              </a:ext>
            </a:extLst>
          </p:cNvPr>
          <p:cNvSpPr>
            <a:spLocks noGrp="1"/>
          </p:cNvSpPr>
          <p:nvPr>
            <p:ph type="dt" sz="half" idx="10"/>
          </p:nvPr>
        </p:nvSpPr>
        <p:spPr/>
        <p:txBody>
          <a:bodyPr/>
          <a:lstStyle/>
          <a:p>
            <a:fld id="{09CBD78A-EE61-4445-B503-F5A60AA424D0}" type="datetimeFigureOut">
              <a:rPr lang="en-US" smtClean="0"/>
              <a:t>5/6/2020</a:t>
            </a:fld>
            <a:endParaRPr lang="en-US"/>
          </a:p>
        </p:txBody>
      </p:sp>
      <p:sp>
        <p:nvSpPr>
          <p:cNvPr id="6" name="Footer Placeholder 5">
            <a:extLst>
              <a:ext uri="{FF2B5EF4-FFF2-40B4-BE49-F238E27FC236}">
                <a16:creationId xmlns:a16="http://schemas.microsoft.com/office/drawing/2014/main" id="{A6898260-EC88-485E-AAE5-57FC2803A4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9A6A4-8271-48D2-B9AA-30511178CC39}"/>
              </a:ext>
            </a:extLst>
          </p:cNvPr>
          <p:cNvSpPr>
            <a:spLocks noGrp="1"/>
          </p:cNvSpPr>
          <p:nvPr>
            <p:ph type="sldNum" sz="quarter" idx="12"/>
          </p:nvPr>
        </p:nvSpPr>
        <p:spPr/>
        <p:txBody>
          <a:bodyPr/>
          <a:lstStyle/>
          <a:p>
            <a:fld id="{B9A1CB1A-9529-4EC5-B63A-B503C52905AF}" type="slidenum">
              <a:rPr lang="en-US" smtClean="0"/>
              <a:t>‹#›</a:t>
            </a:fld>
            <a:endParaRPr lang="en-US"/>
          </a:p>
        </p:txBody>
      </p:sp>
    </p:spTree>
    <p:extLst>
      <p:ext uri="{BB962C8B-B14F-4D97-AF65-F5344CB8AC3E}">
        <p14:creationId xmlns:p14="http://schemas.microsoft.com/office/powerpoint/2010/main" val="27412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EC8B-5B31-4C3F-A25B-15BD7AA47A79}"/>
              </a:ext>
            </a:extLst>
          </p:cNvPr>
          <p:cNvSpPr>
            <a:spLocks noGrp="1"/>
          </p:cNvSpPr>
          <p:nvPr>
            <p:ph type="title"/>
          </p:nvPr>
        </p:nvSpPr>
        <p:spPr>
          <a:xfrm>
            <a:off x="839788" y="166260"/>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EF39E-C1D4-4D1C-AE1C-8C674942A5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5C3339-0091-41D9-B805-6FFED5E199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A7E91-DA50-4D1C-B2F2-E1FE6B0561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EFE1DA-1CBF-4E29-877E-6676D28CF7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D698B4-13BF-4010-BA06-3A2960016CE0}"/>
              </a:ext>
            </a:extLst>
          </p:cNvPr>
          <p:cNvSpPr>
            <a:spLocks noGrp="1"/>
          </p:cNvSpPr>
          <p:nvPr>
            <p:ph type="dt" sz="half" idx="10"/>
          </p:nvPr>
        </p:nvSpPr>
        <p:spPr/>
        <p:txBody>
          <a:bodyPr/>
          <a:lstStyle/>
          <a:p>
            <a:fld id="{09CBD78A-EE61-4445-B503-F5A60AA424D0}" type="datetimeFigureOut">
              <a:rPr lang="en-US" smtClean="0"/>
              <a:t>5/6/2020</a:t>
            </a:fld>
            <a:endParaRPr lang="en-US"/>
          </a:p>
        </p:txBody>
      </p:sp>
      <p:sp>
        <p:nvSpPr>
          <p:cNvPr id="8" name="Footer Placeholder 7">
            <a:extLst>
              <a:ext uri="{FF2B5EF4-FFF2-40B4-BE49-F238E27FC236}">
                <a16:creationId xmlns:a16="http://schemas.microsoft.com/office/drawing/2014/main" id="{9C8D6B7C-36F0-4FF7-B7AE-FEC25849ED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48F032-B776-4764-B575-A12271EAC2CD}"/>
              </a:ext>
            </a:extLst>
          </p:cNvPr>
          <p:cNvSpPr>
            <a:spLocks noGrp="1"/>
          </p:cNvSpPr>
          <p:nvPr>
            <p:ph type="sldNum" sz="quarter" idx="12"/>
          </p:nvPr>
        </p:nvSpPr>
        <p:spPr/>
        <p:txBody>
          <a:bodyPr/>
          <a:lstStyle/>
          <a:p>
            <a:fld id="{B9A1CB1A-9529-4EC5-B63A-B503C52905AF}" type="slidenum">
              <a:rPr lang="en-US" smtClean="0"/>
              <a:t>‹#›</a:t>
            </a:fld>
            <a:endParaRPr lang="en-US"/>
          </a:p>
        </p:txBody>
      </p:sp>
    </p:spTree>
    <p:extLst>
      <p:ext uri="{BB962C8B-B14F-4D97-AF65-F5344CB8AC3E}">
        <p14:creationId xmlns:p14="http://schemas.microsoft.com/office/powerpoint/2010/main" val="994222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19FE-2C12-4D7B-A7BA-ABC18AF0FADE}"/>
              </a:ext>
            </a:extLst>
          </p:cNvPr>
          <p:cNvSpPr>
            <a:spLocks noGrp="1"/>
          </p:cNvSpPr>
          <p:nvPr>
            <p:ph type="title"/>
          </p:nvPr>
        </p:nvSpPr>
        <p:spPr>
          <a:xfrm>
            <a:off x="838200" y="1662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5FE0B580-196B-400E-BADC-6E0C57FEF59C}"/>
              </a:ext>
            </a:extLst>
          </p:cNvPr>
          <p:cNvSpPr>
            <a:spLocks noGrp="1"/>
          </p:cNvSpPr>
          <p:nvPr>
            <p:ph type="dt" sz="half" idx="10"/>
          </p:nvPr>
        </p:nvSpPr>
        <p:spPr/>
        <p:txBody>
          <a:bodyPr/>
          <a:lstStyle/>
          <a:p>
            <a:fld id="{09CBD78A-EE61-4445-B503-F5A60AA424D0}" type="datetimeFigureOut">
              <a:rPr lang="en-US" smtClean="0"/>
              <a:t>5/6/2020</a:t>
            </a:fld>
            <a:endParaRPr lang="en-US"/>
          </a:p>
        </p:txBody>
      </p:sp>
      <p:sp>
        <p:nvSpPr>
          <p:cNvPr id="4" name="Footer Placeholder 3">
            <a:extLst>
              <a:ext uri="{FF2B5EF4-FFF2-40B4-BE49-F238E27FC236}">
                <a16:creationId xmlns:a16="http://schemas.microsoft.com/office/drawing/2014/main" id="{BF181411-EE2D-453B-98A3-B8B206FFAA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98E6B7-5163-4991-9CB4-EA04E8E317B0}"/>
              </a:ext>
            </a:extLst>
          </p:cNvPr>
          <p:cNvSpPr>
            <a:spLocks noGrp="1"/>
          </p:cNvSpPr>
          <p:nvPr>
            <p:ph type="sldNum" sz="quarter" idx="12"/>
          </p:nvPr>
        </p:nvSpPr>
        <p:spPr/>
        <p:txBody>
          <a:bodyPr/>
          <a:lstStyle/>
          <a:p>
            <a:fld id="{B9A1CB1A-9529-4EC5-B63A-B503C52905AF}" type="slidenum">
              <a:rPr lang="en-US" smtClean="0"/>
              <a:t>‹#›</a:t>
            </a:fld>
            <a:endParaRPr lang="en-US"/>
          </a:p>
        </p:txBody>
      </p:sp>
    </p:spTree>
    <p:extLst>
      <p:ext uri="{BB962C8B-B14F-4D97-AF65-F5344CB8AC3E}">
        <p14:creationId xmlns:p14="http://schemas.microsoft.com/office/powerpoint/2010/main" val="99658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F3D524-8C15-4906-B02E-2B8AE956F973}"/>
              </a:ext>
            </a:extLst>
          </p:cNvPr>
          <p:cNvSpPr>
            <a:spLocks noGrp="1"/>
          </p:cNvSpPr>
          <p:nvPr>
            <p:ph type="dt" sz="half" idx="10"/>
          </p:nvPr>
        </p:nvSpPr>
        <p:spPr/>
        <p:txBody>
          <a:bodyPr/>
          <a:lstStyle/>
          <a:p>
            <a:fld id="{09CBD78A-EE61-4445-B503-F5A60AA424D0}" type="datetimeFigureOut">
              <a:rPr lang="en-US" smtClean="0"/>
              <a:t>5/6/2020</a:t>
            </a:fld>
            <a:endParaRPr lang="en-US"/>
          </a:p>
        </p:txBody>
      </p:sp>
      <p:sp>
        <p:nvSpPr>
          <p:cNvPr id="3" name="Footer Placeholder 2">
            <a:extLst>
              <a:ext uri="{FF2B5EF4-FFF2-40B4-BE49-F238E27FC236}">
                <a16:creationId xmlns:a16="http://schemas.microsoft.com/office/drawing/2014/main" id="{37287B97-1A80-42DA-8774-DE715C01F9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0801DC-0D2E-47F3-BFF3-98FC4DD13A5F}"/>
              </a:ext>
            </a:extLst>
          </p:cNvPr>
          <p:cNvSpPr>
            <a:spLocks noGrp="1"/>
          </p:cNvSpPr>
          <p:nvPr>
            <p:ph type="sldNum" sz="quarter" idx="12"/>
          </p:nvPr>
        </p:nvSpPr>
        <p:spPr/>
        <p:txBody>
          <a:bodyPr/>
          <a:lstStyle/>
          <a:p>
            <a:fld id="{B9A1CB1A-9529-4EC5-B63A-B503C52905AF}" type="slidenum">
              <a:rPr lang="en-US" smtClean="0"/>
              <a:t>‹#›</a:t>
            </a:fld>
            <a:endParaRPr lang="en-US"/>
          </a:p>
        </p:txBody>
      </p:sp>
    </p:spTree>
    <p:extLst>
      <p:ext uri="{BB962C8B-B14F-4D97-AF65-F5344CB8AC3E}">
        <p14:creationId xmlns:p14="http://schemas.microsoft.com/office/powerpoint/2010/main" val="1106200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FD4C-F035-4435-8DDD-EAF3B22E55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84838-5D13-47DE-A615-52812B272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D2EF90-AF55-4D72-BFA4-2F7BDB928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C9AEA9-2A4B-4383-A1D0-110C053DE5B8}"/>
              </a:ext>
            </a:extLst>
          </p:cNvPr>
          <p:cNvSpPr>
            <a:spLocks noGrp="1"/>
          </p:cNvSpPr>
          <p:nvPr>
            <p:ph type="dt" sz="half" idx="10"/>
          </p:nvPr>
        </p:nvSpPr>
        <p:spPr/>
        <p:txBody>
          <a:bodyPr/>
          <a:lstStyle/>
          <a:p>
            <a:fld id="{09CBD78A-EE61-4445-B503-F5A60AA424D0}" type="datetimeFigureOut">
              <a:rPr lang="en-US" smtClean="0"/>
              <a:t>5/6/2020</a:t>
            </a:fld>
            <a:endParaRPr lang="en-US"/>
          </a:p>
        </p:txBody>
      </p:sp>
      <p:sp>
        <p:nvSpPr>
          <p:cNvPr id="6" name="Footer Placeholder 5">
            <a:extLst>
              <a:ext uri="{FF2B5EF4-FFF2-40B4-BE49-F238E27FC236}">
                <a16:creationId xmlns:a16="http://schemas.microsoft.com/office/drawing/2014/main" id="{20458251-A426-431C-AE2A-2CE2986B39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72BA5-CE97-4DF5-8851-9CB377C8BD52}"/>
              </a:ext>
            </a:extLst>
          </p:cNvPr>
          <p:cNvSpPr>
            <a:spLocks noGrp="1"/>
          </p:cNvSpPr>
          <p:nvPr>
            <p:ph type="sldNum" sz="quarter" idx="12"/>
          </p:nvPr>
        </p:nvSpPr>
        <p:spPr/>
        <p:txBody>
          <a:bodyPr/>
          <a:lstStyle/>
          <a:p>
            <a:fld id="{B9A1CB1A-9529-4EC5-B63A-B503C52905AF}" type="slidenum">
              <a:rPr lang="en-US" smtClean="0"/>
              <a:t>‹#›</a:t>
            </a:fld>
            <a:endParaRPr lang="en-US"/>
          </a:p>
        </p:txBody>
      </p:sp>
    </p:spTree>
    <p:extLst>
      <p:ext uri="{BB962C8B-B14F-4D97-AF65-F5344CB8AC3E}">
        <p14:creationId xmlns:p14="http://schemas.microsoft.com/office/powerpoint/2010/main" val="1219942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E5D22-310A-4A41-BA07-3A2A743ED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FA72A7-B562-44AF-ABF3-1D141E1C32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F207A7-3312-4E74-9C87-AF72E88748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E24FD-C23C-46B1-86CD-BC853D4F9DFB}"/>
              </a:ext>
            </a:extLst>
          </p:cNvPr>
          <p:cNvSpPr>
            <a:spLocks noGrp="1"/>
          </p:cNvSpPr>
          <p:nvPr>
            <p:ph type="dt" sz="half" idx="10"/>
          </p:nvPr>
        </p:nvSpPr>
        <p:spPr/>
        <p:txBody>
          <a:bodyPr/>
          <a:lstStyle/>
          <a:p>
            <a:fld id="{09CBD78A-EE61-4445-B503-F5A60AA424D0}" type="datetimeFigureOut">
              <a:rPr lang="en-US" smtClean="0"/>
              <a:t>5/6/2020</a:t>
            </a:fld>
            <a:endParaRPr lang="en-US"/>
          </a:p>
        </p:txBody>
      </p:sp>
      <p:sp>
        <p:nvSpPr>
          <p:cNvPr id="6" name="Footer Placeholder 5">
            <a:extLst>
              <a:ext uri="{FF2B5EF4-FFF2-40B4-BE49-F238E27FC236}">
                <a16:creationId xmlns:a16="http://schemas.microsoft.com/office/drawing/2014/main" id="{146DEBD3-F11C-45B1-AE0C-EA46EE153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EA1EE1-E27F-4665-AA6D-4ECE05A39461}"/>
              </a:ext>
            </a:extLst>
          </p:cNvPr>
          <p:cNvSpPr>
            <a:spLocks noGrp="1"/>
          </p:cNvSpPr>
          <p:nvPr>
            <p:ph type="sldNum" sz="quarter" idx="12"/>
          </p:nvPr>
        </p:nvSpPr>
        <p:spPr/>
        <p:txBody>
          <a:bodyPr/>
          <a:lstStyle/>
          <a:p>
            <a:fld id="{B9A1CB1A-9529-4EC5-B63A-B503C52905AF}" type="slidenum">
              <a:rPr lang="en-US" smtClean="0"/>
              <a:t>‹#›</a:t>
            </a:fld>
            <a:endParaRPr lang="en-US"/>
          </a:p>
        </p:txBody>
      </p:sp>
    </p:spTree>
    <p:extLst>
      <p:ext uri="{BB962C8B-B14F-4D97-AF65-F5344CB8AC3E}">
        <p14:creationId xmlns:p14="http://schemas.microsoft.com/office/powerpoint/2010/main" val="1249151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9480494-2D30-48A0-8783-CFDBB2252FD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524" y="0"/>
            <a:ext cx="12188952" cy="6857999"/>
          </a:xfrm>
          <a:prstGeom prst="rect">
            <a:avLst/>
          </a:prstGeom>
        </p:spPr>
      </p:pic>
      <p:sp>
        <p:nvSpPr>
          <p:cNvPr id="4" name="Date Placeholder 3">
            <a:extLst>
              <a:ext uri="{FF2B5EF4-FFF2-40B4-BE49-F238E27FC236}">
                <a16:creationId xmlns:a16="http://schemas.microsoft.com/office/drawing/2014/main" id="{48240066-89B1-4BB6-B1D3-55F225BF3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BD78A-EE61-4445-B503-F5A60AA424D0}" type="datetimeFigureOut">
              <a:rPr lang="en-US" smtClean="0"/>
              <a:t>5/6/2020</a:t>
            </a:fld>
            <a:endParaRPr lang="en-US"/>
          </a:p>
        </p:txBody>
      </p:sp>
      <p:sp>
        <p:nvSpPr>
          <p:cNvPr id="5" name="Footer Placeholder 4">
            <a:extLst>
              <a:ext uri="{FF2B5EF4-FFF2-40B4-BE49-F238E27FC236}">
                <a16:creationId xmlns:a16="http://schemas.microsoft.com/office/drawing/2014/main" id="{23E6A54D-EB66-4D93-95DE-72CDEBCB8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36D2F3-0665-4091-A013-C9D755D043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1CB1A-9529-4EC5-B63A-B503C52905AF}" type="slidenum">
              <a:rPr lang="en-US" smtClean="0"/>
              <a:t>‹#›</a:t>
            </a:fld>
            <a:endParaRPr lang="en-US"/>
          </a:p>
        </p:txBody>
      </p:sp>
      <p:sp>
        <p:nvSpPr>
          <p:cNvPr id="2" name="Title Placeholder 1">
            <a:extLst>
              <a:ext uri="{FF2B5EF4-FFF2-40B4-BE49-F238E27FC236}">
                <a16:creationId xmlns:a16="http://schemas.microsoft.com/office/drawing/2014/main" id="{BA381EED-AC63-4890-A1FE-8D0571A006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93FA4A0-DD4D-451E-AED6-9D30C055E3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136645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4"/>
          </a:solidFill>
          <a:latin typeface="Book Antiqua" panose="0204060205030503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therivermile.org/network-projects/data-collection-submission/" TargetMode="External"/><Relationship Id="rId13" Type="http://schemas.openxmlformats.org/officeDocument/2006/relationships/hyperlink" Target="https://farm.vassar.edu/research/citizen-science-projects/" TargetMode="External"/><Relationship Id="rId3" Type="http://schemas.openxmlformats.org/officeDocument/2006/relationships/hyperlink" Target="https://solutions.arcgis.com/state-government/help/invasive-pest-surveys/" TargetMode="External"/><Relationship Id="rId7" Type="http://schemas.openxmlformats.org/officeDocument/2006/relationships/hyperlink" Target="https://www.nps.gov/articles/survey123.htm" TargetMode="External"/><Relationship Id="rId12" Type="http://schemas.openxmlformats.org/officeDocument/2006/relationships/hyperlink" Target="https://monarchjointventure.org/images/uploads/documents/Survey123Instructions2019.pdf"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mainelakes.org/lake-health/stormwater_survey/" TargetMode="External"/><Relationship Id="rId11" Type="http://schemas.openxmlformats.org/officeDocument/2006/relationships/hyperlink" Target="https://www.fema.gov/media-library/assets/images/180952" TargetMode="External"/><Relationship Id="rId5" Type="http://schemas.openxmlformats.org/officeDocument/2006/relationships/hyperlink" Target="https://agriculture.delaware.gov/plant-industries/spotted-lanternfly/" TargetMode="External"/><Relationship Id="rId15" Type="http://schemas.openxmlformats.org/officeDocument/2006/relationships/hyperlink" Target="http://www.azdeq.gov/programs/azww" TargetMode="External"/><Relationship Id="rId10" Type="http://schemas.openxmlformats.org/officeDocument/2006/relationships/hyperlink" Target="https://www.wastormwatercenter.org/stormwater-construction-site-inspection-resources" TargetMode="External"/><Relationship Id="rId4" Type="http://schemas.openxmlformats.org/officeDocument/2006/relationships/hyperlink" Target="https://www.fs.usda.gov/detail/r2/forest-grasslandhealth/?cid=fsbdev3_041670" TargetMode="External"/><Relationship Id="rId9" Type="http://schemas.openxmlformats.org/officeDocument/2006/relationships/hyperlink" Target="https://www.princegeorgescountymd.gov/DocumentCenter/View/16263/PGCLitterTRAK-user-manual?bidId=" TargetMode="External"/><Relationship Id="rId14" Type="http://schemas.openxmlformats.org/officeDocument/2006/relationships/hyperlink" Target="https://dnr.wi.gov/topic/wildlifehabitat/wlsurvey.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hyperlink" Target="http://pngimg.com/download/49052" TargetMode="Externa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tomw.net.au/technology/it/digital_learning/index.shtml" TargetMode="External"/><Relationship Id="rId5" Type="http://schemas.openxmlformats.org/officeDocument/2006/relationships/image" Target="../media/image36.png"/><Relationship Id="rId4" Type="http://schemas.openxmlformats.org/officeDocument/2006/relationships/hyperlink" Target="http://pngimg.com/download/1999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B2F4-0F2F-44CD-A364-AA420DB5277C}"/>
              </a:ext>
            </a:extLst>
          </p:cNvPr>
          <p:cNvSpPr>
            <a:spLocks noGrp="1"/>
          </p:cNvSpPr>
          <p:nvPr>
            <p:ph type="ctrTitle"/>
          </p:nvPr>
        </p:nvSpPr>
        <p:spPr>
          <a:xfrm>
            <a:off x="1116531" y="1453416"/>
            <a:ext cx="9958939" cy="1594536"/>
          </a:xfrm>
        </p:spPr>
        <p:txBody>
          <a:bodyPr>
            <a:noAutofit/>
          </a:bodyPr>
          <a:lstStyle/>
          <a:p>
            <a:pPr algn="l"/>
            <a:r>
              <a:rPr lang="en-US" sz="4400" b="1" dirty="0">
                <a:solidFill>
                  <a:schemeClr val="accent4"/>
                </a:solidFill>
              </a:rPr>
              <a:t>Using Volunteered Geographic Information to Track Invasive Fish in Delaware</a:t>
            </a:r>
          </a:p>
        </p:txBody>
      </p:sp>
      <p:sp>
        <p:nvSpPr>
          <p:cNvPr id="3" name="Subtitle 2">
            <a:extLst>
              <a:ext uri="{FF2B5EF4-FFF2-40B4-BE49-F238E27FC236}">
                <a16:creationId xmlns:a16="http://schemas.microsoft.com/office/drawing/2014/main" id="{DB83689D-AE09-4AB1-816B-FEE84A261BB3}"/>
              </a:ext>
            </a:extLst>
          </p:cNvPr>
          <p:cNvSpPr>
            <a:spLocks noGrp="1"/>
          </p:cNvSpPr>
          <p:nvPr>
            <p:ph type="subTitle" idx="1"/>
          </p:nvPr>
        </p:nvSpPr>
        <p:spPr>
          <a:xfrm>
            <a:off x="1116532" y="3047953"/>
            <a:ext cx="8133346" cy="2687684"/>
          </a:xfrm>
        </p:spPr>
        <p:txBody>
          <a:bodyPr>
            <a:normAutofit/>
          </a:bodyPr>
          <a:lstStyle/>
          <a:p>
            <a:pPr algn="l"/>
            <a:r>
              <a:rPr lang="en-US" sz="3600" dirty="0"/>
              <a:t>Lori Mae Brown</a:t>
            </a:r>
          </a:p>
          <a:p>
            <a:pPr algn="l"/>
            <a:r>
              <a:rPr lang="en-US" sz="2600" i="1" dirty="0"/>
              <a:t>Pennsylvania State University – MGIS Capstone Proposal</a:t>
            </a:r>
          </a:p>
          <a:p>
            <a:pPr algn="l"/>
            <a:r>
              <a:rPr lang="en-US" sz="2600" i="1" dirty="0"/>
              <a:t>May 7, 2020</a:t>
            </a:r>
          </a:p>
          <a:p>
            <a:pPr algn="l"/>
            <a:endParaRPr lang="en-US" sz="2100" dirty="0"/>
          </a:p>
          <a:p>
            <a:pPr algn="l"/>
            <a:r>
              <a:rPr lang="en-US" sz="2600" dirty="0"/>
              <a:t>Advisor: Jim Detwiler</a:t>
            </a:r>
          </a:p>
        </p:txBody>
      </p:sp>
    </p:spTree>
    <p:extLst>
      <p:ext uri="{BB962C8B-B14F-4D97-AF65-F5344CB8AC3E}">
        <p14:creationId xmlns:p14="http://schemas.microsoft.com/office/powerpoint/2010/main" val="142657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45DADC-13E8-4FC5-94E2-45A54F2D901D}"/>
              </a:ext>
            </a:extLst>
          </p:cNvPr>
          <p:cNvSpPr/>
          <p:nvPr/>
        </p:nvSpPr>
        <p:spPr>
          <a:xfrm>
            <a:off x="2060896" y="1702965"/>
            <a:ext cx="8070209" cy="4572000"/>
          </a:xfrm>
          <a:prstGeom prst="rect">
            <a:avLst/>
          </a:prstGeom>
          <a:solidFill>
            <a:schemeClr val="tx1"/>
          </a:solidFill>
          <a:ln w="28575">
            <a:solidFill>
              <a:srgbClr val="5164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C02414-8895-4B8B-ABE1-7CE8B964EB40}"/>
              </a:ext>
            </a:extLst>
          </p:cNvPr>
          <p:cNvSpPr>
            <a:spLocks noGrp="1"/>
          </p:cNvSpPr>
          <p:nvPr>
            <p:ph type="title"/>
          </p:nvPr>
        </p:nvSpPr>
        <p:spPr>
          <a:xfrm>
            <a:off x="838199" y="501819"/>
            <a:ext cx="10515600" cy="914400"/>
          </a:xfrm>
        </p:spPr>
        <p:txBody>
          <a:bodyPr/>
          <a:lstStyle/>
          <a:p>
            <a:r>
              <a:rPr lang="en-US" dirty="0"/>
              <a:t>Project Objective - What can we do?</a:t>
            </a:r>
          </a:p>
        </p:txBody>
      </p:sp>
      <p:pic>
        <p:nvPicPr>
          <p:cNvPr id="5" name="Content Placeholder 4">
            <a:extLst>
              <a:ext uri="{FF2B5EF4-FFF2-40B4-BE49-F238E27FC236}">
                <a16:creationId xmlns:a16="http://schemas.microsoft.com/office/drawing/2014/main" id="{650EBC9B-B722-43EC-B8C2-5DF45CB3B9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18412" y="1825625"/>
            <a:ext cx="7755175" cy="4351338"/>
          </a:xfrm>
        </p:spPr>
      </p:pic>
    </p:spTree>
    <p:extLst>
      <p:ext uri="{BB962C8B-B14F-4D97-AF65-F5344CB8AC3E}">
        <p14:creationId xmlns:p14="http://schemas.microsoft.com/office/powerpoint/2010/main" val="2398469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3AF97-B27F-4DAE-9F0E-CD45B8CD7F08}"/>
              </a:ext>
            </a:extLst>
          </p:cNvPr>
          <p:cNvSpPr>
            <a:spLocks noGrp="1"/>
          </p:cNvSpPr>
          <p:nvPr>
            <p:ph type="title"/>
          </p:nvPr>
        </p:nvSpPr>
        <p:spPr>
          <a:xfrm>
            <a:off x="838200" y="511728"/>
            <a:ext cx="10515600" cy="914400"/>
          </a:xfrm>
        </p:spPr>
        <p:txBody>
          <a:bodyPr/>
          <a:lstStyle/>
          <a:p>
            <a:r>
              <a:rPr lang="en-US" dirty="0"/>
              <a:t>Project Components &amp; Usage</a:t>
            </a:r>
          </a:p>
        </p:txBody>
      </p:sp>
      <p:pic>
        <p:nvPicPr>
          <p:cNvPr id="42" name="Picture 41">
            <a:extLst>
              <a:ext uri="{FF2B5EF4-FFF2-40B4-BE49-F238E27FC236}">
                <a16:creationId xmlns:a16="http://schemas.microsoft.com/office/drawing/2014/main" id="{64C53D5E-6D3D-4C21-8466-5DEF78861C9A}"/>
              </a:ext>
            </a:extLst>
          </p:cNvPr>
          <p:cNvPicPr>
            <a:picLocks noChangeAspect="1"/>
          </p:cNvPicPr>
          <p:nvPr/>
        </p:nvPicPr>
        <p:blipFill>
          <a:blip r:embed="rId3"/>
          <a:stretch>
            <a:fillRect/>
          </a:stretch>
        </p:blipFill>
        <p:spPr>
          <a:xfrm>
            <a:off x="1410662" y="1577960"/>
            <a:ext cx="9370677" cy="5120640"/>
          </a:xfrm>
          <a:prstGeom prst="rect">
            <a:avLst/>
          </a:prstGeom>
        </p:spPr>
      </p:pic>
    </p:spTree>
    <p:extLst>
      <p:ext uri="{BB962C8B-B14F-4D97-AF65-F5344CB8AC3E}">
        <p14:creationId xmlns:p14="http://schemas.microsoft.com/office/powerpoint/2010/main" val="2151685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2414-8895-4B8B-ABE1-7CE8B964EB40}"/>
              </a:ext>
            </a:extLst>
          </p:cNvPr>
          <p:cNvSpPr>
            <a:spLocks noGrp="1"/>
          </p:cNvSpPr>
          <p:nvPr>
            <p:ph type="title"/>
          </p:nvPr>
        </p:nvSpPr>
        <p:spPr>
          <a:xfrm>
            <a:off x="558582" y="428899"/>
            <a:ext cx="3035595" cy="1325563"/>
          </a:xfrm>
        </p:spPr>
        <p:txBody>
          <a:bodyPr>
            <a:noAutofit/>
          </a:bodyPr>
          <a:lstStyle/>
          <a:p>
            <a:r>
              <a:rPr lang="en-US" sz="3600" dirty="0"/>
              <a:t>Ideas From Others</a:t>
            </a:r>
          </a:p>
        </p:txBody>
      </p:sp>
      <p:graphicFrame>
        <p:nvGraphicFramePr>
          <p:cNvPr id="7" name="Content Placeholder 6">
            <a:extLst>
              <a:ext uri="{FF2B5EF4-FFF2-40B4-BE49-F238E27FC236}">
                <a16:creationId xmlns:a16="http://schemas.microsoft.com/office/drawing/2014/main" id="{3C06CE13-CE97-4FC3-89AF-C3A8867DAA07}"/>
              </a:ext>
            </a:extLst>
          </p:cNvPr>
          <p:cNvGraphicFramePr>
            <a:graphicFrameLocks noGrp="1"/>
          </p:cNvGraphicFramePr>
          <p:nvPr>
            <p:ph sz="half" idx="1"/>
            <p:extLst>
              <p:ext uri="{D42A27DB-BD31-4B8C-83A1-F6EECF244321}">
                <p14:modId xmlns:p14="http://schemas.microsoft.com/office/powerpoint/2010/main" val="2987933618"/>
              </p:ext>
            </p:extLst>
          </p:nvPr>
        </p:nvGraphicFramePr>
        <p:xfrm>
          <a:off x="3689498" y="35490"/>
          <a:ext cx="8272130" cy="6782120"/>
        </p:xfrm>
        <a:graphic>
          <a:graphicData uri="http://schemas.openxmlformats.org/drawingml/2006/table">
            <a:tbl>
              <a:tblPr firstRow="1" firstCol="1" bandRow="1"/>
              <a:tblGrid>
                <a:gridCol w="2040118">
                  <a:extLst>
                    <a:ext uri="{9D8B030D-6E8A-4147-A177-3AD203B41FA5}">
                      <a16:colId xmlns:a16="http://schemas.microsoft.com/office/drawing/2014/main" val="1900075636"/>
                    </a:ext>
                  </a:extLst>
                </a:gridCol>
                <a:gridCol w="2500123">
                  <a:extLst>
                    <a:ext uri="{9D8B030D-6E8A-4147-A177-3AD203B41FA5}">
                      <a16:colId xmlns:a16="http://schemas.microsoft.com/office/drawing/2014/main" val="3214902444"/>
                    </a:ext>
                  </a:extLst>
                </a:gridCol>
                <a:gridCol w="3731889">
                  <a:extLst>
                    <a:ext uri="{9D8B030D-6E8A-4147-A177-3AD203B41FA5}">
                      <a16:colId xmlns:a16="http://schemas.microsoft.com/office/drawing/2014/main" val="2345453558"/>
                    </a:ext>
                  </a:extLst>
                </a:gridCol>
              </a:tblGrid>
              <a:tr h="290511">
                <a:tc>
                  <a:txBody>
                    <a:bodyPr/>
                    <a:lstStyle/>
                    <a:p>
                      <a:pPr marL="0" marR="0">
                        <a:lnSpc>
                          <a:spcPct val="107000"/>
                        </a:lnSpc>
                        <a:spcBef>
                          <a:spcPts val="0"/>
                        </a:spcBef>
                        <a:spcAft>
                          <a:spcPts val="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Organization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a:noFill/>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Project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a:noFill/>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Website</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a:noFill/>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41773857"/>
                  </a:ext>
                </a:extLst>
              </a:tr>
              <a:tr h="528011">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Cooperative Agricultural Pest Survey</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Invasive Pest Survey and Site Visit</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https://solutions.arcgis.com/state-government/help/invasive-pest-surveys/</a:t>
                      </a:r>
                      <a:endParaRPr lang="en-US"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4033185866"/>
                  </a:ext>
                </a:extLst>
              </a:tr>
              <a:tr h="255182">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USDA – Forest Service</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Hazard Tree Assessment</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https://www.fs.usda.gov/detail/r2/forest-grasslandhealth/?cid=fsbdev3_041670</a:t>
                      </a:r>
                      <a:endParaRPr lang="en-US"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068317891"/>
                  </a:ext>
                </a:extLst>
              </a:tr>
              <a:tr h="409628">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Delaware Department of Agriculture</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Spotted Lanternfly Sighting Survey</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https://agriculture.delaware.gov/plant-industries/spotted-lanternfly/</a:t>
                      </a:r>
                      <a:endParaRPr lang="en-US"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769412284"/>
                  </a:ext>
                </a:extLst>
              </a:tr>
              <a:tr h="479032">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The Lake Environmental Association</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Nonpoint Source – Stormwater Survey</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https://mainelakes.org/lake-health/stormwater_survey/</a:t>
                      </a:r>
                      <a:r>
                        <a:rPr lang="en-US" sz="1000" b="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65006509"/>
                  </a:ext>
                </a:extLst>
              </a:tr>
              <a:tr h="315672">
                <a:tc>
                  <a:txBody>
                    <a:bodyPr/>
                    <a:lstStyle/>
                    <a:p>
                      <a:pPr marL="0" marR="0">
                        <a:lnSpc>
                          <a:spcPct val="107000"/>
                        </a:lnSpc>
                        <a:spcBef>
                          <a:spcPts val="0"/>
                        </a:spcBef>
                        <a:spcAft>
                          <a:spcPts val="0"/>
                        </a:spcAft>
                      </a:pPr>
                      <a:r>
                        <a:rPr lang="en-US" sz="1400" b="0">
                          <a:effectLst/>
                          <a:latin typeface="Calibri Light" panose="020F0302020204030204" pitchFamily="34" charset="0"/>
                          <a:ea typeface="Calibri" panose="020F0502020204030204" pitchFamily="34" charset="0"/>
                          <a:cs typeface="Times New Roman" panose="02020603050405020304" pitchFamily="18" charset="0"/>
                        </a:rPr>
                        <a:t>Glacier National Park</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Common Loon Citizen Science Project</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https://www.nps.gov/articles/survey123.htm</a:t>
                      </a:r>
                      <a:r>
                        <a:rPr lang="en-US" sz="1000" b="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3989137988"/>
                  </a:ext>
                </a:extLst>
              </a:tr>
              <a:tr h="358788">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The River Mile Network</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Water Quality, Animal and Plant Inventories, and Crayfish Study</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https://therivermile.org/network-projects/data-collection-submission/</a:t>
                      </a:r>
                      <a:endParaRPr lang="en-US"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3541474238"/>
                  </a:ext>
                </a:extLst>
              </a:tr>
              <a:tr h="146721">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Prince George’s County, MD</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Tracking Litter Cleanup</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https://www.princegeorgescountymd.gov/DocumentCenter/View/16263/PGCLitterTRAK-user-manual?bidId=</a:t>
                      </a:r>
                      <a:r>
                        <a:rPr lang="en-US" sz="1000" b="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075392124"/>
                  </a:ext>
                </a:extLst>
              </a:tr>
              <a:tr h="363244">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Washington Stormwater Center</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Inspection Templates</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https://www.wastormwatercenter.org/stormwater-construction-site-inspection-resources</a:t>
                      </a:r>
                      <a:r>
                        <a:rPr lang="en-US" sz="1000" b="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50786949"/>
                  </a:ext>
                </a:extLst>
              </a:tr>
              <a:tr h="294425">
                <a:tc>
                  <a:txBody>
                    <a:bodyPr/>
                    <a:lstStyle/>
                    <a:p>
                      <a:pPr marL="0" marR="0">
                        <a:lnSpc>
                          <a:spcPct val="107000"/>
                        </a:lnSpc>
                        <a:spcBef>
                          <a:spcPts val="0"/>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FEMA</a:t>
                      </a: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Preliminary Damage Assessment</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https://www.fema.gov/media-library/assets/images/180952</a:t>
                      </a:r>
                      <a:endParaRPr lang="en-US"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350528607"/>
                  </a:ext>
                </a:extLst>
              </a:tr>
              <a:tr h="400726">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Integrated Monarch Monitoring Program</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Monarch, Site, Milkweed, Observation Surveys</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https://monarchjointventure.org/images/uploads/documents/Survey123Instructions2019.pdf</a:t>
                      </a:r>
                      <a:r>
                        <a:rPr lang="en-US" sz="1000" b="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488330032"/>
                  </a:ext>
                </a:extLst>
              </a:tr>
              <a:tr h="212224">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Vassar Farm and Ecological Preserve</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Bird Survey</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https://farm.vassar.edu/research/citizen-science-projects/</a:t>
                      </a:r>
                      <a:r>
                        <a:rPr lang="en-US" sz="1000" b="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18472197"/>
                  </a:ext>
                </a:extLst>
              </a:tr>
              <a:tr h="106483">
                <a:tc>
                  <a:txBody>
                    <a:bodyPr/>
                    <a:lstStyle/>
                    <a:p>
                      <a:pPr marL="0" marR="0">
                        <a:lnSpc>
                          <a:spcPct val="107000"/>
                        </a:lnSpc>
                        <a:spcBef>
                          <a:spcPts val="0"/>
                        </a:spcBef>
                        <a:spcAft>
                          <a:spcPts val="0"/>
                        </a:spcAft>
                      </a:pPr>
                      <a:r>
                        <a:rPr lang="en-US" sz="1400" b="0">
                          <a:effectLst/>
                          <a:latin typeface="Calibri Light" panose="020F0302020204030204" pitchFamily="34" charset="0"/>
                          <a:ea typeface="Calibri" panose="020F0502020204030204" pitchFamily="34" charset="0"/>
                          <a:cs typeface="Times New Roman" panose="02020603050405020304" pitchFamily="18" charset="0"/>
                        </a:rPr>
                        <a:t>Wisconsin Department of Natural Resources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Deer Hunter Wildlife Survey</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https://dnr.wi.gov/topic/wildlifehabitat/wlsurvey.html</a:t>
                      </a:r>
                      <a:r>
                        <a:rPr lang="en-US" sz="1000" b="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3433463535"/>
                  </a:ext>
                </a:extLst>
              </a:tr>
              <a:tr h="300595">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Arizona Department of Environmental Quality</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Calibri Light" panose="020F0302020204030204" pitchFamily="34" charset="0"/>
                          <a:ea typeface="Calibri" panose="020F0502020204030204" pitchFamily="34" charset="0"/>
                          <a:cs typeface="Times New Roman" panose="02020603050405020304" pitchFamily="18" charset="0"/>
                        </a:rPr>
                        <a:t>Arizona Water Watch</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0" u="sng"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http://www.azdeq.gov/programs/azww</a:t>
                      </a:r>
                      <a:r>
                        <a:rPr lang="en-US" sz="1000" b="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85" marR="37985" marT="0" marB="79550" anchor="ctr">
                    <a:lnL>
                      <a:noFill/>
                    </a:lnL>
                    <a:lnR>
                      <a:noFill/>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337910436"/>
                  </a:ext>
                </a:extLst>
              </a:tr>
            </a:tbl>
          </a:graphicData>
        </a:graphic>
      </p:graphicFrame>
      <p:sp>
        <p:nvSpPr>
          <p:cNvPr id="10" name="Content Placeholder 9">
            <a:extLst>
              <a:ext uri="{FF2B5EF4-FFF2-40B4-BE49-F238E27FC236}">
                <a16:creationId xmlns:a16="http://schemas.microsoft.com/office/drawing/2014/main" id="{53DDEB6D-0D47-438B-813A-1F0A5335E1CF}"/>
              </a:ext>
            </a:extLst>
          </p:cNvPr>
          <p:cNvSpPr>
            <a:spLocks noGrp="1"/>
          </p:cNvSpPr>
          <p:nvPr>
            <p:ph sz="half" idx="2"/>
          </p:nvPr>
        </p:nvSpPr>
        <p:spPr>
          <a:xfrm>
            <a:off x="558584" y="1754462"/>
            <a:ext cx="2960794" cy="4134432"/>
          </a:xfrm>
        </p:spPr>
        <p:txBody>
          <a:bodyPr/>
          <a:lstStyle/>
          <a:p>
            <a:r>
              <a:rPr lang="en-US" dirty="0"/>
              <a:t>Survey123 has become a popular tool</a:t>
            </a:r>
          </a:p>
        </p:txBody>
      </p:sp>
    </p:spTree>
    <p:extLst>
      <p:ext uri="{BB962C8B-B14F-4D97-AF65-F5344CB8AC3E}">
        <p14:creationId xmlns:p14="http://schemas.microsoft.com/office/powerpoint/2010/main" val="1648800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4903-AD9E-43AC-A071-F5E1DD70F7FF}"/>
              </a:ext>
            </a:extLst>
          </p:cNvPr>
          <p:cNvSpPr>
            <a:spLocks noGrp="1"/>
          </p:cNvSpPr>
          <p:nvPr>
            <p:ph type="title"/>
          </p:nvPr>
        </p:nvSpPr>
        <p:spPr>
          <a:xfrm>
            <a:off x="838200" y="394283"/>
            <a:ext cx="10663106" cy="1325563"/>
          </a:xfrm>
        </p:spPr>
        <p:txBody>
          <a:bodyPr>
            <a:noAutofit/>
          </a:bodyPr>
          <a:lstStyle/>
          <a:p>
            <a:r>
              <a:rPr lang="en-US" sz="3600" dirty="0"/>
              <a:t>Working with the Recreational Fishing Community</a:t>
            </a:r>
            <a:br>
              <a:rPr lang="en-US" sz="3600" dirty="0"/>
            </a:br>
            <a:r>
              <a:rPr lang="en-US" sz="3600" dirty="0"/>
              <a:t>Reporting App</a:t>
            </a:r>
          </a:p>
        </p:txBody>
      </p:sp>
      <p:sp>
        <p:nvSpPr>
          <p:cNvPr id="12" name="Content Placeholder 11">
            <a:extLst>
              <a:ext uri="{FF2B5EF4-FFF2-40B4-BE49-F238E27FC236}">
                <a16:creationId xmlns:a16="http://schemas.microsoft.com/office/drawing/2014/main" id="{974FCC12-0608-42C1-A0EA-46D9FF36FBF5}"/>
              </a:ext>
            </a:extLst>
          </p:cNvPr>
          <p:cNvSpPr>
            <a:spLocks noGrp="1"/>
          </p:cNvSpPr>
          <p:nvPr>
            <p:ph idx="1"/>
          </p:nvPr>
        </p:nvSpPr>
        <p:spPr/>
        <p:txBody>
          <a:bodyPr/>
          <a:lstStyle/>
          <a:p>
            <a:r>
              <a:rPr lang="en-US" dirty="0"/>
              <a:t>Get information from the public</a:t>
            </a:r>
          </a:p>
          <a:p>
            <a:pPr lvl="1"/>
            <a:r>
              <a:rPr lang="en-US" dirty="0"/>
              <a:t>Volunteered Geographic Information</a:t>
            </a:r>
          </a:p>
          <a:p>
            <a:r>
              <a:rPr lang="en-US" dirty="0"/>
              <a:t>Develop a reporting app</a:t>
            </a:r>
          </a:p>
          <a:p>
            <a:pPr lvl="1"/>
            <a:r>
              <a:rPr lang="en-US" dirty="0"/>
              <a:t>Easy to use/understand</a:t>
            </a:r>
          </a:p>
          <a:p>
            <a:pPr lvl="1"/>
            <a:r>
              <a:rPr lang="en-US" dirty="0"/>
              <a:t>Can be accessed on a variety of devices</a:t>
            </a:r>
          </a:p>
          <a:p>
            <a:pPr lvl="1"/>
            <a:r>
              <a:rPr lang="en-US" dirty="0"/>
              <a:t>Collects an image</a:t>
            </a:r>
          </a:p>
          <a:p>
            <a:pPr lvl="1"/>
            <a:r>
              <a:rPr lang="en-US" dirty="0"/>
              <a:t>Collects a location</a:t>
            </a:r>
          </a:p>
          <a:p>
            <a:pPr lvl="1"/>
            <a:r>
              <a:rPr lang="en-US" dirty="0"/>
              <a:t>Easy to update and modify</a:t>
            </a:r>
          </a:p>
          <a:p>
            <a:r>
              <a:rPr lang="en-US" dirty="0"/>
              <a:t>Publicize the reporting app</a:t>
            </a:r>
          </a:p>
          <a:p>
            <a:pPr lvl="1"/>
            <a:endParaRPr lang="en-US" dirty="0"/>
          </a:p>
        </p:txBody>
      </p:sp>
      <p:pic>
        <p:nvPicPr>
          <p:cNvPr id="13" name="Picture 12">
            <a:extLst>
              <a:ext uri="{FF2B5EF4-FFF2-40B4-BE49-F238E27FC236}">
                <a16:creationId xmlns:a16="http://schemas.microsoft.com/office/drawing/2014/main" id="{176FED82-E2B5-477D-9B89-78B35294B189}"/>
              </a:ext>
            </a:extLst>
          </p:cNvPr>
          <p:cNvPicPr>
            <a:picLocks noChangeAspect="1"/>
          </p:cNvPicPr>
          <p:nvPr/>
        </p:nvPicPr>
        <p:blipFill>
          <a:blip r:embed="rId3"/>
          <a:stretch>
            <a:fillRect/>
          </a:stretch>
        </p:blipFill>
        <p:spPr>
          <a:xfrm>
            <a:off x="6706870" y="1084355"/>
            <a:ext cx="4915925" cy="3015267"/>
          </a:xfrm>
          <a:prstGeom prst="rect">
            <a:avLst/>
          </a:prstGeom>
        </p:spPr>
      </p:pic>
      <p:pic>
        <p:nvPicPr>
          <p:cNvPr id="5" name="Picture 4">
            <a:extLst>
              <a:ext uri="{FF2B5EF4-FFF2-40B4-BE49-F238E27FC236}">
                <a16:creationId xmlns:a16="http://schemas.microsoft.com/office/drawing/2014/main" id="{46BC01E3-E7D8-4781-BA90-BD33DBBE7D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30241" y="4205401"/>
            <a:ext cx="2269180" cy="2292414"/>
          </a:xfrm>
          <a:prstGeom prst="rect">
            <a:avLst/>
          </a:prstGeom>
        </p:spPr>
      </p:pic>
    </p:spTree>
    <p:extLst>
      <p:ext uri="{BB962C8B-B14F-4D97-AF65-F5344CB8AC3E}">
        <p14:creationId xmlns:p14="http://schemas.microsoft.com/office/powerpoint/2010/main" val="1540523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4903-AD9E-43AC-A071-F5E1DD70F7FF}"/>
              </a:ext>
            </a:extLst>
          </p:cNvPr>
          <p:cNvSpPr>
            <a:spLocks noGrp="1"/>
          </p:cNvSpPr>
          <p:nvPr>
            <p:ph type="title"/>
          </p:nvPr>
        </p:nvSpPr>
        <p:spPr>
          <a:xfrm>
            <a:off x="838200" y="403810"/>
            <a:ext cx="10856053" cy="1325563"/>
          </a:xfrm>
        </p:spPr>
        <p:txBody>
          <a:bodyPr>
            <a:normAutofit/>
          </a:bodyPr>
          <a:lstStyle/>
          <a:p>
            <a:r>
              <a:rPr lang="en-US" sz="3600" dirty="0"/>
              <a:t>Working with the Recreational Fishing Community</a:t>
            </a:r>
            <a:br>
              <a:rPr lang="en-US" sz="3600" dirty="0"/>
            </a:br>
            <a:r>
              <a:rPr lang="en-US" sz="3600" dirty="0"/>
              <a:t>Reporting Tool</a:t>
            </a:r>
          </a:p>
        </p:txBody>
      </p:sp>
      <p:pic>
        <p:nvPicPr>
          <p:cNvPr id="10" name="Picture 9">
            <a:extLst>
              <a:ext uri="{FF2B5EF4-FFF2-40B4-BE49-F238E27FC236}">
                <a16:creationId xmlns:a16="http://schemas.microsoft.com/office/drawing/2014/main" id="{35DE8BCA-0D89-400B-B28C-307ECC8B6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81" y="3177140"/>
            <a:ext cx="2130287" cy="2130287"/>
          </a:xfrm>
          <a:prstGeom prst="rect">
            <a:avLst/>
          </a:prstGeom>
        </p:spPr>
      </p:pic>
      <p:pic>
        <p:nvPicPr>
          <p:cNvPr id="12" name="Picture 11">
            <a:extLst>
              <a:ext uri="{FF2B5EF4-FFF2-40B4-BE49-F238E27FC236}">
                <a16:creationId xmlns:a16="http://schemas.microsoft.com/office/drawing/2014/main" id="{5E97A431-E6CD-46FC-A7AD-3600E4E16A53}"/>
              </a:ext>
            </a:extLst>
          </p:cNvPr>
          <p:cNvPicPr>
            <a:picLocks noChangeAspect="1"/>
          </p:cNvPicPr>
          <p:nvPr/>
        </p:nvPicPr>
        <p:blipFill>
          <a:blip r:embed="rId4"/>
          <a:stretch>
            <a:fillRect/>
          </a:stretch>
        </p:blipFill>
        <p:spPr>
          <a:xfrm>
            <a:off x="2379922" y="1626568"/>
            <a:ext cx="9624237" cy="5231432"/>
          </a:xfrm>
          <a:prstGeom prst="rect">
            <a:avLst/>
          </a:prstGeom>
        </p:spPr>
      </p:pic>
      <p:sp>
        <p:nvSpPr>
          <p:cNvPr id="13" name="TextBox 12">
            <a:extLst>
              <a:ext uri="{FF2B5EF4-FFF2-40B4-BE49-F238E27FC236}">
                <a16:creationId xmlns:a16="http://schemas.microsoft.com/office/drawing/2014/main" id="{2DF240A4-DEFF-4E8A-A71C-142A63DAEB47}"/>
              </a:ext>
            </a:extLst>
          </p:cNvPr>
          <p:cNvSpPr txBox="1"/>
          <p:nvPr/>
        </p:nvSpPr>
        <p:spPr>
          <a:xfrm>
            <a:off x="7868383" y="1576606"/>
            <a:ext cx="1964961" cy="369332"/>
          </a:xfrm>
          <a:prstGeom prst="rect">
            <a:avLst/>
          </a:prstGeom>
          <a:noFill/>
        </p:spPr>
        <p:txBody>
          <a:bodyPr wrap="none" rtlCol="0">
            <a:spAutoFit/>
          </a:bodyPr>
          <a:lstStyle/>
          <a:p>
            <a:r>
              <a:rPr lang="en-US" dirty="0"/>
              <a:t>https://xlsform.org</a:t>
            </a:r>
          </a:p>
        </p:txBody>
      </p:sp>
    </p:spTree>
    <p:extLst>
      <p:ext uri="{BB962C8B-B14F-4D97-AF65-F5344CB8AC3E}">
        <p14:creationId xmlns:p14="http://schemas.microsoft.com/office/powerpoint/2010/main" val="2166878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4903-AD9E-43AC-A071-F5E1DD70F7FF}"/>
              </a:ext>
            </a:extLst>
          </p:cNvPr>
          <p:cNvSpPr>
            <a:spLocks noGrp="1"/>
          </p:cNvSpPr>
          <p:nvPr>
            <p:ph type="title"/>
          </p:nvPr>
        </p:nvSpPr>
        <p:spPr>
          <a:xfrm>
            <a:off x="838200" y="403810"/>
            <a:ext cx="10856053" cy="1325563"/>
          </a:xfrm>
        </p:spPr>
        <p:txBody>
          <a:bodyPr>
            <a:normAutofit/>
          </a:bodyPr>
          <a:lstStyle/>
          <a:p>
            <a:r>
              <a:rPr lang="en-US" sz="3600" dirty="0"/>
              <a:t>Working with the Recreational Fishing Community</a:t>
            </a:r>
            <a:br>
              <a:rPr lang="en-US" sz="3600" dirty="0"/>
            </a:br>
            <a:r>
              <a:rPr lang="en-US" sz="3600" dirty="0"/>
              <a:t>Reporting Tool</a:t>
            </a:r>
          </a:p>
        </p:txBody>
      </p:sp>
      <p:pic>
        <p:nvPicPr>
          <p:cNvPr id="5" name="Picture 4">
            <a:extLst>
              <a:ext uri="{FF2B5EF4-FFF2-40B4-BE49-F238E27FC236}">
                <a16:creationId xmlns:a16="http://schemas.microsoft.com/office/drawing/2014/main" id="{75E22C87-A625-49C7-A7A2-630C9380E1A3}"/>
              </a:ext>
            </a:extLst>
          </p:cNvPr>
          <p:cNvPicPr>
            <a:picLocks noChangeAspect="1"/>
          </p:cNvPicPr>
          <p:nvPr/>
        </p:nvPicPr>
        <p:blipFill>
          <a:blip r:embed="rId3"/>
          <a:stretch>
            <a:fillRect/>
          </a:stretch>
        </p:blipFill>
        <p:spPr>
          <a:xfrm>
            <a:off x="838200" y="1769372"/>
            <a:ext cx="2579046" cy="4908360"/>
          </a:xfrm>
          <a:prstGeom prst="rect">
            <a:avLst/>
          </a:prstGeom>
        </p:spPr>
      </p:pic>
      <p:pic>
        <p:nvPicPr>
          <p:cNvPr id="6" name="Picture 5">
            <a:extLst>
              <a:ext uri="{FF2B5EF4-FFF2-40B4-BE49-F238E27FC236}">
                <a16:creationId xmlns:a16="http://schemas.microsoft.com/office/drawing/2014/main" id="{0068EA13-6532-408C-A72D-8D61BFB55B34}"/>
              </a:ext>
            </a:extLst>
          </p:cNvPr>
          <p:cNvPicPr>
            <a:picLocks noChangeAspect="1"/>
          </p:cNvPicPr>
          <p:nvPr/>
        </p:nvPicPr>
        <p:blipFill>
          <a:blip r:embed="rId4"/>
          <a:stretch>
            <a:fillRect/>
          </a:stretch>
        </p:blipFill>
        <p:spPr>
          <a:xfrm>
            <a:off x="5649415" y="1769372"/>
            <a:ext cx="5022251" cy="4480560"/>
          </a:xfrm>
          <a:prstGeom prst="rect">
            <a:avLst/>
          </a:prstGeom>
        </p:spPr>
      </p:pic>
      <p:cxnSp>
        <p:nvCxnSpPr>
          <p:cNvPr id="8" name="Straight Arrow Connector 7">
            <a:extLst>
              <a:ext uri="{FF2B5EF4-FFF2-40B4-BE49-F238E27FC236}">
                <a16:creationId xmlns:a16="http://schemas.microsoft.com/office/drawing/2014/main" id="{1F402173-7AE4-4AB2-8C80-4807434BB475}"/>
              </a:ext>
            </a:extLst>
          </p:cNvPr>
          <p:cNvCxnSpPr>
            <a:cxnSpLocks/>
            <a:endCxn id="9" idx="1"/>
          </p:cNvCxnSpPr>
          <p:nvPr/>
        </p:nvCxnSpPr>
        <p:spPr>
          <a:xfrm>
            <a:off x="3070371" y="2122415"/>
            <a:ext cx="2055302" cy="193367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id="{E53D0200-FB0F-4C02-A4D9-FA727BA9D73D}"/>
              </a:ext>
            </a:extLst>
          </p:cNvPr>
          <p:cNvSpPr/>
          <p:nvPr/>
        </p:nvSpPr>
        <p:spPr>
          <a:xfrm>
            <a:off x="5125673" y="1815813"/>
            <a:ext cx="523744" cy="4480560"/>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65905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E22C87-A625-49C7-A7A2-630C9380E1A3}"/>
              </a:ext>
            </a:extLst>
          </p:cNvPr>
          <p:cNvPicPr>
            <a:picLocks noChangeAspect="1"/>
          </p:cNvPicPr>
          <p:nvPr/>
        </p:nvPicPr>
        <p:blipFill>
          <a:blip r:embed="rId3"/>
          <a:stretch>
            <a:fillRect/>
          </a:stretch>
        </p:blipFill>
        <p:spPr>
          <a:xfrm>
            <a:off x="838200" y="1769372"/>
            <a:ext cx="2579046" cy="4908360"/>
          </a:xfrm>
          <a:prstGeom prst="rect">
            <a:avLst/>
          </a:prstGeom>
        </p:spPr>
      </p:pic>
      <p:cxnSp>
        <p:nvCxnSpPr>
          <p:cNvPr id="8" name="Straight Arrow Connector 7">
            <a:extLst>
              <a:ext uri="{FF2B5EF4-FFF2-40B4-BE49-F238E27FC236}">
                <a16:creationId xmlns:a16="http://schemas.microsoft.com/office/drawing/2014/main" id="{1F402173-7AE4-4AB2-8C80-4807434BB475}"/>
              </a:ext>
            </a:extLst>
          </p:cNvPr>
          <p:cNvCxnSpPr>
            <a:cxnSpLocks/>
            <a:endCxn id="9" idx="1"/>
          </p:cNvCxnSpPr>
          <p:nvPr/>
        </p:nvCxnSpPr>
        <p:spPr>
          <a:xfrm>
            <a:off x="3305262" y="2869035"/>
            <a:ext cx="1820411" cy="118705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id="{E53D0200-FB0F-4C02-A4D9-FA727BA9D73D}"/>
              </a:ext>
            </a:extLst>
          </p:cNvPr>
          <p:cNvSpPr/>
          <p:nvPr/>
        </p:nvSpPr>
        <p:spPr>
          <a:xfrm>
            <a:off x="5125673" y="1815813"/>
            <a:ext cx="523744" cy="4480560"/>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a:extLst>
              <a:ext uri="{FF2B5EF4-FFF2-40B4-BE49-F238E27FC236}">
                <a16:creationId xmlns:a16="http://schemas.microsoft.com/office/drawing/2014/main" id="{098D6DA5-5695-4ACC-9F54-65B99C7DBFAC}"/>
              </a:ext>
            </a:extLst>
          </p:cNvPr>
          <p:cNvPicPr>
            <a:picLocks noChangeAspect="1"/>
          </p:cNvPicPr>
          <p:nvPr/>
        </p:nvPicPr>
        <p:blipFill>
          <a:blip r:embed="rId4"/>
          <a:stretch>
            <a:fillRect/>
          </a:stretch>
        </p:blipFill>
        <p:spPr>
          <a:xfrm>
            <a:off x="5649418" y="1815814"/>
            <a:ext cx="5115243" cy="4480560"/>
          </a:xfrm>
          <a:prstGeom prst="rect">
            <a:avLst/>
          </a:prstGeom>
        </p:spPr>
      </p:pic>
      <p:sp>
        <p:nvSpPr>
          <p:cNvPr id="12" name="Title 1">
            <a:extLst>
              <a:ext uri="{FF2B5EF4-FFF2-40B4-BE49-F238E27FC236}">
                <a16:creationId xmlns:a16="http://schemas.microsoft.com/office/drawing/2014/main" id="{5FBCCF5F-FA42-4AE2-BEEE-39E8EDBBC0F1}"/>
              </a:ext>
            </a:extLst>
          </p:cNvPr>
          <p:cNvSpPr>
            <a:spLocks noGrp="1"/>
          </p:cNvSpPr>
          <p:nvPr>
            <p:ph type="title"/>
          </p:nvPr>
        </p:nvSpPr>
        <p:spPr>
          <a:xfrm>
            <a:off x="838200" y="403810"/>
            <a:ext cx="10856053" cy="1325563"/>
          </a:xfrm>
        </p:spPr>
        <p:txBody>
          <a:bodyPr>
            <a:normAutofit/>
          </a:bodyPr>
          <a:lstStyle/>
          <a:p>
            <a:r>
              <a:rPr lang="en-US" sz="3600" dirty="0"/>
              <a:t>Working with the Recreational Fishing Community</a:t>
            </a:r>
            <a:br>
              <a:rPr lang="en-US" sz="3600" dirty="0"/>
            </a:br>
            <a:r>
              <a:rPr lang="en-US" sz="3600" dirty="0"/>
              <a:t>Reporting Tool</a:t>
            </a:r>
          </a:p>
        </p:txBody>
      </p:sp>
    </p:spTree>
    <p:extLst>
      <p:ext uri="{BB962C8B-B14F-4D97-AF65-F5344CB8AC3E}">
        <p14:creationId xmlns:p14="http://schemas.microsoft.com/office/powerpoint/2010/main" val="3900457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E22C87-A625-49C7-A7A2-630C9380E1A3}"/>
              </a:ext>
            </a:extLst>
          </p:cNvPr>
          <p:cNvPicPr>
            <a:picLocks noChangeAspect="1"/>
          </p:cNvPicPr>
          <p:nvPr/>
        </p:nvPicPr>
        <p:blipFill>
          <a:blip r:embed="rId3"/>
          <a:stretch>
            <a:fillRect/>
          </a:stretch>
        </p:blipFill>
        <p:spPr>
          <a:xfrm>
            <a:off x="838200" y="1769372"/>
            <a:ext cx="2579046" cy="4908360"/>
          </a:xfrm>
          <a:prstGeom prst="rect">
            <a:avLst/>
          </a:prstGeom>
        </p:spPr>
      </p:pic>
      <p:cxnSp>
        <p:nvCxnSpPr>
          <p:cNvPr id="8" name="Straight Arrow Connector 7">
            <a:extLst>
              <a:ext uri="{FF2B5EF4-FFF2-40B4-BE49-F238E27FC236}">
                <a16:creationId xmlns:a16="http://schemas.microsoft.com/office/drawing/2014/main" id="{1F402173-7AE4-4AB2-8C80-4807434BB475}"/>
              </a:ext>
            </a:extLst>
          </p:cNvPr>
          <p:cNvCxnSpPr>
            <a:cxnSpLocks/>
            <a:endCxn id="9" idx="1"/>
          </p:cNvCxnSpPr>
          <p:nvPr/>
        </p:nvCxnSpPr>
        <p:spPr>
          <a:xfrm>
            <a:off x="3358000" y="3814692"/>
            <a:ext cx="1767673" cy="24140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id="{E53D0200-FB0F-4C02-A4D9-FA727BA9D73D}"/>
              </a:ext>
            </a:extLst>
          </p:cNvPr>
          <p:cNvSpPr/>
          <p:nvPr/>
        </p:nvSpPr>
        <p:spPr>
          <a:xfrm>
            <a:off x="5125673" y="1815813"/>
            <a:ext cx="523744" cy="4480560"/>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BA09984F-AC1E-4B35-896D-B80C0B3D297E}"/>
              </a:ext>
            </a:extLst>
          </p:cNvPr>
          <p:cNvPicPr>
            <a:picLocks noChangeAspect="1"/>
          </p:cNvPicPr>
          <p:nvPr/>
        </p:nvPicPr>
        <p:blipFill>
          <a:blip r:embed="rId4"/>
          <a:stretch>
            <a:fillRect/>
          </a:stretch>
        </p:blipFill>
        <p:spPr>
          <a:xfrm>
            <a:off x="5649417" y="1812781"/>
            <a:ext cx="3825144" cy="4480560"/>
          </a:xfrm>
          <a:prstGeom prst="rect">
            <a:avLst/>
          </a:prstGeom>
        </p:spPr>
      </p:pic>
      <p:sp>
        <p:nvSpPr>
          <p:cNvPr id="15" name="Title 1">
            <a:extLst>
              <a:ext uri="{FF2B5EF4-FFF2-40B4-BE49-F238E27FC236}">
                <a16:creationId xmlns:a16="http://schemas.microsoft.com/office/drawing/2014/main" id="{3B12A745-1969-441E-968B-2E9F61A8142B}"/>
              </a:ext>
            </a:extLst>
          </p:cNvPr>
          <p:cNvSpPr txBox="1">
            <a:spLocks/>
          </p:cNvSpPr>
          <p:nvPr/>
        </p:nvSpPr>
        <p:spPr>
          <a:xfrm>
            <a:off x="838200" y="403810"/>
            <a:ext cx="108560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4"/>
                </a:solidFill>
                <a:latin typeface="Book Antiqua" panose="02040602050305030304" pitchFamily="18" charset="0"/>
                <a:ea typeface="+mj-ea"/>
                <a:cs typeface="+mj-cs"/>
              </a:defRPr>
            </a:lvl1pPr>
          </a:lstStyle>
          <a:p>
            <a:r>
              <a:rPr lang="en-US" sz="3600"/>
              <a:t>Working with the Recreational Fishing Community</a:t>
            </a:r>
            <a:br>
              <a:rPr lang="en-US" sz="3600"/>
            </a:br>
            <a:r>
              <a:rPr lang="en-US" sz="3600"/>
              <a:t>Reporting Tool</a:t>
            </a:r>
            <a:endParaRPr lang="en-US" sz="3600" dirty="0"/>
          </a:p>
        </p:txBody>
      </p:sp>
    </p:spTree>
    <p:extLst>
      <p:ext uri="{BB962C8B-B14F-4D97-AF65-F5344CB8AC3E}">
        <p14:creationId xmlns:p14="http://schemas.microsoft.com/office/powerpoint/2010/main" val="3369182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E22C87-A625-49C7-A7A2-630C9380E1A3}"/>
              </a:ext>
            </a:extLst>
          </p:cNvPr>
          <p:cNvPicPr>
            <a:picLocks noChangeAspect="1"/>
          </p:cNvPicPr>
          <p:nvPr/>
        </p:nvPicPr>
        <p:blipFill>
          <a:blip r:embed="rId3"/>
          <a:stretch>
            <a:fillRect/>
          </a:stretch>
        </p:blipFill>
        <p:spPr>
          <a:xfrm>
            <a:off x="838200" y="1769372"/>
            <a:ext cx="2579046" cy="4908360"/>
          </a:xfrm>
          <a:prstGeom prst="rect">
            <a:avLst/>
          </a:prstGeom>
        </p:spPr>
      </p:pic>
      <p:cxnSp>
        <p:nvCxnSpPr>
          <p:cNvPr id="8" name="Straight Arrow Connector 7">
            <a:extLst>
              <a:ext uri="{FF2B5EF4-FFF2-40B4-BE49-F238E27FC236}">
                <a16:creationId xmlns:a16="http://schemas.microsoft.com/office/drawing/2014/main" id="{1F402173-7AE4-4AB2-8C80-4807434BB475}"/>
              </a:ext>
            </a:extLst>
          </p:cNvPr>
          <p:cNvCxnSpPr>
            <a:cxnSpLocks/>
            <a:endCxn id="9" idx="1"/>
          </p:cNvCxnSpPr>
          <p:nvPr/>
        </p:nvCxnSpPr>
        <p:spPr>
          <a:xfrm>
            <a:off x="3358000" y="3814692"/>
            <a:ext cx="1767673" cy="24140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id="{E53D0200-FB0F-4C02-A4D9-FA727BA9D73D}"/>
              </a:ext>
            </a:extLst>
          </p:cNvPr>
          <p:cNvSpPr/>
          <p:nvPr/>
        </p:nvSpPr>
        <p:spPr>
          <a:xfrm>
            <a:off x="5125673" y="1815813"/>
            <a:ext cx="523744" cy="4480560"/>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a:extLst>
              <a:ext uri="{FF2B5EF4-FFF2-40B4-BE49-F238E27FC236}">
                <a16:creationId xmlns:a16="http://schemas.microsoft.com/office/drawing/2014/main" id="{B1FE1C19-97B9-4449-A8E9-8055055DE68D}"/>
              </a:ext>
            </a:extLst>
          </p:cNvPr>
          <p:cNvPicPr>
            <a:picLocks noChangeAspect="1"/>
          </p:cNvPicPr>
          <p:nvPr/>
        </p:nvPicPr>
        <p:blipFill>
          <a:blip r:embed="rId4"/>
          <a:stretch>
            <a:fillRect/>
          </a:stretch>
        </p:blipFill>
        <p:spPr>
          <a:xfrm>
            <a:off x="5649416" y="1806429"/>
            <a:ext cx="5077968" cy="4480560"/>
          </a:xfrm>
          <a:prstGeom prst="rect">
            <a:avLst/>
          </a:prstGeom>
        </p:spPr>
      </p:pic>
      <p:sp>
        <p:nvSpPr>
          <p:cNvPr id="13" name="Title 1">
            <a:extLst>
              <a:ext uri="{FF2B5EF4-FFF2-40B4-BE49-F238E27FC236}">
                <a16:creationId xmlns:a16="http://schemas.microsoft.com/office/drawing/2014/main" id="{96C4F54C-E439-46C6-8936-72FA8DEA3F82}"/>
              </a:ext>
            </a:extLst>
          </p:cNvPr>
          <p:cNvSpPr>
            <a:spLocks noGrp="1"/>
          </p:cNvSpPr>
          <p:nvPr>
            <p:ph type="title"/>
          </p:nvPr>
        </p:nvSpPr>
        <p:spPr>
          <a:xfrm>
            <a:off x="838200" y="403810"/>
            <a:ext cx="10856053" cy="1325563"/>
          </a:xfrm>
        </p:spPr>
        <p:txBody>
          <a:bodyPr>
            <a:normAutofit/>
          </a:bodyPr>
          <a:lstStyle/>
          <a:p>
            <a:r>
              <a:rPr lang="en-US" sz="3600" dirty="0"/>
              <a:t>Working with the Recreational Fishing Community</a:t>
            </a:r>
            <a:br>
              <a:rPr lang="en-US" sz="3600" dirty="0"/>
            </a:br>
            <a:r>
              <a:rPr lang="en-US" sz="3600" dirty="0"/>
              <a:t>Reporting Tool</a:t>
            </a:r>
          </a:p>
        </p:txBody>
      </p:sp>
    </p:spTree>
    <p:extLst>
      <p:ext uri="{BB962C8B-B14F-4D97-AF65-F5344CB8AC3E}">
        <p14:creationId xmlns:p14="http://schemas.microsoft.com/office/powerpoint/2010/main" val="3185988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E22C87-A625-49C7-A7A2-630C9380E1A3}"/>
              </a:ext>
            </a:extLst>
          </p:cNvPr>
          <p:cNvPicPr>
            <a:picLocks noChangeAspect="1"/>
          </p:cNvPicPr>
          <p:nvPr/>
        </p:nvPicPr>
        <p:blipFill>
          <a:blip r:embed="rId3"/>
          <a:stretch>
            <a:fillRect/>
          </a:stretch>
        </p:blipFill>
        <p:spPr>
          <a:xfrm>
            <a:off x="838200" y="1769372"/>
            <a:ext cx="2579046" cy="4908360"/>
          </a:xfrm>
          <a:prstGeom prst="rect">
            <a:avLst/>
          </a:prstGeom>
        </p:spPr>
      </p:pic>
      <p:cxnSp>
        <p:nvCxnSpPr>
          <p:cNvPr id="8" name="Straight Arrow Connector 7">
            <a:extLst>
              <a:ext uri="{FF2B5EF4-FFF2-40B4-BE49-F238E27FC236}">
                <a16:creationId xmlns:a16="http://schemas.microsoft.com/office/drawing/2014/main" id="{1F402173-7AE4-4AB2-8C80-4807434BB475}"/>
              </a:ext>
            </a:extLst>
          </p:cNvPr>
          <p:cNvCxnSpPr>
            <a:cxnSpLocks/>
            <a:endCxn id="9" idx="1"/>
          </p:cNvCxnSpPr>
          <p:nvPr/>
        </p:nvCxnSpPr>
        <p:spPr>
          <a:xfrm>
            <a:off x="3358000" y="3814692"/>
            <a:ext cx="1767673" cy="24140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id="{E53D0200-FB0F-4C02-A4D9-FA727BA9D73D}"/>
              </a:ext>
            </a:extLst>
          </p:cNvPr>
          <p:cNvSpPr/>
          <p:nvPr/>
        </p:nvSpPr>
        <p:spPr>
          <a:xfrm>
            <a:off x="5125673" y="1815813"/>
            <a:ext cx="523744" cy="4480560"/>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4C4B531D-055D-4B11-9EF1-0839EFB1A7E2}"/>
              </a:ext>
            </a:extLst>
          </p:cNvPr>
          <p:cNvPicPr>
            <a:picLocks noChangeAspect="1"/>
          </p:cNvPicPr>
          <p:nvPr/>
        </p:nvPicPr>
        <p:blipFill>
          <a:blip r:embed="rId4"/>
          <a:stretch>
            <a:fillRect/>
          </a:stretch>
        </p:blipFill>
        <p:spPr>
          <a:xfrm>
            <a:off x="5657806" y="1806867"/>
            <a:ext cx="3159369" cy="4480560"/>
          </a:xfrm>
          <a:prstGeom prst="rect">
            <a:avLst/>
          </a:prstGeom>
        </p:spPr>
      </p:pic>
      <p:sp>
        <p:nvSpPr>
          <p:cNvPr id="13" name="Title 1">
            <a:extLst>
              <a:ext uri="{FF2B5EF4-FFF2-40B4-BE49-F238E27FC236}">
                <a16:creationId xmlns:a16="http://schemas.microsoft.com/office/drawing/2014/main" id="{5A4E414C-F01D-4932-A93E-3CF4517007AB}"/>
              </a:ext>
            </a:extLst>
          </p:cNvPr>
          <p:cNvSpPr>
            <a:spLocks noGrp="1"/>
          </p:cNvSpPr>
          <p:nvPr>
            <p:ph type="title"/>
          </p:nvPr>
        </p:nvSpPr>
        <p:spPr>
          <a:xfrm>
            <a:off x="838200" y="403810"/>
            <a:ext cx="10856053" cy="1325563"/>
          </a:xfrm>
        </p:spPr>
        <p:txBody>
          <a:bodyPr>
            <a:normAutofit/>
          </a:bodyPr>
          <a:lstStyle/>
          <a:p>
            <a:r>
              <a:rPr lang="en-US" sz="3600" dirty="0"/>
              <a:t>Working with the Recreational Fishing Community</a:t>
            </a:r>
            <a:br>
              <a:rPr lang="en-US" sz="3600" dirty="0"/>
            </a:br>
            <a:r>
              <a:rPr lang="en-US" sz="3600" dirty="0"/>
              <a:t>Reporting Tool</a:t>
            </a:r>
          </a:p>
        </p:txBody>
      </p:sp>
    </p:spTree>
    <p:extLst>
      <p:ext uri="{BB962C8B-B14F-4D97-AF65-F5344CB8AC3E}">
        <p14:creationId xmlns:p14="http://schemas.microsoft.com/office/powerpoint/2010/main" val="4076135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47597-ABBB-4888-AC96-FD28A4E8987F}"/>
              </a:ext>
            </a:extLst>
          </p:cNvPr>
          <p:cNvSpPr>
            <a:spLocks noGrp="1"/>
          </p:cNvSpPr>
          <p:nvPr>
            <p:ph type="title"/>
          </p:nvPr>
        </p:nvSpPr>
        <p:spPr>
          <a:xfrm>
            <a:off x="838200" y="520117"/>
            <a:ext cx="10515600" cy="914400"/>
          </a:xfrm>
        </p:spPr>
        <p:txBody>
          <a:bodyPr/>
          <a:lstStyle/>
          <a:p>
            <a:r>
              <a:rPr lang="en-US" dirty="0"/>
              <a:t>Overview</a:t>
            </a:r>
          </a:p>
        </p:txBody>
      </p:sp>
      <p:sp>
        <p:nvSpPr>
          <p:cNvPr id="3" name="Content Placeholder 2">
            <a:extLst>
              <a:ext uri="{FF2B5EF4-FFF2-40B4-BE49-F238E27FC236}">
                <a16:creationId xmlns:a16="http://schemas.microsoft.com/office/drawing/2014/main" id="{775CDF30-16B0-461D-9F33-BB6D5206BB5A}"/>
              </a:ext>
            </a:extLst>
          </p:cNvPr>
          <p:cNvSpPr>
            <a:spLocks noGrp="1"/>
          </p:cNvSpPr>
          <p:nvPr>
            <p:ph idx="1"/>
          </p:nvPr>
        </p:nvSpPr>
        <p:spPr>
          <a:xfrm>
            <a:off x="838200" y="1434517"/>
            <a:ext cx="10515600" cy="4351338"/>
          </a:xfrm>
        </p:spPr>
        <p:txBody>
          <a:bodyPr/>
          <a:lstStyle/>
          <a:p>
            <a:r>
              <a:rPr lang="en-US" dirty="0"/>
              <a:t>Background</a:t>
            </a:r>
          </a:p>
          <a:p>
            <a:r>
              <a:rPr lang="en-US" dirty="0"/>
              <a:t>Project Objectives</a:t>
            </a:r>
          </a:p>
          <a:p>
            <a:r>
              <a:rPr lang="en-US" dirty="0"/>
              <a:t>Methodology</a:t>
            </a:r>
          </a:p>
          <a:p>
            <a:r>
              <a:rPr lang="en-US" dirty="0"/>
              <a:t>Considerations</a:t>
            </a:r>
          </a:p>
          <a:p>
            <a:r>
              <a:rPr lang="en-US" dirty="0"/>
              <a:t>Anticipated Results</a:t>
            </a:r>
          </a:p>
          <a:p>
            <a:r>
              <a:rPr lang="en-US" dirty="0"/>
              <a:t>Timeline</a:t>
            </a:r>
          </a:p>
          <a:p>
            <a:r>
              <a:rPr lang="en-US" dirty="0"/>
              <a:t>Questions</a:t>
            </a:r>
          </a:p>
        </p:txBody>
      </p:sp>
    </p:spTree>
    <p:extLst>
      <p:ext uri="{BB962C8B-B14F-4D97-AF65-F5344CB8AC3E}">
        <p14:creationId xmlns:p14="http://schemas.microsoft.com/office/powerpoint/2010/main" val="29635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E22C87-A625-49C7-A7A2-630C9380E1A3}"/>
              </a:ext>
            </a:extLst>
          </p:cNvPr>
          <p:cNvPicPr>
            <a:picLocks noChangeAspect="1"/>
          </p:cNvPicPr>
          <p:nvPr/>
        </p:nvPicPr>
        <p:blipFill>
          <a:blip r:embed="rId3"/>
          <a:stretch>
            <a:fillRect/>
          </a:stretch>
        </p:blipFill>
        <p:spPr>
          <a:xfrm>
            <a:off x="838200" y="1769372"/>
            <a:ext cx="2579046" cy="4908360"/>
          </a:xfrm>
          <a:prstGeom prst="rect">
            <a:avLst/>
          </a:prstGeom>
        </p:spPr>
      </p:pic>
      <p:cxnSp>
        <p:nvCxnSpPr>
          <p:cNvPr id="8" name="Straight Arrow Connector 7">
            <a:extLst>
              <a:ext uri="{FF2B5EF4-FFF2-40B4-BE49-F238E27FC236}">
                <a16:creationId xmlns:a16="http://schemas.microsoft.com/office/drawing/2014/main" id="{1F402173-7AE4-4AB2-8C80-4807434BB475}"/>
              </a:ext>
            </a:extLst>
          </p:cNvPr>
          <p:cNvCxnSpPr>
            <a:cxnSpLocks/>
            <a:endCxn id="9" idx="1"/>
          </p:cNvCxnSpPr>
          <p:nvPr/>
        </p:nvCxnSpPr>
        <p:spPr>
          <a:xfrm flipV="1">
            <a:off x="3305262" y="4056093"/>
            <a:ext cx="1820411" cy="107796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id="{E53D0200-FB0F-4C02-A4D9-FA727BA9D73D}"/>
              </a:ext>
            </a:extLst>
          </p:cNvPr>
          <p:cNvSpPr/>
          <p:nvPr/>
        </p:nvSpPr>
        <p:spPr>
          <a:xfrm>
            <a:off x="5125673" y="1815813"/>
            <a:ext cx="523744" cy="4480560"/>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a:extLst>
              <a:ext uri="{FF2B5EF4-FFF2-40B4-BE49-F238E27FC236}">
                <a16:creationId xmlns:a16="http://schemas.microsoft.com/office/drawing/2014/main" id="{1CD8625D-6322-4C3C-9E51-F71352106F6E}"/>
              </a:ext>
            </a:extLst>
          </p:cNvPr>
          <p:cNvPicPr>
            <a:picLocks noChangeAspect="1"/>
          </p:cNvPicPr>
          <p:nvPr/>
        </p:nvPicPr>
        <p:blipFill>
          <a:blip r:embed="rId4"/>
          <a:stretch>
            <a:fillRect/>
          </a:stretch>
        </p:blipFill>
        <p:spPr>
          <a:xfrm>
            <a:off x="5649418" y="1791458"/>
            <a:ext cx="4883489" cy="4480560"/>
          </a:xfrm>
          <a:prstGeom prst="rect">
            <a:avLst/>
          </a:prstGeom>
        </p:spPr>
      </p:pic>
      <p:sp>
        <p:nvSpPr>
          <p:cNvPr id="16" name="Title 1">
            <a:extLst>
              <a:ext uri="{FF2B5EF4-FFF2-40B4-BE49-F238E27FC236}">
                <a16:creationId xmlns:a16="http://schemas.microsoft.com/office/drawing/2014/main" id="{8C43C442-E170-4A88-AFD8-8A0A0C9CC61A}"/>
              </a:ext>
            </a:extLst>
          </p:cNvPr>
          <p:cNvSpPr>
            <a:spLocks noGrp="1"/>
          </p:cNvSpPr>
          <p:nvPr>
            <p:ph type="title"/>
          </p:nvPr>
        </p:nvSpPr>
        <p:spPr>
          <a:xfrm>
            <a:off x="838200" y="403810"/>
            <a:ext cx="10856053" cy="1325563"/>
          </a:xfrm>
        </p:spPr>
        <p:txBody>
          <a:bodyPr>
            <a:normAutofit/>
          </a:bodyPr>
          <a:lstStyle/>
          <a:p>
            <a:r>
              <a:rPr lang="en-US" sz="3600" dirty="0"/>
              <a:t>Working with the Recreational Fishing Community</a:t>
            </a:r>
            <a:br>
              <a:rPr lang="en-US" sz="3600" dirty="0"/>
            </a:br>
            <a:r>
              <a:rPr lang="en-US" sz="3600" dirty="0"/>
              <a:t>Reporting Tool</a:t>
            </a:r>
          </a:p>
        </p:txBody>
      </p:sp>
    </p:spTree>
    <p:extLst>
      <p:ext uri="{BB962C8B-B14F-4D97-AF65-F5344CB8AC3E}">
        <p14:creationId xmlns:p14="http://schemas.microsoft.com/office/powerpoint/2010/main" val="1940060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C43C442-E170-4A88-AFD8-8A0A0C9CC61A}"/>
              </a:ext>
            </a:extLst>
          </p:cNvPr>
          <p:cNvSpPr>
            <a:spLocks noGrp="1"/>
          </p:cNvSpPr>
          <p:nvPr>
            <p:ph type="title"/>
          </p:nvPr>
        </p:nvSpPr>
        <p:spPr>
          <a:xfrm>
            <a:off x="838200" y="403810"/>
            <a:ext cx="10856053" cy="1325563"/>
          </a:xfrm>
        </p:spPr>
        <p:txBody>
          <a:bodyPr>
            <a:normAutofit/>
          </a:bodyPr>
          <a:lstStyle/>
          <a:p>
            <a:r>
              <a:rPr lang="en-US" sz="3600" dirty="0"/>
              <a:t>Working with the Recreational Fishing Community</a:t>
            </a:r>
            <a:br>
              <a:rPr lang="en-US" sz="3600" dirty="0"/>
            </a:br>
            <a:r>
              <a:rPr lang="en-US" sz="3600" dirty="0"/>
              <a:t>Reporting Tool</a:t>
            </a:r>
          </a:p>
        </p:txBody>
      </p:sp>
      <p:pic>
        <p:nvPicPr>
          <p:cNvPr id="3" name="Picture 2">
            <a:extLst>
              <a:ext uri="{FF2B5EF4-FFF2-40B4-BE49-F238E27FC236}">
                <a16:creationId xmlns:a16="http://schemas.microsoft.com/office/drawing/2014/main" id="{C7F3F389-553F-4529-9BC2-985EEC2B7A34}"/>
              </a:ext>
            </a:extLst>
          </p:cNvPr>
          <p:cNvPicPr>
            <a:picLocks noChangeAspect="1"/>
          </p:cNvPicPr>
          <p:nvPr/>
        </p:nvPicPr>
        <p:blipFill>
          <a:blip r:embed="rId3"/>
          <a:stretch>
            <a:fillRect/>
          </a:stretch>
        </p:blipFill>
        <p:spPr>
          <a:xfrm>
            <a:off x="3904460" y="1713541"/>
            <a:ext cx="4162501" cy="4885564"/>
          </a:xfrm>
          <a:prstGeom prst="rect">
            <a:avLst/>
          </a:prstGeom>
        </p:spPr>
      </p:pic>
    </p:spTree>
    <p:extLst>
      <p:ext uri="{BB962C8B-B14F-4D97-AF65-F5344CB8AC3E}">
        <p14:creationId xmlns:p14="http://schemas.microsoft.com/office/powerpoint/2010/main" val="2816864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77EF-148E-4F05-A472-125589D575D5}"/>
              </a:ext>
            </a:extLst>
          </p:cNvPr>
          <p:cNvSpPr>
            <a:spLocks noGrp="1"/>
          </p:cNvSpPr>
          <p:nvPr>
            <p:ph type="title"/>
          </p:nvPr>
        </p:nvSpPr>
        <p:spPr>
          <a:xfrm>
            <a:off x="838200" y="491673"/>
            <a:ext cx="10515600" cy="1325563"/>
          </a:xfrm>
        </p:spPr>
        <p:txBody>
          <a:bodyPr/>
          <a:lstStyle/>
          <a:p>
            <a:r>
              <a:rPr lang="en-US" dirty="0"/>
              <a:t>Working with Stakeholders</a:t>
            </a:r>
            <a:br>
              <a:rPr lang="en-US" dirty="0"/>
            </a:br>
            <a:r>
              <a:rPr lang="en-US" dirty="0"/>
              <a:t>Verification</a:t>
            </a:r>
          </a:p>
        </p:txBody>
      </p:sp>
      <p:sp>
        <p:nvSpPr>
          <p:cNvPr id="3" name="Content Placeholder 2">
            <a:extLst>
              <a:ext uri="{FF2B5EF4-FFF2-40B4-BE49-F238E27FC236}">
                <a16:creationId xmlns:a16="http://schemas.microsoft.com/office/drawing/2014/main" id="{B0A1A7C8-67EB-4C32-8398-2A34418E34EB}"/>
              </a:ext>
            </a:extLst>
          </p:cNvPr>
          <p:cNvSpPr>
            <a:spLocks noGrp="1"/>
          </p:cNvSpPr>
          <p:nvPr>
            <p:ph idx="1"/>
          </p:nvPr>
        </p:nvSpPr>
        <p:spPr/>
        <p:txBody>
          <a:bodyPr>
            <a:normAutofit/>
          </a:bodyPr>
          <a:lstStyle/>
          <a:p>
            <a:pPr marL="0" indent="0">
              <a:buNone/>
            </a:pPr>
            <a:r>
              <a:rPr lang="en-US" dirty="0"/>
              <a:t>Before reported data can be used, it must be verified for accuracy</a:t>
            </a:r>
          </a:p>
          <a:p>
            <a:r>
              <a:rPr lang="en-US" dirty="0"/>
              <a:t>Survey123 offers some standardized options to reduce potential errors </a:t>
            </a:r>
          </a:p>
          <a:p>
            <a:pPr lvl="1"/>
            <a:r>
              <a:rPr lang="en-US" dirty="0"/>
              <a:t>Required fields, lists, selections, validation using regular expressions</a:t>
            </a:r>
          </a:p>
          <a:p>
            <a:r>
              <a:rPr lang="en-US" dirty="0"/>
              <a:t>Only authorized experts can verify the data</a:t>
            </a:r>
          </a:p>
          <a:p>
            <a:pPr lvl="1"/>
            <a:r>
              <a:rPr lang="en-US" dirty="0"/>
              <a:t>Information seems “real”</a:t>
            </a:r>
          </a:p>
          <a:p>
            <a:pPr lvl="1"/>
            <a:r>
              <a:rPr lang="en-US" dirty="0"/>
              <a:t>Location seems reasonable</a:t>
            </a:r>
          </a:p>
          <a:p>
            <a:pPr lvl="1"/>
            <a:r>
              <a:rPr lang="en-US" dirty="0"/>
              <a:t>Species ID is accurate</a:t>
            </a:r>
          </a:p>
          <a:p>
            <a:pPr lvl="2"/>
            <a:r>
              <a:rPr lang="en-US" dirty="0"/>
              <a:t>Picture is not a stock photo</a:t>
            </a:r>
          </a:p>
          <a:p>
            <a:r>
              <a:rPr lang="en-US" dirty="0"/>
              <a:t> Experts will receive email notification as reports </a:t>
            </a:r>
            <a:br>
              <a:rPr lang="en-US" dirty="0"/>
            </a:br>
            <a:r>
              <a:rPr lang="en-US" dirty="0"/>
              <a:t>are submitted to speed up the process</a:t>
            </a:r>
          </a:p>
        </p:txBody>
      </p:sp>
      <p:pic>
        <p:nvPicPr>
          <p:cNvPr id="9" name="Picture 8">
            <a:extLst>
              <a:ext uri="{FF2B5EF4-FFF2-40B4-BE49-F238E27FC236}">
                <a16:creationId xmlns:a16="http://schemas.microsoft.com/office/drawing/2014/main" id="{D54F866F-E3EE-4C1C-8EDE-5481DEDB45E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8705354" y="3713639"/>
            <a:ext cx="2651990" cy="2322777"/>
          </a:xfrm>
          <a:prstGeom prst="rect">
            <a:avLst/>
          </a:prstGeom>
        </p:spPr>
      </p:pic>
    </p:spTree>
    <p:extLst>
      <p:ext uri="{BB962C8B-B14F-4D97-AF65-F5344CB8AC3E}">
        <p14:creationId xmlns:p14="http://schemas.microsoft.com/office/powerpoint/2010/main" val="3733671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9D95F7-05EE-4BDF-9DAA-A98930465320}"/>
              </a:ext>
            </a:extLst>
          </p:cNvPr>
          <p:cNvPicPr>
            <a:picLocks noChangeAspect="1"/>
          </p:cNvPicPr>
          <p:nvPr/>
        </p:nvPicPr>
        <p:blipFill>
          <a:blip r:embed="rId3"/>
          <a:stretch>
            <a:fillRect/>
          </a:stretch>
        </p:blipFill>
        <p:spPr>
          <a:xfrm>
            <a:off x="101658" y="2077673"/>
            <a:ext cx="8229600" cy="4710597"/>
          </a:xfrm>
          <a:prstGeom prst="rect">
            <a:avLst/>
          </a:prstGeom>
        </p:spPr>
      </p:pic>
      <p:sp>
        <p:nvSpPr>
          <p:cNvPr id="7" name="Title 1">
            <a:extLst>
              <a:ext uri="{FF2B5EF4-FFF2-40B4-BE49-F238E27FC236}">
                <a16:creationId xmlns:a16="http://schemas.microsoft.com/office/drawing/2014/main" id="{6C466286-F211-44DD-92DB-F7CF88A6F0DF}"/>
              </a:ext>
            </a:extLst>
          </p:cNvPr>
          <p:cNvSpPr>
            <a:spLocks noGrp="1"/>
          </p:cNvSpPr>
          <p:nvPr>
            <p:ph type="title"/>
          </p:nvPr>
        </p:nvSpPr>
        <p:spPr>
          <a:xfrm>
            <a:off x="838200" y="491673"/>
            <a:ext cx="10515600" cy="1325563"/>
          </a:xfrm>
        </p:spPr>
        <p:txBody>
          <a:bodyPr/>
          <a:lstStyle/>
          <a:p>
            <a:r>
              <a:rPr lang="en-US" dirty="0"/>
              <a:t>Working with Stakeholders</a:t>
            </a:r>
            <a:br>
              <a:rPr lang="en-US" dirty="0"/>
            </a:br>
            <a:r>
              <a:rPr lang="en-US" dirty="0"/>
              <a:t>Verification</a:t>
            </a:r>
          </a:p>
        </p:txBody>
      </p:sp>
      <p:pic>
        <p:nvPicPr>
          <p:cNvPr id="3" name="Picture 2">
            <a:extLst>
              <a:ext uri="{FF2B5EF4-FFF2-40B4-BE49-F238E27FC236}">
                <a16:creationId xmlns:a16="http://schemas.microsoft.com/office/drawing/2014/main" id="{B116EB85-624C-4CB1-AB2B-67143D6BF5D9}"/>
              </a:ext>
            </a:extLst>
          </p:cNvPr>
          <p:cNvPicPr>
            <a:picLocks noChangeAspect="1"/>
          </p:cNvPicPr>
          <p:nvPr/>
        </p:nvPicPr>
        <p:blipFill>
          <a:blip r:embed="rId4"/>
          <a:stretch>
            <a:fillRect/>
          </a:stretch>
        </p:blipFill>
        <p:spPr>
          <a:xfrm>
            <a:off x="8417297" y="2154791"/>
            <a:ext cx="3617960" cy="4509467"/>
          </a:xfrm>
          <a:prstGeom prst="rect">
            <a:avLst/>
          </a:prstGeom>
          <a:ln w="28575">
            <a:solidFill>
              <a:schemeClr val="bg1">
                <a:lumMod val="95000"/>
                <a:lumOff val="5000"/>
              </a:schemeClr>
            </a:solidFill>
          </a:ln>
        </p:spPr>
      </p:pic>
      <p:sp>
        <p:nvSpPr>
          <p:cNvPr id="5" name="TextBox 4">
            <a:extLst>
              <a:ext uri="{FF2B5EF4-FFF2-40B4-BE49-F238E27FC236}">
                <a16:creationId xmlns:a16="http://schemas.microsoft.com/office/drawing/2014/main" id="{8F204D31-D525-4568-AA1C-1CD77BA78DBC}"/>
              </a:ext>
            </a:extLst>
          </p:cNvPr>
          <p:cNvSpPr txBox="1"/>
          <p:nvPr/>
        </p:nvSpPr>
        <p:spPr>
          <a:xfrm>
            <a:off x="8920636" y="6066961"/>
            <a:ext cx="2752228" cy="369332"/>
          </a:xfrm>
          <a:prstGeom prst="rect">
            <a:avLst/>
          </a:prstGeom>
          <a:solidFill>
            <a:schemeClr val="tx2">
              <a:lumMod val="50000"/>
            </a:schemeClr>
          </a:solidFill>
        </p:spPr>
        <p:txBody>
          <a:bodyPr wrap="none" rtlCol="0">
            <a:spAutoFit/>
          </a:bodyPr>
          <a:lstStyle/>
          <a:p>
            <a:r>
              <a:rPr lang="en-US" b="1" dirty="0">
                <a:latin typeface="+mj-lt"/>
              </a:rPr>
              <a:t>View image of reported fish</a:t>
            </a:r>
          </a:p>
        </p:txBody>
      </p:sp>
    </p:spTree>
    <p:extLst>
      <p:ext uri="{BB962C8B-B14F-4D97-AF65-F5344CB8AC3E}">
        <p14:creationId xmlns:p14="http://schemas.microsoft.com/office/powerpoint/2010/main" val="239568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77EF-148E-4F05-A472-125589D575D5}"/>
              </a:ext>
            </a:extLst>
          </p:cNvPr>
          <p:cNvSpPr>
            <a:spLocks noGrp="1"/>
          </p:cNvSpPr>
          <p:nvPr>
            <p:ph type="title"/>
          </p:nvPr>
        </p:nvSpPr>
        <p:spPr>
          <a:xfrm>
            <a:off x="838200" y="491673"/>
            <a:ext cx="10515600" cy="1325563"/>
          </a:xfrm>
        </p:spPr>
        <p:txBody>
          <a:bodyPr/>
          <a:lstStyle/>
          <a:p>
            <a:r>
              <a:rPr lang="en-US" dirty="0"/>
              <a:t>Working with Stakeholders</a:t>
            </a:r>
            <a:br>
              <a:rPr lang="en-US" dirty="0"/>
            </a:br>
            <a:r>
              <a:rPr lang="en-US" dirty="0"/>
              <a:t>Other Data</a:t>
            </a:r>
          </a:p>
        </p:txBody>
      </p:sp>
      <p:sp>
        <p:nvSpPr>
          <p:cNvPr id="3" name="Content Placeholder 2">
            <a:extLst>
              <a:ext uri="{FF2B5EF4-FFF2-40B4-BE49-F238E27FC236}">
                <a16:creationId xmlns:a16="http://schemas.microsoft.com/office/drawing/2014/main" id="{B0A1A7C8-67EB-4C32-8398-2A34418E34EB}"/>
              </a:ext>
            </a:extLst>
          </p:cNvPr>
          <p:cNvSpPr>
            <a:spLocks noGrp="1"/>
          </p:cNvSpPr>
          <p:nvPr>
            <p:ph idx="1"/>
          </p:nvPr>
        </p:nvSpPr>
        <p:spPr/>
        <p:txBody>
          <a:bodyPr>
            <a:normAutofit/>
          </a:bodyPr>
          <a:lstStyle/>
          <a:p>
            <a:pPr marL="0" indent="0">
              <a:buNone/>
            </a:pPr>
            <a:r>
              <a:rPr lang="en-US" dirty="0"/>
              <a:t>Incorporate existing data and data reported though other means and indicate where the data came from (reporting tool, phone call, email, conversation)</a:t>
            </a:r>
          </a:p>
          <a:p>
            <a:r>
              <a:rPr lang="en-US" dirty="0"/>
              <a:t>Fish and Wildlife staff have received phone calls and emails to report invasive fish that is currently stored in annual Excel spreadsheets</a:t>
            </a:r>
          </a:p>
          <a:p>
            <a:pPr lvl="1"/>
            <a:r>
              <a:rPr lang="en-US" dirty="0"/>
              <a:t>Formatted can be appended to the hosted feature layer using ArcGIS Pro</a:t>
            </a:r>
          </a:p>
          <a:p>
            <a:r>
              <a:rPr lang="en-US" dirty="0"/>
              <a:t>Other methods of reporting will continue and data needs to be incorporated as received</a:t>
            </a:r>
          </a:p>
          <a:p>
            <a:pPr lvl="1"/>
            <a:r>
              <a:rPr lang="en-US" dirty="0"/>
              <a:t>Staff Survey123 tool</a:t>
            </a:r>
          </a:p>
        </p:txBody>
      </p:sp>
      <p:sp>
        <p:nvSpPr>
          <p:cNvPr id="16" name="Rectangle: Rounded Corners 15">
            <a:extLst>
              <a:ext uri="{FF2B5EF4-FFF2-40B4-BE49-F238E27FC236}">
                <a16:creationId xmlns:a16="http://schemas.microsoft.com/office/drawing/2014/main" id="{2CCBD11A-E287-48E3-94A4-959AA9AB00FA}"/>
              </a:ext>
            </a:extLst>
          </p:cNvPr>
          <p:cNvSpPr/>
          <p:nvPr/>
        </p:nvSpPr>
        <p:spPr>
          <a:xfrm>
            <a:off x="7149947" y="5332164"/>
            <a:ext cx="3701667" cy="115677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129E44A-F5D0-4887-9810-E17D4B9568F5}"/>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49937" y="5451927"/>
            <a:ext cx="914400" cy="914400"/>
          </a:xfrm>
          <a:prstGeom prst="rect">
            <a:avLst/>
          </a:prstGeom>
        </p:spPr>
      </p:pic>
      <p:pic>
        <p:nvPicPr>
          <p:cNvPr id="11" name="Picture 10">
            <a:extLst>
              <a:ext uri="{FF2B5EF4-FFF2-40B4-BE49-F238E27FC236}">
                <a16:creationId xmlns:a16="http://schemas.microsoft.com/office/drawing/2014/main" id="{2E4D9B62-33B4-4149-8B04-72670608DF47}"/>
              </a:ext>
            </a:extLst>
          </p:cNvPr>
          <p:cNvPicPr>
            <a:picLocks noChangeAspect="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2152" b="13237"/>
          <a:stretch/>
        </p:blipFill>
        <p:spPr>
          <a:xfrm>
            <a:off x="9544391" y="5451927"/>
            <a:ext cx="1225543" cy="914400"/>
          </a:xfrm>
          <a:prstGeom prst="rect">
            <a:avLst/>
          </a:prstGeom>
        </p:spPr>
      </p:pic>
      <p:pic>
        <p:nvPicPr>
          <p:cNvPr id="14" name="Picture 13">
            <a:extLst>
              <a:ext uri="{FF2B5EF4-FFF2-40B4-BE49-F238E27FC236}">
                <a16:creationId xmlns:a16="http://schemas.microsoft.com/office/drawing/2014/main" id="{2D14A623-6744-474D-AE60-BE7ECCAA5193}"/>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384378" y="5451927"/>
            <a:ext cx="885505" cy="914400"/>
          </a:xfrm>
          <a:prstGeom prst="rect">
            <a:avLst/>
          </a:prstGeom>
        </p:spPr>
      </p:pic>
    </p:spTree>
    <p:extLst>
      <p:ext uri="{BB962C8B-B14F-4D97-AF65-F5344CB8AC3E}">
        <p14:creationId xmlns:p14="http://schemas.microsoft.com/office/powerpoint/2010/main" val="2309744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77EF-148E-4F05-A472-125589D575D5}"/>
              </a:ext>
            </a:extLst>
          </p:cNvPr>
          <p:cNvSpPr>
            <a:spLocks noGrp="1"/>
          </p:cNvSpPr>
          <p:nvPr>
            <p:ph type="title"/>
          </p:nvPr>
        </p:nvSpPr>
        <p:spPr>
          <a:xfrm>
            <a:off x="838200" y="491673"/>
            <a:ext cx="10515600" cy="1325563"/>
          </a:xfrm>
        </p:spPr>
        <p:txBody>
          <a:bodyPr/>
          <a:lstStyle/>
          <a:p>
            <a:r>
              <a:rPr lang="en-US" dirty="0"/>
              <a:t>Working with Stakeholders</a:t>
            </a:r>
            <a:br>
              <a:rPr lang="en-US" dirty="0"/>
            </a:br>
            <a:r>
              <a:rPr lang="en-US" dirty="0"/>
              <a:t>Visualization and Analysis</a:t>
            </a:r>
          </a:p>
        </p:txBody>
      </p:sp>
      <p:sp>
        <p:nvSpPr>
          <p:cNvPr id="3" name="Content Placeholder 2">
            <a:extLst>
              <a:ext uri="{FF2B5EF4-FFF2-40B4-BE49-F238E27FC236}">
                <a16:creationId xmlns:a16="http://schemas.microsoft.com/office/drawing/2014/main" id="{B0A1A7C8-67EB-4C32-8398-2A34418E34EB}"/>
              </a:ext>
            </a:extLst>
          </p:cNvPr>
          <p:cNvSpPr>
            <a:spLocks noGrp="1"/>
          </p:cNvSpPr>
          <p:nvPr>
            <p:ph idx="1"/>
          </p:nvPr>
        </p:nvSpPr>
        <p:spPr>
          <a:xfrm>
            <a:off x="287352" y="1825624"/>
            <a:ext cx="3426815" cy="4453989"/>
          </a:xfrm>
        </p:spPr>
        <p:txBody>
          <a:bodyPr/>
          <a:lstStyle/>
          <a:p>
            <a:r>
              <a:rPr lang="en-US" dirty="0"/>
              <a:t>Tool(s) to visualize reported data spatially</a:t>
            </a:r>
          </a:p>
          <a:p>
            <a:pPr lvl="1"/>
            <a:r>
              <a:rPr lang="en-US" dirty="0"/>
              <a:t>Show individual submission details</a:t>
            </a:r>
          </a:p>
          <a:p>
            <a:pPr lvl="1"/>
            <a:r>
              <a:rPr lang="en-US" dirty="0"/>
              <a:t>Filter</a:t>
            </a:r>
          </a:p>
          <a:p>
            <a:pPr lvl="1"/>
            <a:r>
              <a:rPr lang="en-US" dirty="0"/>
              <a:t>Summarize</a:t>
            </a:r>
          </a:p>
          <a:p>
            <a:pPr lvl="1"/>
            <a:r>
              <a:rPr lang="en-US" dirty="0"/>
              <a:t>Graph</a:t>
            </a:r>
          </a:p>
          <a:p>
            <a:pPr lvl="1"/>
            <a:r>
              <a:rPr lang="en-US" dirty="0"/>
              <a:t>Create printable reports</a:t>
            </a:r>
          </a:p>
        </p:txBody>
      </p:sp>
      <p:pic>
        <p:nvPicPr>
          <p:cNvPr id="4" name="Picture 3">
            <a:extLst>
              <a:ext uri="{FF2B5EF4-FFF2-40B4-BE49-F238E27FC236}">
                <a16:creationId xmlns:a16="http://schemas.microsoft.com/office/drawing/2014/main" id="{2ED796A5-97CF-4F66-A455-8CD6C52B40AC}"/>
              </a:ext>
            </a:extLst>
          </p:cNvPr>
          <p:cNvPicPr>
            <a:picLocks noChangeAspect="1"/>
          </p:cNvPicPr>
          <p:nvPr/>
        </p:nvPicPr>
        <p:blipFill>
          <a:blip r:embed="rId3"/>
          <a:stretch>
            <a:fillRect/>
          </a:stretch>
        </p:blipFill>
        <p:spPr>
          <a:xfrm>
            <a:off x="3714167" y="1825625"/>
            <a:ext cx="8230313" cy="4633362"/>
          </a:xfrm>
          <a:prstGeom prst="rect">
            <a:avLst/>
          </a:prstGeom>
        </p:spPr>
      </p:pic>
    </p:spTree>
    <p:extLst>
      <p:ext uri="{BB962C8B-B14F-4D97-AF65-F5344CB8AC3E}">
        <p14:creationId xmlns:p14="http://schemas.microsoft.com/office/powerpoint/2010/main" val="1210365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EFC4E-F470-4BFC-9A1B-D3B2BEB298D7}"/>
              </a:ext>
            </a:extLst>
          </p:cNvPr>
          <p:cNvSpPr>
            <a:spLocks noGrp="1"/>
          </p:cNvSpPr>
          <p:nvPr>
            <p:ph type="title"/>
          </p:nvPr>
        </p:nvSpPr>
        <p:spPr>
          <a:xfrm>
            <a:off x="838200" y="494950"/>
            <a:ext cx="10515600" cy="914400"/>
          </a:xfrm>
        </p:spPr>
        <p:txBody>
          <a:bodyPr/>
          <a:lstStyle/>
          <a:p>
            <a:r>
              <a:rPr lang="en-US" dirty="0"/>
              <a:t>Helping the Public Understand</a:t>
            </a:r>
          </a:p>
        </p:txBody>
      </p:sp>
      <p:sp>
        <p:nvSpPr>
          <p:cNvPr id="17" name="Content Placeholder 16">
            <a:extLst>
              <a:ext uri="{FF2B5EF4-FFF2-40B4-BE49-F238E27FC236}">
                <a16:creationId xmlns:a16="http://schemas.microsoft.com/office/drawing/2014/main" id="{FC97B918-D8F6-4F76-85EE-FC61D9494347}"/>
              </a:ext>
            </a:extLst>
          </p:cNvPr>
          <p:cNvSpPr>
            <a:spLocks noGrp="1"/>
          </p:cNvSpPr>
          <p:nvPr>
            <p:ph idx="1"/>
          </p:nvPr>
        </p:nvSpPr>
        <p:spPr>
          <a:xfrm>
            <a:off x="838200" y="1825625"/>
            <a:ext cx="10515600" cy="1325563"/>
          </a:xfrm>
        </p:spPr>
        <p:txBody>
          <a:bodyPr>
            <a:normAutofit/>
          </a:bodyPr>
          <a:lstStyle/>
          <a:p>
            <a:pPr lvl="1"/>
            <a:r>
              <a:rPr lang="en-US" dirty="0"/>
              <a:t>Provide </a:t>
            </a:r>
            <a:r>
              <a:rPr lang="en-US" dirty="0" err="1"/>
              <a:t>mapcentric</a:t>
            </a:r>
            <a:r>
              <a:rPr lang="en-US" dirty="0"/>
              <a:t> data in an aggregated/summarized format</a:t>
            </a:r>
          </a:p>
          <a:p>
            <a:pPr lvl="1"/>
            <a:r>
              <a:rPr lang="en-US" dirty="0"/>
              <a:t>Provide narrative information to educate them on the dangers of invasive species and the importance of reporting them</a:t>
            </a:r>
          </a:p>
          <a:p>
            <a:endParaRPr lang="en-US" dirty="0"/>
          </a:p>
        </p:txBody>
      </p:sp>
      <p:pic>
        <p:nvPicPr>
          <p:cNvPr id="15" name="Picture 14">
            <a:extLst>
              <a:ext uri="{FF2B5EF4-FFF2-40B4-BE49-F238E27FC236}">
                <a16:creationId xmlns:a16="http://schemas.microsoft.com/office/drawing/2014/main" id="{517EC835-73DF-47DB-969B-C6404524F386}"/>
              </a:ext>
            </a:extLst>
          </p:cNvPr>
          <p:cNvPicPr>
            <a:picLocks noChangeAspect="1"/>
          </p:cNvPicPr>
          <p:nvPr/>
        </p:nvPicPr>
        <p:blipFill>
          <a:blip r:embed="rId3"/>
          <a:stretch>
            <a:fillRect/>
          </a:stretch>
        </p:blipFill>
        <p:spPr>
          <a:xfrm>
            <a:off x="192946" y="3205845"/>
            <a:ext cx="6109939" cy="3474720"/>
          </a:xfrm>
          <a:prstGeom prst="rect">
            <a:avLst/>
          </a:prstGeom>
        </p:spPr>
      </p:pic>
      <p:pic>
        <p:nvPicPr>
          <p:cNvPr id="16" name="Picture 15">
            <a:extLst>
              <a:ext uri="{FF2B5EF4-FFF2-40B4-BE49-F238E27FC236}">
                <a16:creationId xmlns:a16="http://schemas.microsoft.com/office/drawing/2014/main" id="{BA1F0EDD-56C7-45E3-839A-70CC9934270C}"/>
              </a:ext>
            </a:extLst>
          </p:cNvPr>
          <p:cNvPicPr>
            <a:picLocks noChangeAspect="1"/>
          </p:cNvPicPr>
          <p:nvPr/>
        </p:nvPicPr>
        <p:blipFill>
          <a:blip r:embed="rId4"/>
          <a:stretch>
            <a:fillRect/>
          </a:stretch>
        </p:blipFill>
        <p:spPr>
          <a:xfrm>
            <a:off x="6548857" y="3205845"/>
            <a:ext cx="5375840" cy="3474720"/>
          </a:xfrm>
          <a:prstGeom prst="rect">
            <a:avLst/>
          </a:prstGeom>
        </p:spPr>
      </p:pic>
    </p:spTree>
    <p:extLst>
      <p:ext uri="{BB962C8B-B14F-4D97-AF65-F5344CB8AC3E}">
        <p14:creationId xmlns:p14="http://schemas.microsoft.com/office/powerpoint/2010/main" val="3730899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02B5-D86B-4C58-94B2-FB3E150FECBE}"/>
              </a:ext>
            </a:extLst>
          </p:cNvPr>
          <p:cNvSpPr>
            <a:spLocks noGrp="1"/>
          </p:cNvSpPr>
          <p:nvPr>
            <p:ph type="title"/>
          </p:nvPr>
        </p:nvSpPr>
        <p:spPr>
          <a:xfrm>
            <a:off x="838200" y="503339"/>
            <a:ext cx="10515600" cy="914400"/>
          </a:xfrm>
        </p:spPr>
        <p:txBody>
          <a:bodyPr>
            <a:normAutofit/>
          </a:bodyPr>
          <a:lstStyle/>
          <a:p>
            <a:r>
              <a:rPr lang="en-US" dirty="0"/>
              <a:t>Considerations</a:t>
            </a:r>
          </a:p>
        </p:txBody>
      </p:sp>
      <p:sp>
        <p:nvSpPr>
          <p:cNvPr id="44" name="Content Placeholder 43">
            <a:extLst>
              <a:ext uri="{FF2B5EF4-FFF2-40B4-BE49-F238E27FC236}">
                <a16:creationId xmlns:a16="http://schemas.microsoft.com/office/drawing/2014/main" id="{36B2789C-9653-461C-83AC-CBD2FD18773A}"/>
              </a:ext>
            </a:extLst>
          </p:cNvPr>
          <p:cNvSpPr>
            <a:spLocks noGrp="1"/>
          </p:cNvSpPr>
          <p:nvPr>
            <p:ph sz="half" idx="1"/>
          </p:nvPr>
        </p:nvSpPr>
        <p:spPr>
          <a:xfrm>
            <a:off x="838200" y="1825625"/>
            <a:ext cx="5181600" cy="3706689"/>
          </a:xfrm>
        </p:spPr>
        <p:txBody>
          <a:bodyPr/>
          <a:lstStyle/>
          <a:p>
            <a:pPr marL="0" indent="0">
              <a:buNone/>
            </a:pPr>
            <a:r>
              <a:rPr lang="en-US" dirty="0"/>
              <a:t>Public</a:t>
            </a:r>
          </a:p>
          <a:p>
            <a:r>
              <a:rPr lang="en-US" dirty="0"/>
              <a:t>If the public doesn’t use the tool, we won’t get data</a:t>
            </a:r>
          </a:p>
          <a:p>
            <a:r>
              <a:rPr lang="en-US" dirty="0"/>
              <a:t>If there is poor cell service, it may be hard to submit data</a:t>
            </a:r>
          </a:p>
          <a:p>
            <a:r>
              <a:rPr lang="en-US" dirty="0"/>
              <a:t>Data only comes from where the recreational fishing community is catching the fish of interest</a:t>
            </a:r>
          </a:p>
          <a:p>
            <a:endParaRPr lang="en-US" dirty="0"/>
          </a:p>
        </p:txBody>
      </p:sp>
      <p:pic>
        <p:nvPicPr>
          <p:cNvPr id="7" name="Content Placeholder 6">
            <a:extLst>
              <a:ext uri="{FF2B5EF4-FFF2-40B4-BE49-F238E27FC236}">
                <a16:creationId xmlns:a16="http://schemas.microsoft.com/office/drawing/2014/main" id="{C8B85789-1495-409E-B252-32312EEEF033}"/>
              </a:ext>
            </a:extLst>
          </p:cNvPr>
          <p:cNvPicPr>
            <a:picLocks noGrp="1" noChangeAspect="1"/>
          </p:cNvPicPr>
          <p:nvPr>
            <p:ph sz="half" idx="2"/>
          </p:nvPr>
        </p:nvPicPr>
        <p:blipFill>
          <a:blip r:embed="rId3">
            <a:duotone>
              <a:schemeClr val="accent5">
                <a:shade val="45000"/>
                <a:satMod val="135000"/>
              </a:schemeClr>
              <a:prstClr val="white"/>
            </a:duotone>
          </a:blip>
          <a:stretch>
            <a:fillRect/>
          </a:stretch>
        </p:blipFill>
        <p:spPr>
          <a:xfrm>
            <a:off x="6822717" y="1575655"/>
            <a:ext cx="3712786" cy="3706689"/>
          </a:xfrm>
          <a:prstGeom prst="rect">
            <a:avLst/>
          </a:prstGeom>
        </p:spPr>
      </p:pic>
    </p:spTree>
    <p:extLst>
      <p:ext uri="{BB962C8B-B14F-4D97-AF65-F5344CB8AC3E}">
        <p14:creationId xmlns:p14="http://schemas.microsoft.com/office/powerpoint/2010/main" val="623384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02B5-D86B-4C58-94B2-FB3E150FECBE}"/>
              </a:ext>
            </a:extLst>
          </p:cNvPr>
          <p:cNvSpPr>
            <a:spLocks noGrp="1"/>
          </p:cNvSpPr>
          <p:nvPr>
            <p:ph type="title"/>
          </p:nvPr>
        </p:nvSpPr>
        <p:spPr>
          <a:xfrm>
            <a:off x="838200" y="503339"/>
            <a:ext cx="10515600" cy="914400"/>
          </a:xfrm>
        </p:spPr>
        <p:txBody>
          <a:bodyPr>
            <a:normAutofit/>
          </a:bodyPr>
          <a:lstStyle/>
          <a:p>
            <a:r>
              <a:rPr lang="en-US" dirty="0"/>
              <a:t>Considerations</a:t>
            </a:r>
          </a:p>
        </p:txBody>
      </p:sp>
      <p:sp>
        <p:nvSpPr>
          <p:cNvPr id="45" name="Content Placeholder 44">
            <a:extLst>
              <a:ext uri="{FF2B5EF4-FFF2-40B4-BE49-F238E27FC236}">
                <a16:creationId xmlns:a16="http://schemas.microsoft.com/office/drawing/2014/main" id="{888F63C1-3535-48DA-BF7E-F36F20FA79A1}"/>
              </a:ext>
            </a:extLst>
          </p:cNvPr>
          <p:cNvSpPr>
            <a:spLocks noGrp="1"/>
          </p:cNvSpPr>
          <p:nvPr>
            <p:ph sz="half" idx="2"/>
          </p:nvPr>
        </p:nvSpPr>
        <p:spPr>
          <a:xfrm>
            <a:off x="6172200" y="1825625"/>
            <a:ext cx="5181600" cy="3712786"/>
          </a:xfrm>
        </p:spPr>
        <p:txBody>
          <a:bodyPr>
            <a:normAutofit lnSpcReduction="10000"/>
          </a:bodyPr>
          <a:lstStyle/>
          <a:p>
            <a:pPr marL="0" indent="0">
              <a:buNone/>
            </a:pPr>
            <a:r>
              <a:rPr lang="en-US" dirty="0"/>
              <a:t>Stakeholders</a:t>
            </a:r>
          </a:p>
          <a:p>
            <a:r>
              <a:rPr lang="en-US" dirty="0"/>
              <a:t>Data and products are stored in a cloud-based service leading to potential access issues</a:t>
            </a:r>
          </a:p>
          <a:p>
            <a:r>
              <a:rPr lang="en-US" dirty="0"/>
              <a:t>Experts need to verify submissions for them to be usable</a:t>
            </a:r>
          </a:p>
          <a:p>
            <a:r>
              <a:rPr lang="en-US" dirty="0"/>
              <a:t>The analysis and visualization tools need to be useful</a:t>
            </a:r>
          </a:p>
        </p:txBody>
      </p:sp>
      <p:pic>
        <p:nvPicPr>
          <p:cNvPr id="14" name="Content Placeholder 13">
            <a:extLst>
              <a:ext uri="{FF2B5EF4-FFF2-40B4-BE49-F238E27FC236}">
                <a16:creationId xmlns:a16="http://schemas.microsoft.com/office/drawing/2014/main" id="{4472BC3B-882E-4A6C-A117-D57050B014BC}"/>
              </a:ext>
            </a:extLst>
          </p:cNvPr>
          <p:cNvPicPr>
            <a:picLocks noGrp="1" noChangeAspect="1"/>
          </p:cNvPicPr>
          <p:nvPr>
            <p:ph sz="half" idx="1"/>
          </p:nvPr>
        </p:nvPicPr>
        <p:blipFill>
          <a:blip r:embed="rId3">
            <a:duotone>
              <a:schemeClr val="accent5">
                <a:shade val="45000"/>
                <a:satMod val="135000"/>
              </a:schemeClr>
              <a:prstClr val="white"/>
            </a:duotone>
          </a:blip>
          <a:stretch>
            <a:fillRect/>
          </a:stretch>
        </p:blipFill>
        <p:spPr>
          <a:xfrm>
            <a:off x="1561170" y="1572607"/>
            <a:ext cx="3718882" cy="3712786"/>
          </a:xfrm>
          <a:prstGeom prst="rect">
            <a:avLst/>
          </a:prstGeom>
        </p:spPr>
      </p:pic>
    </p:spTree>
    <p:extLst>
      <p:ext uri="{BB962C8B-B14F-4D97-AF65-F5344CB8AC3E}">
        <p14:creationId xmlns:p14="http://schemas.microsoft.com/office/powerpoint/2010/main" val="4010860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3AF97-B27F-4DAE-9F0E-CD45B8CD7F08}"/>
              </a:ext>
            </a:extLst>
          </p:cNvPr>
          <p:cNvSpPr>
            <a:spLocks noGrp="1"/>
          </p:cNvSpPr>
          <p:nvPr>
            <p:ph type="title"/>
          </p:nvPr>
        </p:nvSpPr>
        <p:spPr>
          <a:xfrm>
            <a:off x="838200" y="510208"/>
            <a:ext cx="10515600" cy="914400"/>
          </a:xfrm>
        </p:spPr>
        <p:txBody>
          <a:bodyPr/>
          <a:lstStyle/>
          <a:p>
            <a:r>
              <a:rPr lang="en-US" dirty="0"/>
              <a:t>Anticipated Results</a:t>
            </a:r>
          </a:p>
        </p:txBody>
      </p:sp>
      <p:sp>
        <p:nvSpPr>
          <p:cNvPr id="3" name="Content Placeholder 2">
            <a:extLst>
              <a:ext uri="{FF2B5EF4-FFF2-40B4-BE49-F238E27FC236}">
                <a16:creationId xmlns:a16="http://schemas.microsoft.com/office/drawing/2014/main" id="{CE878AA1-642C-43BC-B54F-B1D6DF2BB563}"/>
              </a:ext>
            </a:extLst>
          </p:cNvPr>
          <p:cNvSpPr>
            <a:spLocks noGrp="1"/>
          </p:cNvSpPr>
          <p:nvPr>
            <p:ph idx="1"/>
          </p:nvPr>
        </p:nvSpPr>
        <p:spPr/>
        <p:txBody>
          <a:bodyPr/>
          <a:lstStyle/>
          <a:p>
            <a:r>
              <a:rPr lang="en-US" dirty="0"/>
              <a:t>Collect useful, spatially referenced data that can enhance the current understanding of Flathead Catfish, Blue Catfish, and Northern Snakehead in Delaware</a:t>
            </a:r>
          </a:p>
          <a:p>
            <a:r>
              <a:rPr lang="en-US" dirty="0"/>
              <a:t>Allow individuals and organizations that do not regularly use GIS technology to better utilize spatial data for management and outreach efforts</a:t>
            </a:r>
          </a:p>
          <a:p>
            <a:r>
              <a:rPr lang="en-US" dirty="0"/>
              <a:t>Educate the recreational fishing community and the general public about dangers of invasive species and the importance of reporting them </a:t>
            </a:r>
          </a:p>
        </p:txBody>
      </p:sp>
    </p:spTree>
    <p:extLst>
      <p:ext uri="{BB962C8B-B14F-4D97-AF65-F5344CB8AC3E}">
        <p14:creationId xmlns:p14="http://schemas.microsoft.com/office/powerpoint/2010/main" val="2474775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CB143C-799B-4064-BAD2-9D8FA4843FFD}"/>
              </a:ext>
            </a:extLst>
          </p:cNvPr>
          <p:cNvSpPr>
            <a:spLocks noGrp="1"/>
          </p:cNvSpPr>
          <p:nvPr>
            <p:ph idx="1"/>
          </p:nvPr>
        </p:nvSpPr>
        <p:spPr>
          <a:xfrm>
            <a:off x="4062422" y="1555381"/>
            <a:ext cx="7291377" cy="4717279"/>
          </a:xfrm>
        </p:spPr>
        <p:txBody>
          <a:bodyPr>
            <a:normAutofit/>
          </a:bodyPr>
          <a:lstStyle/>
          <a:p>
            <a:r>
              <a:rPr lang="en-US" dirty="0"/>
              <a:t>Environmental Scientist at Delaware Department of Natural Resources and Environmental Control (DNREC)</a:t>
            </a:r>
          </a:p>
          <a:p>
            <a:pPr lvl="1"/>
            <a:r>
              <a:rPr lang="en-US" dirty="0"/>
              <a:t>Watershed Assessment and Management Section</a:t>
            </a:r>
          </a:p>
          <a:p>
            <a:r>
              <a:rPr lang="en-US" dirty="0"/>
              <a:t>Research Technician at Delaware State University</a:t>
            </a:r>
          </a:p>
          <a:p>
            <a:pPr lvl="1"/>
            <a:r>
              <a:rPr lang="en-US" dirty="0"/>
              <a:t>Fisheries Biology and Aquaculture </a:t>
            </a:r>
          </a:p>
          <a:p>
            <a:r>
              <a:rPr lang="en-US" dirty="0"/>
              <a:t>Undergraduate degrees in Biology and Environmental Science</a:t>
            </a:r>
          </a:p>
          <a:p>
            <a:pPr lvl="1"/>
            <a:r>
              <a:rPr lang="en-US" dirty="0"/>
              <a:t>Marine Science, Fisheries and Aquaculture, and Ecology </a:t>
            </a:r>
          </a:p>
        </p:txBody>
      </p:sp>
      <p:pic>
        <p:nvPicPr>
          <p:cNvPr id="4" name="Picture 3">
            <a:extLst>
              <a:ext uri="{FF2B5EF4-FFF2-40B4-BE49-F238E27FC236}">
                <a16:creationId xmlns:a16="http://schemas.microsoft.com/office/drawing/2014/main" id="{ED86CDDB-527C-4FD7-888A-4E08DA1286BA}"/>
              </a:ext>
            </a:extLst>
          </p:cNvPr>
          <p:cNvPicPr>
            <a:picLocks noChangeAspect="1"/>
          </p:cNvPicPr>
          <p:nvPr/>
        </p:nvPicPr>
        <p:blipFill>
          <a:blip r:embed="rId3"/>
          <a:stretch>
            <a:fillRect/>
          </a:stretch>
        </p:blipFill>
        <p:spPr>
          <a:xfrm>
            <a:off x="729143" y="1604102"/>
            <a:ext cx="3097971" cy="1824898"/>
          </a:xfrm>
          <a:prstGeom prst="rect">
            <a:avLst/>
          </a:prstGeom>
        </p:spPr>
      </p:pic>
      <p:sp>
        <p:nvSpPr>
          <p:cNvPr id="6" name="Title 5">
            <a:extLst>
              <a:ext uri="{FF2B5EF4-FFF2-40B4-BE49-F238E27FC236}">
                <a16:creationId xmlns:a16="http://schemas.microsoft.com/office/drawing/2014/main" id="{17A906E9-B665-4CC3-9D0F-EFC80624BCF6}"/>
              </a:ext>
            </a:extLst>
          </p:cNvPr>
          <p:cNvSpPr>
            <a:spLocks noGrp="1"/>
          </p:cNvSpPr>
          <p:nvPr>
            <p:ph type="title"/>
          </p:nvPr>
        </p:nvSpPr>
        <p:spPr>
          <a:xfrm>
            <a:off x="838199" y="520117"/>
            <a:ext cx="10515600" cy="914400"/>
          </a:xfrm>
        </p:spPr>
        <p:txBody>
          <a:bodyPr/>
          <a:lstStyle/>
          <a:p>
            <a:r>
              <a:rPr lang="en-US" dirty="0"/>
              <a:t>About Me</a:t>
            </a:r>
          </a:p>
        </p:txBody>
      </p:sp>
      <p:sp>
        <p:nvSpPr>
          <p:cNvPr id="2" name="TextBox 1">
            <a:extLst>
              <a:ext uri="{FF2B5EF4-FFF2-40B4-BE49-F238E27FC236}">
                <a16:creationId xmlns:a16="http://schemas.microsoft.com/office/drawing/2014/main" id="{A9C97869-5A3B-4C80-B5B5-1D02F4EA288F}"/>
              </a:ext>
            </a:extLst>
          </p:cNvPr>
          <p:cNvSpPr txBox="1"/>
          <p:nvPr/>
        </p:nvSpPr>
        <p:spPr>
          <a:xfrm>
            <a:off x="595177" y="3369386"/>
            <a:ext cx="2752805" cy="461665"/>
          </a:xfrm>
          <a:prstGeom prst="rect">
            <a:avLst/>
          </a:prstGeom>
          <a:noFill/>
        </p:spPr>
        <p:txBody>
          <a:bodyPr wrap="none" rtlCol="0">
            <a:spAutoFit/>
          </a:bodyPr>
          <a:lstStyle/>
          <a:p>
            <a:r>
              <a:rPr lang="en-US" sz="1200" dirty="0">
                <a:latin typeface="+mj-lt"/>
              </a:rPr>
              <a:t>NOAA – National Marine Fisheries Service</a:t>
            </a:r>
          </a:p>
          <a:p>
            <a:r>
              <a:rPr lang="en-US" sz="1200" dirty="0">
                <a:latin typeface="+mj-lt"/>
              </a:rPr>
              <a:t>Permit No. 16507-01</a:t>
            </a:r>
          </a:p>
        </p:txBody>
      </p:sp>
    </p:spTree>
    <p:extLst>
      <p:ext uri="{BB962C8B-B14F-4D97-AF65-F5344CB8AC3E}">
        <p14:creationId xmlns:p14="http://schemas.microsoft.com/office/powerpoint/2010/main" val="85208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4A37-0B26-4630-A9EA-6DE8FAE81920}"/>
              </a:ext>
            </a:extLst>
          </p:cNvPr>
          <p:cNvSpPr>
            <a:spLocks noGrp="1"/>
          </p:cNvSpPr>
          <p:nvPr>
            <p:ph type="title"/>
          </p:nvPr>
        </p:nvSpPr>
        <p:spPr>
          <a:xfrm>
            <a:off x="838200" y="491000"/>
            <a:ext cx="10515600" cy="914400"/>
          </a:xfrm>
        </p:spPr>
        <p:txBody>
          <a:bodyPr/>
          <a:lstStyle/>
          <a:p>
            <a:r>
              <a:rPr lang="en-US" dirty="0"/>
              <a:t>Timeline</a:t>
            </a:r>
          </a:p>
        </p:txBody>
      </p:sp>
      <p:sp>
        <p:nvSpPr>
          <p:cNvPr id="12" name="Content Placeholder 11">
            <a:extLst>
              <a:ext uri="{FF2B5EF4-FFF2-40B4-BE49-F238E27FC236}">
                <a16:creationId xmlns:a16="http://schemas.microsoft.com/office/drawing/2014/main" id="{AF00D7AA-EBE5-42D3-8591-0CEB58F975D3}"/>
              </a:ext>
            </a:extLst>
          </p:cNvPr>
          <p:cNvSpPr>
            <a:spLocks noGrp="1"/>
          </p:cNvSpPr>
          <p:nvPr>
            <p:ph sz="half" idx="2"/>
          </p:nvPr>
        </p:nvSpPr>
        <p:spPr>
          <a:xfrm>
            <a:off x="1187728" y="6043819"/>
            <a:ext cx="9816543" cy="646362"/>
          </a:xfrm>
        </p:spPr>
        <p:txBody>
          <a:bodyPr>
            <a:normAutofit fontScale="92500" lnSpcReduction="20000"/>
          </a:bodyPr>
          <a:lstStyle/>
          <a:p>
            <a:pPr marL="0" indent="0">
              <a:lnSpc>
                <a:spcPct val="110000"/>
              </a:lnSpc>
              <a:buNone/>
            </a:pPr>
            <a:r>
              <a:rPr lang="en-US" sz="1400" dirty="0"/>
              <a:t>*Meetings I am considering do not have their final details available yet.  Two options are the Delaware Invasive Species Council Annual Meeting October 20th in </a:t>
            </a:r>
            <a:r>
              <a:rPr lang="en-US" sz="1400" dirty="0" err="1"/>
              <a:t>Marydel</a:t>
            </a:r>
            <a:r>
              <a:rPr lang="en-US" sz="1400" dirty="0"/>
              <a:t>, DE or the Mid Atlantic Chapter of the American Fisheries Society conference tentatively scheduled for November 9th - 10th in Asbury Park, NJ. </a:t>
            </a:r>
          </a:p>
        </p:txBody>
      </p:sp>
      <p:graphicFrame>
        <p:nvGraphicFramePr>
          <p:cNvPr id="3" name="Table 2">
            <a:extLst>
              <a:ext uri="{FF2B5EF4-FFF2-40B4-BE49-F238E27FC236}">
                <a16:creationId xmlns:a16="http://schemas.microsoft.com/office/drawing/2014/main" id="{225698C7-EAC8-4B72-BBF8-590898815276}"/>
              </a:ext>
            </a:extLst>
          </p:cNvPr>
          <p:cNvGraphicFramePr>
            <a:graphicFrameLocks noGrp="1"/>
          </p:cNvGraphicFramePr>
          <p:nvPr>
            <p:extLst>
              <p:ext uri="{D42A27DB-BD31-4B8C-83A1-F6EECF244321}">
                <p14:modId xmlns:p14="http://schemas.microsoft.com/office/powerpoint/2010/main" val="358760726"/>
              </p:ext>
            </p:extLst>
          </p:nvPr>
        </p:nvGraphicFramePr>
        <p:xfrm>
          <a:off x="531416" y="1405400"/>
          <a:ext cx="11129169" cy="4526280"/>
        </p:xfrm>
        <a:graphic>
          <a:graphicData uri="http://schemas.openxmlformats.org/drawingml/2006/table">
            <a:tbl>
              <a:tblPr firstRow="1" firstCol="1" bandRow="1"/>
              <a:tblGrid>
                <a:gridCol w="1280160">
                  <a:extLst>
                    <a:ext uri="{9D8B030D-6E8A-4147-A177-3AD203B41FA5}">
                      <a16:colId xmlns:a16="http://schemas.microsoft.com/office/drawing/2014/main" val="3428376651"/>
                    </a:ext>
                  </a:extLst>
                </a:gridCol>
                <a:gridCol w="731520">
                  <a:extLst>
                    <a:ext uri="{9D8B030D-6E8A-4147-A177-3AD203B41FA5}">
                      <a16:colId xmlns:a16="http://schemas.microsoft.com/office/drawing/2014/main" val="3624168821"/>
                    </a:ext>
                  </a:extLst>
                </a:gridCol>
                <a:gridCol w="731520">
                  <a:extLst>
                    <a:ext uri="{9D8B030D-6E8A-4147-A177-3AD203B41FA5}">
                      <a16:colId xmlns:a16="http://schemas.microsoft.com/office/drawing/2014/main" val="1955025894"/>
                    </a:ext>
                  </a:extLst>
                </a:gridCol>
                <a:gridCol w="156369">
                  <a:extLst>
                    <a:ext uri="{9D8B030D-6E8A-4147-A177-3AD203B41FA5}">
                      <a16:colId xmlns:a16="http://schemas.microsoft.com/office/drawing/2014/main" val="957088385"/>
                    </a:ext>
                  </a:extLst>
                </a:gridCol>
                <a:gridCol w="822960">
                  <a:extLst>
                    <a:ext uri="{9D8B030D-6E8A-4147-A177-3AD203B41FA5}">
                      <a16:colId xmlns:a16="http://schemas.microsoft.com/office/drawing/2014/main" val="524266509"/>
                    </a:ext>
                  </a:extLst>
                </a:gridCol>
                <a:gridCol w="822960">
                  <a:extLst>
                    <a:ext uri="{9D8B030D-6E8A-4147-A177-3AD203B41FA5}">
                      <a16:colId xmlns:a16="http://schemas.microsoft.com/office/drawing/2014/main" val="1628825907"/>
                    </a:ext>
                  </a:extLst>
                </a:gridCol>
                <a:gridCol w="822960">
                  <a:extLst>
                    <a:ext uri="{9D8B030D-6E8A-4147-A177-3AD203B41FA5}">
                      <a16:colId xmlns:a16="http://schemas.microsoft.com/office/drawing/2014/main" val="2439523545"/>
                    </a:ext>
                  </a:extLst>
                </a:gridCol>
                <a:gridCol w="822960">
                  <a:extLst>
                    <a:ext uri="{9D8B030D-6E8A-4147-A177-3AD203B41FA5}">
                      <a16:colId xmlns:a16="http://schemas.microsoft.com/office/drawing/2014/main" val="801194300"/>
                    </a:ext>
                  </a:extLst>
                </a:gridCol>
                <a:gridCol w="822960">
                  <a:extLst>
                    <a:ext uri="{9D8B030D-6E8A-4147-A177-3AD203B41FA5}">
                      <a16:colId xmlns:a16="http://schemas.microsoft.com/office/drawing/2014/main" val="2600295640"/>
                    </a:ext>
                  </a:extLst>
                </a:gridCol>
                <a:gridCol w="822960">
                  <a:extLst>
                    <a:ext uri="{9D8B030D-6E8A-4147-A177-3AD203B41FA5}">
                      <a16:colId xmlns:a16="http://schemas.microsoft.com/office/drawing/2014/main" val="3390343625"/>
                    </a:ext>
                  </a:extLst>
                </a:gridCol>
                <a:gridCol w="822960">
                  <a:extLst>
                    <a:ext uri="{9D8B030D-6E8A-4147-A177-3AD203B41FA5}">
                      <a16:colId xmlns:a16="http://schemas.microsoft.com/office/drawing/2014/main" val="2927903260"/>
                    </a:ext>
                  </a:extLst>
                </a:gridCol>
                <a:gridCol w="822960">
                  <a:extLst>
                    <a:ext uri="{9D8B030D-6E8A-4147-A177-3AD203B41FA5}">
                      <a16:colId xmlns:a16="http://schemas.microsoft.com/office/drawing/2014/main" val="1070133696"/>
                    </a:ext>
                  </a:extLst>
                </a:gridCol>
                <a:gridCol w="822960">
                  <a:extLst>
                    <a:ext uri="{9D8B030D-6E8A-4147-A177-3AD203B41FA5}">
                      <a16:colId xmlns:a16="http://schemas.microsoft.com/office/drawing/2014/main" val="4275583872"/>
                    </a:ext>
                  </a:extLst>
                </a:gridCol>
                <a:gridCol w="822960">
                  <a:extLst>
                    <a:ext uri="{9D8B030D-6E8A-4147-A177-3AD203B41FA5}">
                      <a16:colId xmlns:a16="http://schemas.microsoft.com/office/drawing/2014/main" val="1809595282"/>
                    </a:ext>
                  </a:extLst>
                </a:gridCol>
              </a:tblGrid>
              <a:tr h="411480">
                <a:tc>
                  <a:txBody>
                    <a:bodyPr/>
                    <a:lstStyle/>
                    <a:p>
                      <a:pPr marL="0" marR="0" algn="l">
                        <a:lnSpc>
                          <a:spcPct val="107000"/>
                        </a:lnSpc>
                        <a:spcBef>
                          <a:spcPts val="0"/>
                        </a:spcBef>
                        <a:spcAft>
                          <a:spcPts val="0"/>
                        </a:spcAft>
                      </a:pPr>
                      <a:r>
                        <a:rPr lang="en-US" sz="1200" b="1"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Task</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l">
                        <a:lnSpc>
                          <a:spcPct val="107000"/>
                        </a:lnSpc>
                        <a:spcBef>
                          <a:spcPts val="0"/>
                        </a:spcBef>
                        <a:spcAft>
                          <a:spcPts val="0"/>
                        </a:spcAft>
                      </a:pPr>
                      <a:r>
                        <a:rPr lang="en-US" sz="1200" b="1"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Spring 2019</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l">
                        <a:lnSpc>
                          <a:spcPct val="107000"/>
                        </a:lnSpc>
                        <a:spcBef>
                          <a:spcPts val="0"/>
                        </a:spcBef>
                        <a:spcAft>
                          <a:spcPts val="0"/>
                        </a:spcAft>
                      </a:pPr>
                      <a:r>
                        <a:rPr lang="en-US" sz="1200" b="1"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Fall 2019</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ctr">
                        <a:lnSpc>
                          <a:spcPct val="107000"/>
                        </a:lnSpc>
                        <a:spcBef>
                          <a:spcPts val="0"/>
                        </a:spcBef>
                        <a:spcAft>
                          <a:spcPts val="0"/>
                        </a:spcAft>
                      </a:pPr>
                      <a:r>
                        <a:rPr lang="en-US" sz="1200" b="1"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l">
                        <a:lnSpc>
                          <a:spcPct val="107000"/>
                        </a:lnSpc>
                        <a:spcBef>
                          <a:spcPts val="0"/>
                        </a:spcBef>
                        <a:spcAft>
                          <a:spcPts val="0"/>
                        </a:spcAft>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Mar 2020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l">
                        <a:lnSpc>
                          <a:spcPct val="107000"/>
                        </a:lnSpc>
                        <a:spcBef>
                          <a:spcPts val="0"/>
                        </a:spcBef>
                        <a:spcAft>
                          <a:spcPts val="0"/>
                        </a:spcAft>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Apr 2020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l">
                        <a:lnSpc>
                          <a:spcPct val="107000"/>
                        </a:lnSpc>
                        <a:spcBef>
                          <a:spcPts val="0"/>
                        </a:spcBef>
                        <a:spcAft>
                          <a:spcPts val="0"/>
                        </a:spcAft>
                      </a:pPr>
                      <a:r>
                        <a:rPr lang="en-US" sz="1200" b="1"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May 2020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l">
                        <a:lnSpc>
                          <a:spcPct val="107000"/>
                        </a:lnSpc>
                        <a:spcBef>
                          <a:spcPts val="0"/>
                        </a:spcBef>
                        <a:spcAft>
                          <a:spcPts val="0"/>
                        </a:spcAft>
                      </a:pPr>
                      <a:r>
                        <a:rPr lang="en-US" sz="1200" b="1"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Jun 2020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l">
                        <a:lnSpc>
                          <a:spcPct val="107000"/>
                        </a:lnSpc>
                        <a:spcBef>
                          <a:spcPts val="0"/>
                        </a:spcBef>
                        <a:spcAft>
                          <a:spcPts val="0"/>
                        </a:spcAft>
                      </a:pPr>
                      <a:r>
                        <a:rPr lang="en-US" sz="1200" b="1"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Jul 2020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l">
                        <a:lnSpc>
                          <a:spcPct val="107000"/>
                        </a:lnSpc>
                        <a:spcBef>
                          <a:spcPts val="0"/>
                        </a:spcBef>
                        <a:spcAft>
                          <a:spcPts val="0"/>
                        </a:spcAft>
                      </a:pPr>
                      <a:r>
                        <a:rPr lang="en-US" sz="1200" b="1"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Aug 2020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l">
                        <a:lnSpc>
                          <a:spcPct val="107000"/>
                        </a:lnSpc>
                        <a:spcBef>
                          <a:spcPts val="0"/>
                        </a:spcBef>
                        <a:spcAft>
                          <a:spcPts val="0"/>
                        </a:spcAft>
                      </a:pPr>
                      <a:r>
                        <a:rPr lang="en-US" sz="1200" b="1"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Sep 2020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l">
                        <a:lnSpc>
                          <a:spcPct val="107000"/>
                        </a:lnSpc>
                        <a:spcBef>
                          <a:spcPts val="0"/>
                        </a:spcBef>
                        <a:spcAft>
                          <a:spcPts val="0"/>
                        </a:spcAft>
                      </a:pPr>
                      <a:r>
                        <a:rPr lang="en-US" sz="1200" b="1"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Oct 2020*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l">
                        <a:lnSpc>
                          <a:spcPct val="107000"/>
                        </a:lnSpc>
                        <a:spcBef>
                          <a:spcPts val="0"/>
                        </a:spcBef>
                        <a:spcAft>
                          <a:spcPts val="0"/>
                        </a:spcAft>
                      </a:pPr>
                      <a:r>
                        <a:rPr lang="en-US" sz="1200" b="1"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Nov 2020*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tc>
                  <a:txBody>
                    <a:bodyPr/>
                    <a:lstStyle/>
                    <a:p>
                      <a:pPr marL="0" marR="0" algn="l">
                        <a:lnSpc>
                          <a:spcPct val="107000"/>
                        </a:lnSpc>
                        <a:spcBef>
                          <a:spcPts val="0"/>
                        </a:spcBef>
                        <a:spcAft>
                          <a:spcPts val="0"/>
                        </a:spcAft>
                      </a:pPr>
                      <a:r>
                        <a:rPr lang="en-US" sz="1200" b="1"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Dec 2020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3D4C6B"/>
                      </a:solidFill>
                      <a:prstDash val="solid"/>
                      <a:round/>
                      <a:headEnd type="none" w="med" len="med"/>
                      <a:tailEnd type="none" w="med" len="med"/>
                    </a:lnB>
                    <a:lnTlToBr w="12700" cmpd="sng">
                      <a:noFill/>
                      <a:prstDash val="solid"/>
                    </a:lnTlToBr>
                    <a:lnBlToTr w="12700" cmpd="sng">
                      <a:noFill/>
                      <a:prstDash val="solid"/>
                    </a:lnBlToTr>
                    <a:solidFill>
                      <a:srgbClr val="3D4C6B"/>
                    </a:solidFill>
                  </a:tcPr>
                </a:tc>
                <a:extLst>
                  <a:ext uri="{0D108BD9-81ED-4DB2-BD59-A6C34878D82A}">
                    <a16:rowId xmlns:a16="http://schemas.microsoft.com/office/drawing/2014/main" val="3528896719"/>
                  </a:ext>
                </a:extLst>
              </a:tr>
              <a:tr h="411480">
                <a:tc>
                  <a:txBody>
                    <a:bodyPr/>
                    <a:lstStyle/>
                    <a:p>
                      <a:pPr marL="0" marR="0">
                        <a:lnSpc>
                          <a:spcPct val="107000"/>
                        </a:lnSpc>
                        <a:spcBef>
                          <a:spcPts val="0"/>
                        </a:spcBef>
                        <a:spcAft>
                          <a:spcPts val="0"/>
                        </a:spcAft>
                      </a:pPr>
                      <a:r>
                        <a:rPr lang="en-US" sz="1100"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Needs Assessment</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extLst>
                  <a:ext uri="{0D108BD9-81ED-4DB2-BD59-A6C34878D82A}">
                    <a16:rowId xmlns:a16="http://schemas.microsoft.com/office/drawing/2014/main" val="3852849723"/>
                  </a:ext>
                </a:extLst>
              </a:tr>
              <a:tr h="411480">
                <a:tc>
                  <a:txBody>
                    <a:bodyPr/>
                    <a:lstStyle/>
                    <a:p>
                      <a:pPr marL="0" marR="0">
                        <a:lnSpc>
                          <a:spcPct val="107000"/>
                        </a:lnSpc>
                        <a:spcBef>
                          <a:spcPts val="0"/>
                        </a:spcBef>
                        <a:spcAft>
                          <a:spcPts val="0"/>
                        </a:spcAft>
                      </a:pPr>
                      <a:r>
                        <a:rPr lang="en-US" sz="1100"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Recreational Fishing Reporting Tool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extLst>
                  <a:ext uri="{0D108BD9-81ED-4DB2-BD59-A6C34878D82A}">
                    <a16:rowId xmlns:a16="http://schemas.microsoft.com/office/drawing/2014/main" val="2355210281"/>
                  </a:ext>
                </a:extLst>
              </a:tr>
              <a:tr h="411480">
                <a:tc>
                  <a:txBody>
                    <a:bodyPr/>
                    <a:lstStyle/>
                    <a:p>
                      <a:pPr marL="0" marR="0">
                        <a:lnSpc>
                          <a:spcPct val="107000"/>
                        </a:lnSpc>
                        <a:spcBef>
                          <a:spcPts val="0"/>
                        </a:spcBef>
                        <a:spcAft>
                          <a:spcPts val="0"/>
                        </a:spcAft>
                      </a:pPr>
                      <a:r>
                        <a:rPr lang="en-US" sz="1100"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Proposal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extLst>
                  <a:ext uri="{0D108BD9-81ED-4DB2-BD59-A6C34878D82A}">
                    <a16:rowId xmlns:a16="http://schemas.microsoft.com/office/drawing/2014/main" val="1337253122"/>
                  </a:ext>
                </a:extLst>
              </a:tr>
              <a:tr h="411480">
                <a:tc>
                  <a:txBody>
                    <a:bodyPr/>
                    <a:lstStyle/>
                    <a:p>
                      <a:pPr marL="0" marR="0">
                        <a:lnSpc>
                          <a:spcPct val="107000"/>
                        </a:lnSpc>
                        <a:spcBef>
                          <a:spcPts val="0"/>
                        </a:spcBef>
                        <a:spcAft>
                          <a:spcPts val="0"/>
                        </a:spcAft>
                      </a:pPr>
                      <a:r>
                        <a:rPr lang="en-US" sz="1100"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Verification Tool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extLst>
                  <a:ext uri="{0D108BD9-81ED-4DB2-BD59-A6C34878D82A}">
                    <a16:rowId xmlns:a16="http://schemas.microsoft.com/office/drawing/2014/main" val="2149813721"/>
                  </a:ext>
                </a:extLst>
              </a:tr>
              <a:tr h="411480">
                <a:tc>
                  <a:txBody>
                    <a:bodyPr/>
                    <a:lstStyle/>
                    <a:p>
                      <a:pPr marL="0" marR="0">
                        <a:lnSpc>
                          <a:spcPct val="107000"/>
                        </a:lnSpc>
                        <a:spcBef>
                          <a:spcPts val="0"/>
                        </a:spcBef>
                        <a:spcAft>
                          <a:spcPts val="0"/>
                        </a:spcAft>
                      </a:pPr>
                      <a:r>
                        <a:rPr lang="en-US" sz="1100"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Existing Data Tool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extLst>
                  <a:ext uri="{0D108BD9-81ED-4DB2-BD59-A6C34878D82A}">
                    <a16:rowId xmlns:a16="http://schemas.microsoft.com/office/drawing/2014/main" val="2704446043"/>
                  </a:ext>
                </a:extLst>
              </a:tr>
              <a:tr h="411480">
                <a:tc>
                  <a:txBody>
                    <a:bodyPr/>
                    <a:lstStyle/>
                    <a:p>
                      <a:pPr marL="0" marR="0">
                        <a:lnSpc>
                          <a:spcPct val="107000"/>
                        </a:lnSpc>
                        <a:spcBef>
                          <a:spcPts val="0"/>
                        </a:spcBef>
                        <a:spcAft>
                          <a:spcPts val="0"/>
                        </a:spcAft>
                      </a:pPr>
                      <a:r>
                        <a:rPr lang="en-US" sz="1100"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Visualization -Stakeholders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extLst>
                  <a:ext uri="{0D108BD9-81ED-4DB2-BD59-A6C34878D82A}">
                    <a16:rowId xmlns:a16="http://schemas.microsoft.com/office/drawing/2014/main" val="3510148638"/>
                  </a:ext>
                </a:extLst>
              </a:tr>
              <a:tr h="411480">
                <a:tc>
                  <a:txBody>
                    <a:bodyPr/>
                    <a:lstStyle/>
                    <a:p>
                      <a:pPr marL="0" marR="0">
                        <a:lnSpc>
                          <a:spcPct val="107000"/>
                        </a:lnSpc>
                        <a:spcBef>
                          <a:spcPts val="0"/>
                        </a:spcBef>
                        <a:spcAft>
                          <a:spcPts val="0"/>
                        </a:spcAft>
                      </a:pPr>
                      <a:r>
                        <a:rPr lang="en-US" sz="1100"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Visualization –</a:t>
                      </a:r>
                    </a:p>
                    <a:p>
                      <a:pPr marL="0" marR="0">
                        <a:lnSpc>
                          <a:spcPct val="107000"/>
                        </a:lnSpc>
                        <a:spcBef>
                          <a:spcPts val="0"/>
                        </a:spcBef>
                        <a:spcAft>
                          <a:spcPts val="0"/>
                        </a:spcAft>
                      </a:pPr>
                      <a:r>
                        <a:rPr lang="en-US" sz="1100"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Public</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extLst>
                  <a:ext uri="{0D108BD9-81ED-4DB2-BD59-A6C34878D82A}">
                    <a16:rowId xmlns:a16="http://schemas.microsoft.com/office/drawing/2014/main" val="3782159288"/>
                  </a:ext>
                </a:extLst>
              </a:tr>
              <a:tr h="411480">
                <a:tc>
                  <a:txBody>
                    <a:bodyPr/>
                    <a:lstStyle/>
                    <a:p>
                      <a:pPr marL="0" marR="0">
                        <a:lnSpc>
                          <a:spcPct val="107000"/>
                        </a:lnSpc>
                        <a:spcBef>
                          <a:spcPts val="0"/>
                        </a:spcBef>
                        <a:spcAft>
                          <a:spcPts val="0"/>
                        </a:spcAft>
                      </a:pPr>
                      <a:r>
                        <a:rPr lang="en-US" sz="1100"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Finalize Project Formatting</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extLst>
                  <a:ext uri="{0D108BD9-81ED-4DB2-BD59-A6C34878D82A}">
                    <a16:rowId xmlns:a16="http://schemas.microsoft.com/office/drawing/2014/main" val="3524604694"/>
                  </a:ext>
                </a:extLst>
              </a:tr>
              <a:tr h="411480">
                <a:tc>
                  <a:txBody>
                    <a:bodyPr/>
                    <a:lstStyle/>
                    <a:p>
                      <a:pPr marL="0" marR="0">
                        <a:lnSpc>
                          <a:spcPct val="107000"/>
                        </a:lnSpc>
                        <a:spcBef>
                          <a:spcPts val="0"/>
                        </a:spcBef>
                        <a:spcAft>
                          <a:spcPts val="0"/>
                        </a:spcAft>
                      </a:pPr>
                      <a:r>
                        <a:rPr lang="en-US" sz="1100"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Presentation*</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extLst>
                  <a:ext uri="{0D108BD9-81ED-4DB2-BD59-A6C34878D82A}">
                    <a16:rowId xmlns:a16="http://schemas.microsoft.com/office/drawing/2014/main" val="2590433763"/>
                  </a:ext>
                </a:extLst>
              </a:tr>
              <a:tr h="411480">
                <a:tc>
                  <a:txBody>
                    <a:bodyPr/>
                    <a:lstStyle/>
                    <a:p>
                      <a:pPr marL="0" marR="0">
                        <a:lnSpc>
                          <a:spcPct val="107000"/>
                        </a:lnSpc>
                        <a:spcBef>
                          <a:spcPts val="0"/>
                        </a:spcBef>
                        <a:spcAft>
                          <a:spcPts val="0"/>
                        </a:spcAft>
                      </a:pPr>
                      <a:r>
                        <a:rPr lang="en-US" sz="1100" i="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Complete Report</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rgbClr val="51648C"/>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tc>
                  <a:txBody>
                    <a:bodyPr/>
                    <a:lstStyle/>
                    <a:p>
                      <a:pPr marL="0" marR="0">
                        <a:lnSpc>
                          <a:spcPct val="107000"/>
                        </a:lnSpc>
                        <a:spcBef>
                          <a:spcPts val="0"/>
                        </a:spcBef>
                        <a:spcAft>
                          <a:spcPts val="0"/>
                        </a:spcAft>
                      </a:pPr>
                      <a:r>
                        <a:rPr lang="en-US" sz="1100" i="0" dirty="0">
                          <a:solidFill>
                            <a:srgbClr val="4472C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3D4C6B"/>
                      </a:solidFill>
                      <a:prstDash val="solid"/>
                      <a:round/>
                      <a:headEnd type="none" w="med" len="med"/>
                      <a:tailEnd type="none" w="med" len="med"/>
                    </a:lnL>
                    <a:lnR w="19050" cap="flat" cmpd="sng" algn="ctr">
                      <a:solidFill>
                        <a:srgbClr val="3D4C6B"/>
                      </a:solidFill>
                      <a:prstDash val="solid"/>
                      <a:round/>
                      <a:headEnd type="none" w="med" len="med"/>
                      <a:tailEnd type="none" w="med" len="med"/>
                    </a:lnR>
                    <a:lnT w="19050" cap="flat" cmpd="sng" algn="ctr">
                      <a:solidFill>
                        <a:srgbClr val="3D4C6B"/>
                      </a:solidFill>
                      <a:prstDash val="solid"/>
                      <a:round/>
                      <a:headEnd type="none" w="med" len="med"/>
                      <a:tailEnd type="none" w="med" len="med"/>
                    </a:lnT>
                    <a:lnB w="19050" cap="flat" cmpd="sng" algn="ctr">
                      <a:solidFill>
                        <a:srgbClr val="3D4C6B"/>
                      </a:solidFill>
                      <a:prstDash val="solid"/>
                      <a:round/>
                      <a:headEnd type="none" w="med" len="med"/>
                      <a:tailEnd type="none" w="med" len="med"/>
                    </a:lnB>
                    <a:solidFill>
                      <a:schemeClr val="accent4"/>
                    </a:solidFill>
                  </a:tcPr>
                </a:tc>
                <a:extLst>
                  <a:ext uri="{0D108BD9-81ED-4DB2-BD59-A6C34878D82A}">
                    <a16:rowId xmlns:a16="http://schemas.microsoft.com/office/drawing/2014/main" val="52780785"/>
                  </a:ext>
                </a:extLst>
              </a:tr>
            </a:tbl>
          </a:graphicData>
        </a:graphic>
      </p:graphicFrame>
    </p:spTree>
    <p:extLst>
      <p:ext uri="{BB962C8B-B14F-4D97-AF65-F5344CB8AC3E}">
        <p14:creationId xmlns:p14="http://schemas.microsoft.com/office/powerpoint/2010/main" val="134779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6BBD-7513-426B-BA97-8A79D9CE69AA}"/>
              </a:ext>
            </a:extLst>
          </p:cNvPr>
          <p:cNvSpPr>
            <a:spLocks noGrp="1"/>
          </p:cNvSpPr>
          <p:nvPr>
            <p:ph type="title"/>
          </p:nvPr>
        </p:nvSpPr>
        <p:spPr>
          <a:xfrm rot="16200000">
            <a:off x="-2737197" y="2971800"/>
            <a:ext cx="6694993" cy="914400"/>
          </a:xfrm>
        </p:spPr>
        <p:txBody>
          <a:bodyPr/>
          <a:lstStyle/>
          <a:p>
            <a:r>
              <a:rPr lang="en-US" dirty="0"/>
              <a:t>References</a:t>
            </a:r>
          </a:p>
        </p:txBody>
      </p:sp>
      <p:sp>
        <p:nvSpPr>
          <p:cNvPr id="4" name="Content Placeholder 3">
            <a:extLst>
              <a:ext uri="{FF2B5EF4-FFF2-40B4-BE49-F238E27FC236}">
                <a16:creationId xmlns:a16="http://schemas.microsoft.com/office/drawing/2014/main" id="{AD49B855-A0A7-455E-8D6A-78D4C1089875}"/>
              </a:ext>
            </a:extLst>
          </p:cNvPr>
          <p:cNvSpPr>
            <a:spLocks noGrp="1"/>
          </p:cNvSpPr>
          <p:nvPr>
            <p:ph sz="half" idx="1"/>
          </p:nvPr>
        </p:nvSpPr>
        <p:spPr>
          <a:xfrm>
            <a:off x="1067500" y="81503"/>
            <a:ext cx="5028500" cy="6694992"/>
          </a:xfrm>
        </p:spPr>
        <p:txBody>
          <a:bodyPr>
            <a:noAutofit/>
          </a:bodyPr>
          <a:lstStyle/>
          <a:p>
            <a:pPr marL="0" indent="0">
              <a:lnSpc>
                <a:spcPct val="100000"/>
              </a:lnSpc>
              <a:spcBef>
                <a:spcPts val="600"/>
              </a:spcBef>
              <a:buNone/>
            </a:pPr>
            <a:r>
              <a:rPr lang="en-US" sz="625" dirty="0"/>
              <a:t>American Association of Geographers. (n.d.). About ArcGIS Online. Retrieved April 20, 2020, from http://www.aag.org/cs/geomentors/prepare/about_arcgis_online</a:t>
            </a:r>
          </a:p>
          <a:p>
            <a:pPr marL="0" indent="0">
              <a:lnSpc>
                <a:spcPct val="100000"/>
              </a:lnSpc>
              <a:spcBef>
                <a:spcPts val="600"/>
              </a:spcBef>
              <a:buNone/>
            </a:pPr>
            <a:r>
              <a:rPr lang="en-US" sz="625" dirty="0"/>
              <a:t>Arias de Reyna, M., &amp; </a:t>
            </a:r>
            <a:r>
              <a:rPr lang="en-US" sz="625" dirty="0" err="1"/>
              <a:t>Simoes</a:t>
            </a:r>
            <a:r>
              <a:rPr lang="en-US" sz="625" dirty="0"/>
              <a:t>, J. (2016). Empowering citizen science through free and open source GIS. Open Geospatial Data, Software and Standards, 1, 7. https://doi.org/10.1186/s40965-016-0008-x</a:t>
            </a:r>
          </a:p>
          <a:p>
            <a:pPr marL="0" indent="0">
              <a:lnSpc>
                <a:spcPct val="100000"/>
              </a:lnSpc>
              <a:spcBef>
                <a:spcPts val="600"/>
              </a:spcBef>
              <a:buNone/>
            </a:pPr>
            <a:r>
              <a:rPr lang="en-US" sz="625" dirty="0" err="1"/>
              <a:t>Crall</a:t>
            </a:r>
            <a:r>
              <a:rPr lang="en-US" sz="625" dirty="0"/>
              <a:t>, A. W., Newman, G. J., </a:t>
            </a:r>
            <a:r>
              <a:rPr lang="en-US" sz="625" dirty="0" err="1"/>
              <a:t>Jarnevich</a:t>
            </a:r>
            <a:r>
              <a:rPr lang="en-US" sz="625" dirty="0"/>
              <a:t>, C. S., </a:t>
            </a:r>
            <a:r>
              <a:rPr lang="en-US" sz="625" dirty="0" err="1"/>
              <a:t>Stohlgren</a:t>
            </a:r>
            <a:r>
              <a:rPr lang="en-US" sz="625" dirty="0"/>
              <a:t>, T. J., Waller, D. M., &amp; Graham, J. (2010). Improving and integrating data on invasive species collected by citizen scientists. Biological Invasions, 12(10), 3419–3428. https://doi.org/10.1007/s10530-010-9740-9</a:t>
            </a:r>
          </a:p>
          <a:p>
            <a:pPr marL="0" indent="0">
              <a:lnSpc>
                <a:spcPct val="100000"/>
              </a:lnSpc>
              <a:spcBef>
                <a:spcPts val="600"/>
              </a:spcBef>
              <a:buNone/>
            </a:pPr>
            <a:r>
              <a:rPr lang="en-US" sz="625" dirty="0" err="1"/>
              <a:t>Crall</a:t>
            </a:r>
            <a:r>
              <a:rPr lang="en-US" sz="625" dirty="0"/>
              <a:t>, A. W., Newman, G. J., </a:t>
            </a:r>
            <a:r>
              <a:rPr lang="en-US" sz="625" dirty="0" err="1"/>
              <a:t>Stohlgren</a:t>
            </a:r>
            <a:r>
              <a:rPr lang="en-US" sz="625" dirty="0"/>
              <a:t>, T. J., Holfelder, K. A., Graham, J., &amp; Waller, D. M. (2011). Assessing citizen science data quality: An invasive species case study. Conservation Letters, 4(6), 433–442. https://doi.org/10.1111/j.1755-263X.2011.00196.x</a:t>
            </a:r>
          </a:p>
          <a:p>
            <a:pPr marL="0" indent="0">
              <a:lnSpc>
                <a:spcPct val="100000"/>
              </a:lnSpc>
              <a:spcBef>
                <a:spcPts val="600"/>
              </a:spcBef>
              <a:buNone/>
            </a:pPr>
            <a:r>
              <a:rPr lang="en-US" sz="625" dirty="0"/>
              <a:t>Crick, W., &amp; Colville, J. (2017). The Power of Apps. In Christian Harder and Clint Brown (Ed.), The ArcGIS Book (2nd ed.). https://learn.arcgis.com/en/arcgis-book/chapter7/</a:t>
            </a:r>
          </a:p>
          <a:p>
            <a:pPr marL="0" indent="0">
              <a:lnSpc>
                <a:spcPct val="100000"/>
              </a:lnSpc>
              <a:spcBef>
                <a:spcPts val="600"/>
              </a:spcBef>
              <a:buNone/>
            </a:pPr>
            <a:r>
              <a:rPr lang="en-US" sz="625" dirty="0"/>
              <a:t>Croswell, P. L. (2009). The GIS Management Handbook. </a:t>
            </a:r>
            <a:r>
              <a:rPr lang="en-US" sz="625" dirty="0" err="1"/>
              <a:t>Kessey</a:t>
            </a:r>
            <a:r>
              <a:rPr lang="en-US" sz="625" dirty="0"/>
              <a:t> Dewitt Publications.</a:t>
            </a:r>
          </a:p>
          <a:p>
            <a:pPr marL="0" indent="0">
              <a:lnSpc>
                <a:spcPct val="100000"/>
              </a:lnSpc>
              <a:spcBef>
                <a:spcPts val="600"/>
              </a:spcBef>
              <a:buNone/>
            </a:pPr>
            <a:r>
              <a:rPr lang="en-US" sz="625" dirty="0"/>
              <a:t>Delaware Department of Agriculture. (n.d.). Spotted Lanternfly - Delaware Department of Agriculture - State of Delaware. Retrieved March 3, 2020, from https://agriculture.delaware.gov/plant-industries/spotted-lanternfly/</a:t>
            </a:r>
          </a:p>
          <a:p>
            <a:pPr marL="0" indent="0">
              <a:lnSpc>
                <a:spcPct val="100000"/>
              </a:lnSpc>
              <a:spcBef>
                <a:spcPts val="600"/>
              </a:spcBef>
              <a:buNone/>
            </a:pPr>
            <a:r>
              <a:rPr lang="en-US" sz="625" dirty="0"/>
              <a:t>Delaware Fish and Wildlife. (n.d.-a). Blue catfish. http://www.dnrec.delaware.gov/fw/Fisheries/Documents/Invasive Species/Blue Catfish-Fact Sheet 2018.pdf</a:t>
            </a:r>
          </a:p>
          <a:p>
            <a:pPr marL="0" indent="0">
              <a:lnSpc>
                <a:spcPct val="100000"/>
              </a:lnSpc>
              <a:spcBef>
                <a:spcPts val="600"/>
              </a:spcBef>
              <a:buNone/>
            </a:pPr>
            <a:r>
              <a:rPr lang="en-US" sz="625" dirty="0"/>
              <a:t>Delaware Fish and Wildlife. (n.d.-b). Snakeheads. Retrieved April 7, 2020, from http://www.dnrec.delaware.gov/fw/Fisheries/Pages/Snakeheads.aspx</a:t>
            </a:r>
          </a:p>
          <a:p>
            <a:pPr marL="0" indent="0">
              <a:lnSpc>
                <a:spcPct val="100000"/>
              </a:lnSpc>
              <a:spcBef>
                <a:spcPts val="600"/>
              </a:spcBef>
              <a:buNone/>
            </a:pPr>
            <a:r>
              <a:rPr lang="en-US" sz="625" dirty="0"/>
              <a:t>Esri. (n.d.-a). ArcGIS Experience Builder | Build &amp; Deploy Web Apps. Retrieved March 3, 2020, from https://www.esri.com/en-us/arcgis/products/arcgis-experience-builder/overview</a:t>
            </a:r>
          </a:p>
          <a:p>
            <a:pPr marL="0" indent="0">
              <a:lnSpc>
                <a:spcPct val="100000"/>
              </a:lnSpc>
              <a:spcBef>
                <a:spcPts val="600"/>
              </a:spcBef>
              <a:buNone/>
            </a:pPr>
            <a:r>
              <a:rPr lang="en-US" sz="625" dirty="0"/>
              <a:t>Esri. (n.d.-b). Hosted layers—ArcGIS Online Help | Documentation. Retrieved April 14, 2020, from https://doc.arcgis.com/en/arcgis-online/manage-data/hosted-web-layers.htm</a:t>
            </a:r>
          </a:p>
          <a:p>
            <a:pPr marL="0" indent="0">
              <a:lnSpc>
                <a:spcPct val="100000"/>
              </a:lnSpc>
              <a:spcBef>
                <a:spcPts val="600"/>
              </a:spcBef>
              <a:buNone/>
            </a:pPr>
            <a:r>
              <a:rPr lang="en-US" sz="625" dirty="0"/>
              <a:t>Esri. (n.d.-c). Invasive Pest Surveys | ArcGIS Solutions for State Government. Retrieved March 2, 2020, from https://solutions.arcgis.com/state-government/help/invasive-pest-surveys/</a:t>
            </a:r>
          </a:p>
          <a:p>
            <a:pPr marL="0" indent="0">
              <a:lnSpc>
                <a:spcPct val="100000"/>
              </a:lnSpc>
              <a:spcBef>
                <a:spcPts val="600"/>
              </a:spcBef>
              <a:buNone/>
            </a:pPr>
            <a:r>
              <a:rPr lang="en-US" sz="625" dirty="0"/>
              <a:t>Esri. (n.d.-d). QR Code Frequently Asked Questions. Retrieved April 14, 2020, from https://www.esri.com/~/media/Files/Pdfs/events/user-conference/pdfs/QR Code FAQs</a:t>
            </a:r>
          </a:p>
          <a:p>
            <a:pPr marL="0" indent="0">
              <a:lnSpc>
                <a:spcPct val="100000"/>
              </a:lnSpc>
              <a:spcBef>
                <a:spcPts val="600"/>
              </a:spcBef>
              <a:buNone/>
            </a:pPr>
            <a:r>
              <a:rPr lang="en-US" sz="625" dirty="0"/>
              <a:t>Esri. (n.d.-e). Quick reference—Survey123 for ArcGIS | Documentation. Retrieved March 5, 2020, from https://doc.arcgis.com/en/survey123/desktop/create-surveys/quickreferencecreatesurveys.htm</a:t>
            </a:r>
          </a:p>
          <a:p>
            <a:pPr marL="0" indent="0">
              <a:lnSpc>
                <a:spcPct val="100000"/>
              </a:lnSpc>
              <a:spcBef>
                <a:spcPts val="600"/>
              </a:spcBef>
              <a:buNone/>
            </a:pPr>
            <a:r>
              <a:rPr lang="en-US" sz="625" dirty="0"/>
              <a:t>Esri. (n.d.-f). Survey123 for ArcGIS | Create Smart Surveys &amp; Forms for Data Collection. Retrieved March 2, 2020, from https://www.esri.com/en-us/arcgis/products/survey123/overview</a:t>
            </a:r>
          </a:p>
          <a:p>
            <a:pPr marL="0" indent="0">
              <a:lnSpc>
                <a:spcPct val="100000"/>
              </a:lnSpc>
              <a:spcBef>
                <a:spcPts val="600"/>
              </a:spcBef>
              <a:buNone/>
            </a:pPr>
            <a:r>
              <a:rPr lang="en-US" sz="625" dirty="0"/>
              <a:t>Esri. (n.d.-g). Web maps—ArcGIS Online Help | Documentation. Retrieved April 14, 2020, from https://doc.arcgis.com/en/arcgis-online/reference/what-is-web-map.htm</a:t>
            </a:r>
          </a:p>
          <a:p>
            <a:pPr marL="0" indent="0">
              <a:lnSpc>
                <a:spcPct val="100000"/>
              </a:lnSpc>
              <a:spcBef>
                <a:spcPts val="600"/>
              </a:spcBef>
              <a:buNone/>
            </a:pPr>
            <a:r>
              <a:rPr lang="en-US" sz="625" dirty="0"/>
              <a:t>Esri. (n.d.-h). Webhooks—Survey123 for ArcGIS | Documentation. Retrieved March 31, 2020, from https://doc.arcgis.com/en/survey123/browser/create-surveys/webhooks.htm</a:t>
            </a:r>
          </a:p>
          <a:p>
            <a:pPr marL="0" indent="0">
              <a:lnSpc>
                <a:spcPct val="100000"/>
              </a:lnSpc>
              <a:spcBef>
                <a:spcPts val="600"/>
              </a:spcBef>
              <a:buNone/>
            </a:pPr>
            <a:r>
              <a:rPr lang="en-US" sz="625" dirty="0"/>
              <a:t>Esri. (2012). Get Up and Running with ArcGIS Online for Organizations. https://www.esri.com/news/arcuser/1012/get-up-and-running-with-arcgis-online-for-organizations.html</a:t>
            </a:r>
          </a:p>
          <a:p>
            <a:pPr marL="0" indent="0">
              <a:lnSpc>
                <a:spcPct val="100000"/>
              </a:lnSpc>
              <a:spcBef>
                <a:spcPts val="600"/>
              </a:spcBef>
              <a:buNone/>
            </a:pPr>
            <a:r>
              <a:rPr lang="en-US" sz="625" dirty="0"/>
              <a:t>Esri. (2019a). ArcGIS Experience Builder | </a:t>
            </a:r>
            <a:r>
              <a:rPr lang="en-US" sz="625" dirty="0" err="1"/>
              <a:t>GeoNet</a:t>
            </a:r>
            <a:r>
              <a:rPr lang="en-US" sz="625" dirty="0"/>
              <a:t>, The Esri Community | GIS and Geospatial Professional Community. https://community.esri.com/thread/235216-arcgis-experience-builder</a:t>
            </a:r>
          </a:p>
          <a:p>
            <a:pPr marL="0" indent="0">
              <a:lnSpc>
                <a:spcPct val="100000"/>
              </a:lnSpc>
              <a:spcBef>
                <a:spcPts val="600"/>
              </a:spcBef>
              <a:buNone/>
            </a:pPr>
            <a:r>
              <a:rPr lang="en-US" sz="625" dirty="0"/>
              <a:t>Esri. (2019b). Determine your app/map pattern—ArcGIS Runtime SDK for Android | ArcGIS for Developers. https://developers.arcgis.com/android/10-2/guide/determine-your-app-map-pattern.htm</a:t>
            </a:r>
          </a:p>
          <a:p>
            <a:pPr marL="0" indent="0">
              <a:lnSpc>
                <a:spcPct val="100000"/>
              </a:lnSpc>
              <a:spcBef>
                <a:spcPts val="600"/>
              </a:spcBef>
              <a:buNone/>
            </a:pPr>
            <a:r>
              <a:rPr lang="en-US" sz="625" dirty="0"/>
              <a:t>Esri. (2019c). Environmental Management Dashboards | </a:t>
            </a:r>
            <a:r>
              <a:rPr lang="en-US" sz="625" dirty="0" err="1"/>
              <a:t>GeoNet</a:t>
            </a:r>
            <a:r>
              <a:rPr lang="en-US" sz="625" dirty="0"/>
              <a:t>, The Esri Community | GIS and Geospatial Professional Community. https://community.esri.com/thread/232901-environmental-management-dashboards</a:t>
            </a:r>
          </a:p>
          <a:p>
            <a:pPr marL="0" indent="0">
              <a:lnSpc>
                <a:spcPct val="100000"/>
              </a:lnSpc>
              <a:spcBef>
                <a:spcPts val="600"/>
              </a:spcBef>
              <a:buNone/>
            </a:pPr>
            <a:r>
              <a:rPr lang="en-US" sz="625" dirty="0"/>
              <a:t>Esri. (2019d). What is a dashboard—Operations Dashboard for ArcGIS | Documentation. https://doc.arcgis.com/en/operations-dashboard/help/what-is-a-dashboard.htm</a:t>
            </a:r>
          </a:p>
          <a:p>
            <a:pPr marL="0" indent="0">
              <a:lnSpc>
                <a:spcPct val="100000"/>
              </a:lnSpc>
              <a:spcBef>
                <a:spcPts val="600"/>
              </a:spcBef>
              <a:buNone/>
            </a:pPr>
            <a:r>
              <a:rPr lang="en-US" sz="625" dirty="0"/>
              <a:t>Esri. (2019e). What is Web </a:t>
            </a:r>
            <a:r>
              <a:rPr lang="en-US" sz="625" dirty="0" err="1"/>
              <a:t>AppBuilder</a:t>
            </a:r>
            <a:r>
              <a:rPr lang="en-US" sz="625" dirty="0"/>
              <a:t> for ArcGIS?—Web </a:t>
            </a:r>
            <a:r>
              <a:rPr lang="en-US" sz="625" dirty="0" err="1"/>
              <a:t>AppBuilder</a:t>
            </a:r>
            <a:r>
              <a:rPr lang="en-US" sz="625" dirty="0"/>
              <a:t> for ArcGIS | Documentation. https://doc.arcgis.com/en/web-appbuilder/create-apps/what-is-web-appbuilder.htm</a:t>
            </a:r>
          </a:p>
          <a:p>
            <a:pPr marL="0" indent="0">
              <a:lnSpc>
                <a:spcPct val="100000"/>
              </a:lnSpc>
              <a:spcBef>
                <a:spcPts val="600"/>
              </a:spcBef>
              <a:buNone/>
            </a:pPr>
            <a:r>
              <a:rPr lang="en-US" sz="625" dirty="0"/>
              <a:t>Executive Order 13112 - Invasive Species. (1999). https://www.invasivespeciesinfo.gov/executive-order-13112</a:t>
            </a:r>
          </a:p>
          <a:p>
            <a:pPr marL="0" indent="0">
              <a:lnSpc>
                <a:spcPct val="100000"/>
              </a:lnSpc>
              <a:spcBef>
                <a:spcPts val="600"/>
              </a:spcBef>
              <a:buNone/>
            </a:pPr>
            <a:r>
              <a:rPr lang="en-US" sz="625" dirty="0"/>
              <a:t>Fuller, P., M. Neilson,  and R. S. (2020). Flathead Catfish (</a:t>
            </a:r>
            <a:r>
              <a:rPr lang="en-US" sz="625" dirty="0" err="1"/>
              <a:t>Pylodictis</a:t>
            </a:r>
            <a:r>
              <a:rPr lang="en-US" sz="625" dirty="0"/>
              <a:t> </a:t>
            </a:r>
            <a:r>
              <a:rPr lang="en-US" sz="625" dirty="0" err="1"/>
              <a:t>olivaris</a:t>
            </a:r>
            <a:r>
              <a:rPr lang="en-US" sz="625" dirty="0"/>
              <a:t>) - Species Profile. https://nas.er.usgs.gov/queries/FactSheet.aspx?speciesID=750</a:t>
            </a:r>
          </a:p>
          <a:p>
            <a:pPr marL="0" indent="0">
              <a:lnSpc>
                <a:spcPct val="100000"/>
              </a:lnSpc>
              <a:spcBef>
                <a:spcPts val="600"/>
              </a:spcBef>
              <a:buNone/>
            </a:pPr>
            <a:r>
              <a:rPr lang="en-US" sz="625" dirty="0"/>
              <a:t>Fuller, P., &amp; Neilson, M. (2020). Blue Catfish (</a:t>
            </a:r>
            <a:r>
              <a:rPr lang="en-US" sz="625" dirty="0" err="1"/>
              <a:t>Ictalurus</a:t>
            </a:r>
            <a:r>
              <a:rPr lang="en-US" sz="625" dirty="0"/>
              <a:t> </a:t>
            </a:r>
            <a:r>
              <a:rPr lang="en-US" sz="625" dirty="0" err="1"/>
              <a:t>furcatus</a:t>
            </a:r>
            <a:r>
              <a:rPr lang="en-US" sz="625" dirty="0"/>
              <a:t>) - Species Profile. U.S. Geological Survey, Nonindigenous Aquatic Species Database. https://nas.er.usgs.gov/queries/FactSheet.aspx?SpeciesID=740</a:t>
            </a:r>
          </a:p>
        </p:txBody>
      </p:sp>
      <p:sp>
        <p:nvSpPr>
          <p:cNvPr id="5" name="Content Placeholder 4">
            <a:extLst>
              <a:ext uri="{FF2B5EF4-FFF2-40B4-BE49-F238E27FC236}">
                <a16:creationId xmlns:a16="http://schemas.microsoft.com/office/drawing/2014/main" id="{3901793F-704C-4599-9BE1-A76F9171AE5E}"/>
              </a:ext>
            </a:extLst>
          </p:cNvPr>
          <p:cNvSpPr>
            <a:spLocks noGrp="1"/>
          </p:cNvSpPr>
          <p:nvPr>
            <p:ph sz="half" idx="2"/>
          </p:nvPr>
        </p:nvSpPr>
        <p:spPr>
          <a:xfrm>
            <a:off x="6474204" y="81503"/>
            <a:ext cx="5181600" cy="6694992"/>
          </a:xfrm>
        </p:spPr>
        <p:txBody>
          <a:bodyPr>
            <a:noAutofit/>
          </a:bodyPr>
          <a:lstStyle/>
          <a:p>
            <a:pPr marL="0" indent="0">
              <a:lnSpc>
                <a:spcPct val="100000"/>
              </a:lnSpc>
              <a:spcBef>
                <a:spcPts val="600"/>
              </a:spcBef>
              <a:buNone/>
            </a:pPr>
            <a:r>
              <a:rPr lang="en-US" sz="630" dirty="0"/>
              <a:t>Goodchild, M. F. (2007). Citizens as Sensors: The World of Volunteered Geography. </a:t>
            </a:r>
            <a:r>
              <a:rPr lang="en-US" sz="630" dirty="0" err="1"/>
              <a:t>GeoJournal</a:t>
            </a:r>
            <a:r>
              <a:rPr lang="en-US" sz="630" dirty="0"/>
              <a:t>, 69, 211–221. http://www.ncgia.ucsb.edu/projects/vgi/docs/position/Goodchild_VGI2007.pdf</a:t>
            </a:r>
          </a:p>
          <a:p>
            <a:pPr marL="0" indent="0">
              <a:lnSpc>
                <a:spcPct val="100000"/>
              </a:lnSpc>
              <a:spcBef>
                <a:spcPts val="600"/>
              </a:spcBef>
              <a:buNone/>
            </a:pPr>
            <a:r>
              <a:rPr lang="en-US" sz="630" dirty="0"/>
              <a:t>Goodchild, M. F., &amp; Li, L. (2012). Assuring the quality of volunteered geographic information. Spatial Statistics, 1, 110–120. https://doi.org/10.1016/j.spasta.2012.03.002</a:t>
            </a:r>
          </a:p>
          <a:p>
            <a:pPr marL="0" indent="0">
              <a:lnSpc>
                <a:spcPct val="100000"/>
              </a:lnSpc>
              <a:spcBef>
                <a:spcPts val="600"/>
              </a:spcBef>
              <a:buNone/>
            </a:pPr>
            <a:r>
              <a:rPr lang="en-US" sz="630" dirty="0" err="1"/>
              <a:t>Haklay</a:t>
            </a:r>
            <a:r>
              <a:rPr lang="en-US" sz="630" dirty="0"/>
              <a:t>, M. (2013). Citizen Science and Volunteered Geographic Information: Overview and Typology of Participation. In D. Sui, S. Elwood, &amp; M. Goodchild (Eds.), Crowdsourcing Geographic Knowledge: Volunteered Geographic Information (VGI) in Theory and Practice (pp. 105–122). Springer Netherlands. https://doi.org/10.1007/978-94-007-4587-2_7</a:t>
            </a:r>
          </a:p>
          <a:p>
            <a:pPr marL="0" indent="0">
              <a:lnSpc>
                <a:spcPct val="100000"/>
              </a:lnSpc>
              <a:spcBef>
                <a:spcPts val="600"/>
              </a:spcBef>
              <a:buNone/>
            </a:pPr>
            <a:r>
              <a:rPr lang="en-US" sz="630" dirty="0" err="1"/>
              <a:t>iMapInvasives</a:t>
            </a:r>
            <a:r>
              <a:rPr lang="en-US" sz="630" dirty="0"/>
              <a:t> Network. (n.d.). </a:t>
            </a:r>
            <a:r>
              <a:rPr lang="en-US" sz="630" dirty="0" err="1"/>
              <a:t>iMapInvasives</a:t>
            </a:r>
            <a:r>
              <a:rPr lang="en-US" sz="630" dirty="0"/>
              <a:t> Network. Retrieved March 2, 2020, from https://www.imapinvasives.org/</a:t>
            </a:r>
          </a:p>
          <a:p>
            <a:pPr marL="0" indent="0">
              <a:lnSpc>
                <a:spcPct val="100000"/>
              </a:lnSpc>
              <a:spcBef>
                <a:spcPts val="600"/>
              </a:spcBef>
              <a:buNone/>
            </a:pPr>
            <a:r>
              <a:rPr lang="en-US" sz="630" dirty="0" err="1"/>
              <a:t>iNaturalist</a:t>
            </a:r>
            <a:r>
              <a:rPr lang="en-US" sz="630" dirty="0"/>
              <a:t>. (2019). A Community for Naturalists · </a:t>
            </a:r>
            <a:r>
              <a:rPr lang="en-US" sz="630" dirty="0" err="1"/>
              <a:t>iNaturalist</a:t>
            </a:r>
            <a:r>
              <a:rPr lang="en-US" sz="630" dirty="0"/>
              <a:t>. https://www.inaturalist.org/</a:t>
            </a:r>
          </a:p>
          <a:p>
            <a:pPr marL="0" indent="0">
              <a:lnSpc>
                <a:spcPct val="100000"/>
              </a:lnSpc>
              <a:spcBef>
                <a:spcPts val="600"/>
              </a:spcBef>
              <a:buNone/>
            </a:pPr>
            <a:r>
              <a:rPr lang="en-US" sz="630" dirty="0"/>
              <a:t>Invasive Species Specialist Group. (2015a). FULL ACCOUNT FOR: </a:t>
            </a:r>
            <a:r>
              <a:rPr lang="en-US" sz="630" dirty="0" err="1"/>
              <a:t>Channa</a:t>
            </a:r>
            <a:r>
              <a:rPr lang="en-US" sz="630" dirty="0"/>
              <a:t> </a:t>
            </a:r>
            <a:r>
              <a:rPr lang="en-US" sz="630" dirty="0" err="1"/>
              <a:t>argus</a:t>
            </a:r>
            <a:r>
              <a:rPr lang="en-US" sz="630" dirty="0"/>
              <a:t>. http://www.iucngisd.org/gisd/speciesname/Channa+argus</a:t>
            </a:r>
          </a:p>
          <a:p>
            <a:pPr marL="0" indent="0">
              <a:lnSpc>
                <a:spcPct val="100000"/>
              </a:lnSpc>
              <a:spcBef>
                <a:spcPts val="600"/>
              </a:spcBef>
              <a:buNone/>
            </a:pPr>
            <a:r>
              <a:rPr lang="en-US" sz="630" dirty="0"/>
              <a:t>Invasive Species Specialist Group. (2015b). FULL ACCOUNT FOR: </a:t>
            </a:r>
            <a:r>
              <a:rPr lang="en-US" sz="630" dirty="0" err="1"/>
              <a:t>Pylodictis</a:t>
            </a:r>
            <a:r>
              <a:rPr lang="en-US" sz="630" dirty="0"/>
              <a:t> </a:t>
            </a:r>
            <a:r>
              <a:rPr lang="en-US" sz="630" dirty="0" err="1"/>
              <a:t>olivaris</a:t>
            </a:r>
            <a:r>
              <a:rPr lang="en-US" sz="630" dirty="0"/>
              <a:t>. http://www.iucngisd.org/gisd/species.php?sc=331</a:t>
            </a:r>
          </a:p>
          <a:p>
            <a:pPr marL="0" indent="0">
              <a:lnSpc>
                <a:spcPct val="100000"/>
              </a:lnSpc>
              <a:spcBef>
                <a:spcPts val="600"/>
              </a:spcBef>
              <a:buNone/>
            </a:pPr>
            <a:r>
              <a:rPr lang="en-US" sz="630" dirty="0"/>
              <a:t>Lamoureux, Z., &amp; Fast, V. (2019). The tools of citizen science: An evaluation of map-based crowdsourcing platforms. CEUR Workshop Proceedings, 2323(4). http://ceur-ws.org/Vol-2323/SKI-Canada-2019-7-4-1.pdf?utm_source=Digest&amp;utm_campaign=be59e213de-RSS_EMAIL_CAMPAIGN&amp;utm_medium=email&amp;utm_term=0_d90a01c7ff-be59e213de-87770417</a:t>
            </a:r>
          </a:p>
          <a:p>
            <a:pPr marL="0" indent="0">
              <a:lnSpc>
                <a:spcPct val="100000"/>
              </a:lnSpc>
              <a:spcBef>
                <a:spcPts val="600"/>
              </a:spcBef>
              <a:buNone/>
            </a:pPr>
            <a:r>
              <a:rPr lang="en-US" sz="630" dirty="0"/>
              <a:t> </a:t>
            </a:r>
          </a:p>
          <a:p>
            <a:pPr marL="0" indent="0">
              <a:lnSpc>
                <a:spcPct val="100000"/>
              </a:lnSpc>
              <a:spcBef>
                <a:spcPts val="600"/>
              </a:spcBef>
              <a:buNone/>
            </a:pPr>
            <a:r>
              <a:rPr lang="en-US" sz="630" dirty="0"/>
              <a:t>Law, D. (2017). 5 Reasons to Use Survey123 for ArcGIS. https://www.esri.com/about/newsroom/arcuser/5-reasons-to-use-survey123-for-arcgis/</a:t>
            </a:r>
          </a:p>
          <a:p>
            <a:pPr marL="0" indent="0">
              <a:lnSpc>
                <a:spcPct val="100000"/>
              </a:lnSpc>
              <a:spcBef>
                <a:spcPts val="600"/>
              </a:spcBef>
              <a:buNone/>
            </a:pPr>
            <a:r>
              <a:rPr lang="en-US" sz="630" dirty="0"/>
              <a:t>Lovell, S. J., &amp; Stone, S. F. (2005). The Economic Impacts of Aquatic Invasive Species: A Review of the Literature Working Paper Series. http://www.epa.gov/economics</a:t>
            </a:r>
          </a:p>
          <a:p>
            <a:pPr marL="0" indent="0">
              <a:lnSpc>
                <a:spcPct val="100000"/>
              </a:lnSpc>
              <a:spcBef>
                <a:spcPts val="600"/>
              </a:spcBef>
              <a:buNone/>
            </a:pPr>
            <a:r>
              <a:rPr lang="en-US" sz="630" dirty="0"/>
              <a:t>Morse, L., Randall, J., Brenton, N., Hiebert, R., &amp; Lu, S. (2004). An Invasive Species Assessment Protocol: Evaluating Non-Native Plants for Their Impact on Biodiversity. Version 1. www.invasive.org.</a:t>
            </a:r>
          </a:p>
          <a:p>
            <a:pPr marL="0" indent="0">
              <a:lnSpc>
                <a:spcPct val="100000"/>
              </a:lnSpc>
              <a:spcBef>
                <a:spcPts val="600"/>
              </a:spcBef>
              <a:buNone/>
            </a:pPr>
            <a:r>
              <a:rPr lang="en-US" sz="630" dirty="0"/>
              <a:t>Oren, C., Pratt, A., </a:t>
            </a:r>
            <a:r>
              <a:rPr lang="en-US" sz="630" dirty="0" err="1"/>
              <a:t>Holme</a:t>
            </a:r>
            <a:r>
              <a:rPr lang="en-US" sz="630" dirty="0"/>
              <a:t>, C., Grey, K., Levasseur, E., &amp; </a:t>
            </a:r>
            <a:r>
              <a:rPr lang="en-US" sz="630" dirty="0" err="1"/>
              <a:t>Chagrasulis</a:t>
            </a:r>
            <a:r>
              <a:rPr lang="en-US" sz="630" dirty="0"/>
              <a:t>, T. (2018). Smartphone Surveying Guide With a Step-by-step Instruction for Creating a Survey with Esri’s Survey123 Written by. www.horizonfoundation.org</a:t>
            </a:r>
          </a:p>
          <a:p>
            <a:pPr marL="0" indent="0">
              <a:lnSpc>
                <a:spcPct val="100000"/>
              </a:lnSpc>
              <a:spcBef>
                <a:spcPts val="600"/>
              </a:spcBef>
              <a:buNone/>
            </a:pPr>
            <a:r>
              <a:rPr lang="en-US" sz="630" dirty="0"/>
              <a:t>Pimentel, D., Zuniga, R., &amp; Morrison, D. (2005). Update on the environmental and economic costs associated with alien-invasive species in the United States. Ecological Economics, 52(3 SPEC. ISS.), 273–288. https://doi.org/10.1016/j.ecolecon.2004.10.002</a:t>
            </a:r>
          </a:p>
          <a:p>
            <a:pPr marL="0" indent="0">
              <a:lnSpc>
                <a:spcPct val="100000"/>
              </a:lnSpc>
              <a:spcBef>
                <a:spcPts val="600"/>
              </a:spcBef>
              <a:buNone/>
            </a:pPr>
            <a:r>
              <a:rPr lang="en-US" sz="630" dirty="0"/>
              <a:t>Pratt, M. (2018). Using GIS to Bring Citizens and Scientists Together. </a:t>
            </a:r>
            <a:r>
              <a:rPr lang="en-US" sz="630" dirty="0" err="1"/>
              <a:t>ArcUser</a:t>
            </a:r>
            <a:r>
              <a:rPr lang="en-US" sz="630" dirty="0"/>
              <a:t>, 68–69. https://www.esri.com/about/newsroom/arcuser/using-gis-to-bring-citizens-and-scientists-together/</a:t>
            </a:r>
          </a:p>
          <a:p>
            <a:pPr marL="0" indent="0">
              <a:lnSpc>
                <a:spcPct val="100000"/>
              </a:lnSpc>
              <a:spcBef>
                <a:spcPts val="600"/>
              </a:spcBef>
              <a:buNone/>
            </a:pPr>
            <a:r>
              <a:rPr lang="en-US" sz="630" dirty="0"/>
              <a:t>Rawlins, K.A., R.D. Wallace, D.J. Moorhead, C.T. </a:t>
            </a:r>
            <a:r>
              <a:rPr lang="en-US" sz="630" dirty="0" err="1"/>
              <a:t>Bargeron</a:t>
            </a:r>
            <a:r>
              <a:rPr lang="en-US" sz="630" dirty="0"/>
              <a:t>,  and S. J. S. (2018). </a:t>
            </a:r>
            <a:r>
              <a:rPr lang="en-US" sz="630" dirty="0" err="1"/>
              <a:t>EDDMapS</a:t>
            </a:r>
            <a:r>
              <a:rPr lang="en-US" sz="630" dirty="0"/>
              <a:t>: Identifying and Mapping </a:t>
            </a:r>
            <a:r>
              <a:rPr lang="en-US" sz="630" dirty="0" err="1"/>
              <a:t>Invasives</a:t>
            </a:r>
            <a:r>
              <a:rPr lang="en-US" sz="630" dirty="0"/>
              <a:t>. https://bugwoodcloud.org/CDN/eddmaps/tools/EDDmapS_Handbook022118.pdf</a:t>
            </a:r>
          </a:p>
          <a:p>
            <a:pPr marL="0" indent="0">
              <a:lnSpc>
                <a:spcPct val="100000"/>
              </a:lnSpc>
              <a:spcBef>
                <a:spcPts val="600"/>
              </a:spcBef>
              <a:buNone/>
            </a:pPr>
            <a:r>
              <a:rPr lang="en-US" sz="630" dirty="0"/>
              <a:t>RootMetrics. (2019). State </a:t>
            </a:r>
            <a:r>
              <a:rPr lang="en-US" sz="630" dirty="0" err="1"/>
              <a:t>RootScore</a:t>
            </a:r>
            <a:r>
              <a:rPr lang="en-US" sz="630" dirty="0"/>
              <a:t> Report - Delaware. https://www.rootmetrics.com/en-US/rootscore/map/state/delaware/2019/2H</a:t>
            </a:r>
          </a:p>
          <a:p>
            <a:pPr marL="0" indent="0">
              <a:lnSpc>
                <a:spcPct val="100000"/>
              </a:lnSpc>
              <a:spcBef>
                <a:spcPts val="600"/>
              </a:spcBef>
              <a:buNone/>
            </a:pPr>
            <a:r>
              <a:rPr lang="en-US" sz="630" dirty="0"/>
              <a:t>Schmidt, S., Specialist, E., </a:t>
            </a:r>
            <a:r>
              <a:rPr lang="en-US" sz="630" dirty="0" err="1"/>
              <a:t>Mclane</a:t>
            </a:r>
            <a:r>
              <a:rPr lang="en-US" sz="630" dirty="0"/>
              <a:t>, C., Specialist, P. S., Invasive, A., &amp; Bureau, S. (2018). Aquatic Invasive Species Early Detection and Monitoring Program.</a:t>
            </a:r>
          </a:p>
          <a:p>
            <a:pPr marL="0" indent="0">
              <a:lnSpc>
                <a:spcPct val="100000"/>
              </a:lnSpc>
              <a:spcBef>
                <a:spcPts val="600"/>
              </a:spcBef>
              <a:buNone/>
            </a:pPr>
            <a:r>
              <a:rPr lang="en-US" sz="630" dirty="0"/>
              <a:t>See, L., Mooney, P., Foody, G., </a:t>
            </a:r>
            <a:r>
              <a:rPr lang="en-US" sz="630" dirty="0" err="1"/>
              <a:t>Bastin</a:t>
            </a:r>
            <a:r>
              <a:rPr lang="en-US" sz="630" dirty="0"/>
              <a:t>, L., Comber, A., </a:t>
            </a:r>
            <a:r>
              <a:rPr lang="en-US" sz="630" dirty="0" err="1"/>
              <a:t>Estima</a:t>
            </a:r>
            <a:r>
              <a:rPr lang="en-US" sz="630" dirty="0"/>
              <a:t>, J., Fritz, S., </a:t>
            </a:r>
            <a:r>
              <a:rPr lang="en-US" sz="630" dirty="0" err="1"/>
              <a:t>Kerle</a:t>
            </a:r>
            <a:r>
              <a:rPr lang="en-US" sz="630" dirty="0"/>
              <a:t>, N., Jiang, B., </a:t>
            </a:r>
            <a:r>
              <a:rPr lang="en-US" sz="630" dirty="0" err="1"/>
              <a:t>Laakso</a:t>
            </a:r>
            <a:r>
              <a:rPr lang="en-US" sz="630" dirty="0"/>
              <a:t>, M., Liu, H. Y., </a:t>
            </a:r>
            <a:r>
              <a:rPr lang="en-US" sz="630" dirty="0" err="1"/>
              <a:t>Milèinski</a:t>
            </a:r>
            <a:r>
              <a:rPr lang="en-US" sz="630" dirty="0"/>
              <a:t>, G., </a:t>
            </a:r>
            <a:r>
              <a:rPr lang="en-US" sz="630" dirty="0" err="1"/>
              <a:t>Nikšieč</a:t>
            </a:r>
            <a:r>
              <a:rPr lang="en-US" sz="630" dirty="0"/>
              <a:t>, M., </a:t>
            </a:r>
            <a:r>
              <a:rPr lang="en-US" sz="630" dirty="0" err="1"/>
              <a:t>Painho</a:t>
            </a:r>
            <a:r>
              <a:rPr lang="en-US" sz="630" dirty="0"/>
              <a:t>, M., </a:t>
            </a:r>
            <a:r>
              <a:rPr lang="en-US" sz="630" dirty="0" err="1"/>
              <a:t>Podör</a:t>
            </a:r>
            <a:r>
              <a:rPr lang="en-US" sz="630" dirty="0"/>
              <a:t>, A., </a:t>
            </a:r>
            <a:r>
              <a:rPr lang="en-US" sz="630" dirty="0" err="1"/>
              <a:t>Olteanu-Raimond</a:t>
            </a:r>
            <a:r>
              <a:rPr lang="en-US" sz="630" dirty="0"/>
              <a:t>, A. M. R., &amp; </a:t>
            </a:r>
            <a:r>
              <a:rPr lang="en-US" sz="630" dirty="0" err="1"/>
              <a:t>Rutzinger</a:t>
            </a:r>
            <a:r>
              <a:rPr lang="en-US" sz="630" dirty="0"/>
              <a:t>, M. (2016). Crowdsourcing, citizen science or volunteered geographic information? The current state of crowdsourced geographic information. ISPRS International Journal of Geo-Information, 5(5). https://doi.org/10.3390/ijgi5050055</a:t>
            </a:r>
          </a:p>
          <a:p>
            <a:pPr marL="0" indent="0">
              <a:lnSpc>
                <a:spcPct val="100000"/>
              </a:lnSpc>
              <a:spcBef>
                <a:spcPts val="600"/>
              </a:spcBef>
              <a:buNone/>
            </a:pPr>
            <a:r>
              <a:rPr lang="en-US" sz="630" dirty="0" err="1"/>
              <a:t>Turbelin</a:t>
            </a:r>
            <a:r>
              <a:rPr lang="en-US" sz="630" dirty="0"/>
              <a:t>, A. J., Malamud, B. D., &amp; Francis, R. A. (2017). Mapping the global state of invasive alien species: patterns of invasion and policy responses. Global Ecology and Biogeography, 26(1), 78–92. https://doi.org/10.1111/geb.12517</a:t>
            </a:r>
          </a:p>
          <a:p>
            <a:pPr marL="0" indent="0">
              <a:lnSpc>
                <a:spcPct val="100000"/>
              </a:lnSpc>
              <a:spcBef>
                <a:spcPts val="600"/>
              </a:spcBef>
              <a:buNone/>
            </a:pPr>
            <a:r>
              <a:rPr lang="en-US" sz="630" dirty="0"/>
              <a:t>U.S. Census Bureau. (n.d.). QuickFacts: Delaware. Retrieved April 13, 2020, from https://www.census.gov/quickfacts/DE</a:t>
            </a:r>
          </a:p>
          <a:p>
            <a:pPr marL="0" indent="0">
              <a:lnSpc>
                <a:spcPct val="100000"/>
              </a:lnSpc>
              <a:spcBef>
                <a:spcPts val="600"/>
              </a:spcBef>
              <a:buNone/>
            </a:pPr>
            <a:r>
              <a:rPr lang="en-US" sz="630" dirty="0"/>
              <a:t>US Congress - Office of Technology Assessment. (1993). Harmful Non-Indigenous Species in the United States.</a:t>
            </a:r>
          </a:p>
          <a:p>
            <a:pPr marL="0" indent="0">
              <a:lnSpc>
                <a:spcPct val="100000"/>
              </a:lnSpc>
              <a:spcBef>
                <a:spcPts val="600"/>
              </a:spcBef>
              <a:buNone/>
            </a:pPr>
            <a:r>
              <a:rPr lang="en-US" sz="630" dirty="0"/>
              <a:t>US Department of Agriculture. (n.d.). Region 2 - Forest &amp; Grassland Health. Retrieved March 8, 2020, from https://www.fs.usda.gov/detail/r2/forest-grasslandhealth/?cid=fsbdev3_041670</a:t>
            </a:r>
          </a:p>
          <a:p>
            <a:pPr marL="0" indent="0">
              <a:lnSpc>
                <a:spcPct val="100000"/>
              </a:lnSpc>
              <a:spcBef>
                <a:spcPts val="600"/>
              </a:spcBef>
              <a:buNone/>
            </a:pPr>
            <a:r>
              <a:rPr lang="en-US" sz="630" dirty="0"/>
              <a:t>US Fish and Wildlife Service. (2014). Blue Catfish (</a:t>
            </a:r>
            <a:r>
              <a:rPr lang="en-US" sz="630" dirty="0" err="1"/>
              <a:t>Ictalurus</a:t>
            </a:r>
            <a:r>
              <a:rPr lang="en-US" sz="630" dirty="0"/>
              <a:t> </a:t>
            </a:r>
            <a:r>
              <a:rPr lang="en-US" sz="630" dirty="0" err="1"/>
              <a:t>furcatus</a:t>
            </a:r>
            <a:r>
              <a:rPr lang="en-US" sz="630" dirty="0"/>
              <a:t>) Ecological Risk Screening Summary. August, 1–70.</a:t>
            </a:r>
          </a:p>
          <a:p>
            <a:pPr marL="0" indent="0">
              <a:lnSpc>
                <a:spcPct val="100000"/>
              </a:lnSpc>
              <a:spcBef>
                <a:spcPts val="600"/>
              </a:spcBef>
              <a:buNone/>
            </a:pPr>
            <a:r>
              <a:rPr lang="en-US" sz="630" dirty="0"/>
              <a:t>US Geological Survey. (n.d.). Nonindigenous Aquatic Species. Retrieved March 3, 2020, from https://nas.er.usgs.gov/SightingReport.aspx</a:t>
            </a:r>
          </a:p>
          <a:p>
            <a:pPr marL="0" indent="0">
              <a:lnSpc>
                <a:spcPct val="100000"/>
              </a:lnSpc>
              <a:spcBef>
                <a:spcPts val="600"/>
              </a:spcBef>
              <a:buNone/>
            </a:pPr>
            <a:r>
              <a:rPr lang="en-US" sz="630" dirty="0" err="1"/>
              <a:t>Wold</a:t>
            </a:r>
            <a:r>
              <a:rPr lang="en-US" sz="630" dirty="0"/>
              <a:t>, N. (2019). The Survey123 App: Enhancing the Citizen Science Experience (U.S. National Park Service). https://www.nps.gov/articles/survey123.htm</a:t>
            </a:r>
          </a:p>
        </p:txBody>
      </p:sp>
    </p:spTree>
    <p:extLst>
      <p:ext uri="{BB962C8B-B14F-4D97-AF65-F5344CB8AC3E}">
        <p14:creationId xmlns:p14="http://schemas.microsoft.com/office/powerpoint/2010/main" val="3928163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AB1477-4115-43EA-A4D4-CE666CDAA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69" y="1466184"/>
            <a:ext cx="3984189" cy="4352921"/>
          </a:xfrm>
          <a:prstGeom prst="rect">
            <a:avLst/>
          </a:prstGeom>
        </p:spPr>
      </p:pic>
      <p:pic>
        <p:nvPicPr>
          <p:cNvPr id="7" name="Picture 6">
            <a:extLst>
              <a:ext uri="{FF2B5EF4-FFF2-40B4-BE49-F238E27FC236}">
                <a16:creationId xmlns:a16="http://schemas.microsoft.com/office/drawing/2014/main" id="{4E057609-D0F0-4064-8D00-0D044C4D7ADD}"/>
              </a:ext>
            </a:extLst>
          </p:cNvPr>
          <p:cNvPicPr>
            <a:picLocks noChangeAspect="1"/>
          </p:cNvPicPr>
          <p:nvPr/>
        </p:nvPicPr>
        <p:blipFill rotWithShape="1">
          <a:blip r:embed="rId4"/>
          <a:srcRect l="7215"/>
          <a:stretch/>
        </p:blipFill>
        <p:spPr>
          <a:xfrm>
            <a:off x="4646213" y="1466183"/>
            <a:ext cx="7178318" cy="4352921"/>
          </a:xfrm>
          <a:prstGeom prst="rect">
            <a:avLst/>
          </a:prstGeom>
        </p:spPr>
      </p:pic>
      <p:sp>
        <p:nvSpPr>
          <p:cNvPr id="9" name="Title 8">
            <a:extLst>
              <a:ext uri="{FF2B5EF4-FFF2-40B4-BE49-F238E27FC236}">
                <a16:creationId xmlns:a16="http://schemas.microsoft.com/office/drawing/2014/main" id="{5D4CED5C-355F-4F47-A923-18D1781D5733}"/>
              </a:ext>
            </a:extLst>
          </p:cNvPr>
          <p:cNvSpPr>
            <a:spLocks noGrp="1"/>
          </p:cNvSpPr>
          <p:nvPr>
            <p:ph type="title"/>
          </p:nvPr>
        </p:nvSpPr>
        <p:spPr>
          <a:xfrm>
            <a:off x="838200" y="491000"/>
            <a:ext cx="10515600" cy="914400"/>
          </a:xfrm>
        </p:spPr>
        <p:txBody>
          <a:bodyPr/>
          <a:lstStyle/>
          <a:p>
            <a:r>
              <a:rPr lang="en-US" dirty="0"/>
              <a:t>Thank You</a:t>
            </a:r>
          </a:p>
        </p:txBody>
      </p:sp>
      <p:sp>
        <p:nvSpPr>
          <p:cNvPr id="2" name="TextBox 1">
            <a:extLst>
              <a:ext uri="{FF2B5EF4-FFF2-40B4-BE49-F238E27FC236}">
                <a16:creationId xmlns:a16="http://schemas.microsoft.com/office/drawing/2014/main" id="{B58F7F1F-94EC-400B-BAAE-4FC892B0F00B}"/>
              </a:ext>
            </a:extLst>
          </p:cNvPr>
          <p:cNvSpPr txBox="1"/>
          <p:nvPr/>
        </p:nvSpPr>
        <p:spPr>
          <a:xfrm>
            <a:off x="9437083" y="5819104"/>
            <a:ext cx="2387448" cy="338554"/>
          </a:xfrm>
          <a:prstGeom prst="rect">
            <a:avLst/>
          </a:prstGeom>
          <a:noFill/>
        </p:spPr>
        <p:txBody>
          <a:bodyPr wrap="none" rtlCol="0">
            <a:spAutoFit/>
          </a:bodyPr>
          <a:lstStyle/>
          <a:p>
            <a:r>
              <a:rPr lang="en-US" sz="1600" dirty="0">
                <a:latin typeface="+mj-lt"/>
              </a:rPr>
              <a:t>Snake-Head Swamp (2014)</a:t>
            </a:r>
          </a:p>
        </p:txBody>
      </p:sp>
    </p:spTree>
    <p:extLst>
      <p:ext uri="{BB962C8B-B14F-4D97-AF65-F5344CB8AC3E}">
        <p14:creationId xmlns:p14="http://schemas.microsoft.com/office/powerpoint/2010/main" val="3615192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1EA0A-849A-4552-A6FB-F2CFB9887ED9}"/>
              </a:ext>
            </a:extLst>
          </p:cNvPr>
          <p:cNvSpPr>
            <a:spLocks noGrp="1"/>
          </p:cNvSpPr>
          <p:nvPr>
            <p:ph type="title"/>
          </p:nvPr>
        </p:nvSpPr>
        <p:spPr>
          <a:xfrm>
            <a:off x="876300" y="494950"/>
            <a:ext cx="10515600" cy="914400"/>
          </a:xfrm>
        </p:spPr>
        <p:txBody>
          <a:bodyPr/>
          <a:lstStyle/>
          <a:p>
            <a:r>
              <a:rPr lang="en-US" dirty="0"/>
              <a:t>What are Invasive Species?</a:t>
            </a:r>
          </a:p>
        </p:txBody>
      </p:sp>
      <p:sp>
        <p:nvSpPr>
          <p:cNvPr id="4" name="Content Placeholder 3">
            <a:extLst>
              <a:ext uri="{FF2B5EF4-FFF2-40B4-BE49-F238E27FC236}">
                <a16:creationId xmlns:a16="http://schemas.microsoft.com/office/drawing/2014/main" id="{FEA8A5E0-8853-4061-88A9-075E3C7DF85B}"/>
              </a:ext>
            </a:extLst>
          </p:cNvPr>
          <p:cNvSpPr>
            <a:spLocks noGrp="1"/>
          </p:cNvSpPr>
          <p:nvPr>
            <p:ph sz="half" idx="1"/>
          </p:nvPr>
        </p:nvSpPr>
        <p:spPr>
          <a:xfrm>
            <a:off x="876301" y="1409350"/>
            <a:ext cx="5181600" cy="4351338"/>
          </a:xfrm>
        </p:spPr>
        <p:txBody>
          <a:bodyPr/>
          <a:lstStyle/>
          <a:p>
            <a:r>
              <a:rPr lang="en-US" dirty="0"/>
              <a:t>Any living organism not originally from an area whose introduction does or is likely to cause economic or ecological harm or harm to human health </a:t>
            </a:r>
            <a:br>
              <a:rPr lang="en-US" dirty="0"/>
            </a:br>
            <a:r>
              <a:rPr lang="en-US" sz="2000" i="1" dirty="0"/>
              <a:t>Executive Order 13112 (1999)</a:t>
            </a:r>
          </a:p>
          <a:p>
            <a:r>
              <a:rPr lang="en-US" dirty="0"/>
              <a:t>Approximately 42% of threatened and endangered species are at increased risk due to invasive species</a:t>
            </a:r>
            <a:br>
              <a:rPr lang="en-US" dirty="0"/>
            </a:br>
            <a:r>
              <a:rPr lang="en-US" sz="2000" i="1" dirty="0"/>
              <a:t>Pimentel et al., 2005 </a:t>
            </a:r>
          </a:p>
        </p:txBody>
      </p:sp>
      <p:pic>
        <p:nvPicPr>
          <p:cNvPr id="6" name="Content Placeholder 5">
            <a:extLst>
              <a:ext uri="{FF2B5EF4-FFF2-40B4-BE49-F238E27FC236}">
                <a16:creationId xmlns:a16="http://schemas.microsoft.com/office/drawing/2014/main" id="{6EE3EBD7-9CCD-4F5D-8354-E83443F06C50}"/>
              </a:ext>
            </a:extLst>
          </p:cNvPr>
          <p:cNvPicPr>
            <a:picLocks noGrp="1" noChangeAspect="1"/>
          </p:cNvPicPr>
          <p:nvPr>
            <p:ph sz="half" idx="2"/>
          </p:nvPr>
        </p:nvPicPr>
        <p:blipFill>
          <a:blip r:embed="rId3"/>
          <a:stretch>
            <a:fillRect/>
          </a:stretch>
        </p:blipFill>
        <p:spPr>
          <a:xfrm>
            <a:off x="6210300" y="1506648"/>
            <a:ext cx="5181600" cy="2182675"/>
          </a:xfrm>
          <a:prstGeom prst="rect">
            <a:avLst/>
          </a:prstGeom>
        </p:spPr>
      </p:pic>
      <p:sp>
        <p:nvSpPr>
          <p:cNvPr id="7" name="TextBox 6">
            <a:extLst>
              <a:ext uri="{FF2B5EF4-FFF2-40B4-BE49-F238E27FC236}">
                <a16:creationId xmlns:a16="http://schemas.microsoft.com/office/drawing/2014/main" id="{4F734B5D-56A3-4D10-B0E8-4995861641C9}"/>
              </a:ext>
            </a:extLst>
          </p:cNvPr>
          <p:cNvSpPr txBox="1"/>
          <p:nvPr/>
        </p:nvSpPr>
        <p:spPr>
          <a:xfrm>
            <a:off x="6248402" y="3824260"/>
            <a:ext cx="5257800" cy="923330"/>
          </a:xfrm>
          <a:prstGeom prst="rect">
            <a:avLst/>
          </a:prstGeom>
          <a:noFill/>
        </p:spPr>
        <p:txBody>
          <a:bodyPr wrap="square" rtlCol="0">
            <a:spAutoFit/>
          </a:bodyPr>
          <a:lstStyle/>
          <a:p>
            <a:r>
              <a:rPr lang="en-US" i="1" dirty="0">
                <a:latin typeface="+mj-lt"/>
              </a:rPr>
              <a:t>Mapping the global state of invasive alien species: patterns of invasion and policy responses </a:t>
            </a:r>
            <a:r>
              <a:rPr lang="en-US" dirty="0">
                <a:latin typeface="+mj-lt"/>
              </a:rPr>
              <a:t>by </a:t>
            </a:r>
            <a:r>
              <a:rPr lang="en-US" dirty="0" err="1">
                <a:latin typeface="+mj-lt"/>
              </a:rPr>
              <a:t>Turbelin</a:t>
            </a:r>
            <a:r>
              <a:rPr lang="en-US" dirty="0">
                <a:latin typeface="+mj-lt"/>
              </a:rPr>
              <a:t>, Malamud and Francis,  2017</a:t>
            </a:r>
            <a:r>
              <a:rPr lang="en-US" i="1" dirty="0">
                <a:latin typeface="+mj-lt"/>
              </a:rPr>
              <a:t>.</a:t>
            </a:r>
            <a:endParaRPr lang="en-US" dirty="0">
              <a:latin typeface="+mj-lt"/>
            </a:endParaRPr>
          </a:p>
        </p:txBody>
      </p:sp>
    </p:spTree>
    <p:extLst>
      <p:ext uri="{BB962C8B-B14F-4D97-AF65-F5344CB8AC3E}">
        <p14:creationId xmlns:p14="http://schemas.microsoft.com/office/powerpoint/2010/main" val="1822113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89169-7A7C-45C1-89B6-CD3FADCDF351}"/>
              </a:ext>
            </a:extLst>
          </p:cNvPr>
          <p:cNvSpPr>
            <a:spLocks noGrp="1"/>
          </p:cNvSpPr>
          <p:nvPr>
            <p:ph type="title"/>
          </p:nvPr>
        </p:nvSpPr>
        <p:spPr>
          <a:xfrm>
            <a:off x="838200" y="520353"/>
            <a:ext cx="10515600" cy="914400"/>
          </a:xfrm>
        </p:spPr>
        <p:txBody>
          <a:bodyPr/>
          <a:lstStyle/>
          <a:p>
            <a:r>
              <a:rPr lang="en-US" dirty="0"/>
              <a:t>So What?</a:t>
            </a:r>
          </a:p>
        </p:txBody>
      </p:sp>
      <p:sp>
        <p:nvSpPr>
          <p:cNvPr id="3" name="Content Placeholder 2">
            <a:extLst>
              <a:ext uri="{FF2B5EF4-FFF2-40B4-BE49-F238E27FC236}">
                <a16:creationId xmlns:a16="http://schemas.microsoft.com/office/drawing/2014/main" id="{FAAC0235-C9D8-4251-8DA8-05FAAF36E3C5}"/>
              </a:ext>
            </a:extLst>
          </p:cNvPr>
          <p:cNvSpPr>
            <a:spLocks noGrp="1"/>
          </p:cNvSpPr>
          <p:nvPr>
            <p:ph idx="1"/>
          </p:nvPr>
        </p:nvSpPr>
        <p:spPr>
          <a:xfrm>
            <a:off x="838200" y="1466008"/>
            <a:ext cx="6274981" cy="4924398"/>
          </a:xfrm>
        </p:spPr>
        <p:txBody>
          <a:bodyPr>
            <a:normAutofit fontScale="92500"/>
          </a:bodyPr>
          <a:lstStyle/>
          <a:p>
            <a:pPr marL="0" indent="0">
              <a:buNone/>
            </a:pPr>
            <a:r>
              <a:rPr lang="en-US" sz="3600" u="sng" dirty="0"/>
              <a:t>Invasive Species:</a:t>
            </a:r>
          </a:p>
          <a:p>
            <a:r>
              <a:rPr lang="en-US" dirty="0"/>
              <a:t>Reduce native diversity</a:t>
            </a:r>
          </a:p>
          <a:p>
            <a:pPr lvl="1"/>
            <a:r>
              <a:rPr lang="en-US" dirty="0"/>
              <a:t>Predation</a:t>
            </a:r>
          </a:p>
          <a:p>
            <a:pPr lvl="1"/>
            <a:r>
              <a:rPr lang="en-US" dirty="0"/>
              <a:t>Compete for resources such as nutrients and space</a:t>
            </a:r>
          </a:p>
          <a:p>
            <a:pPr lvl="1"/>
            <a:r>
              <a:rPr lang="en-US" dirty="0"/>
              <a:t>Disrupt natural communities </a:t>
            </a:r>
          </a:p>
          <a:p>
            <a:pPr lvl="1"/>
            <a:r>
              <a:rPr lang="en-US" dirty="0"/>
              <a:t>Change habitat structure for other organisms</a:t>
            </a:r>
          </a:p>
          <a:p>
            <a:pPr lvl="1"/>
            <a:r>
              <a:rPr lang="en-US" dirty="0"/>
              <a:t>Potential to hybridize with native species</a:t>
            </a:r>
          </a:p>
          <a:p>
            <a:r>
              <a:rPr lang="en-US" dirty="0"/>
              <a:t>Jeopardize economies</a:t>
            </a:r>
          </a:p>
          <a:p>
            <a:pPr lvl="1"/>
            <a:r>
              <a:rPr lang="en-US" dirty="0"/>
              <a:t>Damage crops</a:t>
            </a:r>
          </a:p>
          <a:p>
            <a:pPr lvl="1"/>
            <a:r>
              <a:rPr lang="en-US" dirty="0"/>
              <a:t>Utilize needed resources</a:t>
            </a:r>
          </a:p>
          <a:p>
            <a:r>
              <a:rPr lang="en-US" dirty="0"/>
              <a:t>Spread disease </a:t>
            </a:r>
          </a:p>
        </p:txBody>
      </p:sp>
      <p:sp>
        <p:nvSpPr>
          <p:cNvPr id="19" name="TextBox 18">
            <a:extLst>
              <a:ext uri="{FF2B5EF4-FFF2-40B4-BE49-F238E27FC236}">
                <a16:creationId xmlns:a16="http://schemas.microsoft.com/office/drawing/2014/main" id="{35E5F329-06AF-499D-81DA-4F3F6EF2E651}"/>
              </a:ext>
            </a:extLst>
          </p:cNvPr>
          <p:cNvSpPr txBox="1"/>
          <p:nvPr/>
        </p:nvSpPr>
        <p:spPr>
          <a:xfrm>
            <a:off x="7704223" y="6462260"/>
            <a:ext cx="3336893" cy="276999"/>
          </a:xfrm>
          <a:prstGeom prst="rect">
            <a:avLst/>
          </a:prstGeom>
          <a:noFill/>
        </p:spPr>
        <p:txBody>
          <a:bodyPr wrap="square" rtlCol="0">
            <a:spAutoFit/>
          </a:bodyPr>
          <a:lstStyle/>
          <a:p>
            <a:r>
              <a:rPr lang="en-US" sz="1200" i="1" dirty="0">
                <a:latin typeface="+mj-lt"/>
              </a:rPr>
              <a:t>All images from Cornell College of Ag &amp; Life Science</a:t>
            </a:r>
          </a:p>
        </p:txBody>
      </p:sp>
      <p:pic>
        <p:nvPicPr>
          <p:cNvPr id="5" name="Picture 4">
            <a:extLst>
              <a:ext uri="{FF2B5EF4-FFF2-40B4-BE49-F238E27FC236}">
                <a16:creationId xmlns:a16="http://schemas.microsoft.com/office/drawing/2014/main" id="{27E199B0-4655-4B98-A4D0-B526BFAFC8C2}"/>
              </a:ext>
            </a:extLst>
          </p:cNvPr>
          <p:cNvPicPr>
            <a:picLocks noChangeAspect="1"/>
          </p:cNvPicPr>
          <p:nvPr/>
        </p:nvPicPr>
        <p:blipFill>
          <a:blip r:embed="rId3"/>
          <a:stretch>
            <a:fillRect/>
          </a:stretch>
        </p:blipFill>
        <p:spPr>
          <a:xfrm>
            <a:off x="7796491" y="4195585"/>
            <a:ext cx="3152358" cy="2288612"/>
          </a:xfrm>
          <a:prstGeom prst="rect">
            <a:avLst/>
          </a:prstGeom>
        </p:spPr>
      </p:pic>
      <p:grpSp>
        <p:nvGrpSpPr>
          <p:cNvPr id="20" name="Group 19">
            <a:extLst>
              <a:ext uri="{FF2B5EF4-FFF2-40B4-BE49-F238E27FC236}">
                <a16:creationId xmlns:a16="http://schemas.microsoft.com/office/drawing/2014/main" id="{EF97347D-A435-47BC-8373-06C9E5C92339}"/>
              </a:ext>
            </a:extLst>
          </p:cNvPr>
          <p:cNvGrpSpPr/>
          <p:nvPr/>
        </p:nvGrpSpPr>
        <p:grpSpPr>
          <a:xfrm>
            <a:off x="7357736" y="225036"/>
            <a:ext cx="4671992" cy="3853986"/>
            <a:chOff x="7357736" y="225036"/>
            <a:chExt cx="4671992" cy="3853986"/>
          </a:xfrm>
        </p:grpSpPr>
        <p:pic>
          <p:nvPicPr>
            <p:cNvPr id="6" name="Picture 5">
              <a:extLst>
                <a:ext uri="{FF2B5EF4-FFF2-40B4-BE49-F238E27FC236}">
                  <a16:creationId xmlns:a16="http://schemas.microsoft.com/office/drawing/2014/main" id="{2015D0A4-5553-491B-AF25-70D18533C52B}"/>
                </a:ext>
              </a:extLst>
            </p:cNvPr>
            <p:cNvPicPr>
              <a:picLocks noChangeAspect="1"/>
            </p:cNvPicPr>
            <p:nvPr/>
          </p:nvPicPr>
          <p:blipFill>
            <a:blip r:embed="rId4"/>
            <a:stretch>
              <a:fillRect/>
            </a:stretch>
          </p:blipFill>
          <p:spPr>
            <a:xfrm>
              <a:off x="7357738" y="225036"/>
              <a:ext cx="1905000" cy="1905000"/>
            </a:xfrm>
            <a:prstGeom prst="rect">
              <a:avLst/>
            </a:prstGeom>
          </p:spPr>
        </p:pic>
        <p:pic>
          <p:nvPicPr>
            <p:cNvPr id="7" name="Picture 6">
              <a:extLst>
                <a:ext uri="{FF2B5EF4-FFF2-40B4-BE49-F238E27FC236}">
                  <a16:creationId xmlns:a16="http://schemas.microsoft.com/office/drawing/2014/main" id="{259DECDD-26BF-458C-8274-0F723E6FE0D2}"/>
                </a:ext>
              </a:extLst>
            </p:cNvPr>
            <p:cNvPicPr>
              <a:picLocks noChangeAspect="1"/>
            </p:cNvPicPr>
            <p:nvPr/>
          </p:nvPicPr>
          <p:blipFill rotWithShape="1">
            <a:blip r:embed="rId5"/>
            <a:srcRect l="5075" r="5659"/>
            <a:stretch/>
          </p:blipFill>
          <p:spPr>
            <a:xfrm>
              <a:off x="9372670" y="225036"/>
              <a:ext cx="2657058" cy="1905000"/>
            </a:xfrm>
            <a:prstGeom prst="rect">
              <a:avLst/>
            </a:prstGeom>
          </p:spPr>
        </p:pic>
        <p:pic>
          <p:nvPicPr>
            <p:cNvPr id="8" name="Picture 7">
              <a:extLst>
                <a:ext uri="{FF2B5EF4-FFF2-40B4-BE49-F238E27FC236}">
                  <a16:creationId xmlns:a16="http://schemas.microsoft.com/office/drawing/2014/main" id="{C08DB991-5DA7-4718-A903-6AE9BE8F4F3E}"/>
                </a:ext>
              </a:extLst>
            </p:cNvPr>
            <p:cNvPicPr>
              <a:picLocks noChangeAspect="1"/>
            </p:cNvPicPr>
            <p:nvPr/>
          </p:nvPicPr>
          <p:blipFill rotWithShape="1">
            <a:blip r:embed="rId6"/>
            <a:srcRect l="30431"/>
            <a:stretch/>
          </p:blipFill>
          <p:spPr>
            <a:xfrm>
              <a:off x="7357736" y="2250966"/>
              <a:ext cx="1905001" cy="1823689"/>
            </a:xfrm>
            <a:prstGeom prst="rect">
              <a:avLst/>
            </a:prstGeom>
          </p:spPr>
        </p:pic>
        <p:pic>
          <p:nvPicPr>
            <p:cNvPr id="11" name="Picture 10">
              <a:extLst>
                <a:ext uri="{FF2B5EF4-FFF2-40B4-BE49-F238E27FC236}">
                  <a16:creationId xmlns:a16="http://schemas.microsoft.com/office/drawing/2014/main" id="{F743C3A3-9166-4409-88E4-EE2BA559EC75}"/>
                </a:ext>
              </a:extLst>
            </p:cNvPr>
            <p:cNvPicPr>
              <a:picLocks noChangeAspect="1"/>
            </p:cNvPicPr>
            <p:nvPr/>
          </p:nvPicPr>
          <p:blipFill>
            <a:blip r:embed="rId7"/>
            <a:stretch>
              <a:fillRect/>
            </a:stretch>
          </p:blipFill>
          <p:spPr>
            <a:xfrm>
              <a:off x="9372670" y="2250966"/>
              <a:ext cx="2657058" cy="1828056"/>
            </a:xfrm>
            <a:prstGeom prst="rect">
              <a:avLst/>
            </a:prstGeom>
          </p:spPr>
        </p:pic>
      </p:grpSp>
    </p:spTree>
    <p:extLst>
      <p:ext uri="{BB962C8B-B14F-4D97-AF65-F5344CB8AC3E}">
        <p14:creationId xmlns:p14="http://schemas.microsoft.com/office/powerpoint/2010/main" val="1104228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2414-8895-4B8B-ABE1-7CE8B964EB40}"/>
              </a:ext>
            </a:extLst>
          </p:cNvPr>
          <p:cNvSpPr>
            <a:spLocks noGrp="1"/>
          </p:cNvSpPr>
          <p:nvPr>
            <p:ph type="title"/>
          </p:nvPr>
        </p:nvSpPr>
        <p:spPr>
          <a:xfrm>
            <a:off x="838200" y="493430"/>
            <a:ext cx="10515600" cy="914400"/>
          </a:xfrm>
        </p:spPr>
        <p:txBody>
          <a:bodyPr/>
          <a:lstStyle/>
          <a:p>
            <a:r>
              <a:rPr lang="en-US" dirty="0"/>
              <a:t>Project Objective - What can we do?</a:t>
            </a:r>
          </a:p>
        </p:txBody>
      </p:sp>
      <p:sp>
        <p:nvSpPr>
          <p:cNvPr id="11" name="Content Placeholder 10">
            <a:extLst>
              <a:ext uri="{FF2B5EF4-FFF2-40B4-BE49-F238E27FC236}">
                <a16:creationId xmlns:a16="http://schemas.microsoft.com/office/drawing/2014/main" id="{76195672-8CA0-46F7-8CA7-C0F282A0EF84}"/>
              </a:ext>
            </a:extLst>
          </p:cNvPr>
          <p:cNvSpPr>
            <a:spLocks noGrp="1"/>
          </p:cNvSpPr>
          <p:nvPr>
            <p:ph idx="1"/>
          </p:nvPr>
        </p:nvSpPr>
        <p:spPr>
          <a:xfrm>
            <a:off x="838200" y="2835479"/>
            <a:ext cx="10515600" cy="3657600"/>
          </a:xfrm>
        </p:spPr>
        <p:txBody>
          <a:bodyPr>
            <a:normAutofit/>
          </a:bodyPr>
          <a:lstStyle/>
          <a:p>
            <a:r>
              <a:rPr lang="en-US" dirty="0"/>
              <a:t>Gather more information about invasive species without having to invest in additional sampling efforts</a:t>
            </a:r>
          </a:p>
          <a:p>
            <a:pPr lvl="1"/>
            <a:r>
              <a:rPr lang="en-US" dirty="0"/>
              <a:t>Develop an invasive species reporting tool</a:t>
            </a:r>
          </a:p>
          <a:p>
            <a:pPr lvl="1"/>
            <a:r>
              <a:rPr lang="en-US" dirty="0"/>
              <a:t>Verify the reported information</a:t>
            </a:r>
          </a:p>
          <a:p>
            <a:r>
              <a:rPr lang="en-US" dirty="0"/>
              <a:t>Incorporate existing and new information into a single database so it can be accessed and analyzed together</a:t>
            </a:r>
          </a:p>
          <a:p>
            <a:r>
              <a:rPr lang="en-US" dirty="0"/>
              <a:t>Visualize the reported data so stakeholder can utilize it</a:t>
            </a:r>
          </a:p>
          <a:p>
            <a:r>
              <a:rPr lang="en-US" dirty="0"/>
              <a:t>Educate the public on the importance of reporting invasive species</a:t>
            </a:r>
          </a:p>
        </p:txBody>
      </p:sp>
      <p:grpSp>
        <p:nvGrpSpPr>
          <p:cNvPr id="15" name="Group 14">
            <a:extLst>
              <a:ext uri="{FF2B5EF4-FFF2-40B4-BE49-F238E27FC236}">
                <a16:creationId xmlns:a16="http://schemas.microsoft.com/office/drawing/2014/main" id="{9B7F287B-2D31-473A-8F95-7D18BA0E0DEE}"/>
              </a:ext>
            </a:extLst>
          </p:cNvPr>
          <p:cNvGrpSpPr/>
          <p:nvPr/>
        </p:nvGrpSpPr>
        <p:grpSpPr>
          <a:xfrm>
            <a:off x="838199" y="1359687"/>
            <a:ext cx="9549988" cy="1234355"/>
            <a:chOff x="838199" y="5386407"/>
            <a:chExt cx="9549988" cy="1234355"/>
          </a:xfrm>
        </p:grpSpPr>
        <p:pic>
          <p:nvPicPr>
            <p:cNvPr id="4" name="Picture 3">
              <a:extLst>
                <a:ext uri="{FF2B5EF4-FFF2-40B4-BE49-F238E27FC236}">
                  <a16:creationId xmlns:a16="http://schemas.microsoft.com/office/drawing/2014/main" id="{2785D60B-C45A-4E9C-9990-647A552D0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5455668"/>
              <a:ext cx="1605792" cy="1118702"/>
            </a:xfrm>
            <a:prstGeom prst="rect">
              <a:avLst/>
            </a:prstGeom>
          </p:spPr>
        </p:pic>
        <p:pic>
          <p:nvPicPr>
            <p:cNvPr id="6" name="Picture 5">
              <a:extLst>
                <a:ext uri="{FF2B5EF4-FFF2-40B4-BE49-F238E27FC236}">
                  <a16:creationId xmlns:a16="http://schemas.microsoft.com/office/drawing/2014/main" id="{1DB3ACAD-9AB7-48AC-91CB-227304DEB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095" y="5412411"/>
              <a:ext cx="1253801" cy="1208351"/>
            </a:xfrm>
            <a:prstGeom prst="rect">
              <a:avLst/>
            </a:prstGeom>
          </p:spPr>
        </p:pic>
        <p:pic>
          <p:nvPicPr>
            <p:cNvPr id="8" name="Picture 7">
              <a:extLst>
                <a:ext uri="{FF2B5EF4-FFF2-40B4-BE49-F238E27FC236}">
                  <a16:creationId xmlns:a16="http://schemas.microsoft.com/office/drawing/2014/main" id="{5C0CEDDF-A675-45FB-B33B-2FD9F6A31A4A}"/>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6096000" y="5386407"/>
              <a:ext cx="1500267" cy="1212216"/>
            </a:xfrm>
            <a:prstGeom prst="rect">
              <a:avLst/>
            </a:prstGeom>
          </p:spPr>
        </p:pic>
        <p:pic>
          <p:nvPicPr>
            <p:cNvPr id="14" name="Picture 13">
              <a:extLst>
                <a:ext uri="{FF2B5EF4-FFF2-40B4-BE49-F238E27FC236}">
                  <a16:creationId xmlns:a16="http://schemas.microsoft.com/office/drawing/2014/main" id="{AAD2F218-3463-4717-BF3A-5164C17CDF82}"/>
                </a:ext>
              </a:extLst>
            </p:cNvPr>
            <p:cNvPicPr>
              <a:picLocks noChangeAspect="1"/>
            </p:cNvPicPr>
            <p:nvPr/>
          </p:nvPicPr>
          <p:blipFill>
            <a:blip r:embed="rId6"/>
            <a:stretch>
              <a:fillRect/>
            </a:stretch>
          </p:blipFill>
          <p:spPr>
            <a:xfrm>
              <a:off x="8795371" y="5458802"/>
              <a:ext cx="1592816" cy="1115568"/>
            </a:xfrm>
            <a:prstGeom prst="rect">
              <a:avLst/>
            </a:prstGeom>
          </p:spPr>
        </p:pic>
      </p:grpSp>
    </p:spTree>
    <p:extLst>
      <p:ext uri="{BB962C8B-B14F-4D97-AF65-F5344CB8AC3E}">
        <p14:creationId xmlns:p14="http://schemas.microsoft.com/office/powerpoint/2010/main" val="898881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CC02C7-8AFC-4E64-AD4D-C41816E0374D}"/>
              </a:ext>
            </a:extLst>
          </p:cNvPr>
          <p:cNvSpPr>
            <a:spLocks noGrp="1"/>
          </p:cNvSpPr>
          <p:nvPr>
            <p:ph type="title"/>
          </p:nvPr>
        </p:nvSpPr>
        <p:spPr>
          <a:xfrm>
            <a:off x="838200" y="493431"/>
            <a:ext cx="10515600" cy="1325563"/>
          </a:xfrm>
        </p:spPr>
        <p:txBody>
          <a:bodyPr/>
          <a:lstStyle/>
          <a:p>
            <a:r>
              <a:rPr lang="en-US" dirty="0"/>
              <a:t>Focus Species</a:t>
            </a:r>
            <a:br>
              <a:rPr lang="en-US" dirty="0"/>
            </a:br>
            <a:r>
              <a:rPr lang="en-US" dirty="0"/>
              <a:t>Flathead Catfish – </a:t>
            </a:r>
            <a:r>
              <a:rPr lang="en-US" i="1" dirty="0" err="1"/>
              <a:t>Pylodictis</a:t>
            </a:r>
            <a:r>
              <a:rPr lang="en-US" i="1" dirty="0"/>
              <a:t> </a:t>
            </a:r>
            <a:r>
              <a:rPr lang="en-US" i="1" dirty="0" err="1"/>
              <a:t>olivaris</a:t>
            </a:r>
            <a:endParaRPr lang="en-US" dirty="0"/>
          </a:p>
        </p:txBody>
      </p:sp>
      <p:sp>
        <p:nvSpPr>
          <p:cNvPr id="9" name="Content Placeholder 8">
            <a:extLst>
              <a:ext uri="{FF2B5EF4-FFF2-40B4-BE49-F238E27FC236}">
                <a16:creationId xmlns:a16="http://schemas.microsoft.com/office/drawing/2014/main" id="{A41A1F93-EC96-4406-A7FD-CDE90512ABE8}"/>
              </a:ext>
            </a:extLst>
          </p:cNvPr>
          <p:cNvSpPr>
            <a:spLocks noGrp="1"/>
          </p:cNvSpPr>
          <p:nvPr>
            <p:ph sz="half" idx="1"/>
          </p:nvPr>
        </p:nvSpPr>
        <p:spPr/>
        <p:txBody>
          <a:bodyPr/>
          <a:lstStyle/>
          <a:p>
            <a:r>
              <a:rPr lang="en-US" dirty="0"/>
              <a:t>Native to the US, but not the Mid Atlantic region</a:t>
            </a:r>
          </a:p>
          <a:p>
            <a:r>
              <a:rPr lang="en-US" dirty="0"/>
              <a:t>Quickly establishes in areas they are introduced</a:t>
            </a:r>
          </a:p>
          <a:p>
            <a:r>
              <a:rPr lang="en-US" dirty="0"/>
              <a:t>Can reach up to 5 ft in length</a:t>
            </a:r>
          </a:p>
          <a:p>
            <a:r>
              <a:rPr lang="en-US" dirty="0"/>
              <a:t>Preys on native fish and crustaceans</a:t>
            </a:r>
          </a:p>
          <a:p>
            <a:r>
              <a:rPr lang="en-US" dirty="0"/>
              <a:t>First reported in DE in 2018</a:t>
            </a:r>
          </a:p>
        </p:txBody>
      </p:sp>
      <p:pic>
        <p:nvPicPr>
          <p:cNvPr id="11" name="Content Placeholder 10">
            <a:extLst>
              <a:ext uri="{FF2B5EF4-FFF2-40B4-BE49-F238E27FC236}">
                <a16:creationId xmlns:a16="http://schemas.microsoft.com/office/drawing/2014/main" id="{6EB3E13A-8604-49FC-AB13-E7832118DBD1}"/>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3111351"/>
            <a:ext cx="5181600" cy="1779886"/>
          </a:xfrm>
          <a:prstGeom prst="rect">
            <a:avLst/>
          </a:prstGeom>
          <a:noFill/>
          <a:ln>
            <a:noFill/>
          </a:ln>
        </p:spPr>
      </p:pic>
      <p:sp>
        <p:nvSpPr>
          <p:cNvPr id="12" name="TextBox 11">
            <a:extLst>
              <a:ext uri="{FF2B5EF4-FFF2-40B4-BE49-F238E27FC236}">
                <a16:creationId xmlns:a16="http://schemas.microsoft.com/office/drawing/2014/main" id="{775188B4-3097-4623-ABF6-94B9B103AEC8}"/>
              </a:ext>
            </a:extLst>
          </p:cNvPr>
          <p:cNvSpPr txBox="1"/>
          <p:nvPr/>
        </p:nvSpPr>
        <p:spPr>
          <a:xfrm>
            <a:off x="7772312" y="4891237"/>
            <a:ext cx="1981376" cy="276999"/>
          </a:xfrm>
          <a:prstGeom prst="rect">
            <a:avLst/>
          </a:prstGeom>
          <a:noFill/>
        </p:spPr>
        <p:txBody>
          <a:bodyPr wrap="none" rtlCol="0">
            <a:spAutoFit/>
          </a:bodyPr>
          <a:lstStyle/>
          <a:p>
            <a:r>
              <a:rPr lang="en-US" sz="1200" i="1" dirty="0">
                <a:latin typeface="+mj-lt"/>
              </a:rPr>
              <a:t>Illustrated by Duane Raver, Jr.</a:t>
            </a:r>
          </a:p>
        </p:txBody>
      </p:sp>
    </p:spTree>
    <p:extLst>
      <p:ext uri="{BB962C8B-B14F-4D97-AF65-F5344CB8AC3E}">
        <p14:creationId xmlns:p14="http://schemas.microsoft.com/office/powerpoint/2010/main" val="2675129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CC02C7-8AFC-4E64-AD4D-C41816E0374D}"/>
              </a:ext>
            </a:extLst>
          </p:cNvPr>
          <p:cNvSpPr>
            <a:spLocks noGrp="1"/>
          </p:cNvSpPr>
          <p:nvPr>
            <p:ph type="title"/>
          </p:nvPr>
        </p:nvSpPr>
        <p:spPr>
          <a:xfrm>
            <a:off x="838200" y="493431"/>
            <a:ext cx="10515600" cy="1325563"/>
          </a:xfrm>
        </p:spPr>
        <p:txBody>
          <a:bodyPr/>
          <a:lstStyle/>
          <a:p>
            <a:r>
              <a:rPr lang="en-US" dirty="0"/>
              <a:t>Focus Species</a:t>
            </a:r>
            <a:br>
              <a:rPr lang="en-US" dirty="0"/>
            </a:br>
            <a:r>
              <a:rPr lang="en-US" dirty="0"/>
              <a:t>Blue Catfish – </a:t>
            </a:r>
            <a:r>
              <a:rPr lang="en-US" i="1" dirty="0" err="1"/>
              <a:t>Ictalurus</a:t>
            </a:r>
            <a:r>
              <a:rPr lang="en-US" i="1" dirty="0"/>
              <a:t> </a:t>
            </a:r>
            <a:r>
              <a:rPr lang="en-US" i="1" dirty="0" err="1"/>
              <a:t>furcatus</a:t>
            </a:r>
            <a:endParaRPr lang="en-US" dirty="0"/>
          </a:p>
        </p:txBody>
      </p:sp>
      <p:sp>
        <p:nvSpPr>
          <p:cNvPr id="2" name="Content Placeholder 1">
            <a:extLst>
              <a:ext uri="{FF2B5EF4-FFF2-40B4-BE49-F238E27FC236}">
                <a16:creationId xmlns:a16="http://schemas.microsoft.com/office/drawing/2014/main" id="{BC04895A-B71F-4C75-AF08-EF1A1247848B}"/>
              </a:ext>
            </a:extLst>
          </p:cNvPr>
          <p:cNvSpPr>
            <a:spLocks noGrp="1"/>
          </p:cNvSpPr>
          <p:nvPr>
            <p:ph sz="half" idx="1"/>
          </p:nvPr>
        </p:nvSpPr>
        <p:spPr/>
        <p:txBody>
          <a:bodyPr>
            <a:normAutofit/>
          </a:bodyPr>
          <a:lstStyle/>
          <a:p>
            <a:r>
              <a:rPr lang="en-US" dirty="0"/>
              <a:t>Native to the US, but not the Mid Atlantic region</a:t>
            </a:r>
          </a:p>
          <a:p>
            <a:r>
              <a:rPr lang="en-US" dirty="0"/>
              <a:t>Primarily freshwater, but can inhabit  higher saline</a:t>
            </a:r>
          </a:p>
          <a:p>
            <a:r>
              <a:rPr lang="en-US" dirty="0"/>
              <a:t>Voracious appetites</a:t>
            </a:r>
          </a:p>
          <a:p>
            <a:r>
              <a:rPr lang="en-US" dirty="0"/>
              <a:t>Can grow up to 5.5 ft and 110 </a:t>
            </a:r>
            <a:r>
              <a:rPr lang="en-US" dirty="0" err="1"/>
              <a:t>lbs</a:t>
            </a:r>
            <a:endParaRPr lang="en-US" dirty="0"/>
          </a:p>
          <a:p>
            <a:r>
              <a:rPr lang="en-US" dirty="0"/>
              <a:t>Introduced to Virginia in the 1970s and spread to surrounding states</a:t>
            </a:r>
          </a:p>
        </p:txBody>
      </p:sp>
      <p:pic>
        <p:nvPicPr>
          <p:cNvPr id="8" name="Content Placeholder 7">
            <a:extLst>
              <a:ext uri="{FF2B5EF4-FFF2-40B4-BE49-F238E27FC236}">
                <a16:creationId xmlns:a16="http://schemas.microsoft.com/office/drawing/2014/main" id="{52640EB8-3F23-49D9-8318-1410977B2BC3}"/>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3066682"/>
            <a:ext cx="5181600" cy="1869224"/>
          </a:xfrm>
          <a:prstGeom prst="rect">
            <a:avLst/>
          </a:prstGeom>
          <a:noFill/>
          <a:ln>
            <a:noFill/>
          </a:ln>
        </p:spPr>
      </p:pic>
      <p:sp>
        <p:nvSpPr>
          <p:cNvPr id="9" name="TextBox 8">
            <a:extLst>
              <a:ext uri="{FF2B5EF4-FFF2-40B4-BE49-F238E27FC236}">
                <a16:creationId xmlns:a16="http://schemas.microsoft.com/office/drawing/2014/main" id="{5C99DF57-9E3B-4E79-85F9-1EDA110505C5}"/>
              </a:ext>
            </a:extLst>
          </p:cNvPr>
          <p:cNvSpPr txBox="1"/>
          <p:nvPr/>
        </p:nvSpPr>
        <p:spPr>
          <a:xfrm>
            <a:off x="7772312" y="4935906"/>
            <a:ext cx="1981376" cy="276999"/>
          </a:xfrm>
          <a:prstGeom prst="rect">
            <a:avLst/>
          </a:prstGeom>
          <a:noFill/>
        </p:spPr>
        <p:txBody>
          <a:bodyPr wrap="none" rtlCol="0">
            <a:spAutoFit/>
          </a:bodyPr>
          <a:lstStyle/>
          <a:p>
            <a:r>
              <a:rPr lang="en-US" sz="1200" i="1" dirty="0">
                <a:latin typeface="+mj-lt"/>
              </a:rPr>
              <a:t>Illustrated by Duane Raver, Jr.</a:t>
            </a:r>
          </a:p>
        </p:txBody>
      </p:sp>
    </p:spTree>
    <p:extLst>
      <p:ext uri="{BB962C8B-B14F-4D97-AF65-F5344CB8AC3E}">
        <p14:creationId xmlns:p14="http://schemas.microsoft.com/office/powerpoint/2010/main" val="2324983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CC02C7-8AFC-4E64-AD4D-C41816E0374D}"/>
              </a:ext>
            </a:extLst>
          </p:cNvPr>
          <p:cNvSpPr>
            <a:spLocks noGrp="1"/>
          </p:cNvSpPr>
          <p:nvPr>
            <p:ph type="title"/>
          </p:nvPr>
        </p:nvSpPr>
        <p:spPr>
          <a:xfrm>
            <a:off x="838200" y="493431"/>
            <a:ext cx="10515600" cy="1325563"/>
          </a:xfrm>
        </p:spPr>
        <p:txBody>
          <a:bodyPr/>
          <a:lstStyle/>
          <a:p>
            <a:r>
              <a:rPr lang="en-US" dirty="0"/>
              <a:t>Focus Species</a:t>
            </a:r>
            <a:br>
              <a:rPr lang="en-US" dirty="0"/>
            </a:br>
            <a:r>
              <a:rPr lang="en-US" dirty="0"/>
              <a:t>Northern Snakehead – </a:t>
            </a:r>
            <a:r>
              <a:rPr lang="en-US" i="1" dirty="0" err="1"/>
              <a:t>Channa</a:t>
            </a:r>
            <a:r>
              <a:rPr lang="en-US" i="1" dirty="0"/>
              <a:t> </a:t>
            </a:r>
            <a:r>
              <a:rPr lang="en-US" i="1" dirty="0" err="1"/>
              <a:t>argus</a:t>
            </a:r>
            <a:endParaRPr lang="en-US" dirty="0"/>
          </a:p>
        </p:txBody>
      </p:sp>
      <p:sp>
        <p:nvSpPr>
          <p:cNvPr id="2" name="Content Placeholder 1">
            <a:extLst>
              <a:ext uri="{FF2B5EF4-FFF2-40B4-BE49-F238E27FC236}">
                <a16:creationId xmlns:a16="http://schemas.microsoft.com/office/drawing/2014/main" id="{6FF83D17-C95B-436E-840D-8A810BE27EAD}"/>
              </a:ext>
            </a:extLst>
          </p:cNvPr>
          <p:cNvSpPr>
            <a:spLocks noGrp="1"/>
          </p:cNvSpPr>
          <p:nvPr>
            <p:ph sz="half" idx="1"/>
          </p:nvPr>
        </p:nvSpPr>
        <p:spPr/>
        <p:txBody>
          <a:bodyPr/>
          <a:lstStyle/>
          <a:p>
            <a:r>
              <a:rPr lang="en-US" dirty="0"/>
              <a:t>Indigenous to Russia, China, and Korea</a:t>
            </a:r>
          </a:p>
          <a:p>
            <a:r>
              <a:rPr lang="en-US" dirty="0"/>
              <a:t>Average length 33 inches</a:t>
            </a:r>
          </a:p>
          <a:p>
            <a:r>
              <a:rPr lang="en-US" dirty="0"/>
              <a:t>Voracious appetite </a:t>
            </a:r>
          </a:p>
          <a:p>
            <a:r>
              <a:rPr lang="en-US" dirty="0"/>
              <a:t>Can survive several days out of water</a:t>
            </a:r>
          </a:p>
          <a:p>
            <a:r>
              <a:rPr lang="en-US" dirty="0"/>
              <a:t>Believed to be intentionally introduced</a:t>
            </a:r>
          </a:p>
          <a:p>
            <a:r>
              <a:rPr lang="en-US" dirty="0"/>
              <a:t>First reported in DE in 2010</a:t>
            </a:r>
          </a:p>
        </p:txBody>
      </p:sp>
      <p:pic>
        <p:nvPicPr>
          <p:cNvPr id="5" name="Picture 4">
            <a:extLst>
              <a:ext uri="{FF2B5EF4-FFF2-40B4-BE49-F238E27FC236}">
                <a16:creationId xmlns:a16="http://schemas.microsoft.com/office/drawing/2014/main" id="{CBA16A33-88DE-4DA0-9772-F6E50652AE0C}"/>
              </a:ext>
            </a:extLst>
          </p:cNvPr>
          <p:cNvPicPr>
            <a:picLocks noChangeAspect="1"/>
          </p:cNvPicPr>
          <p:nvPr/>
        </p:nvPicPr>
        <p:blipFill>
          <a:blip r:embed="rId3"/>
          <a:stretch>
            <a:fillRect/>
          </a:stretch>
        </p:blipFill>
        <p:spPr>
          <a:xfrm>
            <a:off x="6530442" y="3684953"/>
            <a:ext cx="2099343" cy="3009325"/>
          </a:xfrm>
          <a:prstGeom prst="rect">
            <a:avLst/>
          </a:prstGeom>
        </p:spPr>
      </p:pic>
      <p:pic>
        <p:nvPicPr>
          <p:cNvPr id="6" name="Picture 5">
            <a:extLst>
              <a:ext uri="{FF2B5EF4-FFF2-40B4-BE49-F238E27FC236}">
                <a16:creationId xmlns:a16="http://schemas.microsoft.com/office/drawing/2014/main" id="{C73BE439-7B87-400A-8D8E-2A798F7C1452}"/>
              </a:ext>
            </a:extLst>
          </p:cNvPr>
          <p:cNvPicPr>
            <a:picLocks noChangeAspect="1"/>
          </p:cNvPicPr>
          <p:nvPr/>
        </p:nvPicPr>
        <p:blipFill>
          <a:blip r:embed="rId4"/>
          <a:stretch>
            <a:fillRect/>
          </a:stretch>
        </p:blipFill>
        <p:spPr>
          <a:xfrm>
            <a:off x="8819319" y="3690089"/>
            <a:ext cx="2253142" cy="3004189"/>
          </a:xfrm>
          <a:prstGeom prst="rect">
            <a:avLst/>
          </a:prstGeom>
        </p:spPr>
      </p:pic>
      <p:pic>
        <p:nvPicPr>
          <p:cNvPr id="8" name="Content Placeholder 7">
            <a:extLst>
              <a:ext uri="{FF2B5EF4-FFF2-40B4-BE49-F238E27FC236}">
                <a16:creationId xmlns:a16="http://schemas.microsoft.com/office/drawing/2014/main" id="{7CD1D16E-E0C9-4CA3-A747-6A69156316F6}"/>
              </a:ext>
            </a:extLst>
          </p:cNvPr>
          <p:cNvPicPr>
            <a:picLocks noGrp="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172202" y="1825625"/>
            <a:ext cx="5181600" cy="1587466"/>
          </a:xfrm>
          <a:prstGeom prst="rect">
            <a:avLst/>
          </a:prstGeom>
          <a:noFill/>
          <a:ln>
            <a:noFill/>
          </a:ln>
        </p:spPr>
      </p:pic>
      <p:sp>
        <p:nvSpPr>
          <p:cNvPr id="9" name="TextBox 8">
            <a:extLst>
              <a:ext uri="{FF2B5EF4-FFF2-40B4-BE49-F238E27FC236}">
                <a16:creationId xmlns:a16="http://schemas.microsoft.com/office/drawing/2014/main" id="{EDDD0806-10BC-496B-BA68-A41F54D558F4}"/>
              </a:ext>
            </a:extLst>
          </p:cNvPr>
          <p:cNvSpPr txBox="1"/>
          <p:nvPr/>
        </p:nvSpPr>
        <p:spPr>
          <a:xfrm>
            <a:off x="7580114" y="3413091"/>
            <a:ext cx="2365776" cy="276999"/>
          </a:xfrm>
          <a:prstGeom prst="rect">
            <a:avLst/>
          </a:prstGeom>
          <a:noFill/>
        </p:spPr>
        <p:txBody>
          <a:bodyPr wrap="none" rtlCol="0">
            <a:spAutoFit/>
          </a:bodyPr>
          <a:lstStyle/>
          <a:p>
            <a:r>
              <a:rPr lang="en-US" sz="1200" i="1" dirty="0">
                <a:latin typeface="+mj-lt"/>
              </a:rPr>
              <a:t>Illustrated by Susan Trammel-USGS</a:t>
            </a:r>
          </a:p>
        </p:txBody>
      </p:sp>
      <p:sp>
        <p:nvSpPr>
          <p:cNvPr id="3" name="TextBox 2">
            <a:extLst>
              <a:ext uri="{FF2B5EF4-FFF2-40B4-BE49-F238E27FC236}">
                <a16:creationId xmlns:a16="http://schemas.microsoft.com/office/drawing/2014/main" id="{AE521BE9-696B-4836-B714-C7CEDB466921}"/>
              </a:ext>
            </a:extLst>
          </p:cNvPr>
          <p:cNvSpPr txBox="1"/>
          <p:nvPr/>
        </p:nvSpPr>
        <p:spPr>
          <a:xfrm>
            <a:off x="10497143" y="6405124"/>
            <a:ext cx="591829" cy="276999"/>
          </a:xfrm>
          <a:prstGeom prst="rect">
            <a:avLst/>
          </a:prstGeom>
          <a:noFill/>
        </p:spPr>
        <p:txBody>
          <a:bodyPr wrap="none" rtlCol="0">
            <a:spAutoFit/>
          </a:bodyPr>
          <a:lstStyle/>
          <a:p>
            <a:r>
              <a:rPr lang="en-US" sz="1200" dirty="0">
                <a:latin typeface="+mj-lt"/>
              </a:rPr>
              <a:t>(2004)</a:t>
            </a:r>
          </a:p>
        </p:txBody>
      </p:sp>
      <p:sp>
        <p:nvSpPr>
          <p:cNvPr id="10" name="TextBox 9">
            <a:extLst>
              <a:ext uri="{FF2B5EF4-FFF2-40B4-BE49-F238E27FC236}">
                <a16:creationId xmlns:a16="http://schemas.microsoft.com/office/drawing/2014/main" id="{32B89E42-EBBC-474A-9A91-2AA6BF79C4FA}"/>
              </a:ext>
            </a:extLst>
          </p:cNvPr>
          <p:cNvSpPr txBox="1"/>
          <p:nvPr/>
        </p:nvSpPr>
        <p:spPr>
          <a:xfrm>
            <a:off x="8029300" y="6413512"/>
            <a:ext cx="591829" cy="276999"/>
          </a:xfrm>
          <a:prstGeom prst="rect">
            <a:avLst/>
          </a:prstGeom>
          <a:noFill/>
        </p:spPr>
        <p:txBody>
          <a:bodyPr wrap="none" rtlCol="0">
            <a:spAutoFit/>
          </a:bodyPr>
          <a:lstStyle/>
          <a:p>
            <a:r>
              <a:rPr lang="en-US" sz="1200" dirty="0">
                <a:latin typeface="+mj-lt"/>
              </a:rPr>
              <a:t>(2004)</a:t>
            </a:r>
          </a:p>
        </p:txBody>
      </p:sp>
    </p:spTree>
    <p:extLst>
      <p:ext uri="{BB962C8B-B14F-4D97-AF65-F5344CB8AC3E}">
        <p14:creationId xmlns:p14="http://schemas.microsoft.com/office/powerpoint/2010/main" val="313359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10438</TotalTime>
  <Words>7377</Words>
  <Application>Microsoft Office PowerPoint</Application>
  <PresentationFormat>Widescreen</PresentationFormat>
  <Paragraphs>443</Paragraphs>
  <Slides>32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Book Antiqua</vt:lpstr>
      <vt:lpstr>Calibri</vt:lpstr>
      <vt:lpstr>Calibri Light</vt:lpstr>
      <vt:lpstr>Office Theme</vt:lpstr>
      <vt:lpstr>Using Volunteered Geographic Information to Track Invasive Fish in Delaware</vt:lpstr>
      <vt:lpstr>Overview</vt:lpstr>
      <vt:lpstr>About Me</vt:lpstr>
      <vt:lpstr>What are Invasive Species?</vt:lpstr>
      <vt:lpstr>So What?</vt:lpstr>
      <vt:lpstr>Project Objective - What can we do?</vt:lpstr>
      <vt:lpstr>Focus Species Flathead Catfish – Pylodictis olivaris</vt:lpstr>
      <vt:lpstr>Focus Species Blue Catfish – Ictalurus furcatus</vt:lpstr>
      <vt:lpstr>Focus Species Northern Snakehead – Channa argus</vt:lpstr>
      <vt:lpstr>Project Objective - What can we do?</vt:lpstr>
      <vt:lpstr>Project Components &amp; Usage</vt:lpstr>
      <vt:lpstr>Ideas From Others</vt:lpstr>
      <vt:lpstr>Working with the Recreational Fishing Community Reporting App</vt:lpstr>
      <vt:lpstr>Working with the Recreational Fishing Community Reporting Tool</vt:lpstr>
      <vt:lpstr>Working with the Recreational Fishing Community Reporting Tool</vt:lpstr>
      <vt:lpstr>Working with the Recreational Fishing Community Reporting Tool</vt:lpstr>
      <vt:lpstr>PowerPoint Presentation</vt:lpstr>
      <vt:lpstr>Working with the Recreational Fishing Community Reporting Tool</vt:lpstr>
      <vt:lpstr>Working with the Recreational Fishing Community Reporting Tool</vt:lpstr>
      <vt:lpstr>Working with the Recreational Fishing Community Reporting Tool</vt:lpstr>
      <vt:lpstr>Working with the Recreational Fishing Community Reporting Tool</vt:lpstr>
      <vt:lpstr>Working with Stakeholders Verification</vt:lpstr>
      <vt:lpstr>Working with Stakeholders Verification</vt:lpstr>
      <vt:lpstr>Working with Stakeholders Other Data</vt:lpstr>
      <vt:lpstr>Working with Stakeholders Visualization and Analysis</vt:lpstr>
      <vt:lpstr>Helping the Public Understand</vt:lpstr>
      <vt:lpstr>Considerations</vt:lpstr>
      <vt:lpstr>Considerations</vt:lpstr>
      <vt:lpstr>Anticipated Results</vt:lpstr>
      <vt:lpstr>Timeline</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Brown</dc:creator>
  <cp:lastModifiedBy>Lori Brown</cp:lastModifiedBy>
  <cp:revision>134</cp:revision>
  <cp:lastPrinted>2020-05-01T01:33:19Z</cp:lastPrinted>
  <dcterms:created xsi:type="dcterms:W3CDTF">2020-04-17T18:46:45Z</dcterms:created>
  <dcterms:modified xsi:type="dcterms:W3CDTF">2020-05-06T16:11:44Z</dcterms:modified>
</cp:coreProperties>
</file>