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12" r:id="rId3"/>
    <p:sldId id="427" r:id="rId4"/>
    <p:sldId id="402" r:id="rId5"/>
    <p:sldId id="395" r:id="rId6"/>
    <p:sldId id="438" r:id="rId7"/>
    <p:sldId id="397" r:id="rId8"/>
    <p:sldId id="400" r:id="rId9"/>
    <p:sldId id="440" r:id="rId10"/>
    <p:sldId id="444" r:id="rId11"/>
    <p:sldId id="442" r:id="rId12"/>
    <p:sldId id="436" r:id="rId13"/>
    <p:sldId id="384" r:id="rId14"/>
    <p:sldId id="420" r:id="rId15"/>
    <p:sldId id="414" r:id="rId16"/>
    <p:sldId id="396" r:id="rId17"/>
    <p:sldId id="387" r:id="rId18"/>
    <p:sldId id="416" r:id="rId19"/>
    <p:sldId id="389" r:id="rId20"/>
    <p:sldId id="418" r:id="rId21"/>
    <p:sldId id="433" r:id="rId22"/>
    <p:sldId id="441" r:id="rId23"/>
    <p:sldId id="409" r:id="rId24"/>
    <p:sldId id="376" r:id="rId25"/>
    <p:sldId id="431" r:id="rId26"/>
    <p:sldId id="432" r:id="rId27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dia Caira" initials="NC" lastIdx="1" clrIdx="0">
    <p:extLst>
      <p:ext uri="{19B8F6BF-5375-455C-9EA6-DF929625EA0E}">
        <p15:presenceInfo xmlns:p15="http://schemas.microsoft.com/office/powerpoint/2012/main" userId="dcda71ffea74522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CDFF"/>
    <a:srgbClr val="FF00FF"/>
    <a:srgbClr val="00FF00"/>
    <a:srgbClr val="8A3CC4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commons.wikimedia.org/wiki/File:Africa_4-gs13.pn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arthscience.stackexchange.com/questions/2509/what-is-it-about-ancient-craton-geology-that-results-in-associated-kimberlite-pi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commons.wikimedia.org/wiki/File:Simplified_world_mining_map_2.png" TargetMode="External"/><Relationship Id="rId1" Type="http://schemas.openxmlformats.org/officeDocument/2006/relationships/image" Target="../media/image3.png"/><Relationship Id="rId6" Type="http://schemas.openxmlformats.org/officeDocument/2006/relationships/image" Target="../media/image6.gif"/><Relationship Id="rId11" Type="http://schemas.openxmlformats.org/officeDocument/2006/relationships/hyperlink" Target="https://en.wikipedia.org/wiki/Bangui_Magnetic_Anomaly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JPG"/><Relationship Id="rId4" Type="http://schemas.openxmlformats.org/officeDocument/2006/relationships/hyperlink" Target="http://www.ictworks.org/2009/12/15/aster-gdem-for-radiomobile/" TargetMode="External"/><Relationship Id="rId9" Type="http://schemas.openxmlformats.org/officeDocument/2006/relationships/hyperlink" Target="http://theconversation.com/high-res-gravity-maps-a-fundamental-force-for-engineers-18044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commons.wikimedia.org/wiki/File:Africa_4-gs13.pn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://earthscience.stackexchange.com/questions/2509/what-is-it-about-ancient-craton-geology-that-results-in-associated-kimberlite-pi" TargetMode="External"/><Relationship Id="rId12" Type="http://schemas.openxmlformats.org/officeDocument/2006/relationships/image" Target="../media/image9.png"/><Relationship Id="rId2" Type="http://schemas.openxmlformats.org/officeDocument/2006/relationships/hyperlink" Target="https://commons.wikimedia.org/wiki/File:Simplified_world_mining_map_2.png" TargetMode="External"/><Relationship Id="rId1" Type="http://schemas.openxmlformats.org/officeDocument/2006/relationships/image" Target="../media/image3.png"/><Relationship Id="rId6" Type="http://schemas.openxmlformats.org/officeDocument/2006/relationships/image" Target="../media/image6.gif"/><Relationship Id="rId11" Type="http://schemas.openxmlformats.org/officeDocument/2006/relationships/hyperlink" Target="https://en.wikipedia.org/wiki/Bangui_Magnetic_Anomaly" TargetMode="External"/><Relationship Id="rId5" Type="http://schemas.openxmlformats.org/officeDocument/2006/relationships/image" Target="../media/image5.JPG"/><Relationship Id="rId10" Type="http://schemas.openxmlformats.org/officeDocument/2006/relationships/image" Target="../media/image8.JPG"/><Relationship Id="rId4" Type="http://schemas.openxmlformats.org/officeDocument/2006/relationships/hyperlink" Target="http://www.ictworks.org/2009/12/15/aster-gdem-for-radiomobile/" TargetMode="External"/><Relationship Id="rId9" Type="http://schemas.openxmlformats.org/officeDocument/2006/relationships/hyperlink" Target="http://theconversation.com/high-res-gravity-maps-a-fundamental-force-for-engineers-1804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18C98-4B89-4C48-AE7F-D072F6B6572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110855D-2CB6-43A2-AF5D-5A4157652907}">
      <dgm:prSet custT="1"/>
      <dgm:spPr>
        <a:solidFill>
          <a:srgbClr val="3FCDFF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/>
            <a:t> Mineral Deposits</a:t>
          </a:r>
          <a:endParaRPr lang="en-CA" sz="1100" b="1" dirty="0"/>
        </a:p>
      </dgm:t>
    </dgm:pt>
    <dgm:pt modelId="{8E5774A2-3735-4401-8B11-E0C7CD42FCE3}" type="parTrans" cxnId="{EC73BF35-BDA3-4E19-8FDB-56966A7C1C7B}">
      <dgm:prSet/>
      <dgm:spPr/>
      <dgm:t>
        <a:bodyPr/>
        <a:lstStyle/>
        <a:p>
          <a:endParaRPr lang="en-CA"/>
        </a:p>
      </dgm:t>
    </dgm:pt>
    <dgm:pt modelId="{62AD2D51-7F64-4002-994A-7F1BA25647FC}" type="sibTrans" cxnId="{EC73BF35-BDA3-4E19-8FDB-56966A7C1C7B}">
      <dgm:prSet/>
      <dgm:spPr/>
      <dgm:t>
        <a:bodyPr/>
        <a:lstStyle/>
        <a:p>
          <a:endParaRPr lang="en-CA"/>
        </a:p>
      </dgm:t>
    </dgm:pt>
    <dgm:pt modelId="{979EE7E2-9E6F-442D-9DF7-B1F1A3B1C879}">
      <dgm:prSet custT="1"/>
      <dgm:spPr>
        <a:solidFill>
          <a:srgbClr val="3FCDFF"/>
        </a:solidFill>
      </dgm:spPr>
      <dgm:t>
        <a:bodyPr/>
        <a:lstStyle/>
        <a:p>
          <a:r>
            <a:rPr lang="en-US" sz="1100" b="1" dirty="0"/>
            <a:t>Remote Sensing</a:t>
          </a:r>
        </a:p>
      </dgm:t>
    </dgm:pt>
    <dgm:pt modelId="{2E063C7D-6510-4A74-AFF9-C8EC84674950}" type="parTrans" cxnId="{579B3E60-2F79-4F4C-B9A7-7F7A84825DF8}">
      <dgm:prSet/>
      <dgm:spPr/>
      <dgm:t>
        <a:bodyPr/>
        <a:lstStyle/>
        <a:p>
          <a:endParaRPr lang="en-CA"/>
        </a:p>
      </dgm:t>
    </dgm:pt>
    <dgm:pt modelId="{81B7D3D4-8EC4-421E-ACB6-6ADA957267B1}" type="sibTrans" cxnId="{579B3E60-2F79-4F4C-B9A7-7F7A84825DF8}">
      <dgm:prSet/>
      <dgm:spPr/>
      <dgm:t>
        <a:bodyPr/>
        <a:lstStyle/>
        <a:p>
          <a:endParaRPr lang="en-CA"/>
        </a:p>
      </dgm:t>
    </dgm:pt>
    <dgm:pt modelId="{D0E4CAF2-1674-4145-A7D2-2EB1BB857937}">
      <dgm:prSet custT="1"/>
      <dgm:spPr>
        <a:solidFill>
          <a:srgbClr val="3FCDFF"/>
        </a:solidFill>
      </dgm:spPr>
      <dgm:t>
        <a:bodyPr/>
        <a:lstStyle/>
        <a:p>
          <a:r>
            <a:rPr lang="en-US" sz="1100" b="1" dirty="0"/>
            <a:t>Geochem</a:t>
          </a:r>
          <a:endParaRPr lang="en-CA" sz="1100" b="1" dirty="0"/>
        </a:p>
      </dgm:t>
    </dgm:pt>
    <dgm:pt modelId="{AEA881A5-0926-4629-B7D9-363C13F43504}" type="parTrans" cxnId="{FF711B04-A936-4F55-9AFB-871C7D683875}">
      <dgm:prSet/>
      <dgm:spPr/>
      <dgm:t>
        <a:bodyPr/>
        <a:lstStyle/>
        <a:p>
          <a:endParaRPr lang="en-CA"/>
        </a:p>
      </dgm:t>
    </dgm:pt>
    <dgm:pt modelId="{9F6CF130-EECA-4088-9617-915EB06753DB}" type="sibTrans" cxnId="{FF711B04-A936-4F55-9AFB-871C7D683875}">
      <dgm:prSet/>
      <dgm:spPr/>
      <dgm:t>
        <a:bodyPr/>
        <a:lstStyle/>
        <a:p>
          <a:endParaRPr lang="en-CA"/>
        </a:p>
      </dgm:t>
    </dgm:pt>
    <dgm:pt modelId="{8414F37E-BF70-4054-8502-50CCABD18F25}">
      <dgm:prSet custT="1"/>
      <dgm:spPr>
        <a:solidFill>
          <a:srgbClr val="3FCDFF"/>
        </a:solidFill>
      </dgm:spPr>
      <dgm:t>
        <a:bodyPr/>
        <a:lstStyle/>
        <a:p>
          <a:r>
            <a:rPr lang="en-US" sz="1100" b="1" dirty="0"/>
            <a:t>Gravity </a:t>
          </a:r>
          <a:endParaRPr lang="en-CA" sz="1100" b="1" dirty="0"/>
        </a:p>
      </dgm:t>
    </dgm:pt>
    <dgm:pt modelId="{41910DF5-4C57-4322-A049-833778F208D3}" type="parTrans" cxnId="{C2C66121-B5D4-4214-AA8B-BBDEAA2A4583}">
      <dgm:prSet/>
      <dgm:spPr/>
      <dgm:t>
        <a:bodyPr/>
        <a:lstStyle/>
        <a:p>
          <a:endParaRPr lang="en-CA"/>
        </a:p>
      </dgm:t>
    </dgm:pt>
    <dgm:pt modelId="{857ED72C-C3C2-40ED-91A7-46D6D60D97FD}" type="sibTrans" cxnId="{C2C66121-B5D4-4214-AA8B-BBDEAA2A4583}">
      <dgm:prSet/>
      <dgm:spPr/>
      <dgm:t>
        <a:bodyPr/>
        <a:lstStyle/>
        <a:p>
          <a:endParaRPr lang="en-CA"/>
        </a:p>
      </dgm:t>
    </dgm:pt>
    <dgm:pt modelId="{D1078C5C-6327-478C-B012-F4BC60553C09}">
      <dgm:prSet custT="1"/>
      <dgm:spPr>
        <a:solidFill>
          <a:srgbClr val="3FCDFF"/>
        </a:solidFill>
      </dgm:spPr>
      <dgm:t>
        <a:bodyPr/>
        <a:lstStyle/>
        <a:p>
          <a:r>
            <a:rPr lang="en-US" sz="1100" b="1" dirty="0"/>
            <a:t>Magnetics</a:t>
          </a:r>
        </a:p>
      </dgm:t>
    </dgm:pt>
    <dgm:pt modelId="{3421FC8C-AAAA-492D-A820-3A3202E6A360}" type="parTrans" cxnId="{561F06FC-D850-40E4-B86E-227089D8EC41}">
      <dgm:prSet/>
      <dgm:spPr/>
      <dgm:t>
        <a:bodyPr/>
        <a:lstStyle/>
        <a:p>
          <a:endParaRPr lang="en-CA"/>
        </a:p>
      </dgm:t>
    </dgm:pt>
    <dgm:pt modelId="{2EE601EA-6993-41BD-8BB8-4203859B1705}" type="sibTrans" cxnId="{561F06FC-D850-40E4-B86E-227089D8EC41}">
      <dgm:prSet/>
      <dgm:spPr/>
      <dgm:t>
        <a:bodyPr/>
        <a:lstStyle/>
        <a:p>
          <a:endParaRPr lang="en-CA"/>
        </a:p>
      </dgm:t>
    </dgm:pt>
    <dgm:pt modelId="{2966F179-4C67-4B54-8579-E574346F4959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endParaRPr lang="en-US" sz="1000" b="1" baseline="0" dirty="0">
            <a:solidFill>
              <a:srgbClr val="3FCDFF"/>
            </a:solidFill>
          </a:endParaRPr>
        </a:p>
        <a:p>
          <a:r>
            <a:rPr lang="en-US" sz="1100" b="1" dirty="0">
              <a:solidFill>
                <a:schemeClr val="bg1"/>
              </a:solidFill>
            </a:rPr>
            <a:t>Mineral Potential Map</a:t>
          </a:r>
          <a:r>
            <a:rPr lang="en-US" sz="1000" b="1" baseline="0" dirty="0">
              <a:solidFill>
                <a:srgbClr val="3FCDFF"/>
              </a:solidFill>
            </a:rPr>
            <a:t> </a:t>
          </a:r>
          <a:endParaRPr lang="en-CA" sz="1000" b="1" baseline="0" dirty="0">
            <a:solidFill>
              <a:srgbClr val="3FCDFF"/>
            </a:solidFill>
          </a:endParaRPr>
        </a:p>
      </dgm:t>
    </dgm:pt>
    <dgm:pt modelId="{38FE4B10-C9ED-43C7-B996-4BD10E38F735}" type="parTrans" cxnId="{B29E07BC-829C-4420-B456-E1CF0335260A}">
      <dgm:prSet/>
      <dgm:spPr/>
      <dgm:t>
        <a:bodyPr/>
        <a:lstStyle/>
        <a:p>
          <a:endParaRPr lang="en-CA"/>
        </a:p>
      </dgm:t>
    </dgm:pt>
    <dgm:pt modelId="{E1F6D3CD-864C-4F77-97D3-7C1E7EA08646}" type="sibTrans" cxnId="{B29E07BC-829C-4420-B456-E1CF0335260A}">
      <dgm:prSet/>
      <dgm:spPr/>
      <dgm:t>
        <a:bodyPr/>
        <a:lstStyle/>
        <a:p>
          <a:endParaRPr lang="en-CA"/>
        </a:p>
      </dgm:t>
    </dgm:pt>
    <dgm:pt modelId="{8B447F00-8378-490D-BAF7-3931FDE861D5}">
      <dgm:prSet custT="1"/>
      <dgm:spPr>
        <a:solidFill>
          <a:srgbClr val="3FCDFF"/>
        </a:solidFill>
      </dgm:spPr>
      <dgm:t>
        <a:bodyPr/>
        <a:lstStyle/>
        <a:p>
          <a:r>
            <a:rPr lang="en-US" sz="1100" b="1" dirty="0"/>
            <a:t>Structure</a:t>
          </a:r>
          <a:r>
            <a:rPr lang="en-US" sz="700" dirty="0"/>
            <a:t> </a:t>
          </a:r>
          <a:endParaRPr lang="en-CA" sz="700" dirty="0"/>
        </a:p>
      </dgm:t>
    </dgm:pt>
    <dgm:pt modelId="{34DB0728-3A77-4B76-A292-4AC3E0DBD308}" type="sibTrans" cxnId="{E68D3E74-0973-481F-A87F-3F54D34C4FFB}">
      <dgm:prSet/>
      <dgm:spPr/>
      <dgm:t>
        <a:bodyPr/>
        <a:lstStyle/>
        <a:p>
          <a:endParaRPr lang="en-CA"/>
        </a:p>
      </dgm:t>
    </dgm:pt>
    <dgm:pt modelId="{0C6EA624-C433-4806-BAA0-70D872393090}" type="parTrans" cxnId="{E68D3E74-0973-481F-A87F-3F54D34C4FFB}">
      <dgm:prSet/>
      <dgm:spPr/>
      <dgm:t>
        <a:bodyPr/>
        <a:lstStyle/>
        <a:p>
          <a:endParaRPr lang="en-CA"/>
        </a:p>
      </dgm:t>
    </dgm:pt>
    <dgm:pt modelId="{C3E9657A-1FBF-4AC8-8731-49EF1EC88D15}" type="pres">
      <dgm:prSet presAssocID="{0C718C98-4B89-4C48-AE7F-D072F6B65728}" presName="Name0" presStyleCnt="0">
        <dgm:presLayoutVars>
          <dgm:dir/>
          <dgm:resizeHandles val="exact"/>
        </dgm:presLayoutVars>
      </dgm:prSet>
      <dgm:spPr/>
    </dgm:pt>
    <dgm:pt modelId="{FB16EF57-15E4-4798-B919-B40A26923618}" type="pres">
      <dgm:prSet presAssocID="{0C718C98-4B89-4C48-AE7F-D072F6B65728}" presName="fgShape" presStyleLbl="fgShp" presStyleIdx="0" presStyleCnt="1"/>
      <dgm:spPr>
        <a:prstGeom prst="rightArrow">
          <a:avLst/>
        </a:prstGeom>
      </dgm:spPr>
    </dgm:pt>
    <dgm:pt modelId="{1D12B5B5-416B-45A4-A549-E3A62D3415E8}" type="pres">
      <dgm:prSet presAssocID="{0C718C98-4B89-4C48-AE7F-D072F6B65728}" presName="linComp" presStyleCnt="0"/>
      <dgm:spPr/>
    </dgm:pt>
    <dgm:pt modelId="{E1413C14-5530-41DF-AF60-356BE3747018}" type="pres">
      <dgm:prSet presAssocID="{0110855D-2CB6-43A2-AF5D-5A4157652907}" presName="compNode" presStyleCnt="0"/>
      <dgm:spPr/>
    </dgm:pt>
    <dgm:pt modelId="{23B9DE14-5C40-4E66-A0EF-4F9226D84A24}" type="pres">
      <dgm:prSet presAssocID="{0110855D-2CB6-43A2-AF5D-5A4157652907}" presName="bkgdShape" presStyleLbl="node1" presStyleIdx="0" presStyleCnt="7"/>
      <dgm:spPr/>
    </dgm:pt>
    <dgm:pt modelId="{4134700A-AD01-40E6-BD8C-9A52AD3D87F8}" type="pres">
      <dgm:prSet presAssocID="{0110855D-2CB6-43A2-AF5D-5A4157652907}" presName="nodeTx" presStyleLbl="node1" presStyleIdx="0" presStyleCnt="7">
        <dgm:presLayoutVars>
          <dgm:bulletEnabled val="1"/>
        </dgm:presLayoutVars>
      </dgm:prSet>
      <dgm:spPr/>
    </dgm:pt>
    <dgm:pt modelId="{735908BB-CD63-4B5A-9AEB-6BB2F932E0B7}" type="pres">
      <dgm:prSet presAssocID="{0110855D-2CB6-43A2-AF5D-5A4157652907}" presName="invisiNode" presStyleLbl="node1" presStyleIdx="0" presStyleCnt="7"/>
      <dgm:spPr/>
    </dgm:pt>
    <dgm:pt modelId="{2B9D4DD1-1B07-4A51-9DAE-E17FE25364C7}" type="pres">
      <dgm:prSet presAssocID="{0110855D-2CB6-43A2-AF5D-5A4157652907}" presName="imagNode" presStyleLbl="fgImgPlace1" presStyleIdx="0" presStyleCnt="7" custLinFactNeighborX="-212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00" r="-200000"/>
          </a:stretch>
        </a:blipFill>
      </dgm:spPr>
    </dgm:pt>
    <dgm:pt modelId="{C6041AB9-E877-4C05-B7BE-AC6CFA9EC568}" type="pres">
      <dgm:prSet presAssocID="{62AD2D51-7F64-4002-994A-7F1BA25647FC}" presName="sibTrans" presStyleLbl="sibTrans2D1" presStyleIdx="0" presStyleCnt="0"/>
      <dgm:spPr/>
    </dgm:pt>
    <dgm:pt modelId="{18B8F52A-7390-4F57-9FE4-D91DBB75100D}" type="pres">
      <dgm:prSet presAssocID="{979EE7E2-9E6F-442D-9DF7-B1F1A3B1C879}" presName="compNode" presStyleCnt="0"/>
      <dgm:spPr/>
    </dgm:pt>
    <dgm:pt modelId="{F3EE75A0-61FE-4A8F-A53F-B7F86EC738E3}" type="pres">
      <dgm:prSet presAssocID="{979EE7E2-9E6F-442D-9DF7-B1F1A3B1C879}" presName="bkgdShape" presStyleLbl="node1" presStyleIdx="1" presStyleCnt="7" custLinFactNeighborX="-7432"/>
      <dgm:spPr/>
    </dgm:pt>
    <dgm:pt modelId="{D170CB1A-20BF-443E-B0FD-ED003A520742}" type="pres">
      <dgm:prSet presAssocID="{979EE7E2-9E6F-442D-9DF7-B1F1A3B1C879}" presName="nodeTx" presStyleLbl="node1" presStyleIdx="1" presStyleCnt="7">
        <dgm:presLayoutVars>
          <dgm:bulletEnabled val="1"/>
        </dgm:presLayoutVars>
      </dgm:prSet>
      <dgm:spPr/>
    </dgm:pt>
    <dgm:pt modelId="{24301E0E-E054-46F2-BA58-C34ECF58672C}" type="pres">
      <dgm:prSet presAssocID="{979EE7E2-9E6F-442D-9DF7-B1F1A3B1C879}" presName="invisiNode" presStyleLbl="node1" presStyleIdx="1" presStyleCnt="7"/>
      <dgm:spPr/>
    </dgm:pt>
    <dgm:pt modelId="{FD81152F-12A4-47E2-A873-846F4378B45E}" type="pres">
      <dgm:prSet presAssocID="{979EE7E2-9E6F-442D-9DF7-B1F1A3B1C879}" presName="imagNode" presStyleLbl="fgImgPlace1" presStyleIdx="1" presStyleCnt="7" custLinFactNeighborX="-7452" custLinFactNeighborY="222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4000" r="-54000"/>
          </a:stretch>
        </a:blipFill>
      </dgm:spPr>
    </dgm:pt>
    <dgm:pt modelId="{5DEFE286-1259-4E86-BBB0-217AC6EF8A27}" type="pres">
      <dgm:prSet presAssocID="{81B7D3D4-8EC4-421E-ACB6-6ADA957267B1}" presName="sibTrans" presStyleLbl="sibTrans2D1" presStyleIdx="0" presStyleCnt="0"/>
      <dgm:spPr/>
    </dgm:pt>
    <dgm:pt modelId="{0644A26B-5516-4FA5-AD96-00140CBE83E9}" type="pres">
      <dgm:prSet presAssocID="{8B447F00-8378-490D-BAF7-3931FDE861D5}" presName="compNode" presStyleCnt="0"/>
      <dgm:spPr/>
    </dgm:pt>
    <dgm:pt modelId="{8876FCB7-786D-42D4-B666-FCC3DBB0C380}" type="pres">
      <dgm:prSet presAssocID="{8B447F00-8378-490D-BAF7-3931FDE861D5}" presName="bkgdShape" presStyleLbl="node1" presStyleIdx="2" presStyleCnt="7" custLinFactNeighborX="-9006"/>
      <dgm:spPr/>
    </dgm:pt>
    <dgm:pt modelId="{75B890A1-284A-47BB-9F46-CF008981281D}" type="pres">
      <dgm:prSet presAssocID="{8B447F00-8378-490D-BAF7-3931FDE861D5}" presName="nodeTx" presStyleLbl="node1" presStyleIdx="2" presStyleCnt="7">
        <dgm:presLayoutVars>
          <dgm:bulletEnabled val="1"/>
        </dgm:presLayoutVars>
      </dgm:prSet>
      <dgm:spPr/>
    </dgm:pt>
    <dgm:pt modelId="{4B77B960-7519-4970-90A0-861FAB811250}" type="pres">
      <dgm:prSet presAssocID="{8B447F00-8378-490D-BAF7-3931FDE861D5}" presName="invisiNode" presStyleLbl="node1" presStyleIdx="2" presStyleCnt="7"/>
      <dgm:spPr/>
    </dgm:pt>
    <dgm:pt modelId="{EE59AACF-1A0A-4833-8D97-941F38DCE5B7}" type="pres">
      <dgm:prSet presAssocID="{8B447F00-8378-490D-BAF7-3931FDE861D5}" presName="imagNode" presStyleLbl="fgImgPlace1" presStyleIdx="2" presStyleCnt="7" custLinFactNeighborX="-9581" custLinFactNeighborY="55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FF62CA78-CFF0-4E33-BAFC-3FDBBEC4C161}" type="pres">
      <dgm:prSet presAssocID="{34DB0728-3A77-4B76-A292-4AC3E0DBD308}" presName="sibTrans" presStyleLbl="sibTrans2D1" presStyleIdx="0" presStyleCnt="0"/>
      <dgm:spPr/>
    </dgm:pt>
    <dgm:pt modelId="{94215EBF-BF3D-41FB-8748-72ABCCAE66D7}" type="pres">
      <dgm:prSet presAssocID="{D0E4CAF2-1674-4145-A7D2-2EB1BB857937}" presName="compNode" presStyleCnt="0"/>
      <dgm:spPr/>
    </dgm:pt>
    <dgm:pt modelId="{D7915365-8B36-4AF7-B130-F8FDDEC5C921}" type="pres">
      <dgm:prSet presAssocID="{D0E4CAF2-1674-4145-A7D2-2EB1BB857937}" presName="bkgdShape" presStyleLbl="node1" presStyleIdx="3" presStyleCnt="7" custLinFactNeighborX="-9007" custLinFactNeighborY="185"/>
      <dgm:spPr/>
    </dgm:pt>
    <dgm:pt modelId="{469B8886-40E3-492B-A370-6525616F29F8}" type="pres">
      <dgm:prSet presAssocID="{D0E4CAF2-1674-4145-A7D2-2EB1BB857937}" presName="nodeTx" presStyleLbl="node1" presStyleIdx="3" presStyleCnt="7">
        <dgm:presLayoutVars>
          <dgm:bulletEnabled val="1"/>
        </dgm:presLayoutVars>
      </dgm:prSet>
      <dgm:spPr/>
    </dgm:pt>
    <dgm:pt modelId="{09B69F0F-1B62-4CAF-B44A-6B9BF5C04DEE}" type="pres">
      <dgm:prSet presAssocID="{D0E4CAF2-1674-4145-A7D2-2EB1BB857937}" presName="invisiNode" presStyleLbl="node1" presStyleIdx="3" presStyleCnt="7"/>
      <dgm:spPr/>
    </dgm:pt>
    <dgm:pt modelId="{11B0DFC1-51BE-4CAB-BE05-6E19F9695981}" type="pres">
      <dgm:prSet presAssocID="{D0E4CAF2-1674-4145-A7D2-2EB1BB857937}" presName="imagNode" presStyleLbl="fgImgPlace1" presStyleIdx="3" presStyleCnt="7" custLinFactNeighborX="-12775" custLinFactNeighborY="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117000" r="-117000"/>
          </a:stretch>
        </a:blipFill>
      </dgm:spPr>
    </dgm:pt>
    <dgm:pt modelId="{F6042A14-8650-4F08-BA1B-67D64C6CF2E2}" type="pres">
      <dgm:prSet presAssocID="{9F6CF130-EECA-4088-9617-915EB06753DB}" presName="sibTrans" presStyleLbl="sibTrans2D1" presStyleIdx="0" presStyleCnt="0"/>
      <dgm:spPr/>
    </dgm:pt>
    <dgm:pt modelId="{5742A748-311A-44A5-85E4-9A146D771219}" type="pres">
      <dgm:prSet presAssocID="{8414F37E-BF70-4054-8502-50CCABD18F25}" presName="compNode" presStyleCnt="0"/>
      <dgm:spPr/>
    </dgm:pt>
    <dgm:pt modelId="{67DC2DE5-00D4-4308-B873-AD195F2A7086}" type="pres">
      <dgm:prSet presAssocID="{8414F37E-BF70-4054-8502-50CCABD18F25}" presName="bkgdShape" presStyleLbl="node1" presStyleIdx="4" presStyleCnt="7" custLinFactNeighborX="-12008"/>
      <dgm:spPr/>
    </dgm:pt>
    <dgm:pt modelId="{FA642CC1-9961-43B4-A2A2-4E88853EFF8C}" type="pres">
      <dgm:prSet presAssocID="{8414F37E-BF70-4054-8502-50CCABD18F25}" presName="nodeTx" presStyleLbl="node1" presStyleIdx="4" presStyleCnt="7">
        <dgm:presLayoutVars>
          <dgm:bulletEnabled val="1"/>
        </dgm:presLayoutVars>
      </dgm:prSet>
      <dgm:spPr/>
    </dgm:pt>
    <dgm:pt modelId="{41AAF28D-00B8-448C-914D-C8709C18D6A9}" type="pres">
      <dgm:prSet presAssocID="{8414F37E-BF70-4054-8502-50CCABD18F25}" presName="invisiNode" presStyleLbl="node1" presStyleIdx="4" presStyleCnt="7"/>
      <dgm:spPr/>
    </dgm:pt>
    <dgm:pt modelId="{502B0BED-15BA-4307-B04C-3BDCFBF6F1AD}" type="pres">
      <dgm:prSet presAssocID="{8414F37E-BF70-4054-8502-50CCABD18F25}" presName="imagNode" presStyleLbl="fgImgPlace1" presStyleIdx="4" presStyleCnt="7" custLinFactNeighborX="-10646" custLinFactNeighborY="-1668"/>
      <dgm:spPr>
        <a:blipFill>
          <a:blip xmlns:r="http://schemas.openxmlformats.org/officeDocument/2006/relationships"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95000" r="-95000"/>
          </a:stretch>
        </a:blipFill>
      </dgm:spPr>
    </dgm:pt>
    <dgm:pt modelId="{3000B811-90D8-47D1-923A-A754CBD57DF6}" type="pres">
      <dgm:prSet presAssocID="{857ED72C-C3C2-40ED-91A7-46D6D60D97FD}" presName="sibTrans" presStyleLbl="sibTrans2D1" presStyleIdx="0" presStyleCnt="0"/>
      <dgm:spPr/>
    </dgm:pt>
    <dgm:pt modelId="{219BD552-9080-4DFA-A6DF-4DB810689228}" type="pres">
      <dgm:prSet presAssocID="{D1078C5C-6327-478C-B012-F4BC60553C09}" presName="compNode" presStyleCnt="0"/>
      <dgm:spPr/>
    </dgm:pt>
    <dgm:pt modelId="{DC7B0E51-057A-490B-A115-4FC1AB01FF7B}" type="pres">
      <dgm:prSet presAssocID="{D1078C5C-6327-478C-B012-F4BC60553C09}" presName="bkgdShape" presStyleLbl="node1" presStyleIdx="5" presStyleCnt="7" custLinFactNeighborX="-13010"/>
      <dgm:spPr/>
    </dgm:pt>
    <dgm:pt modelId="{86320385-7ED2-4092-B15D-3E625B6C67AC}" type="pres">
      <dgm:prSet presAssocID="{D1078C5C-6327-478C-B012-F4BC60553C09}" presName="nodeTx" presStyleLbl="node1" presStyleIdx="5" presStyleCnt="7">
        <dgm:presLayoutVars>
          <dgm:bulletEnabled val="1"/>
        </dgm:presLayoutVars>
      </dgm:prSet>
      <dgm:spPr/>
    </dgm:pt>
    <dgm:pt modelId="{7867F209-6001-4319-A8F9-6D97E3252812}" type="pres">
      <dgm:prSet presAssocID="{D1078C5C-6327-478C-B012-F4BC60553C09}" presName="invisiNode" presStyleLbl="node1" presStyleIdx="5" presStyleCnt="7"/>
      <dgm:spPr/>
    </dgm:pt>
    <dgm:pt modelId="{C2C0B015-5E24-4CD4-9766-0133C5DF6631}" type="pres">
      <dgm:prSet presAssocID="{D1078C5C-6327-478C-B012-F4BC60553C09}" presName="imagNode" presStyleLbl="fgImgPlace1" presStyleIdx="5" presStyleCnt="7" custLinFactNeighborX="-11711" custLinFactNeighborY="-556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58000" r="-58000"/>
          </a:stretch>
        </a:blipFill>
      </dgm:spPr>
    </dgm:pt>
    <dgm:pt modelId="{66FE9FA3-53CD-4D44-BAFD-09DC7669CD4B}" type="pres">
      <dgm:prSet presAssocID="{2EE601EA-6993-41BD-8BB8-4203859B1705}" presName="sibTrans" presStyleLbl="sibTrans2D1" presStyleIdx="0" presStyleCnt="0"/>
      <dgm:spPr/>
    </dgm:pt>
    <dgm:pt modelId="{5762D762-D96E-4212-A386-C8451CA7A8EE}" type="pres">
      <dgm:prSet presAssocID="{2966F179-4C67-4B54-8579-E574346F4959}" presName="compNode" presStyleCnt="0"/>
      <dgm:spPr/>
    </dgm:pt>
    <dgm:pt modelId="{2C5A611D-76D5-4A8C-8C0B-8A342B3E7853}" type="pres">
      <dgm:prSet presAssocID="{2966F179-4C67-4B54-8579-E574346F4959}" presName="bkgdShape" presStyleLbl="node1" presStyleIdx="6" presStyleCnt="7" custLinFactNeighborX="-14010" custLinFactNeighborY="-185"/>
      <dgm:spPr/>
    </dgm:pt>
    <dgm:pt modelId="{18ACC76E-9BBC-4590-8807-1A464EBF5363}" type="pres">
      <dgm:prSet presAssocID="{2966F179-4C67-4B54-8579-E574346F4959}" presName="nodeTx" presStyleLbl="node1" presStyleIdx="6" presStyleCnt="7">
        <dgm:presLayoutVars>
          <dgm:bulletEnabled val="1"/>
        </dgm:presLayoutVars>
      </dgm:prSet>
      <dgm:spPr/>
    </dgm:pt>
    <dgm:pt modelId="{AC1C5663-6F87-431B-A1CB-18C74D490031}" type="pres">
      <dgm:prSet presAssocID="{2966F179-4C67-4B54-8579-E574346F4959}" presName="invisiNode" presStyleLbl="node1" presStyleIdx="6" presStyleCnt="7"/>
      <dgm:spPr/>
    </dgm:pt>
    <dgm:pt modelId="{51504AF5-F5F9-4C61-BDDA-50795F8076A5}" type="pres">
      <dgm:prSet presAssocID="{2966F179-4C67-4B54-8579-E574346F4959}" presName="imagNode" presStyleLbl="fgImgPlace1" presStyleIdx="6" presStyleCnt="7" custLinFactNeighborX="-13840" custLinFactNeighborY="556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64000" r="-64000"/>
          </a:stretch>
        </a:blipFill>
      </dgm:spPr>
    </dgm:pt>
  </dgm:ptLst>
  <dgm:cxnLst>
    <dgm:cxn modelId="{FF711B04-A936-4F55-9AFB-871C7D683875}" srcId="{0C718C98-4B89-4C48-AE7F-D072F6B65728}" destId="{D0E4CAF2-1674-4145-A7D2-2EB1BB857937}" srcOrd="3" destOrd="0" parTransId="{AEA881A5-0926-4629-B7D9-363C13F43504}" sibTransId="{9F6CF130-EECA-4088-9617-915EB06753DB}"/>
    <dgm:cxn modelId="{AB074205-B118-4A16-A2DE-7FEF7764A40F}" type="presOf" srcId="{62AD2D51-7F64-4002-994A-7F1BA25647FC}" destId="{C6041AB9-E877-4C05-B7BE-AC6CFA9EC568}" srcOrd="0" destOrd="0" presId="urn:microsoft.com/office/officeart/2005/8/layout/hList7"/>
    <dgm:cxn modelId="{09C13310-440C-42E4-B56A-309BEB731186}" type="presOf" srcId="{81B7D3D4-8EC4-421E-ACB6-6ADA957267B1}" destId="{5DEFE286-1259-4E86-BBB0-217AC6EF8A27}" srcOrd="0" destOrd="0" presId="urn:microsoft.com/office/officeart/2005/8/layout/hList7"/>
    <dgm:cxn modelId="{BC613614-B8A1-4142-A552-7D066CE9D61C}" type="presOf" srcId="{979EE7E2-9E6F-442D-9DF7-B1F1A3B1C879}" destId="{D170CB1A-20BF-443E-B0FD-ED003A520742}" srcOrd="1" destOrd="0" presId="urn:microsoft.com/office/officeart/2005/8/layout/hList7"/>
    <dgm:cxn modelId="{C2C66121-B5D4-4214-AA8B-BBDEAA2A4583}" srcId="{0C718C98-4B89-4C48-AE7F-D072F6B65728}" destId="{8414F37E-BF70-4054-8502-50CCABD18F25}" srcOrd="4" destOrd="0" parTransId="{41910DF5-4C57-4322-A049-833778F208D3}" sibTransId="{857ED72C-C3C2-40ED-91A7-46D6D60D97FD}"/>
    <dgm:cxn modelId="{15EEE022-22B5-4F6F-A867-E05D6D0BE618}" type="presOf" srcId="{D1078C5C-6327-478C-B012-F4BC60553C09}" destId="{DC7B0E51-057A-490B-A115-4FC1AB01FF7B}" srcOrd="0" destOrd="0" presId="urn:microsoft.com/office/officeart/2005/8/layout/hList7"/>
    <dgm:cxn modelId="{D8D6182C-A1EA-4F43-A78F-336F9BE803E5}" type="presOf" srcId="{9F6CF130-EECA-4088-9617-915EB06753DB}" destId="{F6042A14-8650-4F08-BA1B-67D64C6CF2E2}" srcOrd="0" destOrd="0" presId="urn:microsoft.com/office/officeart/2005/8/layout/hList7"/>
    <dgm:cxn modelId="{EC73BF35-BDA3-4E19-8FDB-56966A7C1C7B}" srcId="{0C718C98-4B89-4C48-AE7F-D072F6B65728}" destId="{0110855D-2CB6-43A2-AF5D-5A4157652907}" srcOrd="0" destOrd="0" parTransId="{8E5774A2-3735-4401-8B11-E0C7CD42FCE3}" sibTransId="{62AD2D51-7F64-4002-994A-7F1BA25647FC}"/>
    <dgm:cxn modelId="{579B3E60-2F79-4F4C-B9A7-7F7A84825DF8}" srcId="{0C718C98-4B89-4C48-AE7F-D072F6B65728}" destId="{979EE7E2-9E6F-442D-9DF7-B1F1A3B1C879}" srcOrd="1" destOrd="0" parTransId="{2E063C7D-6510-4A74-AFF9-C8EC84674950}" sibTransId="{81B7D3D4-8EC4-421E-ACB6-6ADA957267B1}"/>
    <dgm:cxn modelId="{43795943-AB99-4AE0-AC49-5C74054B3498}" type="presOf" srcId="{34DB0728-3A77-4B76-A292-4AC3E0DBD308}" destId="{FF62CA78-CFF0-4E33-BAFC-3FDBBEC4C161}" srcOrd="0" destOrd="0" presId="urn:microsoft.com/office/officeart/2005/8/layout/hList7"/>
    <dgm:cxn modelId="{A2078A47-65E9-4F24-B514-DC39DDA0C56D}" type="presOf" srcId="{0110855D-2CB6-43A2-AF5D-5A4157652907}" destId="{4134700A-AD01-40E6-BD8C-9A52AD3D87F8}" srcOrd="1" destOrd="0" presId="urn:microsoft.com/office/officeart/2005/8/layout/hList7"/>
    <dgm:cxn modelId="{9C21966A-A4B3-4B3B-9C0C-ACD88A9FD58C}" type="presOf" srcId="{8B447F00-8378-490D-BAF7-3931FDE861D5}" destId="{8876FCB7-786D-42D4-B666-FCC3DBB0C380}" srcOrd="0" destOrd="0" presId="urn:microsoft.com/office/officeart/2005/8/layout/hList7"/>
    <dgm:cxn modelId="{DAB77C72-3AE1-4220-9FD0-1D1211376767}" type="presOf" srcId="{857ED72C-C3C2-40ED-91A7-46D6D60D97FD}" destId="{3000B811-90D8-47D1-923A-A754CBD57DF6}" srcOrd="0" destOrd="0" presId="urn:microsoft.com/office/officeart/2005/8/layout/hList7"/>
    <dgm:cxn modelId="{B6651373-029D-4773-8104-CB08F796967F}" type="presOf" srcId="{8B447F00-8378-490D-BAF7-3931FDE861D5}" destId="{75B890A1-284A-47BB-9F46-CF008981281D}" srcOrd="1" destOrd="0" presId="urn:microsoft.com/office/officeart/2005/8/layout/hList7"/>
    <dgm:cxn modelId="{E68D3E74-0973-481F-A87F-3F54D34C4FFB}" srcId="{0C718C98-4B89-4C48-AE7F-D072F6B65728}" destId="{8B447F00-8378-490D-BAF7-3931FDE861D5}" srcOrd="2" destOrd="0" parTransId="{0C6EA624-C433-4806-BAA0-70D872393090}" sibTransId="{34DB0728-3A77-4B76-A292-4AC3E0DBD308}"/>
    <dgm:cxn modelId="{AD995A76-4AA5-4DD6-8AA6-4F650BB30224}" type="presOf" srcId="{2966F179-4C67-4B54-8579-E574346F4959}" destId="{18ACC76E-9BBC-4590-8807-1A464EBF5363}" srcOrd="1" destOrd="0" presId="urn:microsoft.com/office/officeart/2005/8/layout/hList7"/>
    <dgm:cxn modelId="{175D868B-5F2E-4FBB-BC5F-1A155D74E0F0}" type="presOf" srcId="{D0E4CAF2-1674-4145-A7D2-2EB1BB857937}" destId="{D7915365-8B36-4AF7-B130-F8FDDEC5C921}" srcOrd="0" destOrd="0" presId="urn:microsoft.com/office/officeart/2005/8/layout/hList7"/>
    <dgm:cxn modelId="{32E93A8F-F9B7-49C8-A836-25102171C71E}" type="presOf" srcId="{D1078C5C-6327-478C-B012-F4BC60553C09}" destId="{86320385-7ED2-4092-B15D-3E625B6C67AC}" srcOrd="1" destOrd="0" presId="urn:microsoft.com/office/officeart/2005/8/layout/hList7"/>
    <dgm:cxn modelId="{5ACA1291-D5EB-4311-A05A-A37224D110BE}" type="presOf" srcId="{979EE7E2-9E6F-442D-9DF7-B1F1A3B1C879}" destId="{F3EE75A0-61FE-4A8F-A53F-B7F86EC738E3}" srcOrd="0" destOrd="0" presId="urn:microsoft.com/office/officeart/2005/8/layout/hList7"/>
    <dgm:cxn modelId="{F1DECEA4-6AC9-4F4B-93D1-46B4134CA609}" type="presOf" srcId="{8414F37E-BF70-4054-8502-50CCABD18F25}" destId="{FA642CC1-9961-43B4-A2A2-4E88853EFF8C}" srcOrd="1" destOrd="0" presId="urn:microsoft.com/office/officeart/2005/8/layout/hList7"/>
    <dgm:cxn modelId="{4EADC1AC-EBF1-42CE-B80C-DC3C26C993B4}" type="presOf" srcId="{2EE601EA-6993-41BD-8BB8-4203859B1705}" destId="{66FE9FA3-53CD-4D44-BAFD-09DC7669CD4B}" srcOrd="0" destOrd="0" presId="urn:microsoft.com/office/officeart/2005/8/layout/hList7"/>
    <dgm:cxn modelId="{6D2959BA-651D-4051-A526-1423F4C99ECB}" type="presOf" srcId="{2966F179-4C67-4B54-8579-E574346F4959}" destId="{2C5A611D-76D5-4A8C-8C0B-8A342B3E7853}" srcOrd="0" destOrd="0" presId="urn:microsoft.com/office/officeart/2005/8/layout/hList7"/>
    <dgm:cxn modelId="{B29E07BC-829C-4420-B456-E1CF0335260A}" srcId="{0C718C98-4B89-4C48-AE7F-D072F6B65728}" destId="{2966F179-4C67-4B54-8579-E574346F4959}" srcOrd="6" destOrd="0" parTransId="{38FE4B10-C9ED-43C7-B996-4BD10E38F735}" sibTransId="{E1F6D3CD-864C-4F77-97D3-7C1E7EA08646}"/>
    <dgm:cxn modelId="{8C00BBC3-13C0-4297-A2C4-7079034C686B}" type="presOf" srcId="{0110855D-2CB6-43A2-AF5D-5A4157652907}" destId="{23B9DE14-5C40-4E66-A0EF-4F9226D84A24}" srcOrd="0" destOrd="0" presId="urn:microsoft.com/office/officeart/2005/8/layout/hList7"/>
    <dgm:cxn modelId="{7C91ADC6-1346-4DAC-80BE-2FE3D8257983}" type="presOf" srcId="{0C718C98-4B89-4C48-AE7F-D072F6B65728}" destId="{C3E9657A-1FBF-4AC8-8731-49EF1EC88D15}" srcOrd="0" destOrd="0" presId="urn:microsoft.com/office/officeart/2005/8/layout/hList7"/>
    <dgm:cxn modelId="{BAD62EC7-8E04-4DE7-8F7A-E6B60B8D847B}" type="presOf" srcId="{8414F37E-BF70-4054-8502-50CCABD18F25}" destId="{67DC2DE5-00D4-4308-B873-AD195F2A7086}" srcOrd="0" destOrd="0" presId="urn:microsoft.com/office/officeart/2005/8/layout/hList7"/>
    <dgm:cxn modelId="{E541C7D4-3C39-49B6-A6DA-AD76E5C5B940}" type="presOf" srcId="{D0E4CAF2-1674-4145-A7D2-2EB1BB857937}" destId="{469B8886-40E3-492B-A370-6525616F29F8}" srcOrd="1" destOrd="0" presId="urn:microsoft.com/office/officeart/2005/8/layout/hList7"/>
    <dgm:cxn modelId="{561F06FC-D850-40E4-B86E-227089D8EC41}" srcId="{0C718C98-4B89-4C48-AE7F-D072F6B65728}" destId="{D1078C5C-6327-478C-B012-F4BC60553C09}" srcOrd="5" destOrd="0" parTransId="{3421FC8C-AAAA-492D-A820-3A3202E6A360}" sibTransId="{2EE601EA-6993-41BD-8BB8-4203859B1705}"/>
    <dgm:cxn modelId="{779C28DF-B87A-4181-9A9D-70063DE2AA63}" type="presParOf" srcId="{C3E9657A-1FBF-4AC8-8731-49EF1EC88D15}" destId="{FB16EF57-15E4-4798-B919-B40A26923618}" srcOrd="0" destOrd="0" presId="urn:microsoft.com/office/officeart/2005/8/layout/hList7"/>
    <dgm:cxn modelId="{6F307D12-DC78-4429-8FEA-2DBB98BBE910}" type="presParOf" srcId="{C3E9657A-1FBF-4AC8-8731-49EF1EC88D15}" destId="{1D12B5B5-416B-45A4-A549-E3A62D3415E8}" srcOrd="1" destOrd="0" presId="urn:microsoft.com/office/officeart/2005/8/layout/hList7"/>
    <dgm:cxn modelId="{35AC4884-269B-453C-8EB8-E7EAE51270D0}" type="presParOf" srcId="{1D12B5B5-416B-45A4-A549-E3A62D3415E8}" destId="{E1413C14-5530-41DF-AF60-356BE3747018}" srcOrd="0" destOrd="0" presId="urn:microsoft.com/office/officeart/2005/8/layout/hList7"/>
    <dgm:cxn modelId="{DA683783-4E69-41D5-A3CB-DE0ABE3D7D1D}" type="presParOf" srcId="{E1413C14-5530-41DF-AF60-356BE3747018}" destId="{23B9DE14-5C40-4E66-A0EF-4F9226D84A24}" srcOrd="0" destOrd="0" presId="urn:microsoft.com/office/officeart/2005/8/layout/hList7"/>
    <dgm:cxn modelId="{70D6127E-1828-4F64-9D60-0326AF47779C}" type="presParOf" srcId="{E1413C14-5530-41DF-AF60-356BE3747018}" destId="{4134700A-AD01-40E6-BD8C-9A52AD3D87F8}" srcOrd="1" destOrd="0" presId="urn:microsoft.com/office/officeart/2005/8/layout/hList7"/>
    <dgm:cxn modelId="{D6726ECF-DCBE-4008-95E0-65990424E9F7}" type="presParOf" srcId="{E1413C14-5530-41DF-AF60-356BE3747018}" destId="{735908BB-CD63-4B5A-9AEB-6BB2F932E0B7}" srcOrd="2" destOrd="0" presId="urn:microsoft.com/office/officeart/2005/8/layout/hList7"/>
    <dgm:cxn modelId="{4E664030-6DDA-4E0C-8CB0-08609056A7EB}" type="presParOf" srcId="{E1413C14-5530-41DF-AF60-356BE3747018}" destId="{2B9D4DD1-1B07-4A51-9DAE-E17FE25364C7}" srcOrd="3" destOrd="0" presId="urn:microsoft.com/office/officeart/2005/8/layout/hList7"/>
    <dgm:cxn modelId="{4F8B2697-EA1E-4779-865F-DAC9EA448D15}" type="presParOf" srcId="{1D12B5B5-416B-45A4-A549-E3A62D3415E8}" destId="{C6041AB9-E877-4C05-B7BE-AC6CFA9EC568}" srcOrd="1" destOrd="0" presId="urn:microsoft.com/office/officeart/2005/8/layout/hList7"/>
    <dgm:cxn modelId="{F9B9AFBE-DBB8-436F-B9DF-7CA9D5C704CB}" type="presParOf" srcId="{1D12B5B5-416B-45A4-A549-E3A62D3415E8}" destId="{18B8F52A-7390-4F57-9FE4-D91DBB75100D}" srcOrd="2" destOrd="0" presId="urn:microsoft.com/office/officeart/2005/8/layout/hList7"/>
    <dgm:cxn modelId="{E034CFEA-FBDB-4687-89FD-E5F45F806C74}" type="presParOf" srcId="{18B8F52A-7390-4F57-9FE4-D91DBB75100D}" destId="{F3EE75A0-61FE-4A8F-A53F-B7F86EC738E3}" srcOrd="0" destOrd="0" presId="urn:microsoft.com/office/officeart/2005/8/layout/hList7"/>
    <dgm:cxn modelId="{CA06339B-86F0-4166-B758-DAB020588D21}" type="presParOf" srcId="{18B8F52A-7390-4F57-9FE4-D91DBB75100D}" destId="{D170CB1A-20BF-443E-B0FD-ED003A520742}" srcOrd="1" destOrd="0" presId="urn:microsoft.com/office/officeart/2005/8/layout/hList7"/>
    <dgm:cxn modelId="{1665E7FD-613B-44B7-85C8-8A0101B0CBF6}" type="presParOf" srcId="{18B8F52A-7390-4F57-9FE4-D91DBB75100D}" destId="{24301E0E-E054-46F2-BA58-C34ECF58672C}" srcOrd="2" destOrd="0" presId="urn:microsoft.com/office/officeart/2005/8/layout/hList7"/>
    <dgm:cxn modelId="{D4F09A3F-D9C5-4155-ACCE-2E894CB6C64B}" type="presParOf" srcId="{18B8F52A-7390-4F57-9FE4-D91DBB75100D}" destId="{FD81152F-12A4-47E2-A873-846F4378B45E}" srcOrd="3" destOrd="0" presId="urn:microsoft.com/office/officeart/2005/8/layout/hList7"/>
    <dgm:cxn modelId="{DC2A9DC5-BAA6-4C4D-9D75-A03EFDA814E0}" type="presParOf" srcId="{1D12B5B5-416B-45A4-A549-E3A62D3415E8}" destId="{5DEFE286-1259-4E86-BBB0-217AC6EF8A27}" srcOrd="3" destOrd="0" presId="urn:microsoft.com/office/officeart/2005/8/layout/hList7"/>
    <dgm:cxn modelId="{4CE48235-4CD0-447B-87D2-E4410463CDFD}" type="presParOf" srcId="{1D12B5B5-416B-45A4-A549-E3A62D3415E8}" destId="{0644A26B-5516-4FA5-AD96-00140CBE83E9}" srcOrd="4" destOrd="0" presId="urn:microsoft.com/office/officeart/2005/8/layout/hList7"/>
    <dgm:cxn modelId="{936CB0AD-1A19-4669-86E9-FC9BA7FB070C}" type="presParOf" srcId="{0644A26B-5516-4FA5-AD96-00140CBE83E9}" destId="{8876FCB7-786D-42D4-B666-FCC3DBB0C380}" srcOrd="0" destOrd="0" presId="urn:microsoft.com/office/officeart/2005/8/layout/hList7"/>
    <dgm:cxn modelId="{A1263D15-6E34-491C-A281-F564469E0605}" type="presParOf" srcId="{0644A26B-5516-4FA5-AD96-00140CBE83E9}" destId="{75B890A1-284A-47BB-9F46-CF008981281D}" srcOrd="1" destOrd="0" presId="urn:microsoft.com/office/officeart/2005/8/layout/hList7"/>
    <dgm:cxn modelId="{4C30C51C-4CE5-4B6E-BC05-2D99A42F0E68}" type="presParOf" srcId="{0644A26B-5516-4FA5-AD96-00140CBE83E9}" destId="{4B77B960-7519-4970-90A0-861FAB811250}" srcOrd="2" destOrd="0" presId="urn:microsoft.com/office/officeart/2005/8/layout/hList7"/>
    <dgm:cxn modelId="{1F6A23DC-3EC1-46DF-9A94-4CCCF58EB976}" type="presParOf" srcId="{0644A26B-5516-4FA5-AD96-00140CBE83E9}" destId="{EE59AACF-1A0A-4833-8D97-941F38DCE5B7}" srcOrd="3" destOrd="0" presId="urn:microsoft.com/office/officeart/2005/8/layout/hList7"/>
    <dgm:cxn modelId="{0E5DB8FE-06C1-467C-B678-E5A8BA4034B1}" type="presParOf" srcId="{1D12B5B5-416B-45A4-A549-E3A62D3415E8}" destId="{FF62CA78-CFF0-4E33-BAFC-3FDBBEC4C161}" srcOrd="5" destOrd="0" presId="urn:microsoft.com/office/officeart/2005/8/layout/hList7"/>
    <dgm:cxn modelId="{F8314809-A458-4D1A-9E23-3AAB331654A4}" type="presParOf" srcId="{1D12B5B5-416B-45A4-A549-E3A62D3415E8}" destId="{94215EBF-BF3D-41FB-8748-72ABCCAE66D7}" srcOrd="6" destOrd="0" presId="urn:microsoft.com/office/officeart/2005/8/layout/hList7"/>
    <dgm:cxn modelId="{02930EB0-4391-4A11-9622-785E82B2BA6C}" type="presParOf" srcId="{94215EBF-BF3D-41FB-8748-72ABCCAE66D7}" destId="{D7915365-8B36-4AF7-B130-F8FDDEC5C921}" srcOrd="0" destOrd="0" presId="urn:microsoft.com/office/officeart/2005/8/layout/hList7"/>
    <dgm:cxn modelId="{E8971F36-963D-47D0-8FB3-A101927FD16E}" type="presParOf" srcId="{94215EBF-BF3D-41FB-8748-72ABCCAE66D7}" destId="{469B8886-40E3-492B-A370-6525616F29F8}" srcOrd="1" destOrd="0" presId="urn:microsoft.com/office/officeart/2005/8/layout/hList7"/>
    <dgm:cxn modelId="{947C6695-AA81-4DCA-B613-1D4633C7434A}" type="presParOf" srcId="{94215EBF-BF3D-41FB-8748-72ABCCAE66D7}" destId="{09B69F0F-1B62-4CAF-B44A-6B9BF5C04DEE}" srcOrd="2" destOrd="0" presId="urn:microsoft.com/office/officeart/2005/8/layout/hList7"/>
    <dgm:cxn modelId="{016D2338-CA0F-4937-B164-2F538CFC98CA}" type="presParOf" srcId="{94215EBF-BF3D-41FB-8748-72ABCCAE66D7}" destId="{11B0DFC1-51BE-4CAB-BE05-6E19F9695981}" srcOrd="3" destOrd="0" presId="urn:microsoft.com/office/officeart/2005/8/layout/hList7"/>
    <dgm:cxn modelId="{8C2BD304-73E6-489D-8268-09A57DCEB495}" type="presParOf" srcId="{1D12B5B5-416B-45A4-A549-E3A62D3415E8}" destId="{F6042A14-8650-4F08-BA1B-67D64C6CF2E2}" srcOrd="7" destOrd="0" presId="urn:microsoft.com/office/officeart/2005/8/layout/hList7"/>
    <dgm:cxn modelId="{965D1592-68A6-4377-99D9-455927F58DF9}" type="presParOf" srcId="{1D12B5B5-416B-45A4-A549-E3A62D3415E8}" destId="{5742A748-311A-44A5-85E4-9A146D771219}" srcOrd="8" destOrd="0" presId="urn:microsoft.com/office/officeart/2005/8/layout/hList7"/>
    <dgm:cxn modelId="{A8A2754D-68B0-4D4F-8F8C-791FC6B1D8D0}" type="presParOf" srcId="{5742A748-311A-44A5-85E4-9A146D771219}" destId="{67DC2DE5-00D4-4308-B873-AD195F2A7086}" srcOrd="0" destOrd="0" presId="urn:microsoft.com/office/officeart/2005/8/layout/hList7"/>
    <dgm:cxn modelId="{09429B5D-A741-4A8E-9FF4-7177E60CE55B}" type="presParOf" srcId="{5742A748-311A-44A5-85E4-9A146D771219}" destId="{FA642CC1-9961-43B4-A2A2-4E88853EFF8C}" srcOrd="1" destOrd="0" presId="urn:microsoft.com/office/officeart/2005/8/layout/hList7"/>
    <dgm:cxn modelId="{85BB443C-6E72-423E-ADE5-9C115FD75056}" type="presParOf" srcId="{5742A748-311A-44A5-85E4-9A146D771219}" destId="{41AAF28D-00B8-448C-914D-C8709C18D6A9}" srcOrd="2" destOrd="0" presId="urn:microsoft.com/office/officeart/2005/8/layout/hList7"/>
    <dgm:cxn modelId="{F74C263F-287C-4E2B-8EE9-212CA65256BB}" type="presParOf" srcId="{5742A748-311A-44A5-85E4-9A146D771219}" destId="{502B0BED-15BA-4307-B04C-3BDCFBF6F1AD}" srcOrd="3" destOrd="0" presId="urn:microsoft.com/office/officeart/2005/8/layout/hList7"/>
    <dgm:cxn modelId="{F71ACDC8-CC8E-4183-A3A1-ECF38921DA8B}" type="presParOf" srcId="{1D12B5B5-416B-45A4-A549-E3A62D3415E8}" destId="{3000B811-90D8-47D1-923A-A754CBD57DF6}" srcOrd="9" destOrd="0" presId="urn:microsoft.com/office/officeart/2005/8/layout/hList7"/>
    <dgm:cxn modelId="{A2C93EFA-CF39-43AF-8A29-FC9FA9448EEB}" type="presParOf" srcId="{1D12B5B5-416B-45A4-A549-E3A62D3415E8}" destId="{219BD552-9080-4DFA-A6DF-4DB810689228}" srcOrd="10" destOrd="0" presId="urn:microsoft.com/office/officeart/2005/8/layout/hList7"/>
    <dgm:cxn modelId="{E56F25DA-920B-4707-9ED9-4C990EFB4F4B}" type="presParOf" srcId="{219BD552-9080-4DFA-A6DF-4DB810689228}" destId="{DC7B0E51-057A-490B-A115-4FC1AB01FF7B}" srcOrd="0" destOrd="0" presId="urn:microsoft.com/office/officeart/2005/8/layout/hList7"/>
    <dgm:cxn modelId="{B234CE7A-580E-481C-8F08-1AC2052793A0}" type="presParOf" srcId="{219BD552-9080-4DFA-A6DF-4DB810689228}" destId="{86320385-7ED2-4092-B15D-3E625B6C67AC}" srcOrd="1" destOrd="0" presId="urn:microsoft.com/office/officeart/2005/8/layout/hList7"/>
    <dgm:cxn modelId="{6A741000-23FF-428E-A0AA-12A038EC5A82}" type="presParOf" srcId="{219BD552-9080-4DFA-A6DF-4DB810689228}" destId="{7867F209-6001-4319-A8F9-6D97E3252812}" srcOrd="2" destOrd="0" presId="urn:microsoft.com/office/officeart/2005/8/layout/hList7"/>
    <dgm:cxn modelId="{FC528217-088E-4FC3-8D10-4287914A101D}" type="presParOf" srcId="{219BD552-9080-4DFA-A6DF-4DB810689228}" destId="{C2C0B015-5E24-4CD4-9766-0133C5DF6631}" srcOrd="3" destOrd="0" presId="urn:microsoft.com/office/officeart/2005/8/layout/hList7"/>
    <dgm:cxn modelId="{A30D8D7E-17E7-43C9-9375-66E04CDF84B6}" type="presParOf" srcId="{1D12B5B5-416B-45A4-A549-E3A62D3415E8}" destId="{66FE9FA3-53CD-4D44-BAFD-09DC7669CD4B}" srcOrd="11" destOrd="0" presId="urn:microsoft.com/office/officeart/2005/8/layout/hList7"/>
    <dgm:cxn modelId="{A47C9402-D1DF-487F-A1B2-3792F28A86CA}" type="presParOf" srcId="{1D12B5B5-416B-45A4-A549-E3A62D3415E8}" destId="{5762D762-D96E-4212-A386-C8451CA7A8EE}" srcOrd="12" destOrd="0" presId="urn:microsoft.com/office/officeart/2005/8/layout/hList7"/>
    <dgm:cxn modelId="{12E84703-35CF-449D-8266-D44854186DA5}" type="presParOf" srcId="{5762D762-D96E-4212-A386-C8451CA7A8EE}" destId="{2C5A611D-76D5-4A8C-8C0B-8A342B3E7853}" srcOrd="0" destOrd="0" presId="urn:microsoft.com/office/officeart/2005/8/layout/hList7"/>
    <dgm:cxn modelId="{E8D77834-003C-4E7E-9154-3A9CB164A81F}" type="presParOf" srcId="{5762D762-D96E-4212-A386-C8451CA7A8EE}" destId="{18ACC76E-9BBC-4590-8807-1A464EBF5363}" srcOrd="1" destOrd="0" presId="urn:microsoft.com/office/officeart/2005/8/layout/hList7"/>
    <dgm:cxn modelId="{6F3D4040-E39D-4981-B8D4-70041ACF5102}" type="presParOf" srcId="{5762D762-D96E-4212-A386-C8451CA7A8EE}" destId="{AC1C5663-6F87-431B-A1CB-18C74D490031}" srcOrd="2" destOrd="0" presId="urn:microsoft.com/office/officeart/2005/8/layout/hList7"/>
    <dgm:cxn modelId="{71D43CF2-FF8A-435A-B89A-5F91D244F982}" type="presParOf" srcId="{5762D762-D96E-4212-A386-C8451CA7A8EE}" destId="{51504AF5-F5F9-4C61-BDDA-50795F8076A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0042C-A005-CB4B-A50D-E195E834852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2AA07-C347-A449-86BE-27130E660704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Define Project </a:t>
          </a:r>
        </a:p>
      </dgm:t>
    </dgm:pt>
    <dgm:pt modelId="{7FC832DE-0B3A-9F43-B9B9-939BCC5D3991}" type="parTrans" cxnId="{31238B90-560B-EB40-91F8-A028F7364730}">
      <dgm:prSet/>
      <dgm:spPr/>
      <dgm:t>
        <a:bodyPr/>
        <a:lstStyle/>
        <a:p>
          <a:endParaRPr lang="en-US"/>
        </a:p>
      </dgm:t>
    </dgm:pt>
    <dgm:pt modelId="{F8B99E52-985A-C147-9F13-1376149E41D3}" type="sibTrans" cxnId="{31238B90-560B-EB40-91F8-A028F7364730}">
      <dgm:prSet/>
      <dgm:spPr/>
      <dgm:t>
        <a:bodyPr/>
        <a:lstStyle/>
        <a:p>
          <a:endParaRPr lang="en-US"/>
        </a:p>
      </dgm:t>
    </dgm:pt>
    <dgm:pt modelId="{19EFD171-7101-1C4D-BBA6-1E3F81D88A40}">
      <dgm:prSet phldrT="[Text]"/>
      <dgm:spPr/>
      <dgm:t>
        <a:bodyPr/>
        <a:lstStyle/>
        <a:p>
          <a:r>
            <a:rPr lang="en-US" dirty="0"/>
            <a:t>Project Definition</a:t>
          </a:r>
        </a:p>
      </dgm:t>
    </dgm:pt>
    <dgm:pt modelId="{684A5E31-60DE-E548-BC28-DDA63550F3E8}" type="parTrans" cxnId="{D160A91A-F13A-A640-BC6B-2B702E1E0027}">
      <dgm:prSet/>
      <dgm:spPr/>
      <dgm:t>
        <a:bodyPr/>
        <a:lstStyle/>
        <a:p>
          <a:endParaRPr lang="en-US"/>
        </a:p>
      </dgm:t>
    </dgm:pt>
    <dgm:pt modelId="{85A4F650-492F-8149-B585-2F956B3F98AD}" type="sibTrans" cxnId="{D160A91A-F13A-A640-BC6B-2B702E1E0027}">
      <dgm:prSet/>
      <dgm:spPr/>
      <dgm:t>
        <a:bodyPr/>
        <a:lstStyle/>
        <a:p>
          <a:endParaRPr lang="en-US"/>
        </a:p>
      </dgm:t>
    </dgm:pt>
    <dgm:pt modelId="{8C57A416-7377-FC44-AA49-E5F43422CC13}">
      <dgm:prSet phldrT="[Text]"/>
      <dgm:spPr/>
      <dgm:t>
        <a:bodyPr/>
        <a:lstStyle/>
        <a:p>
          <a:r>
            <a:rPr lang="en-US" dirty="0"/>
            <a:t>Define the Problem</a:t>
          </a:r>
        </a:p>
      </dgm:t>
    </dgm:pt>
    <dgm:pt modelId="{F3FE606E-D0E5-C64D-87EE-EC94CA5BCD1D}" type="parTrans" cxnId="{CBD45346-56AD-9A43-89A0-77653A94F7F9}">
      <dgm:prSet/>
      <dgm:spPr/>
      <dgm:t>
        <a:bodyPr/>
        <a:lstStyle/>
        <a:p>
          <a:endParaRPr lang="en-US"/>
        </a:p>
      </dgm:t>
    </dgm:pt>
    <dgm:pt modelId="{EA61CFB2-2A86-C645-9C7F-173EA3E484E3}" type="sibTrans" cxnId="{CBD45346-56AD-9A43-89A0-77653A94F7F9}">
      <dgm:prSet/>
      <dgm:spPr/>
      <dgm:t>
        <a:bodyPr/>
        <a:lstStyle/>
        <a:p>
          <a:endParaRPr lang="en-US"/>
        </a:p>
      </dgm:t>
    </dgm:pt>
    <dgm:pt modelId="{9AE064AB-3FAC-2D46-9BD8-A8785B47C8B3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Data Management</a:t>
          </a:r>
        </a:p>
      </dgm:t>
    </dgm:pt>
    <dgm:pt modelId="{B1E0ED2D-7EF7-6345-A2C7-700ABF71C14A}" type="parTrans" cxnId="{E7223348-7593-B64A-BAA9-4DE571C1B1A8}">
      <dgm:prSet/>
      <dgm:spPr/>
      <dgm:t>
        <a:bodyPr/>
        <a:lstStyle/>
        <a:p>
          <a:endParaRPr lang="en-US"/>
        </a:p>
      </dgm:t>
    </dgm:pt>
    <dgm:pt modelId="{5E7054C3-859A-8349-B77B-5599DA02778D}" type="sibTrans" cxnId="{E7223348-7593-B64A-BAA9-4DE571C1B1A8}">
      <dgm:prSet/>
      <dgm:spPr/>
      <dgm:t>
        <a:bodyPr/>
        <a:lstStyle/>
        <a:p>
          <a:endParaRPr lang="en-US"/>
        </a:p>
      </dgm:t>
    </dgm:pt>
    <dgm:pt modelId="{334BE58D-8692-514A-8E74-A99C2F713C39}">
      <dgm:prSet phldrT="[Text]"/>
      <dgm:spPr/>
      <dgm:t>
        <a:bodyPr/>
        <a:lstStyle/>
        <a:p>
          <a:r>
            <a:rPr lang="en-US" dirty="0"/>
            <a:t>Selection</a:t>
          </a:r>
        </a:p>
      </dgm:t>
    </dgm:pt>
    <dgm:pt modelId="{70CABA91-952C-EA44-A504-E0B3E964E0B2}" type="parTrans" cxnId="{8D375B80-43CC-2740-A444-F0A6F12AA091}">
      <dgm:prSet/>
      <dgm:spPr/>
      <dgm:t>
        <a:bodyPr/>
        <a:lstStyle/>
        <a:p>
          <a:endParaRPr lang="en-US"/>
        </a:p>
      </dgm:t>
    </dgm:pt>
    <dgm:pt modelId="{6C94634D-8F42-C948-AD9F-A3A0C0A84AC7}" type="sibTrans" cxnId="{8D375B80-43CC-2740-A444-F0A6F12AA091}">
      <dgm:prSet/>
      <dgm:spPr/>
      <dgm:t>
        <a:bodyPr/>
        <a:lstStyle/>
        <a:p>
          <a:endParaRPr lang="en-US"/>
        </a:p>
      </dgm:t>
    </dgm:pt>
    <dgm:pt modelId="{D8CD81DD-DC2D-724A-81CB-8EB03F028CCF}">
      <dgm:prSet phldrT="[Text]"/>
      <dgm:spPr/>
      <dgm:t>
        <a:bodyPr/>
        <a:lstStyle/>
        <a:p>
          <a:r>
            <a:rPr lang="en-US" dirty="0"/>
            <a:t>DB Import</a:t>
          </a:r>
        </a:p>
      </dgm:t>
    </dgm:pt>
    <dgm:pt modelId="{E3693F3A-A027-E446-845A-1920204949D5}" type="parTrans" cxnId="{D4700852-62F6-864C-925F-BA9D8870F16F}">
      <dgm:prSet/>
      <dgm:spPr/>
      <dgm:t>
        <a:bodyPr/>
        <a:lstStyle/>
        <a:p>
          <a:endParaRPr lang="en-US"/>
        </a:p>
      </dgm:t>
    </dgm:pt>
    <dgm:pt modelId="{2CCEDA34-4E80-2D4A-A09B-F90498592534}" type="sibTrans" cxnId="{D4700852-62F6-864C-925F-BA9D8870F16F}">
      <dgm:prSet/>
      <dgm:spPr/>
      <dgm:t>
        <a:bodyPr/>
        <a:lstStyle/>
        <a:p>
          <a:endParaRPr lang="en-US"/>
        </a:p>
      </dgm:t>
    </dgm:pt>
    <dgm:pt modelId="{6872EBFB-BE54-544F-B049-1FE0FA3BE13D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Desktop-GIS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WRO tool</a:t>
          </a:r>
        </a:p>
      </dgm:t>
    </dgm:pt>
    <dgm:pt modelId="{41F5E57E-F0B2-0F42-98B8-B7A1A77A0432}" type="parTrans" cxnId="{BED0B0D4-1D40-E046-A7B3-873B4AD670A3}">
      <dgm:prSet/>
      <dgm:spPr/>
      <dgm:t>
        <a:bodyPr/>
        <a:lstStyle/>
        <a:p>
          <a:endParaRPr lang="en-US"/>
        </a:p>
      </dgm:t>
    </dgm:pt>
    <dgm:pt modelId="{E55051E1-260B-BA4E-80C8-A733F158A3DA}" type="sibTrans" cxnId="{BED0B0D4-1D40-E046-A7B3-873B4AD670A3}">
      <dgm:prSet/>
      <dgm:spPr/>
      <dgm:t>
        <a:bodyPr/>
        <a:lstStyle/>
        <a:p>
          <a:endParaRPr lang="en-US"/>
        </a:p>
      </dgm:t>
    </dgm:pt>
    <dgm:pt modelId="{02C79309-E170-5441-B924-1D60C0138735}">
      <dgm:prSet phldrT="[Text]"/>
      <dgm:spPr/>
      <dgm:t>
        <a:bodyPr/>
        <a:lstStyle/>
        <a:p>
          <a:r>
            <a:rPr lang="en-US" dirty="0"/>
            <a:t> Model Design</a:t>
          </a:r>
        </a:p>
      </dgm:t>
    </dgm:pt>
    <dgm:pt modelId="{855B8EDA-E226-E441-8D85-74778F60CA0B}" type="parTrans" cxnId="{9509B8C7-CE74-3A45-9BA6-8FCBE47D6537}">
      <dgm:prSet/>
      <dgm:spPr/>
      <dgm:t>
        <a:bodyPr/>
        <a:lstStyle/>
        <a:p>
          <a:endParaRPr lang="en-US"/>
        </a:p>
      </dgm:t>
    </dgm:pt>
    <dgm:pt modelId="{82FB9962-D523-E046-A15E-D2AE662CDBB4}" type="sibTrans" cxnId="{9509B8C7-CE74-3A45-9BA6-8FCBE47D6537}">
      <dgm:prSet/>
      <dgm:spPr/>
      <dgm:t>
        <a:bodyPr/>
        <a:lstStyle/>
        <a:p>
          <a:endParaRPr lang="en-US"/>
        </a:p>
      </dgm:t>
    </dgm:pt>
    <dgm:pt modelId="{D2E349F1-B814-4E45-A64A-8F9F2F377F28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Model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Evaluation(s)</a:t>
          </a:r>
        </a:p>
      </dgm:t>
    </dgm:pt>
    <dgm:pt modelId="{B245D438-5B58-A949-9651-AF6C2A13C0FB}" type="parTrans" cxnId="{4E50E9C1-175B-534F-B899-A750617480FE}">
      <dgm:prSet/>
      <dgm:spPr/>
      <dgm:t>
        <a:bodyPr/>
        <a:lstStyle/>
        <a:p>
          <a:endParaRPr lang="en-US"/>
        </a:p>
      </dgm:t>
    </dgm:pt>
    <dgm:pt modelId="{3453AF74-E22D-0141-89D6-104AD0671B80}" type="sibTrans" cxnId="{4E50E9C1-175B-534F-B899-A750617480FE}">
      <dgm:prSet/>
      <dgm:spPr/>
      <dgm:t>
        <a:bodyPr/>
        <a:lstStyle/>
        <a:p>
          <a:endParaRPr lang="en-US"/>
        </a:p>
      </dgm:t>
    </dgm:pt>
    <dgm:pt modelId="{0A402048-922D-0742-ADFC-8537CCAA7715}">
      <dgm:prSet phldrT="[Text]"/>
      <dgm:spPr/>
      <dgm:t>
        <a:bodyPr/>
        <a:lstStyle/>
        <a:p>
          <a:r>
            <a:rPr lang="en-US" dirty="0"/>
            <a:t> User Interface Design/Build</a:t>
          </a:r>
        </a:p>
      </dgm:t>
    </dgm:pt>
    <dgm:pt modelId="{72E33AB6-ACEF-2446-9BA2-6D4DC222C865}" type="parTrans" cxnId="{8AEB7D3B-B025-FD45-8DA6-13ACDA97D8EF}">
      <dgm:prSet/>
      <dgm:spPr/>
      <dgm:t>
        <a:bodyPr/>
        <a:lstStyle/>
        <a:p>
          <a:endParaRPr lang="en-US"/>
        </a:p>
      </dgm:t>
    </dgm:pt>
    <dgm:pt modelId="{A87FA662-1EDD-7C4C-90D5-7A3A222F6138}" type="sibTrans" cxnId="{8AEB7D3B-B025-FD45-8DA6-13ACDA97D8EF}">
      <dgm:prSet/>
      <dgm:spPr/>
      <dgm:t>
        <a:bodyPr/>
        <a:lstStyle/>
        <a:p>
          <a:endParaRPr lang="en-US"/>
        </a:p>
      </dgm:t>
    </dgm:pt>
    <dgm:pt modelId="{E86F18D5-93D2-C84A-94B4-59C0016404D7}">
      <dgm:prSet phldrT="[Text]"/>
      <dgm:spPr/>
      <dgm:t>
        <a:bodyPr/>
        <a:lstStyle/>
        <a:p>
          <a:r>
            <a:rPr lang="en-US" dirty="0"/>
            <a:t>Implement Model (WRO)</a:t>
          </a:r>
        </a:p>
      </dgm:t>
    </dgm:pt>
    <dgm:pt modelId="{FD6A0197-AA5A-2846-842B-7F60A3371AAE}" type="parTrans" cxnId="{5ED5FBE1-B829-6344-9C35-B577A2EFE8D4}">
      <dgm:prSet/>
      <dgm:spPr/>
      <dgm:t>
        <a:bodyPr/>
        <a:lstStyle/>
        <a:p>
          <a:endParaRPr lang="en-US"/>
        </a:p>
      </dgm:t>
    </dgm:pt>
    <dgm:pt modelId="{D1CB77AC-73CB-8342-9646-5A11A2BE69A4}" type="sibTrans" cxnId="{5ED5FBE1-B829-6344-9C35-B577A2EFE8D4}">
      <dgm:prSet/>
      <dgm:spPr/>
      <dgm:t>
        <a:bodyPr/>
        <a:lstStyle/>
        <a:p>
          <a:endParaRPr lang="en-US"/>
        </a:p>
      </dgm:t>
    </dgm:pt>
    <dgm:pt modelId="{5C225C79-40EB-441D-9046-96FA2A9A37DA}">
      <dgm:prSet phldrT="[Text]"/>
      <dgm:spPr/>
      <dgm:t>
        <a:bodyPr/>
        <a:lstStyle/>
        <a:p>
          <a:r>
            <a:rPr lang="en-US" dirty="0"/>
            <a:t>Curation</a:t>
          </a:r>
        </a:p>
      </dgm:t>
    </dgm:pt>
    <dgm:pt modelId="{73551E18-01FB-4C45-A189-0A6C1597DA91}" type="parTrans" cxnId="{359F89BC-D47D-4FCC-8C86-45CB01B761F9}">
      <dgm:prSet/>
      <dgm:spPr/>
      <dgm:t>
        <a:bodyPr/>
        <a:lstStyle/>
        <a:p>
          <a:endParaRPr lang="en-US"/>
        </a:p>
      </dgm:t>
    </dgm:pt>
    <dgm:pt modelId="{A09CCCF6-F1D0-4489-BD3F-A2824FD15BDA}" type="sibTrans" cxnId="{359F89BC-D47D-4FCC-8C86-45CB01B761F9}">
      <dgm:prSet/>
      <dgm:spPr/>
      <dgm:t>
        <a:bodyPr/>
        <a:lstStyle/>
        <a:p>
          <a:endParaRPr lang="en-US"/>
        </a:p>
      </dgm:t>
    </dgm:pt>
    <dgm:pt modelId="{E64BF508-98CD-4718-AFAD-894C14E29EC4}">
      <dgm:prSet phldrT="[Text]"/>
      <dgm:spPr/>
      <dgm:t>
        <a:bodyPr/>
        <a:lstStyle/>
        <a:p>
          <a:r>
            <a:rPr lang="en-US" dirty="0"/>
            <a:t>Clean-up</a:t>
          </a:r>
        </a:p>
      </dgm:t>
    </dgm:pt>
    <dgm:pt modelId="{F44901A9-96BA-4ACC-8203-07C8608787AF}" type="parTrans" cxnId="{88D54A25-E86C-4D2E-B82B-56701C91C5AB}">
      <dgm:prSet/>
      <dgm:spPr/>
      <dgm:t>
        <a:bodyPr/>
        <a:lstStyle/>
        <a:p>
          <a:endParaRPr lang="en-US"/>
        </a:p>
      </dgm:t>
    </dgm:pt>
    <dgm:pt modelId="{E1B2ADB3-CAF1-44D4-A791-92E2C8D552E8}" type="sibTrans" cxnId="{88D54A25-E86C-4D2E-B82B-56701C91C5AB}">
      <dgm:prSet/>
      <dgm:spPr/>
      <dgm:t>
        <a:bodyPr/>
        <a:lstStyle/>
        <a:p>
          <a:endParaRPr lang="en-US"/>
        </a:p>
      </dgm:t>
    </dgm:pt>
    <dgm:pt modelId="{4A2F3112-DC00-4EE8-A951-ECD4362FCF9F}">
      <dgm:prSet phldrT="[Text]"/>
      <dgm:spPr/>
      <dgm:t>
        <a:bodyPr/>
        <a:lstStyle/>
        <a:p>
          <a:r>
            <a:rPr lang="en-US" dirty="0"/>
            <a:t>Content, Method, Expected Results</a:t>
          </a:r>
        </a:p>
      </dgm:t>
    </dgm:pt>
    <dgm:pt modelId="{B6B0EDFB-B35A-4EA9-85A0-F0A442A3BE64}" type="parTrans" cxnId="{6EE48280-F982-4612-AF5F-07B48AA678FD}">
      <dgm:prSet/>
      <dgm:spPr/>
      <dgm:t>
        <a:bodyPr/>
        <a:lstStyle/>
        <a:p>
          <a:endParaRPr lang="en-US"/>
        </a:p>
      </dgm:t>
    </dgm:pt>
    <dgm:pt modelId="{A1F2F87A-DCE0-4F08-B47D-3D83E99915DF}" type="sibTrans" cxnId="{6EE48280-F982-4612-AF5F-07B48AA678FD}">
      <dgm:prSet/>
      <dgm:spPr/>
      <dgm:t>
        <a:bodyPr/>
        <a:lstStyle/>
        <a:p>
          <a:endParaRPr lang="en-US"/>
        </a:p>
      </dgm:t>
    </dgm:pt>
    <dgm:pt modelId="{D42A7565-3DAC-4EE6-96DA-36FF07E9C92B}">
      <dgm:prSet phldrT="[Text]"/>
      <dgm:spPr/>
      <dgm:t>
        <a:bodyPr/>
        <a:lstStyle/>
        <a:p>
          <a:r>
            <a:rPr lang="en-US" dirty="0"/>
            <a:t>Assess </a:t>
          </a:r>
        </a:p>
        <a:p>
          <a:r>
            <a:rPr lang="en-US" dirty="0"/>
            <a:t>Trial + Error</a:t>
          </a:r>
        </a:p>
      </dgm:t>
    </dgm:pt>
    <dgm:pt modelId="{A89F5ECA-CB72-4CA8-910A-16256D1C0FF9}" type="parTrans" cxnId="{E9C923FF-57A2-484F-865E-94194BE8AA59}">
      <dgm:prSet/>
      <dgm:spPr/>
      <dgm:t>
        <a:bodyPr/>
        <a:lstStyle/>
        <a:p>
          <a:endParaRPr lang="en-US"/>
        </a:p>
      </dgm:t>
    </dgm:pt>
    <dgm:pt modelId="{73F5C443-19BB-442E-A39E-6A9672209EA5}" type="sibTrans" cxnId="{E9C923FF-57A2-484F-865E-94194BE8AA59}">
      <dgm:prSet/>
      <dgm:spPr/>
      <dgm:t>
        <a:bodyPr/>
        <a:lstStyle/>
        <a:p>
          <a:endParaRPr lang="en-US"/>
        </a:p>
      </dgm:t>
    </dgm:pt>
    <dgm:pt modelId="{D5D9E665-8F74-4973-AFD4-B24BD9738190}">
      <dgm:prSet phldrT="[Text]"/>
      <dgm:spPr/>
      <dgm:t>
        <a:bodyPr/>
        <a:lstStyle/>
        <a:p>
          <a:r>
            <a:rPr lang="en-US" dirty="0"/>
            <a:t>Re-calibrate</a:t>
          </a:r>
        </a:p>
        <a:p>
          <a:r>
            <a:rPr lang="en-US"/>
            <a:t>Re-run model</a:t>
          </a:r>
          <a:endParaRPr lang="en-US" dirty="0"/>
        </a:p>
      </dgm:t>
    </dgm:pt>
    <dgm:pt modelId="{9A06E0CA-0594-42A6-9AF2-1089EFB42E5A}" type="parTrans" cxnId="{59B12D95-0D46-4B45-8BBB-666931E9C78E}">
      <dgm:prSet/>
      <dgm:spPr/>
      <dgm:t>
        <a:bodyPr/>
        <a:lstStyle/>
        <a:p>
          <a:endParaRPr lang="en-US"/>
        </a:p>
      </dgm:t>
    </dgm:pt>
    <dgm:pt modelId="{B7C47CE5-0F37-4D61-AABE-C59C99A731F8}" type="sibTrans" cxnId="{59B12D95-0D46-4B45-8BBB-666931E9C78E}">
      <dgm:prSet/>
      <dgm:spPr/>
      <dgm:t>
        <a:bodyPr/>
        <a:lstStyle/>
        <a:p>
          <a:endParaRPr lang="en-US"/>
        </a:p>
      </dgm:t>
    </dgm:pt>
    <dgm:pt modelId="{3FE758C6-17A8-4406-A17D-07F2A58899C5}">
      <dgm:prSet phldrT="[Text]"/>
      <dgm:spPr/>
      <dgm:t>
        <a:bodyPr/>
        <a:lstStyle/>
        <a:p>
          <a:r>
            <a:rPr lang="en-US" dirty="0"/>
            <a:t>Re-calibrate</a:t>
          </a:r>
        </a:p>
        <a:p>
          <a:r>
            <a:rPr lang="en-US" dirty="0"/>
            <a:t>Re-run model</a:t>
          </a:r>
        </a:p>
      </dgm:t>
    </dgm:pt>
    <dgm:pt modelId="{DF4332D6-1F14-4AD3-AF94-33C4B9041044}" type="parTrans" cxnId="{7F390F76-9CD8-48B0-9C42-39E3EA772B6A}">
      <dgm:prSet/>
      <dgm:spPr/>
      <dgm:t>
        <a:bodyPr/>
        <a:lstStyle/>
        <a:p>
          <a:endParaRPr lang="en-US"/>
        </a:p>
      </dgm:t>
    </dgm:pt>
    <dgm:pt modelId="{C0F85164-124E-41DF-9461-78263D0EFE7C}" type="sibTrans" cxnId="{7F390F76-9CD8-48B0-9C42-39E3EA772B6A}">
      <dgm:prSet/>
      <dgm:spPr/>
      <dgm:t>
        <a:bodyPr/>
        <a:lstStyle/>
        <a:p>
          <a:endParaRPr lang="en-US"/>
        </a:p>
      </dgm:t>
    </dgm:pt>
    <dgm:pt modelId="{DD65FD4A-469A-4426-AE6F-56B1B4DC493A}">
      <dgm:prSet/>
      <dgm:spPr>
        <a:solidFill>
          <a:srgbClr val="0070C0"/>
        </a:solidFill>
      </dgm:spPr>
      <dgm:t>
        <a:bodyPr/>
        <a:lstStyle/>
        <a:p>
          <a:r>
            <a:rPr lang="en-US" dirty="0"/>
            <a:t>Final Presentation</a:t>
          </a:r>
        </a:p>
      </dgm:t>
    </dgm:pt>
    <dgm:pt modelId="{ED18326C-C02E-4761-B61C-4C077610150E}" type="parTrans" cxnId="{29A0AF01-3BF6-4BF4-9F7C-CB2F65321E45}">
      <dgm:prSet/>
      <dgm:spPr/>
      <dgm:t>
        <a:bodyPr/>
        <a:lstStyle/>
        <a:p>
          <a:endParaRPr lang="en-CA"/>
        </a:p>
      </dgm:t>
    </dgm:pt>
    <dgm:pt modelId="{00DFE9BF-B7FF-41E9-AD3B-A1B083E2B0B4}" type="sibTrans" cxnId="{29A0AF01-3BF6-4BF4-9F7C-CB2F65321E45}">
      <dgm:prSet/>
      <dgm:spPr/>
      <dgm:t>
        <a:bodyPr/>
        <a:lstStyle/>
        <a:p>
          <a:endParaRPr lang="en-CA"/>
        </a:p>
      </dgm:t>
    </dgm:pt>
    <dgm:pt modelId="{25D52EEA-9B51-4AC1-BCF7-F1035C920987}">
      <dgm:prSet/>
      <dgm:spPr/>
      <dgm:t>
        <a:bodyPr/>
        <a:lstStyle/>
        <a:p>
          <a:r>
            <a:rPr lang="en-US" dirty="0"/>
            <a:t>Configure Widgets (SMW)</a:t>
          </a:r>
        </a:p>
      </dgm:t>
    </dgm:pt>
    <dgm:pt modelId="{AD44C977-F1FD-4D9D-A8B8-DBBE9DECE021}" type="parTrans" cxnId="{8B075BA4-D038-4690-9574-E8189DC170D7}">
      <dgm:prSet/>
      <dgm:spPr/>
      <dgm:t>
        <a:bodyPr/>
        <a:lstStyle/>
        <a:p>
          <a:endParaRPr lang="en-CA"/>
        </a:p>
      </dgm:t>
    </dgm:pt>
    <dgm:pt modelId="{AF1D06A9-F698-45FF-8541-4119FEFF5CCA}" type="sibTrans" cxnId="{8B075BA4-D038-4690-9574-E8189DC170D7}">
      <dgm:prSet/>
      <dgm:spPr/>
      <dgm:t>
        <a:bodyPr/>
        <a:lstStyle/>
        <a:p>
          <a:endParaRPr lang="en-CA"/>
        </a:p>
      </dgm:t>
    </dgm:pt>
    <dgm:pt modelId="{2AE1E4F5-5E66-415D-9D96-E0DA1E653243}">
      <dgm:prSet/>
      <dgm:spPr/>
      <dgm:t>
        <a:bodyPr/>
        <a:lstStyle/>
        <a:p>
          <a:r>
            <a:rPr lang="en-US" dirty="0"/>
            <a:t>Implement Model (WRO)</a:t>
          </a:r>
        </a:p>
      </dgm:t>
    </dgm:pt>
    <dgm:pt modelId="{7D9647DB-7D24-441E-8961-3D52A517616D}" type="parTrans" cxnId="{91668670-7BA5-42F3-8796-673C569FCC87}">
      <dgm:prSet/>
      <dgm:spPr/>
      <dgm:t>
        <a:bodyPr/>
        <a:lstStyle/>
        <a:p>
          <a:endParaRPr lang="en-CA"/>
        </a:p>
      </dgm:t>
    </dgm:pt>
    <dgm:pt modelId="{BEC33D11-D495-4BFA-A228-76A68F349FCA}" type="sibTrans" cxnId="{91668670-7BA5-42F3-8796-673C569FCC87}">
      <dgm:prSet/>
      <dgm:spPr/>
      <dgm:t>
        <a:bodyPr/>
        <a:lstStyle/>
        <a:p>
          <a:endParaRPr lang="en-CA"/>
        </a:p>
      </dgm:t>
    </dgm:pt>
    <dgm:pt modelId="{9CB13B96-E51D-674D-B0A4-FED5F7C4D201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Web-GIS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Build App</a:t>
          </a:r>
        </a:p>
      </dgm:t>
    </dgm:pt>
    <dgm:pt modelId="{4A161AB7-C495-534C-8534-20722C769078}" type="sibTrans" cxnId="{35A12890-368A-854B-BFE7-44EF93DC9E2A}">
      <dgm:prSet/>
      <dgm:spPr/>
      <dgm:t>
        <a:bodyPr/>
        <a:lstStyle/>
        <a:p>
          <a:endParaRPr lang="en-US"/>
        </a:p>
      </dgm:t>
    </dgm:pt>
    <dgm:pt modelId="{D1107118-28CD-004D-83E2-82980D85C666}" type="parTrans" cxnId="{35A12890-368A-854B-BFE7-44EF93DC9E2A}">
      <dgm:prSet/>
      <dgm:spPr/>
      <dgm:t>
        <a:bodyPr/>
        <a:lstStyle/>
        <a:p>
          <a:endParaRPr lang="en-US"/>
        </a:p>
      </dgm:t>
    </dgm:pt>
    <dgm:pt modelId="{E6637428-E44C-4150-9932-576E5F591BFA}">
      <dgm:prSet/>
      <dgm:spPr/>
      <dgm:t>
        <a:bodyPr/>
        <a:lstStyle/>
        <a:p>
          <a:r>
            <a:rPr lang="en-US" dirty="0"/>
            <a:t>Evaluation</a:t>
          </a:r>
        </a:p>
      </dgm:t>
    </dgm:pt>
    <dgm:pt modelId="{357E6249-8BD5-4BF9-B41F-908C13BA0355}" type="parTrans" cxnId="{485F5470-1D53-4D30-85DE-8F6DEB3C23C0}">
      <dgm:prSet/>
      <dgm:spPr/>
      <dgm:t>
        <a:bodyPr/>
        <a:lstStyle/>
        <a:p>
          <a:endParaRPr lang="en-CA"/>
        </a:p>
      </dgm:t>
    </dgm:pt>
    <dgm:pt modelId="{9A382CFD-2DF3-49E7-9717-63B4BBE1861A}" type="sibTrans" cxnId="{485F5470-1D53-4D30-85DE-8F6DEB3C23C0}">
      <dgm:prSet/>
      <dgm:spPr/>
      <dgm:t>
        <a:bodyPr/>
        <a:lstStyle/>
        <a:p>
          <a:endParaRPr lang="en-CA"/>
        </a:p>
      </dgm:t>
    </dgm:pt>
    <dgm:pt modelId="{41BA1541-195B-41CC-B5C5-38639E5B59D5}">
      <dgm:prSet/>
      <dgm:spPr/>
      <dgm:t>
        <a:bodyPr/>
        <a:lstStyle/>
        <a:p>
          <a:r>
            <a:rPr lang="en-US" dirty="0"/>
            <a:t>Field visit</a:t>
          </a:r>
        </a:p>
        <a:p>
          <a:r>
            <a:rPr lang="en-US" dirty="0"/>
            <a:t> (subset study)</a:t>
          </a:r>
        </a:p>
      </dgm:t>
    </dgm:pt>
    <dgm:pt modelId="{4D2563D2-F604-416F-A912-1D8031EBA3BC}" type="parTrans" cxnId="{38AF3B47-0A2D-4CFD-8711-2AC04C1BC318}">
      <dgm:prSet/>
      <dgm:spPr/>
      <dgm:t>
        <a:bodyPr/>
        <a:lstStyle/>
        <a:p>
          <a:endParaRPr lang="en-CA"/>
        </a:p>
      </dgm:t>
    </dgm:pt>
    <dgm:pt modelId="{C75960BE-3704-4278-A2FF-02D12944A05A}" type="sibTrans" cxnId="{38AF3B47-0A2D-4CFD-8711-2AC04C1BC318}">
      <dgm:prSet/>
      <dgm:spPr/>
      <dgm:t>
        <a:bodyPr/>
        <a:lstStyle/>
        <a:p>
          <a:endParaRPr lang="en-CA"/>
        </a:p>
      </dgm:t>
    </dgm:pt>
    <dgm:pt modelId="{04665670-7E34-4831-B8B4-CA46FBCB18ED}">
      <dgm:prSet/>
      <dgm:spPr/>
      <dgm:t>
        <a:bodyPr/>
        <a:lstStyle/>
        <a:p>
          <a:r>
            <a:rPr lang="en-US"/>
            <a:t>Web App Use-case scenario</a:t>
          </a:r>
          <a:endParaRPr lang="en-US" dirty="0"/>
        </a:p>
      </dgm:t>
    </dgm:pt>
    <dgm:pt modelId="{E096C1CB-F1DD-4289-B7D9-44FCCE693222}" type="parTrans" cxnId="{D0247A1B-DA46-485A-A398-C99A333317E6}">
      <dgm:prSet/>
      <dgm:spPr/>
      <dgm:t>
        <a:bodyPr/>
        <a:lstStyle/>
        <a:p>
          <a:endParaRPr lang="en-CA"/>
        </a:p>
      </dgm:t>
    </dgm:pt>
    <dgm:pt modelId="{DC74D85F-23A4-4CEB-96BB-2800C41FE573}" type="sibTrans" cxnId="{D0247A1B-DA46-485A-A398-C99A333317E6}">
      <dgm:prSet/>
      <dgm:spPr/>
      <dgm:t>
        <a:bodyPr/>
        <a:lstStyle/>
        <a:p>
          <a:endParaRPr lang="en-CA"/>
        </a:p>
      </dgm:t>
    </dgm:pt>
    <dgm:pt modelId="{F2F1C047-EC69-BD48-B02D-12997FDA8A36}" type="pres">
      <dgm:prSet presAssocID="{8540042C-A005-CB4B-A50D-E195E8348525}" presName="theList" presStyleCnt="0">
        <dgm:presLayoutVars>
          <dgm:dir/>
          <dgm:animLvl val="lvl"/>
          <dgm:resizeHandles val="exact"/>
        </dgm:presLayoutVars>
      </dgm:prSet>
      <dgm:spPr/>
    </dgm:pt>
    <dgm:pt modelId="{DD3CEBA2-42CA-FF44-89DC-8B4D5751617D}" type="pres">
      <dgm:prSet presAssocID="{4212AA07-C347-A449-86BE-27130E660704}" presName="compNode" presStyleCnt="0"/>
      <dgm:spPr/>
    </dgm:pt>
    <dgm:pt modelId="{CE442E71-5FB0-F044-BCA8-13C4561273A9}" type="pres">
      <dgm:prSet presAssocID="{4212AA07-C347-A449-86BE-27130E660704}" presName="aNode" presStyleLbl="bgShp" presStyleIdx="0" presStyleCnt="5"/>
      <dgm:spPr/>
    </dgm:pt>
    <dgm:pt modelId="{C7A052EE-D594-064B-A8E0-6DDC71E387D2}" type="pres">
      <dgm:prSet presAssocID="{4212AA07-C347-A449-86BE-27130E660704}" presName="textNode" presStyleLbl="bgShp" presStyleIdx="0" presStyleCnt="5"/>
      <dgm:spPr/>
    </dgm:pt>
    <dgm:pt modelId="{65F61309-B24D-D946-A4EE-6ADFF557D90F}" type="pres">
      <dgm:prSet presAssocID="{4212AA07-C347-A449-86BE-27130E660704}" presName="compChildNode" presStyleCnt="0"/>
      <dgm:spPr/>
    </dgm:pt>
    <dgm:pt modelId="{815EA614-223B-C947-81C4-8704E4F696B4}" type="pres">
      <dgm:prSet presAssocID="{4212AA07-C347-A449-86BE-27130E660704}" presName="theInnerList" presStyleCnt="0"/>
      <dgm:spPr/>
    </dgm:pt>
    <dgm:pt modelId="{7E76CA0B-53DB-6146-AECC-70DB3C31B854}" type="pres">
      <dgm:prSet presAssocID="{19EFD171-7101-1C4D-BBA6-1E3F81D88A40}" presName="childNode" presStyleLbl="node1" presStyleIdx="0" presStyleCnt="19">
        <dgm:presLayoutVars>
          <dgm:bulletEnabled val="1"/>
        </dgm:presLayoutVars>
      </dgm:prSet>
      <dgm:spPr/>
    </dgm:pt>
    <dgm:pt modelId="{68C7BF3A-0AE5-A842-90B8-9B951C64CF58}" type="pres">
      <dgm:prSet presAssocID="{19EFD171-7101-1C4D-BBA6-1E3F81D88A40}" presName="aSpace2" presStyleCnt="0"/>
      <dgm:spPr/>
    </dgm:pt>
    <dgm:pt modelId="{17379891-690A-8140-AFEC-4D02B365738F}" type="pres">
      <dgm:prSet presAssocID="{8C57A416-7377-FC44-AA49-E5F43422CC13}" presName="childNode" presStyleLbl="node1" presStyleIdx="1" presStyleCnt="19">
        <dgm:presLayoutVars>
          <dgm:bulletEnabled val="1"/>
        </dgm:presLayoutVars>
      </dgm:prSet>
      <dgm:spPr/>
    </dgm:pt>
    <dgm:pt modelId="{F250BA59-F4E1-4B18-8C64-43851E77F2CF}" type="pres">
      <dgm:prSet presAssocID="{8C57A416-7377-FC44-AA49-E5F43422CC13}" presName="aSpace2" presStyleCnt="0"/>
      <dgm:spPr/>
    </dgm:pt>
    <dgm:pt modelId="{AA0D27ED-E6C0-4BC0-A171-863726FC2973}" type="pres">
      <dgm:prSet presAssocID="{4A2F3112-DC00-4EE8-A951-ECD4362FCF9F}" presName="childNode" presStyleLbl="node1" presStyleIdx="2" presStyleCnt="19">
        <dgm:presLayoutVars>
          <dgm:bulletEnabled val="1"/>
        </dgm:presLayoutVars>
      </dgm:prSet>
      <dgm:spPr/>
    </dgm:pt>
    <dgm:pt modelId="{11854E4E-DDEC-3841-9A21-3D6F3318B8A1}" type="pres">
      <dgm:prSet presAssocID="{4212AA07-C347-A449-86BE-27130E660704}" presName="aSpace" presStyleCnt="0"/>
      <dgm:spPr/>
    </dgm:pt>
    <dgm:pt modelId="{41C7FCD5-FA59-3946-8D5D-8ED33CCB7CFD}" type="pres">
      <dgm:prSet presAssocID="{9AE064AB-3FAC-2D46-9BD8-A8785B47C8B3}" presName="compNode" presStyleCnt="0"/>
      <dgm:spPr/>
    </dgm:pt>
    <dgm:pt modelId="{72F7A640-0E88-1545-9338-623BF87AF883}" type="pres">
      <dgm:prSet presAssocID="{9AE064AB-3FAC-2D46-9BD8-A8785B47C8B3}" presName="aNode" presStyleLbl="bgShp" presStyleIdx="1" presStyleCnt="5"/>
      <dgm:spPr/>
    </dgm:pt>
    <dgm:pt modelId="{ED816FE6-AFC4-0C44-B7E5-59F236ECD472}" type="pres">
      <dgm:prSet presAssocID="{9AE064AB-3FAC-2D46-9BD8-A8785B47C8B3}" presName="textNode" presStyleLbl="bgShp" presStyleIdx="1" presStyleCnt="5"/>
      <dgm:spPr/>
    </dgm:pt>
    <dgm:pt modelId="{51A39939-F842-EC4F-B20F-887254D54CA6}" type="pres">
      <dgm:prSet presAssocID="{9AE064AB-3FAC-2D46-9BD8-A8785B47C8B3}" presName="compChildNode" presStyleCnt="0"/>
      <dgm:spPr/>
    </dgm:pt>
    <dgm:pt modelId="{5E1BE819-1967-CB40-8B9C-CCA567112480}" type="pres">
      <dgm:prSet presAssocID="{9AE064AB-3FAC-2D46-9BD8-A8785B47C8B3}" presName="theInnerList" presStyleCnt="0"/>
      <dgm:spPr/>
    </dgm:pt>
    <dgm:pt modelId="{1BF9A879-4D3F-F742-AE71-D3F594242268}" type="pres">
      <dgm:prSet presAssocID="{334BE58D-8692-514A-8E74-A99C2F713C39}" presName="childNode" presStyleLbl="node1" presStyleIdx="3" presStyleCnt="19">
        <dgm:presLayoutVars>
          <dgm:bulletEnabled val="1"/>
        </dgm:presLayoutVars>
      </dgm:prSet>
      <dgm:spPr/>
    </dgm:pt>
    <dgm:pt modelId="{2B025A52-22EE-D347-9675-71E261B9C70E}" type="pres">
      <dgm:prSet presAssocID="{334BE58D-8692-514A-8E74-A99C2F713C39}" presName="aSpace2" presStyleCnt="0"/>
      <dgm:spPr/>
    </dgm:pt>
    <dgm:pt modelId="{A91C4566-0EB1-354C-A49D-86A8973883F3}" type="pres">
      <dgm:prSet presAssocID="{D8CD81DD-DC2D-724A-81CB-8EB03F028CCF}" presName="childNode" presStyleLbl="node1" presStyleIdx="4" presStyleCnt="19">
        <dgm:presLayoutVars>
          <dgm:bulletEnabled val="1"/>
        </dgm:presLayoutVars>
      </dgm:prSet>
      <dgm:spPr/>
    </dgm:pt>
    <dgm:pt modelId="{68874BFE-49E7-4322-80E9-BA15C25F4316}" type="pres">
      <dgm:prSet presAssocID="{D8CD81DD-DC2D-724A-81CB-8EB03F028CCF}" presName="aSpace2" presStyleCnt="0"/>
      <dgm:spPr/>
    </dgm:pt>
    <dgm:pt modelId="{39E1AC35-D68C-48CF-93B1-C895034CEAC7}" type="pres">
      <dgm:prSet presAssocID="{5C225C79-40EB-441D-9046-96FA2A9A37DA}" presName="childNode" presStyleLbl="node1" presStyleIdx="5" presStyleCnt="19">
        <dgm:presLayoutVars>
          <dgm:bulletEnabled val="1"/>
        </dgm:presLayoutVars>
      </dgm:prSet>
      <dgm:spPr/>
    </dgm:pt>
    <dgm:pt modelId="{0790FA6F-1C48-4ADA-A980-76F2B5C70DFE}" type="pres">
      <dgm:prSet presAssocID="{5C225C79-40EB-441D-9046-96FA2A9A37DA}" presName="aSpace2" presStyleCnt="0"/>
      <dgm:spPr/>
    </dgm:pt>
    <dgm:pt modelId="{95BDC093-BEAF-4DD9-AABE-AD6167F06DC8}" type="pres">
      <dgm:prSet presAssocID="{E64BF508-98CD-4718-AFAD-894C14E29EC4}" presName="childNode" presStyleLbl="node1" presStyleIdx="6" presStyleCnt="19">
        <dgm:presLayoutVars>
          <dgm:bulletEnabled val="1"/>
        </dgm:presLayoutVars>
      </dgm:prSet>
      <dgm:spPr/>
    </dgm:pt>
    <dgm:pt modelId="{2C5CE96F-1619-944D-967D-329E37A255E5}" type="pres">
      <dgm:prSet presAssocID="{9AE064AB-3FAC-2D46-9BD8-A8785B47C8B3}" presName="aSpace" presStyleCnt="0"/>
      <dgm:spPr/>
    </dgm:pt>
    <dgm:pt modelId="{C2AD7743-7E6F-C747-822D-2A05B45D0BD3}" type="pres">
      <dgm:prSet presAssocID="{6872EBFB-BE54-544F-B049-1FE0FA3BE13D}" presName="compNode" presStyleCnt="0"/>
      <dgm:spPr/>
    </dgm:pt>
    <dgm:pt modelId="{FA8D3722-A22B-D04B-A806-0151BD351632}" type="pres">
      <dgm:prSet presAssocID="{6872EBFB-BE54-544F-B049-1FE0FA3BE13D}" presName="aNode" presStyleLbl="bgShp" presStyleIdx="2" presStyleCnt="5"/>
      <dgm:spPr/>
    </dgm:pt>
    <dgm:pt modelId="{B72FEDB3-09EB-D845-8BD9-75158DBDC039}" type="pres">
      <dgm:prSet presAssocID="{6872EBFB-BE54-544F-B049-1FE0FA3BE13D}" presName="textNode" presStyleLbl="bgShp" presStyleIdx="2" presStyleCnt="5"/>
      <dgm:spPr/>
    </dgm:pt>
    <dgm:pt modelId="{81CC1444-C2CC-3441-AF2C-1E96029365B5}" type="pres">
      <dgm:prSet presAssocID="{6872EBFB-BE54-544F-B049-1FE0FA3BE13D}" presName="compChildNode" presStyleCnt="0"/>
      <dgm:spPr/>
    </dgm:pt>
    <dgm:pt modelId="{DF5AE7A1-2667-5B4B-BD57-EA98A54FE33C}" type="pres">
      <dgm:prSet presAssocID="{6872EBFB-BE54-544F-B049-1FE0FA3BE13D}" presName="theInnerList" presStyleCnt="0"/>
      <dgm:spPr/>
    </dgm:pt>
    <dgm:pt modelId="{ABEA55FE-CEF3-2944-B25D-860EC395F256}" type="pres">
      <dgm:prSet presAssocID="{02C79309-E170-5441-B924-1D60C0138735}" presName="childNode" presStyleLbl="node1" presStyleIdx="7" presStyleCnt="19">
        <dgm:presLayoutVars>
          <dgm:bulletEnabled val="1"/>
        </dgm:presLayoutVars>
      </dgm:prSet>
      <dgm:spPr/>
    </dgm:pt>
    <dgm:pt modelId="{B509859F-7695-414E-A84D-1988D36D0099}" type="pres">
      <dgm:prSet presAssocID="{02C79309-E170-5441-B924-1D60C0138735}" presName="aSpace2" presStyleCnt="0"/>
      <dgm:spPr/>
    </dgm:pt>
    <dgm:pt modelId="{3CD947B7-8E95-DF4F-83C0-4ABBC2C7515F}" type="pres">
      <dgm:prSet presAssocID="{E86F18D5-93D2-C84A-94B4-59C0016404D7}" presName="childNode" presStyleLbl="node1" presStyleIdx="8" presStyleCnt="19">
        <dgm:presLayoutVars>
          <dgm:bulletEnabled val="1"/>
        </dgm:presLayoutVars>
      </dgm:prSet>
      <dgm:spPr/>
    </dgm:pt>
    <dgm:pt modelId="{7B8C4F0C-2CDA-4B40-8241-A466BA225530}" type="pres">
      <dgm:prSet presAssocID="{E86F18D5-93D2-C84A-94B4-59C0016404D7}" presName="aSpace2" presStyleCnt="0"/>
      <dgm:spPr/>
    </dgm:pt>
    <dgm:pt modelId="{DFC1DE1A-9661-4A2D-8082-CE8E4A794A98}" type="pres">
      <dgm:prSet presAssocID="{D42A7565-3DAC-4EE6-96DA-36FF07E9C92B}" presName="childNode" presStyleLbl="node1" presStyleIdx="9" presStyleCnt="19" custLinFactNeighborX="-529">
        <dgm:presLayoutVars>
          <dgm:bulletEnabled val="1"/>
        </dgm:presLayoutVars>
      </dgm:prSet>
      <dgm:spPr/>
    </dgm:pt>
    <dgm:pt modelId="{866AC95F-A6C9-4699-9504-7E0104A1DC4A}" type="pres">
      <dgm:prSet presAssocID="{D42A7565-3DAC-4EE6-96DA-36FF07E9C92B}" presName="aSpace2" presStyleCnt="0"/>
      <dgm:spPr/>
    </dgm:pt>
    <dgm:pt modelId="{75298F51-DA58-4F4C-A669-F57E9938B2CB}" type="pres">
      <dgm:prSet presAssocID="{D5D9E665-8F74-4973-AFD4-B24BD9738190}" presName="childNode" presStyleLbl="node1" presStyleIdx="10" presStyleCnt="19">
        <dgm:presLayoutVars>
          <dgm:bulletEnabled val="1"/>
        </dgm:presLayoutVars>
      </dgm:prSet>
      <dgm:spPr/>
    </dgm:pt>
    <dgm:pt modelId="{B07037EA-26E5-2A41-B9C6-41CDC91C4EDE}" type="pres">
      <dgm:prSet presAssocID="{6872EBFB-BE54-544F-B049-1FE0FA3BE13D}" presName="aSpace" presStyleCnt="0"/>
      <dgm:spPr/>
    </dgm:pt>
    <dgm:pt modelId="{BBF7457D-6041-8E43-85D6-65DD5928A706}" type="pres">
      <dgm:prSet presAssocID="{9CB13B96-E51D-674D-B0A4-FED5F7C4D201}" presName="compNode" presStyleCnt="0"/>
      <dgm:spPr/>
    </dgm:pt>
    <dgm:pt modelId="{C1E059BB-A9E5-0542-BE7A-E211BB282E77}" type="pres">
      <dgm:prSet presAssocID="{9CB13B96-E51D-674D-B0A4-FED5F7C4D201}" presName="aNode" presStyleLbl="bgShp" presStyleIdx="3" presStyleCnt="5"/>
      <dgm:spPr/>
    </dgm:pt>
    <dgm:pt modelId="{F35077F7-016D-A74F-A843-524263FC8784}" type="pres">
      <dgm:prSet presAssocID="{9CB13B96-E51D-674D-B0A4-FED5F7C4D201}" presName="textNode" presStyleLbl="bgShp" presStyleIdx="3" presStyleCnt="5"/>
      <dgm:spPr/>
    </dgm:pt>
    <dgm:pt modelId="{33749FD2-B1AE-3646-8DE1-7F03E4663505}" type="pres">
      <dgm:prSet presAssocID="{9CB13B96-E51D-674D-B0A4-FED5F7C4D201}" presName="compChildNode" presStyleCnt="0"/>
      <dgm:spPr/>
    </dgm:pt>
    <dgm:pt modelId="{8FBEEA9C-ADDD-D94D-830A-2147DAFE47BF}" type="pres">
      <dgm:prSet presAssocID="{9CB13B96-E51D-674D-B0A4-FED5F7C4D201}" presName="theInnerList" presStyleCnt="0"/>
      <dgm:spPr/>
    </dgm:pt>
    <dgm:pt modelId="{EC40C184-D205-ED47-BFCF-42F35A895472}" type="pres">
      <dgm:prSet presAssocID="{0A402048-922D-0742-ADFC-8537CCAA7715}" presName="childNode" presStyleLbl="node1" presStyleIdx="11" presStyleCnt="19">
        <dgm:presLayoutVars>
          <dgm:bulletEnabled val="1"/>
        </dgm:presLayoutVars>
      </dgm:prSet>
      <dgm:spPr/>
    </dgm:pt>
    <dgm:pt modelId="{63FDBEFF-7067-4B4E-A61F-78ED0033DB74}" type="pres">
      <dgm:prSet presAssocID="{0A402048-922D-0742-ADFC-8537CCAA7715}" presName="aSpace2" presStyleCnt="0"/>
      <dgm:spPr/>
    </dgm:pt>
    <dgm:pt modelId="{BB6E5943-AECF-4D80-BBAE-B0ED82F123D8}" type="pres">
      <dgm:prSet presAssocID="{25D52EEA-9B51-4AC1-BCF7-F1035C920987}" presName="childNode" presStyleLbl="node1" presStyleIdx="12" presStyleCnt="19">
        <dgm:presLayoutVars>
          <dgm:bulletEnabled val="1"/>
        </dgm:presLayoutVars>
      </dgm:prSet>
      <dgm:spPr/>
    </dgm:pt>
    <dgm:pt modelId="{4F1CE1BE-44C0-4A88-946A-65F77A540D8D}" type="pres">
      <dgm:prSet presAssocID="{25D52EEA-9B51-4AC1-BCF7-F1035C920987}" presName="aSpace2" presStyleCnt="0"/>
      <dgm:spPr/>
    </dgm:pt>
    <dgm:pt modelId="{FF6EADF7-0E19-4E4F-B38D-F79A13849A4D}" type="pres">
      <dgm:prSet presAssocID="{2AE1E4F5-5E66-415D-9D96-E0DA1E653243}" presName="childNode" presStyleLbl="node1" presStyleIdx="13" presStyleCnt="19">
        <dgm:presLayoutVars>
          <dgm:bulletEnabled val="1"/>
        </dgm:presLayoutVars>
      </dgm:prSet>
      <dgm:spPr/>
    </dgm:pt>
    <dgm:pt modelId="{9CA11C6F-02AB-4A1D-8F78-E17EB96B4636}" type="pres">
      <dgm:prSet presAssocID="{2AE1E4F5-5E66-415D-9D96-E0DA1E653243}" presName="aSpace2" presStyleCnt="0"/>
      <dgm:spPr/>
    </dgm:pt>
    <dgm:pt modelId="{D417E36B-5DE0-428F-88CA-6380143583F5}" type="pres">
      <dgm:prSet presAssocID="{3FE758C6-17A8-4406-A17D-07F2A58899C5}" presName="childNode" presStyleLbl="node1" presStyleIdx="14" presStyleCnt="19">
        <dgm:presLayoutVars>
          <dgm:bulletEnabled val="1"/>
        </dgm:presLayoutVars>
      </dgm:prSet>
      <dgm:spPr/>
    </dgm:pt>
    <dgm:pt modelId="{ACDB11D5-58B9-784D-A697-F2D3603CD7C7}" type="pres">
      <dgm:prSet presAssocID="{9CB13B96-E51D-674D-B0A4-FED5F7C4D201}" presName="aSpace" presStyleCnt="0"/>
      <dgm:spPr/>
    </dgm:pt>
    <dgm:pt modelId="{D31CB915-B068-E349-932E-D4C996106111}" type="pres">
      <dgm:prSet presAssocID="{D2E349F1-B814-4E45-A64A-8F9F2F377F28}" presName="compNode" presStyleCnt="0"/>
      <dgm:spPr/>
    </dgm:pt>
    <dgm:pt modelId="{B3AD2357-AD1B-764C-B77E-C3835B3E2B46}" type="pres">
      <dgm:prSet presAssocID="{D2E349F1-B814-4E45-A64A-8F9F2F377F28}" presName="aNode" presStyleLbl="bgShp" presStyleIdx="4" presStyleCnt="5"/>
      <dgm:spPr/>
    </dgm:pt>
    <dgm:pt modelId="{306F2618-67DB-5E43-8CFD-77CC668B94A7}" type="pres">
      <dgm:prSet presAssocID="{D2E349F1-B814-4E45-A64A-8F9F2F377F28}" presName="textNode" presStyleLbl="bgShp" presStyleIdx="4" presStyleCnt="5"/>
      <dgm:spPr/>
    </dgm:pt>
    <dgm:pt modelId="{7D1F4F03-0B32-8443-B059-964B4E9B5583}" type="pres">
      <dgm:prSet presAssocID="{D2E349F1-B814-4E45-A64A-8F9F2F377F28}" presName="compChildNode" presStyleCnt="0"/>
      <dgm:spPr/>
    </dgm:pt>
    <dgm:pt modelId="{1CCE072B-F673-CE40-B037-F8151B35941A}" type="pres">
      <dgm:prSet presAssocID="{D2E349F1-B814-4E45-A64A-8F9F2F377F28}" presName="theInnerList" presStyleCnt="0"/>
      <dgm:spPr/>
    </dgm:pt>
    <dgm:pt modelId="{C37BF511-79A0-4CDC-8B4E-5D0434890D63}" type="pres">
      <dgm:prSet presAssocID="{E6637428-E44C-4150-9932-576E5F591BFA}" presName="childNode" presStyleLbl="node1" presStyleIdx="15" presStyleCnt="19">
        <dgm:presLayoutVars>
          <dgm:bulletEnabled val="1"/>
        </dgm:presLayoutVars>
      </dgm:prSet>
      <dgm:spPr/>
    </dgm:pt>
    <dgm:pt modelId="{57EC67A5-2C83-43E6-B9B9-AEFCA8ED4E83}" type="pres">
      <dgm:prSet presAssocID="{E6637428-E44C-4150-9932-576E5F591BFA}" presName="aSpace2" presStyleCnt="0"/>
      <dgm:spPr/>
    </dgm:pt>
    <dgm:pt modelId="{BC861BDC-0F0E-4F20-A737-C410B2E03A36}" type="pres">
      <dgm:prSet presAssocID="{41BA1541-195B-41CC-B5C5-38639E5B59D5}" presName="childNode" presStyleLbl="node1" presStyleIdx="16" presStyleCnt="19">
        <dgm:presLayoutVars>
          <dgm:bulletEnabled val="1"/>
        </dgm:presLayoutVars>
      </dgm:prSet>
      <dgm:spPr/>
    </dgm:pt>
    <dgm:pt modelId="{13DE1FE0-997B-4B71-82D3-91031528E718}" type="pres">
      <dgm:prSet presAssocID="{41BA1541-195B-41CC-B5C5-38639E5B59D5}" presName="aSpace2" presStyleCnt="0"/>
      <dgm:spPr/>
    </dgm:pt>
    <dgm:pt modelId="{794217A1-E94F-4972-866D-79537F482D3F}" type="pres">
      <dgm:prSet presAssocID="{04665670-7E34-4831-B8B4-CA46FBCB18ED}" presName="childNode" presStyleLbl="node1" presStyleIdx="17" presStyleCnt="19">
        <dgm:presLayoutVars>
          <dgm:bulletEnabled val="1"/>
        </dgm:presLayoutVars>
      </dgm:prSet>
      <dgm:spPr/>
    </dgm:pt>
    <dgm:pt modelId="{35CB2CBF-CC33-47FE-A804-6BAB2D5EEEAA}" type="pres">
      <dgm:prSet presAssocID="{04665670-7E34-4831-B8B4-CA46FBCB18ED}" presName="aSpace2" presStyleCnt="0"/>
      <dgm:spPr/>
    </dgm:pt>
    <dgm:pt modelId="{CBB2F2EB-C514-46B9-8919-CB1B22280246}" type="pres">
      <dgm:prSet presAssocID="{DD65FD4A-469A-4426-AE6F-56B1B4DC493A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29A0AF01-3BF6-4BF4-9F7C-CB2F65321E45}" srcId="{D2E349F1-B814-4E45-A64A-8F9F2F377F28}" destId="{DD65FD4A-469A-4426-AE6F-56B1B4DC493A}" srcOrd="3" destOrd="0" parTransId="{ED18326C-C02E-4761-B61C-4C077610150E}" sibTransId="{00DFE9BF-B7FF-41E9-AD3B-A1B083E2B0B4}"/>
    <dgm:cxn modelId="{0946ED09-600F-A549-BFE9-C247395C5172}" type="presOf" srcId="{8C57A416-7377-FC44-AA49-E5F43422CC13}" destId="{17379891-690A-8140-AFEC-4D02B365738F}" srcOrd="0" destOrd="0" presId="urn:microsoft.com/office/officeart/2005/8/layout/lProcess2"/>
    <dgm:cxn modelId="{4ADDB615-7BFA-0040-AD4F-9F61EF1FB67B}" type="presOf" srcId="{6872EBFB-BE54-544F-B049-1FE0FA3BE13D}" destId="{FA8D3722-A22B-D04B-A806-0151BD351632}" srcOrd="0" destOrd="0" presId="urn:microsoft.com/office/officeart/2005/8/layout/lProcess2"/>
    <dgm:cxn modelId="{D160A91A-F13A-A640-BC6B-2B702E1E0027}" srcId="{4212AA07-C347-A449-86BE-27130E660704}" destId="{19EFD171-7101-1C4D-BBA6-1E3F81D88A40}" srcOrd="0" destOrd="0" parTransId="{684A5E31-60DE-E548-BC28-DDA63550F3E8}" sibTransId="{85A4F650-492F-8149-B585-2F956B3F98AD}"/>
    <dgm:cxn modelId="{D0247A1B-DA46-485A-A398-C99A333317E6}" srcId="{D2E349F1-B814-4E45-A64A-8F9F2F377F28}" destId="{04665670-7E34-4831-B8B4-CA46FBCB18ED}" srcOrd="2" destOrd="0" parTransId="{E096C1CB-F1DD-4289-B7D9-44FCCE693222}" sibTransId="{DC74D85F-23A4-4CEB-96BB-2800C41FE573}"/>
    <dgm:cxn modelId="{959CDD23-AEAE-42EB-A7B1-373BD2EDC20E}" type="presOf" srcId="{E6637428-E44C-4150-9932-576E5F591BFA}" destId="{C37BF511-79A0-4CDC-8B4E-5D0434890D63}" srcOrd="0" destOrd="0" presId="urn:microsoft.com/office/officeart/2005/8/layout/lProcess2"/>
    <dgm:cxn modelId="{88D54A25-E86C-4D2E-B82B-56701C91C5AB}" srcId="{9AE064AB-3FAC-2D46-9BD8-A8785B47C8B3}" destId="{E64BF508-98CD-4718-AFAD-894C14E29EC4}" srcOrd="3" destOrd="0" parTransId="{F44901A9-96BA-4ACC-8203-07C8608787AF}" sibTransId="{E1B2ADB3-CAF1-44D4-A791-92E2C8D552E8}"/>
    <dgm:cxn modelId="{B214CA26-D6B4-5A42-AC69-84C7DF229BFF}" type="presOf" srcId="{02C79309-E170-5441-B924-1D60C0138735}" destId="{ABEA55FE-CEF3-2944-B25D-860EC395F256}" srcOrd="0" destOrd="0" presId="urn:microsoft.com/office/officeart/2005/8/layout/lProcess2"/>
    <dgm:cxn modelId="{8EF70831-3C98-864C-BFC3-7986E6FC11D6}" type="presOf" srcId="{4212AA07-C347-A449-86BE-27130E660704}" destId="{CE442E71-5FB0-F044-BCA8-13C4561273A9}" srcOrd="0" destOrd="0" presId="urn:microsoft.com/office/officeart/2005/8/layout/lProcess2"/>
    <dgm:cxn modelId="{26420C3A-DFA9-477E-89EA-5F8DC29AF02D}" type="presOf" srcId="{5C225C79-40EB-441D-9046-96FA2A9A37DA}" destId="{39E1AC35-D68C-48CF-93B1-C895034CEAC7}" srcOrd="0" destOrd="0" presId="urn:microsoft.com/office/officeart/2005/8/layout/lProcess2"/>
    <dgm:cxn modelId="{8AEB7D3B-B025-FD45-8DA6-13ACDA97D8EF}" srcId="{9CB13B96-E51D-674D-B0A4-FED5F7C4D201}" destId="{0A402048-922D-0742-ADFC-8537CCAA7715}" srcOrd="0" destOrd="0" parTransId="{72E33AB6-ACEF-2446-9BA2-6D4DC222C865}" sibTransId="{A87FA662-1EDD-7C4C-90D5-7A3A222F6138}"/>
    <dgm:cxn modelId="{08831E5E-C862-4242-9273-33DC34F0C368}" type="presOf" srcId="{2AE1E4F5-5E66-415D-9D96-E0DA1E653243}" destId="{FF6EADF7-0E19-4E4F-B38D-F79A13849A4D}" srcOrd="0" destOrd="0" presId="urn:microsoft.com/office/officeart/2005/8/layout/lProcess2"/>
    <dgm:cxn modelId="{119CB841-CD31-46AF-9439-18827E146D55}" type="presOf" srcId="{04665670-7E34-4831-B8B4-CA46FBCB18ED}" destId="{794217A1-E94F-4972-866D-79537F482D3F}" srcOrd="0" destOrd="0" presId="urn:microsoft.com/office/officeart/2005/8/layout/lProcess2"/>
    <dgm:cxn modelId="{AB856E66-F7AB-F641-977F-182517974885}" type="presOf" srcId="{334BE58D-8692-514A-8E74-A99C2F713C39}" destId="{1BF9A879-4D3F-F742-AE71-D3F594242268}" srcOrd="0" destOrd="0" presId="urn:microsoft.com/office/officeart/2005/8/layout/lProcess2"/>
    <dgm:cxn modelId="{CBD45346-56AD-9A43-89A0-77653A94F7F9}" srcId="{4212AA07-C347-A449-86BE-27130E660704}" destId="{8C57A416-7377-FC44-AA49-E5F43422CC13}" srcOrd="1" destOrd="0" parTransId="{F3FE606E-D0E5-C64D-87EE-EC94CA5BCD1D}" sibTransId="{EA61CFB2-2A86-C645-9C7F-173EA3E484E3}"/>
    <dgm:cxn modelId="{38AF3B47-0A2D-4CFD-8711-2AC04C1BC318}" srcId="{D2E349F1-B814-4E45-A64A-8F9F2F377F28}" destId="{41BA1541-195B-41CC-B5C5-38639E5B59D5}" srcOrd="1" destOrd="0" parTransId="{4D2563D2-F604-416F-A912-1D8031EBA3BC}" sibTransId="{C75960BE-3704-4278-A2FF-02D12944A05A}"/>
    <dgm:cxn modelId="{E7223348-7593-B64A-BAA9-4DE571C1B1A8}" srcId="{8540042C-A005-CB4B-A50D-E195E8348525}" destId="{9AE064AB-3FAC-2D46-9BD8-A8785B47C8B3}" srcOrd="1" destOrd="0" parTransId="{B1E0ED2D-7EF7-6345-A2C7-700ABF71C14A}" sibTransId="{5E7054C3-859A-8349-B77B-5599DA02778D}"/>
    <dgm:cxn modelId="{485F5470-1D53-4D30-85DE-8F6DEB3C23C0}" srcId="{D2E349F1-B814-4E45-A64A-8F9F2F377F28}" destId="{E6637428-E44C-4150-9932-576E5F591BFA}" srcOrd="0" destOrd="0" parTransId="{357E6249-8BD5-4BF9-B41F-908C13BA0355}" sibTransId="{9A382CFD-2DF3-49E7-9717-63B4BBE1861A}"/>
    <dgm:cxn modelId="{91668670-7BA5-42F3-8796-673C569FCC87}" srcId="{9CB13B96-E51D-674D-B0A4-FED5F7C4D201}" destId="{2AE1E4F5-5E66-415D-9D96-E0DA1E653243}" srcOrd="2" destOrd="0" parTransId="{7D9647DB-7D24-441E-8961-3D52A517616D}" sibTransId="{BEC33D11-D495-4BFA-A228-76A68F349FCA}"/>
    <dgm:cxn modelId="{248DA771-F85F-4514-A426-C879B520109B}" type="presOf" srcId="{25D52EEA-9B51-4AC1-BCF7-F1035C920987}" destId="{BB6E5943-AECF-4D80-BBAE-B0ED82F123D8}" srcOrd="0" destOrd="0" presId="urn:microsoft.com/office/officeart/2005/8/layout/lProcess2"/>
    <dgm:cxn modelId="{D4700852-62F6-864C-925F-BA9D8870F16F}" srcId="{9AE064AB-3FAC-2D46-9BD8-A8785B47C8B3}" destId="{D8CD81DD-DC2D-724A-81CB-8EB03F028CCF}" srcOrd="1" destOrd="0" parTransId="{E3693F3A-A027-E446-845A-1920204949D5}" sibTransId="{2CCEDA34-4E80-2D4A-A09B-F90498592534}"/>
    <dgm:cxn modelId="{298D7173-0E71-C14C-ADFA-E8D7DD78D520}" type="presOf" srcId="{D8CD81DD-DC2D-724A-81CB-8EB03F028CCF}" destId="{A91C4566-0EB1-354C-A49D-86A8973883F3}" srcOrd="0" destOrd="0" presId="urn:microsoft.com/office/officeart/2005/8/layout/lProcess2"/>
    <dgm:cxn modelId="{7F390F76-9CD8-48B0-9C42-39E3EA772B6A}" srcId="{9CB13B96-E51D-674D-B0A4-FED5F7C4D201}" destId="{3FE758C6-17A8-4406-A17D-07F2A58899C5}" srcOrd="3" destOrd="0" parTransId="{DF4332D6-1F14-4AD3-AF94-33C4B9041044}" sibTransId="{C0F85164-124E-41DF-9461-78263D0EFE7C}"/>
    <dgm:cxn modelId="{8D375B80-43CC-2740-A444-F0A6F12AA091}" srcId="{9AE064AB-3FAC-2D46-9BD8-A8785B47C8B3}" destId="{334BE58D-8692-514A-8E74-A99C2F713C39}" srcOrd="0" destOrd="0" parTransId="{70CABA91-952C-EA44-A504-E0B3E964E0B2}" sibTransId="{6C94634D-8F42-C948-AD9F-A3A0C0A84AC7}"/>
    <dgm:cxn modelId="{6EE48280-F982-4612-AF5F-07B48AA678FD}" srcId="{4212AA07-C347-A449-86BE-27130E660704}" destId="{4A2F3112-DC00-4EE8-A951-ECD4362FCF9F}" srcOrd="2" destOrd="0" parTransId="{B6B0EDFB-B35A-4EA9-85A0-F0A442A3BE64}" sibTransId="{A1F2F87A-DCE0-4F08-B47D-3D83E99915DF}"/>
    <dgm:cxn modelId="{257ABF85-08D0-48C3-8574-621C03AA9B03}" type="presOf" srcId="{41BA1541-195B-41CC-B5C5-38639E5B59D5}" destId="{BC861BDC-0F0E-4F20-A737-C410B2E03A36}" srcOrd="0" destOrd="0" presId="urn:microsoft.com/office/officeart/2005/8/layout/lProcess2"/>
    <dgm:cxn modelId="{6FC0C08C-714D-614C-9AC8-0A3EF76DA682}" type="presOf" srcId="{4212AA07-C347-A449-86BE-27130E660704}" destId="{C7A052EE-D594-064B-A8E0-6DDC71E387D2}" srcOrd="1" destOrd="0" presId="urn:microsoft.com/office/officeart/2005/8/layout/lProcess2"/>
    <dgm:cxn modelId="{60B0198E-D8A2-4B3B-9EAF-F4548C08F7BA}" type="presOf" srcId="{D42A7565-3DAC-4EE6-96DA-36FF07E9C92B}" destId="{DFC1DE1A-9661-4A2D-8082-CE8E4A794A98}" srcOrd="0" destOrd="0" presId="urn:microsoft.com/office/officeart/2005/8/layout/lProcess2"/>
    <dgm:cxn modelId="{756DF18E-E4E9-8042-8C07-9B9AF22244D8}" type="presOf" srcId="{8540042C-A005-CB4B-A50D-E195E8348525}" destId="{F2F1C047-EC69-BD48-B02D-12997FDA8A36}" srcOrd="0" destOrd="0" presId="urn:microsoft.com/office/officeart/2005/8/layout/lProcess2"/>
    <dgm:cxn modelId="{35A12890-368A-854B-BFE7-44EF93DC9E2A}" srcId="{8540042C-A005-CB4B-A50D-E195E8348525}" destId="{9CB13B96-E51D-674D-B0A4-FED5F7C4D201}" srcOrd="3" destOrd="0" parTransId="{D1107118-28CD-004D-83E2-82980D85C666}" sibTransId="{4A161AB7-C495-534C-8534-20722C769078}"/>
    <dgm:cxn modelId="{31238B90-560B-EB40-91F8-A028F7364730}" srcId="{8540042C-A005-CB4B-A50D-E195E8348525}" destId="{4212AA07-C347-A449-86BE-27130E660704}" srcOrd="0" destOrd="0" parTransId="{7FC832DE-0B3A-9F43-B9B9-939BCC5D3991}" sibTransId="{F8B99E52-985A-C147-9F13-1376149E41D3}"/>
    <dgm:cxn modelId="{620DE394-E95C-FC41-AA46-95A4D50139B0}" type="presOf" srcId="{9CB13B96-E51D-674D-B0A4-FED5F7C4D201}" destId="{F35077F7-016D-A74F-A843-524263FC8784}" srcOrd="1" destOrd="0" presId="urn:microsoft.com/office/officeart/2005/8/layout/lProcess2"/>
    <dgm:cxn modelId="{59B12D95-0D46-4B45-8BBB-666931E9C78E}" srcId="{6872EBFB-BE54-544F-B049-1FE0FA3BE13D}" destId="{D5D9E665-8F74-4973-AFD4-B24BD9738190}" srcOrd="3" destOrd="0" parTransId="{9A06E0CA-0594-42A6-9AF2-1089EFB42E5A}" sibTransId="{B7C47CE5-0F37-4D61-AABE-C59C99A731F8}"/>
    <dgm:cxn modelId="{57AE2B96-5C6E-A343-B059-6864EEFD9E92}" type="presOf" srcId="{19EFD171-7101-1C4D-BBA6-1E3F81D88A40}" destId="{7E76CA0B-53DB-6146-AECC-70DB3C31B854}" srcOrd="0" destOrd="0" presId="urn:microsoft.com/office/officeart/2005/8/layout/lProcess2"/>
    <dgm:cxn modelId="{FDA6049C-A877-C548-A601-AD15480D3E4E}" type="presOf" srcId="{0A402048-922D-0742-ADFC-8537CCAA7715}" destId="{EC40C184-D205-ED47-BFCF-42F35A895472}" srcOrd="0" destOrd="0" presId="urn:microsoft.com/office/officeart/2005/8/layout/lProcess2"/>
    <dgm:cxn modelId="{8B075BA4-D038-4690-9574-E8189DC170D7}" srcId="{9CB13B96-E51D-674D-B0A4-FED5F7C4D201}" destId="{25D52EEA-9B51-4AC1-BCF7-F1035C920987}" srcOrd="1" destOrd="0" parTransId="{AD44C977-F1FD-4D9D-A8B8-DBBE9DECE021}" sibTransId="{AF1D06A9-F698-45FF-8541-4119FEFF5CCA}"/>
    <dgm:cxn modelId="{446B21A5-0CCB-374C-943B-57B12634FDE9}" type="presOf" srcId="{9AE064AB-3FAC-2D46-9BD8-A8785B47C8B3}" destId="{ED816FE6-AFC4-0C44-B7E5-59F236ECD472}" srcOrd="1" destOrd="0" presId="urn:microsoft.com/office/officeart/2005/8/layout/lProcess2"/>
    <dgm:cxn modelId="{36FBDEA8-B4DD-4F41-99E2-2124C7ADDEE9}" type="presOf" srcId="{4A2F3112-DC00-4EE8-A951-ECD4362FCF9F}" destId="{AA0D27ED-E6C0-4BC0-A171-863726FC2973}" srcOrd="0" destOrd="0" presId="urn:microsoft.com/office/officeart/2005/8/layout/lProcess2"/>
    <dgm:cxn modelId="{58DAECB0-B682-4E81-90EE-E517E7EDDB25}" type="presOf" srcId="{DD65FD4A-469A-4426-AE6F-56B1B4DC493A}" destId="{CBB2F2EB-C514-46B9-8919-CB1B22280246}" srcOrd="0" destOrd="0" presId="urn:microsoft.com/office/officeart/2005/8/layout/lProcess2"/>
    <dgm:cxn modelId="{359F89BC-D47D-4FCC-8C86-45CB01B761F9}" srcId="{9AE064AB-3FAC-2D46-9BD8-A8785B47C8B3}" destId="{5C225C79-40EB-441D-9046-96FA2A9A37DA}" srcOrd="2" destOrd="0" parTransId="{73551E18-01FB-4C45-A189-0A6C1597DA91}" sibTransId="{A09CCCF6-F1D0-4489-BD3F-A2824FD15BDA}"/>
    <dgm:cxn modelId="{489723BE-9918-0343-B1CF-3577A3A96257}" type="presOf" srcId="{E86F18D5-93D2-C84A-94B4-59C0016404D7}" destId="{3CD947B7-8E95-DF4F-83C0-4ABBC2C7515F}" srcOrd="0" destOrd="0" presId="urn:microsoft.com/office/officeart/2005/8/layout/lProcess2"/>
    <dgm:cxn modelId="{1687ACC1-D8D9-534E-9E28-76D1B2554A46}" type="presOf" srcId="{D2E349F1-B814-4E45-A64A-8F9F2F377F28}" destId="{B3AD2357-AD1B-764C-B77E-C3835B3E2B46}" srcOrd="0" destOrd="0" presId="urn:microsoft.com/office/officeart/2005/8/layout/lProcess2"/>
    <dgm:cxn modelId="{F090C5C1-21AF-544F-BBDE-DA95461A65D6}" type="presOf" srcId="{D2E349F1-B814-4E45-A64A-8F9F2F377F28}" destId="{306F2618-67DB-5E43-8CFD-77CC668B94A7}" srcOrd="1" destOrd="0" presId="urn:microsoft.com/office/officeart/2005/8/layout/lProcess2"/>
    <dgm:cxn modelId="{4E50E9C1-175B-534F-B899-A750617480FE}" srcId="{8540042C-A005-CB4B-A50D-E195E8348525}" destId="{D2E349F1-B814-4E45-A64A-8F9F2F377F28}" srcOrd="4" destOrd="0" parTransId="{B245D438-5B58-A949-9651-AF6C2A13C0FB}" sibTransId="{3453AF74-E22D-0141-89D6-104AD0671B80}"/>
    <dgm:cxn modelId="{9509B8C7-CE74-3A45-9BA6-8FCBE47D6537}" srcId="{6872EBFB-BE54-544F-B049-1FE0FA3BE13D}" destId="{02C79309-E170-5441-B924-1D60C0138735}" srcOrd="0" destOrd="0" parTransId="{855B8EDA-E226-E441-8D85-74778F60CA0B}" sibTransId="{82FB9962-D523-E046-A15E-D2AE662CDBB4}"/>
    <dgm:cxn modelId="{80EDA3CB-EB05-4541-8BD6-553BF0EB8FC3}" type="presOf" srcId="{3FE758C6-17A8-4406-A17D-07F2A58899C5}" destId="{D417E36B-5DE0-428F-88CA-6380143583F5}" srcOrd="0" destOrd="0" presId="urn:microsoft.com/office/officeart/2005/8/layout/lProcess2"/>
    <dgm:cxn modelId="{3482EECC-FF94-814A-AE16-62C9758C1A67}" type="presOf" srcId="{9CB13B96-E51D-674D-B0A4-FED5F7C4D201}" destId="{C1E059BB-A9E5-0542-BE7A-E211BB282E77}" srcOrd="0" destOrd="0" presId="urn:microsoft.com/office/officeart/2005/8/layout/lProcess2"/>
    <dgm:cxn modelId="{BED0B0D4-1D40-E046-A7B3-873B4AD670A3}" srcId="{8540042C-A005-CB4B-A50D-E195E8348525}" destId="{6872EBFB-BE54-544F-B049-1FE0FA3BE13D}" srcOrd="2" destOrd="0" parTransId="{41F5E57E-F0B2-0F42-98B8-B7A1A77A0432}" sibTransId="{E55051E1-260B-BA4E-80C8-A733F158A3DA}"/>
    <dgm:cxn modelId="{5ED5FBE1-B829-6344-9C35-B577A2EFE8D4}" srcId="{6872EBFB-BE54-544F-B049-1FE0FA3BE13D}" destId="{E86F18D5-93D2-C84A-94B4-59C0016404D7}" srcOrd="1" destOrd="0" parTransId="{FD6A0197-AA5A-2846-842B-7F60A3371AAE}" sibTransId="{D1CB77AC-73CB-8342-9646-5A11A2BE69A4}"/>
    <dgm:cxn modelId="{968FC5E3-96F6-5142-9280-6A26070F51B3}" type="presOf" srcId="{9AE064AB-3FAC-2D46-9BD8-A8785B47C8B3}" destId="{72F7A640-0E88-1545-9338-623BF87AF883}" srcOrd="0" destOrd="0" presId="urn:microsoft.com/office/officeart/2005/8/layout/lProcess2"/>
    <dgm:cxn modelId="{F564B6E9-ECF5-4101-8546-306FC9B4CA41}" type="presOf" srcId="{E64BF508-98CD-4718-AFAD-894C14E29EC4}" destId="{95BDC093-BEAF-4DD9-AABE-AD6167F06DC8}" srcOrd="0" destOrd="0" presId="urn:microsoft.com/office/officeart/2005/8/layout/lProcess2"/>
    <dgm:cxn modelId="{7C6014F7-F781-874F-9A03-2C5F28F25F5D}" type="presOf" srcId="{6872EBFB-BE54-544F-B049-1FE0FA3BE13D}" destId="{B72FEDB3-09EB-D845-8BD9-75158DBDC039}" srcOrd="1" destOrd="0" presId="urn:microsoft.com/office/officeart/2005/8/layout/lProcess2"/>
    <dgm:cxn modelId="{E9C923FF-57A2-484F-865E-94194BE8AA59}" srcId="{6872EBFB-BE54-544F-B049-1FE0FA3BE13D}" destId="{D42A7565-3DAC-4EE6-96DA-36FF07E9C92B}" srcOrd="2" destOrd="0" parTransId="{A89F5ECA-CB72-4CA8-910A-16256D1C0FF9}" sibTransId="{73F5C443-19BB-442E-A39E-6A9672209EA5}"/>
    <dgm:cxn modelId="{33AB7FFF-A42C-414F-8EBD-722F36F70D47}" type="presOf" srcId="{D5D9E665-8F74-4973-AFD4-B24BD9738190}" destId="{75298F51-DA58-4F4C-A669-F57E9938B2CB}" srcOrd="0" destOrd="0" presId="urn:microsoft.com/office/officeart/2005/8/layout/lProcess2"/>
    <dgm:cxn modelId="{7D51FF3C-46CD-2B43-95B4-84B60564A0C5}" type="presParOf" srcId="{F2F1C047-EC69-BD48-B02D-12997FDA8A36}" destId="{DD3CEBA2-42CA-FF44-89DC-8B4D5751617D}" srcOrd="0" destOrd="0" presId="urn:microsoft.com/office/officeart/2005/8/layout/lProcess2"/>
    <dgm:cxn modelId="{73D29556-6745-8B40-B1BA-BDFFCDA0BE04}" type="presParOf" srcId="{DD3CEBA2-42CA-FF44-89DC-8B4D5751617D}" destId="{CE442E71-5FB0-F044-BCA8-13C4561273A9}" srcOrd="0" destOrd="0" presId="urn:microsoft.com/office/officeart/2005/8/layout/lProcess2"/>
    <dgm:cxn modelId="{4EFB47D0-1F68-A447-9782-20CF63A9F65B}" type="presParOf" srcId="{DD3CEBA2-42CA-FF44-89DC-8B4D5751617D}" destId="{C7A052EE-D594-064B-A8E0-6DDC71E387D2}" srcOrd="1" destOrd="0" presId="urn:microsoft.com/office/officeart/2005/8/layout/lProcess2"/>
    <dgm:cxn modelId="{6F84E545-7075-A14C-8C9A-4AE0C618A520}" type="presParOf" srcId="{DD3CEBA2-42CA-FF44-89DC-8B4D5751617D}" destId="{65F61309-B24D-D946-A4EE-6ADFF557D90F}" srcOrd="2" destOrd="0" presId="urn:microsoft.com/office/officeart/2005/8/layout/lProcess2"/>
    <dgm:cxn modelId="{F3B1696D-043D-5146-82ED-B69761C702AF}" type="presParOf" srcId="{65F61309-B24D-D946-A4EE-6ADFF557D90F}" destId="{815EA614-223B-C947-81C4-8704E4F696B4}" srcOrd="0" destOrd="0" presId="urn:microsoft.com/office/officeart/2005/8/layout/lProcess2"/>
    <dgm:cxn modelId="{C4308231-52A4-6A42-BB06-25B4754212A2}" type="presParOf" srcId="{815EA614-223B-C947-81C4-8704E4F696B4}" destId="{7E76CA0B-53DB-6146-AECC-70DB3C31B854}" srcOrd="0" destOrd="0" presId="urn:microsoft.com/office/officeart/2005/8/layout/lProcess2"/>
    <dgm:cxn modelId="{97FEDBD4-C379-A14E-A735-DF277DA725FF}" type="presParOf" srcId="{815EA614-223B-C947-81C4-8704E4F696B4}" destId="{68C7BF3A-0AE5-A842-90B8-9B951C64CF58}" srcOrd="1" destOrd="0" presId="urn:microsoft.com/office/officeart/2005/8/layout/lProcess2"/>
    <dgm:cxn modelId="{9E827DB7-221D-244F-8C58-27B890F9AA1D}" type="presParOf" srcId="{815EA614-223B-C947-81C4-8704E4F696B4}" destId="{17379891-690A-8140-AFEC-4D02B365738F}" srcOrd="2" destOrd="0" presId="urn:microsoft.com/office/officeart/2005/8/layout/lProcess2"/>
    <dgm:cxn modelId="{171B2048-6C81-4853-ABDC-FA02DAE97590}" type="presParOf" srcId="{815EA614-223B-C947-81C4-8704E4F696B4}" destId="{F250BA59-F4E1-4B18-8C64-43851E77F2CF}" srcOrd="3" destOrd="0" presId="urn:microsoft.com/office/officeart/2005/8/layout/lProcess2"/>
    <dgm:cxn modelId="{7994E7AB-A8DC-4E2E-8D0A-C87A53C188C5}" type="presParOf" srcId="{815EA614-223B-C947-81C4-8704E4F696B4}" destId="{AA0D27ED-E6C0-4BC0-A171-863726FC2973}" srcOrd="4" destOrd="0" presId="urn:microsoft.com/office/officeart/2005/8/layout/lProcess2"/>
    <dgm:cxn modelId="{A3BB8374-3917-9D43-9069-9AA919CB60C5}" type="presParOf" srcId="{F2F1C047-EC69-BD48-B02D-12997FDA8A36}" destId="{11854E4E-DDEC-3841-9A21-3D6F3318B8A1}" srcOrd="1" destOrd="0" presId="urn:microsoft.com/office/officeart/2005/8/layout/lProcess2"/>
    <dgm:cxn modelId="{FB7030D9-6B0D-3847-BE19-1687E31406EA}" type="presParOf" srcId="{F2F1C047-EC69-BD48-B02D-12997FDA8A36}" destId="{41C7FCD5-FA59-3946-8D5D-8ED33CCB7CFD}" srcOrd="2" destOrd="0" presId="urn:microsoft.com/office/officeart/2005/8/layout/lProcess2"/>
    <dgm:cxn modelId="{6A76793B-6832-2B46-A527-17CF9CCF4ECB}" type="presParOf" srcId="{41C7FCD5-FA59-3946-8D5D-8ED33CCB7CFD}" destId="{72F7A640-0E88-1545-9338-623BF87AF883}" srcOrd="0" destOrd="0" presId="urn:microsoft.com/office/officeart/2005/8/layout/lProcess2"/>
    <dgm:cxn modelId="{70CAF362-0734-904E-9D59-3033369C5C31}" type="presParOf" srcId="{41C7FCD5-FA59-3946-8D5D-8ED33CCB7CFD}" destId="{ED816FE6-AFC4-0C44-B7E5-59F236ECD472}" srcOrd="1" destOrd="0" presId="urn:microsoft.com/office/officeart/2005/8/layout/lProcess2"/>
    <dgm:cxn modelId="{0E3B3963-85CB-4842-94B6-7F147396546D}" type="presParOf" srcId="{41C7FCD5-FA59-3946-8D5D-8ED33CCB7CFD}" destId="{51A39939-F842-EC4F-B20F-887254D54CA6}" srcOrd="2" destOrd="0" presId="urn:microsoft.com/office/officeart/2005/8/layout/lProcess2"/>
    <dgm:cxn modelId="{7DBCA4E8-9A2B-8743-8C39-0ADDB0677479}" type="presParOf" srcId="{51A39939-F842-EC4F-B20F-887254D54CA6}" destId="{5E1BE819-1967-CB40-8B9C-CCA567112480}" srcOrd="0" destOrd="0" presId="urn:microsoft.com/office/officeart/2005/8/layout/lProcess2"/>
    <dgm:cxn modelId="{D28643E9-F265-034F-A24F-5A3E7D2D8C3B}" type="presParOf" srcId="{5E1BE819-1967-CB40-8B9C-CCA567112480}" destId="{1BF9A879-4D3F-F742-AE71-D3F594242268}" srcOrd="0" destOrd="0" presId="urn:microsoft.com/office/officeart/2005/8/layout/lProcess2"/>
    <dgm:cxn modelId="{8EFE945B-5D9A-DF4E-ABF6-24F2D1623156}" type="presParOf" srcId="{5E1BE819-1967-CB40-8B9C-CCA567112480}" destId="{2B025A52-22EE-D347-9675-71E261B9C70E}" srcOrd="1" destOrd="0" presId="urn:microsoft.com/office/officeart/2005/8/layout/lProcess2"/>
    <dgm:cxn modelId="{C9DFF8A2-FD93-DF40-A74C-E2C884B2FA4E}" type="presParOf" srcId="{5E1BE819-1967-CB40-8B9C-CCA567112480}" destId="{A91C4566-0EB1-354C-A49D-86A8973883F3}" srcOrd="2" destOrd="0" presId="urn:microsoft.com/office/officeart/2005/8/layout/lProcess2"/>
    <dgm:cxn modelId="{02F9D96B-4A48-4940-8594-F2FF1C11870B}" type="presParOf" srcId="{5E1BE819-1967-CB40-8B9C-CCA567112480}" destId="{68874BFE-49E7-4322-80E9-BA15C25F4316}" srcOrd="3" destOrd="0" presId="urn:microsoft.com/office/officeart/2005/8/layout/lProcess2"/>
    <dgm:cxn modelId="{9B38A7D7-351F-4626-862A-363BD12F1CF6}" type="presParOf" srcId="{5E1BE819-1967-CB40-8B9C-CCA567112480}" destId="{39E1AC35-D68C-48CF-93B1-C895034CEAC7}" srcOrd="4" destOrd="0" presId="urn:microsoft.com/office/officeart/2005/8/layout/lProcess2"/>
    <dgm:cxn modelId="{21326BDF-56B0-43FB-952C-6131105CF5FE}" type="presParOf" srcId="{5E1BE819-1967-CB40-8B9C-CCA567112480}" destId="{0790FA6F-1C48-4ADA-A980-76F2B5C70DFE}" srcOrd="5" destOrd="0" presId="urn:microsoft.com/office/officeart/2005/8/layout/lProcess2"/>
    <dgm:cxn modelId="{C7FBF8BD-6E8F-4991-9613-BCC1EDECA98E}" type="presParOf" srcId="{5E1BE819-1967-CB40-8B9C-CCA567112480}" destId="{95BDC093-BEAF-4DD9-AABE-AD6167F06DC8}" srcOrd="6" destOrd="0" presId="urn:microsoft.com/office/officeart/2005/8/layout/lProcess2"/>
    <dgm:cxn modelId="{9393D852-6233-8B48-A71D-3768106B0F2B}" type="presParOf" srcId="{F2F1C047-EC69-BD48-B02D-12997FDA8A36}" destId="{2C5CE96F-1619-944D-967D-329E37A255E5}" srcOrd="3" destOrd="0" presId="urn:microsoft.com/office/officeart/2005/8/layout/lProcess2"/>
    <dgm:cxn modelId="{0B49FC3C-5AE2-EC4D-9A2A-CB4B01B4A187}" type="presParOf" srcId="{F2F1C047-EC69-BD48-B02D-12997FDA8A36}" destId="{C2AD7743-7E6F-C747-822D-2A05B45D0BD3}" srcOrd="4" destOrd="0" presId="urn:microsoft.com/office/officeart/2005/8/layout/lProcess2"/>
    <dgm:cxn modelId="{134CA864-8F4D-9648-88C8-D9A8FD70CEA8}" type="presParOf" srcId="{C2AD7743-7E6F-C747-822D-2A05B45D0BD3}" destId="{FA8D3722-A22B-D04B-A806-0151BD351632}" srcOrd="0" destOrd="0" presId="urn:microsoft.com/office/officeart/2005/8/layout/lProcess2"/>
    <dgm:cxn modelId="{81924107-359D-DA49-A781-16DE74FDB908}" type="presParOf" srcId="{C2AD7743-7E6F-C747-822D-2A05B45D0BD3}" destId="{B72FEDB3-09EB-D845-8BD9-75158DBDC039}" srcOrd="1" destOrd="0" presId="urn:microsoft.com/office/officeart/2005/8/layout/lProcess2"/>
    <dgm:cxn modelId="{F18BF75A-8A58-C14C-8D06-E6C57F7BBB05}" type="presParOf" srcId="{C2AD7743-7E6F-C747-822D-2A05B45D0BD3}" destId="{81CC1444-C2CC-3441-AF2C-1E96029365B5}" srcOrd="2" destOrd="0" presId="urn:microsoft.com/office/officeart/2005/8/layout/lProcess2"/>
    <dgm:cxn modelId="{9E2C6AA5-129F-B645-BF6E-32461157F4AD}" type="presParOf" srcId="{81CC1444-C2CC-3441-AF2C-1E96029365B5}" destId="{DF5AE7A1-2667-5B4B-BD57-EA98A54FE33C}" srcOrd="0" destOrd="0" presId="urn:microsoft.com/office/officeart/2005/8/layout/lProcess2"/>
    <dgm:cxn modelId="{7607CD5C-3C6E-D849-B20A-6FB5D358E692}" type="presParOf" srcId="{DF5AE7A1-2667-5B4B-BD57-EA98A54FE33C}" destId="{ABEA55FE-CEF3-2944-B25D-860EC395F256}" srcOrd="0" destOrd="0" presId="urn:microsoft.com/office/officeart/2005/8/layout/lProcess2"/>
    <dgm:cxn modelId="{5FD06FE1-C122-7D49-8C9F-E814A97FCC66}" type="presParOf" srcId="{DF5AE7A1-2667-5B4B-BD57-EA98A54FE33C}" destId="{B509859F-7695-414E-A84D-1988D36D0099}" srcOrd="1" destOrd="0" presId="urn:microsoft.com/office/officeart/2005/8/layout/lProcess2"/>
    <dgm:cxn modelId="{D6D28747-940A-4B43-B3F2-8BD7EC491725}" type="presParOf" srcId="{DF5AE7A1-2667-5B4B-BD57-EA98A54FE33C}" destId="{3CD947B7-8E95-DF4F-83C0-4ABBC2C7515F}" srcOrd="2" destOrd="0" presId="urn:microsoft.com/office/officeart/2005/8/layout/lProcess2"/>
    <dgm:cxn modelId="{BC1A4A55-34F5-43A6-8B0C-0622C99CF0D4}" type="presParOf" srcId="{DF5AE7A1-2667-5B4B-BD57-EA98A54FE33C}" destId="{7B8C4F0C-2CDA-4B40-8241-A466BA225530}" srcOrd="3" destOrd="0" presId="urn:microsoft.com/office/officeart/2005/8/layout/lProcess2"/>
    <dgm:cxn modelId="{5C4F8866-1BAC-4975-AB8C-5B7B33165298}" type="presParOf" srcId="{DF5AE7A1-2667-5B4B-BD57-EA98A54FE33C}" destId="{DFC1DE1A-9661-4A2D-8082-CE8E4A794A98}" srcOrd="4" destOrd="0" presId="urn:microsoft.com/office/officeart/2005/8/layout/lProcess2"/>
    <dgm:cxn modelId="{980466D6-B69B-4163-8DBA-3B146660B7AA}" type="presParOf" srcId="{DF5AE7A1-2667-5B4B-BD57-EA98A54FE33C}" destId="{866AC95F-A6C9-4699-9504-7E0104A1DC4A}" srcOrd="5" destOrd="0" presId="urn:microsoft.com/office/officeart/2005/8/layout/lProcess2"/>
    <dgm:cxn modelId="{DA19CDE8-A4D0-4F60-BC61-EDAD1AF0C7E6}" type="presParOf" srcId="{DF5AE7A1-2667-5B4B-BD57-EA98A54FE33C}" destId="{75298F51-DA58-4F4C-A669-F57E9938B2CB}" srcOrd="6" destOrd="0" presId="urn:microsoft.com/office/officeart/2005/8/layout/lProcess2"/>
    <dgm:cxn modelId="{A99E010F-6B59-C640-817A-3D0B0DA29263}" type="presParOf" srcId="{F2F1C047-EC69-BD48-B02D-12997FDA8A36}" destId="{B07037EA-26E5-2A41-B9C6-41CDC91C4EDE}" srcOrd="5" destOrd="0" presId="urn:microsoft.com/office/officeart/2005/8/layout/lProcess2"/>
    <dgm:cxn modelId="{F67AECF0-1B35-8649-A80F-76E6FE2F1EE5}" type="presParOf" srcId="{F2F1C047-EC69-BD48-B02D-12997FDA8A36}" destId="{BBF7457D-6041-8E43-85D6-65DD5928A706}" srcOrd="6" destOrd="0" presId="urn:microsoft.com/office/officeart/2005/8/layout/lProcess2"/>
    <dgm:cxn modelId="{EC9EF76E-2939-4A49-B4B2-D54FAD24B25B}" type="presParOf" srcId="{BBF7457D-6041-8E43-85D6-65DD5928A706}" destId="{C1E059BB-A9E5-0542-BE7A-E211BB282E77}" srcOrd="0" destOrd="0" presId="urn:microsoft.com/office/officeart/2005/8/layout/lProcess2"/>
    <dgm:cxn modelId="{A75B0D5C-9AE2-7547-A036-737850E08B8F}" type="presParOf" srcId="{BBF7457D-6041-8E43-85D6-65DD5928A706}" destId="{F35077F7-016D-A74F-A843-524263FC8784}" srcOrd="1" destOrd="0" presId="urn:microsoft.com/office/officeart/2005/8/layout/lProcess2"/>
    <dgm:cxn modelId="{05555D42-5831-3D43-901C-02D94141F3CD}" type="presParOf" srcId="{BBF7457D-6041-8E43-85D6-65DD5928A706}" destId="{33749FD2-B1AE-3646-8DE1-7F03E4663505}" srcOrd="2" destOrd="0" presId="urn:microsoft.com/office/officeart/2005/8/layout/lProcess2"/>
    <dgm:cxn modelId="{0210AD88-9EE8-AC4E-8FB1-E263D6D3EDDD}" type="presParOf" srcId="{33749FD2-B1AE-3646-8DE1-7F03E4663505}" destId="{8FBEEA9C-ADDD-D94D-830A-2147DAFE47BF}" srcOrd="0" destOrd="0" presId="urn:microsoft.com/office/officeart/2005/8/layout/lProcess2"/>
    <dgm:cxn modelId="{DDB0F783-047F-774A-8D50-728EAE96B474}" type="presParOf" srcId="{8FBEEA9C-ADDD-D94D-830A-2147DAFE47BF}" destId="{EC40C184-D205-ED47-BFCF-42F35A895472}" srcOrd="0" destOrd="0" presId="urn:microsoft.com/office/officeart/2005/8/layout/lProcess2"/>
    <dgm:cxn modelId="{D6C66088-B2F8-A747-91A4-132590FEC208}" type="presParOf" srcId="{8FBEEA9C-ADDD-D94D-830A-2147DAFE47BF}" destId="{63FDBEFF-7067-4B4E-A61F-78ED0033DB74}" srcOrd="1" destOrd="0" presId="urn:microsoft.com/office/officeart/2005/8/layout/lProcess2"/>
    <dgm:cxn modelId="{BA76ABFC-652A-4191-A256-B8B12D94614C}" type="presParOf" srcId="{8FBEEA9C-ADDD-D94D-830A-2147DAFE47BF}" destId="{BB6E5943-AECF-4D80-BBAE-B0ED82F123D8}" srcOrd="2" destOrd="0" presId="urn:microsoft.com/office/officeart/2005/8/layout/lProcess2"/>
    <dgm:cxn modelId="{50DDC0D9-3B55-49E3-B768-41353BB7473E}" type="presParOf" srcId="{8FBEEA9C-ADDD-D94D-830A-2147DAFE47BF}" destId="{4F1CE1BE-44C0-4A88-946A-65F77A540D8D}" srcOrd="3" destOrd="0" presId="urn:microsoft.com/office/officeart/2005/8/layout/lProcess2"/>
    <dgm:cxn modelId="{D95B6568-8FD4-413E-B85E-CB63F5FF9602}" type="presParOf" srcId="{8FBEEA9C-ADDD-D94D-830A-2147DAFE47BF}" destId="{FF6EADF7-0E19-4E4F-B38D-F79A13849A4D}" srcOrd="4" destOrd="0" presId="urn:microsoft.com/office/officeart/2005/8/layout/lProcess2"/>
    <dgm:cxn modelId="{F5CA6390-C45D-413F-ADB9-78BBDC0171FE}" type="presParOf" srcId="{8FBEEA9C-ADDD-D94D-830A-2147DAFE47BF}" destId="{9CA11C6F-02AB-4A1D-8F78-E17EB96B4636}" srcOrd="5" destOrd="0" presId="urn:microsoft.com/office/officeart/2005/8/layout/lProcess2"/>
    <dgm:cxn modelId="{DEFDAD69-3E5E-424C-BFCA-D968677E7DA1}" type="presParOf" srcId="{8FBEEA9C-ADDD-D94D-830A-2147DAFE47BF}" destId="{D417E36B-5DE0-428F-88CA-6380143583F5}" srcOrd="6" destOrd="0" presId="urn:microsoft.com/office/officeart/2005/8/layout/lProcess2"/>
    <dgm:cxn modelId="{CB092DCD-A4F5-7E4D-B3EC-B83B4F626D43}" type="presParOf" srcId="{F2F1C047-EC69-BD48-B02D-12997FDA8A36}" destId="{ACDB11D5-58B9-784D-A697-F2D3603CD7C7}" srcOrd="7" destOrd="0" presId="urn:microsoft.com/office/officeart/2005/8/layout/lProcess2"/>
    <dgm:cxn modelId="{A4D5055B-F0A7-DF4A-A39D-880367B03FAE}" type="presParOf" srcId="{F2F1C047-EC69-BD48-B02D-12997FDA8A36}" destId="{D31CB915-B068-E349-932E-D4C996106111}" srcOrd="8" destOrd="0" presId="urn:microsoft.com/office/officeart/2005/8/layout/lProcess2"/>
    <dgm:cxn modelId="{00C9F218-9EFB-F341-9490-F9BA8D7A1B5C}" type="presParOf" srcId="{D31CB915-B068-E349-932E-D4C996106111}" destId="{B3AD2357-AD1B-764C-B77E-C3835B3E2B46}" srcOrd="0" destOrd="0" presId="urn:microsoft.com/office/officeart/2005/8/layout/lProcess2"/>
    <dgm:cxn modelId="{5A32EDDF-3068-6B48-8186-A4B2FA6A848D}" type="presParOf" srcId="{D31CB915-B068-E349-932E-D4C996106111}" destId="{306F2618-67DB-5E43-8CFD-77CC668B94A7}" srcOrd="1" destOrd="0" presId="urn:microsoft.com/office/officeart/2005/8/layout/lProcess2"/>
    <dgm:cxn modelId="{98D2DA2D-D145-B241-8D9A-BAD12FD24B9E}" type="presParOf" srcId="{D31CB915-B068-E349-932E-D4C996106111}" destId="{7D1F4F03-0B32-8443-B059-964B4E9B5583}" srcOrd="2" destOrd="0" presId="urn:microsoft.com/office/officeart/2005/8/layout/lProcess2"/>
    <dgm:cxn modelId="{18F1593D-5245-834E-8EF9-BF83D807266C}" type="presParOf" srcId="{7D1F4F03-0B32-8443-B059-964B4E9B5583}" destId="{1CCE072B-F673-CE40-B037-F8151B35941A}" srcOrd="0" destOrd="0" presId="urn:microsoft.com/office/officeart/2005/8/layout/lProcess2"/>
    <dgm:cxn modelId="{91DFD736-A687-43D1-A313-72387F01D709}" type="presParOf" srcId="{1CCE072B-F673-CE40-B037-F8151B35941A}" destId="{C37BF511-79A0-4CDC-8B4E-5D0434890D63}" srcOrd="0" destOrd="0" presId="urn:microsoft.com/office/officeart/2005/8/layout/lProcess2"/>
    <dgm:cxn modelId="{51E4F82B-0654-4E8E-B343-9FB1EB84FFC2}" type="presParOf" srcId="{1CCE072B-F673-CE40-B037-F8151B35941A}" destId="{57EC67A5-2C83-43E6-B9B9-AEFCA8ED4E83}" srcOrd="1" destOrd="0" presId="urn:microsoft.com/office/officeart/2005/8/layout/lProcess2"/>
    <dgm:cxn modelId="{8EBF3854-EDBF-4947-A55C-1FC854BA95F8}" type="presParOf" srcId="{1CCE072B-F673-CE40-B037-F8151B35941A}" destId="{BC861BDC-0F0E-4F20-A737-C410B2E03A36}" srcOrd="2" destOrd="0" presId="urn:microsoft.com/office/officeart/2005/8/layout/lProcess2"/>
    <dgm:cxn modelId="{92F79723-387E-4B96-A2CC-ED12F41CC96C}" type="presParOf" srcId="{1CCE072B-F673-CE40-B037-F8151B35941A}" destId="{13DE1FE0-997B-4B71-82D3-91031528E718}" srcOrd="3" destOrd="0" presId="urn:microsoft.com/office/officeart/2005/8/layout/lProcess2"/>
    <dgm:cxn modelId="{C293783E-7B55-4B51-93C7-E3E21B4A7EBF}" type="presParOf" srcId="{1CCE072B-F673-CE40-B037-F8151B35941A}" destId="{794217A1-E94F-4972-866D-79537F482D3F}" srcOrd="4" destOrd="0" presId="urn:microsoft.com/office/officeart/2005/8/layout/lProcess2"/>
    <dgm:cxn modelId="{A0C2A6DD-B4A8-49CC-BF07-A4C7AAC397A8}" type="presParOf" srcId="{1CCE072B-F673-CE40-B037-F8151B35941A}" destId="{35CB2CBF-CC33-47FE-A804-6BAB2D5EEEAA}" srcOrd="5" destOrd="0" presId="urn:microsoft.com/office/officeart/2005/8/layout/lProcess2"/>
    <dgm:cxn modelId="{BB6975BC-B213-4A41-8BDB-F28AF6C9F4A9}" type="presParOf" srcId="{1CCE072B-F673-CE40-B037-F8151B35941A}" destId="{CBB2F2EB-C514-46B9-8919-CB1B222802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40042C-A005-CB4B-A50D-E195E8348525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2AA07-C347-A449-86BE-27130E660704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Project Management</a:t>
          </a:r>
        </a:p>
      </dgm:t>
    </dgm:pt>
    <dgm:pt modelId="{7FC832DE-0B3A-9F43-B9B9-939BCC5D3991}" type="parTrans" cxnId="{31238B90-560B-EB40-91F8-A028F7364730}">
      <dgm:prSet/>
      <dgm:spPr/>
      <dgm:t>
        <a:bodyPr/>
        <a:lstStyle/>
        <a:p>
          <a:endParaRPr lang="en-US"/>
        </a:p>
      </dgm:t>
    </dgm:pt>
    <dgm:pt modelId="{F8B99E52-985A-C147-9F13-1376149E41D3}" type="sibTrans" cxnId="{31238B90-560B-EB40-91F8-A028F7364730}">
      <dgm:prSet/>
      <dgm:spPr/>
      <dgm:t>
        <a:bodyPr/>
        <a:lstStyle/>
        <a:p>
          <a:endParaRPr lang="en-US"/>
        </a:p>
      </dgm:t>
    </dgm:pt>
    <dgm:pt modelId="{19EFD171-7101-1C4D-BBA6-1E3F81D88A40}">
      <dgm:prSet phldrT="[Text]"/>
      <dgm:spPr/>
      <dgm:t>
        <a:bodyPr/>
        <a:lstStyle/>
        <a:p>
          <a:r>
            <a:rPr lang="en-US" dirty="0"/>
            <a:t>Project Definition</a:t>
          </a:r>
        </a:p>
      </dgm:t>
    </dgm:pt>
    <dgm:pt modelId="{684A5E31-60DE-E548-BC28-DDA63550F3E8}" type="parTrans" cxnId="{D160A91A-F13A-A640-BC6B-2B702E1E0027}">
      <dgm:prSet/>
      <dgm:spPr/>
      <dgm:t>
        <a:bodyPr/>
        <a:lstStyle/>
        <a:p>
          <a:endParaRPr lang="en-US"/>
        </a:p>
      </dgm:t>
    </dgm:pt>
    <dgm:pt modelId="{85A4F650-492F-8149-B585-2F956B3F98AD}" type="sibTrans" cxnId="{D160A91A-F13A-A640-BC6B-2B702E1E0027}">
      <dgm:prSet/>
      <dgm:spPr/>
      <dgm:t>
        <a:bodyPr/>
        <a:lstStyle/>
        <a:p>
          <a:endParaRPr lang="en-US"/>
        </a:p>
      </dgm:t>
    </dgm:pt>
    <dgm:pt modelId="{8C57A416-7377-FC44-AA49-E5F43422CC13}">
      <dgm:prSet phldrT="[Text]"/>
      <dgm:spPr/>
      <dgm:t>
        <a:bodyPr/>
        <a:lstStyle/>
        <a:p>
          <a:r>
            <a:rPr lang="en-US" dirty="0"/>
            <a:t>Define the Problem</a:t>
          </a:r>
        </a:p>
      </dgm:t>
    </dgm:pt>
    <dgm:pt modelId="{F3FE606E-D0E5-C64D-87EE-EC94CA5BCD1D}" type="parTrans" cxnId="{CBD45346-56AD-9A43-89A0-77653A94F7F9}">
      <dgm:prSet/>
      <dgm:spPr/>
      <dgm:t>
        <a:bodyPr/>
        <a:lstStyle/>
        <a:p>
          <a:endParaRPr lang="en-US"/>
        </a:p>
      </dgm:t>
    </dgm:pt>
    <dgm:pt modelId="{EA61CFB2-2A86-C645-9C7F-173EA3E484E3}" type="sibTrans" cxnId="{CBD45346-56AD-9A43-89A0-77653A94F7F9}">
      <dgm:prSet/>
      <dgm:spPr/>
      <dgm:t>
        <a:bodyPr/>
        <a:lstStyle/>
        <a:p>
          <a:endParaRPr lang="en-US"/>
        </a:p>
      </dgm:t>
    </dgm:pt>
    <dgm:pt modelId="{9AE064AB-3FAC-2D46-9BD8-A8785B47C8B3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Data Management</a:t>
          </a:r>
        </a:p>
      </dgm:t>
    </dgm:pt>
    <dgm:pt modelId="{B1E0ED2D-7EF7-6345-A2C7-700ABF71C14A}" type="parTrans" cxnId="{E7223348-7593-B64A-BAA9-4DE571C1B1A8}">
      <dgm:prSet/>
      <dgm:spPr/>
      <dgm:t>
        <a:bodyPr/>
        <a:lstStyle/>
        <a:p>
          <a:endParaRPr lang="en-US"/>
        </a:p>
      </dgm:t>
    </dgm:pt>
    <dgm:pt modelId="{5E7054C3-859A-8349-B77B-5599DA02778D}" type="sibTrans" cxnId="{E7223348-7593-B64A-BAA9-4DE571C1B1A8}">
      <dgm:prSet/>
      <dgm:spPr/>
      <dgm:t>
        <a:bodyPr/>
        <a:lstStyle/>
        <a:p>
          <a:endParaRPr lang="en-US"/>
        </a:p>
      </dgm:t>
    </dgm:pt>
    <dgm:pt modelId="{334BE58D-8692-514A-8E74-A99C2F713C39}">
      <dgm:prSet phldrT="[Text]"/>
      <dgm:spPr/>
      <dgm:t>
        <a:bodyPr/>
        <a:lstStyle/>
        <a:p>
          <a:r>
            <a:rPr lang="en-US" dirty="0"/>
            <a:t>Selection</a:t>
          </a:r>
        </a:p>
      </dgm:t>
    </dgm:pt>
    <dgm:pt modelId="{70CABA91-952C-EA44-A504-E0B3E964E0B2}" type="parTrans" cxnId="{8D375B80-43CC-2740-A444-F0A6F12AA091}">
      <dgm:prSet/>
      <dgm:spPr/>
      <dgm:t>
        <a:bodyPr/>
        <a:lstStyle/>
        <a:p>
          <a:endParaRPr lang="en-US"/>
        </a:p>
      </dgm:t>
    </dgm:pt>
    <dgm:pt modelId="{6C94634D-8F42-C948-AD9F-A3A0C0A84AC7}" type="sibTrans" cxnId="{8D375B80-43CC-2740-A444-F0A6F12AA091}">
      <dgm:prSet/>
      <dgm:spPr/>
      <dgm:t>
        <a:bodyPr/>
        <a:lstStyle/>
        <a:p>
          <a:endParaRPr lang="en-US"/>
        </a:p>
      </dgm:t>
    </dgm:pt>
    <dgm:pt modelId="{D8CD81DD-DC2D-724A-81CB-8EB03F028CCF}">
      <dgm:prSet phldrT="[Text]"/>
      <dgm:spPr/>
      <dgm:t>
        <a:bodyPr/>
        <a:lstStyle/>
        <a:p>
          <a:r>
            <a:rPr lang="en-US" dirty="0"/>
            <a:t>DB Import</a:t>
          </a:r>
        </a:p>
      </dgm:t>
    </dgm:pt>
    <dgm:pt modelId="{E3693F3A-A027-E446-845A-1920204949D5}" type="parTrans" cxnId="{D4700852-62F6-864C-925F-BA9D8870F16F}">
      <dgm:prSet/>
      <dgm:spPr/>
      <dgm:t>
        <a:bodyPr/>
        <a:lstStyle/>
        <a:p>
          <a:endParaRPr lang="en-US"/>
        </a:p>
      </dgm:t>
    </dgm:pt>
    <dgm:pt modelId="{2CCEDA34-4E80-2D4A-A09B-F90498592534}" type="sibTrans" cxnId="{D4700852-62F6-864C-925F-BA9D8870F16F}">
      <dgm:prSet/>
      <dgm:spPr/>
      <dgm:t>
        <a:bodyPr/>
        <a:lstStyle/>
        <a:p>
          <a:endParaRPr lang="en-US"/>
        </a:p>
      </dgm:t>
    </dgm:pt>
    <dgm:pt modelId="{6872EBFB-BE54-544F-B049-1FE0FA3BE13D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Desktop-GIS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WRO tool</a:t>
          </a:r>
        </a:p>
      </dgm:t>
    </dgm:pt>
    <dgm:pt modelId="{41F5E57E-F0B2-0F42-98B8-B7A1A77A0432}" type="parTrans" cxnId="{BED0B0D4-1D40-E046-A7B3-873B4AD670A3}">
      <dgm:prSet/>
      <dgm:spPr/>
      <dgm:t>
        <a:bodyPr/>
        <a:lstStyle/>
        <a:p>
          <a:endParaRPr lang="en-US"/>
        </a:p>
      </dgm:t>
    </dgm:pt>
    <dgm:pt modelId="{E55051E1-260B-BA4E-80C8-A733F158A3DA}" type="sibTrans" cxnId="{BED0B0D4-1D40-E046-A7B3-873B4AD670A3}">
      <dgm:prSet/>
      <dgm:spPr/>
      <dgm:t>
        <a:bodyPr/>
        <a:lstStyle/>
        <a:p>
          <a:endParaRPr lang="en-US"/>
        </a:p>
      </dgm:t>
    </dgm:pt>
    <dgm:pt modelId="{02C79309-E170-5441-B924-1D60C0138735}">
      <dgm:prSet phldrT="[Text]"/>
      <dgm:spPr/>
      <dgm:t>
        <a:bodyPr/>
        <a:lstStyle/>
        <a:p>
          <a:r>
            <a:rPr lang="en-US" dirty="0"/>
            <a:t> Model Design</a:t>
          </a:r>
        </a:p>
      </dgm:t>
    </dgm:pt>
    <dgm:pt modelId="{855B8EDA-E226-E441-8D85-74778F60CA0B}" type="parTrans" cxnId="{9509B8C7-CE74-3A45-9BA6-8FCBE47D6537}">
      <dgm:prSet/>
      <dgm:spPr/>
      <dgm:t>
        <a:bodyPr/>
        <a:lstStyle/>
        <a:p>
          <a:endParaRPr lang="en-US"/>
        </a:p>
      </dgm:t>
    </dgm:pt>
    <dgm:pt modelId="{82FB9962-D523-E046-A15E-D2AE662CDBB4}" type="sibTrans" cxnId="{9509B8C7-CE74-3A45-9BA6-8FCBE47D6537}">
      <dgm:prSet/>
      <dgm:spPr/>
      <dgm:t>
        <a:bodyPr/>
        <a:lstStyle/>
        <a:p>
          <a:endParaRPr lang="en-US"/>
        </a:p>
      </dgm:t>
    </dgm:pt>
    <dgm:pt modelId="{D2E349F1-B814-4E45-A64A-8F9F2F377F28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Model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Evaluation(s)</a:t>
          </a:r>
        </a:p>
      </dgm:t>
    </dgm:pt>
    <dgm:pt modelId="{B245D438-5B58-A949-9651-AF6C2A13C0FB}" type="parTrans" cxnId="{4E50E9C1-175B-534F-B899-A750617480FE}">
      <dgm:prSet/>
      <dgm:spPr/>
      <dgm:t>
        <a:bodyPr/>
        <a:lstStyle/>
        <a:p>
          <a:endParaRPr lang="en-US"/>
        </a:p>
      </dgm:t>
    </dgm:pt>
    <dgm:pt modelId="{3453AF74-E22D-0141-89D6-104AD0671B80}" type="sibTrans" cxnId="{4E50E9C1-175B-534F-B899-A750617480FE}">
      <dgm:prSet/>
      <dgm:spPr/>
      <dgm:t>
        <a:bodyPr/>
        <a:lstStyle/>
        <a:p>
          <a:endParaRPr lang="en-US"/>
        </a:p>
      </dgm:t>
    </dgm:pt>
    <dgm:pt modelId="{0A402048-922D-0742-ADFC-8537CCAA7715}">
      <dgm:prSet phldrT="[Text]"/>
      <dgm:spPr/>
      <dgm:t>
        <a:bodyPr/>
        <a:lstStyle/>
        <a:p>
          <a:r>
            <a:rPr lang="en-US" dirty="0"/>
            <a:t> User Interface Design/Build</a:t>
          </a:r>
        </a:p>
      </dgm:t>
    </dgm:pt>
    <dgm:pt modelId="{72E33AB6-ACEF-2446-9BA2-6D4DC222C865}" type="parTrans" cxnId="{8AEB7D3B-B025-FD45-8DA6-13ACDA97D8EF}">
      <dgm:prSet/>
      <dgm:spPr/>
      <dgm:t>
        <a:bodyPr/>
        <a:lstStyle/>
        <a:p>
          <a:endParaRPr lang="en-US"/>
        </a:p>
      </dgm:t>
    </dgm:pt>
    <dgm:pt modelId="{A87FA662-1EDD-7C4C-90D5-7A3A222F6138}" type="sibTrans" cxnId="{8AEB7D3B-B025-FD45-8DA6-13ACDA97D8EF}">
      <dgm:prSet/>
      <dgm:spPr/>
      <dgm:t>
        <a:bodyPr/>
        <a:lstStyle/>
        <a:p>
          <a:endParaRPr lang="en-US"/>
        </a:p>
      </dgm:t>
    </dgm:pt>
    <dgm:pt modelId="{E86F18D5-93D2-C84A-94B4-59C0016404D7}">
      <dgm:prSet phldrT="[Text]"/>
      <dgm:spPr/>
      <dgm:t>
        <a:bodyPr/>
        <a:lstStyle/>
        <a:p>
          <a:r>
            <a:rPr lang="en-US" dirty="0"/>
            <a:t>Implement Model (WRO)</a:t>
          </a:r>
        </a:p>
      </dgm:t>
    </dgm:pt>
    <dgm:pt modelId="{FD6A0197-AA5A-2846-842B-7F60A3371AAE}" type="parTrans" cxnId="{5ED5FBE1-B829-6344-9C35-B577A2EFE8D4}">
      <dgm:prSet/>
      <dgm:spPr/>
      <dgm:t>
        <a:bodyPr/>
        <a:lstStyle/>
        <a:p>
          <a:endParaRPr lang="en-US"/>
        </a:p>
      </dgm:t>
    </dgm:pt>
    <dgm:pt modelId="{D1CB77AC-73CB-8342-9646-5A11A2BE69A4}" type="sibTrans" cxnId="{5ED5FBE1-B829-6344-9C35-B577A2EFE8D4}">
      <dgm:prSet/>
      <dgm:spPr/>
      <dgm:t>
        <a:bodyPr/>
        <a:lstStyle/>
        <a:p>
          <a:endParaRPr lang="en-US"/>
        </a:p>
      </dgm:t>
    </dgm:pt>
    <dgm:pt modelId="{5C225C79-40EB-441D-9046-96FA2A9A37DA}">
      <dgm:prSet phldrT="[Text]"/>
      <dgm:spPr/>
      <dgm:t>
        <a:bodyPr/>
        <a:lstStyle/>
        <a:p>
          <a:r>
            <a:rPr lang="en-US" dirty="0"/>
            <a:t>Curation</a:t>
          </a:r>
        </a:p>
      </dgm:t>
    </dgm:pt>
    <dgm:pt modelId="{73551E18-01FB-4C45-A189-0A6C1597DA91}" type="parTrans" cxnId="{359F89BC-D47D-4FCC-8C86-45CB01B761F9}">
      <dgm:prSet/>
      <dgm:spPr/>
      <dgm:t>
        <a:bodyPr/>
        <a:lstStyle/>
        <a:p>
          <a:endParaRPr lang="en-US"/>
        </a:p>
      </dgm:t>
    </dgm:pt>
    <dgm:pt modelId="{A09CCCF6-F1D0-4489-BD3F-A2824FD15BDA}" type="sibTrans" cxnId="{359F89BC-D47D-4FCC-8C86-45CB01B761F9}">
      <dgm:prSet/>
      <dgm:spPr/>
      <dgm:t>
        <a:bodyPr/>
        <a:lstStyle/>
        <a:p>
          <a:endParaRPr lang="en-US"/>
        </a:p>
      </dgm:t>
    </dgm:pt>
    <dgm:pt modelId="{E64BF508-98CD-4718-AFAD-894C14E29EC4}">
      <dgm:prSet phldrT="[Text]"/>
      <dgm:spPr/>
      <dgm:t>
        <a:bodyPr/>
        <a:lstStyle/>
        <a:p>
          <a:r>
            <a:rPr lang="en-US" dirty="0"/>
            <a:t>Clean-up</a:t>
          </a:r>
        </a:p>
      </dgm:t>
    </dgm:pt>
    <dgm:pt modelId="{F44901A9-96BA-4ACC-8203-07C8608787AF}" type="parTrans" cxnId="{88D54A25-E86C-4D2E-B82B-56701C91C5AB}">
      <dgm:prSet/>
      <dgm:spPr/>
      <dgm:t>
        <a:bodyPr/>
        <a:lstStyle/>
        <a:p>
          <a:endParaRPr lang="en-US"/>
        </a:p>
      </dgm:t>
    </dgm:pt>
    <dgm:pt modelId="{E1B2ADB3-CAF1-44D4-A791-92E2C8D552E8}" type="sibTrans" cxnId="{88D54A25-E86C-4D2E-B82B-56701C91C5AB}">
      <dgm:prSet/>
      <dgm:spPr/>
      <dgm:t>
        <a:bodyPr/>
        <a:lstStyle/>
        <a:p>
          <a:endParaRPr lang="en-US"/>
        </a:p>
      </dgm:t>
    </dgm:pt>
    <dgm:pt modelId="{4A2F3112-DC00-4EE8-A951-ECD4362FCF9F}">
      <dgm:prSet phldrT="[Text]"/>
      <dgm:spPr/>
      <dgm:t>
        <a:bodyPr/>
        <a:lstStyle/>
        <a:p>
          <a:r>
            <a:rPr lang="en-US" dirty="0"/>
            <a:t>Content, Method, Expected Results</a:t>
          </a:r>
        </a:p>
      </dgm:t>
    </dgm:pt>
    <dgm:pt modelId="{B6B0EDFB-B35A-4EA9-85A0-F0A442A3BE64}" type="parTrans" cxnId="{6EE48280-F982-4612-AF5F-07B48AA678FD}">
      <dgm:prSet/>
      <dgm:spPr/>
      <dgm:t>
        <a:bodyPr/>
        <a:lstStyle/>
        <a:p>
          <a:endParaRPr lang="en-US"/>
        </a:p>
      </dgm:t>
    </dgm:pt>
    <dgm:pt modelId="{A1F2F87A-DCE0-4F08-B47D-3D83E99915DF}" type="sibTrans" cxnId="{6EE48280-F982-4612-AF5F-07B48AA678FD}">
      <dgm:prSet/>
      <dgm:spPr/>
      <dgm:t>
        <a:bodyPr/>
        <a:lstStyle/>
        <a:p>
          <a:endParaRPr lang="en-US"/>
        </a:p>
      </dgm:t>
    </dgm:pt>
    <dgm:pt modelId="{D42A7565-3DAC-4EE6-96DA-36FF07E9C92B}">
      <dgm:prSet phldrT="[Text]"/>
      <dgm:spPr/>
      <dgm:t>
        <a:bodyPr/>
        <a:lstStyle/>
        <a:p>
          <a:r>
            <a:rPr lang="en-US" dirty="0"/>
            <a:t>Assess </a:t>
          </a:r>
        </a:p>
        <a:p>
          <a:r>
            <a:rPr lang="en-US" dirty="0"/>
            <a:t>Trial + Error</a:t>
          </a:r>
        </a:p>
      </dgm:t>
    </dgm:pt>
    <dgm:pt modelId="{A89F5ECA-CB72-4CA8-910A-16256D1C0FF9}" type="parTrans" cxnId="{E9C923FF-57A2-484F-865E-94194BE8AA59}">
      <dgm:prSet/>
      <dgm:spPr/>
      <dgm:t>
        <a:bodyPr/>
        <a:lstStyle/>
        <a:p>
          <a:endParaRPr lang="en-US"/>
        </a:p>
      </dgm:t>
    </dgm:pt>
    <dgm:pt modelId="{73F5C443-19BB-442E-A39E-6A9672209EA5}" type="sibTrans" cxnId="{E9C923FF-57A2-484F-865E-94194BE8AA59}">
      <dgm:prSet/>
      <dgm:spPr/>
      <dgm:t>
        <a:bodyPr/>
        <a:lstStyle/>
        <a:p>
          <a:endParaRPr lang="en-US"/>
        </a:p>
      </dgm:t>
    </dgm:pt>
    <dgm:pt modelId="{D5D9E665-8F74-4973-AFD4-B24BD9738190}">
      <dgm:prSet phldrT="[Text]"/>
      <dgm:spPr/>
      <dgm:t>
        <a:bodyPr/>
        <a:lstStyle/>
        <a:p>
          <a:r>
            <a:rPr lang="en-US" dirty="0"/>
            <a:t>Re-calibrate</a:t>
          </a:r>
        </a:p>
        <a:p>
          <a:r>
            <a:rPr lang="en-US"/>
            <a:t>Re-run model</a:t>
          </a:r>
          <a:endParaRPr lang="en-US" dirty="0"/>
        </a:p>
      </dgm:t>
    </dgm:pt>
    <dgm:pt modelId="{9A06E0CA-0594-42A6-9AF2-1089EFB42E5A}" type="parTrans" cxnId="{59B12D95-0D46-4B45-8BBB-666931E9C78E}">
      <dgm:prSet/>
      <dgm:spPr/>
      <dgm:t>
        <a:bodyPr/>
        <a:lstStyle/>
        <a:p>
          <a:endParaRPr lang="en-US"/>
        </a:p>
      </dgm:t>
    </dgm:pt>
    <dgm:pt modelId="{B7C47CE5-0F37-4D61-AABE-C59C99A731F8}" type="sibTrans" cxnId="{59B12D95-0D46-4B45-8BBB-666931E9C78E}">
      <dgm:prSet/>
      <dgm:spPr/>
      <dgm:t>
        <a:bodyPr/>
        <a:lstStyle/>
        <a:p>
          <a:endParaRPr lang="en-US"/>
        </a:p>
      </dgm:t>
    </dgm:pt>
    <dgm:pt modelId="{3FE758C6-17A8-4406-A17D-07F2A58899C5}">
      <dgm:prSet phldrT="[Text]"/>
      <dgm:spPr/>
      <dgm:t>
        <a:bodyPr/>
        <a:lstStyle/>
        <a:p>
          <a:r>
            <a:rPr lang="en-US" dirty="0"/>
            <a:t>Re-calibrate</a:t>
          </a:r>
        </a:p>
        <a:p>
          <a:r>
            <a:rPr lang="en-US" dirty="0"/>
            <a:t>Re-run model</a:t>
          </a:r>
        </a:p>
      </dgm:t>
    </dgm:pt>
    <dgm:pt modelId="{DF4332D6-1F14-4AD3-AF94-33C4B9041044}" type="parTrans" cxnId="{7F390F76-9CD8-48B0-9C42-39E3EA772B6A}">
      <dgm:prSet/>
      <dgm:spPr/>
      <dgm:t>
        <a:bodyPr/>
        <a:lstStyle/>
        <a:p>
          <a:endParaRPr lang="en-US"/>
        </a:p>
      </dgm:t>
    </dgm:pt>
    <dgm:pt modelId="{C0F85164-124E-41DF-9461-78263D0EFE7C}" type="sibTrans" cxnId="{7F390F76-9CD8-48B0-9C42-39E3EA772B6A}">
      <dgm:prSet/>
      <dgm:spPr/>
      <dgm:t>
        <a:bodyPr/>
        <a:lstStyle/>
        <a:p>
          <a:endParaRPr lang="en-US"/>
        </a:p>
      </dgm:t>
    </dgm:pt>
    <dgm:pt modelId="{DD65FD4A-469A-4426-AE6F-56B1B4DC493A}">
      <dgm:prSet/>
      <dgm:spPr/>
      <dgm:t>
        <a:bodyPr/>
        <a:lstStyle/>
        <a:p>
          <a:r>
            <a:rPr lang="en-US" dirty="0"/>
            <a:t>Final Presentation</a:t>
          </a:r>
        </a:p>
      </dgm:t>
    </dgm:pt>
    <dgm:pt modelId="{ED18326C-C02E-4761-B61C-4C077610150E}" type="parTrans" cxnId="{29A0AF01-3BF6-4BF4-9F7C-CB2F65321E45}">
      <dgm:prSet/>
      <dgm:spPr/>
      <dgm:t>
        <a:bodyPr/>
        <a:lstStyle/>
        <a:p>
          <a:endParaRPr lang="en-CA"/>
        </a:p>
      </dgm:t>
    </dgm:pt>
    <dgm:pt modelId="{00DFE9BF-B7FF-41E9-AD3B-A1B083E2B0B4}" type="sibTrans" cxnId="{29A0AF01-3BF6-4BF4-9F7C-CB2F65321E45}">
      <dgm:prSet/>
      <dgm:spPr/>
      <dgm:t>
        <a:bodyPr/>
        <a:lstStyle/>
        <a:p>
          <a:endParaRPr lang="en-CA"/>
        </a:p>
      </dgm:t>
    </dgm:pt>
    <dgm:pt modelId="{25D52EEA-9B51-4AC1-BCF7-F1035C920987}">
      <dgm:prSet/>
      <dgm:spPr/>
      <dgm:t>
        <a:bodyPr/>
        <a:lstStyle/>
        <a:p>
          <a:r>
            <a:rPr lang="en-US"/>
            <a:t>Configure Widgets</a:t>
          </a:r>
          <a:endParaRPr lang="en-US" dirty="0"/>
        </a:p>
      </dgm:t>
    </dgm:pt>
    <dgm:pt modelId="{AD44C977-F1FD-4D9D-A8B8-DBBE9DECE021}" type="parTrans" cxnId="{8B075BA4-D038-4690-9574-E8189DC170D7}">
      <dgm:prSet/>
      <dgm:spPr/>
      <dgm:t>
        <a:bodyPr/>
        <a:lstStyle/>
        <a:p>
          <a:endParaRPr lang="en-CA"/>
        </a:p>
      </dgm:t>
    </dgm:pt>
    <dgm:pt modelId="{AF1D06A9-F698-45FF-8541-4119FEFF5CCA}" type="sibTrans" cxnId="{8B075BA4-D038-4690-9574-E8189DC170D7}">
      <dgm:prSet/>
      <dgm:spPr/>
      <dgm:t>
        <a:bodyPr/>
        <a:lstStyle/>
        <a:p>
          <a:endParaRPr lang="en-CA"/>
        </a:p>
      </dgm:t>
    </dgm:pt>
    <dgm:pt modelId="{2AE1E4F5-5E66-415D-9D96-E0DA1E653243}">
      <dgm:prSet/>
      <dgm:spPr/>
      <dgm:t>
        <a:bodyPr/>
        <a:lstStyle/>
        <a:p>
          <a:r>
            <a:rPr lang="en-US"/>
            <a:t>Implement Model (WRO)</a:t>
          </a:r>
          <a:endParaRPr lang="en-US" dirty="0"/>
        </a:p>
      </dgm:t>
    </dgm:pt>
    <dgm:pt modelId="{7D9647DB-7D24-441E-8961-3D52A517616D}" type="parTrans" cxnId="{91668670-7BA5-42F3-8796-673C569FCC87}">
      <dgm:prSet/>
      <dgm:spPr/>
      <dgm:t>
        <a:bodyPr/>
        <a:lstStyle/>
        <a:p>
          <a:endParaRPr lang="en-CA"/>
        </a:p>
      </dgm:t>
    </dgm:pt>
    <dgm:pt modelId="{BEC33D11-D495-4BFA-A228-76A68F349FCA}" type="sibTrans" cxnId="{91668670-7BA5-42F3-8796-673C569FCC87}">
      <dgm:prSet/>
      <dgm:spPr/>
      <dgm:t>
        <a:bodyPr/>
        <a:lstStyle/>
        <a:p>
          <a:endParaRPr lang="en-CA"/>
        </a:p>
      </dgm:t>
    </dgm:pt>
    <dgm:pt modelId="{9CB13B96-E51D-674D-B0A4-FED5F7C4D201}">
      <dgm:prSet phldrT="[Text]"/>
      <dgm:spPr/>
      <dgm:t>
        <a:bodyPr/>
        <a:lstStyle/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Web-GIS</a:t>
          </a:r>
        </a:p>
        <a:p>
          <a:r>
            <a:rPr lang="en-US" b="1" dirty="0">
              <a:solidFill>
                <a:schemeClr val="tx2">
                  <a:lumMod val="75000"/>
                </a:schemeClr>
              </a:solidFill>
            </a:rPr>
            <a:t>Build App</a:t>
          </a:r>
        </a:p>
      </dgm:t>
    </dgm:pt>
    <dgm:pt modelId="{4A161AB7-C495-534C-8534-20722C769078}" type="sibTrans" cxnId="{35A12890-368A-854B-BFE7-44EF93DC9E2A}">
      <dgm:prSet/>
      <dgm:spPr/>
      <dgm:t>
        <a:bodyPr/>
        <a:lstStyle/>
        <a:p>
          <a:endParaRPr lang="en-US"/>
        </a:p>
      </dgm:t>
    </dgm:pt>
    <dgm:pt modelId="{D1107118-28CD-004D-83E2-82980D85C666}" type="parTrans" cxnId="{35A12890-368A-854B-BFE7-44EF93DC9E2A}">
      <dgm:prSet/>
      <dgm:spPr/>
      <dgm:t>
        <a:bodyPr/>
        <a:lstStyle/>
        <a:p>
          <a:endParaRPr lang="en-US"/>
        </a:p>
      </dgm:t>
    </dgm:pt>
    <dgm:pt modelId="{E6637428-E44C-4150-9932-576E5F591BFA}">
      <dgm:prSet/>
      <dgm:spPr/>
      <dgm:t>
        <a:bodyPr/>
        <a:lstStyle/>
        <a:p>
          <a:r>
            <a:rPr lang="en-US"/>
            <a:t>Evaluation-Success?</a:t>
          </a:r>
          <a:endParaRPr lang="en-US" dirty="0"/>
        </a:p>
      </dgm:t>
    </dgm:pt>
    <dgm:pt modelId="{357E6249-8BD5-4BF9-B41F-908C13BA0355}" type="parTrans" cxnId="{485F5470-1D53-4D30-85DE-8F6DEB3C23C0}">
      <dgm:prSet/>
      <dgm:spPr/>
      <dgm:t>
        <a:bodyPr/>
        <a:lstStyle/>
        <a:p>
          <a:endParaRPr lang="en-CA"/>
        </a:p>
      </dgm:t>
    </dgm:pt>
    <dgm:pt modelId="{9A382CFD-2DF3-49E7-9717-63B4BBE1861A}" type="sibTrans" cxnId="{485F5470-1D53-4D30-85DE-8F6DEB3C23C0}">
      <dgm:prSet/>
      <dgm:spPr/>
      <dgm:t>
        <a:bodyPr/>
        <a:lstStyle/>
        <a:p>
          <a:endParaRPr lang="en-CA"/>
        </a:p>
      </dgm:t>
    </dgm:pt>
    <dgm:pt modelId="{41BA1541-195B-41CC-B5C5-38639E5B59D5}">
      <dgm:prSet/>
      <dgm:spPr/>
      <dgm:t>
        <a:bodyPr/>
        <a:lstStyle/>
        <a:p>
          <a:r>
            <a:rPr lang="en-US" dirty="0"/>
            <a:t>Field visit</a:t>
          </a:r>
        </a:p>
        <a:p>
          <a:r>
            <a:rPr lang="en-US" dirty="0"/>
            <a:t> (subset study)</a:t>
          </a:r>
        </a:p>
      </dgm:t>
    </dgm:pt>
    <dgm:pt modelId="{4D2563D2-F604-416F-A912-1D8031EBA3BC}" type="parTrans" cxnId="{38AF3B47-0A2D-4CFD-8711-2AC04C1BC318}">
      <dgm:prSet/>
      <dgm:spPr/>
      <dgm:t>
        <a:bodyPr/>
        <a:lstStyle/>
        <a:p>
          <a:endParaRPr lang="en-CA"/>
        </a:p>
      </dgm:t>
    </dgm:pt>
    <dgm:pt modelId="{C75960BE-3704-4278-A2FF-02D12944A05A}" type="sibTrans" cxnId="{38AF3B47-0A2D-4CFD-8711-2AC04C1BC318}">
      <dgm:prSet/>
      <dgm:spPr/>
      <dgm:t>
        <a:bodyPr/>
        <a:lstStyle/>
        <a:p>
          <a:endParaRPr lang="en-CA"/>
        </a:p>
      </dgm:t>
    </dgm:pt>
    <dgm:pt modelId="{04665670-7E34-4831-B8B4-CA46FBCB18ED}">
      <dgm:prSet/>
      <dgm:spPr/>
      <dgm:t>
        <a:bodyPr/>
        <a:lstStyle/>
        <a:p>
          <a:r>
            <a:rPr lang="en-US"/>
            <a:t>Web App Use-case scenario</a:t>
          </a:r>
          <a:endParaRPr lang="en-US" dirty="0"/>
        </a:p>
      </dgm:t>
    </dgm:pt>
    <dgm:pt modelId="{E096C1CB-F1DD-4289-B7D9-44FCCE693222}" type="parTrans" cxnId="{D0247A1B-DA46-485A-A398-C99A333317E6}">
      <dgm:prSet/>
      <dgm:spPr/>
      <dgm:t>
        <a:bodyPr/>
        <a:lstStyle/>
        <a:p>
          <a:endParaRPr lang="en-CA"/>
        </a:p>
      </dgm:t>
    </dgm:pt>
    <dgm:pt modelId="{DC74D85F-23A4-4CEB-96BB-2800C41FE573}" type="sibTrans" cxnId="{D0247A1B-DA46-485A-A398-C99A333317E6}">
      <dgm:prSet/>
      <dgm:spPr/>
      <dgm:t>
        <a:bodyPr/>
        <a:lstStyle/>
        <a:p>
          <a:endParaRPr lang="en-CA"/>
        </a:p>
      </dgm:t>
    </dgm:pt>
    <dgm:pt modelId="{F2F1C047-EC69-BD48-B02D-12997FDA8A36}" type="pres">
      <dgm:prSet presAssocID="{8540042C-A005-CB4B-A50D-E195E8348525}" presName="theList" presStyleCnt="0">
        <dgm:presLayoutVars>
          <dgm:dir/>
          <dgm:animLvl val="lvl"/>
          <dgm:resizeHandles val="exact"/>
        </dgm:presLayoutVars>
      </dgm:prSet>
      <dgm:spPr/>
    </dgm:pt>
    <dgm:pt modelId="{DD3CEBA2-42CA-FF44-89DC-8B4D5751617D}" type="pres">
      <dgm:prSet presAssocID="{4212AA07-C347-A449-86BE-27130E660704}" presName="compNode" presStyleCnt="0"/>
      <dgm:spPr/>
    </dgm:pt>
    <dgm:pt modelId="{CE442E71-5FB0-F044-BCA8-13C4561273A9}" type="pres">
      <dgm:prSet presAssocID="{4212AA07-C347-A449-86BE-27130E660704}" presName="aNode" presStyleLbl="bgShp" presStyleIdx="0" presStyleCnt="5"/>
      <dgm:spPr/>
    </dgm:pt>
    <dgm:pt modelId="{C7A052EE-D594-064B-A8E0-6DDC71E387D2}" type="pres">
      <dgm:prSet presAssocID="{4212AA07-C347-A449-86BE-27130E660704}" presName="textNode" presStyleLbl="bgShp" presStyleIdx="0" presStyleCnt="5"/>
      <dgm:spPr/>
    </dgm:pt>
    <dgm:pt modelId="{65F61309-B24D-D946-A4EE-6ADFF557D90F}" type="pres">
      <dgm:prSet presAssocID="{4212AA07-C347-A449-86BE-27130E660704}" presName="compChildNode" presStyleCnt="0"/>
      <dgm:spPr/>
    </dgm:pt>
    <dgm:pt modelId="{815EA614-223B-C947-81C4-8704E4F696B4}" type="pres">
      <dgm:prSet presAssocID="{4212AA07-C347-A449-86BE-27130E660704}" presName="theInnerList" presStyleCnt="0"/>
      <dgm:spPr/>
    </dgm:pt>
    <dgm:pt modelId="{7E76CA0B-53DB-6146-AECC-70DB3C31B854}" type="pres">
      <dgm:prSet presAssocID="{19EFD171-7101-1C4D-BBA6-1E3F81D88A40}" presName="childNode" presStyleLbl="node1" presStyleIdx="0" presStyleCnt="19">
        <dgm:presLayoutVars>
          <dgm:bulletEnabled val="1"/>
        </dgm:presLayoutVars>
      </dgm:prSet>
      <dgm:spPr/>
    </dgm:pt>
    <dgm:pt modelId="{68C7BF3A-0AE5-A842-90B8-9B951C64CF58}" type="pres">
      <dgm:prSet presAssocID="{19EFD171-7101-1C4D-BBA6-1E3F81D88A40}" presName="aSpace2" presStyleCnt="0"/>
      <dgm:spPr/>
    </dgm:pt>
    <dgm:pt modelId="{17379891-690A-8140-AFEC-4D02B365738F}" type="pres">
      <dgm:prSet presAssocID="{8C57A416-7377-FC44-AA49-E5F43422CC13}" presName="childNode" presStyleLbl="node1" presStyleIdx="1" presStyleCnt="19">
        <dgm:presLayoutVars>
          <dgm:bulletEnabled val="1"/>
        </dgm:presLayoutVars>
      </dgm:prSet>
      <dgm:spPr/>
    </dgm:pt>
    <dgm:pt modelId="{F250BA59-F4E1-4B18-8C64-43851E77F2CF}" type="pres">
      <dgm:prSet presAssocID="{8C57A416-7377-FC44-AA49-E5F43422CC13}" presName="aSpace2" presStyleCnt="0"/>
      <dgm:spPr/>
    </dgm:pt>
    <dgm:pt modelId="{AA0D27ED-E6C0-4BC0-A171-863726FC2973}" type="pres">
      <dgm:prSet presAssocID="{4A2F3112-DC00-4EE8-A951-ECD4362FCF9F}" presName="childNode" presStyleLbl="node1" presStyleIdx="2" presStyleCnt="19">
        <dgm:presLayoutVars>
          <dgm:bulletEnabled val="1"/>
        </dgm:presLayoutVars>
      </dgm:prSet>
      <dgm:spPr/>
    </dgm:pt>
    <dgm:pt modelId="{11854E4E-DDEC-3841-9A21-3D6F3318B8A1}" type="pres">
      <dgm:prSet presAssocID="{4212AA07-C347-A449-86BE-27130E660704}" presName="aSpace" presStyleCnt="0"/>
      <dgm:spPr/>
    </dgm:pt>
    <dgm:pt modelId="{41C7FCD5-FA59-3946-8D5D-8ED33CCB7CFD}" type="pres">
      <dgm:prSet presAssocID="{9AE064AB-3FAC-2D46-9BD8-A8785B47C8B3}" presName="compNode" presStyleCnt="0"/>
      <dgm:spPr/>
    </dgm:pt>
    <dgm:pt modelId="{72F7A640-0E88-1545-9338-623BF87AF883}" type="pres">
      <dgm:prSet presAssocID="{9AE064AB-3FAC-2D46-9BD8-A8785B47C8B3}" presName="aNode" presStyleLbl="bgShp" presStyleIdx="1" presStyleCnt="5"/>
      <dgm:spPr/>
    </dgm:pt>
    <dgm:pt modelId="{ED816FE6-AFC4-0C44-B7E5-59F236ECD472}" type="pres">
      <dgm:prSet presAssocID="{9AE064AB-3FAC-2D46-9BD8-A8785B47C8B3}" presName="textNode" presStyleLbl="bgShp" presStyleIdx="1" presStyleCnt="5"/>
      <dgm:spPr/>
    </dgm:pt>
    <dgm:pt modelId="{51A39939-F842-EC4F-B20F-887254D54CA6}" type="pres">
      <dgm:prSet presAssocID="{9AE064AB-3FAC-2D46-9BD8-A8785B47C8B3}" presName="compChildNode" presStyleCnt="0"/>
      <dgm:spPr/>
    </dgm:pt>
    <dgm:pt modelId="{5E1BE819-1967-CB40-8B9C-CCA567112480}" type="pres">
      <dgm:prSet presAssocID="{9AE064AB-3FAC-2D46-9BD8-A8785B47C8B3}" presName="theInnerList" presStyleCnt="0"/>
      <dgm:spPr/>
    </dgm:pt>
    <dgm:pt modelId="{1BF9A879-4D3F-F742-AE71-D3F594242268}" type="pres">
      <dgm:prSet presAssocID="{334BE58D-8692-514A-8E74-A99C2F713C39}" presName="childNode" presStyleLbl="node1" presStyleIdx="3" presStyleCnt="19">
        <dgm:presLayoutVars>
          <dgm:bulletEnabled val="1"/>
        </dgm:presLayoutVars>
      </dgm:prSet>
      <dgm:spPr/>
    </dgm:pt>
    <dgm:pt modelId="{2B025A52-22EE-D347-9675-71E261B9C70E}" type="pres">
      <dgm:prSet presAssocID="{334BE58D-8692-514A-8E74-A99C2F713C39}" presName="aSpace2" presStyleCnt="0"/>
      <dgm:spPr/>
    </dgm:pt>
    <dgm:pt modelId="{A91C4566-0EB1-354C-A49D-86A8973883F3}" type="pres">
      <dgm:prSet presAssocID="{D8CD81DD-DC2D-724A-81CB-8EB03F028CCF}" presName="childNode" presStyleLbl="node1" presStyleIdx="4" presStyleCnt="19">
        <dgm:presLayoutVars>
          <dgm:bulletEnabled val="1"/>
        </dgm:presLayoutVars>
      </dgm:prSet>
      <dgm:spPr/>
    </dgm:pt>
    <dgm:pt modelId="{68874BFE-49E7-4322-80E9-BA15C25F4316}" type="pres">
      <dgm:prSet presAssocID="{D8CD81DD-DC2D-724A-81CB-8EB03F028CCF}" presName="aSpace2" presStyleCnt="0"/>
      <dgm:spPr/>
    </dgm:pt>
    <dgm:pt modelId="{39E1AC35-D68C-48CF-93B1-C895034CEAC7}" type="pres">
      <dgm:prSet presAssocID="{5C225C79-40EB-441D-9046-96FA2A9A37DA}" presName="childNode" presStyleLbl="node1" presStyleIdx="5" presStyleCnt="19">
        <dgm:presLayoutVars>
          <dgm:bulletEnabled val="1"/>
        </dgm:presLayoutVars>
      </dgm:prSet>
      <dgm:spPr/>
    </dgm:pt>
    <dgm:pt modelId="{0790FA6F-1C48-4ADA-A980-76F2B5C70DFE}" type="pres">
      <dgm:prSet presAssocID="{5C225C79-40EB-441D-9046-96FA2A9A37DA}" presName="aSpace2" presStyleCnt="0"/>
      <dgm:spPr/>
    </dgm:pt>
    <dgm:pt modelId="{95BDC093-BEAF-4DD9-AABE-AD6167F06DC8}" type="pres">
      <dgm:prSet presAssocID="{E64BF508-98CD-4718-AFAD-894C14E29EC4}" presName="childNode" presStyleLbl="node1" presStyleIdx="6" presStyleCnt="19">
        <dgm:presLayoutVars>
          <dgm:bulletEnabled val="1"/>
        </dgm:presLayoutVars>
      </dgm:prSet>
      <dgm:spPr/>
    </dgm:pt>
    <dgm:pt modelId="{2C5CE96F-1619-944D-967D-329E37A255E5}" type="pres">
      <dgm:prSet presAssocID="{9AE064AB-3FAC-2D46-9BD8-A8785B47C8B3}" presName="aSpace" presStyleCnt="0"/>
      <dgm:spPr/>
    </dgm:pt>
    <dgm:pt modelId="{C2AD7743-7E6F-C747-822D-2A05B45D0BD3}" type="pres">
      <dgm:prSet presAssocID="{6872EBFB-BE54-544F-B049-1FE0FA3BE13D}" presName="compNode" presStyleCnt="0"/>
      <dgm:spPr/>
    </dgm:pt>
    <dgm:pt modelId="{FA8D3722-A22B-D04B-A806-0151BD351632}" type="pres">
      <dgm:prSet presAssocID="{6872EBFB-BE54-544F-B049-1FE0FA3BE13D}" presName="aNode" presStyleLbl="bgShp" presStyleIdx="2" presStyleCnt="5"/>
      <dgm:spPr/>
    </dgm:pt>
    <dgm:pt modelId="{B72FEDB3-09EB-D845-8BD9-75158DBDC039}" type="pres">
      <dgm:prSet presAssocID="{6872EBFB-BE54-544F-B049-1FE0FA3BE13D}" presName="textNode" presStyleLbl="bgShp" presStyleIdx="2" presStyleCnt="5"/>
      <dgm:spPr/>
    </dgm:pt>
    <dgm:pt modelId="{81CC1444-C2CC-3441-AF2C-1E96029365B5}" type="pres">
      <dgm:prSet presAssocID="{6872EBFB-BE54-544F-B049-1FE0FA3BE13D}" presName="compChildNode" presStyleCnt="0"/>
      <dgm:spPr/>
    </dgm:pt>
    <dgm:pt modelId="{DF5AE7A1-2667-5B4B-BD57-EA98A54FE33C}" type="pres">
      <dgm:prSet presAssocID="{6872EBFB-BE54-544F-B049-1FE0FA3BE13D}" presName="theInnerList" presStyleCnt="0"/>
      <dgm:spPr/>
    </dgm:pt>
    <dgm:pt modelId="{ABEA55FE-CEF3-2944-B25D-860EC395F256}" type="pres">
      <dgm:prSet presAssocID="{02C79309-E170-5441-B924-1D60C0138735}" presName="childNode" presStyleLbl="node1" presStyleIdx="7" presStyleCnt="19">
        <dgm:presLayoutVars>
          <dgm:bulletEnabled val="1"/>
        </dgm:presLayoutVars>
      </dgm:prSet>
      <dgm:spPr/>
    </dgm:pt>
    <dgm:pt modelId="{B509859F-7695-414E-A84D-1988D36D0099}" type="pres">
      <dgm:prSet presAssocID="{02C79309-E170-5441-B924-1D60C0138735}" presName="aSpace2" presStyleCnt="0"/>
      <dgm:spPr/>
    </dgm:pt>
    <dgm:pt modelId="{3CD947B7-8E95-DF4F-83C0-4ABBC2C7515F}" type="pres">
      <dgm:prSet presAssocID="{E86F18D5-93D2-C84A-94B4-59C0016404D7}" presName="childNode" presStyleLbl="node1" presStyleIdx="8" presStyleCnt="19">
        <dgm:presLayoutVars>
          <dgm:bulletEnabled val="1"/>
        </dgm:presLayoutVars>
      </dgm:prSet>
      <dgm:spPr/>
    </dgm:pt>
    <dgm:pt modelId="{7B8C4F0C-2CDA-4B40-8241-A466BA225530}" type="pres">
      <dgm:prSet presAssocID="{E86F18D5-93D2-C84A-94B4-59C0016404D7}" presName="aSpace2" presStyleCnt="0"/>
      <dgm:spPr/>
    </dgm:pt>
    <dgm:pt modelId="{DFC1DE1A-9661-4A2D-8082-CE8E4A794A98}" type="pres">
      <dgm:prSet presAssocID="{D42A7565-3DAC-4EE6-96DA-36FF07E9C92B}" presName="childNode" presStyleLbl="node1" presStyleIdx="9" presStyleCnt="19" custLinFactNeighborX="-529">
        <dgm:presLayoutVars>
          <dgm:bulletEnabled val="1"/>
        </dgm:presLayoutVars>
      </dgm:prSet>
      <dgm:spPr/>
    </dgm:pt>
    <dgm:pt modelId="{866AC95F-A6C9-4699-9504-7E0104A1DC4A}" type="pres">
      <dgm:prSet presAssocID="{D42A7565-3DAC-4EE6-96DA-36FF07E9C92B}" presName="aSpace2" presStyleCnt="0"/>
      <dgm:spPr/>
    </dgm:pt>
    <dgm:pt modelId="{75298F51-DA58-4F4C-A669-F57E9938B2CB}" type="pres">
      <dgm:prSet presAssocID="{D5D9E665-8F74-4973-AFD4-B24BD9738190}" presName="childNode" presStyleLbl="node1" presStyleIdx="10" presStyleCnt="19">
        <dgm:presLayoutVars>
          <dgm:bulletEnabled val="1"/>
        </dgm:presLayoutVars>
      </dgm:prSet>
      <dgm:spPr/>
    </dgm:pt>
    <dgm:pt modelId="{B07037EA-26E5-2A41-B9C6-41CDC91C4EDE}" type="pres">
      <dgm:prSet presAssocID="{6872EBFB-BE54-544F-B049-1FE0FA3BE13D}" presName="aSpace" presStyleCnt="0"/>
      <dgm:spPr/>
    </dgm:pt>
    <dgm:pt modelId="{BBF7457D-6041-8E43-85D6-65DD5928A706}" type="pres">
      <dgm:prSet presAssocID="{9CB13B96-E51D-674D-B0A4-FED5F7C4D201}" presName="compNode" presStyleCnt="0"/>
      <dgm:spPr/>
    </dgm:pt>
    <dgm:pt modelId="{C1E059BB-A9E5-0542-BE7A-E211BB282E77}" type="pres">
      <dgm:prSet presAssocID="{9CB13B96-E51D-674D-B0A4-FED5F7C4D201}" presName="aNode" presStyleLbl="bgShp" presStyleIdx="3" presStyleCnt="5"/>
      <dgm:spPr/>
    </dgm:pt>
    <dgm:pt modelId="{F35077F7-016D-A74F-A843-524263FC8784}" type="pres">
      <dgm:prSet presAssocID="{9CB13B96-E51D-674D-B0A4-FED5F7C4D201}" presName="textNode" presStyleLbl="bgShp" presStyleIdx="3" presStyleCnt="5"/>
      <dgm:spPr/>
    </dgm:pt>
    <dgm:pt modelId="{33749FD2-B1AE-3646-8DE1-7F03E4663505}" type="pres">
      <dgm:prSet presAssocID="{9CB13B96-E51D-674D-B0A4-FED5F7C4D201}" presName="compChildNode" presStyleCnt="0"/>
      <dgm:spPr/>
    </dgm:pt>
    <dgm:pt modelId="{8FBEEA9C-ADDD-D94D-830A-2147DAFE47BF}" type="pres">
      <dgm:prSet presAssocID="{9CB13B96-E51D-674D-B0A4-FED5F7C4D201}" presName="theInnerList" presStyleCnt="0"/>
      <dgm:spPr/>
    </dgm:pt>
    <dgm:pt modelId="{EC40C184-D205-ED47-BFCF-42F35A895472}" type="pres">
      <dgm:prSet presAssocID="{0A402048-922D-0742-ADFC-8537CCAA7715}" presName="childNode" presStyleLbl="node1" presStyleIdx="11" presStyleCnt="19">
        <dgm:presLayoutVars>
          <dgm:bulletEnabled val="1"/>
        </dgm:presLayoutVars>
      </dgm:prSet>
      <dgm:spPr/>
    </dgm:pt>
    <dgm:pt modelId="{63FDBEFF-7067-4B4E-A61F-78ED0033DB74}" type="pres">
      <dgm:prSet presAssocID="{0A402048-922D-0742-ADFC-8537CCAA7715}" presName="aSpace2" presStyleCnt="0"/>
      <dgm:spPr/>
    </dgm:pt>
    <dgm:pt modelId="{BB6E5943-AECF-4D80-BBAE-B0ED82F123D8}" type="pres">
      <dgm:prSet presAssocID="{25D52EEA-9B51-4AC1-BCF7-F1035C920987}" presName="childNode" presStyleLbl="node1" presStyleIdx="12" presStyleCnt="19">
        <dgm:presLayoutVars>
          <dgm:bulletEnabled val="1"/>
        </dgm:presLayoutVars>
      </dgm:prSet>
      <dgm:spPr/>
    </dgm:pt>
    <dgm:pt modelId="{4F1CE1BE-44C0-4A88-946A-65F77A540D8D}" type="pres">
      <dgm:prSet presAssocID="{25D52EEA-9B51-4AC1-BCF7-F1035C920987}" presName="aSpace2" presStyleCnt="0"/>
      <dgm:spPr/>
    </dgm:pt>
    <dgm:pt modelId="{FF6EADF7-0E19-4E4F-B38D-F79A13849A4D}" type="pres">
      <dgm:prSet presAssocID="{2AE1E4F5-5E66-415D-9D96-E0DA1E653243}" presName="childNode" presStyleLbl="node1" presStyleIdx="13" presStyleCnt="19">
        <dgm:presLayoutVars>
          <dgm:bulletEnabled val="1"/>
        </dgm:presLayoutVars>
      </dgm:prSet>
      <dgm:spPr/>
    </dgm:pt>
    <dgm:pt modelId="{9CA11C6F-02AB-4A1D-8F78-E17EB96B4636}" type="pres">
      <dgm:prSet presAssocID="{2AE1E4F5-5E66-415D-9D96-E0DA1E653243}" presName="aSpace2" presStyleCnt="0"/>
      <dgm:spPr/>
    </dgm:pt>
    <dgm:pt modelId="{D417E36B-5DE0-428F-88CA-6380143583F5}" type="pres">
      <dgm:prSet presAssocID="{3FE758C6-17A8-4406-A17D-07F2A58899C5}" presName="childNode" presStyleLbl="node1" presStyleIdx="14" presStyleCnt="19">
        <dgm:presLayoutVars>
          <dgm:bulletEnabled val="1"/>
        </dgm:presLayoutVars>
      </dgm:prSet>
      <dgm:spPr/>
    </dgm:pt>
    <dgm:pt modelId="{ACDB11D5-58B9-784D-A697-F2D3603CD7C7}" type="pres">
      <dgm:prSet presAssocID="{9CB13B96-E51D-674D-B0A4-FED5F7C4D201}" presName="aSpace" presStyleCnt="0"/>
      <dgm:spPr/>
    </dgm:pt>
    <dgm:pt modelId="{D31CB915-B068-E349-932E-D4C996106111}" type="pres">
      <dgm:prSet presAssocID="{D2E349F1-B814-4E45-A64A-8F9F2F377F28}" presName="compNode" presStyleCnt="0"/>
      <dgm:spPr/>
    </dgm:pt>
    <dgm:pt modelId="{B3AD2357-AD1B-764C-B77E-C3835B3E2B46}" type="pres">
      <dgm:prSet presAssocID="{D2E349F1-B814-4E45-A64A-8F9F2F377F28}" presName="aNode" presStyleLbl="bgShp" presStyleIdx="4" presStyleCnt="5"/>
      <dgm:spPr/>
    </dgm:pt>
    <dgm:pt modelId="{306F2618-67DB-5E43-8CFD-77CC668B94A7}" type="pres">
      <dgm:prSet presAssocID="{D2E349F1-B814-4E45-A64A-8F9F2F377F28}" presName="textNode" presStyleLbl="bgShp" presStyleIdx="4" presStyleCnt="5"/>
      <dgm:spPr/>
    </dgm:pt>
    <dgm:pt modelId="{7D1F4F03-0B32-8443-B059-964B4E9B5583}" type="pres">
      <dgm:prSet presAssocID="{D2E349F1-B814-4E45-A64A-8F9F2F377F28}" presName="compChildNode" presStyleCnt="0"/>
      <dgm:spPr/>
    </dgm:pt>
    <dgm:pt modelId="{1CCE072B-F673-CE40-B037-F8151B35941A}" type="pres">
      <dgm:prSet presAssocID="{D2E349F1-B814-4E45-A64A-8F9F2F377F28}" presName="theInnerList" presStyleCnt="0"/>
      <dgm:spPr/>
    </dgm:pt>
    <dgm:pt modelId="{C37BF511-79A0-4CDC-8B4E-5D0434890D63}" type="pres">
      <dgm:prSet presAssocID="{E6637428-E44C-4150-9932-576E5F591BFA}" presName="childNode" presStyleLbl="node1" presStyleIdx="15" presStyleCnt="19">
        <dgm:presLayoutVars>
          <dgm:bulletEnabled val="1"/>
        </dgm:presLayoutVars>
      </dgm:prSet>
      <dgm:spPr/>
    </dgm:pt>
    <dgm:pt modelId="{57EC67A5-2C83-43E6-B9B9-AEFCA8ED4E83}" type="pres">
      <dgm:prSet presAssocID="{E6637428-E44C-4150-9932-576E5F591BFA}" presName="aSpace2" presStyleCnt="0"/>
      <dgm:spPr/>
    </dgm:pt>
    <dgm:pt modelId="{BC861BDC-0F0E-4F20-A737-C410B2E03A36}" type="pres">
      <dgm:prSet presAssocID="{41BA1541-195B-41CC-B5C5-38639E5B59D5}" presName="childNode" presStyleLbl="node1" presStyleIdx="16" presStyleCnt="19">
        <dgm:presLayoutVars>
          <dgm:bulletEnabled val="1"/>
        </dgm:presLayoutVars>
      </dgm:prSet>
      <dgm:spPr/>
    </dgm:pt>
    <dgm:pt modelId="{13DE1FE0-997B-4B71-82D3-91031528E718}" type="pres">
      <dgm:prSet presAssocID="{41BA1541-195B-41CC-B5C5-38639E5B59D5}" presName="aSpace2" presStyleCnt="0"/>
      <dgm:spPr/>
    </dgm:pt>
    <dgm:pt modelId="{794217A1-E94F-4972-866D-79537F482D3F}" type="pres">
      <dgm:prSet presAssocID="{04665670-7E34-4831-B8B4-CA46FBCB18ED}" presName="childNode" presStyleLbl="node1" presStyleIdx="17" presStyleCnt="19">
        <dgm:presLayoutVars>
          <dgm:bulletEnabled val="1"/>
        </dgm:presLayoutVars>
      </dgm:prSet>
      <dgm:spPr/>
    </dgm:pt>
    <dgm:pt modelId="{35CB2CBF-CC33-47FE-A804-6BAB2D5EEEAA}" type="pres">
      <dgm:prSet presAssocID="{04665670-7E34-4831-B8B4-CA46FBCB18ED}" presName="aSpace2" presStyleCnt="0"/>
      <dgm:spPr/>
    </dgm:pt>
    <dgm:pt modelId="{CBB2F2EB-C514-46B9-8919-CB1B22280246}" type="pres">
      <dgm:prSet presAssocID="{DD65FD4A-469A-4426-AE6F-56B1B4DC493A}" presName="childNode" presStyleLbl="node1" presStyleIdx="18" presStyleCnt="19">
        <dgm:presLayoutVars>
          <dgm:bulletEnabled val="1"/>
        </dgm:presLayoutVars>
      </dgm:prSet>
      <dgm:spPr/>
    </dgm:pt>
  </dgm:ptLst>
  <dgm:cxnLst>
    <dgm:cxn modelId="{29A0AF01-3BF6-4BF4-9F7C-CB2F65321E45}" srcId="{D2E349F1-B814-4E45-A64A-8F9F2F377F28}" destId="{DD65FD4A-469A-4426-AE6F-56B1B4DC493A}" srcOrd="3" destOrd="0" parTransId="{ED18326C-C02E-4761-B61C-4C077610150E}" sibTransId="{00DFE9BF-B7FF-41E9-AD3B-A1B083E2B0B4}"/>
    <dgm:cxn modelId="{0946ED09-600F-A549-BFE9-C247395C5172}" type="presOf" srcId="{8C57A416-7377-FC44-AA49-E5F43422CC13}" destId="{17379891-690A-8140-AFEC-4D02B365738F}" srcOrd="0" destOrd="0" presId="urn:microsoft.com/office/officeart/2005/8/layout/lProcess2"/>
    <dgm:cxn modelId="{4ADDB615-7BFA-0040-AD4F-9F61EF1FB67B}" type="presOf" srcId="{6872EBFB-BE54-544F-B049-1FE0FA3BE13D}" destId="{FA8D3722-A22B-D04B-A806-0151BD351632}" srcOrd="0" destOrd="0" presId="urn:microsoft.com/office/officeart/2005/8/layout/lProcess2"/>
    <dgm:cxn modelId="{D160A91A-F13A-A640-BC6B-2B702E1E0027}" srcId="{4212AA07-C347-A449-86BE-27130E660704}" destId="{19EFD171-7101-1C4D-BBA6-1E3F81D88A40}" srcOrd="0" destOrd="0" parTransId="{684A5E31-60DE-E548-BC28-DDA63550F3E8}" sibTransId="{85A4F650-492F-8149-B585-2F956B3F98AD}"/>
    <dgm:cxn modelId="{D0247A1B-DA46-485A-A398-C99A333317E6}" srcId="{D2E349F1-B814-4E45-A64A-8F9F2F377F28}" destId="{04665670-7E34-4831-B8B4-CA46FBCB18ED}" srcOrd="2" destOrd="0" parTransId="{E096C1CB-F1DD-4289-B7D9-44FCCE693222}" sibTransId="{DC74D85F-23A4-4CEB-96BB-2800C41FE573}"/>
    <dgm:cxn modelId="{959CDD23-AEAE-42EB-A7B1-373BD2EDC20E}" type="presOf" srcId="{E6637428-E44C-4150-9932-576E5F591BFA}" destId="{C37BF511-79A0-4CDC-8B4E-5D0434890D63}" srcOrd="0" destOrd="0" presId="urn:microsoft.com/office/officeart/2005/8/layout/lProcess2"/>
    <dgm:cxn modelId="{88D54A25-E86C-4D2E-B82B-56701C91C5AB}" srcId="{9AE064AB-3FAC-2D46-9BD8-A8785B47C8B3}" destId="{E64BF508-98CD-4718-AFAD-894C14E29EC4}" srcOrd="3" destOrd="0" parTransId="{F44901A9-96BA-4ACC-8203-07C8608787AF}" sibTransId="{E1B2ADB3-CAF1-44D4-A791-92E2C8D552E8}"/>
    <dgm:cxn modelId="{B214CA26-D6B4-5A42-AC69-84C7DF229BFF}" type="presOf" srcId="{02C79309-E170-5441-B924-1D60C0138735}" destId="{ABEA55FE-CEF3-2944-B25D-860EC395F256}" srcOrd="0" destOrd="0" presId="urn:microsoft.com/office/officeart/2005/8/layout/lProcess2"/>
    <dgm:cxn modelId="{8EF70831-3C98-864C-BFC3-7986E6FC11D6}" type="presOf" srcId="{4212AA07-C347-A449-86BE-27130E660704}" destId="{CE442E71-5FB0-F044-BCA8-13C4561273A9}" srcOrd="0" destOrd="0" presId="urn:microsoft.com/office/officeart/2005/8/layout/lProcess2"/>
    <dgm:cxn modelId="{26420C3A-DFA9-477E-89EA-5F8DC29AF02D}" type="presOf" srcId="{5C225C79-40EB-441D-9046-96FA2A9A37DA}" destId="{39E1AC35-D68C-48CF-93B1-C895034CEAC7}" srcOrd="0" destOrd="0" presId="urn:microsoft.com/office/officeart/2005/8/layout/lProcess2"/>
    <dgm:cxn modelId="{8AEB7D3B-B025-FD45-8DA6-13ACDA97D8EF}" srcId="{9CB13B96-E51D-674D-B0A4-FED5F7C4D201}" destId="{0A402048-922D-0742-ADFC-8537CCAA7715}" srcOrd="0" destOrd="0" parTransId="{72E33AB6-ACEF-2446-9BA2-6D4DC222C865}" sibTransId="{A87FA662-1EDD-7C4C-90D5-7A3A222F6138}"/>
    <dgm:cxn modelId="{08831E5E-C862-4242-9273-33DC34F0C368}" type="presOf" srcId="{2AE1E4F5-5E66-415D-9D96-E0DA1E653243}" destId="{FF6EADF7-0E19-4E4F-B38D-F79A13849A4D}" srcOrd="0" destOrd="0" presId="urn:microsoft.com/office/officeart/2005/8/layout/lProcess2"/>
    <dgm:cxn modelId="{119CB841-CD31-46AF-9439-18827E146D55}" type="presOf" srcId="{04665670-7E34-4831-B8B4-CA46FBCB18ED}" destId="{794217A1-E94F-4972-866D-79537F482D3F}" srcOrd="0" destOrd="0" presId="urn:microsoft.com/office/officeart/2005/8/layout/lProcess2"/>
    <dgm:cxn modelId="{AB856E66-F7AB-F641-977F-182517974885}" type="presOf" srcId="{334BE58D-8692-514A-8E74-A99C2F713C39}" destId="{1BF9A879-4D3F-F742-AE71-D3F594242268}" srcOrd="0" destOrd="0" presId="urn:microsoft.com/office/officeart/2005/8/layout/lProcess2"/>
    <dgm:cxn modelId="{CBD45346-56AD-9A43-89A0-77653A94F7F9}" srcId="{4212AA07-C347-A449-86BE-27130E660704}" destId="{8C57A416-7377-FC44-AA49-E5F43422CC13}" srcOrd="1" destOrd="0" parTransId="{F3FE606E-D0E5-C64D-87EE-EC94CA5BCD1D}" sibTransId="{EA61CFB2-2A86-C645-9C7F-173EA3E484E3}"/>
    <dgm:cxn modelId="{38AF3B47-0A2D-4CFD-8711-2AC04C1BC318}" srcId="{D2E349F1-B814-4E45-A64A-8F9F2F377F28}" destId="{41BA1541-195B-41CC-B5C5-38639E5B59D5}" srcOrd="1" destOrd="0" parTransId="{4D2563D2-F604-416F-A912-1D8031EBA3BC}" sibTransId="{C75960BE-3704-4278-A2FF-02D12944A05A}"/>
    <dgm:cxn modelId="{E7223348-7593-B64A-BAA9-4DE571C1B1A8}" srcId="{8540042C-A005-CB4B-A50D-E195E8348525}" destId="{9AE064AB-3FAC-2D46-9BD8-A8785B47C8B3}" srcOrd="1" destOrd="0" parTransId="{B1E0ED2D-7EF7-6345-A2C7-700ABF71C14A}" sibTransId="{5E7054C3-859A-8349-B77B-5599DA02778D}"/>
    <dgm:cxn modelId="{485F5470-1D53-4D30-85DE-8F6DEB3C23C0}" srcId="{D2E349F1-B814-4E45-A64A-8F9F2F377F28}" destId="{E6637428-E44C-4150-9932-576E5F591BFA}" srcOrd="0" destOrd="0" parTransId="{357E6249-8BD5-4BF9-B41F-908C13BA0355}" sibTransId="{9A382CFD-2DF3-49E7-9717-63B4BBE1861A}"/>
    <dgm:cxn modelId="{91668670-7BA5-42F3-8796-673C569FCC87}" srcId="{9CB13B96-E51D-674D-B0A4-FED5F7C4D201}" destId="{2AE1E4F5-5E66-415D-9D96-E0DA1E653243}" srcOrd="2" destOrd="0" parTransId="{7D9647DB-7D24-441E-8961-3D52A517616D}" sibTransId="{BEC33D11-D495-4BFA-A228-76A68F349FCA}"/>
    <dgm:cxn modelId="{248DA771-F85F-4514-A426-C879B520109B}" type="presOf" srcId="{25D52EEA-9B51-4AC1-BCF7-F1035C920987}" destId="{BB6E5943-AECF-4D80-BBAE-B0ED82F123D8}" srcOrd="0" destOrd="0" presId="urn:microsoft.com/office/officeart/2005/8/layout/lProcess2"/>
    <dgm:cxn modelId="{D4700852-62F6-864C-925F-BA9D8870F16F}" srcId="{9AE064AB-3FAC-2D46-9BD8-A8785B47C8B3}" destId="{D8CD81DD-DC2D-724A-81CB-8EB03F028CCF}" srcOrd="1" destOrd="0" parTransId="{E3693F3A-A027-E446-845A-1920204949D5}" sibTransId="{2CCEDA34-4E80-2D4A-A09B-F90498592534}"/>
    <dgm:cxn modelId="{298D7173-0E71-C14C-ADFA-E8D7DD78D520}" type="presOf" srcId="{D8CD81DD-DC2D-724A-81CB-8EB03F028CCF}" destId="{A91C4566-0EB1-354C-A49D-86A8973883F3}" srcOrd="0" destOrd="0" presId="urn:microsoft.com/office/officeart/2005/8/layout/lProcess2"/>
    <dgm:cxn modelId="{7F390F76-9CD8-48B0-9C42-39E3EA772B6A}" srcId="{9CB13B96-E51D-674D-B0A4-FED5F7C4D201}" destId="{3FE758C6-17A8-4406-A17D-07F2A58899C5}" srcOrd="3" destOrd="0" parTransId="{DF4332D6-1F14-4AD3-AF94-33C4B9041044}" sibTransId="{C0F85164-124E-41DF-9461-78263D0EFE7C}"/>
    <dgm:cxn modelId="{8D375B80-43CC-2740-A444-F0A6F12AA091}" srcId="{9AE064AB-3FAC-2D46-9BD8-A8785B47C8B3}" destId="{334BE58D-8692-514A-8E74-A99C2F713C39}" srcOrd="0" destOrd="0" parTransId="{70CABA91-952C-EA44-A504-E0B3E964E0B2}" sibTransId="{6C94634D-8F42-C948-AD9F-A3A0C0A84AC7}"/>
    <dgm:cxn modelId="{6EE48280-F982-4612-AF5F-07B48AA678FD}" srcId="{4212AA07-C347-A449-86BE-27130E660704}" destId="{4A2F3112-DC00-4EE8-A951-ECD4362FCF9F}" srcOrd="2" destOrd="0" parTransId="{B6B0EDFB-B35A-4EA9-85A0-F0A442A3BE64}" sibTransId="{A1F2F87A-DCE0-4F08-B47D-3D83E99915DF}"/>
    <dgm:cxn modelId="{257ABF85-08D0-48C3-8574-621C03AA9B03}" type="presOf" srcId="{41BA1541-195B-41CC-B5C5-38639E5B59D5}" destId="{BC861BDC-0F0E-4F20-A737-C410B2E03A36}" srcOrd="0" destOrd="0" presId="urn:microsoft.com/office/officeart/2005/8/layout/lProcess2"/>
    <dgm:cxn modelId="{6FC0C08C-714D-614C-9AC8-0A3EF76DA682}" type="presOf" srcId="{4212AA07-C347-A449-86BE-27130E660704}" destId="{C7A052EE-D594-064B-A8E0-6DDC71E387D2}" srcOrd="1" destOrd="0" presId="urn:microsoft.com/office/officeart/2005/8/layout/lProcess2"/>
    <dgm:cxn modelId="{60B0198E-D8A2-4B3B-9EAF-F4548C08F7BA}" type="presOf" srcId="{D42A7565-3DAC-4EE6-96DA-36FF07E9C92B}" destId="{DFC1DE1A-9661-4A2D-8082-CE8E4A794A98}" srcOrd="0" destOrd="0" presId="urn:microsoft.com/office/officeart/2005/8/layout/lProcess2"/>
    <dgm:cxn modelId="{756DF18E-E4E9-8042-8C07-9B9AF22244D8}" type="presOf" srcId="{8540042C-A005-CB4B-A50D-E195E8348525}" destId="{F2F1C047-EC69-BD48-B02D-12997FDA8A36}" srcOrd="0" destOrd="0" presId="urn:microsoft.com/office/officeart/2005/8/layout/lProcess2"/>
    <dgm:cxn modelId="{35A12890-368A-854B-BFE7-44EF93DC9E2A}" srcId="{8540042C-A005-CB4B-A50D-E195E8348525}" destId="{9CB13B96-E51D-674D-B0A4-FED5F7C4D201}" srcOrd="3" destOrd="0" parTransId="{D1107118-28CD-004D-83E2-82980D85C666}" sibTransId="{4A161AB7-C495-534C-8534-20722C769078}"/>
    <dgm:cxn modelId="{31238B90-560B-EB40-91F8-A028F7364730}" srcId="{8540042C-A005-CB4B-A50D-E195E8348525}" destId="{4212AA07-C347-A449-86BE-27130E660704}" srcOrd="0" destOrd="0" parTransId="{7FC832DE-0B3A-9F43-B9B9-939BCC5D3991}" sibTransId="{F8B99E52-985A-C147-9F13-1376149E41D3}"/>
    <dgm:cxn modelId="{620DE394-E95C-FC41-AA46-95A4D50139B0}" type="presOf" srcId="{9CB13B96-E51D-674D-B0A4-FED5F7C4D201}" destId="{F35077F7-016D-A74F-A843-524263FC8784}" srcOrd="1" destOrd="0" presId="urn:microsoft.com/office/officeart/2005/8/layout/lProcess2"/>
    <dgm:cxn modelId="{59B12D95-0D46-4B45-8BBB-666931E9C78E}" srcId="{6872EBFB-BE54-544F-B049-1FE0FA3BE13D}" destId="{D5D9E665-8F74-4973-AFD4-B24BD9738190}" srcOrd="3" destOrd="0" parTransId="{9A06E0CA-0594-42A6-9AF2-1089EFB42E5A}" sibTransId="{B7C47CE5-0F37-4D61-AABE-C59C99A731F8}"/>
    <dgm:cxn modelId="{57AE2B96-5C6E-A343-B059-6864EEFD9E92}" type="presOf" srcId="{19EFD171-7101-1C4D-BBA6-1E3F81D88A40}" destId="{7E76CA0B-53DB-6146-AECC-70DB3C31B854}" srcOrd="0" destOrd="0" presId="urn:microsoft.com/office/officeart/2005/8/layout/lProcess2"/>
    <dgm:cxn modelId="{FDA6049C-A877-C548-A601-AD15480D3E4E}" type="presOf" srcId="{0A402048-922D-0742-ADFC-8537CCAA7715}" destId="{EC40C184-D205-ED47-BFCF-42F35A895472}" srcOrd="0" destOrd="0" presId="urn:microsoft.com/office/officeart/2005/8/layout/lProcess2"/>
    <dgm:cxn modelId="{8B075BA4-D038-4690-9574-E8189DC170D7}" srcId="{9CB13B96-E51D-674D-B0A4-FED5F7C4D201}" destId="{25D52EEA-9B51-4AC1-BCF7-F1035C920987}" srcOrd="1" destOrd="0" parTransId="{AD44C977-F1FD-4D9D-A8B8-DBBE9DECE021}" sibTransId="{AF1D06A9-F698-45FF-8541-4119FEFF5CCA}"/>
    <dgm:cxn modelId="{446B21A5-0CCB-374C-943B-57B12634FDE9}" type="presOf" srcId="{9AE064AB-3FAC-2D46-9BD8-A8785B47C8B3}" destId="{ED816FE6-AFC4-0C44-B7E5-59F236ECD472}" srcOrd="1" destOrd="0" presId="urn:microsoft.com/office/officeart/2005/8/layout/lProcess2"/>
    <dgm:cxn modelId="{36FBDEA8-B4DD-4F41-99E2-2124C7ADDEE9}" type="presOf" srcId="{4A2F3112-DC00-4EE8-A951-ECD4362FCF9F}" destId="{AA0D27ED-E6C0-4BC0-A171-863726FC2973}" srcOrd="0" destOrd="0" presId="urn:microsoft.com/office/officeart/2005/8/layout/lProcess2"/>
    <dgm:cxn modelId="{58DAECB0-B682-4E81-90EE-E517E7EDDB25}" type="presOf" srcId="{DD65FD4A-469A-4426-AE6F-56B1B4DC493A}" destId="{CBB2F2EB-C514-46B9-8919-CB1B22280246}" srcOrd="0" destOrd="0" presId="urn:microsoft.com/office/officeart/2005/8/layout/lProcess2"/>
    <dgm:cxn modelId="{359F89BC-D47D-4FCC-8C86-45CB01B761F9}" srcId="{9AE064AB-3FAC-2D46-9BD8-A8785B47C8B3}" destId="{5C225C79-40EB-441D-9046-96FA2A9A37DA}" srcOrd="2" destOrd="0" parTransId="{73551E18-01FB-4C45-A189-0A6C1597DA91}" sibTransId="{A09CCCF6-F1D0-4489-BD3F-A2824FD15BDA}"/>
    <dgm:cxn modelId="{489723BE-9918-0343-B1CF-3577A3A96257}" type="presOf" srcId="{E86F18D5-93D2-C84A-94B4-59C0016404D7}" destId="{3CD947B7-8E95-DF4F-83C0-4ABBC2C7515F}" srcOrd="0" destOrd="0" presId="urn:microsoft.com/office/officeart/2005/8/layout/lProcess2"/>
    <dgm:cxn modelId="{1687ACC1-D8D9-534E-9E28-76D1B2554A46}" type="presOf" srcId="{D2E349F1-B814-4E45-A64A-8F9F2F377F28}" destId="{B3AD2357-AD1B-764C-B77E-C3835B3E2B46}" srcOrd="0" destOrd="0" presId="urn:microsoft.com/office/officeart/2005/8/layout/lProcess2"/>
    <dgm:cxn modelId="{F090C5C1-21AF-544F-BBDE-DA95461A65D6}" type="presOf" srcId="{D2E349F1-B814-4E45-A64A-8F9F2F377F28}" destId="{306F2618-67DB-5E43-8CFD-77CC668B94A7}" srcOrd="1" destOrd="0" presId="urn:microsoft.com/office/officeart/2005/8/layout/lProcess2"/>
    <dgm:cxn modelId="{4E50E9C1-175B-534F-B899-A750617480FE}" srcId="{8540042C-A005-CB4B-A50D-E195E8348525}" destId="{D2E349F1-B814-4E45-A64A-8F9F2F377F28}" srcOrd="4" destOrd="0" parTransId="{B245D438-5B58-A949-9651-AF6C2A13C0FB}" sibTransId="{3453AF74-E22D-0141-89D6-104AD0671B80}"/>
    <dgm:cxn modelId="{9509B8C7-CE74-3A45-9BA6-8FCBE47D6537}" srcId="{6872EBFB-BE54-544F-B049-1FE0FA3BE13D}" destId="{02C79309-E170-5441-B924-1D60C0138735}" srcOrd="0" destOrd="0" parTransId="{855B8EDA-E226-E441-8D85-74778F60CA0B}" sibTransId="{82FB9962-D523-E046-A15E-D2AE662CDBB4}"/>
    <dgm:cxn modelId="{80EDA3CB-EB05-4541-8BD6-553BF0EB8FC3}" type="presOf" srcId="{3FE758C6-17A8-4406-A17D-07F2A58899C5}" destId="{D417E36B-5DE0-428F-88CA-6380143583F5}" srcOrd="0" destOrd="0" presId="urn:microsoft.com/office/officeart/2005/8/layout/lProcess2"/>
    <dgm:cxn modelId="{3482EECC-FF94-814A-AE16-62C9758C1A67}" type="presOf" srcId="{9CB13B96-E51D-674D-B0A4-FED5F7C4D201}" destId="{C1E059BB-A9E5-0542-BE7A-E211BB282E77}" srcOrd="0" destOrd="0" presId="urn:microsoft.com/office/officeart/2005/8/layout/lProcess2"/>
    <dgm:cxn modelId="{BED0B0D4-1D40-E046-A7B3-873B4AD670A3}" srcId="{8540042C-A005-CB4B-A50D-E195E8348525}" destId="{6872EBFB-BE54-544F-B049-1FE0FA3BE13D}" srcOrd="2" destOrd="0" parTransId="{41F5E57E-F0B2-0F42-98B8-B7A1A77A0432}" sibTransId="{E55051E1-260B-BA4E-80C8-A733F158A3DA}"/>
    <dgm:cxn modelId="{5ED5FBE1-B829-6344-9C35-B577A2EFE8D4}" srcId="{6872EBFB-BE54-544F-B049-1FE0FA3BE13D}" destId="{E86F18D5-93D2-C84A-94B4-59C0016404D7}" srcOrd="1" destOrd="0" parTransId="{FD6A0197-AA5A-2846-842B-7F60A3371AAE}" sibTransId="{D1CB77AC-73CB-8342-9646-5A11A2BE69A4}"/>
    <dgm:cxn modelId="{968FC5E3-96F6-5142-9280-6A26070F51B3}" type="presOf" srcId="{9AE064AB-3FAC-2D46-9BD8-A8785B47C8B3}" destId="{72F7A640-0E88-1545-9338-623BF87AF883}" srcOrd="0" destOrd="0" presId="urn:microsoft.com/office/officeart/2005/8/layout/lProcess2"/>
    <dgm:cxn modelId="{F564B6E9-ECF5-4101-8546-306FC9B4CA41}" type="presOf" srcId="{E64BF508-98CD-4718-AFAD-894C14E29EC4}" destId="{95BDC093-BEAF-4DD9-AABE-AD6167F06DC8}" srcOrd="0" destOrd="0" presId="urn:microsoft.com/office/officeart/2005/8/layout/lProcess2"/>
    <dgm:cxn modelId="{7C6014F7-F781-874F-9A03-2C5F28F25F5D}" type="presOf" srcId="{6872EBFB-BE54-544F-B049-1FE0FA3BE13D}" destId="{B72FEDB3-09EB-D845-8BD9-75158DBDC039}" srcOrd="1" destOrd="0" presId="urn:microsoft.com/office/officeart/2005/8/layout/lProcess2"/>
    <dgm:cxn modelId="{E9C923FF-57A2-484F-865E-94194BE8AA59}" srcId="{6872EBFB-BE54-544F-B049-1FE0FA3BE13D}" destId="{D42A7565-3DAC-4EE6-96DA-36FF07E9C92B}" srcOrd="2" destOrd="0" parTransId="{A89F5ECA-CB72-4CA8-910A-16256D1C0FF9}" sibTransId="{73F5C443-19BB-442E-A39E-6A9672209EA5}"/>
    <dgm:cxn modelId="{33AB7FFF-A42C-414F-8EBD-722F36F70D47}" type="presOf" srcId="{D5D9E665-8F74-4973-AFD4-B24BD9738190}" destId="{75298F51-DA58-4F4C-A669-F57E9938B2CB}" srcOrd="0" destOrd="0" presId="urn:microsoft.com/office/officeart/2005/8/layout/lProcess2"/>
    <dgm:cxn modelId="{7D51FF3C-46CD-2B43-95B4-84B60564A0C5}" type="presParOf" srcId="{F2F1C047-EC69-BD48-B02D-12997FDA8A36}" destId="{DD3CEBA2-42CA-FF44-89DC-8B4D5751617D}" srcOrd="0" destOrd="0" presId="urn:microsoft.com/office/officeart/2005/8/layout/lProcess2"/>
    <dgm:cxn modelId="{73D29556-6745-8B40-B1BA-BDFFCDA0BE04}" type="presParOf" srcId="{DD3CEBA2-42CA-FF44-89DC-8B4D5751617D}" destId="{CE442E71-5FB0-F044-BCA8-13C4561273A9}" srcOrd="0" destOrd="0" presId="urn:microsoft.com/office/officeart/2005/8/layout/lProcess2"/>
    <dgm:cxn modelId="{4EFB47D0-1F68-A447-9782-20CF63A9F65B}" type="presParOf" srcId="{DD3CEBA2-42CA-FF44-89DC-8B4D5751617D}" destId="{C7A052EE-D594-064B-A8E0-6DDC71E387D2}" srcOrd="1" destOrd="0" presId="urn:microsoft.com/office/officeart/2005/8/layout/lProcess2"/>
    <dgm:cxn modelId="{6F84E545-7075-A14C-8C9A-4AE0C618A520}" type="presParOf" srcId="{DD3CEBA2-42CA-FF44-89DC-8B4D5751617D}" destId="{65F61309-B24D-D946-A4EE-6ADFF557D90F}" srcOrd="2" destOrd="0" presId="urn:microsoft.com/office/officeart/2005/8/layout/lProcess2"/>
    <dgm:cxn modelId="{F3B1696D-043D-5146-82ED-B69761C702AF}" type="presParOf" srcId="{65F61309-B24D-D946-A4EE-6ADFF557D90F}" destId="{815EA614-223B-C947-81C4-8704E4F696B4}" srcOrd="0" destOrd="0" presId="urn:microsoft.com/office/officeart/2005/8/layout/lProcess2"/>
    <dgm:cxn modelId="{C4308231-52A4-6A42-BB06-25B4754212A2}" type="presParOf" srcId="{815EA614-223B-C947-81C4-8704E4F696B4}" destId="{7E76CA0B-53DB-6146-AECC-70DB3C31B854}" srcOrd="0" destOrd="0" presId="urn:microsoft.com/office/officeart/2005/8/layout/lProcess2"/>
    <dgm:cxn modelId="{97FEDBD4-C379-A14E-A735-DF277DA725FF}" type="presParOf" srcId="{815EA614-223B-C947-81C4-8704E4F696B4}" destId="{68C7BF3A-0AE5-A842-90B8-9B951C64CF58}" srcOrd="1" destOrd="0" presId="urn:microsoft.com/office/officeart/2005/8/layout/lProcess2"/>
    <dgm:cxn modelId="{9E827DB7-221D-244F-8C58-27B890F9AA1D}" type="presParOf" srcId="{815EA614-223B-C947-81C4-8704E4F696B4}" destId="{17379891-690A-8140-AFEC-4D02B365738F}" srcOrd="2" destOrd="0" presId="urn:microsoft.com/office/officeart/2005/8/layout/lProcess2"/>
    <dgm:cxn modelId="{171B2048-6C81-4853-ABDC-FA02DAE97590}" type="presParOf" srcId="{815EA614-223B-C947-81C4-8704E4F696B4}" destId="{F250BA59-F4E1-4B18-8C64-43851E77F2CF}" srcOrd="3" destOrd="0" presId="urn:microsoft.com/office/officeart/2005/8/layout/lProcess2"/>
    <dgm:cxn modelId="{7994E7AB-A8DC-4E2E-8D0A-C87A53C188C5}" type="presParOf" srcId="{815EA614-223B-C947-81C4-8704E4F696B4}" destId="{AA0D27ED-E6C0-4BC0-A171-863726FC2973}" srcOrd="4" destOrd="0" presId="urn:microsoft.com/office/officeart/2005/8/layout/lProcess2"/>
    <dgm:cxn modelId="{A3BB8374-3917-9D43-9069-9AA919CB60C5}" type="presParOf" srcId="{F2F1C047-EC69-BD48-B02D-12997FDA8A36}" destId="{11854E4E-DDEC-3841-9A21-3D6F3318B8A1}" srcOrd="1" destOrd="0" presId="urn:microsoft.com/office/officeart/2005/8/layout/lProcess2"/>
    <dgm:cxn modelId="{FB7030D9-6B0D-3847-BE19-1687E31406EA}" type="presParOf" srcId="{F2F1C047-EC69-BD48-B02D-12997FDA8A36}" destId="{41C7FCD5-FA59-3946-8D5D-8ED33CCB7CFD}" srcOrd="2" destOrd="0" presId="urn:microsoft.com/office/officeart/2005/8/layout/lProcess2"/>
    <dgm:cxn modelId="{6A76793B-6832-2B46-A527-17CF9CCF4ECB}" type="presParOf" srcId="{41C7FCD5-FA59-3946-8D5D-8ED33CCB7CFD}" destId="{72F7A640-0E88-1545-9338-623BF87AF883}" srcOrd="0" destOrd="0" presId="urn:microsoft.com/office/officeart/2005/8/layout/lProcess2"/>
    <dgm:cxn modelId="{70CAF362-0734-904E-9D59-3033369C5C31}" type="presParOf" srcId="{41C7FCD5-FA59-3946-8D5D-8ED33CCB7CFD}" destId="{ED816FE6-AFC4-0C44-B7E5-59F236ECD472}" srcOrd="1" destOrd="0" presId="urn:microsoft.com/office/officeart/2005/8/layout/lProcess2"/>
    <dgm:cxn modelId="{0E3B3963-85CB-4842-94B6-7F147396546D}" type="presParOf" srcId="{41C7FCD5-FA59-3946-8D5D-8ED33CCB7CFD}" destId="{51A39939-F842-EC4F-B20F-887254D54CA6}" srcOrd="2" destOrd="0" presId="urn:microsoft.com/office/officeart/2005/8/layout/lProcess2"/>
    <dgm:cxn modelId="{7DBCA4E8-9A2B-8743-8C39-0ADDB0677479}" type="presParOf" srcId="{51A39939-F842-EC4F-B20F-887254D54CA6}" destId="{5E1BE819-1967-CB40-8B9C-CCA567112480}" srcOrd="0" destOrd="0" presId="urn:microsoft.com/office/officeart/2005/8/layout/lProcess2"/>
    <dgm:cxn modelId="{D28643E9-F265-034F-A24F-5A3E7D2D8C3B}" type="presParOf" srcId="{5E1BE819-1967-CB40-8B9C-CCA567112480}" destId="{1BF9A879-4D3F-F742-AE71-D3F594242268}" srcOrd="0" destOrd="0" presId="urn:microsoft.com/office/officeart/2005/8/layout/lProcess2"/>
    <dgm:cxn modelId="{8EFE945B-5D9A-DF4E-ABF6-24F2D1623156}" type="presParOf" srcId="{5E1BE819-1967-CB40-8B9C-CCA567112480}" destId="{2B025A52-22EE-D347-9675-71E261B9C70E}" srcOrd="1" destOrd="0" presId="urn:microsoft.com/office/officeart/2005/8/layout/lProcess2"/>
    <dgm:cxn modelId="{C9DFF8A2-FD93-DF40-A74C-E2C884B2FA4E}" type="presParOf" srcId="{5E1BE819-1967-CB40-8B9C-CCA567112480}" destId="{A91C4566-0EB1-354C-A49D-86A8973883F3}" srcOrd="2" destOrd="0" presId="urn:microsoft.com/office/officeart/2005/8/layout/lProcess2"/>
    <dgm:cxn modelId="{02F9D96B-4A48-4940-8594-F2FF1C11870B}" type="presParOf" srcId="{5E1BE819-1967-CB40-8B9C-CCA567112480}" destId="{68874BFE-49E7-4322-80E9-BA15C25F4316}" srcOrd="3" destOrd="0" presId="urn:microsoft.com/office/officeart/2005/8/layout/lProcess2"/>
    <dgm:cxn modelId="{9B38A7D7-351F-4626-862A-363BD12F1CF6}" type="presParOf" srcId="{5E1BE819-1967-CB40-8B9C-CCA567112480}" destId="{39E1AC35-D68C-48CF-93B1-C895034CEAC7}" srcOrd="4" destOrd="0" presId="urn:microsoft.com/office/officeart/2005/8/layout/lProcess2"/>
    <dgm:cxn modelId="{21326BDF-56B0-43FB-952C-6131105CF5FE}" type="presParOf" srcId="{5E1BE819-1967-CB40-8B9C-CCA567112480}" destId="{0790FA6F-1C48-4ADA-A980-76F2B5C70DFE}" srcOrd="5" destOrd="0" presId="urn:microsoft.com/office/officeart/2005/8/layout/lProcess2"/>
    <dgm:cxn modelId="{C7FBF8BD-6E8F-4991-9613-BCC1EDECA98E}" type="presParOf" srcId="{5E1BE819-1967-CB40-8B9C-CCA567112480}" destId="{95BDC093-BEAF-4DD9-AABE-AD6167F06DC8}" srcOrd="6" destOrd="0" presId="urn:microsoft.com/office/officeart/2005/8/layout/lProcess2"/>
    <dgm:cxn modelId="{9393D852-6233-8B48-A71D-3768106B0F2B}" type="presParOf" srcId="{F2F1C047-EC69-BD48-B02D-12997FDA8A36}" destId="{2C5CE96F-1619-944D-967D-329E37A255E5}" srcOrd="3" destOrd="0" presId="urn:microsoft.com/office/officeart/2005/8/layout/lProcess2"/>
    <dgm:cxn modelId="{0B49FC3C-5AE2-EC4D-9A2A-CB4B01B4A187}" type="presParOf" srcId="{F2F1C047-EC69-BD48-B02D-12997FDA8A36}" destId="{C2AD7743-7E6F-C747-822D-2A05B45D0BD3}" srcOrd="4" destOrd="0" presId="urn:microsoft.com/office/officeart/2005/8/layout/lProcess2"/>
    <dgm:cxn modelId="{134CA864-8F4D-9648-88C8-D9A8FD70CEA8}" type="presParOf" srcId="{C2AD7743-7E6F-C747-822D-2A05B45D0BD3}" destId="{FA8D3722-A22B-D04B-A806-0151BD351632}" srcOrd="0" destOrd="0" presId="urn:microsoft.com/office/officeart/2005/8/layout/lProcess2"/>
    <dgm:cxn modelId="{81924107-359D-DA49-A781-16DE74FDB908}" type="presParOf" srcId="{C2AD7743-7E6F-C747-822D-2A05B45D0BD3}" destId="{B72FEDB3-09EB-D845-8BD9-75158DBDC039}" srcOrd="1" destOrd="0" presId="urn:microsoft.com/office/officeart/2005/8/layout/lProcess2"/>
    <dgm:cxn modelId="{F18BF75A-8A58-C14C-8D06-E6C57F7BBB05}" type="presParOf" srcId="{C2AD7743-7E6F-C747-822D-2A05B45D0BD3}" destId="{81CC1444-C2CC-3441-AF2C-1E96029365B5}" srcOrd="2" destOrd="0" presId="urn:microsoft.com/office/officeart/2005/8/layout/lProcess2"/>
    <dgm:cxn modelId="{9E2C6AA5-129F-B645-BF6E-32461157F4AD}" type="presParOf" srcId="{81CC1444-C2CC-3441-AF2C-1E96029365B5}" destId="{DF5AE7A1-2667-5B4B-BD57-EA98A54FE33C}" srcOrd="0" destOrd="0" presId="urn:microsoft.com/office/officeart/2005/8/layout/lProcess2"/>
    <dgm:cxn modelId="{7607CD5C-3C6E-D849-B20A-6FB5D358E692}" type="presParOf" srcId="{DF5AE7A1-2667-5B4B-BD57-EA98A54FE33C}" destId="{ABEA55FE-CEF3-2944-B25D-860EC395F256}" srcOrd="0" destOrd="0" presId="urn:microsoft.com/office/officeart/2005/8/layout/lProcess2"/>
    <dgm:cxn modelId="{5FD06FE1-C122-7D49-8C9F-E814A97FCC66}" type="presParOf" srcId="{DF5AE7A1-2667-5B4B-BD57-EA98A54FE33C}" destId="{B509859F-7695-414E-A84D-1988D36D0099}" srcOrd="1" destOrd="0" presId="urn:microsoft.com/office/officeart/2005/8/layout/lProcess2"/>
    <dgm:cxn modelId="{D6D28747-940A-4B43-B3F2-8BD7EC491725}" type="presParOf" srcId="{DF5AE7A1-2667-5B4B-BD57-EA98A54FE33C}" destId="{3CD947B7-8E95-DF4F-83C0-4ABBC2C7515F}" srcOrd="2" destOrd="0" presId="urn:microsoft.com/office/officeart/2005/8/layout/lProcess2"/>
    <dgm:cxn modelId="{BC1A4A55-34F5-43A6-8B0C-0622C99CF0D4}" type="presParOf" srcId="{DF5AE7A1-2667-5B4B-BD57-EA98A54FE33C}" destId="{7B8C4F0C-2CDA-4B40-8241-A466BA225530}" srcOrd="3" destOrd="0" presId="urn:microsoft.com/office/officeart/2005/8/layout/lProcess2"/>
    <dgm:cxn modelId="{5C4F8866-1BAC-4975-AB8C-5B7B33165298}" type="presParOf" srcId="{DF5AE7A1-2667-5B4B-BD57-EA98A54FE33C}" destId="{DFC1DE1A-9661-4A2D-8082-CE8E4A794A98}" srcOrd="4" destOrd="0" presId="urn:microsoft.com/office/officeart/2005/8/layout/lProcess2"/>
    <dgm:cxn modelId="{980466D6-B69B-4163-8DBA-3B146660B7AA}" type="presParOf" srcId="{DF5AE7A1-2667-5B4B-BD57-EA98A54FE33C}" destId="{866AC95F-A6C9-4699-9504-7E0104A1DC4A}" srcOrd="5" destOrd="0" presId="urn:microsoft.com/office/officeart/2005/8/layout/lProcess2"/>
    <dgm:cxn modelId="{DA19CDE8-A4D0-4F60-BC61-EDAD1AF0C7E6}" type="presParOf" srcId="{DF5AE7A1-2667-5B4B-BD57-EA98A54FE33C}" destId="{75298F51-DA58-4F4C-A669-F57E9938B2CB}" srcOrd="6" destOrd="0" presId="urn:microsoft.com/office/officeart/2005/8/layout/lProcess2"/>
    <dgm:cxn modelId="{A99E010F-6B59-C640-817A-3D0B0DA29263}" type="presParOf" srcId="{F2F1C047-EC69-BD48-B02D-12997FDA8A36}" destId="{B07037EA-26E5-2A41-B9C6-41CDC91C4EDE}" srcOrd="5" destOrd="0" presId="urn:microsoft.com/office/officeart/2005/8/layout/lProcess2"/>
    <dgm:cxn modelId="{F67AECF0-1B35-8649-A80F-76E6FE2F1EE5}" type="presParOf" srcId="{F2F1C047-EC69-BD48-B02D-12997FDA8A36}" destId="{BBF7457D-6041-8E43-85D6-65DD5928A706}" srcOrd="6" destOrd="0" presId="urn:microsoft.com/office/officeart/2005/8/layout/lProcess2"/>
    <dgm:cxn modelId="{EC9EF76E-2939-4A49-B4B2-D54FAD24B25B}" type="presParOf" srcId="{BBF7457D-6041-8E43-85D6-65DD5928A706}" destId="{C1E059BB-A9E5-0542-BE7A-E211BB282E77}" srcOrd="0" destOrd="0" presId="urn:microsoft.com/office/officeart/2005/8/layout/lProcess2"/>
    <dgm:cxn modelId="{A75B0D5C-9AE2-7547-A036-737850E08B8F}" type="presParOf" srcId="{BBF7457D-6041-8E43-85D6-65DD5928A706}" destId="{F35077F7-016D-A74F-A843-524263FC8784}" srcOrd="1" destOrd="0" presId="urn:microsoft.com/office/officeart/2005/8/layout/lProcess2"/>
    <dgm:cxn modelId="{05555D42-5831-3D43-901C-02D94141F3CD}" type="presParOf" srcId="{BBF7457D-6041-8E43-85D6-65DD5928A706}" destId="{33749FD2-B1AE-3646-8DE1-7F03E4663505}" srcOrd="2" destOrd="0" presId="urn:microsoft.com/office/officeart/2005/8/layout/lProcess2"/>
    <dgm:cxn modelId="{0210AD88-9EE8-AC4E-8FB1-E263D6D3EDDD}" type="presParOf" srcId="{33749FD2-B1AE-3646-8DE1-7F03E4663505}" destId="{8FBEEA9C-ADDD-D94D-830A-2147DAFE47BF}" srcOrd="0" destOrd="0" presId="urn:microsoft.com/office/officeart/2005/8/layout/lProcess2"/>
    <dgm:cxn modelId="{DDB0F783-047F-774A-8D50-728EAE96B474}" type="presParOf" srcId="{8FBEEA9C-ADDD-D94D-830A-2147DAFE47BF}" destId="{EC40C184-D205-ED47-BFCF-42F35A895472}" srcOrd="0" destOrd="0" presId="urn:microsoft.com/office/officeart/2005/8/layout/lProcess2"/>
    <dgm:cxn modelId="{D6C66088-B2F8-A747-91A4-132590FEC208}" type="presParOf" srcId="{8FBEEA9C-ADDD-D94D-830A-2147DAFE47BF}" destId="{63FDBEFF-7067-4B4E-A61F-78ED0033DB74}" srcOrd="1" destOrd="0" presId="urn:microsoft.com/office/officeart/2005/8/layout/lProcess2"/>
    <dgm:cxn modelId="{BA76ABFC-652A-4191-A256-B8B12D94614C}" type="presParOf" srcId="{8FBEEA9C-ADDD-D94D-830A-2147DAFE47BF}" destId="{BB6E5943-AECF-4D80-BBAE-B0ED82F123D8}" srcOrd="2" destOrd="0" presId="urn:microsoft.com/office/officeart/2005/8/layout/lProcess2"/>
    <dgm:cxn modelId="{50DDC0D9-3B55-49E3-B768-41353BB7473E}" type="presParOf" srcId="{8FBEEA9C-ADDD-D94D-830A-2147DAFE47BF}" destId="{4F1CE1BE-44C0-4A88-946A-65F77A540D8D}" srcOrd="3" destOrd="0" presId="urn:microsoft.com/office/officeart/2005/8/layout/lProcess2"/>
    <dgm:cxn modelId="{D95B6568-8FD4-413E-B85E-CB63F5FF9602}" type="presParOf" srcId="{8FBEEA9C-ADDD-D94D-830A-2147DAFE47BF}" destId="{FF6EADF7-0E19-4E4F-B38D-F79A13849A4D}" srcOrd="4" destOrd="0" presId="urn:microsoft.com/office/officeart/2005/8/layout/lProcess2"/>
    <dgm:cxn modelId="{F5CA6390-C45D-413F-ADB9-78BBDC0171FE}" type="presParOf" srcId="{8FBEEA9C-ADDD-D94D-830A-2147DAFE47BF}" destId="{9CA11C6F-02AB-4A1D-8F78-E17EB96B4636}" srcOrd="5" destOrd="0" presId="urn:microsoft.com/office/officeart/2005/8/layout/lProcess2"/>
    <dgm:cxn modelId="{DEFDAD69-3E5E-424C-BFCA-D968677E7DA1}" type="presParOf" srcId="{8FBEEA9C-ADDD-D94D-830A-2147DAFE47BF}" destId="{D417E36B-5DE0-428F-88CA-6380143583F5}" srcOrd="6" destOrd="0" presId="urn:microsoft.com/office/officeart/2005/8/layout/lProcess2"/>
    <dgm:cxn modelId="{CB092DCD-A4F5-7E4D-B3EC-B83B4F626D43}" type="presParOf" srcId="{F2F1C047-EC69-BD48-B02D-12997FDA8A36}" destId="{ACDB11D5-58B9-784D-A697-F2D3603CD7C7}" srcOrd="7" destOrd="0" presId="urn:microsoft.com/office/officeart/2005/8/layout/lProcess2"/>
    <dgm:cxn modelId="{A4D5055B-F0A7-DF4A-A39D-880367B03FAE}" type="presParOf" srcId="{F2F1C047-EC69-BD48-B02D-12997FDA8A36}" destId="{D31CB915-B068-E349-932E-D4C996106111}" srcOrd="8" destOrd="0" presId="urn:microsoft.com/office/officeart/2005/8/layout/lProcess2"/>
    <dgm:cxn modelId="{00C9F218-9EFB-F341-9490-F9BA8D7A1B5C}" type="presParOf" srcId="{D31CB915-B068-E349-932E-D4C996106111}" destId="{B3AD2357-AD1B-764C-B77E-C3835B3E2B46}" srcOrd="0" destOrd="0" presId="urn:microsoft.com/office/officeart/2005/8/layout/lProcess2"/>
    <dgm:cxn modelId="{5A32EDDF-3068-6B48-8186-A4B2FA6A848D}" type="presParOf" srcId="{D31CB915-B068-E349-932E-D4C996106111}" destId="{306F2618-67DB-5E43-8CFD-77CC668B94A7}" srcOrd="1" destOrd="0" presId="urn:microsoft.com/office/officeart/2005/8/layout/lProcess2"/>
    <dgm:cxn modelId="{98D2DA2D-D145-B241-8D9A-BAD12FD24B9E}" type="presParOf" srcId="{D31CB915-B068-E349-932E-D4C996106111}" destId="{7D1F4F03-0B32-8443-B059-964B4E9B5583}" srcOrd="2" destOrd="0" presId="urn:microsoft.com/office/officeart/2005/8/layout/lProcess2"/>
    <dgm:cxn modelId="{18F1593D-5245-834E-8EF9-BF83D807266C}" type="presParOf" srcId="{7D1F4F03-0B32-8443-B059-964B4E9B5583}" destId="{1CCE072B-F673-CE40-B037-F8151B35941A}" srcOrd="0" destOrd="0" presId="urn:microsoft.com/office/officeart/2005/8/layout/lProcess2"/>
    <dgm:cxn modelId="{91DFD736-A687-43D1-A313-72387F01D709}" type="presParOf" srcId="{1CCE072B-F673-CE40-B037-F8151B35941A}" destId="{C37BF511-79A0-4CDC-8B4E-5D0434890D63}" srcOrd="0" destOrd="0" presId="urn:microsoft.com/office/officeart/2005/8/layout/lProcess2"/>
    <dgm:cxn modelId="{51E4F82B-0654-4E8E-B343-9FB1EB84FFC2}" type="presParOf" srcId="{1CCE072B-F673-CE40-B037-F8151B35941A}" destId="{57EC67A5-2C83-43E6-B9B9-AEFCA8ED4E83}" srcOrd="1" destOrd="0" presId="urn:microsoft.com/office/officeart/2005/8/layout/lProcess2"/>
    <dgm:cxn modelId="{8EBF3854-EDBF-4947-A55C-1FC854BA95F8}" type="presParOf" srcId="{1CCE072B-F673-CE40-B037-F8151B35941A}" destId="{BC861BDC-0F0E-4F20-A737-C410B2E03A36}" srcOrd="2" destOrd="0" presId="urn:microsoft.com/office/officeart/2005/8/layout/lProcess2"/>
    <dgm:cxn modelId="{92F79723-387E-4B96-A2CC-ED12F41CC96C}" type="presParOf" srcId="{1CCE072B-F673-CE40-B037-F8151B35941A}" destId="{13DE1FE0-997B-4B71-82D3-91031528E718}" srcOrd="3" destOrd="0" presId="urn:microsoft.com/office/officeart/2005/8/layout/lProcess2"/>
    <dgm:cxn modelId="{C293783E-7B55-4B51-93C7-E3E21B4A7EBF}" type="presParOf" srcId="{1CCE072B-F673-CE40-B037-F8151B35941A}" destId="{794217A1-E94F-4972-866D-79537F482D3F}" srcOrd="4" destOrd="0" presId="urn:microsoft.com/office/officeart/2005/8/layout/lProcess2"/>
    <dgm:cxn modelId="{A0C2A6DD-B4A8-49CC-BF07-A4C7AAC397A8}" type="presParOf" srcId="{1CCE072B-F673-CE40-B037-F8151B35941A}" destId="{35CB2CBF-CC33-47FE-A804-6BAB2D5EEEAA}" srcOrd="5" destOrd="0" presId="urn:microsoft.com/office/officeart/2005/8/layout/lProcess2"/>
    <dgm:cxn modelId="{BB6975BC-B213-4A41-8BDB-F28AF6C9F4A9}" type="presParOf" srcId="{1CCE072B-F673-CE40-B037-F8151B35941A}" destId="{CBB2F2EB-C514-46B9-8919-CB1B22280246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9DE14-5C40-4E66-A0EF-4F9226D84A24}">
      <dsp:nvSpPr>
        <dsp:cNvPr id="0" name=""/>
        <dsp:cNvSpPr/>
      </dsp:nvSpPr>
      <dsp:spPr>
        <a:xfrm>
          <a:off x="2500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 Mineral Deposits</a:t>
          </a:r>
          <a:endParaRPr lang="en-CA" sz="1100" b="1" kern="1200" dirty="0"/>
        </a:p>
      </dsp:txBody>
      <dsp:txXfrm>
        <a:off x="2500" y="1812185"/>
        <a:ext cx="838274" cy="1812185"/>
      </dsp:txXfrm>
    </dsp:sp>
    <dsp:sp modelId="{2B9D4DD1-1B07-4A51-9DAE-E17FE25364C7}">
      <dsp:nvSpPr>
        <dsp:cNvPr id="0" name=""/>
        <dsp:cNvSpPr/>
      </dsp:nvSpPr>
      <dsp:spPr>
        <a:xfrm>
          <a:off x="10872" y="271827"/>
          <a:ext cx="787978" cy="150864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00" r="-20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E75A0-61FE-4A8F-A53F-B7F86EC738E3}">
      <dsp:nvSpPr>
        <dsp:cNvPr id="0" name=""/>
        <dsp:cNvSpPr/>
      </dsp:nvSpPr>
      <dsp:spPr>
        <a:xfrm>
          <a:off x="803622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Remote Sensing</a:t>
          </a:r>
        </a:p>
      </dsp:txBody>
      <dsp:txXfrm>
        <a:off x="803622" y="1812185"/>
        <a:ext cx="838274" cy="1812185"/>
      </dsp:txXfrm>
    </dsp:sp>
    <dsp:sp modelId="{FD81152F-12A4-47E2-A873-846F4378B45E}">
      <dsp:nvSpPr>
        <dsp:cNvPr id="0" name=""/>
        <dsp:cNvSpPr/>
      </dsp:nvSpPr>
      <dsp:spPr>
        <a:xfrm>
          <a:off x="832351" y="305380"/>
          <a:ext cx="787978" cy="150864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54000" r="-5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6FCB7-786D-42D4-B666-FCC3DBB0C380}">
      <dsp:nvSpPr>
        <dsp:cNvPr id="0" name=""/>
        <dsp:cNvSpPr/>
      </dsp:nvSpPr>
      <dsp:spPr>
        <a:xfrm>
          <a:off x="1653850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Structure</a:t>
          </a:r>
          <a:r>
            <a:rPr lang="en-US" sz="700" kern="1200" dirty="0"/>
            <a:t> </a:t>
          </a:r>
          <a:endParaRPr lang="en-CA" sz="700" kern="1200" dirty="0"/>
        </a:p>
      </dsp:txBody>
      <dsp:txXfrm>
        <a:off x="1653850" y="1812185"/>
        <a:ext cx="838274" cy="1812185"/>
      </dsp:txXfrm>
    </dsp:sp>
    <dsp:sp modelId="{EE59AACF-1A0A-4833-8D97-941F38DCE5B7}">
      <dsp:nvSpPr>
        <dsp:cNvPr id="0" name=""/>
        <dsp:cNvSpPr/>
      </dsp:nvSpPr>
      <dsp:spPr>
        <a:xfrm>
          <a:off x="1678997" y="280215"/>
          <a:ext cx="787978" cy="150864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15365-8B36-4AF7-B130-F8FDDEC5C921}">
      <dsp:nvSpPr>
        <dsp:cNvPr id="0" name=""/>
        <dsp:cNvSpPr/>
      </dsp:nvSpPr>
      <dsp:spPr>
        <a:xfrm>
          <a:off x="2517265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Geochem</a:t>
          </a:r>
          <a:endParaRPr lang="en-CA" sz="1100" b="1" kern="1200" dirty="0"/>
        </a:p>
      </dsp:txBody>
      <dsp:txXfrm>
        <a:off x="2517265" y="1812185"/>
        <a:ext cx="838274" cy="1812185"/>
      </dsp:txXfrm>
    </dsp:sp>
    <dsp:sp modelId="{11B0DFC1-51BE-4CAB-BE05-6E19F9695981}">
      <dsp:nvSpPr>
        <dsp:cNvPr id="0" name=""/>
        <dsp:cNvSpPr/>
      </dsp:nvSpPr>
      <dsp:spPr>
        <a:xfrm>
          <a:off x="2517252" y="271827"/>
          <a:ext cx="787978" cy="150864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117000" r="-1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DC2DE5-00D4-4308-B873-AD195F2A7086}">
      <dsp:nvSpPr>
        <dsp:cNvPr id="0" name=""/>
        <dsp:cNvSpPr/>
      </dsp:nvSpPr>
      <dsp:spPr>
        <a:xfrm>
          <a:off x="3355531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Gravity </a:t>
          </a:r>
          <a:endParaRPr lang="en-CA" sz="1100" b="1" kern="1200" dirty="0"/>
        </a:p>
      </dsp:txBody>
      <dsp:txXfrm>
        <a:off x="3355531" y="1812185"/>
        <a:ext cx="838274" cy="1812185"/>
      </dsp:txXfrm>
    </dsp:sp>
    <dsp:sp modelId="{502B0BED-15BA-4307-B04C-3BDCFBF6F1AD}">
      <dsp:nvSpPr>
        <dsp:cNvPr id="0" name=""/>
        <dsp:cNvSpPr/>
      </dsp:nvSpPr>
      <dsp:spPr>
        <a:xfrm>
          <a:off x="3397451" y="246663"/>
          <a:ext cx="787978" cy="1508644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 l="-95000" r="-9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B0E51-057A-490B-A115-4FC1AB01FF7B}">
      <dsp:nvSpPr>
        <dsp:cNvPr id="0" name=""/>
        <dsp:cNvSpPr/>
      </dsp:nvSpPr>
      <dsp:spPr>
        <a:xfrm>
          <a:off x="4210554" y="0"/>
          <a:ext cx="838274" cy="4530464"/>
        </a:xfrm>
        <a:prstGeom prst="roundRect">
          <a:avLst>
            <a:gd name="adj" fmla="val 10000"/>
          </a:avLst>
        </a:prstGeom>
        <a:solidFill>
          <a:srgbClr val="3FCD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Magnetics</a:t>
          </a:r>
        </a:p>
      </dsp:txBody>
      <dsp:txXfrm>
        <a:off x="4210554" y="1812185"/>
        <a:ext cx="838274" cy="1812185"/>
      </dsp:txXfrm>
    </dsp:sp>
    <dsp:sp modelId="{C2C0B015-5E24-4CD4-9766-0133C5DF6631}">
      <dsp:nvSpPr>
        <dsp:cNvPr id="0" name=""/>
        <dsp:cNvSpPr/>
      </dsp:nvSpPr>
      <dsp:spPr>
        <a:xfrm>
          <a:off x="4252482" y="263439"/>
          <a:ext cx="787978" cy="1508644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A611D-76D5-4A8C-8C0B-8A342B3E7853}">
      <dsp:nvSpPr>
        <dsp:cNvPr id="0" name=""/>
        <dsp:cNvSpPr/>
      </dsp:nvSpPr>
      <dsp:spPr>
        <a:xfrm>
          <a:off x="5065594" y="0"/>
          <a:ext cx="838274" cy="4530464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1" kern="1200" baseline="0" dirty="0">
            <a:solidFill>
              <a:srgbClr val="3FCDFF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Mineral Potential Map</a:t>
          </a:r>
          <a:r>
            <a:rPr lang="en-US" sz="1000" b="1" kern="1200" baseline="0" dirty="0">
              <a:solidFill>
                <a:srgbClr val="3FCDFF"/>
              </a:solidFill>
            </a:rPr>
            <a:t> </a:t>
          </a:r>
          <a:endParaRPr lang="en-CA" sz="1000" b="1" kern="1200" baseline="0" dirty="0">
            <a:solidFill>
              <a:srgbClr val="3FCDFF"/>
            </a:solidFill>
          </a:endParaRPr>
        </a:p>
      </dsp:txBody>
      <dsp:txXfrm>
        <a:off x="5065594" y="1812185"/>
        <a:ext cx="838274" cy="1812185"/>
      </dsp:txXfrm>
    </dsp:sp>
    <dsp:sp modelId="{51504AF5-F5F9-4C61-BDDA-50795F8076A5}">
      <dsp:nvSpPr>
        <dsp:cNvPr id="0" name=""/>
        <dsp:cNvSpPr/>
      </dsp:nvSpPr>
      <dsp:spPr>
        <a:xfrm>
          <a:off x="5099129" y="280215"/>
          <a:ext cx="787978" cy="1508644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/>
          <a:stretch>
            <a:fillRect l="-64000" r="-6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6EF57-15E4-4798-B919-B40A26923618}">
      <dsp:nvSpPr>
        <dsp:cNvPr id="0" name=""/>
        <dsp:cNvSpPr/>
      </dsp:nvSpPr>
      <dsp:spPr>
        <a:xfrm>
          <a:off x="240952" y="3624371"/>
          <a:ext cx="5541907" cy="679569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42E71-5FB0-F044-BCA8-13C4561273A9}">
      <dsp:nvSpPr>
        <dsp:cNvPr id="0" name=""/>
        <dsp:cNvSpPr/>
      </dsp:nvSpPr>
      <dsp:spPr>
        <a:xfrm>
          <a:off x="5648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Define Project </a:t>
          </a:r>
        </a:p>
      </dsp:txBody>
      <dsp:txXfrm>
        <a:off x="5648" y="0"/>
        <a:ext cx="1981944" cy="1440656"/>
      </dsp:txXfrm>
    </dsp:sp>
    <dsp:sp modelId="{7E76CA0B-53DB-6146-AECC-70DB3C31B854}">
      <dsp:nvSpPr>
        <dsp:cNvPr id="0" name=""/>
        <dsp:cNvSpPr/>
      </dsp:nvSpPr>
      <dsp:spPr>
        <a:xfrm>
          <a:off x="203842" y="1441066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Definition</a:t>
          </a:r>
        </a:p>
      </dsp:txBody>
      <dsp:txXfrm>
        <a:off x="231474" y="1468698"/>
        <a:ext cx="1530291" cy="888173"/>
      </dsp:txXfrm>
    </dsp:sp>
    <dsp:sp modelId="{17379891-690A-8140-AFEC-4D02B365738F}">
      <dsp:nvSpPr>
        <dsp:cNvPr id="0" name=""/>
        <dsp:cNvSpPr/>
      </dsp:nvSpPr>
      <dsp:spPr>
        <a:xfrm>
          <a:off x="203842" y="2529648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the Problem</a:t>
          </a:r>
        </a:p>
      </dsp:txBody>
      <dsp:txXfrm>
        <a:off x="231474" y="2557280"/>
        <a:ext cx="1530291" cy="888173"/>
      </dsp:txXfrm>
    </dsp:sp>
    <dsp:sp modelId="{AA0D27ED-E6C0-4BC0-A171-863726FC2973}">
      <dsp:nvSpPr>
        <dsp:cNvPr id="0" name=""/>
        <dsp:cNvSpPr/>
      </dsp:nvSpPr>
      <dsp:spPr>
        <a:xfrm>
          <a:off x="203842" y="3618229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Content, Method, Expected Results</a:t>
          </a:r>
        </a:p>
      </dsp:txBody>
      <dsp:txXfrm>
        <a:off x="231474" y="3645861"/>
        <a:ext cx="1530291" cy="888173"/>
      </dsp:txXfrm>
    </dsp:sp>
    <dsp:sp modelId="{72F7A640-0E88-1545-9338-623BF87AF883}">
      <dsp:nvSpPr>
        <dsp:cNvPr id="0" name=""/>
        <dsp:cNvSpPr/>
      </dsp:nvSpPr>
      <dsp:spPr>
        <a:xfrm>
          <a:off x="213623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Data Management</a:t>
          </a:r>
        </a:p>
      </dsp:txBody>
      <dsp:txXfrm>
        <a:off x="2136237" y="0"/>
        <a:ext cx="1981944" cy="1440656"/>
      </dsp:txXfrm>
    </dsp:sp>
    <dsp:sp modelId="{1BF9A879-4D3F-F742-AE71-D3F594242268}">
      <dsp:nvSpPr>
        <dsp:cNvPr id="0" name=""/>
        <dsp:cNvSpPr/>
      </dsp:nvSpPr>
      <dsp:spPr>
        <a:xfrm>
          <a:off x="233443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Selection</a:t>
          </a:r>
        </a:p>
      </dsp:txBody>
      <dsp:txXfrm>
        <a:off x="2354922" y="1461263"/>
        <a:ext cx="1544575" cy="658596"/>
      </dsp:txXfrm>
    </dsp:sp>
    <dsp:sp modelId="{A91C4566-0EB1-354C-A49D-86A8973883F3}">
      <dsp:nvSpPr>
        <dsp:cNvPr id="0" name=""/>
        <dsp:cNvSpPr/>
      </dsp:nvSpPr>
      <dsp:spPr>
        <a:xfrm>
          <a:off x="233443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DB Import</a:t>
          </a:r>
        </a:p>
      </dsp:txBody>
      <dsp:txXfrm>
        <a:off x="2354922" y="2268466"/>
        <a:ext cx="1544575" cy="658596"/>
      </dsp:txXfrm>
    </dsp:sp>
    <dsp:sp modelId="{39E1AC35-D68C-48CF-93B1-C895034CEAC7}">
      <dsp:nvSpPr>
        <dsp:cNvPr id="0" name=""/>
        <dsp:cNvSpPr/>
      </dsp:nvSpPr>
      <dsp:spPr>
        <a:xfrm>
          <a:off x="233443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Curation</a:t>
          </a:r>
        </a:p>
      </dsp:txBody>
      <dsp:txXfrm>
        <a:off x="2354922" y="3075670"/>
        <a:ext cx="1544575" cy="658596"/>
      </dsp:txXfrm>
    </dsp:sp>
    <dsp:sp modelId="{95BDC093-BEAF-4DD9-AABE-AD6167F06DC8}">
      <dsp:nvSpPr>
        <dsp:cNvPr id="0" name=""/>
        <dsp:cNvSpPr/>
      </dsp:nvSpPr>
      <dsp:spPr>
        <a:xfrm>
          <a:off x="233443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Clean-up</a:t>
          </a:r>
        </a:p>
      </dsp:txBody>
      <dsp:txXfrm>
        <a:off x="2354922" y="3882873"/>
        <a:ext cx="1544575" cy="658596"/>
      </dsp:txXfrm>
    </dsp:sp>
    <dsp:sp modelId="{FA8D3722-A22B-D04B-A806-0151BD351632}">
      <dsp:nvSpPr>
        <dsp:cNvPr id="0" name=""/>
        <dsp:cNvSpPr/>
      </dsp:nvSpPr>
      <dsp:spPr>
        <a:xfrm>
          <a:off x="426682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Desktop-GIS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WRO tool</a:t>
          </a:r>
        </a:p>
      </dsp:txBody>
      <dsp:txXfrm>
        <a:off x="4266827" y="0"/>
        <a:ext cx="1981944" cy="1440656"/>
      </dsp:txXfrm>
    </dsp:sp>
    <dsp:sp modelId="{ABEA55FE-CEF3-2944-B25D-860EC395F256}">
      <dsp:nvSpPr>
        <dsp:cNvPr id="0" name=""/>
        <dsp:cNvSpPr/>
      </dsp:nvSpPr>
      <dsp:spPr>
        <a:xfrm>
          <a:off x="446502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Model Design</a:t>
          </a:r>
        </a:p>
      </dsp:txBody>
      <dsp:txXfrm>
        <a:off x="4485512" y="1461263"/>
        <a:ext cx="1544575" cy="658596"/>
      </dsp:txXfrm>
    </dsp:sp>
    <dsp:sp modelId="{3CD947B7-8E95-DF4F-83C0-4ABBC2C7515F}">
      <dsp:nvSpPr>
        <dsp:cNvPr id="0" name=""/>
        <dsp:cNvSpPr/>
      </dsp:nvSpPr>
      <dsp:spPr>
        <a:xfrm>
          <a:off x="446502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 Model (WRO)</a:t>
          </a:r>
        </a:p>
      </dsp:txBody>
      <dsp:txXfrm>
        <a:off x="4485512" y="2268466"/>
        <a:ext cx="1544575" cy="658596"/>
      </dsp:txXfrm>
    </dsp:sp>
    <dsp:sp modelId="{DFC1DE1A-9661-4A2D-8082-CE8E4A794A98}">
      <dsp:nvSpPr>
        <dsp:cNvPr id="0" name=""/>
        <dsp:cNvSpPr/>
      </dsp:nvSpPr>
      <dsp:spPr>
        <a:xfrm>
          <a:off x="4456634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Trial + Error</a:t>
          </a:r>
        </a:p>
      </dsp:txBody>
      <dsp:txXfrm>
        <a:off x="4477124" y="3075670"/>
        <a:ext cx="1544575" cy="658596"/>
      </dsp:txXfrm>
    </dsp:sp>
    <dsp:sp modelId="{75298F51-DA58-4F4C-A669-F57E9938B2CB}">
      <dsp:nvSpPr>
        <dsp:cNvPr id="0" name=""/>
        <dsp:cNvSpPr/>
      </dsp:nvSpPr>
      <dsp:spPr>
        <a:xfrm>
          <a:off x="446502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Re-calibrate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Re-run model</a:t>
          </a:r>
          <a:endParaRPr lang="en-US" sz="1600" kern="1200" dirty="0"/>
        </a:p>
      </dsp:txBody>
      <dsp:txXfrm>
        <a:off x="4485512" y="3882873"/>
        <a:ext cx="1544575" cy="658596"/>
      </dsp:txXfrm>
    </dsp:sp>
    <dsp:sp modelId="{C1E059BB-A9E5-0542-BE7A-E211BB282E77}">
      <dsp:nvSpPr>
        <dsp:cNvPr id="0" name=""/>
        <dsp:cNvSpPr/>
      </dsp:nvSpPr>
      <dsp:spPr>
        <a:xfrm>
          <a:off x="639741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Web-GIS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Build App</a:t>
          </a:r>
        </a:p>
      </dsp:txBody>
      <dsp:txXfrm>
        <a:off x="6397417" y="0"/>
        <a:ext cx="1981944" cy="1440656"/>
      </dsp:txXfrm>
    </dsp:sp>
    <dsp:sp modelId="{EC40C184-D205-ED47-BFCF-42F35A895472}">
      <dsp:nvSpPr>
        <dsp:cNvPr id="0" name=""/>
        <dsp:cNvSpPr/>
      </dsp:nvSpPr>
      <dsp:spPr>
        <a:xfrm>
          <a:off x="659561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User Interface Design/Build</a:t>
          </a:r>
        </a:p>
      </dsp:txBody>
      <dsp:txXfrm>
        <a:off x="6616102" y="1461263"/>
        <a:ext cx="1544575" cy="658596"/>
      </dsp:txXfrm>
    </dsp:sp>
    <dsp:sp modelId="{BB6E5943-AECF-4D80-BBAE-B0ED82F123D8}">
      <dsp:nvSpPr>
        <dsp:cNvPr id="0" name=""/>
        <dsp:cNvSpPr/>
      </dsp:nvSpPr>
      <dsp:spPr>
        <a:xfrm>
          <a:off x="659561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Configure Widgets (SMW)</a:t>
          </a:r>
        </a:p>
      </dsp:txBody>
      <dsp:txXfrm>
        <a:off x="6616102" y="2268466"/>
        <a:ext cx="1544575" cy="658596"/>
      </dsp:txXfrm>
    </dsp:sp>
    <dsp:sp modelId="{FF6EADF7-0E19-4E4F-B38D-F79A13849A4D}">
      <dsp:nvSpPr>
        <dsp:cNvPr id="0" name=""/>
        <dsp:cNvSpPr/>
      </dsp:nvSpPr>
      <dsp:spPr>
        <a:xfrm>
          <a:off x="659561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 Model (WRO)</a:t>
          </a:r>
        </a:p>
      </dsp:txBody>
      <dsp:txXfrm>
        <a:off x="6616102" y="3075670"/>
        <a:ext cx="1544575" cy="658596"/>
      </dsp:txXfrm>
    </dsp:sp>
    <dsp:sp modelId="{D417E36B-5DE0-428F-88CA-6380143583F5}">
      <dsp:nvSpPr>
        <dsp:cNvPr id="0" name=""/>
        <dsp:cNvSpPr/>
      </dsp:nvSpPr>
      <dsp:spPr>
        <a:xfrm>
          <a:off x="659561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Re-calibrate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Re-run model</a:t>
          </a:r>
        </a:p>
      </dsp:txBody>
      <dsp:txXfrm>
        <a:off x="6616102" y="3882873"/>
        <a:ext cx="1544575" cy="658596"/>
      </dsp:txXfrm>
    </dsp:sp>
    <dsp:sp modelId="{B3AD2357-AD1B-764C-B77E-C3835B3E2B46}">
      <dsp:nvSpPr>
        <dsp:cNvPr id="0" name=""/>
        <dsp:cNvSpPr/>
      </dsp:nvSpPr>
      <dsp:spPr>
        <a:xfrm>
          <a:off x="852800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Model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Evaluation(s)</a:t>
          </a:r>
        </a:p>
      </dsp:txBody>
      <dsp:txXfrm>
        <a:off x="8528007" y="0"/>
        <a:ext cx="1981944" cy="1440656"/>
      </dsp:txXfrm>
    </dsp:sp>
    <dsp:sp modelId="{C37BF511-79A0-4CDC-8B4E-5D0434890D63}">
      <dsp:nvSpPr>
        <dsp:cNvPr id="0" name=""/>
        <dsp:cNvSpPr/>
      </dsp:nvSpPr>
      <dsp:spPr>
        <a:xfrm>
          <a:off x="872620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Evaluation</a:t>
          </a:r>
        </a:p>
      </dsp:txBody>
      <dsp:txXfrm>
        <a:off x="8746692" y="1461263"/>
        <a:ext cx="1544575" cy="658596"/>
      </dsp:txXfrm>
    </dsp:sp>
    <dsp:sp modelId="{BC861BDC-0F0E-4F20-A737-C410B2E03A36}">
      <dsp:nvSpPr>
        <dsp:cNvPr id="0" name=""/>
        <dsp:cNvSpPr/>
      </dsp:nvSpPr>
      <dsp:spPr>
        <a:xfrm>
          <a:off x="872620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Field visit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(subset study)</a:t>
          </a:r>
        </a:p>
      </dsp:txBody>
      <dsp:txXfrm>
        <a:off x="8746692" y="2268466"/>
        <a:ext cx="1544575" cy="658596"/>
      </dsp:txXfrm>
    </dsp:sp>
    <dsp:sp modelId="{794217A1-E94F-4972-866D-79537F482D3F}">
      <dsp:nvSpPr>
        <dsp:cNvPr id="0" name=""/>
        <dsp:cNvSpPr/>
      </dsp:nvSpPr>
      <dsp:spPr>
        <a:xfrm>
          <a:off x="872620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 App Use-case scenario</a:t>
          </a:r>
          <a:endParaRPr lang="en-US" sz="1600" kern="1200" dirty="0"/>
        </a:p>
      </dsp:txBody>
      <dsp:txXfrm>
        <a:off x="8746692" y="3075670"/>
        <a:ext cx="1544575" cy="658596"/>
      </dsp:txXfrm>
    </dsp:sp>
    <dsp:sp modelId="{CBB2F2EB-C514-46B9-8919-CB1B22280246}">
      <dsp:nvSpPr>
        <dsp:cNvPr id="0" name=""/>
        <dsp:cNvSpPr/>
      </dsp:nvSpPr>
      <dsp:spPr>
        <a:xfrm>
          <a:off x="8726202" y="3862383"/>
          <a:ext cx="1585555" cy="699576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Presentation</a:t>
          </a:r>
        </a:p>
      </dsp:txBody>
      <dsp:txXfrm>
        <a:off x="8746692" y="3882873"/>
        <a:ext cx="1544575" cy="6585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42E71-5FB0-F044-BCA8-13C4561273A9}">
      <dsp:nvSpPr>
        <dsp:cNvPr id="0" name=""/>
        <dsp:cNvSpPr/>
      </dsp:nvSpPr>
      <dsp:spPr>
        <a:xfrm>
          <a:off x="5648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Project Management</a:t>
          </a:r>
        </a:p>
      </dsp:txBody>
      <dsp:txXfrm>
        <a:off x="5648" y="0"/>
        <a:ext cx="1981944" cy="1440656"/>
      </dsp:txXfrm>
    </dsp:sp>
    <dsp:sp modelId="{7E76CA0B-53DB-6146-AECC-70DB3C31B854}">
      <dsp:nvSpPr>
        <dsp:cNvPr id="0" name=""/>
        <dsp:cNvSpPr/>
      </dsp:nvSpPr>
      <dsp:spPr>
        <a:xfrm>
          <a:off x="203842" y="1441066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Definition</a:t>
          </a:r>
        </a:p>
      </dsp:txBody>
      <dsp:txXfrm>
        <a:off x="231474" y="1468698"/>
        <a:ext cx="1530291" cy="888173"/>
      </dsp:txXfrm>
    </dsp:sp>
    <dsp:sp modelId="{17379891-690A-8140-AFEC-4D02B365738F}">
      <dsp:nvSpPr>
        <dsp:cNvPr id="0" name=""/>
        <dsp:cNvSpPr/>
      </dsp:nvSpPr>
      <dsp:spPr>
        <a:xfrm>
          <a:off x="203842" y="2529648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Define the Problem</a:t>
          </a:r>
        </a:p>
      </dsp:txBody>
      <dsp:txXfrm>
        <a:off x="231474" y="2557280"/>
        <a:ext cx="1530291" cy="888173"/>
      </dsp:txXfrm>
    </dsp:sp>
    <dsp:sp modelId="{AA0D27ED-E6C0-4BC0-A171-863726FC2973}">
      <dsp:nvSpPr>
        <dsp:cNvPr id="0" name=""/>
        <dsp:cNvSpPr/>
      </dsp:nvSpPr>
      <dsp:spPr>
        <a:xfrm>
          <a:off x="203842" y="3618229"/>
          <a:ext cx="1585555" cy="943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Content, Method, Expected Results</a:t>
          </a:r>
        </a:p>
      </dsp:txBody>
      <dsp:txXfrm>
        <a:off x="231474" y="3645861"/>
        <a:ext cx="1530291" cy="888173"/>
      </dsp:txXfrm>
    </dsp:sp>
    <dsp:sp modelId="{72F7A640-0E88-1545-9338-623BF87AF883}">
      <dsp:nvSpPr>
        <dsp:cNvPr id="0" name=""/>
        <dsp:cNvSpPr/>
      </dsp:nvSpPr>
      <dsp:spPr>
        <a:xfrm>
          <a:off x="213623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Data Management</a:t>
          </a:r>
        </a:p>
      </dsp:txBody>
      <dsp:txXfrm>
        <a:off x="2136237" y="0"/>
        <a:ext cx="1981944" cy="1440656"/>
      </dsp:txXfrm>
    </dsp:sp>
    <dsp:sp modelId="{1BF9A879-4D3F-F742-AE71-D3F594242268}">
      <dsp:nvSpPr>
        <dsp:cNvPr id="0" name=""/>
        <dsp:cNvSpPr/>
      </dsp:nvSpPr>
      <dsp:spPr>
        <a:xfrm>
          <a:off x="233443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Selection</a:t>
          </a:r>
        </a:p>
      </dsp:txBody>
      <dsp:txXfrm>
        <a:off x="2354922" y="1461263"/>
        <a:ext cx="1544575" cy="658596"/>
      </dsp:txXfrm>
    </dsp:sp>
    <dsp:sp modelId="{A91C4566-0EB1-354C-A49D-86A8973883F3}">
      <dsp:nvSpPr>
        <dsp:cNvPr id="0" name=""/>
        <dsp:cNvSpPr/>
      </dsp:nvSpPr>
      <dsp:spPr>
        <a:xfrm>
          <a:off x="233443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DB Import</a:t>
          </a:r>
        </a:p>
      </dsp:txBody>
      <dsp:txXfrm>
        <a:off x="2354922" y="2268466"/>
        <a:ext cx="1544575" cy="658596"/>
      </dsp:txXfrm>
    </dsp:sp>
    <dsp:sp modelId="{39E1AC35-D68C-48CF-93B1-C895034CEAC7}">
      <dsp:nvSpPr>
        <dsp:cNvPr id="0" name=""/>
        <dsp:cNvSpPr/>
      </dsp:nvSpPr>
      <dsp:spPr>
        <a:xfrm>
          <a:off x="233443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Curation</a:t>
          </a:r>
        </a:p>
      </dsp:txBody>
      <dsp:txXfrm>
        <a:off x="2354922" y="3075670"/>
        <a:ext cx="1544575" cy="658596"/>
      </dsp:txXfrm>
    </dsp:sp>
    <dsp:sp modelId="{95BDC093-BEAF-4DD9-AABE-AD6167F06DC8}">
      <dsp:nvSpPr>
        <dsp:cNvPr id="0" name=""/>
        <dsp:cNvSpPr/>
      </dsp:nvSpPr>
      <dsp:spPr>
        <a:xfrm>
          <a:off x="233443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Clean-up</a:t>
          </a:r>
        </a:p>
      </dsp:txBody>
      <dsp:txXfrm>
        <a:off x="2354922" y="3882873"/>
        <a:ext cx="1544575" cy="658596"/>
      </dsp:txXfrm>
    </dsp:sp>
    <dsp:sp modelId="{FA8D3722-A22B-D04B-A806-0151BD351632}">
      <dsp:nvSpPr>
        <dsp:cNvPr id="0" name=""/>
        <dsp:cNvSpPr/>
      </dsp:nvSpPr>
      <dsp:spPr>
        <a:xfrm>
          <a:off x="426682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Desktop-GIS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WRO tool</a:t>
          </a:r>
        </a:p>
      </dsp:txBody>
      <dsp:txXfrm>
        <a:off x="4266827" y="0"/>
        <a:ext cx="1981944" cy="1440656"/>
      </dsp:txXfrm>
    </dsp:sp>
    <dsp:sp modelId="{ABEA55FE-CEF3-2944-B25D-860EC395F256}">
      <dsp:nvSpPr>
        <dsp:cNvPr id="0" name=""/>
        <dsp:cNvSpPr/>
      </dsp:nvSpPr>
      <dsp:spPr>
        <a:xfrm>
          <a:off x="446502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Model Design</a:t>
          </a:r>
        </a:p>
      </dsp:txBody>
      <dsp:txXfrm>
        <a:off x="4485512" y="1461263"/>
        <a:ext cx="1544575" cy="658596"/>
      </dsp:txXfrm>
    </dsp:sp>
    <dsp:sp modelId="{3CD947B7-8E95-DF4F-83C0-4ABBC2C7515F}">
      <dsp:nvSpPr>
        <dsp:cNvPr id="0" name=""/>
        <dsp:cNvSpPr/>
      </dsp:nvSpPr>
      <dsp:spPr>
        <a:xfrm>
          <a:off x="446502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Implement Model (WRO)</a:t>
          </a:r>
        </a:p>
      </dsp:txBody>
      <dsp:txXfrm>
        <a:off x="4485512" y="2268466"/>
        <a:ext cx="1544575" cy="658596"/>
      </dsp:txXfrm>
    </dsp:sp>
    <dsp:sp modelId="{DFC1DE1A-9661-4A2D-8082-CE8E4A794A98}">
      <dsp:nvSpPr>
        <dsp:cNvPr id="0" name=""/>
        <dsp:cNvSpPr/>
      </dsp:nvSpPr>
      <dsp:spPr>
        <a:xfrm>
          <a:off x="4456634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Assess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Trial + Error</a:t>
          </a:r>
        </a:p>
      </dsp:txBody>
      <dsp:txXfrm>
        <a:off x="4477124" y="3075670"/>
        <a:ext cx="1544575" cy="658596"/>
      </dsp:txXfrm>
    </dsp:sp>
    <dsp:sp modelId="{75298F51-DA58-4F4C-A669-F57E9938B2CB}">
      <dsp:nvSpPr>
        <dsp:cNvPr id="0" name=""/>
        <dsp:cNvSpPr/>
      </dsp:nvSpPr>
      <dsp:spPr>
        <a:xfrm>
          <a:off x="446502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Re-calibrate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Re-run model</a:t>
          </a:r>
          <a:endParaRPr lang="en-US" sz="1600" kern="1200" dirty="0"/>
        </a:p>
      </dsp:txBody>
      <dsp:txXfrm>
        <a:off x="4485512" y="3882873"/>
        <a:ext cx="1544575" cy="658596"/>
      </dsp:txXfrm>
    </dsp:sp>
    <dsp:sp modelId="{C1E059BB-A9E5-0542-BE7A-E211BB282E77}">
      <dsp:nvSpPr>
        <dsp:cNvPr id="0" name=""/>
        <dsp:cNvSpPr/>
      </dsp:nvSpPr>
      <dsp:spPr>
        <a:xfrm>
          <a:off x="639741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Web-GIS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Build App</a:t>
          </a:r>
        </a:p>
      </dsp:txBody>
      <dsp:txXfrm>
        <a:off x="6397417" y="0"/>
        <a:ext cx="1981944" cy="1440656"/>
      </dsp:txXfrm>
    </dsp:sp>
    <dsp:sp modelId="{EC40C184-D205-ED47-BFCF-42F35A895472}">
      <dsp:nvSpPr>
        <dsp:cNvPr id="0" name=""/>
        <dsp:cNvSpPr/>
      </dsp:nvSpPr>
      <dsp:spPr>
        <a:xfrm>
          <a:off x="659561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User Interface Design/Build</a:t>
          </a:r>
        </a:p>
      </dsp:txBody>
      <dsp:txXfrm>
        <a:off x="6616102" y="1461263"/>
        <a:ext cx="1544575" cy="658596"/>
      </dsp:txXfrm>
    </dsp:sp>
    <dsp:sp modelId="{BB6E5943-AECF-4D80-BBAE-B0ED82F123D8}">
      <dsp:nvSpPr>
        <dsp:cNvPr id="0" name=""/>
        <dsp:cNvSpPr/>
      </dsp:nvSpPr>
      <dsp:spPr>
        <a:xfrm>
          <a:off x="659561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Configure Widgets</a:t>
          </a:r>
          <a:endParaRPr lang="en-US" sz="1600" kern="1200" dirty="0"/>
        </a:p>
      </dsp:txBody>
      <dsp:txXfrm>
        <a:off x="6616102" y="2268466"/>
        <a:ext cx="1544575" cy="658596"/>
      </dsp:txXfrm>
    </dsp:sp>
    <dsp:sp modelId="{FF6EADF7-0E19-4E4F-B38D-F79A13849A4D}">
      <dsp:nvSpPr>
        <dsp:cNvPr id="0" name=""/>
        <dsp:cNvSpPr/>
      </dsp:nvSpPr>
      <dsp:spPr>
        <a:xfrm>
          <a:off x="659561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Implement Model (WRO)</a:t>
          </a:r>
          <a:endParaRPr lang="en-US" sz="1600" kern="1200" dirty="0"/>
        </a:p>
      </dsp:txBody>
      <dsp:txXfrm>
        <a:off x="6616102" y="3075670"/>
        <a:ext cx="1544575" cy="658596"/>
      </dsp:txXfrm>
    </dsp:sp>
    <dsp:sp modelId="{D417E36B-5DE0-428F-88CA-6380143583F5}">
      <dsp:nvSpPr>
        <dsp:cNvPr id="0" name=""/>
        <dsp:cNvSpPr/>
      </dsp:nvSpPr>
      <dsp:spPr>
        <a:xfrm>
          <a:off x="659561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Re-calibrate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Re-run model</a:t>
          </a:r>
        </a:p>
      </dsp:txBody>
      <dsp:txXfrm>
        <a:off x="6616102" y="3882873"/>
        <a:ext cx="1544575" cy="658596"/>
      </dsp:txXfrm>
    </dsp:sp>
    <dsp:sp modelId="{B3AD2357-AD1B-764C-B77E-C3835B3E2B46}">
      <dsp:nvSpPr>
        <dsp:cNvPr id="0" name=""/>
        <dsp:cNvSpPr/>
      </dsp:nvSpPr>
      <dsp:spPr>
        <a:xfrm>
          <a:off x="8528007" y="0"/>
          <a:ext cx="1981944" cy="48021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Model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2">
                  <a:lumMod val="75000"/>
                </a:schemeClr>
              </a:solidFill>
            </a:rPr>
            <a:t>Evaluation(s)</a:t>
          </a:r>
        </a:p>
      </dsp:txBody>
      <dsp:txXfrm>
        <a:off x="8528007" y="0"/>
        <a:ext cx="1981944" cy="1440656"/>
      </dsp:txXfrm>
    </dsp:sp>
    <dsp:sp modelId="{C37BF511-79A0-4CDC-8B4E-5D0434890D63}">
      <dsp:nvSpPr>
        <dsp:cNvPr id="0" name=""/>
        <dsp:cNvSpPr/>
      </dsp:nvSpPr>
      <dsp:spPr>
        <a:xfrm>
          <a:off x="8726202" y="144077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Evaluation-Success?</a:t>
          </a:r>
          <a:endParaRPr lang="en-US" sz="1600" kern="1200" dirty="0"/>
        </a:p>
      </dsp:txBody>
      <dsp:txXfrm>
        <a:off x="8746692" y="1461263"/>
        <a:ext cx="1544575" cy="658596"/>
      </dsp:txXfrm>
    </dsp:sp>
    <dsp:sp modelId="{BC861BDC-0F0E-4F20-A737-C410B2E03A36}">
      <dsp:nvSpPr>
        <dsp:cNvPr id="0" name=""/>
        <dsp:cNvSpPr/>
      </dsp:nvSpPr>
      <dsp:spPr>
        <a:xfrm>
          <a:off x="8726202" y="2247976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Field visit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(subset study)</a:t>
          </a:r>
        </a:p>
      </dsp:txBody>
      <dsp:txXfrm>
        <a:off x="8746692" y="2268466"/>
        <a:ext cx="1544575" cy="658596"/>
      </dsp:txXfrm>
    </dsp:sp>
    <dsp:sp modelId="{794217A1-E94F-4972-866D-79537F482D3F}">
      <dsp:nvSpPr>
        <dsp:cNvPr id="0" name=""/>
        <dsp:cNvSpPr/>
      </dsp:nvSpPr>
      <dsp:spPr>
        <a:xfrm>
          <a:off x="8726202" y="3055180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Web App Use-case scenario</a:t>
          </a:r>
          <a:endParaRPr lang="en-US" sz="1600" kern="1200" dirty="0"/>
        </a:p>
      </dsp:txBody>
      <dsp:txXfrm>
        <a:off x="8746692" y="3075670"/>
        <a:ext cx="1544575" cy="658596"/>
      </dsp:txXfrm>
    </dsp:sp>
    <dsp:sp modelId="{CBB2F2EB-C514-46B9-8919-CB1B22280246}">
      <dsp:nvSpPr>
        <dsp:cNvPr id="0" name=""/>
        <dsp:cNvSpPr/>
      </dsp:nvSpPr>
      <dsp:spPr>
        <a:xfrm>
          <a:off x="8726202" y="3862383"/>
          <a:ext cx="1585555" cy="699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Final Presentation</a:t>
          </a:r>
        </a:p>
      </dsp:txBody>
      <dsp:txXfrm>
        <a:off x="8746692" y="3882873"/>
        <a:ext cx="1544575" cy="658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5/5/2019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9747" y="1333851"/>
            <a:ext cx="5862286" cy="2676088"/>
          </a:xfrm>
        </p:spPr>
        <p:txBody>
          <a:bodyPr>
            <a:normAutofit fontScale="90000"/>
          </a:bodyPr>
          <a:lstStyle/>
          <a:p>
            <a:br>
              <a:rPr lang="en-US" sz="7200" dirty="0">
                <a:solidFill>
                  <a:srgbClr val="3FCDFF"/>
                </a:solidFill>
              </a:rPr>
            </a:br>
            <a:br>
              <a:rPr lang="en-US" sz="7200" dirty="0">
                <a:solidFill>
                  <a:srgbClr val="FF0000"/>
                </a:solidFill>
              </a:rPr>
            </a:br>
            <a:r>
              <a:rPr lang="en-US" sz="7200" dirty="0">
                <a:solidFill>
                  <a:srgbClr val="3FCDFF"/>
                </a:solidFill>
              </a:rPr>
              <a:t>Copper </a:t>
            </a: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>
                <a:solidFill>
                  <a:srgbClr val="3FCDFF"/>
                </a:solidFill>
              </a:rPr>
              <a:t>Potential </a:t>
            </a:r>
            <a:br>
              <a:rPr lang="en-US" sz="7200" dirty="0">
                <a:solidFill>
                  <a:srgbClr val="3FCDFF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by Nadia Caira</a:t>
            </a:r>
            <a:br>
              <a:rPr lang="en-US" sz="7200" dirty="0">
                <a:solidFill>
                  <a:srgbClr val="3FCDFF"/>
                </a:solidFill>
              </a:rPr>
            </a:br>
            <a:r>
              <a:rPr lang="en-US" sz="7200" dirty="0">
                <a:solidFill>
                  <a:srgbClr val="3FCDFF"/>
                </a:solidFill>
              </a:rPr>
              <a:t> </a:t>
            </a:r>
            <a:b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n-US" sz="7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US" sz="7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8700" y="111277"/>
            <a:ext cx="4050917" cy="283326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     </a:t>
            </a:r>
            <a:r>
              <a:rPr lang="en-US" sz="6600" dirty="0">
                <a:solidFill>
                  <a:srgbClr val="3FCDFF"/>
                </a:solidFill>
              </a:rPr>
              <a:t>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6F0A4-A34C-4985-A3D3-E772F37D51AA}"/>
              </a:ext>
            </a:extLst>
          </p:cNvPr>
          <p:cNvSpPr txBox="1"/>
          <p:nvPr/>
        </p:nvSpPr>
        <p:spPr>
          <a:xfrm>
            <a:off x="223881" y="5721069"/>
            <a:ext cx="1196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Modeling Copper Potential - Using a Desktop GIS and Esri’s Web GIS Suitability Modeler widget: An Example from the Southwest Porphyry Copper Province of the United States and México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90EA7-D7E7-4A65-9C26-8619A6F99175}"/>
              </a:ext>
            </a:extLst>
          </p:cNvPr>
          <p:cNvSpPr txBox="1"/>
          <p:nvPr/>
        </p:nvSpPr>
        <p:spPr>
          <a:xfrm>
            <a:off x="0" y="4338824"/>
            <a:ext cx="5524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     </a:t>
            </a:r>
          </a:p>
          <a:p>
            <a:endParaRPr lang="en-CA" sz="1050" dirty="0"/>
          </a:p>
          <a:p>
            <a:endParaRPr lang="en-CA" sz="1050" dirty="0"/>
          </a:p>
          <a:p>
            <a:r>
              <a:rPr lang="en-CA" sz="1050" dirty="0"/>
              <a:t>             Source: Carranza (2008)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DC292-51B0-4087-808D-213372957736}"/>
              </a:ext>
            </a:extLst>
          </p:cNvPr>
          <p:cNvSpPr txBox="1"/>
          <p:nvPr/>
        </p:nvSpPr>
        <p:spPr>
          <a:xfrm>
            <a:off x="7764379" y="6328611"/>
            <a:ext cx="434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		                                     </a:t>
            </a:r>
            <a:r>
              <a:rPr lang="en-CA" sz="1100" dirty="0"/>
              <a:t>Advisor : Ryan E. Baxter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60A2-E7E1-4FD5-B79A-8D505CDED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1" y="715276"/>
            <a:ext cx="5524500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6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892"/>
    </mc:Choice>
    <mc:Fallback>
      <p:transition spd="slow" advTm="248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3086-ABBA-4D45-A945-C8AE8190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Project Workflow 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87C8A85-7AF8-D24C-B9FB-7ED6EF387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15371"/>
              </p:ext>
            </p:extLst>
          </p:nvPr>
        </p:nvGraphicFramePr>
        <p:xfrm>
          <a:off x="956345" y="1690687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258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85"/>
    </mc:Choice>
    <mc:Fallback>
      <p:transition spd="slow" advTm="11758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3C43B-0E69-4094-BED0-470E8A938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Data Modeling Techniques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C10C9B-576E-4E4E-A92D-5B6A5413BC14}"/>
              </a:ext>
            </a:extLst>
          </p:cNvPr>
          <p:cNvSpPr txBox="1"/>
          <p:nvPr/>
        </p:nvSpPr>
        <p:spPr>
          <a:xfrm>
            <a:off x="1015068" y="1690688"/>
            <a:ext cx="1025973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Bivariate, Multivariate, Deduction, Predictive, Deduction, Deterministic, Empirical, Heuristic, Mathematical, Mechanistic, Probabilistic, Qualitative, Quantitative, Statistical, Theoretical, and as well as</a:t>
            </a:r>
          </a:p>
          <a:p>
            <a:r>
              <a:rPr lang="en-CA" sz="4400" dirty="0">
                <a:solidFill>
                  <a:srgbClr val="3FCDFF"/>
                </a:solidFill>
              </a:rPr>
              <a:t>Data-driven</a:t>
            </a:r>
            <a:r>
              <a:rPr lang="en-CA" sz="4400" dirty="0"/>
              <a:t> and </a:t>
            </a:r>
            <a:r>
              <a:rPr lang="en-CA" sz="4400" dirty="0">
                <a:solidFill>
                  <a:srgbClr val="3FCDFF"/>
                </a:solidFill>
              </a:rPr>
              <a:t>Knowledge-driven</a:t>
            </a:r>
          </a:p>
        </p:txBody>
      </p:sp>
    </p:spTree>
    <p:extLst>
      <p:ext uri="{BB962C8B-B14F-4D97-AF65-F5344CB8AC3E}">
        <p14:creationId xmlns:p14="http://schemas.microsoft.com/office/powerpoint/2010/main" val="69094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36"/>
    </mc:Choice>
    <mc:Fallback>
      <p:transition spd="slow" advTm="4033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F2EC67-286F-4394-B18A-17258B552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" y="0"/>
            <a:ext cx="6092644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12310-92DB-44C4-A1FF-5CA08D6EBB7D}"/>
              </a:ext>
            </a:extLst>
          </p:cNvPr>
          <p:cNvSpPr txBox="1"/>
          <p:nvPr/>
        </p:nvSpPr>
        <p:spPr>
          <a:xfrm>
            <a:off x="6392411" y="385894"/>
            <a:ext cx="5486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sz="6000" dirty="0">
                <a:solidFill>
                  <a:srgbClr val="3FCDFF"/>
                </a:solidFill>
              </a:rPr>
              <a:t>Data Integration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143899-6078-4363-A197-CF5DC475CF8B}"/>
              </a:ext>
            </a:extLst>
          </p:cNvPr>
          <p:cNvSpPr txBox="1"/>
          <p:nvPr/>
        </p:nvSpPr>
        <p:spPr>
          <a:xfrm>
            <a:off x="6459523" y="1350628"/>
            <a:ext cx="5729121" cy="6639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sz="4000" dirty="0"/>
              <a:t> Data extent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sz="4000" dirty="0"/>
              <a:t> Spatial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sz="4000" dirty="0"/>
              <a:t> Quality and accuracy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sz="4000" dirty="0"/>
              <a:t> Temporal resolution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sz="4000" dirty="0"/>
              <a:t> Privacy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CA" sz="4000" dirty="0"/>
          </a:p>
          <a:p>
            <a:pPr>
              <a:lnSpc>
                <a:spcPct val="150000"/>
              </a:lnSpc>
            </a:pPr>
            <a:endParaRPr lang="en-CA" sz="23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CA" sz="2300" dirty="0"/>
          </a:p>
        </p:txBody>
      </p:sp>
    </p:spTree>
    <p:extLst>
      <p:ext uri="{BB962C8B-B14F-4D97-AF65-F5344CB8AC3E}">
        <p14:creationId xmlns:p14="http://schemas.microsoft.com/office/powerpoint/2010/main" val="288581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47"/>
    </mc:Choice>
    <mc:Fallback>
      <p:transition spd="slow" advTm="6304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E9A-E3A5-493C-B51A-6C4641A0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Model Environment - A Desktop GIS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A2A28-0BA4-46B2-98EE-31A20962987A}"/>
              </a:ext>
            </a:extLst>
          </p:cNvPr>
          <p:cNvSpPr txBox="1"/>
          <p:nvPr/>
        </p:nvSpPr>
        <p:spPr>
          <a:xfrm>
            <a:off x="1035781" y="1241571"/>
            <a:ext cx="10515600" cy="870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Access to many spatial analyst tool-sets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Create complex analytical models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Data-driven tools: deep learning, training data, random tree classifier, max likelihood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Knowledge-driven tools: interpolation, overlay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>
                <a:solidFill>
                  <a:srgbClr val="3FCDFF"/>
                </a:solidFill>
              </a:rPr>
              <a:t>What are the Overlay Analysis tools ?</a:t>
            </a:r>
          </a:p>
          <a:p>
            <a:endParaRPr lang="en-CA" sz="3200" dirty="0"/>
          </a:p>
          <a:p>
            <a:endParaRPr lang="en-CA" sz="3200" dirty="0"/>
          </a:p>
          <a:p>
            <a:r>
              <a:rPr lang="en-CA" sz="1050" dirty="0"/>
              <a:t>			</a:t>
            </a:r>
          </a:p>
          <a:p>
            <a:endParaRPr lang="en-CA" sz="1050" dirty="0"/>
          </a:p>
          <a:p>
            <a:r>
              <a:rPr lang="en-CA" sz="1050" dirty="0"/>
              <a:t>													</a:t>
            </a:r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5080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66"/>
    </mc:Choice>
    <mc:Fallback>
      <p:transition spd="slow" advTm="4386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F3D-4F87-421B-A0B3-0E6D27EC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Overlay Analysis Tools Desktop GIS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53375-E201-4094-8F56-FC49E14DF464}"/>
              </a:ext>
            </a:extLst>
          </p:cNvPr>
          <p:cNvSpPr txBox="1"/>
          <p:nvPr/>
        </p:nvSpPr>
        <p:spPr>
          <a:xfrm>
            <a:off x="7355306" y="6492874"/>
            <a:ext cx="4836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                                                                                                          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E1E17-A340-47D1-9487-9F2AF5C02313}"/>
              </a:ext>
            </a:extLst>
          </p:cNvPr>
          <p:cNvSpPr txBox="1"/>
          <p:nvPr/>
        </p:nvSpPr>
        <p:spPr>
          <a:xfrm>
            <a:off x="906011" y="1690688"/>
            <a:ext cx="1044778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Multi-criteria spatial modeling problem solving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Fuzzy membership (math), binary (scale 0-1)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Fuzzy raster overlay tool (combine FMR)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Weighted raster sum tool (no evaluation scale)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>
                <a:solidFill>
                  <a:srgbClr val="3FCDFF"/>
                </a:solidFill>
              </a:rPr>
              <a:t> Weighted raster overlay tool (reclass to a common evaluation scale) for a rated output</a:t>
            </a:r>
          </a:p>
          <a:p>
            <a:endParaRPr lang="en-CA" sz="4000" dirty="0">
              <a:solidFill>
                <a:srgbClr val="3FC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90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872"/>
    </mc:Choice>
    <mc:Fallback>
      <p:transition spd="slow" advTm="6287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E9A-E3A5-493C-B51A-6C4641A0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7" y="365125"/>
            <a:ext cx="11526472" cy="1325563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Model Environment- Build Web GIS app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A2A28-0BA4-46B2-98EE-31A20962987A}"/>
              </a:ext>
            </a:extLst>
          </p:cNvPr>
          <p:cNvSpPr txBox="1"/>
          <p:nvPr/>
        </p:nvSpPr>
        <p:spPr>
          <a:xfrm>
            <a:off x="1035780" y="1758455"/>
            <a:ext cx="110154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Extends reach desktop-GIS in shareability (apps)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Web AppBuilder, build apps, no programming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Access information, lower cost, no expertise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Cross platforms (desktop and mobile browsers)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Create your app to suit your model need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Configurable widgets in a designer  platform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+30 ready widgets, new are downloadable </a:t>
            </a:r>
            <a:r>
              <a:rPr lang="en-CA" sz="4000" dirty="0">
                <a:solidFill>
                  <a:srgbClr val="3FCDFF"/>
                </a:solidFill>
              </a:rPr>
              <a:t>(e.g. Suitability Modeler widget WRO)</a:t>
            </a:r>
          </a:p>
          <a:p>
            <a:endParaRPr lang="en-CA" sz="1000" dirty="0"/>
          </a:p>
          <a:p>
            <a:endParaRPr lang="en-CA" sz="1000" dirty="0"/>
          </a:p>
          <a:p>
            <a:endParaRPr lang="en-CA" sz="1000" dirty="0"/>
          </a:p>
          <a:p>
            <a:r>
              <a:rPr lang="en-CA" sz="1000" dirty="0"/>
              <a:t>																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7801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941"/>
    </mc:Choice>
    <mc:Fallback>
      <p:transition spd="slow" advTm="7094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38F3D-4F87-421B-A0B3-0E6D27EC4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solidFill>
                  <a:srgbClr val="3FCDFF"/>
                </a:solidFill>
              </a:rPr>
              <a:t>Weighted Raster Overlay Desktop-GIS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A2894E-0C81-4604-8AF1-0E31F8B0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371" y="1523366"/>
            <a:ext cx="2010268" cy="24663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3BE010-9579-4B8C-934D-5CAAF3543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11" y="4255557"/>
            <a:ext cx="2010268" cy="23866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6F5F92-10CA-407A-A5CB-4B1DDADE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172" y="1554475"/>
            <a:ext cx="2010268" cy="2444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97595D-C479-49D7-A5C3-29F75968B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012" y="4194009"/>
            <a:ext cx="2010268" cy="2471885"/>
          </a:xfrm>
          <a:prstGeom prst="rect">
            <a:avLst/>
          </a:prstGeom>
        </p:spPr>
      </p:pic>
      <p:sp>
        <p:nvSpPr>
          <p:cNvPr id="20" name="Cross 19">
            <a:extLst>
              <a:ext uri="{FF2B5EF4-FFF2-40B4-BE49-F238E27FC236}">
                <a16:creationId xmlns:a16="http://schemas.microsoft.com/office/drawing/2014/main" id="{86B8CCA5-3114-4C95-8802-2FAA92FE6DAE}"/>
              </a:ext>
            </a:extLst>
          </p:cNvPr>
          <p:cNvSpPr/>
          <p:nvPr/>
        </p:nvSpPr>
        <p:spPr>
          <a:xfrm>
            <a:off x="5683299" y="2616239"/>
            <a:ext cx="567213" cy="473242"/>
          </a:xfrm>
          <a:prstGeom prst="plus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Cross 20">
            <a:extLst>
              <a:ext uri="{FF2B5EF4-FFF2-40B4-BE49-F238E27FC236}">
                <a16:creationId xmlns:a16="http://schemas.microsoft.com/office/drawing/2014/main" id="{03DD0957-FFC2-4D8F-9752-C0813FDFB5AC}"/>
              </a:ext>
            </a:extLst>
          </p:cNvPr>
          <p:cNvSpPr/>
          <p:nvPr/>
        </p:nvSpPr>
        <p:spPr>
          <a:xfrm>
            <a:off x="5683299" y="5221014"/>
            <a:ext cx="567213" cy="473242"/>
          </a:xfrm>
          <a:prstGeom prst="plus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05EC699-2B34-4436-8B1E-5C29755F2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678" y="2654967"/>
            <a:ext cx="2506140" cy="2802668"/>
          </a:xfrm>
          <a:prstGeom prst="rect">
            <a:avLst/>
          </a:prstGeom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702BE6C1-9701-4D1B-B8ED-46D33C89F5C7}"/>
              </a:ext>
            </a:extLst>
          </p:cNvPr>
          <p:cNvSpPr/>
          <p:nvPr/>
        </p:nvSpPr>
        <p:spPr>
          <a:xfrm>
            <a:off x="8553280" y="3849465"/>
            <a:ext cx="674367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E53375-E201-4094-8F56-FC49E14DF464}"/>
              </a:ext>
            </a:extLst>
          </p:cNvPr>
          <p:cNvSpPr txBox="1"/>
          <p:nvPr/>
        </p:nvSpPr>
        <p:spPr>
          <a:xfrm>
            <a:off x="7355306" y="6492874"/>
            <a:ext cx="48366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                                                                                                                     Source: Abedi et al.,2017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A69C3-8386-4829-B6E6-A2645A91DD71}"/>
              </a:ext>
            </a:extLst>
          </p:cNvPr>
          <p:cNvSpPr txBox="1"/>
          <p:nvPr/>
        </p:nvSpPr>
        <p:spPr>
          <a:xfrm>
            <a:off x="188687" y="1115736"/>
            <a:ext cx="316596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Define model criteria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Define ranges/values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 Use ‘No-Data’ scale value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Reclassify raster cell values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Use common scale (1 to 10)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10 is 2x as prospective as 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Weight (%) by importance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CA" dirty="0"/>
              <a:t>Input criteria * weights are added together</a:t>
            </a:r>
          </a:p>
          <a:p>
            <a:endParaRPr lang="en-CA" dirty="0"/>
          </a:p>
          <a:p>
            <a:r>
              <a:rPr lang="en-CA" b="1" dirty="0">
                <a:solidFill>
                  <a:srgbClr val="3FCDFF"/>
                </a:solidFill>
              </a:rPr>
              <a:t>          MODEL VALIDATION</a:t>
            </a:r>
            <a:endParaRPr lang="en-CA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8A20B8-F094-4B38-B1CF-CADE85AB5627}"/>
              </a:ext>
            </a:extLst>
          </p:cNvPr>
          <p:cNvSpPr txBox="1"/>
          <p:nvPr/>
        </p:nvSpPr>
        <p:spPr>
          <a:xfrm>
            <a:off x="8553280" y="5486624"/>
            <a:ext cx="34500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solidFill>
                  <a:srgbClr val="3FCDFF"/>
                </a:solidFill>
              </a:rPr>
              <a:t>                         using a common prospectivity scale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C59B3C-E52C-4EEB-BFDF-AD8E2EF39205}"/>
              </a:ext>
            </a:extLst>
          </p:cNvPr>
          <p:cNvSpPr/>
          <p:nvPr/>
        </p:nvSpPr>
        <p:spPr>
          <a:xfrm>
            <a:off x="8095375" y="1842975"/>
            <a:ext cx="3967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rgbClr val="3FCDFF"/>
                </a:solidFill>
              </a:rPr>
              <a:t>									       Rated  Cu prospectivity map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61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28"/>
    </mc:Choice>
    <mc:Fallback>
      <p:transition spd="slow" advTm="52528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0B4E-26B1-4DEF-9249-57EF780B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E5AEF-5BDB-462B-846E-3526F63A6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84" y="0"/>
            <a:ext cx="1144583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D8CB0C-D6F3-4566-BDD5-34A95D22D263}"/>
              </a:ext>
            </a:extLst>
          </p:cNvPr>
          <p:cNvSpPr txBox="1"/>
          <p:nvPr/>
        </p:nvSpPr>
        <p:spPr>
          <a:xfrm>
            <a:off x="8397380" y="251670"/>
            <a:ext cx="33555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</a:t>
            </a:r>
          </a:p>
          <a:p>
            <a:r>
              <a:rPr lang="en-CA" sz="2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Weighted Overlay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FB010-00CD-4374-9C74-243036DA7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7047" y="1293903"/>
            <a:ext cx="2313809" cy="908339"/>
          </a:xfrm>
          <a:prstGeom prst="rect">
            <a:avLst/>
          </a:prstGeom>
          <a:ln>
            <a:solidFill>
              <a:schemeClr val="bg1">
                <a:lumMod val="65000"/>
                <a:lumOff val="3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D548F0-D709-4806-9983-6BE0376B2E68}"/>
              </a:ext>
            </a:extLst>
          </p:cNvPr>
          <p:cNvSpPr txBox="1"/>
          <p:nvPr/>
        </p:nvSpPr>
        <p:spPr>
          <a:xfrm>
            <a:off x="9840285" y="2202242"/>
            <a:ext cx="17532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Source: Esri, ArcGIS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F3571-99F6-40BC-B151-CE35DA9805FB}"/>
              </a:ext>
            </a:extLst>
          </p:cNvPr>
          <p:cNvSpPr txBox="1"/>
          <p:nvPr/>
        </p:nvSpPr>
        <p:spPr>
          <a:xfrm>
            <a:off x="9295002" y="6606330"/>
            <a:ext cx="24579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Source: Caira, GEOG586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C313A7-D2CC-46D3-8EAC-E572C23822E7}"/>
              </a:ext>
            </a:extLst>
          </p:cNvPr>
          <p:cNvSpPr txBox="1"/>
          <p:nvPr/>
        </p:nvSpPr>
        <p:spPr>
          <a:xfrm>
            <a:off x="439024" y="75501"/>
            <a:ext cx="23796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" b="1" dirty="0">
                <a:solidFill>
                  <a:schemeClr val="bg1"/>
                </a:solidFill>
              </a:rPr>
              <a:t>                 </a:t>
            </a:r>
            <a:r>
              <a:rPr lang="en-CA" sz="1000" b="1" dirty="0">
                <a:solidFill>
                  <a:srgbClr val="FF0000"/>
                </a:solidFill>
              </a:rPr>
              <a:t>Copper Prospectivity Inputs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B72268-7B10-4F89-905C-9F867843B8D8}"/>
              </a:ext>
            </a:extLst>
          </p:cNvPr>
          <p:cNvSpPr txBox="1"/>
          <p:nvPr/>
        </p:nvSpPr>
        <p:spPr>
          <a:xfrm>
            <a:off x="2525085" y="75501"/>
            <a:ext cx="1216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Processing Tools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583D5B-E95D-46B3-95A0-E764F9AE2D29}"/>
              </a:ext>
            </a:extLst>
          </p:cNvPr>
          <p:cNvCxnSpPr>
            <a:cxnSpLocks/>
          </p:cNvCxnSpPr>
          <p:nvPr/>
        </p:nvCxnSpPr>
        <p:spPr>
          <a:xfrm>
            <a:off x="1510018" y="251670"/>
            <a:ext cx="0" cy="5285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E2E042-82C6-4F8A-911A-980B82310DAE}"/>
              </a:ext>
            </a:extLst>
          </p:cNvPr>
          <p:cNvCxnSpPr>
            <a:cxnSpLocks/>
          </p:cNvCxnSpPr>
          <p:nvPr/>
        </p:nvCxnSpPr>
        <p:spPr>
          <a:xfrm>
            <a:off x="2971101" y="251670"/>
            <a:ext cx="0" cy="4613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B7351C7-82E1-46C6-A019-6E018526B6B1}"/>
              </a:ext>
            </a:extLst>
          </p:cNvPr>
          <p:cNvSpPr txBox="1"/>
          <p:nvPr/>
        </p:nvSpPr>
        <p:spPr>
          <a:xfrm>
            <a:off x="4085439" y="75501"/>
            <a:ext cx="12164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       Raster Outputs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24096B9-D289-4F3B-A084-B1574411D63F}"/>
              </a:ext>
            </a:extLst>
          </p:cNvPr>
          <p:cNvCxnSpPr>
            <a:cxnSpLocks/>
          </p:cNvCxnSpPr>
          <p:nvPr/>
        </p:nvCxnSpPr>
        <p:spPr>
          <a:xfrm>
            <a:off x="4734187" y="251670"/>
            <a:ext cx="0" cy="390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98EB12-C079-4C99-8FEC-2C0F3057E303}"/>
              </a:ext>
            </a:extLst>
          </p:cNvPr>
          <p:cNvSpPr txBox="1"/>
          <p:nvPr/>
        </p:nvSpPr>
        <p:spPr>
          <a:xfrm>
            <a:off x="5504563" y="75501"/>
            <a:ext cx="25572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Reclassified Evaluation Scale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83F1968-B587-4D54-BEDA-227A7F107263}"/>
              </a:ext>
            </a:extLst>
          </p:cNvPr>
          <p:cNvCxnSpPr>
            <a:cxnSpLocks/>
          </p:cNvCxnSpPr>
          <p:nvPr/>
        </p:nvCxnSpPr>
        <p:spPr>
          <a:xfrm>
            <a:off x="6329493" y="251670"/>
            <a:ext cx="0" cy="390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18EC6A4-378E-4DB7-8195-C71B2FD734FE}"/>
              </a:ext>
            </a:extLst>
          </p:cNvPr>
          <p:cNvSpPr txBox="1"/>
          <p:nvPr/>
        </p:nvSpPr>
        <p:spPr>
          <a:xfrm>
            <a:off x="7231317" y="75502"/>
            <a:ext cx="17337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Raster Inputs for WRO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7D131C4-720D-475C-9AAF-D1AB2EC4D908}"/>
              </a:ext>
            </a:extLst>
          </p:cNvPr>
          <p:cNvCxnSpPr>
            <a:cxnSpLocks/>
          </p:cNvCxnSpPr>
          <p:nvPr/>
        </p:nvCxnSpPr>
        <p:spPr>
          <a:xfrm>
            <a:off x="7857687" y="251670"/>
            <a:ext cx="0" cy="39096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1489ED-D087-4F35-97B6-9C505A14DCF7}"/>
              </a:ext>
            </a:extLst>
          </p:cNvPr>
          <p:cNvSpPr txBox="1"/>
          <p:nvPr/>
        </p:nvSpPr>
        <p:spPr>
          <a:xfrm>
            <a:off x="8783273" y="2599027"/>
            <a:ext cx="2374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Weighted by importance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CBFE7B-A263-4061-A489-90C68F63F242}"/>
              </a:ext>
            </a:extLst>
          </p:cNvPr>
          <p:cNvCxnSpPr>
            <a:cxnSpLocks/>
          </p:cNvCxnSpPr>
          <p:nvPr/>
        </p:nvCxnSpPr>
        <p:spPr>
          <a:xfrm>
            <a:off x="9462782" y="2845248"/>
            <a:ext cx="0" cy="4684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549F533-444A-49E0-A315-939C5805C978}"/>
              </a:ext>
            </a:extLst>
          </p:cNvPr>
          <p:cNvSpPr txBox="1"/>
          <p:nvPr/>
        </p:nvSpPr>
        <p:spPr>
          <a:xfrm>
            <a:off x="10293296" y="2599027"/>
            <a:ext cx="1602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Single rated output map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A77253C-F607-4714-95EB-1820A62F93A4}"/>
              </a:ext>
            </a:extLst>
          </p:cNvPr>
          <p:cNvCxnSpPr>
            <a:cxnSpLocks/>
          </p:cNvCxnSpPr>
          <p:nvPr/>
        </p:nvCxnSpPr>
        <p:spPr>
          <a:xfrm>
            <a:off x="11007755" y="2845248"/>
            <a:ext cx="0" cy="46840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67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848"/>
    </mc:Choice>
    <mc:Fallback>
      <p:transition spd="slow" advTm="4384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E9A-E3A5-493C-B51A-6C4641A09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560" y="365125"/>
            <a:ext cx="11736198" cy="132556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Web-App Key Requirements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A2A28-0BA4-46B2-98EE-31A20962987A}"/>
              </a:ext>
            </a:extLst>
          </p:cNvPr>
          <p:cNvSpPr txBox="1"/>
          <p:nvPr/>
        </p:nvSpPr>
        <p:spPr>
          <a:xfrm>
            <a:off x="1035777" y="536895"/>
            <a:ext cx="10037691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3600" dirty="0"/>
          </a:p>
          <a:p>
            <a:endParaRPr lang="en-CA" sz="3600" dirty="0"/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User interface design (intuitive, easy to use)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Stores and manages data in spatial database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Accommodate variety of data types/formats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Access to variety of linked visualization tools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Color consideration for visualizations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4000" dirty="0"/>
              <a:t>Adjust cell values + weight % (SMW)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 Web Browser and display settings support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4000" dirty="0"/>
              <a:t>Supports a variety of configurable widgets</a:t>
            </a:r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386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035"/>
    </mc:Choice>
    <mc:Fallback>
      <p:transition spd="slow" advTm="5503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CD9D02-4976-4812-81B6-0160733E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9153"/>
            <a:ext cx="12192000" cy="59782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8C598F7-ED7C-46EF-B71E-D1631F29A378}"/>
              </a:ext>
            </a:extLst>
          </p:cNvPr>
          <p:cNvSpPr/>
          <p:nvPr/>
        </p:nvSpPr>
        <p:spPr>
          <a:xfrm>
            <a:off x="5687737" y="4446165"/>
            <a:ext cx="4152550" cy="196302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13E6D-84F9-4510-901A-CFF924B0505E}"/>
              </a:ext>
            </a:extLst>
          </p:cNvPr>
          <p:cNvSpPr/>
          <p:nvPr/>
        </p:nvSpPr>
        <p:spPr>
          <a:xfrm>
            <a:off x="92279" y="3087148"/>
            <a:ext cx="511728" cy="645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0ED73-5F52-4A41-8DBB-7392A307592A}"/>
              </a:ext>
            </a:extLst>
          </p:cNvPr>
          <p:cNvSpPr/>
          <p:nvPr/>
        </p:nvSpPr>
        <p:spPr>
          <a:xfrm>
            <a:off x="184558" y="-62919"/>
            <a:ext cx="10008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rgbClr val="3FCDFF"/>
                </a:solidFill>
              </a:rPr>
              <a:t>Rendered Mineral Potential Model</a:t>
            </a:r>
            <a:endParaRPr lang="en-CA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256DAA-1041-4EEA-80C8-C45E9FF97F17}"/>
              </a:ext>
            </a:extLst>
          </p:cNvPr>
          <p:cNvSpPr/>
          <p:nvPr/>
        </p:nvSpPr>
        <p:spPr>
          <a:xfrm>
            <a:off x="1887523" y="3087148"/>
            <a:ext cx="511728" cy="6459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3928A2-7BF7-457E-A65C-F8222AEAFD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348143" y="2718033"/>
            <a:ext cx="0" cy="3691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43C5A20-A101-4C7F-9E87-15AA4B81DCEC}"/>
              </a:ext>
            </a:extLst>
          </p:cNvPr>
          <p:cNvSpPr/>
          <p:nvPr/>
        </p:nvSpPr>
        <p:spPr>
          <a:xfrm>
            <a:off x="704675" y="5343787"/>
            <a:ext cx="478173" cy="654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D355DD-A70D-4AE9-8F52-5078F6A00028}"/>
              </a:ext>
            </a:extLst>
          </p:cNvPr>
          <p:cNvSpPr/>
          <p:nvPr/>
        </p:nvSpPr>
        <p:spPr>
          <a:xfrm>
            <a:off x="704675" y="3087148"/>
            <a:ext cx="478173" cy="64595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6D6BF-8E39-4E12-A9E7-4CF8C0AEA32D}"/>
              </a:ext>
            </a:extLst>
          </p:cNvPr>
          <p:cNvSpPr/>
          <p:nvPr/>
        </p:nvSpPr>
        <p:spPr>
          <a:xfrm>
            <a:off x="1308683" y="3087148"/>
            <a:ext cx="478173" cy="645953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0BE06A-CAD1-44E9-8057-00A43B1D6F33}"/>
              </a:ext>
            </a:extLst>
          </p:cNvPr>
          <p:cNvSpPr txBox="1"/>
          <p:nvPr/>
        </p:nvSpPr>
        <p:spPr>
          <a:xfrm>
            <a:off x="704675" y="1812022"/>
            <a:ext cx="1770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rgbClr val="FF0000"/>
                </a:solidFill>
              </a:rPr>
              <a:t>      Types of widgets</a:t>
            </a:r>
          </a:p>
        </p:txBody>
      </p:sp>
    </p:spTree>
    <p:extLst>
      <p:ext uri="{BB962C8B-B14F-4D97-AF65-F5344CB8AC3E}">
        <p14:creationId xmlns:p14="http://schemas.microsoft.com/office/powerpoint/2010/main" val="4191609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804"/>
    </mc:Choice>
    <mc:Fallback>
      <p:transition spd="slow" advTm="1148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2068-1754-41EC-A5AD-669DAFAF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Presentation Outline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96542E-8FFF-48F0-A9C6-7D79AC8CEAE4}"/>
              </a:ext>
            </a:extLst>
          </p:cNvPr>
          <p:cNvSpPr/>
          <p:nvPr/>
        </p:nvSpPr>
        <p:spPr>
          <a:xfrm>
            <a:off x="838199" y="2698109"/>
            <a:ext cx="2391561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Mineral Potential Mapping (what, why?)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32D39E-B5B3-4AD4-A5ED-3038A31A1E6B}"/>
              </a:ext>
            </a:extLst>
          </p:cNvPr>
          <p:cNvSpPr/>
          <p:nvPr/>
        </p:nvSpPr>
        <p:spPr>
          <a:xfrm>
            <a:off x="838200" y="3506598"/>
            <a:ext cx="2391560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State of</a:t>
            </a:r>
          </a:p>
          <a:p>
            <a:pPr algn="ctr"/>
            <a:r>
              <a:rPr lang="en-CA" dirty="0"/>
              <a:t>Research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E1D01D-E023-402E-94D8-0F2DF88B9F88}"/>
              </a:ext>
            </a:extLst>
          </p:cNvPr>
          <p:cNvSpPr/>
          <p:nvPr/>
        </p:nvSpPr>
        <p:spPr>
          <a:xfrm>
            <a:off x="838198" y="4315088"/>
            <a:ext cx="2391559" cy="79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Study Area </a:t>
            </a:r>
          </a:p>
          <a:p>
            <a:pPr algn="ctr"/>
            <a:r>
              <a:rPr lang="en-CA" dirty="0"/>
              <a:t>Project Workflow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EEC4FB1-BC6C-471D-BD78-1F5222D9441B}"/>
              </a:ext>
            </a:extLst>
          </p:cNvPr>
          <p:cNvSpPr/>
          <p:nvPr/>
        </p:nvSpPr>
        <p:spPr>
          <a:xfrm>
            <a:off x="3695596" y="3995173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3C0214-7D45-49DB-BA74-D4176F49C7DC}"/>
              </a:ext>
            </a:extLst>
          </p:cNvPr>
          <p:cNvSpPr/>
          <p:nvPr/>
        </p:nvSpPr>
        <p:spPr>
          <a:xfrm>
            <a:off x="4542275" y="2736908"/>
            <a:ext cx="2391564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Overlay Analysis Tools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7A829-7A61-4616-A6A9-770E39157A95}"/>
              </a:ext>
            </a:extLst>
          </p:cNvPr>
          <p:cNvSpPr/>
          <p:nvPr/>
        </p:nvSpPr>
        <p:spPr>
          <a:xfrm>
            <a:off x="4567429" y="3538476"/>
            <a:ext cx="2391560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Multi-Criteria </a:t>
            </a:r>
          </a:p>
          <a:p>
            <a:pPr algn="ctr"/>
            <a:r>
              <a:rPr lang="en-CA" dirty="0"/>
              <a:t>Index Overlay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2D00FD-58F6-4898-AE62-59B7FC60FD90}"/>
              </a:ext>
            </a:extLst>
          </p:cNvPr>
          <p:cNvSpPr/>
          <p:nvPr/>
        </p:nvSpPr>
        <p:spPr>
          <a:xfrm>
            <a:off x="4575843" y="5112768"/>
            <a:ext cx="2391565" cy="75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Web-GIS (WRO) </a:t>
            </a: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871FABAE-FDE0-4A47-BD5E-0C2D68B44EAB}"/>
              </a:ext>
            </a:extLst>
          </p:cNvPr>
          <p:cNvSpPr/>
          <p:nvPr/>
        </p:nvSpPr>
        <p:spPr>
          <a:xfrm>
            <a:off x="7295886" y="4027051"/>
            <a:ext cx="484632" cy="484632"/>
          </a:xfrm>
          <a:prstGeom prst="chevron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E3758D-FBEF-437A-9B71-C717CB772B4E}"/>
              </a:ext>
            </a:extLst>
          </p:cNvPr>
          <p:cNvSpPr/>
          <p:nvPr/>
        </p:nvSpPr>
        <p:spPr>
          <a:xfrm>
            <a:off x="8138017" y="2698110"/>
            <a:ext cx="2206305" cy="808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  <a:p>
            <a:pPr algn="ctr"/>
            <a:r>
              <a:rPr lang="en-CA" dirty="0"/>
              <a:t>Model (s) Evaluation</a:t>
            </a:r>
          </a:p>
          <a:p>
            <a:pPr algn="ctr"/>
            <a:endParaRPr lang="en-CA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5E350D-0B2E-48FA-AD64-713C622B6C44}"/>
              </a:ext>
            </a:extLst>
          </p:cNvPr>
          <p:cNvSpPr/>
          <p:nvPr/>
        </p:nvSpPr>
        <p:spPr>
          <a:xfrm>
            <a:off x="8138017" y="3562717"/>
            <a:ext cx="2206305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Expected Outcomes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08E3C0-A12F-4B44-A949-A3A661BC77D9}"/>
              </a:ext>
            </a:extLst>
          </p:cNvPr>
          <p:cNvSpPr/>
          <p:nvPr/>
        </p:nvSpPr>
        <p:spPr>
          <a:xfrm>
            <a:off x="8138017" y="4349727"/>
            <a:ext cx="2206305" cy="69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Limitations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C43733-5375-447E-B52D-C74F7AC7C60E}"/>
              </a:ext>
            </a:extLst>
          </p:cNvPr>
          <p:cNvSpPr/>
          <p:nvPr/>
        </p:nvSpPr>
        <p:spPr>
          <a:xfrm>
            <a:off x="729842" y="2592198"/>
            <a:ext cx="2617352" cy="34227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7D43E4-F243-403A-AE3B-A8D29F958801}"/>
              </a:ext>
            </a:extLst>
          </p:cNvPr>
          <p:cNvSpPr/>
          <p:nvPr/>
        </p:nvSpPr>
        <p:spPr>
          <a:xfrm>
            <a:off x="4429381" y="2592198"/>
            <a:ext cx="2617352" cy="33388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12FDDA-C0BB-4918-9780-D489AD5BED68}"/>
              </a:ext>
            </a:extLst>
          </p:cNvPr>
          <p:cNvSpPr/>
          <p:nvPr/>
        </p:nvSpPr>
        <p:spPr>
          <a:xfrm>
            <a:off x="8029671" y="2592198"/>
            <a:ext cx="2406234" cy="327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2507F-7A72-4E58-86F6-DA3BEB5FE9B8}"/>
              </a:ext>
            </a:extLst>
          </p:cNvPr>
          <p:cNvSpPr txBox="1"/>
          <p:nvPr/>
        </p:nvSpPr>
        <p:spPr>
          <a:xfrm>
            <a:off x="620785" y="2114025"/>
            <a:ext cx="2726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 Introduction/Background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9C4C7-B6B2-47C7-BFC8-1E8FA4DCD6CC}"/>
              </a:ext>
            </a:extLst>
          </p:cNvPr>
          <p:cNvSpPr txBox="1"/>
          <p:nvPr/>
        </p:nvSpPr>
        <p:spPr>
          <a:xfrm>
            <a:off x="4584204" y="2197916"/>
            <a:ext cx="2349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B0F0"/>
                </a:solidFill>
              </a:rPr>
              <a:t>Modeling Approach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E9B8B-C832-4A06-BAC2-D0A1459CDFC7}"/>
              </a:ext>
            </a:extLst>
          </p:cNvPr>
          <p:cNvSpPr txBox="1"/>
          <p:nvPr/>
        </p:nvSpPr>
        <p:spPr>
          <a:xfrm>
            <a:off x="8548382" y="1895912"/>
            <a:ext cx="151001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00B0F0"/>
                </a:solidFill>
              </a:rPr>
              <a:t>Results and Conclusions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B264CB-DC22-4896-AE52-A8FDC8793CD4}"/>
              </a:ext>
            </a:extLst>
          </p:cNvPr>
          <p:cNvSpPr/>
          <p:nvPr/>
        </p:nvSpPr>
        <p:spPr>
          <a:xfrm>
            <a:off x="838197" y="5157861"/>
            <a:ext cx="2391559" cy="840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Copper Model</a:t>
            </a:r>
          </a:p>
          <a:p>
            <a:pPr algn="ctr"/>
            <a:r>
              <a:rPr lang="en-CA" dirty="0"/>
              <a:t>Data-sets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B79C2B3-B1A8-47B4-8527-6C4CBCDC3EA4}"/>
              </a:ext>
            </a:extLst>
          </p:cNvPr>
          <p:cNvSpPr/>
          <p:nvPr/>
        </p:nvSpPr>
        <p:spPr>
          <a:xfrm>
            <a:off x="4584204" y="4325622"/>
            <a:ext cx="2391564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Desktop-GIS (WRO)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43811B-A1A4-4934-9E40-84F0333A0D6A}"/>
              </a:ext>
            </a:extLst>
          </p:cNvPr>
          <p:cNvSpPr/>
          <p:nvPr/>
        </p:nvSpPr>
        <p:spPr>
          <a:xfrm>
            <a:off x="8138017" y="5070930"/>
            <a:ext cx="2206305" cy="69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426309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429"/>
    </mc:Choice>
    <mc:Fallback>
      <p:transition spd="slow" advTm="5842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EE9A-E3A5-493C-B51A-6C4641A0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A Successful  SMW-WRO Model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0A2A28-0BA4-46B2-98EE-31A20962987A}"/>
              </a:ext>
            </a:extLst>
          </p:cNvPr>
          <p:cNvSpPr txBox="1"/>
          <p:nvPr/>
        </p:nvSpPr>
        <p:spPr>
          <a:xfrm>
            <a:off x="1035777" y="1410186"/>
            <a:ext cx="10195964" cy="90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3600" dirty="0"/>
              <a:t>Uses  a weighted raster overlay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3600" dirty="0"/>
              <a:t>Three layers in this model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3600" dirty="0"/>
              <a:t>Assign a weight (%) by importance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3600" dirty="0"/>
              <a:t>Use chart widget to analyze an attribute</a:t>
            </a:r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n-CA" sz="3600" dirty="0"/>
              <a:t>Red to green according to suitability</a:t>
            </a:r>
          </a:p>
          <a:p>
            <a:endParaRPr lang="en-CA" sz="3600" dirty="0"/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CA" sz="3600" dirty="0"/>
          </a:p>
          <a:p>
            <a:pPr marL="514350" indent="-514350">
              <a:buFont typeface="Wingdings" panose="05000000000000000000" pitchFamily="2" charset="2"/>
              <a:buChar char="q"/>
            </a:pPr>
            <a:endParaRPr lang="en-CA" sz="3600" dirty="0"/>
          </a:p>
          <a:p>
            <a:endParaRPr lang="en-CA" sz="36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C02196-2443-4A69-9867-73BC7E2E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671" y="4212667"/>
            <a:ext cx="4308010" cy="2534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59A492-42DC-49BC-8BC8-87249F9E0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324" y="4212666"/>
            <a:ext cx="3745777" cy="25341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2B8F46-0D71-4672-9E1B-A38DD6945C7E}"/>
              </a:ext>
            </a:extLst>
          </p:cNvPr>
          <p:cNvSpPr/>
          <p:nvPr/>
        </p:nvSpPr>
        <p:spPr>
          <a:xfrm>
            <a:off x="4538444" y="5662569"/>
            <a:ext cx="134224" cy="1677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BE8843-F8E1-4776-A6E0-630F6F2CA7B1}"/>
              </a:ext>
            </a:extLst>
          </p:cNvPr>
          <p:cNvCxnSpPr>
            <a:cxnSpLocks/>
          </p:cNvCxnSpPr>
          <p:nvPr/>
        </p:nvCxnSpPr>
        <p:spPr>
          <a:xfrm>
            <a:off x="4672668" y="5746459"/>
            <a:ext cx="224965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522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52"/>
    </mc:Choice>
    <mc:Fallback>
      <p:transition spd="slow" advTm="3895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4F9E46-247B-481F-A8DD-F7986AB82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Use-Case Scenario  Web App Tool </a:t>
            </a:r>
            <a:endParaRPr lang="en-C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3DF5A-77B1-4ADC-8B0D-FF503FB1A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9710"/>
            <a:ext cx="12192000" cy="425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90"/>
    </mc:Choice>
    <mc:Fallback>
      <p:transition spd="slow" advTm="5289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D9C5B-FB9E-441A-889C-14E86CFE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Desktop-GIS vs Web-GIS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202D0A4-2716-4C7D-BF47-93063C0AF596}"/>
              </a:ext>
            </a:extLst>
          </p:cNvPr>
          <p:cNvSpPr/>
          <p:nvPr/>
        </p:nvSpPr>
        <p:spPr>
          <a:xfrm>
            <a:off x="931178" y="1887523"/>
            <a:ext cx="2508305" cy="21475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/>
              <a:t>Desktop-GIS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E6615C1-BCF3-46A7-A90F-0CC18B5EEAEC}"/>
              </a:ext>
            </a:extLst>
          </p:cNvPr>
          <p:cNvSpPr/>
          <p:nvPr/>
        </p:nvSpPr>
        <p:spPr>
          <a:xfrm>
            <a:off x="884688" y="4325133"/>
            <a:ext cx="2601283" cy="216773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/>
              <a:t>Web-GIS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D352A4-19A2-426C-BA3D-4522DA848508}"/>
              </a:ext>
            </a:extLst>
          </p:cNvPr>
          <p:cNvCxnSpPr>
            <a:cxnSpLocks/>
          </p:cNvCxnSpPr>
          <p:nvPr/>
        </p:nvCxnSpPr>
        <p:spPr>
          <a:xfrm>
            <a:off x="3439483" y="2216092"/>
            <a:ext cx="11157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4673FC-53FE-45CB-841D-4D19626C4B29}"/>
              </a:ext>
            </a:extLst>
          </p:cNvPr>
          <p:cNvCxnSpPr>
            <a:cxnSpLocks/>
          </p:cNvCxnSpPr>
          <p:nvPr/>
        </p:nvCxnSpPr>
        <p:spPr>
          <a:xfrm>
            <a:off x="3439483" y="2964111"/>
            <a:ext cx="11157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1A851D-917D-4EC0-80A3-3379DBAD2553}"/>
              </a:ext>
            </a:extLst>
          </p:cNvPr>
          <p:cNvCxnSpPr>
            <a:cxnSpLocks/>
          </p:cNvCxnSpPr>
          <p:nvPr/>
        </p:nvCxnSpPr>
        <p:spPr>
          <a:xfrm>
            <a:off x="3439483" y="3636628"/>
            <a:ext cx="11157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68EF19E-B68C-4D7E-A531-655F1A6BD18E}"/>
              </a:ext>
            </a:extLst>
          </p:cNvPr>
          <p:cNvSpPr txBox="1"/>
          <p:nvPr/>
        </p:nvSpPr>
        <p:spPr>
          <a:xfrm>
            <a:off x="4924337" y="2139194"/>
            <a:ext cx="6828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200" dirty="0"/>
              <a:t>NEW targets identified, new information extraction</a:t>
            </a:r>
          </a:p>
          <a:p>
            <a:endParaRPr lang="en-CA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CA" sz="2200" dirty="0"/>
              <a:t>AREA calculation of new copper prospectivity tracts</a:t>
            </a:r>
          </a:p>
          <a:p>
            <a:endParaRPr lang="en-CA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000" dirty="0"/>
              <a:t>ACCURACY of new copper targets (field visit or other)</a:t>
            </a:r>
          </a:p>
          <a:p>
            <a:endParaRPr lang="en-CA" sz="2000" b="1" dirty="0"/>
          </a:p>
          <a:p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74296F5-4669-47E0-9A1F-4F068A653FA6}"/>
              </a:ext>
            </a:extLst>
          </p:cNvPr>
          <p:cNvCxnSpPr>
            <a:cxnSpLocks/>
          </p:cNvCxnSpPr>
          <p:nvPr/>
        </p:nvCxnSpPr>
        <p:spPr>
          <a:xfrm>
            <a:off x="3485971" y="4654492"/>
            <a:ext cx="10692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0328ED-6AEC-4AA1-A57A-35AB9AC686EE}"/>
              </a:ext>
            </a:extLst>
          </p:cNvPr>
          <p:cNvCxnSpPr>
            <a:cxnSpLocks/>
          </p:cNvCxnSpPr>
          <p:nvPr/>
        </p:nvCxnSpPr>
        <p:spPr>
          <a:xfrm>
            <a:off x="3485971" y="5402510"/>
            <a:ext cx="10692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BD5C17-14B0-401E-9281-B508E563EA97}"/>
              </a:ext>
            </a:extLst>
          </p:cNvPr>
          <p:cNvCxnSpPr>
            <a:cxnSpLocks/>
          </p:cNvCxnSpPr>
          <p:nvPr/>
        </p:nvCxnSpPr>
        <p:spPr>
          <a:xfrm>
            <a:off x="3485971" y="6116972"/>
            <a:ext cx="106924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FB3536B-DC8A-4B7D-B680-A994BFBDF9CB}"/>
              </a:ext>
            </a:extLst>
          </p:cNvPr>
          <p:cNvSpPr/>
          <p:nvPr/>
        </p:nvSpPr>
        <p:spPr>
          <a:xfrm>
            <a:off x="4924338" y="4530058"/>
            <a:ext cx="68286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200" dirty="0"/>
              <a:t>NEW targets identified, new information extracted</a:t>
            </a:r>
          </a:p>
          <a:p>
            <a:r>
              <a:rPr lang="en-CA" sz="2200" dirty="0"/>
              <a:t> 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200" dirty="0"/>
              <a:t>AREA of new copper prospectivity tracts</a:t>
            </a:r>
          </a:p>
          <a:p>
            <a:endParaRPr lang="en-CA" sz="2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CA" sz="2200" dirty="0"/>
              <a:t>ACCURACY of new copper targets (field visit or other)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5188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40"/>
    </mc:Choice>
    <mc:Fallback>
      <p:transition spd="slow" advTm="340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3E1C-0145-47CD-ADDB-6BC2A196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Expected Results in a Desktop-GIS</a:t>
            </a:r>
            <a:r>
              <a:rPr lang="en-CA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BBE68-4AEB-49E4-AE77-9376D80B621A}"/>
              </a:ext>
            </a:extLst>
          </p:cNvPr>
          <p:cNvSpPr txBox="1"/>
          <p:nvPr/>
        </p:nvSpPr>
        <p:spPr>
          <a:xfrm>
            <a:off x="981833" y="1084332"/>
            <a:ext cx="10792078" cy="8263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rgbClr val="3FCDFF"/>
              </a:solidFill>
            </a:endParaRPr>
          </a:p>
          <a:p>
            <a:r>
              <a:rPr lang="en-CA" sz="3500" dirty="0">
                <a:solidFill>
                  <a:srgbClr val="3FCDFF"/>
                </a:solidFill>
              </a:rPr>
              <a:t>Advantages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Access to many other spatial analysis tools as check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Easier to adjust the model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Can accommodate more data types/formats</a:t>
            </a:r>
          </a:p>
          <a:p>
            <a:r>
              <a:rPr lang="en-CA" sz="3500" dirty="0">
                <a:solidFill>
                  <a:srgbClr val="3FCDFF"/>
                </a:solidFill>
              </a:rPr>
              <a:t>Disadvantages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Limited map shareability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GIS expertise required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More time consuming</a:t>
            </a:r>
          </a:p>
          <a:p>
            <a:r>
              <a:rPr lang="en-CA" sz="3500" dirty="0">
                <a:solidFill>
                  <a:srgbClr val="3FCDFF"/>
                </a:solidFill>
              </a:rPr>
              <a:t>FUTURE-test with Fuzzy Logic  or Weighted SUM method</a:t>
            </a:r>
          </a:p>
          <a:p>
            <a:endParaRPr lang="en-CA" sz="4000" dirty="0"/>
          </a:p>
          <a:p>
            <a:endParaRPr lang="en-CA" sz="4000" dirty="0"/>
          </a:p>
          <a:p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AED4-E011-415B-806F-C0146BF97970}"/>
              </a:ext>
            </a:extLst>
          </p:cNvPr>
          <p:cNvSpPr txBox="1"/>
          <p:nvPr/>
        </p:nvSpPr>
        <p:spPr>
          <a:xfrm>
            <a:off x="7945670" y="6492875"/>
            <a:ext cx="3828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6534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541"/>
    </mc:Choice>
    <mc:Fallback>
      <p:transition spd="slow" advTm="4954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63E1C-0145-47CD-ADDB-6BC2A196A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Expected Results  - Web  App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ABBE68-4AEB-49E4-AE77-9376D80B621A}"/>
              </a:ext>
            </a:extLst>
          </p:cNvPr>
          <p:cNvSpPr txBox="1"/>
          <p:nvPr/>
        </p:nvSpPr>
        <p:spPr>
          <a:xfrm>
            <a:off x="973444" y="1027906"/>
            <a:ext cx="10055703" cy="8571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rgbClr val="3FCDFF"/>
              </a:solidFill>
            </a:endParaRPr>
          </a:p>
          <a:p>
            <a:r>
              <a:rPr lang="en-CA" sz="3500" dirty="0">
                <a:solidFill>
                  <a:srgbClr val="3FCDFF"/>
                </a:solidFill>
              </a:rPr>
              <a:t>Advantages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Global reach and shareability web apps and maps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Better cross-platform capability, flexibility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Ready maps, layers, analytics</a:t>
            </a:r>
          </a:p>
          <a:p>
            <a:r>
              <a:rPr lang="en-CA" sz="3500" dirty="0">
                <a:solidFill>
                  <a:srgbClr val="3FCDFF"/>
                </a:solidFill>
              </a:rPr>
              <a:t>Disadvantages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Single analysis method (WRO)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Limited data types and formats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CA" sz="3500" dirty="0"/>
              <a:t> Web Browser access required</a:t>
            </a:r>
          </a:p>
          <a:p>
            <a:r>
              <a:rPr lang="en-CA" sz="3500" dirty="0">
                <a:solidFill>
                  <a:srgbClr val="3FCDFF"/>
                </a:solidFill>
              </a:rPr>
              <a:t>FUTURE-build a tool for Copper Potential Mapping</a:t>
            </a:r>
          </a:p>
          <a:p>
            <a:endParaRPr lang="en-CA" sz="3600" dirty="0"/>
          </a:p>
          <a:p>
            <a:endParaRPr lang="en-CA" sz="3200" dirty="0"/>
          </a:p>
          <a:p>
            <a:endParaRPr lang="en-CA" sz="3200" dirty="0"/>
          </a:p>
          <a:p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4EAED4-E011-415B-806F-C0146BF97970}"/>
              </a:ext>
            </a:extLst>
          </p:cNvPr>
          <p:cNvSpPr txBox="1"/>
          <p:nvPr/>
        </p:nvSpPr>
        <p:spPr>
          <a:xfrm>
            <a:off x="7945670" y="6492875"/>
            <a:ext cx="382824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07464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46"/>
    </mc:Choice>
    <mc:Fallback>
      <p:transition spd="slow" advTm="348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3086-ABBA-4D45-A945-C8AE8190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Project Workflow Timeline (2019)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87C8A85-7AF8-D24C-B9FB-7ED6EF387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952970"/>
              </p:ext>
            </p:extLst>
          </p:nvPr>
        </p:nvGraphicFramePr>
        <p:xfrm>
          <a:off x="956345" y="1690687"/>
          <a:ext cx="10515600" cy="480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F221D76-474A-4A56-9D2F-89229A724409}"/>
              </a:ext>
            </a:extLst>
          </p:cNvPr>
          <p:cNvSpPr txBox="1"/>
          <p:nvPr/>
        </p:nvSpPr>
        <p:spPr>
          <a:xfrm>
            <a:off x="1317072" y="2751589"/>
            <a:ext cx="136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Completed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758F39-3783-40A8-B418-25E98BFD121B}"/>
              </a:ext>
            </a:extLst>
          </p:cNvPr>
          <p:cNvSpPr txBox="1"/>
          <p:nvPr/>
        </p:nvSpPr>
        <p:spPr>
          <a:xfrm>
            <a:off x="3431097" y="2751589"/>
            <a:ext cx="136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  June -July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3BC7E-B854-439D-AC7F-1B8EF96E60AB}"/>
              </a:ext>
            </a:extLst>
          </p:cNvPr>
          <p:cNvSpPr txBox="1"/>
          <p:nvPr/>
        </p:nvSpPr>
        <p:spPr>
          <a:xfrm>
            <a:off x="5478011" y="2751589"/>
            <a:ext cx="165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  July-August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3EA2DB-E330-4C63-B578-E4FDC1CC3255}"/>
              </a:ext>
            </a:extLst>
          </p:cNvPr>
          <p:cNvSpPr txBox="1"/>
          <p:nvPr/>
        </p:nvSpPr>
        <p:spPr>
          <a:xfrm>
            <a:off x="7751429" y="2751589"/>
            <a:ext cx="142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September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4A07D6-84C7-42DF-B46E-3BA3F2F163BA}"/>
              </a:ext>
            </a:extLst>
          </p:cNvPr>
          <p:cNvSpPr txBox="1"/>
          <p:nvPr/>
        </p:nvSpPr>
        <p:spPr>
          <a:xfrm>
            <a:off x="9949342" y="2751589"/>
            <a:ext cx="109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  October</a:t>
            </a:r>
          </a:p>
        </p:txBody>
      </p:sp>
    </p:spTree>
    <p:extLst>
      <p:ext uri="{BB962C8B-B14F-4D97-AF65-F5344CB8AC3E}">
        <p14:creationId xmlns:p14="http://schemas.microsoft.com/office/powerpoint/2010/main" val="577633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ED584C-6F3B-4A7D-B479-FE893D2E6C11}"/>
              </a:ext>
            </a:extLst>
          </p:cNvPr>
          <p:cNvGrpSpPr/>
          <p:nvPr/>
        </p:nvGrpSpPr>
        <p:grpSpPr>
          <a:xfrm>
            <a:off x="1015068" y="1593907"/>
            <a:ext cx="7273256" cy="4553867"/>
            <a:chOff x="7466793" y="0"/>
            <a:chExt cx="2599898" cy="45315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71ADA12-54B9-433C-9864-E2A94316FFB7}"/>
                </a:ext>
              </a:extLst>
            </p:cNvPr>
            <p:cNvSpPr/>
            <p:nvPr/>
          </p:nvSpPr>
          <p:spPr>
            <a:xfrm>
              <a:off x="7684617" y="0"/>
              <a:ext cx="2382074" cy="453154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20BC107-EF65-4873-B527-EEAFCBE1F988}"/>
                </a:ext>
              </a:extLst>
            </p:cNvPr>
            <p:cNvSpPr txBox="1"/>
            <p:nvPr/>
          </p:nvSpPr>
          <p:spPr>
            <a:xfrm>
              <a:off x="7466793" y="0"/>
              <a:ext cx="2599898" cy="135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b="1" kern="1200" dirty="0">
                <a:solidFill>
                  <a:srgbClr val="0070C0"/>
                </a:solidFill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578B02EF-E873-46D1-8A69-3EF1428288FA}"/>
              </a:ext>
            </a:extLst>
          </p:cNvPr>
          <p:cNvSpPr/>
          <p:nvPr/>
        </p:nvSpPr>
        <p:spPr>
          <a:xfrm>
            <a:off x="2219500" y="1936391"/>
            <a:ext cx="2435703" cy="18476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Esri’s User’s GIS Conf.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Ottawa, ON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16th, 2019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072F44-6659-4A55-81DF-60E3C42E37BF}"/>
              </a:ext>
            </a:extLst>
          </p:cNvPr>
          <p:cNvSpPr/>
          <p:nvPr/>
        </p:nvSpPr>
        <p:spPr>
          <a:xfrm>
            <a:off x="5191231" y="1936391"/>
            <a:ext cx="2435702" cy="18476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Esri’s User’s GIS Conf.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Vancouver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22nd, 2019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3A2A9D3-01D4-47DB-B6DB-82E36CAD91ED}"/>
              </a:ext>
            </a:extLst>
          </p:cNvPr>
          <p:cNvSpPr/>
          <p:nvPr/>
        </p:nvSpPr>
        <p:spPr>
          <a:xfrm>
            <a:off x="2219499" y="4078434"/>
            <a:ext cx="2435703" cy="1795244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Esri’s User’s GIS Conf.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Regina, SK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14th, 2019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81D512-32F6-4D08-8BF3-F5F23D4F6A2F}"/>
              </a:ext>
            </a:extLst>
          </p:cNvPr>
          <p:cNvSpPr/>
          <p:nvPr/>
        </p:nvSpPr>
        <p:spPr>
          <a:xfrm>
            <a:off x="5191231" y="4052209"/>
            <a:ext cx="2538969" cy="1847695"/>
          </a:xfrm>
          <a:prstGeom prst="ellipse">
            <a:avLst/>
          </a:prstGeom>
          <a:solidFill>
            <a:srgbClr val="0070C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Esri’s User’s GIS Conf.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Halifax, NS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</a:p>
          <a:p>
            <a:pPr algn="ctr"/>
            <a:r>
              <a:rPr lang="en-C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5th, 2019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1A6CC5-CEA3-4959-AB30-6F90946C7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9"/>
            <a:ext cx="10486938" cy="1287748"/>
          </a:xfrm>
        </p:spPr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Abstract Submittals - Fall 2019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1E0C22-B6A0-48D0-B533-3365F378AFBC}"/>
              </a:ext>
            </a:extLst>
          </p:cNvPr>
          <p:cNvSpPr/>
          <p:nvPr/>
        </p:nvSpPr>
        <p:spPr>
          <a:xfrm>
            <a:off x="8994074" y="2960067"/>
            <a:ext cx="2542162" cy="18504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/>
              <a:t>Thank you!</a:t>
            </a:r>
          </a:p>
          <a:p>
            <a:pPr algn="ctr"/>
            <a:endParaRPr lang="en-CA" sz="2400" b="1" dirty="0"/>
          </a:p>
          <a:p>
            <a:pPr algn="ctr"/>
            <a:r>
              <a:rPr lang="en-CA" sz="2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2011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16"/>
    </mc:Choice>
    <mc:Fallback>
      <p:transition spd="slow" advTm="1631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2068-1754-41EC-A5AD-669DAFAF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00B0F0"/>
                </a:solidFill>
              </a:rPr>
              <a:t>Stages in Mineral Exploration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A96542E-8FFF-48F0-A9C6-7D79AC8CEAE4}"/>
              </a:ext>
            </a:extLst>
          </p:cNvPr>
          <p:cNvSpPr/>
          <p:nvPr/>
        </p:nvSpPr>
        <p:spPr>
          <a:xfrm>
            <a:off x="499121" y="2661988"/>
            <a:ext cx="2391561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Mineral sought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32D39E-B5B3-4AD4-A5ED-3038A31A1E6B}"/>
              </a:ext>
            </a:extLst>
          </p:cNvPr>
          <p:cNvSpPr/>
          <p:nvPr/>
        </p:nvSpPr>
        <p:spPr>
          <a:xfrm>
            <a:off x="500849" y="3442343"/>
            <a:ext cx="2391560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Geological model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E1D01D-E023-402E-94D8-0F2DF88B9F88}"/>
              </a:ext>
            </a:extLst>
          </p:cNvPr>
          <p:cNvSpPr/>
          <p:nvPr/>
        </p:nvSpPr>
        <p:spPr>
          <a:xfrm>
            <a:off x="509240" y="4222698"/>
            <a:ext cx="2391559" cy="797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Permissive regions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3C0214-7D45-49DB-BA74-D4176F49C7DC}"/>
              </a:ext>
            </a:extLst>
          </p:cNvPr>
          <p:cNvSpPr/>
          <p:nvPr/>
        </p:nvSpPr>
        <p:spPr>
          <a:xfrm>
            <a:off x="3704436" y="2655221"/>
            <a:ext cx="2391564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Regional-scale to a Local-scale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57A829-7A61-4616-A6A9-770E39157A95}"/>
              </a:ext>
            </a:extLst>
          </p:cNvPr>
          <p:cNvSpPr/>
          <p:nvPr/>
        </p:nvSpPr>
        <p:spPr>
          <a:xfrm>
            <a:off x="3686619" y="3440839"/>
            <a:ext cx="2391560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Geoscience data-sets integrated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2D00FD-58F6-4898-AE62-59B7FC60FD90}"/>
              </a:ext>
            </a:extLst>
          </p:cNvPr>
          <p:cNvSpPr/>
          <p:nvPr/>
        </p:nvSpPr>
        <p:spPr>
          <a:xfrm>
            <a:off x="3721215" y="4996052"/>
            <a:ext cx="2391565" cy="752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Significant anomalies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EE3758D-FBEF-437A-9B71-C717CB772B4E}"/>
              </a:ext>
            </a:extLst>
          </p:cNvPr>
          <p:cNvSpPr/>
          <p:nvPr/>
        </p:nvSpPr>
        <p:spPr>
          <a:xfrm>
            <a:off x="6870588" y="2661988"/>
            <a:ext cx="2206305" cy="808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Estimation of grade and tonnage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5E350D-0B2E-48FA-AD64-713C622B6C44}"/>
              </a:ext>
            </a:extLst>
          </p:cNvPr>
          <p:cNvSpPr/>
          <p:nvPr/>
        </p:nvSpPr>
        <p:spPr>
          <a:xfrm>
            <a:off x="6891035" y="3533500"/>
            <a:ext cx="2206305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Systematic drilling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E08E3C0-A12F-4B44-A949-A3A661BC77D9}"/>
              </a:ext>
            </a:extLst>
          </p:cNvPr>
          <p:cNvSpPr/>
          <p:nvPr/>
        </p:nvSpPr>
        <p:spPr>
          <a:xfrm>
            <a:off x="6897190" y="4299799"/>
            <a:ext cx="2206305" cy="69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Mineral resource classification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C43733-5375-447E-B52D-C74F7AC7C60E}"/>
              </a:ext>
            </a:extLst>
          </p:cNvPr>
          <p:cNvSpPr/>
          <p:nvPr/>
        </p:nvSpPr>
        <p:spPr>
          <a:xfrm>
            <a:off x="453007" y="2592198"/>
            <a:ext cx="2508308" cy="3272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7D43E4-F243-403A-AE3B-A8D29F958801}"/>
              </a:ext>
            </a:extLst>
          </p:cNvPr>
          <p:cNvSpPr/>
          <p:nvPr/>
        </p:nvSpPr>
        <p:spPr>
          <a:xfrm>
            <a:off x="3649214" y="2592198"/>
            <a:ext cx="2508308" cy="3216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12FDDA-C0BB-4918-9780-D489AD5BED68}"/>
              </a:ext>
            </a:extLst>
          </p:cNvPr>
          <p:cNvSpPr/>
          <p:nvPr/>
        </p:nvSpPr>
        <p:spPr>
          <a:xfrm>
            <a:off x="6805259" y="2592197"/>
            <a:ext cx="2355519" cy="32160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02507F-7A72-4E58-86F6-DA3BEB5FE9B8}"/>
              </a:ext>
            </a:extLst>
          </p:cNvPr>
          <p:cNvSpPr txBox="1"/>
          <p:nvPr/>
        </p:nvSpPr>
        <p:spPr>
          <a:xfrm>
            <a:off x="509240" y="2197916"/>
            <a:ext cx="245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Area Selection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B9C4C7-B6B2-47C7-BFC8-1E8FA4DCD6CC}"/>
              </a:ext>
            </a:extLst>
          </p:cNvPr>
          <p:cNvSpPr txBox="1"/>
          <p:nvPr/>
        </p:nvSpPr>
        <p:spPr>
          <a:xfrm>
            <a:off x="3632382" y="2197916"/>
            <a:ext cx="2603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Target Generation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E9B8B-C832-4A06-BAC2-D0A1459CDFC7}"/>
              </a:ext>
            </a:extLst>
          </p:cNvPr>
          <p:cNvSpPr txBox="1"/>
          <p:nvPr/>
        </p:nvSpPr>
        <p:spPr>
          <a:xfrm>
            <a:off x="7046753" y="1895912"/>
            <a:ext cx="2231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Resource/Reserve Evaluation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AB264CB-DC22-4896-AE52-A8FDC8793CD4}"/>
              </a:ext>
            </a:extLst>
          </p:cNvPr>
          <p:cNvSpPr/>
          <p:nvPr/>
        </p:nvSpPr>
        <p:spPr>
          <a:xfrm>
            <a:off x="509240" y="5077313"/>
            <a:ext cx="2391559" cy="730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Knowledge of an area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B79C2B3-B1A8-47B4-8527-6C4CBCDC3EA4}"/>
              </a:ext>
            </a:extLst>
          </p:cNvPr>
          <p:cNvSpPr/>
          <p:nvPr/>
        </p:nvSpPr>
        <p:spPr>
          <a:xfrm>
            <a:off x="3711781" y="4210434"/>
            <a:ext cx="2391564" cy="7308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Anomaly definition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D43811B-A1A4-4934-9E40-84F0333A0D6A}"/>
              </a:ext>
            </a:extLst>
          </p:cNvPr>
          <p:cNvSpPr/>
          <p:nvPr/>
        </p:nvSpPr>
        <p:spPr>
          <a:xfrm>
            <a:off x="6895234" y="5046006"/>
            <a:ext cx="2206305" cy="6962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Ore reserve classification</a:t>
            </a:r>
          </a:p>
        </p:txBody>
      </p:sp>
      <p:sp>
        <p:nvSpPr>
          <p:cNvPr id="3" name="Plus Sign 2">
            <a:extLst>
              <a:ext uri="{FF2B5EF4-FFF2-40B4-BE49-F238E27FC236}">
                <a16:creationId xmlns:a16="http://schemas.microsoft.com/office/drawing/2014/main" id="{DD40BA51-BC25-43CB-8404-42E3B8C10FCA}"/>
              </a:ext>
            </a:extLst>
          </p:cNvPr>
          <p:cNvSpPr/>
          <p:nvPr/>
        </p:nvSpPr>
        <p:spPr>
          <a:xfrm>
            <a:off x="2970001" y="3912296"/>
            <a:ext cx="662381" cy="620803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Plus Sign 24">
            <a:extLst>
              <a:ext uri="{FF2B5EF4-FFF2-40B4-BE49-F238E27FC236}">
                <a16:creationId xmlns:a16="http://schemas.microsoft.com/office/drawing/2014/main" id="{36E882E7-28F1-41A5-936C-C22AC31DA951}"/>
              </a:ext>
            </a:extLst>
          </p:cNvPr>
          <p:cNvSpPr/>
          <p:nvPr/>
        </p:nvSpPr>
        <p:spPr>
          <a:xfrm>
            <a:off x="6197332" y="3865108"/>
            <a:ext cx="647737" cy="67263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DF4364-30C8-4185-B12F-8111161FA531}"/>
              </a:ext>
            </a:extLst>
          </p:cNvPr>
          <p:cNvSpPr/>
          <p:nvPr/>
        </p:nvSpPr>
        <p:spPr>
          <a:xfrm>
            <a:off x="352338" y="2072081"/>
            <a:ext cx="5883173" cy="3867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22353DE-AE2A-48DA-92EA-9BA76F068F1E}"/>
              </a:ext>
            </a:extLst>
          </p:cNvPr>
          <p:cNvSpPr/>
          <p:nvPr/>
        </p:nvSpPr>
        <p:spPr>
          <a:xfrm>
            <a:off x="9278225" y="4035105"/>
            <a:ext cx="713063" cy="5070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456B6-643F-4CE9-8DC6-5048AA62C5CA}"/>
              </a:ext>
            </a:extLst>
          </p:cNvPr>
          <p:cNvSpPr txBox="1"/>
          <p:nvPr/>
        </p:nvSpPr>
        <p:spPr>
          <a:xfrm>
            <a:off x="9991288" y="3533500"/>
            <a:ext cx="1963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Decision to mine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8D3F3E-0270-4811-82E4-3614DD25D21A}"/>
              </a:ext>
            </a:extLst>
          </p:cNvPr>
          <p:cNvSpPr txBox="1"/>
          <p:nvPr/>
        </p:nvSpPr>
        <p:spPr>
          <a:xfrm>
            <a:off x="1283516" y="1690688"/>
            <a:ext cx="403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                        Project Focus</a:t>
            </a:r>
          </a:p>
        </p:txBody>
      </p:sp>
    </p:spTree>
    <p:extLst>
      <p:ext uri="{BB962C8B-B14F-4D97-AF65-F5344CB8AC3E}">
        <p14:creationId xmlns:p14="http://schemas.microsoft.com/office/powerpoint/2010/main" val="394575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95"/>
    </mc:Choice>
    <mc:Fallback>
      <p:transition spd="slow" advTm="8109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8F7C2-8C72-4FB3-B904-CD739F967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4791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Why Map Copper Potential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2DE08-E1AA-4ECB-B5AE-27CFCA5A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999" y="1825625"/>
            <a:ext cx="10893035" cy="435133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Global population IS growing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Mineral consumption IS increasing (hybrid electric)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HEV’s (85 lbs Cu), PHEV’s (132 lbs Cu), BEV’s (183 lbs)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Third world countries DO rely on their mineral resources to sustain economic development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To guide mineral exploration teams, stakeholders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000" dirty="0"/>
              <a:t> To enhance discoverability worldwide</a:t>
            </a:r>
          </a:p>
          <a:p>
            <a:pPr>
              <a:buFont typeface="Wingdings" panose="05000000000000000000" pitchFamily="2" charset="2"/>
              <a:buChar char="§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1635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25"/>
    </mc:Choice>
    <mc:Fallback>
      <p:transition spd="slow" advTm="4272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1E32E-6808-448D-85DA-D406DA9F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Mineral Potential Mapping Scenario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D3071E82-FBB3-47C7-BB46-2B49CD18F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271080"/>
              </p:ext>
            </p:extLst>
          </p:nvPr>
        </p:nvGraphicFramePr>
        <p:xfrm>
          <a:off x="2951674" y="1757800"/>
          <a:ext cx="6023812" cy="4530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A15D22-E33A-49BE-A614-3471061E9052}"/>
              </a:ext>
            </a:extLst>
          </p:cNvPr>
          <p:cNvSpPr txBox="1"/>
          <p:nvPr/>
        </p:nvSpPr>
        <p:spPr>
          <a:xfrm>
            <a:off x="285226" y="2667699"/>
            <a:ext cx="24411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800" dirty="0"/>
          </a:p>
          <a:p>
            <a:endParaRPr lang="en-CA" sz="2800" dirty="0"/>
          </a:p>
          <a:p>
            <a:r>
              <a:rPr lang="en-CA" sz="2800" dirty="0"/>
              <a:t>Input data-sets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A86553-6A8C-4E6B-98B6-80EC729A947D}"/>
              </a:ext>
            </a:extLst>
          </p:cNvPr>
          <p:cNvSpPr/>
          <p:nvPr/>
        </p:nvSpPr>
        <p:spPr>
          <a:xfrm>
            <a:off x="8103765" y="4303551"/>
            <a:ext cx="662730" cy="528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6B565-B11F-4789-A9D0-F349881E2842}"/>
              </a:ext>
            </a:extLst>
          </p:cNvPr>
          <p:cNvSpPr txBox="1"/>
          <p:nvPr/>
        </p:nvSpPr>
        <p:spPr>
          <a:xfrm>
            <a:off x="9034943" y="2004969"/>
            <a:ext cx="29361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Integration of features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Multi-source data-sets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Choose predictive 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Weight predictive criteria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dirty="0"/>
              <a:t>Combine data-driven or knowledge-driven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85AAA5-D77F-47CC-8550-CDDE02B2B6B1}"/>
              </a:ext>
            </a:extLst>
          </p:cNvPr>
          <p:cNvSpPr txBox="1"/>
          <p:nvPr/>
        </p:nvSpPr>
        <p:spPr>
          <a:xfrm>
            <a:off x="10024844" y="6560191"/>
            <a:ext cx="1946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              Source: Google maps</a:t>
            </a:r>
          </a:p>
        </p:txBody>
      </p:sp>
    </p:spTree>
    <p:extLst>
      <p:ext uri="{BB962C8B-B14F-4D97-AF65-F5344CB8AC3E}">
        <p14:creationId xmlns:p14="http://schemas.microsoft.com/office/powerpoint/2010/main" val="969258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16"/>
    </mc:Choice>
    <mc:Fallback>
      <p:transition spd="slow" advTm="656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10A7B-75A6-40E6-BB3D-4DA2C109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Mineral Potential GIS Layer Input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391129-A747-4976-862D-BE8F48FCF10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801" y="1893852"/>
            <a:ext cx="6441383" cy="45985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6C062C2-7A4C-4B9F-BF0A-DBA42CBFF822}"/>
              </a:ext>
            </a:extLst>
          </p:cNvPr>
          <p:cNvSpPr/>
          <p:nvPr/>
        </p:nvSpPr>
        <p:spPr>
          <a:xfrm>
            <a:off x="7029975" y="1778465"/>
            <a:ext cx="4706224" cy="475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spcAft>
                <a:spcPts val="0"/>
              </a:spcAft>
              <a:buAutoNum type="alphaLcParenBoth"/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Mineral deposit location (point)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AutoNum type="alphaLcParenBoth"/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Lithology distribution (polygon) </a:t>
            </a:r>
          </a:p>
          <a:p>
            <a:pPr marL="342900" indent="-342900">
              <a:lnSpc>
                <a:spcPct val="200000"/>
              </a:lnSpc>
              <a:spcAft>
                <a:spcPts val="0"/>
              </a:spcAft>
              <a:buAutoNum type="alphaLcParenBoth"/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Structural features (polyline)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(d) Copper element anomalies (polygon)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(e) Pathfinder element anomaly (polygon) 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(f)  Hydrothermal alteration (polygon)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(g) Aeromagnetic-inferred structures (polyline)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(h) Aeromagnetic anomaly (polygon)</a:t>
            </a:r>
          </a:p>
          <a:p>
            <a:pPr>
              <a:lnSpc>
                <a:spcPct val="200000"/>
              </a:lnSpc>
              <a:spcAft>
                <a:spcPts val="0"/>
              </a:spcAft>
            </a:pPr>
            <a:r>
              <a:rPr lang="en-US" sz="1700" b="1" dirty="0">
                <a:solidFill>
                  <a:srgbClr val="3FCDFF"/>
                </a:solidFill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(i) Mineral potential </a:t>
            </a:r>
            <a:r>
              <a:rPr lang="en-US" b="1" dirty="0">
                <a:solidFill>
                  <a:srgbClr val="3FCDFF"/>
                </a:solidFill>
                <a:latin typeface="Corbel" panose="020B05030202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map </a:t>
            </a:r>
            <a:endParaRPr lang="en-CA" b="1" dirty="0">
              <a:solidFill>
                <a:srgbClr val="3FCDFF"/>
              </a:solidFill>
              <a:latin typeface="Corbel" panose="020B0503020204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C09313-B223-4004-B3CA-D52E60996BB1}"/>
              </a:ext>
            </a:extLst>
          </p:cNvPr>
          <p:cNvSpPr/>
          <p:nvPr/>
        </p:nvSpPr>
        <p:spPr>
          <a:xfrm>
            <a:off x="391867" y="6492359"/>
            <a:ext cx="9541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Calibri Light" panose="020F03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(Li et al., 2018)</a:t>
            </a:r>
            <a:endParaRPr lang="en-CA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10AB0E3-2E1F-4ED3-8D33-FC4F89D51FEA}"/>
              </a:ext>
            </a:extLst>
          </p:cNvPr>
          <p:cNvCxnSpPr>
            <a:cxnSpLocks/>
          </p:cNvCxnSpPr>
          <p:nvPr/>
        </p:nvCxnSpPr>
        <p:spPr>
          <a:xfrm>
            <a:off x="1392572" y="1894368"/>
            <a:ext cx="0" cy="4597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BC8215-4E36-494A-B69F-B643B6BC76D5}"/>
              </a:ext>
            </a:extLst>
          </p:cNvPr>
          <p:cNvCxnSpPr>
            <a:cxnSpLocks/>
          </p:cNvCxnSpPr>
          <p:nvPr/>
        </p:nvCxnSpPr>
        <p:spPr>
          <a:xfrm>
            <a:off x="2354515" y="1894368"/>
            <a:ext cx="0" cy="4597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F7AF045-30B2-47C3-B9BD-68C05BC24913}"/>
              </a:ext>
            </a:extLst>
          </p:cNvPr>
          <p:cNvSpPr/>
          <p:nvPr/>
        </p:nvSpPr>
        <p:spPr>
          <a:xfrm>
            <a:off x="3640822" y="6090407"/>
            <a:ext cx="444614" cy="218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E59B62-2A20-4CFF-9B86-C47D68C588BD}"/>
              </a:ext>
            </a:extLst>
          </p:cNvPr>
          <p:cNvSpPr/>
          <p:nvPr/>
        </p:nvSpPr>
        <p:spPr>
          <a:xfrm>
            <a:off x="5494789" y="6090407"/>
            <a:ext cx="788561" cy="3187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079C317-D96E-4A67-BF21-2F608A42A0D2}"/>
              </a:ext>
            </a:extLst>
          </p:cNvPr>
          <p:cNvSpPr/>
          <p:nvPr/>
        </p:nvSpPr>
        <p:spPr>
          <a:xfrm>
            <a:off x="2354515" y="6140741"/>
            <a:ext cx="444611" cy="2181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607083-E137-4FC0-B821-1764A12EC65A}"/>
              </a:ext>
            </a:extLst>
          </p:cNvPr>
          <p:cNvSpPr txBox="1"/>
          <p:nvPr/>
        </p:nvSpPr>
        <p:spPr>
          <a:xfrm>
            <a:off x="1392572" y="1627464"/>
            <a:ext cx="9619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Prospective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2BA5AD-76CC-4CE2-8DA7-31620D7C7C61}"/>
              </a:ext>
            </a:extLst>
          </p:cNvPr>
          <p:cNvSpPr txBox="1"/>
          <p:nvPr/>
        </p:nvSpPr>
        <p:spPr>
          <a:xfrm>
            <a:off x="3330430" y="6492360"/>
            <a:ext cx="260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/>
              <a:t>New exploration targets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71EA76-698F-4B79-B361-C7746557A505}"/>
              </a:ext>
            </a:extLst>
          </p:cNvPr>
          <p:cNvCxnSpPr>
            <a:cxnSpLocks/>
          </p:cNvCxnSpPr>
          <p:nvPr/>
        </p:nvCxnSpPr>
        <p:spPr>
          <a:xfrm flipV="1">
            <a:off x="5083728" y="6308521"/>
            <a:ext cx="411061" cy="3223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47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73"/>
    </mc:Choice>
    <mc:Fallback>
      <p:transition spd="slow" advTm="5007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03AB9-C381-484E-83FE-9B85D4331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5501"/>
            <a:ext cx="10436604" cy="92278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3FCDFF"/>
                </a:solidFill>
              </a:rPr>
              <a:t>State of  Mineral Potential Mapping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060EC8-5F6F-423B-85E2-A0AC457CF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7" y="847288"/>
            <a:ext cx="11761366" cy="60089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80E42F5-1BFA-47E3-A2CF-B8302CAFF998}"/>
              </a:ext>
            </a:extLst>
          </p:cNvPr>
          <p:cNvSpPr/>
          <p:nvPr/>
        </p:nvSpPr>
        <p:spPr>
          <a:xfrm>
            <a:off x="8632272" y="3154261"/>
            <a:ext cx="1702965" cy="5033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85B88C-8F25-427C-BD66-AEB404A6FE1C}"/>
              </a:ext>
            </a:extLst>
          </p:cNvPr>
          <p:cNvSpPr/>
          <p:nvPr/>
        </p:nvSpPr>
        <p:spPr>
          <a:xfrm>
            <a:off x="1870745" y="1132514"/>
            <a:ext cx="1694576" cy="7633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373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2428"/>
    </mc:Choice>
    <mc:Fallback>
      <p:transition spd="slow" advTm="13242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1E7B0-21F3-4CE8-A2FA-B4DE6D67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What is a Porphyry Copper Model 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8DCCE2-7744-4794-B0D5-A97889913B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983" y="1795244"/>
            <a:ext cx="4259782" cy="477747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1FC3A6-C304-47CF-AD93-08C305D12B0B}"/>
              </a:ext>
            </a:extLst>
          </p:cNvPr>
          <p:cNvSpPr txBox="1"/>
          <p:nvPr/>
        </p:nvSpPr>
        <p:spPr>
          <a:xfrm>
            <a:off x="4832059" y="1795244"/>
            <a:ext cx="72816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/>
              <a:t>Most sought-after-target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/>
              <a:t>Found along subduction zones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>
                <a:solidFill>
                  <a:srgbClr val="3FCDFF"/>
                </a:solidFill>
              </a:rPr>
              <a:t>SW. USA-N. Mex</a:t>
            </a:r>
            <a:r>
              <a:rPr lang="en-CA" sz="4000" dirty="0"/>
              <a:t>, Chile-Peru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/>
              <a:t>Copper found in porphyry belts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4000" dirty="0"/>
              <a:t>Density fifteen per 100,000 km</a:t>
            </a:r>
            <a:r>
              <a:rPr lang="en-US" sz="4000" baseline="30000" dirty="0"/>
              <a:t>2</a:t>
            </a:r>
            <a:r>
              <a:rPr lang="en-US" sz="4000" dirty="0"/>
              <a:t> </a:t>
            </a:r>
            <a:endParaRPr lang="en-CA" sz="4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/>
              <a:t>At unique fault intersections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CA" sz="4000" dirty="0"/>
              <a:t>Porphyry magma rises (6 km)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CA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8FFC63-65D0-4E79-892D-CA1AC8F145E4}"/>
              </a:ext>
            </a:extLst>
          </p:cNvPr>
          <p:cNvSpPr txBox="1"/>
          <p:nvPr/>
        </p:nvSpPr>
        <p:spPr>
          <a:xfrm>
            <a:off x="10435905" y="6585358"/>
            <a:ext cx="1677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      Source: Sillitoe, 2010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A5A2E-AF43-4A23-9285-12D8F48D492B}"/>
              </a:ext>
            </a:extLst>
          </p:cNvPr>
          <p:cNvSpPr/>
          <p:nvPr/>
        </p:nvSpPr>
        <p:spPr>
          <a:xfrm>
            <a:off x="1208015" y="3171039"/>
            <a:ext cx="2910979" cy="1300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85EF6F-EBAE-4B0F-A4BD-5FAF2F7483EF}"/>
              </a:ext>
            </a:extLst>
          </p:cNvPr>
          <p:cNvSpPr txBox="1"/>
          <p:nvPr/>
        </p:nvSpPr>
        <p:spPr>
          <a:xfrm>
            <a:off x="2491530" y="4471333"/>
            <a:ext cx="1963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="1" dirty="0">
                <a:solidFill>
                  <a:srgbClr val="FF0000"/>
                </a:solidFill>
              </a:rPr>
              <a:t>      Erosion level in study area</a:t>
            </a:r>
          </a:p>
        </p:txBody>
      </p:sp>
    </p:spTree>
    <p:extLst>
      <p:ext uri="{BB962C8B-B14F-4D97-AF65-F5344CB8AC3E}">
        <p14:creationId xmlns:p14="http://schemas.microsoft.com/office/powerpoint/2010/main" val="73843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078"/>
    </mc:Choice>
    <mc:Fallback>
      <p:transition spd="slow" advTm="7507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46110-F978-4BB1-87BD-B7E20714C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3FCDFF"/>
                </a:solidFill>
              </a:rPr>
              <a:t>The Study Area (1 million square km)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691CC-3ADC-4ADE-9452-6C4131FEE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01670" y="2399251"/>
            <a:ext cx="6691915" cy="38465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3CEE44-0FD4-48BE-B450-6F67A19C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0" y="2927758"/>
            <a:ext cx="4608355" cy="31498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92416C-7A09-43C5-8B40-B5977CBECFFF}"/>
              </a:ext>
            </a:extLst>
          </p:cNvPr>
          <p:cNvSpPr/>
          <p:nvPr/>
        </p:nvSpPr>
        <p:spPr>
          <a:xfrm>
            <a:off x="2088859" y="4244830"/>
            <a:ext cx="1006680" cy="494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F0214-07FD-49F7-8DB6-0E80C417A3A8}"/>
              </a:ext>
            </a:extLst>
          </p:cNvPr>
          <p:cNvSpPr txBox="1"/>
          <p:nvPr/>
        </p:nvSpPr>
        <p:spPr>
          <a:xfrm>
            <a:off x="6887361" y="6384022"/>
            <a:ext cx="5184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/>
              <a:t>                                          </a:t>
            </a:r>
          </a:p>
          <a:p>
            <a:r>
              <a:rPr lang="en-CA" sz="1000" dirty="0"/>
              <a:t>       Source:  Esri’s Web AppBuilder (imported zipped shapefile of world copper deposits USGS)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CA8BA3-70DE-419A-A62B-A9BEFD5FD859}"/>
              </a:ext>
            </a:extLst>
          </p:cNvPr>
          <p:cNvSpPr/>
          <p:nvPr/>
        </p:nvSpPr>
        <p:spPr>
          <a:xfrm>
            <a:off x="6484691" y="3429000"/>
            <a:ext cx="4869109" cy="24097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09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06"/>
    </mc:Choice>
    <mc:Fallback>
      <p:transition spd="slow" advTm="21106"/>
    </mc:Fallback>
  </mc:AlternateContent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TF10001006</Template>
  <TotalTime>6577</TotalTime>
  <Words>1244</Words>
  <Application>Microsoft Office PowerPoint</Application>
  <PresentationFormat>Widescreen</PresentationFormat>
  <Paragraphs>349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 Light</vt:lpstr>
      <vt:lpstr>Corbel</vt:lpstr>
      <vt:lpstr>Wingdings</vt:lpstr>
      <vt:lpstr>Depth</vt:lpstr>
      <vt:lpstr>  Copper  Potential  by Nadia Caira    </vt:lpstr>
      <vt:lpstr>Presentation Outline </vt:lpstr>
      <vt:lpstr>Stages in Mineral Exploration </vt:lpstr>
      <vt:lpstr>Why Map Copper Potential ?</vt:lpstr>
      <vt:lpstr>Mineral Potential Mapping Scenario</vt:lpstr>
      <vt:lpstr>Mineral Potential GIS Layer Input</vt:lpstr>
      <vt:lpstr>State of  Mineral Potential Mapping</vt:lpstr>
      <vt:lpstr>What is a Porphyry Copper Model ?</vt:lpstr>
      <vt:lpstr>The Study Area (1 million square km)</vt:lpstr>
      <vt:lpstr>Project Workflow </vt:lpstr>
      <vt:lpstr>Data Modeling Techniques</vt:lpstr>
      <vt:lpstr>PowerPoint Presentation</vt:lpstr>
      <vt:lpstr>Model Environment - A Desktop GIS</vt:lpstr>
      <vt:lpstr>Overlay Analysis Tools Desktop GIS</vt:lpstr>
      <vt:lpstr>Model Environment- Build Web GIS app  </vt:lpstr>
      <vt:lpstr>Weighted Raster Overlay Desktop-GIS</vt:lpstr>
      <vt:lpstr>PowerPoint Presentation</vt:lpstr>
      <vt:lpstr>Web-App Key Requirements   </vt:lpstr>
      <vt:lpstr>PowerPoint Presentation</vt:lpstr>
      <vt:lpstr>A Successful  SMW-WRO Model  </vt:lpstr>
      <vt:lpstr>Use-Case Scenario  Web App Tool </vt:lpstr>
      <vt:lpstr>Desktop-GIS vs Web-GIS</vt:lpstr>
      <vt:lpstr>Expected Results in a Desktop-GIS </vt:lpstr>
      <vt:lpstr>Expected Results  - Web  App </vt:lpstr>
      <vt:lpstr>Project Workflow Timeline (2019)</vt:lpstr>
      <vt:lpstr>Abstract Submittals - Fall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Nadia Caira</dc:creator>
  <cp:lastModifiedBy>Nadia Caira</cp:lastModifiedBy>
  <cp:revision>1314</cp:revision>
  <cp:lastPrinted>2019-02-14T18:41:00Z</cp:lastPrinted>
  <dcterms:created xsi:type="dcterms:W3CDTF">2015-09-22T16:41:35Z</dcterms:created>
  <dcterms:modified xsi:type="dcterms:W3CDTF">2019-05-05T18:33:58Z</dcterms:modified>
</cp:coreProperties>
</file>