
<file path=[Content_Types].xml><?xml version="1.0" encoding="utf-8"?>
<Types xmlns="http://schemas.openxmlformats.org/package/2006/content-types">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11.xml"/>
  <Override ContentType="application/vnd.openxmlformats-officedocument.presentationml.notesSlide+xml" PartName="/ppt/notesSlides/notesSlide24.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4.xml"/>
  <Override ContentType="application/vnd.openxmlformats-officedocument.presentationml.notesSlide+xml" PartName="/ppt/notesSlides/notesSlide38.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26.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36.xml"/>
  <Override ContentType="application/vnd.openxmlformats-officedocument.presentationml.notesSlide+xml" PartName="/ppt/notesSlides/notesSlide19.xml"/>
  <Override ContentType="application/vnd.openxmlformats-officedocument.presentationml.notesSlide+xml" PartName="/ppt/notesSlides/notesSlide27.xml"/>
  <Override ContentType="application/vnd.openxmlformats-officedocument.presentationml.notesSlide+xml" PartName="/ppt/notesSlides/notesSlide40.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5.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34.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3.xml"/>
  <Override ContentType="application/vnd.openxmlformats-officedocument.presentationml.slide+xml" PartName="/ppt/slides/slide38.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2.xml"/>
  <Override ContentType="application/vnd.openxmlformats-officedocument.presentationml.slide+xml" PartName="/ppt/slides/slide37.xml"/>
  <Override ContentType="application/vnd.openxmlformats-officedocument.presentationml.slide+xml" PartName="/ppt/slides/slide1.xml"/>
  <Override ContentType="application/vnd.openxmlformats-officedocument.presentationml.slide+xml" PartName="/ppt/slides/slide28.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36.xml"/>
  <Override ContentType="application/vnd.openxmlformats-officedocument.presentationml.slide+xml" PartName="/ppt/slides/slide31.xml"/>
  <Override ContentType="application/vnd.openxmlformats-officedocument.presentationml.slide+xml" PartName="/ppt/slides/slide23.xml"/>
  <Override ContentType="application/vnd.openxmlformats-officedocument.presentationml.slide+xml" PartName="/ppt/slides/slide27.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14.xml"/>
  <Override ContentType="application/vnd.openxmlformats-officedocument.presentationml.slide+xml" PartName="/ppt/slides/slide40.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73" r:id="rId4"/>
    <p:sldMasterId id="2147483674"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Lst>
  <p:sldSz cy="5143500" cx="9144000"/>
  <p:notesSz cx="6858000" cy="9144000"/>
  <p:embeddedFontLst>
    <p:embeddedFont>
      <p:font typeface="Oswald Medium"/>
      <p:regular r:id="rId49"/>
      <p:bold r:id="rId50"/>
    </p:embeddedFont>
    <p:embeddedFont>
      <p:font typeface="Frank Ruhl Libre Medium"/>
      <p:regular r:id="rId51"/>
      <p:bold r:id="rId52"/>
    </p:embeddedFont>
    <p:embeddedFont>
      <p:font typeface="Roboto"/>
      <p:regular r:id="rId53"/>
      <p:bold r:id="rId54"/>
      <p:italic r:id="rId55"/>
      <p:boldItalic r:id="rId56"/>
    </p:embeddedFont>
    <p:embeddedFont>
      <p:font typeface="Proxima Nova"/>
      <p:regular r:id="rId57"/>
      <p:bold r:id="rId58"/>
      <p:italic r:id="rId59"/>
      <p:boldItalic r:id="rId60"/>
    </p:embeddedFont>
    <p:embeddedFont>
      <p:font typeface="Roboto Medium"/>
      <p:regular r:id="rId61"/>
      <p:bold r:id="rId62"/>
      <p:italic r:id="rId63"/>
      <p:boldItalic r:id="rId64"/>
    </p:embeddedFont>
    <p:embeddedFont>
      <p:font typeface="Amatic SC"/>
      <p:regular r:id="rId65"/>
      <p:bold r:id="rId66"/>
    </p:embeddedFont>
    <p:embeddedFont>
      <p:font typeface="Lato Light"/>
      <p:regular r:id="rId67"/>
      <p:bold r:id="rId68"/>
      <p:italic r:id="rId69"/>
      <p:boldItalic r:id="rId70"/>
    </p:embeddedFont>
    <p:embeddedFont>
      <p:font typeface="Proxima Nova Semibold"/>
      <p:regular r:id="rId71"/>
      <p:bold r:id="rId72"/>
      <p:boldItalic r:id="rId73"/>
    </p:embeddedFont>
    <p:embeddedFont>
      <p:font typeface="Oswald"/>
      <p:regular r:id="rId74"/>
      <p:bold r:id="rId75"/>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FE330306-C510-45D2-925A-4453C70A4FA5}">
  <a:tblStyle styleId="{FE330306-C510-45D2-925A-4453C70A4FA5}"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font" Target="fonts/OswaldMedium-regular.fntdata"/><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font" Target="fonts/ProximaNovaSemibold-boldItalic.fntdata"/><Relationship Id="rId72" Type="http://schemas.openxmlformats.org/officeDocument/2006/relationships/font" Target="fonts/ProximaNovaSemibold-bold.fntdata"/><Relationship Id="rId31" Type="http://schemas.openxmlformats.org/officeDocument/2006/relationships/slide" Target="slides/slide25.xml"/><Relationship Id="rId75" Type="http://schemas.openxmlformats.org/officeDocument/2006/relationships/font" Target="fonts/Oswald-bold.fntdata"/><Relationship Id="rId30" Type="http://schemas.openxmlformats.org/officeDocument/2006/relationships/slide" Target="slides/slide24.xml"/><Relationship Id="rId74" Type="http://schemas.openxmlformats.org/officeDocument/2006/relationships/font" Target="fonts/Oswald-regular.fntdata"/><Relationship Id="rId33" Type="http://schemas.openxmlformats.org/officeDocument/2006/relationships/slide" Target="slides/slide27.xml"/><Relationship Id="rId32" Type="http://schemas.openxmlformats.org/officeDocument/2006/relationships/slide" Target="slides/slide26.xml"/><Relationship Id="rId35" Type="http://schemas.openxmlformats.org/officeDocument/2006/relationships/slide" Target="slides/slide29.xml"/><Relationship Id="rId34" Type="http://schemas.openxmlformats.org/officeDocument/2006/relationships/slide" Target="slides/slide28.xml"/><Relationship Id="rId71" Type="http://schemas.openxmlformats.org/officeDocument/2006/relationships/font" Target="fonts/ProximaNovaSemibold-regular.fntdata"/><Relationship Id="rId70" Type="http://schemas.openxmlformats.org/officeDocument/2006/relationships/font" Target="fonts/LatoLight-boldItalic.fntdata"/><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font" Target="fonts/RobotoMedium-bold.fntdata"/><Relationship Id="rId61" Type="http://schemas.openxmlformats.org/officeDocument/2006/relationships/font" Target="fonts/RobotoMedium-regular.fntdata"/><Relationship Id="rId20" Type="http://schemas.openxmlformats.org/officeDocument/2006/relationships/slide" Target="slides/slide14.xml"/><Relationship Id="rId64" Type="http://schemas.openxmlformats.org/officeDocument/2006/relationships/font" Target="fonts/RobotoMedium-boldItalic.fntdata"/><Relationship Id="rId63" Type="http://schemas.openxmlformats.org/officeDocument/2006/relationships/font" Target="fonts/RobotoMedium-italic.fntdata"/><Relationship Id="rId22" Type="http://schemas.openxmlformats.org/officeDocument/2006/relationships/slide" Target="slides/slide16.xml"/><Relationship Id="rId66" Type="http://schemas.openxmlformats.org/officeDocument/2006/relationships/font" Target="fonts/AmaticSC-bold.fntdata"/><Relationship Id="rId21" Type="http://schemas.openxmlformats.org/officeDocument/2006/relationships/slide" Target="slides/slide15.xml"/><Relationship Id="rId65" Type="http://schemas.openxmlformats.org/officeDocument/2006/relationships/font" Target="fonts/AmaticSC-regular.fntdata"/><Relationship Id="rId24" Type="http://schemas.openxmlformats.org/officeDocument/2006/relationships/slide" Target="slides/slide18.xml"/><Relationship Id="rId68" Type="http://schemas.openxmlformats.org/officeDocument/2006/relationships/font" Target="fonts/LatoLight-bold.fntdata"/><Relationship Id="rId23" Type="http://schemas.openxmlformats.org/officeDocument/2006/relationships/slide" Target="slides/slide17.xml"/><Relationship Id="rId67" Type="http://schemas.openxmlformats.org/officeDocument/2006/relationships/font" Target="fonts/LatoLight-regular.fntdata"/><Relationship Id="rId60" Type="http://schemas.openxmlformats.org/officeDocument/2006/relationships/font" Target="fonts/ProximaNova-boldItalic.fntdata"/><Relationship Id="rId26" Type="http://schemas.openxmlformats.org/officeDocument/2006/relationships/slide" Target="slides/slide20.xml"/><Relationship Id="rId25" Type="http://schemas.openxmlformats.org/officeDocument/2006/relationships/slide" Target="slides/slide19.xml"/><Relationship Id="rId69" Type="http://schemas.openxmlformats.org/officeDocument/2006/relationships/font" Target="fonts/LatoLight-italic.fntdata"/><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font" Target="fonts/FrankRuhlLibreMedium-regular.fntdata"/><Relationship Id="rId50" Type="http://schemas.openxmlformats.org/officeDocument/2006/relationships/font" Target="fonts/OswaldMedium-bold.fntdata"/><Relationship Id="rId53" Type="http://schemas.openxmlformats.org/officeDocument/2006/relationships/font" Target="fonts/Roboto-regular.fntdata"/><Relationship Id="rId52" Type="http://schemas.openxmlformats.org/officeDocument/2006/relationships/font" Target="fonts/FrankRuhlLibreMedium-bold.fntdata"/><Relationship Id="rId11" Type="http://schemas.openxmlformats.org/officeDocument/2006/relationships/slide" Target="slides/slide5.xml"/><Relationship Id="rId55" Type="http://schemas.openxmlformats.org/officeDocument/2006/relationships/font" Target="fonts/Roboto-italic.fntdata"/><Relationship Id="rId10" Type="http://schemas.openxmlformats.org/officeDocument/2006/relationships/slide" Target="slides/slide4.xml"/><Relationship Id="rId54" Type="http://schemas.openxmlformats.org/officeDocument/2006/relationships/font" Target="fonts/Roboto-bold.fntdata"/><Relationship Id="rId13" Type="http://schemas.openxmlformats.org/officeDocument/2006/relationships/slide" Target="slides/slide7.xml"/><Relationship Id="rId57" Type="http://schemas.openxmlformats.org/officeDocument/2006/relationships/font" Target="fonts/ProximaNova-regular.fntdata"/><Relationship Id="rId12" Type="http://schemas.openxmlformats.org/officeDocument/2006/relationships/slide" Target="slides/slide6.xml"/><Relationship Id="rId56" Type="http://schemas.openxmlformats.org/officeDocument/2006/relationships/font" Target="fonts/Roboto-boldItalic.fntdata"/><Relationship Id="rId15" Type="http://schemas.openxmlformats.org/officeDocument/2006/relationships/slide" Target="slides/slide9.xml"/><Relationship Id="rId59" Type="http://schemas.openxmlformats.org/officeDocument/2006/relationships/font" Target="fonts/ProximaNova-italic.fntdata"/><Relationship Id="rId14" Type="http://schemas.openxmlformats.org/officeDocument/2006/relationships/slide" Target="slides/slide8.xml"/><Relationship Id="rId58" Type="http://schemas.openxmlformats.org/officeDocument/2006/relationships/font" Target="fonts/ProximaNova-bold.fntdata"/><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8" name="Shape 168"/>
        <p:cNvGrpSpPr/>
        <p:nvPr/>
      </p:nvGrpSpPr>
      <p:grpSpPr>
        <a:xfrm>
          <a:off x="0" y="0"/>
          <a:ext cx="0" cy="0"/>
          <a:chOff x="0" y="0"/>
          <a:chExt cx="0" cy="0"/>
        </a:xfrm>
      </p:grpSpPr>
      <p:sp>
        <p:nvSpPr>
          <p:cNvPr id="169" name="Google Shape;169;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170" name="Google Shape;170;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6" name="Shape 836"/>
        <p:cNvGrpSpPr/>
        <p:nvPr/>
      </p:nvGrpSpPr>
      <p:grpSpPr>
        <a:xfrm>
          <a:off x="0" y="0"/>
          <a:ext cx="0" cy="0"/>
          <a:chOff x="0" y="0"/>
          <a:chExt cx="0" cy="0"/>
        </a:xfrm>
      </p:grpSpPr>
      <p:sp>
        <p:nvSpPr>
          <p:cNvPr id="837" name="Google Shape;837;gf34f7c6e24_0_2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8" name="Google Shape;838;gf34f7c6e24_0_2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So not only are both towns understaffed going into this fire if no volunteers show up, they have to hope they have mutual aid available (which is surrounding fire companies) to help them fight this fire. Once they put the fire out, theyre going to be exhausted, right? It’s not easy! So if there’s a fire at 7am, that same crew has to go the rest of the day answering calls exhausted from the morning </a:t>
            </a:r>
            <a:r>
              <a:rPr lang="en"/>
              <a:t>because</a:t>
            </a:r>
            <a:r>
              <a:rPr lang="en"/>
              <a:t> there isnt a crew to relieve them.</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6" name="Shape 846"/>
        <p:cNvGrpSpPr/>
        <p:nvPr/>
      </p:nvGrpSpPr>
      <p:grpSpPr>
        <a:xfrm>
          <a:off x="0" y="0"/>
          <a:ext cx="0" cy="0"/>
          <a:chOff x="0" y="0"/>
          <a:chExt cx="0" cy="0"/>
        </a:xfrm>
      </p:grpSpPr>
      <p:sp>
        <p:nvSpPr>
          <p:cNvPr id="847" name="Google Shape;847;gf91be56063_0_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8" name="Google Shape;848;gf91be56063_0_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6" name="Shape 856"/>
        <p:cNvGrpSpPr/>
        <p:nvPr/>
      </p:nvGrpSpPr>
      <p:grpSpPr>
        <a:xfrm>
          <a:off x="0" y="0"/>
          <a:ext cx="0" cy="0"/>
          <a:chOff x="0" y="0"/>
          <a:chExt cx="0" cy="0"/>
        </a:xfrm>
      </p:grpSpPr>
      <p:sp>
        <p:nvSpPr>
          <p:cNvPr id="857" name="Google Shape;857;gf91be56063_0_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8" name="Google Shape;858;gf91be56063_0_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6" name="Shape 866"/>
        <p:cNvGrpSpPr/>
        <p:nvPr/>
      </p:nvGrpSpPr>
      <p:grpSpPr>
        <a:xfrm>
          <a:off x="0" y="0"/>
          <a:ext cx="0" cy="0"/>
          <a:chOff x="0" y="0"/>
          <a:chExt cx="0" cy="0"/>
        </a:xfrm>
      </p:grpSpPr>
      <p:sp>
        <p:nvSpPr>
          <p:cNvPr id="867" name="Google Shape;867;gf34f7c6e24_0_2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68" name="Google Shape;868;gf34f7c6e24_0_2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6" name="Shape 876"/>
        <p:cNvGrpSpPr/>
        <p:nvPr/>
      </p:nvGrpSpPr>
      <p:grpSpPr>
        <a:xfrm>
          <a:off x="0" y="0"/>
          <a:ext cx="0" cy="0"/>
          <a:chOff x="0" y="0"/>
          <a:chExt cx="0" cy="0"/>
        </a:xfrm>
      </p:grpSpPr>
      <p:sp>
        <p:nvSpPr>
          <p:cNvPr id="877" name="Google Shape;877;gaf340c683e_0_4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78" name="Google Shape;878;gaf340c683e_0_4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0" name="Shape 890"/>
        <p:cNvGrpSpPr/>
        <p:nvPr/>
      </p:nvGrpSpPr>
      <p:grpSpPr>
        <a:xfrm>
          <a:off x="0" y="0"/>
          <a:ext cx="0" cy="0"/>
          <a:chOff x="0" y="0"/>
          <a:chExt cx="0" cy="0"/>
        </a:xfrm>
      </p:grpSpPr>
      <p:sp>
        <p:nvSpPr>
          <p:cNvPr id="891" name="Google Shape;891;gf91be56063_0_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2" name="Google Shape;892;gf91be56063_0_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5" name="Shape 895"/>
        <p:cNvGrpSpPr/>
        <p:nvPr/>
      </p:nvGrpSpPr>
      <p:grpSpPr>
        <a:xfrm>
          <a:off x="0" y="0"/>
          <a:ext cx="0" cy="0"/>
          <a:chOff x="0" y="0"/>
          <a:chExt cx="0" cy="0"/>
        </a:xfrm>
      </p:grpSpPr>
      <p:sp>
        <p:nvSpPr>
          <p:cNvPr id="896" name="Google Shape;896;gf91be56063_0_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7" name="Google Shape;897;gf91be56063_0_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0" name="Shape 900"/>
        <p:cNvGrpSpPr/>
        <p:nvPr/>
      </p:nvGrpSpPr>
      <p:grpSpPr>
        <a:xfrm>
          <a:off x="0" y="0"/>
          <a:ext cx="0" cy="0"/>
          <a:chOff x="0" y="0"/>
          <a:chExt cx="0" cy="0"/>
        </a:xfrm>
      </p:grpSpPr>
      <p:sp>
        <p:nvSpPr>
          <p:cNvPr id="901" name="Google Shape;901;gf91be56063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02" name="Google Shape;902;gf91be56063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5" name="Shape 905"/>
        <p:cNvGrpSpPr/>
        <p:nvPr/>
      </p:nvGrpSpPr>
      <p:grpSpPr>
        <a:xfrm>
          <a:off x="0" y="0"/>
          <a:ext cx="0" cy="0"/>
          <a:chOff x="0" y="0"/>
          <a:chExt cx="0" cy="0"/>
        </a:xfrm>
      </p:grpSpPr>
      <p:sp>
        <p:nvSpPr>
          <p:cNvPr id="906" name="Google Shape;906;gcb5016da12_0_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07" name="Google Shape;907;gcb5016da12_0_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4" name="Shape 914"/>
        <p:cNvGrpSpPr/>
        <p:nvPr/>
      </p:nvGrpSpPr>
      <p:grpSpPr>
        <a:xfrm>
          <a:off x="0" y="0"/>
          <a:ext cx="0" cy="0"/>
          <a:chOff x="0" y="0"/>
          <a:chExt cx="0" cy="0"/>
        </a:xfrm>
      </p:grpSpPr>
      <p:sp>
        <p:nvSpPr>
          <p:cNvPr id="915" name="Google Shape;915;gf19188adee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16" name="Google Shape;916;gf19188adee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We think this is an important project based on these figures about firefighters needed and what we currently have, we’re using those figures as to why the </a:t>
            </a:r>
            <a:r>
              <a:rPr lang="en"/>
              <a:t>justification</a:t>
            </a:r>
            <a:r>
              <a:rPr lang="en"/>
              <a:t> of this project, area will be taken into account. We’re using the study area of Jackson and Lakewood as examples for why we need to look into </a:t>
            </a:r>
            <a:r>
              <a:rPr lang="en"/>
              <a:t>this</a:t>
            </a:r>
            <a:r>
              <a:rPr lang="en"/>
              <a:t> more, and what can be done to </a:t>
            </a:r>
            <a:r>
              <a:rPr lang="en"/>
              <a:t>accurately</a:t>
            </a:r>
            <a:r>
              <a:rPr lang="en"/>
              <a:t> display how many firefighters or fire stations a town needs.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4" name="Shape 174"/>
        <p:cNvGrpSpPr/>
        <p:nvPr/>
      </p:nvGrpSpPr>
      <p:grpSpPr>
        <a:xfrm>
          <a:off x="0" y="0"/>
          <a:ext cx="0" cy="0"/>
          <a:chOff x="0" y="0"/>
          <a:chExt cx="0" cy="0"/>
        </a:xfrm>
      </p:grpSpPr>
      <p:sp>
        <p:nvSpPr>
          <p:cNvPr id="175" name="Google Shape;175;gaf340c683e_0_1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6" name="Google Shape;176;gaf340c683e_0_1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8" name="Shape 948"/>
        <p:cNvGrpSpPr/>
        <p:nvPr/>
      </p:nvGrpSpPr>
      <p:grpSpPr>
        <a:xfrm>
          <a:off x="0" y="0"/>
          <a:ext cx="0" cy="0"/>
          <a:chOff x="0" y="0"/>
          <a:chExt cx="0" cy="0"/>
        </a:xfrm>
      </p:grpSpPr>
      <p:sp>
        <p:nvSpPr>
          <p:cNvPr id="949" name="Google Shape;949;ga7cdbe405d_0_4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50" name="Google Shape;950;ga7cdbe405d_0_4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We are going to collect fire station data for comparable cities and do a regression analysis to create a formula to predict how much fire protection an area needs.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9" name="Shape 969"/>
        <p:cNvGrpSpPr/>
        <p:nvPr/>
      </p:nvGrpSpPr>
      <p:grpSpPr>
        <a:xfrm>
          <a:off x="0" y="0"/>
          <a:ext cx="0" cy="0"/>
          <a:chOff x="0" y="0"/>
          <a:chExt cx="0" cy="0"/>
        </a:xfrm>
      </p:grpSpPr>
      <p:sp>
        <p:nvSpPr>
          <p:cNvPr id="970" name="Google Shape;970;gf19188adee_0_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71" name="Google Shape;971;gf19188adee_0_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03" name="Shape 1003"/>
        <p:cNvGrpSpPr/>
        <p:nvPr/>
      </p:nvGrpSpPr>
      <p:grpSpPr>
        <a:xfrm>
          <a:off x="0" y="0"/>
          <a:ext cx="0" cy="0"/>
          <a:chOff x="0" y="0"/>
          <a:chExt cx="0" cy="0"/>
        </a:xfrm>
      </p:grpSpPr>
      <p:sp>
        <p:nvSpPr>
          <p:cNvPr id="1004" name="Google Shape;1004;gaf340c683e_0_4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05" name="Google Shape;1005;gaf340c683e_0_4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25" name="Shape 1025"/>
        <p:cNvGrpSpPr/>
        <p:nvPr/>
      </p:nvGrpSpPr>
      <p:grpSpPr>
        <a:xfrm>
          <a:off x="0" y="0"/>
          <a:ext cx="0" cy="0"/>
          <a:chOff x="0" y="0"/>
          <a:chExt cx="0" cy="0"/>
        </a:xfrm>
      </p:grpSpPr>
      <p:sp>
        <p:nvSpPr>
          <p:cNvPr id="1026" name="Google Shape;1026;gf34f7c6e24_0_2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27" name="Google Shape;1027;gf34f7c6e24_0_2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59" name="Shape 1059"/>
        <p:cNvGrpSpPr/>
        <p:nvPr/>
      </p:nvGrpSpPr>
      <p:grpSpPr>
        <a:xfrm>
          <a:off x="0" y="0"/>
          <a:ext cx="0" cy="0"/>
          <a:chOff x="0" y="0"/>
          <a:chExt cx="0" cy="0"/>
        </a:xfrm>
      </p:grpSpPr>
      <p:sp>
        <p:nvSpPr>
          <p:cNvPr id="1060" name="Google Shape;1060;gaed34c9859_0_2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61" name="Google Shape;1061;gaed34c9859_0_2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6" name="Shape 1076"/>
        <p:cNvGrpSpPr/>
        <p:nvPr/>
      </p:nvGrpSpPr>
      <p:grpSpPr>
        <a:xfrm>
          <a:off x="0" y="0"/>
          <a:ext cx="0" cy="0"/>
          <a:chOff x="0" y="0"/>
          <a:chExt cx="0" cy="0"/>
        </a:xfrm>
      </p:grpSpPr>
      <p:sp>
        <p:nvSpPr>
          <p:cNvPr id="1077" name="Google Shape;1077;gaed34c9859_0_2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78" name="Google Shape;1078;gaed34c9859_0_2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We’ll try to </a:t>
            </a:r>
            <a:r>
              <a:rPr lang="en"/>
              <a:t>incorporate</a:t>
            </a:r>
            <a:r>
              <a:rPr lang="en"/>
              <a:t> both aspects, but it depends on the sample for the regression data, once we have that data then we can decide if we can do both or just the number of fire stations.</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6" name="Shape 1086"/>
        <p:cNvGrpSpPr/>
        <p:nvPr/>
      </p:nvGrpSpPr>
      <p:grpSpPr>
        <a:xfrm>
          <a:off x="0" y="0"/>
          <a:ext cx="0" cy="0"/>
          <a:chOff x="0" y="0"/>
          <a:chExt cx="0" cy="0"/>
        </a:xfrm>
      </p:grpSpPr>
      <p:sp>
        <p:nvSpPr>
          <p:cNvPr id="1087" name="Google Shape;1087;gaf340c683e_0_5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8" name="Google Shape;1088;gaf340c683e_0_5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4" name="Shape 1094"/>
        <p:cNvGrpSpPr/>
        <p:nvPr/>
      </p:nvGrpSpPr>
      <p:grpSpPr>
        <a:xfrm>
          <a:off x="0" y="0"/>
          <a:ext cx="0" cy="0"/>
          <a:chOff x="0" y="0"/>
          <a:chExt cx="0" cy="0"/>
        </a:xfrm>
      </p:grpSpPr>
      <p:sp>
        <p:nvSpPr>
          <p:cNvPr id="1095" name="Google Shape;1095;gaf340c683e_0_5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6" name="Google Shape;1096;gaf340c683e_0_5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00" name="Shape 1100"/>
        <p:cNvGrpSpPr/>
        <p:nvPr/>
      </p:nvGrpSpPr>
      <p:grpSpPr>
        <a:xfrm>
          <a:off x="0" y="0"/>
          <a:ext cx="0" cy="0"/>
          <a:chOff x="0" y="0"/>
          <a:chExt cx="0" cy="0"/>
        </a:xfrm>
      </p:grpSpPr>
      <p:sp>
        <p:nvSpPr>
          <p:cNvPr id="1101" name="Google Shape;1101;gaf340c683e_0_128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02" name="Google Shape;1102;gaf340c683e_0_128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16" name="Shape 1116"/>
        <p:cNvGrpSpPr/>
        <p:nvPr/>
      </p:nvGrpSpPr>
      <p:grpSpPr>
        <a:xfrm>
          <a:off x="0" y="0"/>
          <a:ext cx="0" cy="0"/>
          <a:chOff x="0" y="0"/>
          <a:chExt cx="0" cy="0"/>
        </a:xfrm>
      </p:grpSpPr>
      <p:sp>
        <p:nvSpPr>
          <p:cNvPr id="1117" name="Google Shape;1117;gaf340c683e_0_128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18" name="Google Shape;1118;gaf340c683e_0_128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1" name="Shape 191"/>
        <p:cNvGrpSpPr/>
        <p:nvPr/>
      </p:nvGrpSpPr>
      <p:grpSpPr>
        <a:xfrm>
          <a:off x="0" y="0"/>
          <a:ext cx="0" cy="0"/>
          <a:chOff x="0" y="0"/>
          <a:chExt cx="0" cy="0"/>
        </a:xfrm>
      </p:grpSpPr>
      <p:sp>
        <p:nvSpPr>
          <p:cNvPr id="192" name="Google Shape;192;gaed34c9859_0_1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3" name="Google Shape;193;gaed34c9859_0_1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32" name="Shape 1132"/>
        <p:cNvGrpSpPr/>
        <p:nvPr/>
      </p:nvGrpSpPr>
      <p:grpSpPr>
        <a:xfrm>
          <a:off x="0" y="0"/>
          <a:ext cx="0" cy="0"/>
          <a:chOff x="0" y="0"/>
          <a:chExt cx="0" cy="0"/>
        </a:xfrm>
      </p:grpSpPr>
      <p:sp>
        <p:nvSpPr>
          <p:cNvPr id="1133" name="Google Shape;1133;gaf340c683e_0_128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34" name="Google Shape;1134;gaf340c683e_0_128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69" name="Shape 1469"/>
        <p:cNvGrpSpPr/>
        <p:nvPr/>
      </p:nvGrpSpPr>
      <p:grpSpPr>
        <a:xfrm>
          <a:off x="0" y="0"/>
          <a:ext cx="0" cy="0"/>
          <a:chOff x="0" y="0"/>
          <a:chExt cx="0" cy="0"/>
        </a:xfrm>
      </p:grpSpPr>
      <p:sp>
        <p:nvSpPr>
          <p:cNvPr id="1470" name="Google Shape;1470;gaf340c683e_0_131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71" name="Google Shape;1471;gaf340c683e_0_131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69" name="Shape 7969"/>
        <p:cNvGrpSpPr/>
        <p:nvPr/>
      </p:nvGrpSpPr>
      <p:grpSpPr>
        <a:xfrm>
          <a:off x="0" y="0"/>
          <a:ext cx="0" cy="0"/>
          <a:chOff x="0" y="0"/>
          <a:chExt cx="0" cy="0"/>
        </a:xfrm>
      </p:grpSpPr>
      <p:sp>
        <p:nvSpPr>
          <p:cNvPr id="7970" name="Google Shape;7970;gaf340c683e_0_196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971" name="Google Shape;7971;gaf340c683e_0_196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96" name="Shape 8396"/>
        <p:cNvGrpSpPr/>
        <p:nvPr/>
      </p:nvGrpSpPr>
      <p:grpSpPr>
        <a:xfrm>
          <a:off x="0" y="0"/>
          <a:ext cx="0" cy="0"/>
          <a:chOff x="0" y="0"/>
          <a:chExt cx="0" cy="0"/>
        </a:xfrm>
      </p:grpSpPr>
      <p:sp>
        <p:nvSpPr>
          <p:cNvPr id="8397" name="Google Shape;8397;gaf340c683e_0_201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98" name="Google Shape;8398;gaf340c683e_0_201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59" name="Shape 8559"/>
        <p:cNvGrpSpPr/>
        <p:nvPr/>
      </p:nvGrpSpPr>
      <p:grpSpPr>
        <a:xfrm>
          <a:off x="0" y="0"/>
          <a:ext cx="0" cy="0"/>
          <a:chOff x="0" y="0"/>
          <a:chExt cx="0" cy="0"/>
        </a:xfrm>
      </p:grpSpPr>
      <p:sp>
        <p:nvSpPr>
          <p:cNvPr id="8560" name="Google Shape;8560;gaf340c683e_0_202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61" name="Google Shape;8561;gaf340c683e_0_202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61" name="Shape 8961"/>
        <p:cNvGrpSpPr/>
        <p:nvPr/>
      </p:nvGrpSpPr>
      <p:grpSpPr>
        <a:xfrm>
          <a:off x="0" y="0"/>
          <a:ext cx="0" cy="0"/>
          <a:chOff x="0" y="0"/>
          <a:chExt cx="0" cy="0"/>
        </a:xfrm>
      </p:grpSpPr>
      <p:sp>
        <p:nvSpPr>
          <p:cNvPr id="8962" name="Google Shape;8962;gaf340c683e_0_206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63" name="Google Shape;8963;gaf340c683e_0_206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32" name="Shape 9332"/>
        <p:cNvGrpSpPr/>
        <p:nvPr/>
      </p:nvGrpSpPr>
      <p:grpSpPr>
        <a:xfrm>
          <a:off x="0" y="0"/>
          <a:ext cx="0" cy="0"/>
          <a:chOff x="0" y="0"/>
          <a:chExt cx="0" cy="0"/>
        </a:xfrm>
      </p:grpSpPr>
      <p:sp>
        <p:nvSpPr>
          <p:cNvPr id="9333" name="Google Shape;9333;gaf340c683e_0_210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334" name="Google Shape;9334;gaf340c683e_0_210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709" name="Shape 9709"/>
        <p:cNvGrpSpPr/>
        <p:nvPr/>
      </p:nvGrpSpPr>
      <p:grpSpPr>
        <a:xfrm>
          <a:off x="0" y="0"/>
          <a:ext cx="0" cy="0"/>
          <a:chOff x="0" y="0"/>
          <a:chExt cx="0" cy="0"/>
        </a:xfrm>
      </p:grpSpPr>
      <p:sp>
        <p:nvSpPr>
          <p:cNvPr id="9710" name="Google Shape;9710;gaf340c683e_0_214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711" name="Google Shape;9711;gaf340c683e_0_214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140" name="Shape 10140"/>
        <p:cNvGrpSpPr/>
        <p:nvPr/>
      </p:nvGrpSpPr>
      <p:grpSpPr>
        <a:xfrm>
          <a:off x="0" y="0"/>
          <a:ext cx="0" cy="0"/>
          <a:chOff x="0" y="0"/>
          <a:chExt cx="0" cy="0"/>
        </a:xfrm>
      </p:grpSpPr>
      <p:sp>
        <p:nvSpPr>
          <p:cNvPr id="10141" name="Google Shape;10141;gaf340c683e_0_218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142" name="Google Shape;10142;gaf340c683e_0_218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33" name="Shape 10933"/>
        <p:cNvGrpSpPr/>
        <p:nvPr/>
      </p:nvGrpSpPr>
      <p:grpSpPr>
        <a:xfrm>
          <a:off x="0" y="0"/>
          <a:ext cx="0" cy="0"/>
          <a:chOff x="0" y="0"/>
          <a:chExt cx="0" cy="0"/>
        </a:xfrm>
      </p:grpSpPr>
      <p:sp>
        <p:nvSpPr>
          <p:cNvPr id="10934" name="Google Shape;10934;gaf340c683e_0_226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35" name="Google Shape;10935;gaf340c683e_0_226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6" name="Shape 226"/>
        <p:cNvGrpSpPr/>
        <p:nvPr/>
      </p:nvGrpSpPr>
      <p:grpSpPr>
        <a:xfrm>
          <a:off x="0" y="0"/>
          <a:ext cx="0" cy="0"/>
          <a:chOff x="0" y="0"/>
          <a:chExt cx="0" cy="0"/>
        </a:xfrm>
      </p:grpSpPr>
      <p:sp>
        <p:nvSpPr>
          <p:cNvPr id="227" name="Google Shape;227;gaed34c9859_0_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8" name="Google Shape;228;gaed34c9859_0_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674" name="Shape 11674"/>
        <p:cNvGrpSpPr/>
        <p:nvPr/>
      </p:nvGrpSpPr>
      <p:grpSpPr>
        <a:xfrm>
          <a:off x="0" y="0"/>
          <a:ext cx="0" cy="0"/>
          <a:chOff x="0" y="0"/>
          <a:chExt cx="0" cy="0"/>
        </a:xfrm>
      </p:grpSpPr>
      <p:sp>
        <p:nvSpPr>
          <p:cNvPr id="11675" name="Google Shape;11675;gaf340c683e_0_233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676" name="Google Shape;11676;gaf340c683e_0_233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367" name="Shape 12367"/>
        <p:cNvGrpSpPr/>
        <p:nvPr/>
      </p:nvGrpSpPr>
      <p:grpSpPr>
        <a:xfrm>
          <a:off x="0" y="0"/>
          <a:ext cx="0" cy="0"/>
          <a:chOff x="0" y="0"/>
          <a:chExt cx="0" cy="0"/>
        </a:xfrm>
      </p:grpSpPr>
      <p:sp>
        <p:nvSpPr>
          <p:cNvPr id="12368" name="Google Shape;12368;gaf340c683e_0_240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369" name="Google Shape;12369;gaf340c683e_0_240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69" name="Shape 12669"/>
        <p:cNvGrpSpPr/>
        <p:nvPr/>
      </p:nvGrpSpPr>
      <p:grpSpPr>
        <a:xfrm>
          <a:off x="0" y="0"/>
          <a:ext cx="0" cy="0"/>
          <a:chOff x="0" y="0"/>
          <a:chExt cx="0" cy="0"/>
        </a:xfrm>
      </p:grpSpPr>
      <p:sp>
        <p:nvSpPr>
          <p:cNvPr id="12670" name="Google Shape;12670;gaf340c683e_0_243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671" name="Google Shape;12671;gaf340c683e_0_243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9" name="Shape 339"/>
        <p:cNvGrpSpPr/>
        <p:nvPr/>
      </p:nvGrpSpPr>
      <p:grpSpPr>
        <a:xfrm>
          <a:off x="0" y="0"/>
          <a:ext cx="0" cy="0"/>
          <a:chOff x="0" y="0"/>
          <a:chExt cx="0" cy="0"/>
        </a:xfrm>
      </p:grpSpPr>
      <p:sp>
        <p:nvSpPr>
          <p:cNvPr id="340" name="Google Shape;340;gaf340c683e_0_250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1" name="Google Shape;341;gaf340c683e_0_250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2" name="Shape 362"/>
        <p:cNvGrpSpPr/>
        <p:nvPr/>
      </p:nvGrpSpPr>
      <p:grpSpPr>
        <a:xfrm>
          <a:off x="0" y="0"/>
          <a:ext cx="0" cy="0"/>
          <a:chOff x="0" y="0"/>
          <a:chExt cx="0" cy="0"/>
        </a:xfrm>
      </p:grpSpPr>
      <p:sp>
        <p:nvSpPr>
          <p:cNvPr id="363" name="Google Shape;363;g53ddd94840aad0b5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4" name="Google Shape;364;g53ddd94840aad0b5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2" name="Shape 382"/>
        <p:cNvGrpSpPr/>
        <p:nvPr/>
      </p:nvGrpSpPr>
      <p:grpSpPr>
        <a:xfrm>
          <a:off x="0" y="0"/>
          <a:ext cx="0" cy="0"/>
          <a:chOff x="0" y="0"/>
          <a:chExt cx="0" cy="0"/>
        </a:xfrm>
      </p:grpSpPr>
      <p:sp>
        <p:nvSpPr>
          <p:cNvPr id="383" name="Google Shape;383;gaed34c9859_0_2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4" name="Google Shape;384;gaed34c9859_0_2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2" name="Shape 602"/>
        <p:cNvGrpSpPr/>
        <p:nvPr/>
      </p:nvGrpSpPr>
      <p:grpSpPr>
        <a:xfrm>
          <a:off x="0" y="0"/>
          <a:ext cx="0" cy="0"/>
          <a:chOff x="0" y="0"/>
          <a:chExt cx="0" cy="0"/>
        </a:xfrm>
      </p:grpSpPr>
      <p:sp>
        <p:nvSpPr>
          <p:cNvPr id="603" name="Google Shape;603;gf34f7c6e24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04" name="Google Shape;604;gf34f7c6e24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2" name="Shape 822"/>
        <p:cNvGrpSpPr/>
        <p:nvPr/>
      </p:nvGrpSpPr>
      <p:grpSpPr>
        <a:xfrm>
          <a:off x="0" y="0"/>
          <a:ext cx="0" cy="0"/>
          <a:chOff x="0" y="0"/>
          <a:chExt cx="0" cy="0"/>
        </a:xfrm>
      </p:grpSpPr>
      <p:sp>
        <p:nvSpPr>
          <p:cNvPr id="823" name="Google Shape;823;gf91be56063_0_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4" name="Google Shape;824;gf91be56063_0_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9" name="Shape 9"/>
        <p:cNvGrpSpPr/>
        <p:nvPr/>
      </p:nvGrpSpPr>
      <p:grpSpPr>
        <a:xfrm>
          <a:off x="0" y="0"/>
          <a:ext cx="0" cy="0"/>
          <a:chOff x="0" y="0"/>
          <a:chExt cx="0" cy="0"/>
        </a:xfrm>
      </p:grpSpPr>
      <p:sp>
        <p:nvSpPr>
          <p:cNvPr id="10" name="Google Shape;10;p2"/>
          <p:cNvSpPr/>
          <p:nvPr/>
        </p:nvSpPr>
        <p:spPr>
          <a:xfrm>
            <a:off x="0" y="0"/>
            <a:ext cx="9144000" cy="5143500"/>
          </a:xfrm>
          <a:prstGeom prst="rect">
            <a:avLst/>
          </a:prstGeom>
          <a:solidFill>
            <a:srgbClr val="0A153D"/>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 name="Google Shape;11;p2"/>
          <p:cNvSpPr txBox="1"/>
          <p:nvPr>
            <p:ph type="ctrTitle"/>
          </p:nvPr>
        </p:nvSpPr>
        <p:spPr>
          <a:xfrm>
            <a:off x="1487550" y="2526375"/>
            <a:ext cx="6168900" cy="869700"/>
          </a:xfrm>
          <a:prstGeom prst="rect">
            <a:avLst/>
          </a:prstGeom>
          <a:noFill/>
        </p:spPr>
        <p:txBody>
          <a:bodyPr anchorCtr="0" anchor="b" bIns="91425" lIns="91425" spcFirstLastPara="1" rIns="91425" wrap="square" tIns="91425">
            <a:noAutofit/>
          </a:bodyPr>
          <a:lstStyle>
            <a:lvl1pPr lvl="0" algn="ctr">
              <a:spcBef>
                <a:spcPts val="0"/>
              </a:spcBef>
              <a:spcAft>
                <a:spcPts val="0"/>
              </a:spcAft>
              <a:buSzPts val="5200"/>
              <a:buFont typeface="Oswald Medium"/>
              <a:buNone/>
              <a:defRPr sz="6600"/>
            </a:lvl1pPr>
            <a:lvl2pPr lvl="1" algn="ctr">
              <a:spcBef>
                <a:spcPts val="0"/>
              </a:spcBef>
              <a:spcAft>
                <a:spcPts val="0"/>
              </a:spcAft>
              <a:buSzPts val="5200"/>
              <a:buFont typeface="Oswald Medium"/>
              <a:buNone/>
              <a:defRPr sz="5200">
                <a:latin typeface="Oswald Medium"/>
                <a:ea typeface="Oswald Medium"/>
                <a:cs typeface="Oswald Medium"/>
                <a:sym typeface="Oswald Medium"/>
              </a:defRPr>
            </a:lvl2pPr>
            <a:lvl3pPr lvl="2" algn="ctr">
              <a:spcBef>
                <a:spcPts val="0"/>
              </a:spcBef>
              <a:spcAft>
                <a:spcPts val="0"/>
              </a:spcAft>
              <a:buSzPts val="5200"/>
              <a:buFont typeface="Oswald Medium"/>
              <a:buNone/>
              <a:defRPr sz="5200">
                <a:latin typeface="Oswald Medium"/>
                <a:ea typeface="Oswald Medium"/>
                <a:cs typeface="Oswald Medium"/>
                <a:sym typeface="Oswald Medium"/>
              </a:defRPr>
            </a:lvl3pPr>
            <a:lvl4pPr lvl="3" algn="ctr">
              <a:spcBef>
                <a:spcPts val="0"/>
              </a:spcBef>
              <a:spcAft>
                <a:spcPts val="0"/>
              </a:spcAft>
              <a:buSzPts val="5200"/>
              <a:buFont typeface="Oswald Medium"/>
              <a:buNone/>
              <a:defRPr sz="5200">
                <a:latin typeface="Oswald Medium"/>
                <a:ea typeface="Oswald Medium"/>
                <a:cs typeface="Oswald Medium"/>
                <a:sym typeface="Oswald Medium"/>
              </a:defRPr>
            </a:lvl4pPr>
            <a:lvl5pPr lvl="4" algn="ctr">
              <a:spcBef>
                <a:spcPts val="0"/>
              </a:spcBef>
              <a:spcAft>
                <a:spcPts val="0"/>
              </a:spcAft>
              <a:buSzPts val="5200"/>
              <a:buFont typeface="Oswald Medium"/>
              <a:buNone/>
              <a:defRPr sz="5200">
                <a:latin typeface="Oswald Medium"/>
                <a:ea typeface="Oswald Medium"/>
                <a:cs typeface="Oswald Medium"/>
                <a:sym typeface="Oswald Medium"/>
              </a:defRPr>
            </a:lvl5pPr>
            <a:lvl6pPr lvl="5" algn="ctr">
              <a:spcBef>
                <a:spcPts val="0"/>
              </a:spcBef>
              <a:spcAft>
                <a:spcPts val="0"/>
              </a:spcAft>
              <a:buSzPts val="5200"/>
              <a:buFont typeface="Oswald Medium"/>
              <a:buNone/>
              <a:defRPr sz="5200">
                <a:latin typeface="Oswald Medium"/>
                <a:ea typeface="Oswald Medium"/>
                <a:cs typeface="Oswald Medium"/>
                <a:sym typeface="Oswald Medium"/>
              </a:defRPr>
            </a:lvl6pPr>
            <a:lvl7pPr lvl="6" algn="ctr">
              <a:spcBef>
                <a:spcPts val="0"/>
              </a:spcBef>
              <a:spcAft>
                <a:spcPts val="0"/>
              </a:spcAft>
              <a:buSzPts val="5200"/>
              <a:buFont typeface="Oswald Medium"/>
              <a:buNone/>
              <a:defRPr sz="5200">
                <a:latin typeface="Oswald Medium"/>
                <a:ea typeface="Oswald Medium"/>
                <a:cs typeface="Oswald Medium"/>
                <a:sym typeface="Oswald Medium"/>
              </a:defRPr>
            </a:lvl7pPr>
            <a:lvl8pPr lvl="7" algn="ctr">
              <a:spcBef>
                <a:spcPts val="0"/>
              </a:spcBef>
              <a:spcAft>
                <a:spcPts val="0"/>
              </a:spcAft>
              <a:buSzPts val="5200"/>
              <a:buFont typeface="Oswald Medium"/>
              <a:buNone/>
              <a:defRPr sz="5200">
                <a:latin typeface="Oswald Medium"/>
                <a:ea typeface="Oswald Medium"/>
                <a:cs typeface="Oswald Medium"/>
                <a:sym typeface="Oswald Medium"/>
              </a:defRPr>
            </a:lvl8pPr>
            <a:lvl9pPr lvl="8" algn="ctr">
              <a:spcBef>
                <a:spcPts val="0"/>
              </a:spcBef>
              <a:spcAft>
                <a:spcPts val="0"/>
              </a:spcAft>
              <a:buSzPts val="5200"/>
              <a:buFont typeface="Oswald Medium"/>
              <a:buNone/>
              <a:defRPr sz="5200">
                <a:latin typeface="Oswald Medium"/>
                <a:ea typeface="Oswald Medium"/>
                <a:cs typeface="Oswald Medium"/>
                <a:sym typeface="Oswald Medium"/>
              </a:defRPr>
            </a:lvl9pPr>
          </a:lstStyle>
          <a:p/>
        </p:txBody>
      </p:sp>
      <p:sp>
        <p:nvSpPr>
          <p:cNvPr id="12" name="Google Shape;12;p2"/>
          <p:cNvSpPr txBox="1"/>
          <p:nvPr>
            <p:ph idx="1" type="subTitle"/>
          </p:nvPr>
        </p:nvSpPr>
        <p:spPr>
          <a:xfrm>
            <a:off x="2175000" y="3273275"/>
            <a:ext cx="4794000" cy="495900"/>
          </a:xfrm>
          <a:prstGeom prst="rect">
            <a:avLst/>
          </a:prstGeom>
          <a:noFill/>
        </p:spPr>
        <p:txBody>
          <a:bodyPr anchorCtr="0" anchor="t" bIns="91425" lIns="91425" spcFirstLastPara="1" rIns="91425" wrap="square" tIns="91425">
            <a:noAutofit/>
          </a:bodyPr>
          <a:lstStyle>
            <a:lvl1pPr lvl="0" algn="ctr">
              <a:lnSpc>
                <a:spcPct val="100000"/>
              </a:lnSpc>
              <a:spcBef>
                <a:spcPts val="0"/>
              </a:spcBef>
              <a:spcAft>
                <a:spcPts val="0"/>
              </a:spcAft>
              <a:buClr>
                <a:srgbClr val="FFFFFF"/>
              </a:buClr>
              <a:buSzPts val="2800"/>
              <a:buFont typeface="Lato Light"/>
              <a:buNone/>
              <a:defRPr sz="2100">
                <a:solidFill>
                  <a:srgbClr val="FFFFFF"/>
                </a:solidFill>
                <a:latin typeface="Lato Light"/>
                <a:ea typeface="Lato Light"/>
                <a:cs typeface="Lato Light"/>
                <a:sym typeface="Lato Light"/>
              </a:defRPr>
            </a:lvl1pPr>
            <a:lvl2pPr lvl="1" algn="ctr">
              <a:lnSpc>
                <a:spcPct val="100000"/>
              </a:lnSpc>
              <a:spcBef>
                <a:spcPts val="0"/>
              </a:spcBef>
              <a:spcAft>
                <a:spcPts val="0"/>
              </a:spcAft>
              <a:buClr>
                <a:srgbClr val="FFFFFF"/>
              </a:buClr>
              <a:buSzPts val="2800"/>
              <a:buFont typeface="Lato Light"/>
              <a:buNone/>
              <a:defRPr sz="2800">
                <a:solidFill>
                  <a:srgbClr val="FFFFFF"/>
                </a:solidFill>
                <a:latin typeface="Lato Light"/>
                <a:ea typeface="Lato Light"/>
                <a:cs typeface="Lato Light"/>
                <a:sym typeface="Lato Light"/>
              </a:defRPr>
            </a:lvl2pPr>
            <a:lvl3pPr lvl="2" algn="ctr">
              <a:lnSpc>
                <a:spcPct val="100000"/>
              </a:lnSpc>
              <a:spcBef>
                <a:spcPts val="0"/>
              </a:spcBef>
              <a:spcAft>
                <a:spcPts val="0"/>
              </a:spcAft>
              <a:buClr>
                <a:srgbClr val="FFFFFF"/>
              </a:buClr>
              <a:buSzPts val="2800"/>
              <a:buFont typeface="Lato Light"/>
              <a:buNone/>
              <a:defRPr sz="2800">
                <a:solidFill>
                  <a:srgbClr val="FFFFFF"/>
                </a:solidFill>
                <a:latin typeface="Lato Light"/>
                <a:ea typeface="Lato Light"/>
                <a:cs typeface="Lato Light"/>
                <a:sym typeface="Lato Light"/>
              </a:defRPr>
            </a:lvl3pPr>
            <a:lvl4pPr lvl="3" algn="ctr">
              <a:lnSpc>
                <a:spcPct val="100000"/>
              </a:lnSpc>
              <a:spcBef>
                <a:spcPts val="0"/>
              </a:spcBef>
              <a:spcAft>
                <a:spcPts val="0"/>
              </a:spcAft>
              <a:buClr>
                <a:srgbClr val="FFFFFF"/>
              </a:buClr>
              <a:buSzPts val="2800"/>
              <a:buFont typeface="Lato Light"/>
              <a:buNone/>
              <a:defRPr sz="2800">
                <a:solidFill>
                  <a:srgbClr val="FFFFFF"/>
                </a:solidFill>
                <a:latin typeface="Lato Light"/>
                <a:ea typeface="Lato Light"/>
                <a:cs typeface="Lato Light"/>
                <a:sym typeface="Lato Light"/>
              </a:defRPr>
            </a:lvl4pPr>
            <a:lvl5pPr lvl="4" algn="ctr">
              <a:lnSpc>
                <a:spcPct val="100000"/>
              </a:lnSpc>
              <a:spcBef>
                <a:spcPts val="0"/>
              </a:spcBef>
              <a:spcAft>
                <a:spcPts val="0"/>
              </a:spcAft>
              <a:buClr>
                <a:srgbClr val="FFFFFF"/>
              </a:buClr>
              <a:buSzPts val="2800"/>
              <a:buFont typeface="Lato Light"/>
              <a:buNone/>
              <a:defRPr sz="2800">
                <a:solidFill>
                  <a:srgbClr val="FFFFFF"/>
                </a:solidFill>
                <a:latin typeface="Lato Light"/>
                <a:ea typeface="Lato Light"/>
                <a:cs typeface="Lato Light"/>
                <a:sym typeface="Lato Light"/>
              </a:defRPr>
            </a:lvl5pPr>
            <a:lvl6pPr lvl="5" algn="ctr">
              <a:lnSpc>
                <a:spcPct val="100000"/>
              </a:lnSpc>
              <a:spcBef>
                <a:spcPts val="0"/>
              </a:spcBef>
              <a:spcAft>
                <a:spcPts val="0"/>
              </a:spcAft>
              <a:buClr>
                <a:srgbClr val="FFFFFF"/>
              </a:buClr>
              <a:buSzPts val="2800"/>
              <a:buFont typeface="Lato Light"/>
              <a:buNone/>
              <a:defRPr sz="2800">
                <a:solidFill>
                  <a:srgbClr val="FFFFFF"/>
                </a:solidFill>
                <a:latin typeface="Lato Light"/>
                <a:ea typeface="Lato Light"/>
                <a:cs typeface="Lato Light"/>
                <a:sym typeface="Lato Light"/>
              </a:defRPr>
            </a:lvl6pPr>
            <a:lvl7pPr lvl="6" algn="ctr">
              <a:lnSpc>
                <a:spcPct val="100000"/>
              </a:lnSpc>
              <a:spcBef>
                <a:spcPts val="0"/>
              </a:spcBef>
              <a:spcAft>
                <a:spcPts val="0"/>
              </a:spcAft>
              <a:buClr>
                <a:srgbClr val="FFFFFF"/>
              </a:buClr>
              <a:buSzPts val="2800"/>
              <a:buFont typeface="Lato Light"/>
              <a:buNone/>
              <a:defRPr sz="2800">
                <a:solidFill>
                  <a:srgbClr val="FFFFFF"/>
                </a:solidFill>
                <a:latin typeface="Lato Light"/>
                <a:ea typeface="Lato Light"/>
                <a:cs typeface="Lato Light"/>
                <a:sym typeface="Lato Light"/>
              </a:defRPr>
            </a:lvl7pPr>
            <a:lvl8pPr lvl="7" algn="ctr">
              <a:lnSpc>
                <a:spcPct val="100000"/>
              </a:lnSpc>
              <a:spcBef>
                <a:spcPts val="0"/>
              </a:spcBef>
              <a:spcAft>
                <a:spcPts val="0"/>
              </a:spcAft>
              <a:buClr>
                <a:srgbClr val="FFFFFF"/>
              </a:buClr>
              <a:buSzPts val="2800"/>
              <a:buFont typeface="Lato Light"/>
              <a:buNone/>
              <a:defRPr sz="2800">
                <a:solidFill>
                  <a:srgbClr val="FFFFFF"/>
                </a:solidFill>
                <a:latin typeface="Lato Light"/>
                <a:ea typeface="Lato Light"/>
                <a:cs typeface="Lato Light"/>
                <a:sym typeface="Lato Light"/>
              </a:defRPr>
            </a:lvl8pPr>
            <a:lvl9pPr lvl="8" algn="ctr">
              <a:lnSpc>
                <a:spcPct val="100000"/>
              </a:lnSpc>
              <a:spcBef>
                <a:spcPts val="0"/>
              </a:spcBef>
              <a:spcAft>
                <a:spcPts val="0"/>
              </a:spcAft>
              <a:buClr>
                <a:srgbClr val="FFFFFF"/>
              </a:buClr>
              <a:buSzPts val="2800"/>
              <a:buFont typeface="Lato Light"/>
              <a:buNone/>
              <a:defRPr sz="2800">
                <a:solidFill>
                  <a:srgbClr val="FFFFFF"/>
                </a:solidFill>
                <a:latin typeface="Lato Light"/>
                <a:ea typeface="Lato Light"/>
                <a:cs typeface="Lato Light"/>
                <a:sym typeface="Lato Light"/>
              </a:defRPr>
            </a:lvl9pPr>
          </a:lstStyle>
          <a:p/>
        </p:txBody>
      </p:sp>
      <p:sp>
        <p:nvSpPr>
          <p:cNvPr id="13" name="Google Shape;13;p2"/>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
        <p:nvSpPr>
          <p:cNvPr id="14" name="Google Shape;14;p2"/>
          <p:cNvSpPr/>
          <p:nvPr/>
        </p:nvSpPr>
        <p:spPr>
          <a:xfrm rot="-5400000">
            <a:off x="-2469000" y="2468998"/>
            <a:ext cx="5143500" cy="2055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60" name="Shape 60"/>
        <p:cNvGrpSpPr/>
        <p:nvPr/>
      </p:nvGrpSpPr>
      <p:grpSpPr>
        <a:xfrm>
          <a:off x="0" y="0"/>
          <a:ext cx="0" cy="0"/>
          <a:chOff x="0" y="0"/>
          <a:chExt cx="0" cy="0"/>
        </a:xfrm>
      </p:grpSpPr>
      <p:sp>
        <p:nvSpPr>
          <p:cNvPr id="61" name="Google Shape;61;p11"/>
          <p:cNvSpPr/>
          <p:nvPr/>
        </p:nvSpPr>
        <p:spPr>
          <a:xfrm>
            <a:off x="0" y="-125"/>
            <a:ext cx="9144000" cy="51435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11"/>
          <p:cNvSpPr/>
          <p:nvPr/>
        </p:nvSpPr>
        <p:spPr>
          <a:xfrm rot="-5400000">
            <a:off x="-2469000" y="2468998"/>
            <a:ext cx="5143500" cy="2055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2"/>
              </a:solidFill>
            </a:endParaRPr>
          </a:p>
        </p:txBody>
      </p:sp>
      <p:sp>
        <p:nvSpPr>
          <p:cNvPr id="63" name="Google Shape;63;p11"/>
          <p:cNvSpPr txBox="1"/>
          <p:nvPr>
            <p:ph hasCustomPrompt="1" type="title"/>
          </p:nvPr>
        </p:nvSpPr>
        <p:spPr>
          <a:xfrm>
            <a:off x="714300" y="1578338"/>
            <a:ext cx="7715400" cy="1963500"/>
          </a:xfrm>
          <a:prstGeom prst="rect">
            <a:avLst/>
          </a:prstGeom>
        </p:spPr>
        <p:txBody>
          <a:bodyPr anchorCtr="0" anchor="b" bIns="91425" lIns="91425" spcFirstLastPara="1" rIns="91425" wrap="square" tIns="91425">
            <a:noAutofit/>
          </a:bodyPr>
          <a:lstStyle>
            <a:lvl1pPr lvl="0" algn="ctr">
              <a:spcBef>
                <a:spcPts val="0"/>
              </a:spcBef>
              <a:spcAft>
                <a:spcPts val="0"/>
              </a:spcAft>
              <a:buClr>
                <a:schemeClr val="accent3"/>
              </a:buClr>
              <a:buSzPts val="12000"/>
              <a:buNone/>
              <a:defRPr sz="9600">
                <a:solidFill>
                  <a:schemeClr val="lt2"/>
                </a:solidFill>
              </a:defRPr>
            </a:lvl1pPr>
            <a:lvl2pPr lvl="1" algn="ctr">
              <a:spcBef>
                <a:spcPts val="0"/>
              </a:spcBef>
              <a:spcAft>
                <a:spcPts val="0"/>
              </a:spcAft>
              <a:buClr>
                <a:schemeClr val="accent3"/>
              </a:buClr>
              <a:buSzPts val="12000"/>
              <a:buNone/>
              <a:defRPr sz="12000">
                <a:solidFill>
                  <a:schemeClr val="accent3"/>
                </a:solidFill>
              </a:defRPr>
            </a:lvl2pPr>
            <a:lvl3pPr lvl="2" algn="ctr">
              <a:spcBef>
                <a:spcPts val="0"/>
              </a:spcBef>
              <a:spcAft>
                <a:spcPts val="0"/>
              </a:spcAft>
              <a:buClr>
                <a:schemeClr val="accent3"/>
              </a:buClr>
              <a:buSzPts val="12000"/>
              <a:buNone/>
              <a:defRPr sz="12000">
                <a:solidFill>
                  <a:schemeClr val="accent3"/>
                </a:solidFill>
              </a:defRPr>
            </a:lvl3pPr>
            <a:lvl4pPr lvl="3" algn="ctr">
              <a:spcBef>
                <a:spcPts val="0"/>
              </a:spcBef>
              <a:spcAft>
                <a:spcPts val="0"/>
              </a:spcAft>
              <a:buClr>
                <a:schemeClr val="accent3"/>
              </a:buClr>
              <a:buSzPts val="12000"/>
              <a:buNone/>
              <a:defRPr sz="12000">
                <a:solidFill>
                  <a:schemeClr val="accent3"/>
                </a:solidFill>
              </a:defRPr>
            </a:lvl4pPr>
            <a:lvl5pPr lvl="4" algn="ctr">
              <a:spcBef>
                <a:spcPts val="0"/>
              </a:spcBef>
              <a:spcAft>
                <a:spcPts val="0"/>
              </a:spcAft>
              <a:buClr>
                <a:schemeClr val="accent3"/>
              </a:buClr>
              <a:buSzPts val="12000"/>
              <a:buNone/>
              <a:defRPr sz="12000">
                <a:solidFill>
                  <a:schemeClr val="accent3"/>
                </a:solidFill>
              </a:defRPr>
            </a:lvl5pPr>
            <a:lvl6pPr lvl="5" algn="ctr">
              <a:spcBef>
                <a:spcPts val="0"/>
              </a:spcBef>
              <a:spcAft>
                <a:spcPts val="0"/>
              </a:spcAft>
              <a:buClr>
                <a:schemeClr val="accent3"/>
              </a:buClr>
              <a:buSzPts val="12000"/>
              <a:buNone/>
              <a:defRPr sz="12000">
                <a:solidFill>
                  <a:schemeClr val="accent3"/>
                </a:solidFill>
              </a:defRPr>
            </a:lvl6pPr>
            <a:lvl7pPr lvl="6" algn="ctr">
              <a:spcBef>
                <a:spcPts val="0"/>
              </a:spcBef>
              <a:spcAft>
                <a:spcPts val="0"/>
              </a:spcAft>
              <a:buClr>
                <a:schemeClr val="accent3"/>
              </a:buClr>
              <a:buSzPts val="12000"/>
              <a:buNone/>
              <a:defRPr sz="12000">
                <a:solidFill>
                  <a:schemeClr val="accent3"/>
                </a:solidFill>
              </a:defRPr>
            </a:lvl7pPr>
            <a:lvl8pPr lvl="7" algn="ctr">
              <a:spcBef>
                <a:spcPts val="0"/>
              </a:spcBef>
              <a:spcAft>
                <a:spcPts val="0"/>
              </a:spcAft>
              <a:buClr>
                <a:schemeClr val="accent3"/>
              </a:buClr>
              <a:buSzPts val="12000"/>
              <a:buNone/>
              <a:defRPr sz="12000">
                <a:solidFill>
                  <a:schemeClr val="accent3"/>
                </a:solidFill>
              </a:defRPr>
            </a:lvl8pPr>
            <a:lvl9pPr lvl="8" algn="ctr">
              <a:spcBef>
                <a:spcPts val="0"/>
              </a:spcBef>
              <a:spcAft>
                <a:spcPts val="0"/>
              </a:spcAft>
              <a:buClr>
                <a:schemeClr val="accent3"/>
              </a:buClr>
              <a:buSzPts val="12000"/>
              <a:buNone/>
              <a:defRPr sz="12000">
                <a:solidFill>
                  <a:schemeClr val="accent3"/>
                </a:solidFill>
              </a:defRPr>
            </a:lvl9pPr>
          </a:lstStyle>
          <a:p>
            <a:r>
              <a:t>xx%</a:t>
            </a:r>
          </a:p>
        </p:txBody>
      </p:sp>
      <p:sp>
        <p:nvSpPr>
          <p:cNvPr id="64" name="Google Shape;64;p11"/>
          <p:cNvSpPr txBox="1"/>
          <p:nvPr>
            <p:ph idx="1" type="body"/>
          </p:nvPr>
        </p:nvSpPr>
        <p:spPr>
          <a:xfrm>
            <a:off x="714300" y="3891138"/>
            <a:ext cx="7715400" cy="429300"/>
          </a:xfrm>
          <a:prstGeom prst="rect">
            <a:avLst/>
          </a:prstGeom>
        </p:spPr>
        <p:txBody>
          <a:bodyPr anchorCtr="0" anchor="t" bIns="91425" lIns="91425" spcFirstLastPara="1" rIns="91425" wrap="square" tIns="91425">
            <a:noAutofit/>
          </a:bodyPr>
          <a:lstStyle>
            <a:lvl1pPr indent="-342900" lvl="0" marL="457200" algn="ctr">
              <a:spcBef>
                <a:spcPts val="0"/>
              </a:spcBef>
              <a:spcAft>
                <a:spcPts val="0"/>
              </a:spcAft>
              <a:buClr>
                <a:schemeClr val="accent2"/>
              </a:buClr>
              <a:buSzPts val="1800"/>
              <a:buChar char="●"/>
              <a:defRPr>
                <a:solidFill>
                  <a:srgbClr val="FFFFFF"/>
                </a:solidFill>
              </a:defRPr>
            </a:lvl1pPr>
            <a:lvl2pPr indent="-317500" lvl="1" marL="914400" algn="ctr">
              <a:spcBef>
                <a:spcPts val="1600"/>
              </a:spcBef>
              <a:spcAft>
                <a:spcPts val="0"/>
              </a:spcAft>
              <a:buClr>
                <a:srgbClr val="FFFFFF"/>
              </a:buClr>
              <a:buSzPts val="1400"/>
              <a:buChar char="○"/>
              <a:defRPr>
                <a:solidFill>
                  <a:srgbClr val="FFFFFF"/>
                </a:solidFill>
              </a:defRPr>
            </a:lvl2pPr>
            <a:lvl3pPr indent="-317500" lvl="2" marL="1371600" algn="ctr">
              <a:spcBef>
                <a:spcPts val="1600"/>
              </a:spcBef>
              <a:spcAft>
                <a:spcPts val="0"/>
              </a:spcAft>
              <a:buClr>
                <a:schemeClr val="accent2"/>
              </a:buClr>
              <a:buSzPts val="1400"/>
              <a:buChar char="■"/>
              <a:defRPr>
                <a:solidFill>
                  <a:schemeClr val="accent2"/>
                </a:solidFill>
              </a:defRPr>
            </a:lvl3pPr>
            <a:lvl4pPr indent="-317500" lvl="3" marL="1828800" algn="ctr">
              <a:spcBef>
                <a:spcPts val="1600"/>
              </a:spcBef>
              <a:spcAft>
                <a:spcPts val="0"/>
              </a:spcAft>
              <a:buClr>
                <a:schemeClr val="accent2"/>
              </a:buClr>
              <a:buSzPts val="1400"/>
              <a:buChar char="●"/>
              <a:defRPr>
                <a:solidFill>
                  <a:schemeClr val="accent2"/>
                </a:solidFill>
              </a:defRPr>
            </a:lvl4pPr>
            <a:lvl5pPr indent="-317500" lvl="4" marL="2286000" algn="ctr">
              <a:spcBef>
                <a:spcPts val="1600"/>
              </a:spcBef>
              <a:spcAft>
                <a:spcPts val="0"/>
              </a:spcAft>
              <a:buClr>
                <a:schemeClr val="accent2"/>
              </a:buClr>
              <a:buSzPts val="1400"/>
              <a:buChar char="○"/>
              <a:defRPr>
                <a:solidFill>
                  <a:schemeClr val="accent2"/>
                </a:solidFill>
              </a:defRPr>
            </a:lvl5pPr>
            <a:lvl6pPr indent="-317500" lvl="5" marL="2743200" algn="ctr">
              <a:spcBef>
                <a:spcPts val="1600"/>
              </a:spcBef>
              <a:spcAft>
                <a:spcPts val="0"/>
              </a:spcAft>
              <a:buClr>
                <a:schemeClr val="accent2"/>
              </a:buClr>
              <a:buSzPts val="1400"/>
              <a:buChar char="■"/>
              <a:defRPr>
                <a:solidFill>
                  <a:schemeClr val="accent2"/>
                </a:solidFill>
              </a:defRPr>
            </a:lvl6pPr>
            <a:lvl7pPr indent="-317500" lvl="6" marL="3200400" algn="ctr">
              <a:spcBef>
                <a:spcPts val="1600"/>
              </a:spcBef>
              <a:spcAft>
                <a:spcPts val="0"/>
              </a:spcAft>
              <a:buClr>
                <a:schemeClr val="accent2"/>
              </a:buClr>
              <a:buSzPts val="1400"/>
              <a:buChar char="●"/>
              <a:defRPr>
                <a:solidFill>
                  <a:schemeClr val="accent2"/>
                </a:solidFill>
              </a:defRPr>
            </a:lvl7pPr>
            <a:lvl8pPr indent="-317500" lvl="7" marL="3657600" algn="ctr">
              <a:spcBef>
                <a:spcPts val="1600"/>
              </a:spcBef>
              <a:spcAft>
                <a:spcPts val="0"/>
              </a:spcAft>
              <a:buClr>
                <a:schemeClr val="accent2"/>
              </a:buClr>
              <a:buSzPts val="1400"/>
              <a:buChar char="○"/>
              <a:defRPr>
                <a:solidFill>
                  <a:schemeClr val="accent2"/>
                </a:solidFill>
              </a:defRPr>
            </a:lvl8pPr>
            <a:lvl9pPr indent="-317500" lvl="8" marL="4114800" algn="ctr">
              <a:spcBef>
                <a:spcPts val="1600"/>
              </a:spcBef>
              <a:spcAft>
                <a:spcPts val="1600"/>
              </a:spcAft>
              <a:buClr>
                <a:schemeClr val="accent2"/>
              </a:buClr>
              <a:buSzPts val="1400"/>
              <a:buChar char="■"/>
              <a:defRPr>
                <a:solidFill>
                  <a:schemeClr val="accent2"/>
                </a:solidFill>
              </a:defRPr>
            </a:lvl9pPr>
          </a:lstStyle>
          <a:p/>
        </p:txBody>
      </p:sp>
      <p:sp>
        <p:nvSpPr>
          <p:cNvPr id="65" name="Google Shape;65;p11"/>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66" name="Shape 66"/>
        <p:cNvGrpSpPr/>
        <p:nvPr/>
      </p:nvGrpSpPr>
      <p:grpSpPr>
        <a:xfrm>
          <a:off x="0" y="0"/>
          <a:ext cx="0" cy="0"/>
          <a:chOff x="0" y="0"/>
          <a:chExt cx="0" cy="0"/>
        </a:xfrm>
      </p:grpSpPr>
      <p:sp>
        <p:nvSpPr>
          <p:cNvPr id="67" name="Google Shape;67;p12"/>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
    <p:spTree>
      <p:nvGrpSpPr>
        <p:cNvPr id="68" name="Shape 68"/>
        <p:cNvGrpSpPr/>
        <p:nvPr/>
      </p:nvGrpSpPr>
      <p:grpSpPr>
        <a:xfrm>
          <a:off x="0" y="0"/>
          <a:ext cx="0" cy="0"/>
          <a:chOff x="0" y="0"/>
          <a:chExt cx="0" cy="0"/>
        </a:xfrm>
      </p:grpSpPr>
      <p:sp>
        <p:nvSpPr>
          <p:cNvPr id="69" name="Google Shape;69;p13"/>
          <p:cNvSpPr/>
          <p:nvPr/>
        </p:nvSpPr>
        <p:spPr>
          <a:xfrm rot="-5400000">
            <a:off x="2000250" y="-1997850"/>
            <a:ext cx="5143500" cy="9139200"/>
          </a:xfrm>
          <a:prstGeom prst="rect">
            <a:avLst/>
          </a:prstGeom>
          <a:solidFill>
            <a:srgbClr val="0A15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13"/>
          <p:cNvSpPr/>
          <p:nvPr/>
        </p:nvSpPr>
        <p:spPr>
          <a:xfrm rot="-5400000">
            <a:off x="6467100" y="2468998"/>
            <a:ext cx="5143500" cy="2055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13"/>
          <p:cNvSpPr txBox="1"/>
          <p:nvPr>
            <p:ph type="title"/>
          </p:nvPr>
        </p:nvSpPr>
        <p:spPr>
          <a:xfrm>
            <a:off x="801149" y="2740700"/>
            <a:ext cx="2046900" cy="468900"/>
          </a:xfrm>
          <a:prstGeom prst="rect">
            <a:avLst/>
          </a:prstGeom>
        </p:spPr>
        <p:txBody>
          <a:bodyPr anchorCtr="0" anchor="t" bIns="91425" lIns="91425" spcFirstLastPara="1" rIns="91425" wrap="square" tIns="91425">
            <a:noAutofit/>
          </a:bodyPr>
          <a:lstStyle>
            <a:lvl1pPr lvl="0" algn="ctr">
              <a:spcBef>
                <a:spcPts val="0"/>
              </a:spcBef>
              <a:spcAft>
                <a:spcPts val="0"/>
              </a:spcAft>
              <a:buClr>
                <a:schemeClr val="accent3"/>
              </a:buClr>
              <a:buSzPts val="2800"/>
              <a:buNone/>
              <a:defRPr sz="1800">
                <a:solidFill>
                  <a:schemeClr val="accent3"/>
                </a:solidFill>
              </a:defRPr>
            </a:lvl1pPr>
            <a:lvl2pPr lvl="1">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2pPr>
            <a:lvl3pPr lvl="2">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3pPr>
            <a:lvl4pPr lvl="3">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4pPr>
            <a:lvl5pPr lvl="4">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5pPr>
            <a:lvl6pPr lvl="5">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6pPr>
            <a:lvl7pPr lvl="6">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7pPr>
            <a:lvl8pPr lvl="7">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8pPr>
            <a:lvl9pPr lvl="8">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9pPr>
          </a:lstStyle>
          <a:p/>
        </p:txBody>
      </p:sp>
      <p:sp>
        <p:nvSpPr>
          <p:cNvPr id="72" name="Google Shape;72;p13"/>
          <p:cNvSpPr txBox="1"/>
          <p:nvPr>
            <p:ph idx="1" type="subTitle"/>
          </p:nvPr>
        </p:nvSpPr>
        <p:spPr>
          <a:xfrm>
            <a:off x="714299" y="3478475"/>
            <a:ext cx="2220600" cy="909000"/>
          </a:xfrm>
          <a:prstGeom prst="rect">
            <a:avLst/>
          </a:prstGeom>
        </p:spPr>
        <p:txBody>
          <a:bodyPr anchorCtr="0" anchor="t" bIns="91425" lIns="91425" spcFirstLastPara="1" rIns="91425" wrap="square" tIns="91425">
            <a:noAutofit/>
          </a:bodyPr>
          <a:lstStyle>
            <a:lvl1pPr lvl="0" algn="ctr">
              <a:spcBef>
                <a:spcPts val="0"/>
              </a:spcBef>
              <a:spcAft>
                <a:spcPts val="0"/>
              </a:spcAft>
              <a:buClr>
                <a:schemeClr val="lt1"/>
              </a:buClr>
              <a:buSzPts val="1800"/>
              <a:buNone/>
              <a:defRPr sz="1400">
                <a:solidFill>
                  <a:schemeClr val="lt1"/>
                </a:solidFill>
              </a:defRPr>
            </a:lvl1pPr>
            <a:lvl2pPr lvl="1">
              <a:spcBef>
                <a:spcPts val="1600"/>
              </a:spcBef>
              <a:spcAft>
                <a:spcPts val="0"/>
              </a:spcAft>
              <a:buClr>
                <a:schemeClr val="lt1"/>
              </a:buClr>
              <a:buSzPts val="1400"/>
              <a:buNone/>
              <a:defRPr>
                <a:solidFill>
                  <a:schemeClr val="lt1"/>
                </a:solidFill>
              </a:defRPr>
            </a:lvl2pPr>
            <a:lvl3pPr lvl="2">
              <a:spcBef>
                <a:spcPts val="1600"/>
              </a:spcBef>
              <a:spcAft>
                <a:spcPts val="0"/>
              </a:spcAft>
              <a:buClr>
                <a:schemeClr val="lt1"/>
              </a:buClr>
              <a:buSzPts val="1400"/>
              <a:buNone/>
              <a:defRPr>
                <a:solidFill>
                  <a:schemeClr val="lt1"/>
                </a:solidFill>
              </a:defRPr>
            </a:lvl3pPr>
            <a:lvl4pPr lvl="3">
              <a:spcBef>
                <a:spcPts val="1600"/>
              </a:spcBef>
              <a:spcAft>
                <a:spcPts val="0"/>
              </a:spcAft>
              <a:buClr>
                <a:schemeClr val="lt1"/>
              </a:buClr>
              <a:buSzPts val="1400"/>
              <a:buNone/>
              <a:defRPr>
                <a:solidFill>
                  <a:schemeClr val="lt1"/>
                </a:solidFill>
              </a:defRPr>
            </a:lvl4pPr>
            <a:lvl5pPr lvl="4">
              <a:spcBef>
                <a:spcPts val="1600"/>
              </a:spcBef>
              <a:spcAft>
                <a:spcPts val="0"/>
              </a:spcAft>
              <a:buClr>
                <a:schemeClr val="lt1"/>
              </a:buClr>
              <a:buSzPts val="1400"/>
              <a:buNone/>
              <a:defRPr>
                <a:solidFill>
                  <a:schemeClr val="lt1"/>
                </a:solidFill>
              </a:defRPr>
            </a:lvl5pPr>
            <a:lvl6pPr lvl="5">
              <a:spcBef>
                <a:spcPts val="1600"/>
              </a:spcBef>
              <a:spcAft>
                <a:spcPts val="0"/>
              </a:spcAft>
              <a:buClr>
                <a:schemeClr val="lt1"/>
              </a:buClr>
              <a:buSzPts val="1400"/>
              <a:buNone/>
              <a:defRPr>
                <a:solidFill>
                  <a:schemeClr val="lt1"/>
                </a:solidFill>
              </a:defRPr>
            </a:lvl6pPr>
            <a:lvl7pPr lvl="6">
              <a:spcBef>
                <a:spcPts val="1600"/>
              </a:spcBef>
              <a:spcAft>
                <a:spcPts val="0"/>
              </a:spcAft>
              <a:buClr>
                <a:schemeClr val="lt1"/>
              </a:buClr>
              <a:buSzPts val="1400"/>
              <a:buNone/>
              <a:defRPr>
                <a:solidFill>
                  <a:schemeClr val="lt1"/>
                </a:solidFill>
              </a:defRPr>
            </a:lvl7pPr>
            <a:lvl8pPr lvl="7">
              <a:spcBef>
                <a:spcPts val="1600"/>
              </a:spcBef>
              <a:spcAft>
                <a:spcPts val="0"/>
              </a:spcAft>
              <a:buClr>
                <a:schemeClr val="lt1"/>
              </a:buClr>
              <a:buSzPts val="1400"/>
              <a:buNone/>
              <a:defRPr>
                <a:solidFill>
                  <a:schemeClr val="lt1"/>
                </a:solidFill>
              </a:defRPr>
            </a:lvl8pPr>
            <a:lvl9pPr lvl="8">
              <a:spcBef>
                <a:spcPts val="1600"/>
              </a:spcBef>
              <a:spcAft>
                <a:spcPts val="1600"/>
              </a:spcAft>
              <a:buClr>
                <a:schemeClr val="lt1"/>
              </a:buClr>
              <a:buSzPts val="1400"/>
              <a:buNone/>
              <a:defRPr>
                <a:solidFill>
                  <a:schemeClr val="lt1"/>
                </a:solidFill>
              </a:defRPr>
            </a:lvl9pPr>
          </a:lstStyle>
          <a:p/>
        </p:txBody>
      </p:sp>
      <p:sp>
        <p:nvSpPr>
          <p:cNvPr id="73" name="Google Shape;73;p13"/>
          <p:cNvSpPr txBox="1"/>
          <p:nvPr>
            <p:ph idx="2" type="title"/>
          </p:nvPr>
        </p:nvSpPr>
        <p:spPr>
          <a:xfrm>
            <a:off x="3548549" y="2740700"/>
            <a:ext cx="2046900" cy="4689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accent3"/>
              </a:buClr>
              <a:buSzPts val="2800"/>
              <a:buNone/>
              <a:defRPr sz="1800">
                <a:solidFill>
                  <a:schemeClr val="accent3"/>
                </a:solidFill>
              </a:defRPr>
            </a:lvl1pPr>
            <a:lvl2pPr lvl="1"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2pPr>
            <a:lvl3pPr lvl="2"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3pPr>
            <a:lvl4pPr lvl="3"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4pPr>
            <a:lvl5pPr lvl="4"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5pPr>
            <a:lvl6pPr lvl="5"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6pPr>
            <a:lvl7pPr lvl="6"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7pPr>
            <a:lvl8pPr lvl="7"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8pPr>
            <a:lvl9pPr lvl="8"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9pPr>
          </a:lstStyle>
          <a:p/>
        </p:txBody>
      </p:sp>
      <p:sp>
        <p:nvSpPr>
          <p:cNvPr id="74" name="Google Shape;74;p13"/>
          <p:cNvSpPr txBox="1"/>
          <p:nvPr>
            <p:ph idx="3" type="subTitle"/>
          </p:nvPr>
        </p:nvSpPr>
        <p:spPr>
          <a:xfrm>
            <a:off x="3461699" y="3478475"/>
            <a:ext cx="2220600" cy="9090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1800"/>
              <a:buNone/>
              <a:defRPr sz="1400">
                <a:solidFill>
                  <a:schemeClr val="lt1"/>
                </a:solidFill>
              </a:defRPr>
            </a:lvl1pPr>
            <a:lvl2pPr lvl="1" rtl="0">
              <a:spcBef>
                <a:spcPts val="1600"/>
              </a:spcBef>
              <a:spcAft>
                <a:spcPts val="0"/>
              </a:spcAft>
              <a:buClr>
                <a:schemeClr val="lt1"/>
              </a:buClr>
              <a:buSzPts val="1400"/>
              <a:buNone/>
              <a:defRPr>
                <a:solidFill>
                  <a:schemeClr val="lt1"/>
                </a:solidFill>
              </a:defRPr>
            </a:lvl2pPr>
            <a:lvl3pPr lvl="2" rtl="0">
              <a:spcBef>
                <a:spcPts val="1600"/>
              </a:spcBef>
              <a:spcAft>
                <a:spcPts val="0"/>
              </a:spcAft>
              <a:buClr>
                <a:schemeClr val="lt1"/>
              </a:buClr>
              <a:buSzPts val="1400"/>
              <a:buNone/>
              <a:defRPr>
                <a:solidFill>
                  <a:schemeClr val="lt1"/>
                </a:solidFill>
              </a:defRPr>
            </a:lvl3pPr>
            <a:lvl4pPr lvl="3" rtl="0">
              <a:spcBef>
                <a:spcPts val="1600"/>
              </a:spcBef>
              <a:spcAft>
                <a:spcPts val="0"/>
              </a:spcAft>
              <a:buClr>
                <a:schemeClr val="lt1"/>
              </a:buClr>
              <a:buSzPts val="1400"/>
              <a:buNone/>
              <a:defRPr>
                <a:solidFill>
                  <a:schemeClr val="lt1"/>
                </a:solidFill>
              </a:defRPr>
            </a:lvl4pPr>
            <a:lvl5pPr lvl="4" rtl="0">
              <a:spcBef>
                <a:spcPts val="1600"/>
              </a:spcBef>
              <a:spcAft>
                <a:spcPts val="0"/>
              </a:spcAft>
              <a:buClr>
                <a:schemeClr val="lt1"/>
              </a:buClr>
              <a:buSzPts val="1400"/>
              <a:buNone/>
              <a:defRPr>
                <a:solidFill>
                  <a:schemeClr val="lt1"/>
                </a:solidFill>
              </a:defRPr>
            </a:lvl5pPr>
            <a:lvl6pPr lvl="5" rtl="0">
              <a:spcBef>
                <a:spcPts val="1600"/>
              </a:spcBef>
              <a:spcAft>
                <a:spcPts val="0"/>
              </a:spcAft>
              <a:buClr>
                <a:schemeClr val="lt1"/>
              </a:buClr>
              <a:buSzPts val="1400"/>
              <a:buNone/>
              <a:defRPr>
                <a:solidFill>
                  <a:schemeClr val="lt1"/>
                </a:solidFill>
              </a:defRPr>
            </a:lvl6pPr>
            <a:lvl7pPr lvl="6" rtl="0">
              <a:spcBef>
                <a:spcPts val="1600"/>
              </a:spcBef>
              <a:spcAft>
                <a:spcPts val="0"/>
              </a:spcAft>
              <a:buClr>
                <a:schemeClr val="lt1"/>
              </a:buClr>
              <a:buSzPts val="1400"/>
              <a:buNone/>
              <a:defRPr>
                <a:solidFill>
                  <a:schemeClr val="lt1"/>
                </a:solidFill>
              </a:defRPr>
            </a:lvl7pPr>
            <a:lvl8pPr lvl="7" rtl="0">
              <a:spcBef>
                <a:spcPts val="1600"/>
              </a:spcBef>
              <a:spcAft>
                <a:spcPts val="0"/>
              </a:spcAft>
              <a:buClr>
                <a:schemeClr val="lt1"/>
              </a:buClr>
              <a:buSzPts val="1400"/>
              <a:buNone/>
              <a:defRPr>
                <a:solidFill>
                  <a:schemeClr val="lt1"/>
                </a:solidFill>
              </a:defRPr>
            </a:lvl8pPr>
            <a:lvl9pPr lvl="8" rtl="0">
              <a:spcBef>
                <a:spcPts val="1600"/>
              </a:spcBef>
              <a:spcAft>
                <a:spcPts val="1600"/>
              </a:spcAft>
              <a:buClr>
                <a:schemeClr val="lt1"/>
              </a:buClr>
              <a:buSzPts val="1400"/>
              <a:buNone/>
              <a:defRPr>
                <a:solidFill>
                  <a:schemeClr val="lt1"/>
                </a:solidFill>
              </a:defRPr>
            </a:lvl9pPr>
          </a:lstStyle>
          <a:p/>
        </p:txBody>
      </p:sp>
      <p:sp>
        <p:nvSpPr>
          <p:cNvPr id="75" name="Google Shape;75;p13"/>
          <p:cNvSpPr txBox="1"/>
          <p:nvPr>
            <p:ph idx="4" type="title"/>
          </p:nvPr>
        </p:nvSpPr>
        <p:spPr>
          <a:xfrm>
            <a:off x="6295940" y="2740700"/>
            <a:ext cx="2046900" cy="4689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accent3"/>
              </a:buClr>
              <a:buSzPts val="2800"/>
              <a:buNone/>
              <a:defRPr sz="1800">
                <a:solidFill>
                  <a:schemeClr val="accent3"/>
                </a:solidFill>
              </a:defRPr>
            </a:lvl1pPr>
            <a:lvl2pPr lvl="1"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2pPr>
            <a:lvl3pPr lvl="2"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3pPr>
            <a:lvl4pPr lvl="3"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4pPr>
            <a:lvl5pPr lvl="4"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5pPr>
            <a:lvl6pPr lvl="5"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6pPr>
            <a:lvl7pPr lvl="6"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7pPr>
            <a:lvl8pPr lvl="7"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8pPr>
            <a:lvl9pPr lvl="8"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9pPr>
          </a:lstStyle>
          <a:p/>
        </p:txBody>
      </p:sp>
      <p:sp>
        <p:nvSpPr>
          <p:cNvPr id="76" name="Google Shape;76;p13"/>
          <p:cNvSpPr txBox="1"/>
          <p:nvPr>
            <p:ph idx="5" type="subTitle"/>
          </p:nvPr>
        </p:nvSpPr>
        <p:spPr>
          <a:xfrm>
            <a:off x="6209090" y="3478475"/>
            <a:ext cx="2220600" cy="9090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1800"/>
              <a:buNone/>
              <a:defRPr sz="1400">
                <a:solidFill>
                  <a:schemeClr val="lt1"/>
                </a:solidFill>
              </a:defRPr>
            </a:lvl1pPr>
            <a:lvl2pPr lvl="1" rtl="0">
              <a:spcBef>
                <a:spcPts val="1600"/>
              </a:spcBef>
              <a:spcAft>
                <a:spcPts val="0"/>
              </a:spcAft>
              <a:buClr>
                <a:schemeClr val="lt1"/>
              </a:buClr>
              <a:buSzPts val="1400"/>
              <a:buNone/>
              <a:defRPr>
                <a:solidFill>
                  <a:schemeClr val="lt1"/>
                </a:solidFill>
              </a:defRPr>
            </a:lvl2pPr>
            <a:lvl3pPr lvl="2" rtl="0">
              <a:spcBef>
                <a:spcPts val="1600"/>
              </a:spcBef>
              <a:spcAft>
                <a:spcPts val="0"/>
              </a:spcAft>
              <a:buClr>
                <a:schemeClr val="lt1"/>
              </a:buClr>
              <a:buSzPts val="1400"/>
              <a:buNone/>
              <a:defRPr>
                <a:solidFill>
                  <a:schemeClr val="lt1"/>
                </a:solidFill>
              </a:defRPr>
            </a:lvl3pPr>
            <a:lvl4pPr lvl="3" rtl="0">
              <a:spcBef>
                <a:spcPts val="1600"/>
              </a:spcBef>
              <a:spcAft>
                <a:spcPts val="0"/>
              </a:spcAft>
              <a:buClr>
                <a:schemeClr val="lt1"/>
              </a:buClr>
              <a:buSzPts val="1400"/>
              <a:buNone/>
              <a:defRPr>
                <a:solidFill>
                  <a:schemeClr val="lt1"/>
                </a:solidFill>
              </a:defRPr>
            </a:lvl4pPr>
            <a:lvl5pPr lvl="4" rtl="0">
              <a:spcBef>
                <a:spcPts val="1600"/>
              </a:spcBef>
              <a:spcAft>
                <a:spcPts val="0"/>
              </a:spcAft>
              <a:buClr>
                <a:schemeClr val="lt1"/>
              </a:buClr>
              <a:buSzPts val="1400"/>
              <a:buNone/>
              <a:defRPr>
                <a:solidFill>
                  <a:schemeClr val="lt1"/>
                </a:solidFill>
              </a:defRPr>
            </a:lvl5pPr>
            <a:lvl6pPr lvl="5" rtl="0">
              <a:spcBef>
                <a:spcPts val="1600"/>
              </a:spcBef>
              <a:spcAft>
                <a:spcPts val="0"/>
              </a:spcAft>
              <a:buClr>
                <a:schemeClr val="lt1"/>
              </a:buClr>
              <a:buSzPts val="1400"/>
              <a:buNone/>
              <a:defRPr>
                <a:solidFill>
                  <a:schemeClr val="lt1"/>
                </a:solidFill>
              </a:defRPr>
            </a:lvl6pPr>
            <a:lvl7pPr lvl="6" rtl="0">
              <a:spcBef>
                <a:spcPts val="1600"/>
              </a:spcBef>
              <a:spcAft>
                <a:spcPts val="0"/>
              </a:spcAft>
              <a:buClr>
                <a:schemeClr val="lt1"/>
              </a:buClr>
              <a:buSzPts val="1400"/>
              <a:buNone/>
              <a:defRPr>
                <a:solidFill>
                  <a:schemeClr val="lt1"/>
                </a:solidFill>
              </a:defRPr>
            </a:lvl7pPr>
            <a:lvl8pPr lvl="7" rtl="0">
              <a:spcBef>
                <a:spcPts val="1600"/>
              </a:spcBef>
              <a:spcAft>
                <a:spcPts val="0"/>
              </a:spcAft>
              <a:buClr>
                <a:schemeClr val="lt1"/>
              </a:buClr>
              <a:buSzPts val="1400"/>
              <a:buNone/>
              <a:defRPr>
                <a:solidFill>
                  <a:schemeClr val="lt1"/>
                </a:solidFill>
              </a:defRPr>
            </a:lvl8pPr>
            <a:lvl9pPr lvl="8" rtl="0">
              <a:spcBef>
                <a:spcPts val="1600"/>
              </a:spcBef>
              <a:spcAft>
                <a:spcPts val="1600"/>
              </a:spcAft>
              <a:buClr>
                <a:schemeClr val="lt1"/>
              </a:buClr>
              <a:buSzPts val="1400"/>
              <a:buNone/>
              <a:defRPr>
                <a:solidFill>
                  <a:schemeClr val="lt1"/>
                </a:solidFill>
              </a:defRPr>
            </a:lvl9pPr>
          </a:lstStyle>
          <a:p/>
        </p:txBody>
      </p:sp>
      <p:sp>
        <p:nvSpPr>
          <p:cNvPr id="77" name="Google Shape;77;p13"/>
          <p:cNvSpPr txBox="1"/>
          <p:nvPr>
            <p:ph idx="6" type="title"/>
          </p:nvPr>
        </p:nvSpPr>
        <p:spPr>
          <a:xfrm>
            <a:off x="714300" y="548700"/>
            <a:ext cx="7715100" cy="6165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accent3"/>
              </a:buClr>
              <a:buSzPts val="2800"/>
              <a:buNone/>
              <a:defRPr>
                <a:solidFill>
                  <a:schemeClr val="accent3"/>
                </a:solidFill>
                <a:latin typeface="Oswald Medium"/>
                <a:ea typeface="Oswald Medium"/>
                <a:cs typeface="Oswald Medium"/>
                <a:sym typeface="Oswald Medium"/>
              </a:defRPr>
            </a:lvl1pPr>
            <a:lvl2pPr lvl="1" rtl="0">
              <a:spcBef>
                <a:spcPts val="0"/>
              </a:spcBef>
              <a:spcAft>
                <a:spcPts val="0"/>
              </a:spcAft>
              <a:buClr>
                <a:schemeClr val="accent3"/>
              </a:buClr>
              <a:buSzPts val="2800"/>
              <a:buNone/>
              <a:defRPr>
                <a:solidFill>
                  <a:schemeClr val="accent3"/>
                </a:solidFill>
              </a:defRPr>
            </a:lvl2pPr>
            <a:lvl3pPr lvl="2" rtl="0">
              <a:spcBef>
                <a:spcPts val="0"/>
              </a:spcBef>
              <a:spcAft>
                <a:spcPts val="0"/>
              </a:spcAft>
              <a:buClr>
                <a:schemeClr val="accent3"/>
              </a:buClr>
              <a:buSzPts val="2800"/>
              <a:buNone/>
              <a:defRPr>
                <a:solidFill>
                  <a:schemeClr val="accent3"/>
                </a:solidFill>
              </a:defRPr>
            </a:lvl3pPr>
            <a:lvl4pPr lvl="3" rtl="0">
              <a:spcBef>
                <a:spcPts val="0"/>
              </a:spcBef>
              <a:spcAft>
                <a:spcPts val="0"/>
              </a:spcAft>
              <a:buClr>
                <a:schemeClr val="accent3"/>
              </a:buClr>
              <a:buSzPts val="2800"/>
              <a:buNone/>
              <a:defRPr>
                <a:solidFill>
                  <a:schemeClr val="accent3"/>
                </a:solidFill>
              </a:defRPr>
            </a:lvl4pPr>
            <a:lvl5pPr lvl="4" rtl="0">
              <a:spcBef>
                <a:spcPts val="0"/>
              </a:spcBef>
              <a:spcAft>
                <a:spcPts val="0"/>
              </a:spcAft>
              <a:buClr>
                <a:schemeClr val="accent3"/>
              </a:buClr>
              <a:buSzPts val="2800"/>
              <a:buNone/>
              <a:defRPr>
                <a:solidFill>
                  <a:schemeClr val="accent3"/>
                </a:solidFill>
              </a:defRPr>
            </a:lvl5pPr>
            <a:lvl6pPr lvl="5" rtl="0">
              <a:spcBef>
                <a:spcPts val="0"/>
              </a:spcBef>
              <a:spcAft>
                <a:spcPts val="0"/>
              </a:spcAft>
              <a:buClr>
                <a:schemeClr val="accent3"/>
              </a:buClr>
              <a:buSzPts val="2800"/>
              <a:buNone/>
              <a:defRPr>
                <a:solidFill>
                  <a:schemeClr val="accent3"/>
                </a:solidFill>
              </a:defRPr>
            </a:lvl6pPr>
            <a:lvl7pPr lvl="6" rtl="0">
              <a:spcBef>
                <a:spcPts val="0"/>
              </a:spcBef>
              <a:spcAft>
                <a:spcPts val="0"/>
              </a:spcAft>
              <a:buClr>
                <a:schemeClr val="accent3"/>
              </a:buClr>
              <a:buSzPts val="2800"/>
              <a:buNone/>
              <a:defRPr>
                <a:solidFill>
                  <a:schemeClr val="accent3"/>
                </a:solidFill>
              </a:defRPr>
            </a:lvl7pPr>
            <a:lvl8pPr lvl="7" rtl="0">
              <a:spcBef>
                <a:spcPts val="0"/>
              </a:spcBef>
              <a:spcAft>
                <a:spcPts val="0"/>
              </a:spcAft>
              <a:buClr>
                <a:schemeClr val="accent3"/>
              </a:buClr>
              <a:buSzPts val="2800"/>
              <a:buNone/>
              <a:defRPr>
                <a:solidFill>
                  <a:schemeClr val="accent3"/>
                </a:solidFill>
              </a:defRPr>
            </a:lvl8pPr>
            <a:lvl9pPr lvl="8" rtl="0">
              <a:spcBef>
                <a:spcPts val="0"/>
              </a:spcBef>
              <a:spcAft>
                <a:spcPts val="0"/>
              </a:spcAft>
              <a:buClr>
                <a:schemeClr val="accent3"/>
              </a:buClr>
              <a:buSzPts val="2800"/>
              <a:buNone/>
              <a:defRPr>
                <a:solidFill>
                  <a:schemeClr val="accent3"/>
                </a:solidFill>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6">
    <p:spTree>
      <p:nvGrpSpPr>
        <p:cNvPr id="78" name="Shape 78"/>
        <p:cNvGrpSpPr/>
        <p:nvPr/>
      </p:nvGrpSpPr>
      <p:grpSpPr>
        <a:xfrm>
          <a:off x="0" y="0"/>
          <a:ext cx="0" cy="0"/>
          <a:chOff x="0" y="0"/>
          <a:chExt cx="0" cy="0"/>
        </a:xfrm>
      </p:grpSpPr>
      <p:sp>
        <p:nvSpPr>
          <p:cNvPr id="79" name="Google Shape;79;p14"/>
          <p:cNvSpPr/>
          <p:nvPr/>
        </p:nvSpPr>
        <p:spPr>
          <a:xfrm rot="-5400000">
            <a:off x="2000250" y="-1997850"/>
            <a:ext cx="5143500" cy="91392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14"/>
          <p:cNvSpPr/>
          <p:nvPr/>
        </p:nvSpPr>
        <p:spPr>
          <a:xfrm rot="-5400000">
            <a:off x="6467100" y="2468998"/>
            <a:ext cx="5143500" cy="2055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14"/>
          <p:cNvSpPr txBox="1"/>
          <p:nvPr>
            <p:ph type="title"/>
          </p:nvPr>
        </p:nvSpPr>
        <p:spPr>
          <a:xfrm>
            <a:off x="2493462" y="548700"/>
            <a:ext cx="4157100" cy="4689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2800"/>
              <a:buNone/>
              <a:defRPr sz="4200">
                <a:solidFill>
                  <a:schemeClr val="lt2"/>
                </a:solidFill>
              </a:defRPr>
            </a:lvl1pPr>
            <a:lvl2pPr lvl="1"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2pPr>
            <a:lvl3pPr lvl="2"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3pPr>
            <a:lvl4pPr lvl="3"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4pPr>
            <a:lvl5pPr lvl="4"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5pPr>
            <a:lvl6pPr lvl="5"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6pPr>
            <a:lvl7pPr lvl="6"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7pPr>
            <a:lvl8pPr lvl="7"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8pPr>
            <a:lvl9pPr lvl="8"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9pPr>
          </a:lstStyle>
          <a:p/>
        </p:txBody>
      </p:sp>
      <p:sp>
        <p:nvSpPr>
          <p:cNvPr id="82" name="Google Shape;82;p14"/>
          <p:cNvSpPr txBox="1"/>
          <p:nvPr>
            <p:ph idx="1" type="subTitle"/>
          </p:nvPr>
        </p:nvSpPr>
        <p:spPr>
          <a:xfrm>
            <a:off x="3548550" y="1245750"/>
            <a:ext cx="2046900" cy="3321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1800"/>
              <a:buNone/>
              <a:defRPr sz="1400">
                <a:solidFill>
                  <a:schemeClr val="lt1"/>
                </a:solidFill>
              </a:defRPr>
            </a:lvl1pPr>
            <a:lvl2pPr lvl="1" rtl="0">
              <a:spcBef>
                <a:spcPts val="1600"/>
              </a:spcBef>
              <a:spcAft>
                <a:spcPts val="0"/>
              </a:spcAft>
              <a:buClr>
                <a:schemeClr val="lt1"/>
              </a:buClr>
              <a:buSzPts val="1400"/>
              <a:buNone/>
              <a:defRPr>
                <a:solidFill>
                  <a:schemeClr val="lt1"/>
                </a:solidFill>
              </a:defRPr>
            </a:lvl2pPr>
            <a:lvl3pPr lvl="2" rtl="0">
              <a:spcBef>
                <a:spcPts val="1600"/>
              </a:spcBef>
              <a:spcAft>
                <a:spcPts val="0"/>
              </a:spcAft>
              <a:buClr>
                <a:schemeClr val="lt1"/>
              </a:buClr>
              <a:buSzPts val="1400"/>
              <a:buNone/>
              <a:defRPr>
                <a:solidFill>
                  <a:schemeClr val="lt1"/>
                </a:solidFill>
              </a:defRPr>
            </a:lvl3pPr>
            <a:lvl4pPr lvl="3" rtl="0">
              <a:spcBef>
                <a:spcPts val="1600"/>
              </a:spcBef>
              <a:spcAft>
                <a:spcPts val="0"/>
              </a:spcAft>
              <a:buClr>
                <a:schemeClr val="lt1"/>
              </a:buClr>
              <a:buSzPts val="1400"/>
              <a:buNone/>
              <a:defRPr>
                <a:solidFill>
                  <a:schemeClr val="lt1"/>
                </a:solidFill>
              </a:defRPr>
            </a:lvl4pPr>
            <a:lvl5pPr lvl="4" rtl="0">
              <a:spcBef>
                <a:spcPts val="1600"/>
              </a:spcBef>
              <a:spcAft>
                <a:spcPts val="0"/>
              </a:spcAft>
              <a:buClr>
                <a:schemeClr val="lt1"/>
              </a:buClr>
              <a:buSzPts val="1400"/>
              <a:buNone/>
              <a:defRPr>
                <a:solidFill>
                  <a:schemeClr val="lt1"/>
                </a:solidFill>
              </a:defRPr>
            </a:lvl5pPr>
            <a:lvl6pPr lvl="5" rtl="0">
              <a:spcBef>
                <a:spcPts val="1600"/>
              </a:spcBef>
              <a:spcAft>
                <a:spcPts val="0"/>
              </a:spcAft>
              <a:buClr>
                <a:schemeClr val="lt1"/>
              </a:buClr>
              <a:buSzPts val="1400"/>
              <a:buNone/>
              <a:defRPr>
                <a:solidFill>
                  <a:schemeClr val="lt1"/>
                </a:solidFill>
              </a:defRPr>
            </a:lvl6pPr>
            <a:lvl7pPr lvl="6" rtl="0">
              <a:spcBef>
                <a:spcPts val="1600"/>
              </a:spcBef>
              <a:spcAft>
                <a:spcPts val="0"/>
              </a:spcAft>
              <a:buClr>
                <a:schemeClr val="lt1"/>
              </a:buClr>
              <a:buSzPts val="1400"/>
              <a:buNone/>
              <a:defRPr>
                <a:solidFill>
                  <a:schemeClr val="lt1"/>
                </a:solidFill>
              </a:defRPr>
            </a:lvl7pPr>
            <a:lvl8pPr lvl="7" rtl="0">
              <a:spcBef>
                <a:spcPts val="1600"/>
              </a:spcBef>
              <a:spcAft>
                <a:spcPts val="0"/>
              </a:spcAft>
              <a:buClr>
                <a:schemeClr val="lt1"/>
              </a:buClr>
              <a:buSzPts val="1400"/>
              <a:buNone/>
              <a:defRPr>
                <a:solidFill>
                  <a:schemeClr val="lt1"/>
                </a:solidFill>
              </a:defRPr>
            </a:lvl8pPr>
            <a:lvl9pPr lvl="8" rtl="0">
              <a:spcBef>
                <a:spcPts val="1600"/>
              </a:spcBef>
              <a:spcAft>
                <a:spcPts val="1600"/>
              </a:spcAft>
              <a:buClr>
                <a:schemeClr val="lt1"/>
              </a:buClr>
              <a:buSzPts val="1400"/>
              <a:buNone/>
              <a:defRPr>
                <a:solidFill>
                  <a:schemeClr val="lt1"/>
                </a:solidFill>
              </a:defRPr>
            </a:lvl9pPr>
          </a:lstStyle>
          <a:p/>
        </p:txBody>
      </p:sp>
      <p:sp>
        <p:nvSpPr>
          <p:cNvPr id="83" name="Google Shape;83;p14"/>
          <p:cNvSpPr txBox="1"/>
          <p:nvPr>
            <p:ph idx="2" type="title"/>
          </p:nvPr>
        </p:nvSpPr>
        <p:spPr>
          <a:xfrm>
            <a:off x="2493462" y="3556525"/>
            <a:ext cx="4157100" cy="4689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accent3"/>
              </a:buClr>
              <a:buSzPts val="2800"/>
              <a:buNone/>
              <a:defRPr sz="4200">
                <a:solidFill>
                  <a:schemeClr val="lt2"/>
                </a:solidFill>
              </a:defRPr>
            </a:lvl1pPr>
            <a:lvl2pPr lvl="1"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2pPr>
            <a:lvl3pPr lvl="2"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3pPr>
            <a:lvl4pPr lvl="3"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4pPr>
            <a:lvl5pPr lvl="4"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5pPr>
            <a:lvl6pPr lvl="5"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6pPr>
            <a:lvl7pPr lvl="6"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7pPr>
            <a:lvl8pPr lvl="7"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8pPr>
            <a:lvl9pPr lvl="8"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9pPr>
          </a:lstStyle>
          <a:p/>
        </p:txBody>
      </p:sp>
      <p:sp>
        <p:nvSpPr>
          <p:cNvPr id="84" name="Google Shape;84;p14"/>
          <p:cNvSpPr txBox="1"/>
          <p:nvPr>
            <p:ph idx="3" type="subTitle"/>
          </p:nvPr>
        </p:nvSpPr>
        <p:spPr>
          <a:xfrm>
            <a:off x="3548550" y="4253575"/>
            <a:ext cx="2046900" cy="3321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1800"/>
              <a:buNone/>
              <a:defRPr sz="1400">
                <a:solidFill>
                  <a:schemeClr val="lt1"/>
                </a:solidFill>
              </a:defRPr>
            </a:lvl1pPr>
            <a:lvl2pPr lvl="1" rtl="0">
              <a:spcBef>
                <a:spcPts val="1600"/>
              </a:spcBef>
              <a:spcAft>
                <a:spcPts val="0"/>
              </a:spcAft>
              <a:buClr>
                <a:schemeClr val="lt1"/>
              </a:buClr>
              <a:buSzPts val="1400"/>
              <a:buNone/>
              <a:defRPr>
                <a:solidFill>
                  <a:schemeClr val="lt1"/>
                </a:solidFill>
              </a:defRPr>
            </a:lvl2pPr>
            <a:lvl3pPr lvl="2" rtl="0">
              <a:spcBef>
                <a:spcPts val="1600"/>
              </a:spcBef>
              <a:spcAft>
                <a:spcPts val="0"/>
              </a:spcAft>
              <a:buClr>
                <a:schemeClr val="lt1"/>
              </a:buClr>
              <a:buSzPts val="1400"/>
              <a:buNone/>
              <a:defRPr>
                <a:solidFill>
                  <a:schemeClr val="lt1"/>
                </a:solidFill>
              </a:defRPr>
            </a:lvl3pPr>
            <a:lvl4pPr lvl="3" rtl="0">
              <a:spcBef>
                <a:spcPts val="1600"/>
              </a:spcBef>
              <a:spcAft>
                <a:spcPts val="0"/>
              </a:spcAft>
              <a:buClr>
                <a:schemeClr val="lt1"/>
              </a:buClr>
              <a:buSzPts val="1400"/>
              <a:buNone/>
              <a:defRPr>
                <a:solidFill>
                  <a:schemeClr val="lt1"/>
                </a:solidFill>
              </a:defRPr>
            </a:lvl4pPr>
            <a:lvl5pPr lvl="4" rtl="0">
              <a:spcBef>
                <a:spcPts val="1600"/>
              </a:spcBef>
              <a:spcAft>
                <a:spcPts val="0"/>
              </a:spcAft>
              <a:buClr>
                <a:schemeClr val="lt1"/>
              </a:buClr>
              <a:buSzPts val="1400"/>
              <a:buNone/>
              <a:defRPr>
                <a:solidFill>
                  <a:schemeClr val="lt1"/>
                </a:solidFill>
              </a:defRPr>
            </a:lvl5pPr>
            <a:lvl6pPr lvl="5" rtl="0">
              <a:spcBef>
                <a:spcPts val="1600"/>
              </a:spcBef>
              <a:spcAft>
                <a:spcPts val="0"/>
              </a:spcAft>
              <a:buClr>
                <a:schemeClr val="lt1"/>
              </a:buClr>
              <a:buSzPts val="1400"/>
              <a:buNone/>
              <a:defRPr>
                <a:solidFill>
                  <a:schemeClr val="lt1"/>
                </a:solidFill>
              </a:defRPr>
            </a:lvl6pPr>
            <a:lvl7pPr lvl="6" rtl="0">
              <a:spcBef>
                <a:spcPts val="1600"/>
              </a:spcBef>
              <a:spcAft>
                <a:spcPts val="0"/>
              </a:spcAft>
              <a:buClr>
                <a:schemeClr val="lt1"/>
              </a:buClr>
              <a:buSzPts val="1400"/>
              <a:buNone/>
              <a:defRPr>
                <a:solidFill>
                  <a:schemeClr val="lt1"/>
                </a:solidFill>
              </a:defRPr>
            </a:lvl7pPr>
            <a:lvl8pPr lvl="7" rtl="0">
              <a:spcBef>
                <a:spcPts val="1600"/>
              </a:spcBef>
              <a:spcAft>
                <a:spcPts val="0"/>
              </a:spcAft>
              <a:buClr>
                <a:schemeClr val="lt1"/>
              </a:buClr>
              <a:buSzPts val="1400"/>
              <a:buNone/>
              <a:defRPr>
                <a:solidFill>
                  <a:schemeClr val="lt1"/>
                </a:solidFill>
              </a:defRPr>
            </a:lvl8pPr>
            <a:lvl9pPr lvl="8" rtl="0">
              <a:spcBef>
                <a:spcPts val="1600"/>
              </a:spcBef>
              <a:spcAft>
                <a:spcPts val="1600"/>
              </a:spcAft>
              <a:buClr>
                <a:schemeClr val="lt1"/>
              </a:buClr>
              <a:buSzPts val="1400"/>
              <a:buNone/>
              <a:defRPr>
                <a:solidFill>
                  <a:schemeClr val="lt1"/>
                </a:solidFill>
              </a:defRPr>
            </a:lvl9pPr>
          </a:lstStyle>
          <a:p/>
        </p:txBody>
      </p:sp>
      <p:sp>
        <p:nvSpPr>
          <p:cNvPr id="85" name="Google Shape;85;p14"/>
          <p:cNvSpPr txBox="1"/>
          <p:nvPr>
            <p:ph idx="4" type="title"/>
          </p:nvPr>
        </p:nvSpPr>
        <p:spPr>
          <a:xfrm>
            <a:off x="2493462" y="2052613"/>
            <a:ext cx="4157100" cy="4689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2800"/>
              <a:buNone/>
              <a:defRPr sz="4200">
                <a:solidFill>
                  <a:schemeClr val="lt2"/>
                </a:solidFill>
              </a:defRPr>
            </a:lvl1pPr>
            <a:lvl2pPr lvl="1"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2pPr>
            <a:lvl3pPr lvl="2"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3pPr>
            <a:lvl4pPr lvl="3"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4pPr>
            <a:lvl5pPr lvl="4"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5pPr>
            <a:lvl6pPr lvl="5"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6pPr>
            <a:lvl7pPr lvl="6"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7pPr>
            <a:lvl8pPr lvl="7"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8pPr>
            <a:lvl9pPr lvl="8"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9pPr>
          </a:lstStyle>
          <a:p/>
        </p:txBody>
      </p:sp>
      <p:sp>
        <p:nvSpPr>
          <p:cNvPr id="86" name="Google Shape;86;p14"/>
          <p:cNvSpPr txBox="1"/>
          <p:nvPr>
            <p:ph idx="5" type="subTitle"/>
          </p:nvPr>
        </p:nvSpPr>
        <p:spPr>
          <a:xfrm>
            <a:off x="3548550" y="2757225"/>
            <a:ext cx="2046900" cy="3321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1800"/>
              <a:buNone/>
              <a:defRPr sz="1400">
                <a:solidFill>
                  <a:schemeClr val="lt1"/>
                </a:solidFill>
              </a:defRPr>
            </a:lvl1pPr>
            <a:lvl2pPr lvl="1" rtl="0">
              <a:spcBef>
                <a:spcPts val="1600"/>
              </a:spcBef>
              <a:spcAft>
                <a:spcPts val="0"/>
              </a:spcAft>
              <a:buClr>
                <a:schemeClr val="lt1"/>
              </a:buClr>
              <a:buSzPts val="1400"/>
              <a:buNone/>
              <a:defRPr>
                <a:solidFill>
                  <a:schemeClr val="lt1"/>
                </a:solidFill>
              </a:defRPr>
            </a:lvl2pPr>
            <a:lvl3pPr lvl="2" rtl="0">
              <a:spcBef>
                <a:spcPts val="1600"/>
              </a:spcBef>
              <a:spcAft>
                <a:spcPts val="0"/>
              </a:spcAft>
              <a:buClr>
                <a:schemeClr val="lt1"/>
              </a:buClr>
              <a:buSzPts val="1400"/>
              <a:buNone/>
              <a:defRPr>
                <a:solidFill>
                  <a:schemeClr val="lt1"/>
                </a:solidFill>
              </a:defRPr>
            </a:lvl3pPr>
            <a:lvl4pPr lvl="3" rtl="0">
              <a:spcBef>
                <a:spcPts val="1600"/>
              </a:spcBef>
              <a:spcAft>
                <a:spcPts val="0"/>
              </a:spcAft>
              <a:buClr>
                <a:schemeClr val="lt1"/>
              </a:buClr>
              <a:buSzPts val="1400"/>
              <a:buNone/>
              <a:defRPr>
                <a:solidFill>
                  <a:schemeClr val="lt1"/>
                </a:solidFill>
              </a:defRPr>
            </a:lvl4pPr>
            <a:lvl5pPr lvl="4" rtl="0">
              <a:spcBef>
                <a:spcPts val="1600"/>
              </a:spcBef>
              <a:spcAft>
                <a:spcPts val="0"/>
              </a:spcAft>
              <a:buClr>
                <a:schemeClr val="lt1"/>
              </a:buClr>
              <a:buSzPts val="1400"/>
              <a:buNone/>
              <a:defRPr>
                <a:solidFill>
                  <a:schemeClr val="lt1"/>
                </a:solidFill>
              </a:defRPr>
            </a:lvl5pPr>
            <a:lvl6pPr lvl="5" rtl="0">
              <a:spcBef>
                <a:spcPts val="1600"/>
              </a:spcBef>
              <a:spcAft>
                <a:spcPts val="0"/>
              </a:spcAft>
              <a:buClr>
                <a:schemeClr val="lt1"/>
              </a:buClr>
              <a:buSzPts val="1400"/>
              <a:buNone/>
              <a:defRPr>
                <a:solidFill>
                  <a:schemeClr val="lt1"/>
                </a:solidFill>
              </a:defRPr>
            </a:lvl6pPr>
            <a:lvl7pPr lvl="6" rtl="0">
              <a:spcBef>
                <a:spcPts val="1600"/>
              </a:spcBef>
              <a:spcAft>
                <a:spcPts val="0"/>
              </a:spcAft>
              <a:buClr>
                <a:schemeClr val="lt1"/>
              </a:buClr>
              <a:buSzPts val="1400"/>
              <a:buNone/>
              <a:defRPr>
                <a:solidFill>
                  <a:schemeClr val="lt1"/>
                </a:solidFill>
              </a:defRPr>
            </a:lvl7pPr>
            <a:lvl8pPr lvl="7" rtl="0">
              <a:spcBef>
                <a:spcPts val="1600"/>
              </a:spcBef>
              <a:spcAft>
                <a:spcPts val="0"/>
              </a:spcAft>
              <a:buClr>
                <a:schemeClr val="lt1"/>
              </a:buClr>
              <a:buSzPts val="1400"/>
              <a:buNone/>
              <a:defRPr>
                <a:solidFill>
                  <a:schemeClr val="lt1"/>
                </a:solidFill>
              </a:defRPr>
            </a:lvl8pPr>
            <a:lvl9pPr lvl="8" rtl="0">
              <a:spcBef>
                <a:spcPts val="1600"/>
              </a:spcBef>
              <a:spcAft>
                <a:spcPts val="1600"/>
              </a:spcAft>
              <a:buClr>
                <a:schemeClr val="lt1"/>
              </a:buClr>
              <a:buSzPts val="1400"/>
              <a:buNone/>
              <a:defRPr>
                <a:solidFill>
                  <a:schemeClr val="lt1"/>
                </a:solidFill>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4">
    <p:spTree>
      <p:nvGrpSpPr>
        <p:cNvPr id="87" name="Shape 87"/>
        <p:cNvGrpSpPr/>
        <p:nvPr/>
      </p:nvGrpSpPr>
      <p:grpSpPr>
        <a:xfrm>
          <a:off x="0" y="0"/>
          <a:ext cx="0" cy="0"/>
          <a:chOff x="0" y="0"/>
          <a:chExt cx="0" cy="0"/>
        </a:xfrm>
      </p:grpSpPr>
      <p:sp>
        <p:nvSpPr>
          <p:cNvPr id="88" name="Google Shape;88;p15"/>
          <p:cNvSpPr/>
          <p:nvPr/>
        </p:nvSpPr>
        <p:spPr>
          <a:xfrm rot="-5400000">
            <a:off x="2000250" y="-1997850"/>
            <a:ext cx="5143500" cy="9139200"/>
          </a:xfrm>
          <a:prstGeom prst="rect">
            <a:avLst/>
          </a:prstGeom>
          <a:solidFill>
            <a:srgbClr val="0A15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15"/>
          <p:cNvSpPr/>
          <p:nvPr/>
        </p:nvSpPr>
        <p:spPr>
          <a:xfrm rot="-5400000">
            <a:off x="-2469000" y="2468998"/>
            <a:ext cx="5143500" cy="2055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15"/>
          <p:cNvSpPr txBox="1"/>
          <p:nvPr>
            <p:ph type="title"/>
          </p:nvPr>
        </p:nvSpPr>
        <p:spPr>
          <a:xfrm>
            <a:off x="874962" y="1822550"/>
            <a:ext cx="2046900" cy="4689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accent3"/>
              </a:buClr>
              <a:buSzPts val="2800"/>
              <a:buNone/>
              <a:defRPr sz="1600">
                <a:solidFill>
                  <a:schemeClr val="accent3"/>
                </a:solidFill>
              </a:defRPr>
            </a:lvl1pPr>
            <a:lvl2pPr lvl="1"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2pPr>
            <a:lvl3pPr lvl="2"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3pPr>
            <a:lvl4pPr lvl="3"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4pPr>
            <a:lvl5pPr lvl="4"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5pPr>
            <a:lvl6pPr lvl="5"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6pPr>
            <a:lvl7pPr lvl="6"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7pPr>
            <a:lvl8pPr lvl="7"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8pPr>
            <a:lvl9pPr lvl="8"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9pPr>
          </a:lstStyle>
          <a:p/>
        </p:txBody>
      </p:sp>
      <p:sp>
        <p:nvSpPr>
          <p:cNvPr id="91" name="Google Shape;91;p15"/>
          <p:cNvSpPr txBox="1"/>
          <p:nvPr>
            <p:ph idx="1" type="subTitle"/>
          </p:nvPr>
        </p:nvSpPr>
        <p:spPr>
          <a:xfrm>
            <a:off x="874962" y="2322075"/>
            <a:ext cx="2046900" cy="9090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1800"/>
              <a:buNone/>
              <a:defRPr sz="1400">
                <a:solidFill>
                  <a:schemeClr val="lt1"/>
                </a:solidFill>
              </a:defRPr>
            </a:lvl1pPr>
            <a:lvl2pPr lvl="1" rtl="0">
              <a:spcBef>
                <a:spcPts val="1600"/>
              </a:spcBef>
              <a:spcAft>
                <a:spcPts val="0"/>
              </a:spcAft>
              <a:buClr>
                <a:schemeClr val="lt1"/>
              </a:buClr>
              <a:buSzPts val="1400"/>
              <a:buNone/>
              <a:defRPr>
                <a:solidFill>
                  <a:schemeClr val="lt1"/>
                </a:solidFill>
              </a:defRPr>
            </a:lvl2pPr>
            <a:lvl3pPr lvl="2" rtl="0">
              <a:spcBef>
                <a:spcPts val="1600"/>
              </a:spcBef>
              <a:spcAft>
                <a:spcPts val="0"/>
              </a:spcAft>
              <a:buClr>
                <a:schemeClr val="lt1"/>
              </a:buClr>
              <a:buSzPts val="1400"/>
              <a:buNone/>
              <a:defRPr>
                <a:solidFill>
                  <a:schemeClr val="lt1"/>
                </a:solidFill>
              </a:defRPr>
            </a:lvl3pPr>
            <a:lvl4pPr lvl="3" rtl="0">
              <a:spcBef>
                <a:spcPts val="1600"/>
              </a:spcBef>
              <a:spcAft>
                <a:spcPts val="0"/>
              </a:spcAft>
              <a:buClr>
                <a:schemeClr val="lt1"/>
              </a:buClr>
              <a:buSzPts val="1400"/>
              <a:buNone/>
              <a:defRPr>
                <a:solidFill>
                  <a:schemeClr val="lt1"/>
                </a:solidFill>
              </a:defRPr>
            </a:lvl4pPr>
            <a:lvl5pPr lvl="4" rtl="0">
              <a:spcBef>
                <a:spcPts val="1600"/>
              </a:spcBef>
              <a:spcAft>
                <a:spcPts val="0"/>
              </a:spcAft>
              <a:buClr>
                <a:schemeClr val="lt1"/>
              </a:buClr>
              <a:buSzPts val="1400"/>
              <a:buNone/>
              <a:defRPr>
                <a:solidFill>
                  <a:schemeClr val="lt1"/>
                </a:solidFill>
              </a:defRPr>
            </a:lvl5pPr>
            <a:lvl6pPr lvl="5" rtl="0">
              <a:spcBef>
                <a:spcPts val="1600"/>
              </a:spcBef>
              <a:spcAft>
                <a:spcPts val="0"/>
              </a:spcAft>
              <a:buClr>
                <a:schemeClr val="lt1"/>
              </a:buClr>
              <a:buSzPts val="1400"/>
              <a:buNone/>
              <a:defRPr>
                <a:solidFill>
                  <a:schemeClr val="lt1"/>
                </a:solidFill>
              </a:defRPr>
            </a:lvl6pPr>
            <a:lvl7pPr lvl="6" rtl="0">
              <a:spcBef>
                <a:spcPts val="1600"/>
              </a:spcBef>
              <a:spcAft>
                <a:spcPts val="0"/>
              </a:spcAft>
              <a:buClr>
                <a:schemeClr val="lt1"/>
              </a:buClr>
              <a:buSzPts val="1400"/>
              <a:buNone/>
              <a:defRPr>
                <a:solidFill>
                  <a:schemeClr val="lt1"/>
                </a:solidFill>
              </a:defRPr>
            </a:lvl7pPr>
            <a:lvl8pPr lvl="7" rtl="0">
              <a:spcBef>
                <a:spcPts val="1600"/>
              </a:spcBef>
              <a:spcAft>
                <a:spcPts val="0"/>
              </a:spcAft>
              <a:buClr>
                <a:schemeClr val="lt1"/>
              </a:buClr>
              <a:buSzPts val="1400"/>
              <a:buNone/>
              <a:defRPr>
                <a:solidFill>
                  <a:schemeClr val="lt1"/>
                </a:solidFill>
              </a:defRPr>
            </a:lvl8pPr>
            <a:lvl9pPr lvl="8" rtl="0">
              <a:spcBef>
                <a:spcPts val="1600"/>
              </a:spcBef>
              <a:spcAft>
                <a:spcPts val="1600"/>
              </a:spcAft>
              <a:buClr>
                <a:schemeClr val="lt1"/>
              </a:buClr>
              <a:buSzPts val="1400"/>
              <a:buNone/>
              <a:defRPr>
                <a:solidFill>
                  <a:schemeClr val="lt1"/>
                </a:solidFill>
              </a:defRPr>
            </a:lvl9pPr>
          </a:lstStyle>
          <a:p/>
        </p:txBody>
      </p:sp>
      <p:sp>
        <p:nvSpPr>
          <p:cNvPr id="92" name="Google Shape;92;p15"/>
          <p:cNvSpPr txBox="1"/>
          <p:nvPr>
            <p:ph idx="2" type="title"/>
          </p:nvPr>
        </p:nvSpPr>
        <p:spPr>
          <a:xfrm>
            <a:off x="3548560" y="1822550"/>
            <a:ext cx="2046900" cy="4689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accent3"/>
              </a:buClr>
              <a:buSzPts val="2800"/>
              <a:buNone/>
              <a:defRPr sz="1600">
                <a:solidFill>
                  <a:schemeClr val="accent3"/>
                </a:solidFill>
              </a:defRPr>
            </a:lvl1pPr>
            <a:lvl2pPr lvl="1"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2pPr>
            <a:lvl3pPr lvl="2"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3pPr>
            <a:lvl4pPr lvl="3"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4pPr>
            <a:lvl5pPr lvl="4"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5pPr>
            <a:lvl6pPr lvl="5"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6pPr>
            <a:lvl7pPr lvl="6"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7pPr>
            <a:lvl8pPr lvl="7"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8pPr>
            <a:lvl9pPr lvl="8"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9pPr>
          </a:lstStyle>
          <a:p/>
        </p:txBody>
      </p:sp>
      <p:sp>
        <p:nvSpPr>
          <p:cNvPr id="93" name="Google Shape;93;p15"/>
          <p:cNvSpPr txBox="1"/>
          <p:nvPr>
            <p:ph idx="3" type="subTitle"/>
          </p:nvPr>
        </p:nvSpPr>
        <p:spPr>
          <a:xfrm>
            <a:off x="3548560" y="2322075"/>
            <a:ext cx="2046900" cy="9090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1800"/>
              <a:buNone/>
              <a:defRPr sz="1400">
                <a:solidFill>
                  <a:schemeClr val="lt1"/>
                </a:solidFill>
              </a:defRPr>
            </a:lvl1pPr>
            <a:lvl2pPr lvl="1" rtl="0">
              <a:spcBef>
                <a:spcPts val="1600"/>
              </a:spcBef>
              <a:spcAft>
                <a:spcPts val="0"/>
              </a:spcAft>
              <a:buClr>
                <a:schemeClr val="lt1"/>
              </a:buClr>
              <a:buSzPts val="1400"/>
              <a:buNone/>
              <a:defRPr>
                <a:solidFill>
                  <a:schemeClr val="lt1"/>
                </a:solidFill>
              </a:defRPr>
            </a:lvl2pPr>
            <a:lvl3pPr lvl="2" rtl="0">
              <a:spcBef>
                <a:spcPts val="1600"/>
              </a:spcBef>
              <a:spcAft>
                <a:spcPts val="0"/>
              </a:spcAft>
              <a:buClr>
                <a:schemeClr val="lt1"/>
              </a:buClr>
              <a:buSzPts val="1400"/>
              <a:buNone/>
              <a:defRPr>
                <a:solidFill>
                  <a:schemeClr val="lt1"/>
                </a:solidFill>
              </a:defRPr>
            </a:lvl3pPr>
            <a:lvl4pPr lvl="3" rtl="0">
              <a:spcBef>
                <a:spcPts val="1600"/>
              </a:spcBef>
              <a:spcAft>
                <a:spcPts val="0"/>
              </a:spcAft>
              <a:buClr>
                <a:schemeClr val="lt1"/>
              </a:buClr>
              <a:buSzPts val="1400"/>
              <a:buNone/>
              <a:defRPr>
                <a:solidFill>
                  <a:schemeClr val="lt1"/>
                </a:solidFill>
              </a:defRPr>
            </a:lvl4pPr>
            <a:lvl5pPr lvl="4" rtl="0">
              <a:spcBef>
                <a:spcPts val="1600"/>
              </a:spcBef>
              <a:spcAft>
                <a:spcPts val="0"/>
              </a:spcAft>
              <a:buClr>
                <a:schemeClr val="lt1"/>
              </a:buClr>
              <a:buSzPts val="1400"/>
              <a:buNone/>
              <a:defRPr>
                <a:solidFill>
                  <a:schemeClr val="lt1"/>
                </a:solidFill>
              </a:defRPr>
            </a:lvl5pPr>
            <a:lvl6pPr lvl="5" rtl="0">
              <a:spcBef>
                <a:spcPts val="1600"/>
              </a:spcBef>
              <a:spcAft>
                <a:spcPts val="0"/>
              </a:spcAft>
              <a:buClr>
                <a:schemeClr val="lt1"/>
              </a:buClr>
              <a:buSzPts val="1400"/>
              <a:buNone/>
              <a:defRPr>
                <a:solidFill>
                  <a:schemeClr val="lt1"/>
                </a:solidFill>
              </a:defRPr>
            </a:lvl6pPr>
            <a:lvl7pPr lvl="6" rtl="0">
              <a:spcBef>
                <a:spcPts val="1600"/>
              </a:spcBef>
              <a:spcAft>
                <a:spcPts val="0"/>
              </a:spcAft>
              <a:buClr>
                <a:schemeClr val="lt1"/>
              </a:buClr>
              <a:buSzPts val="1400"/>
              <a:buNone/>
              <a:defRPr>
                <a:solidFill>
                  <a:schemeClr val="lt1"/>
                </a:solidFill>
              </a:defRPr>
            </a:lvl7pPr>
            <a:lvl8pPr lvl="7" rtl="0">
              <a:spcBef>
                <a:spcPts val="1600"/>
              </a:spcBef>
              <a:spcAft>
                <a:spcPts val="0"/>
              </a:spcAft>
              <a:buClr>
                <a:schemeClr val="lt1"/>
              </a:buClr>
              <a:buSzPts val="1400"/>
              <a:buNone/>
              <a:defRPr>
                <a:solidFill>
                  <a:schemeClr val="lt1"/>
                </a:solidFill>
              </a:defRPr>
            </a:lvl8pPr>
            <a:lvl9pPr lvl="8" rtl="0">
              <a:spcBef>
                <a:spcPts val="1600"/>
              </a:spcBef>
              <a:spcAft>
                <a:spcPts val="1600"/>
              </a:spcAft>
              <a:buClr>
                <a:schemeClr val="lt1"/>
              </a:buClr>
              <a:buSzPts val="1400"/>
              <a:buNone/>
              <a:defRPr>
                <a:solidFill>
                  <a:schemeClr val="lt1"/>
                </a:solidFill>
              </a:defRPr>
            </a:lvl9pPr>
          </a:lstStyle>
          <a:p/>
        </p:txBody>
      </p:sp>
      <p:sp>
        <p:nvSpPr>
          <p:cNvPr id="94" name="Google Shape;94;p15"/>
          <p:cNvSpPr txBox="1"/>
          <p:nvPr>
            <p:ph idx="4" type="title"/>
          </p:nvPr>
        </p:nvSpPr>
        <p:spPr>
          <a:xfrm>
            <a:off x="6222149" y="1822550"/>
            <a:ext cx="2046900" cy="4689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accent3"/>
              </a:buClr>
              <a:buSzPts val="2800"/>
              <a:buNone/>
              <a:defRPr sz="1600">
                <a:solidFill>
                  <a:schemeClr val="accent3"/>
                </a:solidFill>
              </a:defRPr>
            </a:lvl1pPr>
            <a:lvl2pPr lvl="1"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2pPr>
            <a:lvl3pPr lvl="2"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3pPr>
            <a:lvl4pPr lvl="3"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4pPr>
            <a:lvl5pPr lvl="4"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5pPr>
            <a:lvl6pPr lvl="5"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6pPr>
            <a:lvl7pPr lvl="6"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7pPr>
            <a:lvl8pPr lvl="7"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8pPr>
            <a:lvl9pPr lvl="8"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9pPr>
          </a:lstStyle>
          <a:p/>
        </p:txBody>
      </p:sp>
      <p:sp>
        <p:nvSpPr>
          <p:cNvPr id="95" name="Google Shape;95;p15"/>
          <p:cNvSpPr txBox="1"/>
          <p:nvPr>
            <p:ph idx="5" type="subTitle"/>
          </p:nvPr>
        </p:nvSpPr>
        <p:spPr>
          <a:xfrm>
            <a:off x="6222149" y="2322075"/>
            <a:ext cx="2046900" cy="9090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1800"/>
              <a:buNone/>
              <a:defRPr sz="1400">
                <a:solidFill>
                  <a:schemeClr val="lt1"/>
                </a:solidFill>
              </a:defRPr>
            </a:lvl1pPr>
            <a:lvl2pPr lvl="1" rtl="0">
              <a:spcBef>
                <a:spcPts val="1600"/>
              </a:spcBef>
              <a:spcAft>
                <a:spcPts val="0"/>
              </a:spcAft>
              <a:buClr>
                <a:schemeClr val="lt1"/>
              </a:buClr>
              <a:buSzPts val="1400"/>
              <a:buNone/>
              <a:defRPr>
                <a:solidFill>
                  <a:schemeClr val="lt1"/>
                </a:solidFill>
              </a:defRPr>
            </a:lvl2pPr>
            <a:lvl3pPr lvl="2" rtl="0">
              <a:spcBef>
                <a:spcPts val="1600"/>
              </a:spcBef>
              <a:spcAft>
                <a:spcPts val="0"/>
              </a:spcAft>
              <a:buClr>
                <a:schemeClr val="lt1"/>
              </a:buClr>
              <a:buSzPts val="1400"/>
              <a:buNone/>
              <a:defRPr>
                <a:solidFill>
                  <a:schemeClr val="lt1"/>
                </a:solidFill>
              </a:defRPr>
            </a:lvl3pPr>
            <a:lvl4pPr lvl="3" rtl="0">
              <a:spcBef>
                <a:spcPts val="1600"/>
              </a:spcBef>
              <a:spcAft>
                <a:spcPts val="0"/>
              </a:spcAft>
              <a:buClr>
                <a:schemeClr val="lt1"/>
              </a:buClr>
              <a:buSzPts val="1400"/>
              <a:buNone/>
              <a:defRPr>
                <a:solidFill>
                  <a:schemeClr val="lt1"/>
                </a:solidFill>
              </a:defRPr>
            </a:lvl4pPr>
            <a:lvl5pPr lvl="4" rtl="0">
              <a:spcBef>
                <a:spcPts val="1600"/>
              </a:spcBef>
              <a:spcAft>
                <a:spcPts val="0"/>
              </a:spcAft>
              <a:buClr>
                <a:schemeClr val="lt1"/>
              </a:buClr>
              <a:buSzPts val="1400"/>
              <a:buNone/>
              <a:defRPr>
                <a:solidFill>
                  <a:schemeClr val="lt1"/>
                </a:solidFill>
              </a:defRPr>
            </a:lvl5pPr>
            <a:lvl6pPr lvl="5" rtl="0">
              <a:spcBef>
                <a:spcPts val="1600"/>
              </a:spcBef>
              <a:spcAft>
                <a:spcPts val="0"/>
              </a:spcAft>
              <a:buClr>
                <a:schemeClr val="lt1"/>
              </a:buClr>
              <a:buSzPts val="1400"/>
              <a:buNone/>
              <a:defRPr>
                <a:solidFill>
                  <a:schemeClr val="lt1"/>
                </a:solidFill>
              </a:defRPr>
            </a:lvl6pPr>
            <a:lvl7pPr lvl="6" rtl="0">
              <a:spcBef>
                <a:spcPts val="1600"/>
              </a:spcBef>
              <a:spcAft>
                <a:spcPts val="0"/>
              </a:spcAft>
              <a:buClr>
                <a:schemeClr val="lt1"/>
              </a:buClr>
              <a:buSzPts val="1400"/>
              <a:buNone/>
              <a:defRPr>
                <a:solidFill>
                  <a:schemeClr val="lt1"/>
                </a:solidFill>
              </a:defRPr>
            </a:lvl7pPr>
            <a:lvl8pPr lvl="7" rtl="0">
              <a:spcBef>
                <a:spcPts val="1600"/>
              </a:spcBef>
              <a:spcAft>
                <a:spcPts val="0"/>
              </a:spcAft>
              <a:buClr>
                <a:schemeClr val="lt1"/>
              </a:buClr>
              <a:buSzPts val="1400"/>
              <a:buNone/>
              <a:defRPr>
                <a:solidFill>
                  <a:schemeClr val="lt1"/>
                </a:solidFill>
              </a:defRPr>
            </a:lvl8pPr>
            <a:lvl9pPr lvl="8" rtl="0">
              <a:spcBef>
                <a:spcPts val="1600"/>
              </a:spcBef>
              <a:spcAft>
                <a:spcPts val="1600"/>
              </a:spcAft>
              <a:buClr>
                <a:schemeClr val="lt1"/>
              </a:buClr>
              <a:buSzPts val="1400"/>
              <a:buNone/>
              <a:defRPr>
                <a:solidFill>
                  <a:schemeClr val="lt1"/>
                </a:solidFill>
              </a:defRPr>
            </a:lvl9pPr>
          </a:lstStyle>
          <a:p/>
        </p:txBody>
      </p:sp>
      <p:sp>
        <p:nvSpPr>
          <p:cNvPr id="96" name="Google Shape;96;p15"/>
          <p:cNvSpPr txBox="1"/>
          <p:nvPr>
            <p:ph idx="6" type="title"/>
          </p:nvPr>
        </p:nvSpPr>
        <p:spPr>
          <a:xfrm>
            <a:off x="714300" y="548700"/>
            <a:ext cx="7715100" cy="6165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accent3"/>
              </a:buClr>
              <a:buSzPts val="2800"/>
              <a:buNone/>
              <a:defRPr>
                <a:solidFill>
                  <a:schemeClr val="accent3"/>
                </a:solidFill>
                <a:latin typeface="Oswald Medium"/>
                <a:ea typeface="Oswald Medium"/>
                <a:cs typeface="Oswald Medium"/>
                <a:sym typeface="Oswald Medium"/>
              </a:defRPr>
            </a:lvl1pPr>
            <a:lvl2pPr lvl="1" rtl="0">
              <a:spcBef>
                <a:spcPts val="0"/>
              </a:spcBef>
              <a:spcAft>
                <a:spcPts val="0"/>
              </a:spcAft>
              <a:buClr>
                <a:schemeClr val="accent3"/>
              </a:buClr>
              <a:buSzPts val="2800"/>
              <a:buNone/>
              <a:defRPr>
                <a:solidFill>
                  <a:schemeClr val="accent3"/>
                </a:solidFill>
              </a:defRPr>
            </a:lvl2pPr>
            <a:lvl3pPr lvl="2" rtl="0">
              <a:spcBef>
                <a:spcPts val="0"/>
              </a:spcBef>
              <a:spcAft>
                <a:spcPts val="0"/>
              </a:spcAft>
              <a:buClr>
                <a:schemeClr val="accent3"/>
              </a:buClr>
              <a:buSzPts val="2800"/>
              <a:buNone/>
              <a:defRPr>
                <a:solidFill>
                  <a:schemeClr val="accent3"/>
                </a:solidFill>
              </a:defRPr>
            </a:lvl3pPr>
            <a:lvl4pPr lvl="3" rtl="0">
              <a:spcBef>
                <a:spcPts val="0"/>
              </a:spcBef>
              <a:spcAft>
                <a:spcPts val="0"/>
              </a:spcAft>
              <a:buClr>
                <a:schemeClr val="accent3"/>
              </a:buClr>
              <a:buSzPts val="2800"/>
              <a:buNone/>
              <a:defRPr>
                <a:solidFill>
                  <a:schemeClr val="accent3"/>
                </a:solidFill>
              </a:defRPr>
            </a:lvl4pPr>
            <a:lvl5pPr lvl="4" rtl="0">
              <a:spcBef>
                <a:spcPts val="0"/>
              </a:spcBef>
              <a:spcAft>
                <a:spcPts val="0"/>
              </a:spcAft>
              <a:buClr>
                <a:schemeClr val="accent3"/>
              </a:buClr>
              <a:buSzPts val="2800"/>
              <a:buNone/>
              <a:defRPr>
                <a:solidFill>
                  <a:schemeClr val="accent3"/>
                </a:solidFill>
              </a:defRPr>
            </a:lvl5pPr>
            <a:lvl6pPr lvl="5" rtl="0">
              <a:spcBef>
                <a:spcPts val="0"/>
              </a:spcBef>
              <a:spcAft>
                <a:spcPts val="0"/>
              </a:spcAft>
              <a:buClr>
                <a:schemeClr val="accent3"/>
              </a:buClr>
              <a:buSzPts val="2800"/>
              <a:buNone/>
              <a:defRPr>
                <a:solidFill>
                  <a:schemeClr val="accent3"/>
                </a:solidFill>
              </a:defRPr>
            </a:lvl6pPr>
            <a:lvl7pPr lvl="6" rtl="0">
              <a:spcBef>
                <a:spcPts val="0"/>
              </a:spcBef>
              <a:spcAft>
                <a:spcPts val="0"/>
              </a:spcAft>
              <a:buClr>
                <a:schemeClr val="accent3"/>
              </a:buClr>
              <a:buSzPts val="2800"/>
              <a:buNone/>
              <a:defRPr>
                <a:solidFill>
                  <a:schemeClr val="accent3"/>
                </a:solidFill>
              </a:defRPr>
            </a:lvl7pPr>
            <a:lvl8pPr lvl="7" rtl="0">
              <a:spcBef>
                <a:spcPts val="0"/>
              </a:spcBef>
              <a:spcAft>
                <a:spcPts val="0"/>
              </a:spcAft>
              <a:buClr>
                <a:schemeClr val="accent3"/>
              </a:buClr>
              <a:buSzPts val="2800"/>
              <a:buNone/>
              <a:defRPr>
                <a:solidFill>
                  <a:schemeClr val="accent3"/>
                </a:solidFill>
              </a:defRPr>
            </a:lvl8pPr>
            <a:lvl9pPr lvl="8" rtl="0">
              <a:spcBef>
                <a:spcPts val="0"/>
              </a:spcBef>
              <a:spcAft>
                <a:spcPts val="0"/>
              </a:spcAft>
              <a:buClr>
                <a:schemeClr val="accent3"/>
              </a:buClr>
              <a:buSzPts val="2800"/>
              <a:buNone/>
              <a:defRPr>
                <a:solidFill>
                  <a:schemeClr val="accent3"/>
                </a:solidFill>
              </a:defRPr>
            </a:lvl9pPr>
          </a:lstStyle>
          <a:p/>
        </p:txBody>
      </p:sp>
      <p:sp>
        <p:nvSpPr>
          <p:cNvPr id="97" name="Google Shape;97;p15"/>
          <p:cNvSpPr txBox="1"/>
          <p:nvPr>
            <p:ph idx="7" type="title"/>
          </p:nvPr>
        </p:nvSpPr>
        <p:spPr>
          <a:xfrm>
            <a:off x="874962" y="3596250"/>
            <a:ext cx="2046900" cy="4689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accent3"/>
              </a:buClr>
              <a:buSzPts val="2800"/>
              <a:buNone/>
              <a:defRPr sz="1600">
                <a:solidFill>
                  <a:schemeClr val="accent3"/>
                </a:solidFill>
              </a:defRPr>
            </a:lvl1pPr>
            <a:lvl2pPr lvl="1"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2pPr>
            <a:lvl3pPr lvl="2"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3pPr>
            <a:lvl4pPr lvl="3"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4pPr>
            <a:lvl5pPr lvl="4"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5pPr>
            <a:lvl6pPr lvl="5"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6pPr>
            <a:lvl7pPr lvl="6"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7pPr>
            <a:lvl8pPr lvl="7"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8pPr>
            <a:lvl9pPr lvl="8"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9pPr>
          </a:lstStyle>
          <a:p/>
        </p:txBody>
      </p:sp>
      <p:sp>
        <p:nvSpPr>
          <p:cNvPr id="98" name="Google Shape;98;p15"/>
          <p:cNvSpPr txBox="1"/>
          <p:nvPr>
            <p:ph idx="8" type="subTitle"/>
          </p:nvPr>
        </p:nvSpPr>
        <p:spPr>
          <a:xfrm>
            <a:off x="874962" y="4095775"/>
            <a:ext cx="2046900" cy="9090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1800"/>
              <a:buNone/>
              <a:defRPr sz="1400">
                <a:solidFill>
                  <a:schemeClr val="lt1"/>
                </a:solidFill>
              </a:defRPr>
            </a:lvl1pPr>
            <a:lvl2pPr lvl="1" rtl="0">
              <a:spcBef>
                <a:spcPts val="1600"/>
              </a:spcBef>
              <a:spcAft>
                <a:spcPts val="0"/>
              </a:spcAft>
              <a:buClr>
                <a:schemeClr val="lt1"/>
              </a:buClr>
              <a:buSzPts val="1400"/>
              <a:buNone/>
              <a:defRPr>
                <a:solidFill>
                  <a:schemeClr val="lt1"/>
                </a:solidFill>
              </a:defRPr>
            </a:lvl2pPr>
            <a:lvl3pPr lvl="2" rtl="0">
              <a:spcBef>
                <a:spcPts val="1600"/>
              </a:spcBef>
              <a:spcAft>
                <a:spcPts val="0"/>
              </a:spcAft>
              <a:buClr>
                <a:schemeClr val="lt1"/>
              </a:buClr>
              <a:buSzPts val="1400"/>
              <a:buNone/>
              <a:defRPr>
                <a:solidFill>
                  <a:schemeClr val="lt1"/>
                </a:solidFill>
              </a:defRPr>
            </a:lvl3pPr>
            <a:lvl4pPr lvl="3" rtl="0">
              <a:spcBef>
                <a:spcPts val="1600"/>
              </a:spcBef>
              <a:spcAft>
                <a:spcPts val="0"/>
              </a:spcAft>
              <a:buClr>
                <a:schemeClr val="lt1"/>
              </a:buClr>
              <a:buSzPts val="1400"/>
              <a:buNone/>
              <a:defRPr>
                <a:solidFill>
                  <a:schemeClr val="lt1"/>
                </a:solidFill>
              </a:defRPr>
            </a:lvl4pPr>
            <a:lvl5pPr lvl="4" rtl="0">
              <a:spcBef>
                <a:spcPts val="1600"/>
              </a:spcBef>
              <a:spcAft>
                <a:spcPts val="0"/>
              </a:spcAft>
              <a:buClr>
                <a:schemeClr val="lt1"/>
              </a:buClr>
              <a:buSzPts val="1400"/>
              <a:buNone/>
              <a:defRPr>
                <a:solidFill>
                  <a:schemeClr val="lt1"/>
                </a:solidFill>
              </a:defRPr>
            </a:lvl5pPr>
            <a:lvl6pPr lvl="5" rtl="0">
              <a:spcBef>
                <a:spcPts val="1600"/>
              </a:spcBef>
              <a:spcAft>
                <a:spcPts val="0"/>
              </a:spcAft>
              <a:buClr>
                <a:schemeClr val="lt1"/>
              </a:buClr>
              <a:buSzPts val="1400"/>
              <a:buNone/>
              <a:defRPr>
                <a:solidFill>
                  <a:schemeClr val="lt1"/>
                </a:solidFill>
              </a:defRPr>
            </a:lvl6pPr>
            <a:lvl7pPr lvl="6" rtl="0">
              <a:spcBef>
                <a:spcPts val="1600"/>
              </a:spcBef>
              <a:spcAft>
                <a:spcPts val="0"/>
              </a:spcAft>
              <a:buClr>
                <a:schemeClr val="lt1"/>
              </a:buClr>
              <a:buSzPts val="1400"/>
              <a:buNone/>
              <a:defRPr>
                <a:solidFill>
                  <a:schemeClr val="lt1"/>
                </a:solidFill>
              </a:defRPr>
            </a:lvl7pPr>
            <a:lvl8pPr lvl="7" rtl="0">
              <a:spcBef>
                <a:spcPts val="1600"/>
              </a:spcBef>
              <a:spcAft>
                <a:spcPts val="0"/>
              </a:spcAft>
              <a:buClr>
                <a:schemeClr val="lt1"/>
              </a:buClr>
              <a:buSzPts val="1400"/>
              <a:buNone/>
              <a:defRPr>
                <a:solidFill>
                  <a:schemeClr val="lt1"/>
                </a:solidFill>
              </a:defRPr>
            </a:lvl8pPr>
            <a:lvl9pPr lvl="8" rtl="0">
              <a:spcBef>
                <a:spcPts val="1600"/>
              </a:spcBef>
              <a:spcAft>
                <a:spcPts val="1600"/>
              </a:spcAft>
              <a:buClr>
                <a:schemeClr val="lt1"/>
              </a:buClr>
              <a:buSzPts val="1400"/>
              <a:buNone/>
              <a:defRPr>
                <a:solidFill>
                  <a:schemeClr val="lt1"/>
                </a:solidFill>
              </a:defRPr>
            </a:lvl9pPr>
          </a:lstStyle>
          <a:p/>
        </p:txBody>
      </p:sp>
      <p:sp>
        <p:nvSpPr>
          <p:cNvPr id="99" name="Google Shape;99;p15"/>
          <p:cNvSpPr txBox="1"/>
          <p:nvPr>
            <p:ph idx="9" type="title"/>
          </p:nvPr>
        </p:nvSpPr>
        <p:spPr>
          <a:xfrm>
            <a:off x="3548560" y="3596250"/>
            <a:ext cx="2046900" cy="4689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accent3"/>
              </a:buClr>
              <a:buSzPts val="2800"/>
              <a:buNone/>
              <a:defRPr sz="1600">
                <a:solidFill>
                  <a:schemeClr val="accent3"/>
                </a:solidFill>
              </a:defRPr>
            </a:lvl1pPr>
            <a:lvl2pPr lvl="1"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2pPr>
            <a:lvl3pPr lvl="2"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3pPr>
            <a:lvl4pPr lvl="3"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4pPr>
            <a:lvl5pPr lvl="4"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5pPr>
            <a:lvl6pPr lvl="5"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6pPr>
            <a:lvl7pPr lvl="6"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7pPr>
            <a:lvl8pPr lvl="7"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8pPr>
            <a:lvl9pPr lvl="8"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9pPr>
          </a:lstStyle>
          <a:p/>
        </p:txBody>
      </p:sp>
      <p:sp>
        <p:nvSpPr>
          <p:cNvPr id="100" name="Google Shape;100;p15"/>
          <p:cNvSpPr txBox="1"/>
          <p:nvPr>
            <p:ph idx="13" type="subTitle"/>
          </p:nvPr>
        </p:nvSpPr>
        <p:spPr>
          <a:xfrm>
            <a:off x="3548560" y="4095775"/>
            <a:ext cx="2046900" cy="9090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1800"/>
              <a:buNone/>
              <a:defRPr sz="1400">
                <a:solidFill>
                  <a:schemeClr val="lt1"/>
                </a:solidFill>
              </a:defRPr>
            </a:lvl1pPr>
            <a:lvl2pPr lvl="1" rtl="0">
              <a:spcBef>
                <a:spcPts val="1600"/>
              </a:spcBef>
              <a:spcAft>
                <a:spcPts val="0"/>
              </a:spcAft>
              <a:buClr>
                <a:schemeClr val="lt1"/>
              </a:buClr>
              <a:buSzPts val="1400"/>
              <a:buNone/>
              <a:defRPr>
                <a:solidFill>
                  <a:schemeClr val="lt1"/>
                </a:solidFill>
              </a:defRPr>
            </a:lvl2pPr>
            <a:lvl3pPr lvl="2" rtl="0">
              <a:spcBef>
                <a:spcPts val="1600"/>
              </a:spcBef>
              <a:spcAft>
                <a:spcPts val="0"/>
              </a:spcAft>
              <a:buClr>
                <a:schemeClr val="lt1"/>
              </a:buClr>
              <a:buSzPts val="1400"/>
              <a:buNone/>
              <a:defRPr>
                <a:solidFill>
                  <a:schemeClr val="lt1"/>
                </a:solidFill>
              </a:defRPr>
            </a:lvl3pPr>
            <a:lvl4pPr lvl="3" rtl="0">
              <a:spcBef>
                <a:spcPts val="1600"/>
              </a:spcBef>
              <a:spcAft>
                <a:spcPts val="0"/>
              </a:spcAft>
              <a:buClr>
                <a:schemeClr val="lt1"/>
              </a:buClr>
              <a:buSzPts val="1400"/>
              <a:buNone/>
              <a:defRPr>
                <a:solidFill>
                  <a:schemeClr val="lt1"/>
                </a:solidFill>
              </a:defRPr>
            </a:lvl4pPr>
            <a:lvl5pPr lvl="4" rtl="0">
              <a:spcBef>
                <a:spcPts val="1600"/>
              </a:spcBef>
              <a:spcAft>
                <a:spcPts val="0"/>
              </a:spcAft>
              <a:buClr>
                <a:schemeClr val="lt1"/>
              </a:buClr>
              <a:buSzPts val="1400"/>
              <a:buNone/>
              <a:defRPr>
                <a:solidFill>
                  <a:schemeClr val="lt1"/>
                </a:solidFill>
              </a:defRPr>
            </a:lvl5pPr>
            <a:lvl6pPr lvl="5" rtl="0">
              <a:spcBef>
                <a:spcPts val="1600"/>
              </a:spcBef>
              <a:spcAft>
                <a:spcPts val="0"/>
              </a:spcAft>
              <a:buClr>
                <a:schemeClr val="lt1"/>
              </a:buClr>
              <a:buSzPts val="1400"/>
              <a:buNone/>
              <a:defRPr>
                <a:solidFill>
                  <a:schemeClr val="lt1"/>
                </a:solidFill>
              </a:defRPr>
            </a:lvl6pPr>
            <a:lvl7pPr lvl="6" rtl="0">
              <a:spcBef>
                <a:spcPts val="1600"/>
              </a:spcBef>
              <a:spcAft>
                <a:spcPts val="0"/>
              </a:spcAft>
              <a:buClr>
                <a:schemeClr val="lt1"/>
              </a:buClr>
              <a:buSzPts val="1400"/>
              <a:buNone/>
              <a:defRPr>
                <a:solidFill>
                  <a:schemeClr val="lt1"/>
                </a:solidFill>
              </a:defRPr>
            </a:lvl7pPr>
            <a:lvl8pPr lvl="7" rtl="0">
              <a:spcBef>
                <a:spcPts val="1600"/>
              </a:spcBef>
              <a:spcAft>
                <a:spcPts val="0"/>
              </a:spcAft>
              <a:buClr>
                <a:schemeClr val="lt1"/>
              </a:buClr>
              <a:buSzPts val="1400"/>
              <a:buNone/>
              <a:defRPr>
                <a:solidFill>
                  <a:schemeClr val="lt1"/>
                </a:solidFill>
              </a:defRPr>
            </a:lvl8pPr>
            <a:lvl9pPr lvl="8" rtl="0">
              <a:spcBef>
                <a:spcPts val="1600"/>
              </a:spcBef>
              <a:spcAft>
                <a:spcPts val="1600"/>
              </a:spcAft>
              <a:buClr>
                <a:schemeClr val="lt1"/>
              </a:buClr>
              <a:buSzPts val="1400"/>
              <a:buNone/>
              <a:defRPr>
                <a:solidFill>
                  <a:schemeClr val="lt1"/>
                </a:solidFill>
              </a:defRPr>
            </a:lvl9pPr>
          </a:lstStyle>
          <a:p/>
        </p:txBody>
      </p:sp>
      <p:sp>
        <p:nvSpPr>
          <p:cNvPr id="101" name="Google Shape;101;p15"/>
          <p:cNvSpPr txBox="1"/>
          <p:nvPr>
            <p:ph idx="14" type="title"/>
          </p:nvPr>
        </p:nvSpPr>
        <p:spPr>
          <a:xfrm>
            <a:off x="6222149" y="3596250"/>
            <a:ext cx="2046900" cy="4689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accent3"/>
              </a:buClr>
              <a:buSzPts val="2800"/>
              <a:buNone/>
              <a:defRPr sz="1600">
                <a:solidFill>
                  <a:schemeClr val="accent3"/>
                </a:solidFill>
              </a:defRPr>
            </a:lvl1pPr>
            <a:lvl2pPr lvl="1"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2pPr>
            <a:lvl3pPr lvl="2"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3pPr>
            <a:lvl4pPr lvl="3"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4pPr>
            <a:lvl5pPr lvl="4"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5pPr>
            <a:lvl6pPr lvl="5"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6pPr>
            <a:lvl7pPr lvl="6"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7pPr>
            <a:lvl8pPr lvl="7"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8pPr>
            <a:lvl9pPr lvl="8"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9pPr>
          </a:lstStyle>
          <a:p/>
        </p:txBody>
      </p:sp>
      <p:sp>
        <p:nvSpPr>
          <p:cNvPr id="102" name="Google Shape;102;p15"/>
          <p:cNvSpPr txBox="1"/>
          <p:nvPr>
            <p:ph idx="15" type="subTitle"/>
          </p:nvPr>
        </p:nvSpPr>
        <p:spPr>
          <a:xfrm>
            <a:off x="6222149" y="4095775"/>
            <a:ext cx="2046900" cy="9090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1800"/>
              <a:buNone/>
              <a:defRPr sz="1400">
                <a:solidFill>
                  <a:schemeClr val="lt1"/>
                </a:solidFill>
              </a:defRPr>
            </a:lvl1pPr>
            <a:lvl2pPr lvl="1" rtl="0">
              <a:spcBef>
                <a:spcPts val="1600"/>
              </a:spcBef>
              <a:spcAft>
                <a:spcPts val="0"/>
              </a:spcAft>
              <a:buClr>
                <a:schemeClr val="lt1"/>
              </a:buClr>
              <a:buSzPts val="1400"/>
              <a:buNone/>
              <a:defRPr>
                <a:solidFill>
                  <a:schemeClr val="lt1"/>
                </a:solidFill>
              </a:defRPr>
            </a:lvl2pPr>
            <a:lvl3pPr lvl="2" rtl="0">
              <a:spcBef>
                <a:spcPts val="1600"/>
              </a:spcBef>
              <a:spcAft>
                <a:spcPts val="0"/>
              </a:spcAft>
              <a:buClr>
                <a:schemeClr val="lt1"/>
              </a:buClr>
              <a:buSzPts val="1400"/>
              <a:buNone/>
              <a:defRPr>
                <a:solidFill>
                  <a:schemeClr val="lt1"/>
                </a:solidFill>
              </a:defRPr>
            </a:lvl3pPr>
            <a:lvl4pPr lvl="3" rtl="0">
              <a:spcBef>
                <a:spcPts val="1600"/>
              </a:spcBef>
              <a:spcAft>
                <a:spcPts val="0"/>
              </a:spcAft>
              <a:buClr>
                <a:schemeClr val="lt1"/>
              </a:buClr>
              <a:buSzPts val="1400"/>
              <a:buNone/>
              <a:defRPr>
                <a:solidFill>
                  <a:schemeClr val="lt1"/>
                </a:solidFill>
              </a:defRPr>
            </a:lvl4pPr>
            <a:lvl5pPr lvl="4" rtl="0">
              <a:spcBef>
                <a:spcPts val="1600"/>
              </a:spcBef>
              <a:spcAft>
                <a:spcPts val="0"/>
              </a:spcAft>
              <a:buClr>
                <a:schemeClr val="lt1"/>
              </a:buClr>
              <a:buSzPts val="1400"/>
              <a:buNone/>
              <a:defRPr>
                <a:solidFill>
                  <a:schemeClr val="lt1"/>
                </a:solidFill>
              </a:defRPr>
            </a:lvl5pPr>
            <a:lvl6pPr lvl="5" rtl="0">
              <a:spcBef>
                <a:spcPts val="1600"/>
              </a:spcBef>
              <a:spcAft>
                <a:spcPts val="0"/>
              </a:spcAft>
              <a:buClr>
                <a:schemeClr val="lt1"/>
              </a:buClr>
              <a:buSzPts val="1400"/>
              <a:buNone/>
              <a:defRPr>
                <a:solidFill>
                  <a:schemeClr val="lt1"/>
                </a:solidFill>
              </a:defRPr>
            </a:lvl6pPr>
            <a:lvl7pPr lvl="6" rtl="0">
              <a:spcBef>
                <a:spcPts val="1600"/>
              </a:spcBef>
              <a:spcAft>
                <a:spcPts val="0"/>
              </a:spcAft>
              <a:buClr>
                <a:schemeClr val="lt1"/>
              </a:buClr>
              <a:buSzPts val="1400"/>
              <a:buNone/>
              <a:defRPr>
                <a:solidFill>
                  <a:schemeClr val="lt1"/>
                </a:solidFill>
              </a:defRPr>
            </a:lvl7pPr>
            <a:lvl8pPr lvl="7" rtl="0">
              <a:spcBef>
                <a:spcPts val="1600"/>
              </a:spcBef>
              <a:spcAft>
                <a:spcPts val="0"/>
              </a:spcAft>
              <a:buClr>
                <a:schemeClr val="lt1"/>
              </a:buClr>
              <a:buSzPts val="1400"/>
              <a:buNone/>
              <a:defRPr>
                <a:solidFill>
                  <a:schemeClr val="lt1"/>
                </a:solidFill>
              </a:defRPr>
            </a:lvl8pPr>
            <a:lvl9pPr lvl="8" rtl="0">
              <a:spcBef>
                <a:spcPts val="1600"/>
              </a:spcBef>
              <a:spcAft>
                <a:spcPts val="1600"/>
              </a:spcAft>
              <a:buClr>
                <a:schemeClr val="lt1"/>
              </a:buClr>
              <a:buSzPts val="1400"/>
              <a:buNone/>
              <a:defRPr>
                <a:solidFill>
                  <a:schemeClr val="lt1"/>
                </a:solidFill>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CUSTOM_3">
    <p:spTree>
      <p:nvGrpSpPr>
        <p:cNvPr id="103" name="Shape 103"/>
        <p:cNvGrpSpPr/>
        <p:nvPr/>
      </p:nvGrpSpPr>
      <p:grpSpPr>
        <a:xfrm>
          <a:off x="0" y="0"/>
          <a:ext cx="0" cy="0"/>
          <a:chOff x="0" y="0"/>
          <a:chExt cx="0" cy="0"/>
        </a:xfrm>
      </p:grpSpPr>
      <p:sp>
        <p:nvSpPr>
          <p:cNvPr id="104" name="Google Shape;104;p16"/>
          <p:cNvSpPr/>
          <p:nvPr/>
        </p:nvSpPr>
        <p:spPr>
          <a:xfrm rot="-5400000">
            <a:off x="2000250" y="-1997850"/>
            <a:ext cx="5143500" cy="9139200"/>
          </a:xfrm>
          <a:prstGeom prst="rect">
            <a:avLst/>
          </a:prstGeom>
          <a:solidFill>
            <a:srgbClr val="0A15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16"/>
          <p:cNvSpPr/>
          <p:nvPr/>
        </p:nvSpPr>
        <p:spPr>
          <a:xfrm rot="-5400000">
            <a:off x="-2469000" y="2468998"/>
            <a:ext cx="5143500" cy="2055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16"/>
          <p:cNvSpPr txBox="1"/>
          <p:nvPr>
            <p:ph type="title"/>
          </p:nvPr>
        </p:nvSpPr>
        <p:spPr>
          <a:xfrm>
            <a:off x="2037875" y="1947988"/>
            <a:ext cx="1694100" cy="4689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accent3"/>
              </a:buClr>
              <a:buSzPts val="2800"/>
              <a:buNone/>
              <a:defRPr sz="2200">
                <a:solidFill>
                  <a:schemeClr val="lt1"/>
                </a:solidFill>
              </a:defRPr>
            </a:lvl1pPr>
            <a:lvl2pPr lvl="1"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2pPr>
            <a:lvl3pPr lvl="2"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3pPr>
            <a:lvl4pPr lvl="3"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4pPr>
            <a:lvl5pPr lvl="4"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5pPr>
            <a:lvl6pPr lvl="5"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6pPr>
            <a:lvl7pPr lvl="6"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7pPr>
            <a:lvl8pPr lvl="7"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8pPr>
            <a:lvl9pPr lvl="8"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9pPr>
          </a:lstStyle>
          <a:p/>
        </p:txBody>
      </p:sp>
      <p:sp>
        <p:nvSpPr>
          <p:cNvPr id="107" name="Google Shape;107;p16"/>
          <p:cNvSpPr txBox="1"/>
          <p:nvPr>
            <p:ph idx="1" type="subTitle"/>
          </p:nvPr>
        </p:nvSpPr>
        <p:spPr>
          <a:xfrm>
            <a:off x="1738775" y="3142963"/>
            <a:ext cx="2292300" cy="9090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1800"/>
              <a:buNone/>
              <a:defRPr sz="1400">
                <a:solidFill>
                  <a:schemeClr val="lt1"/>
                </a:solidFill>
              </a:defRPr>
            </a:lvl1pPr>
            <a:lvl2pPr lvl="1" rtl="0">
              <a:spcBef>
                <a:spcPts val="1600"/>
              </a:spcBef>
              <a:spcAft>
                <a:spcPts val="0"/>
              </a:spcAft>
              <a:buClr>
                <a:schemeClr val="lt1"/>
              </a:buClr>
              <a:buSzPts val="1400"/>
              <a:buNone/>
              <a:defRPr>
                <a:solidFill>
                  <a:schemeClr val="lt1"/>
                </a:solidFill>
              </a:defRPr>
            </a:lvl2pPr>
            <a:lvl3pPr lvl="2" rtl="0">
              <a:spcBef>
                <a:spcPts val="1600"/>
              </a:spcBef>
              <a:spcAft>
                <a:spcPts val="0"/>
              </a:spcAft>
              <a:buClr>
                <a:schemeClr val="lt1"/>
              </a:buClr>
              <a:buSzPts val="1400"/>
              <a:buNone/>
              <a:defRPr>
                <a:solidFill>
                  <a:schemeClr val="lt1"/>
                </a:solidFill>
              </a:defRPr>
            </a:lvl3pPr>
            <a:lvl4pPr lvl="3" rtl="0">
              <a:spcBef>
                <a:spcPts val="1600"/>
              </a:spcBef>
              <a:spcAft>
                <a:spcPts val="0"/>
              </a:spcAft>
              <a:buClr>
                <a:schemeClr val="lt1"/>
              </a:buClr>
              <a:buSzPts val="1400"/>
              <a:buNone/>
              <a:defRPr>
                <a:solidFill>
                  <a:schemeClr val="lt1"/>
                </a:solidFill>
              </a:defRPr>
            </a:lvl4pPr>
            <a:lvl5pPr lvl="4" rtl="0">
              <a:spcBef>
                <a:spcPts val="1600"/>
              </a:spcBef>
              <a:spcAft>
                <a:spcPts val="0"/>
              </a:spcAft>
              <a:buClr>
                <a:schemeClr val="lt1"/>
              </a:buClr>
              <a:buSzPts val="1400"/>
              <a:buNone/>
              <a:defRPr>
                <a:solidFill>
                  <a:schemeClr val="lt1"/>
                </a:solidFill>
              </a:defRPr>
            </a:lvl5pPr>
            <a:lvl6pPr lvl="5" rtl="0">
              <a:spcBef>
                <a:spcPts val="1600"/>
              </a:spcBef>
              <a:spcAft>
                <a:spcPts val="0"/>
              </a:spcAft>
              <a:buClr>
                <a:schemeClr val="lt1"/>
              </a:buClr>
              <a:buSzPts val="1400"/>
              <a:buNone/>
              <a:defRPr>
                <a:solidFill>
                  <a:schemeClr val="lt1"/>
                </a:solidFill>
              </a:defRPr>
            </a:lvl6pPr>
            <a:lvl7pPr lvl="6" rtl="0">
              <a:spcBef>
                <a:spcPts val="1600"/>
              </a:spcBef>
              <a:spcAft>
                <a:spcPts val="0"/>
              </a:spcAft>
              <a:buClr>
                <a:schemeClr val="lt1"/>
              </a:buClr>
              <a:buSzPts val="1400"/>
              <a:buNone/>
              <a:defRPr>
                <a:solidFill>
                  <a:schemeClr val="lt1"/>
                </a:solidFill>
              </a:defRPr>
            </a:lvl7pPr>
            <a:lvl8pPr lvl="7" rtl="0">
              <a:spcBef>
                <a:spcPts val="1600"/>
              </a:spcBef>
              <a:spcAft>
                <a:spcPts val="0"/>
              </a:spcAft>
              <a:buClr>
                <a:schemeClr val="lt1"/>
              </a:buClr>
              <a:buSzPts val="1400"/>
              <a:buNone/>
              <a:defRPr>
                <a:solidFill>
                  <a:schemeClr val="lt1"/>
                </a:solidFill>
              </a:defRPr>
            </a:lvl8pPr>
            <a:lvl9pPr lvl="8" rtl="0">
              <a:spcBef>
                <a:spcPts val="1600"/>
              </a:spcBef>
              <a:spcAft>
                <a:spcPts val="1600"/>
              </a:spcAft>
              <a:buClr>
                <a:schemeClr val="lt1"/>
              </a:buClr>
              <a:buSzPts val="1400"/>
              <a:buNone/>
              <a:defRPr>
                <a:solidFill>
                  <a:schemeClr val="lt1"/>
                </a:solidFill>
              </a:defRPr>
            </a:lvl9pPr>
          </a:lstStyle>
          <a:p/>
        </p:txBody>
      </p:sp>
      <p:sp>
        <p:nvSpPr>
          <p:cNvPr id="108" name="Google Shape;108;p16"/>
          <p:cNvSpPr txBox="1"/>
          <p:nvPr>
            <p:ph idx="2" type="title"/>
          </p:nvPr>
        </p:nvSpPr>
        <p:spPr>
          <a:xfrm>
            <a:off x="5412033" y="1916488"/>
            <a:ext cx="1694100" cy="4689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accent3"/>
              </a:buClr>
              <a:buSzPts val="2800"/>
              <a:buNone/>
              <a:defRPr sz="2200">
                <a:solidFill>
                  <a:schemeClr val="accent3"/>
                </a:solidFill>
              </a:defRPr>
            </a:lvl1pPr>
            <a:lvl2pPr lvl="1"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2pPr>
            <a:lvl3pPr lvl="2"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3pPr>
            <a:lvl4pPr lvl="3"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4pPr>
            <a:lvl5pPr lvl="4"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5pPr>
            <a:lvl6pPr lvl="5"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6pPr>
            <a:lvl7pPr lvl="6"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7pPr>
            <a:lvl8pPr lvl="7"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8pPr>
            <a:lvl9pPr lvl="8"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9pPr>
          </a:lstStyle>
          <a:p/>
        </p:txBody>
      </p:sp>
      <p:sp>
        <p:nvSpPr>
          <p:cNvPr id="109" name="Google Shape;109;p16"/>
          <p:cNvSpPr txBox="1"/>
          <p:nvPr>
            <p:ph idx="3" type="subTitle"/>
          </p:nvPr>
        </p:nvSpPr>
        <p:spPr>
          <a:xfrm>
            <a:off x="5112933" y="3111463"/>
            <a:ext cx="2292300" cy="9090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1800"/>
              <a:buNone/>
              <a:defRPr sz="1400">
                <a:solidFill>
                  <a:schemeClr val="accent3"/>
                </a:solidFill>
              </a:defRPr>
            </a:lvl1pPr>
            <a:lvl2pPr lvl="1" rtl="0">
              <a:spcBef>
                <a:spcPts val="1600"/>
              </a:spcBef>
              <a:spcAft>
                <a:spcPts val="0"/>
              </a:spcAft>
              <a:buClr>
                <a:schemeClr val="lt1"/>
              </a:buClr>
              <a:buSzPts val="1400"/>
              <a:buNone/>
              <a:defRPr>
                <a:solidFill>
                  <a:schemeClr val="lt1"/>
                </a:solidFill>
              </a:defRPr>
            </a:lvl2pPr>
            <a:lvl3pPr lvl="2" rtl="0">
              <a:spcBef>
                <a:spcPts val="1600"/>
              </a:spcBef>
              <a:spcAft>
                <a:spcPts val="0"/>
              </a:spcAft>
              <a:buClr>
                <a:schemeClr val="lt1"/>
              </a:buClr>
              <a:buSzPts val="1400"/>
              <a:buNone/>
              <a:defRPr>
                <a:solidFill>
                  <a:schemeClr val="lt1"/>
                </a:solidFill>
              </a:defRPr>
            </a:lvl3pPr>
            <a:lvl4pPr lvl="3" rtl="0">
              <a:spcBef>
                <a:spcPts val="1600"/>
              </a:spcBef>
              <a:spcAft>
                <a:spcPts val="0"/>
              </a:spcAft>
              <a:buClr>
                <a:schemeClr val="lt1"/>
              </a:buClr>
              <a:buSzPts val="1400"/>
              <a:buNone/>
              <a:defRPr>
                <a:solidFill>
                  <a:schemeClr val="lt1"/>
                </a:solidFill>
              </a:defRPr>
            </a:lvl4pPr>
            <a:lvl5pPr lvl="4" rtl="0">
              <a:spcBef>
                <a:spcPts val="1600"/>
              </a:spcBef>
              <a:spcAft>
                <a:spcPts val="0"/>
              </a:spcAft>
              <a:buClr>
                <a:schemeClr val="lt1"/>
              </a:buClr>
              <a:buSzPts val="1400"/>
              <a:buNone/>
              <a:defRPr>
                <a:solidFill>
                  <a:schemeClr val="lt1"/>
                </a:solidFill>
              </a:defRPr>
            </a:lvl5pPr>
            <a:lvl6pPr lvl="5" rtl="0">
              <a:spcBef>
                <a:spcPts val="1600"/>
              </a:spcBef>
              <a:spcAft>
                <a:spcPts val="0"/>
              </a:spcAft>
              <a:buClr>
                <a:schemeClr val="lt1"/>
              </a:buClr>
              <a:buSzPts val="1400"/>
              <a:buNone/>
              <a:defRPr>
                <a:solidFill>
                  <a:schemeClr val="lt1"/>
                </a:solidFill>
              </a:defRPr>
            </a:lvl6pPr>
            <a:lvl7pPr lvl="6" rtl="0">
              <a:spcBef>
                <a:spcPts val="1600"/>
              </a:spcBef>
              <a:spcAft>
                <a:spcPts val="0"/>
              </a:spcAft>
              <a:buClr>
                <a:schemeClr val="lt1"/>
              </a:buClr>
              <a:buSzPts val="1400"/>
              <a:buNone/>
              <a:defRPr>
                <a:solidFill>
                  <a:schemeClr val="lt1"/>
                </a:solidFill>
              </a:defRPr>
            </a:lvl7pPr>
            <a:lvl8pPr lvl="7" rtl="0">
              <a:spcBef>
                <a:spcPts val="1600"/>
              </a:spcBef>
              <a:spcAft>
                <a:spcPts val="0"/>
              </a:spcAft>
              <a:buClr>
                <a:schemeClr val="lt1"/>
              </a:buClr>
              <a:buSzPts val="1400"/>
              <a:buNone/>
              <a:defRPr>
                <a:solidFill>
                  <a:schemeClr val="lt1"/>
                </a:solidFill>
              </a:defRPr>
            </a:lvl8pPr>
            <a:lvl9pPr lvl="8" rtl="0">
              <a:spcBef>
                <a:spcPts val="1600"/>
              </a:spcBef>
              <a:spcAft>
                <a:spcPts val="1600"/>
              </a:spcAft>
              <a:buClr>
                <a:schemeClr val="lt1"/>
              </a:buClr>
              <a:buSzPts val="1400"/>
              <a:buNone/>
              <a:defRPr>
                <a:solidFill>
                  <a:schemeClr val="lt1"/>
                </a:solidFill>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CUSTOM_3_1">
    <p:spTree>
      <p:nvGrpSpPr>
        <p:cNvPr id="110" name="Shape 110"/>
        <p:cNvGrpSpPr/>
        <p:nvPr/>
      </p:nvGrpSpPr>
      <p:grpSpPr>
        <a:xfrm>
          <a:off x="0" y="0"/>
          <a:ext cx="0" cy="0"/>
          <a:chOff x="0" y="0"/>
          <a:chExt cx="0" cy="0"/>
        </a:xfrm>
      </p:grpSpPr>
      <p:sp>
        <p:nvSpPr>
          <p:cNvPr id="111" name="Google Shape;111;p17"/>
          <p:cNvSpPr/>
          <p:nvPr/>
        </p:nvSpPr>
        <p:spPr>
          <a:xfrm rot="-5400000">
            <a:off x="2000250" y="-1997850"/>
            <a:ext cx="5143500" cy="9139200"/>
          </a:xfrm>
          <a:prstGeom prst="rect">
            <a:avLst/>
          </a:prstGeom>
          <a:solidFill>
            <a:srgbClr val="0A15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17"/>
          <p:cNvSpPr/>
          <p:nvPr/>
        </p:nvSpPr>
        <p:spPr>
          <a:xfrm rot="-5400000">
            <a:off x="6462300" y="2473650"/>
            <a:ext cx="5153100" cy="2055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17"/>
          <p:cNvSpPr txBox="1"/>
          <p:nvPr>
            <p:ph idx="1" type="subTitle"/>
          </p:nvPr>
        </p:nvSpPr>
        <p:spPr>
          <a:xfrm>
            <a:off x="888263" y="2381248"/>
            <a:ext cx="2556600" cy="17070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FFFFFF"/>
              </a:buClr>
              <a:buSzPts val="1800"/>
              <a:buNone/>
              <a:defRPr sz="1400">
                <a:solidFill>
                  <a:srgbClr val="FFFFFF"/>
                </a:solidFill>
              </a:defRPr>
            </a:lvl1pPr>
            <a:lvl2pPr lvl="1" rtl="0">
              <a:spcBef>
                <a:spcPts val="1600"/>
              </a:spcBef>
              <a:spcAft>
                <a:spcPts val="0"/>
              </a:spcAft>
              <a:buClr>
                <a:srgbClr val="FFFFFF"/>
              </a:buClr>
              <a:buSzPts val="1400"/>
              <a:buNone/>
              <a:defRPr>
                <a:solidFill>
                  <a:srgbClr val="FFFFFF"/>
                </a:solidFill>
              </a:defRPr>
            </a:lvl2pPr>
            <a:lvl3pPr lvl="2" rtl="0">
              <a:spcBef>
                <a:spcPts val="1600"/>
              </a:spcBef>
              <a:spcAft>
                <a:spcPts val="0"/>
              </a:spcAft>
              <a:buClr>
                <a:srgbClr val="FFFFFF"/>
              </a:buClr>
              <a:buSzPts val="1400"/>
              <a:buNone/>
              <a:defRPr>
                <a:solidFill>
                  <a:srgbClr val="FFFFFF"/>
                </a:solidFill>
              </a:defRPr>
            </a:lvl3pPr>
            <a:lvl4pPr lvl="3" rtl="0">
              <a:spcBef>
                <a:spcPts val="1600"/>
              </a:spcBef>
              <a:spcAft>
                <a:spcPts val="0"/>
              </a:spcAft>
              <a:buClr>
                <a:srgbClr val="FFFFFF"/>
              </a:buClr>
              <a:buSzPts val="1400"/>
              <a:buNone/>
              <a:defRPr>
                <a:solidFill>
                  <a:srgbClr val="FFFFFF"/>
                </a:solidFill>
              </a:defRPr>
            </a:lvl4pPr>
            <a:lvl5pPr lvl="4" rtl="0">
              <a:spcBef>
                <a:spcPts val="1600"/>
              </a:spcBef>
              <a:spcAft>
                <a:spcPts val="0"/>
              </a:spcAft>
              <a:buClr>
                <a:srgbClr val="FFFFFF"/>
              </a:buClr>
              <a:buSzPts val="1400"/>
              <a:buNone/>
              <a:defRPr>
                <a:solidFill>
                  <a:srgbClr val="FFFFFF"/>
                </a:solidFill>
              </a:defRPr>
            </a:lvl5pPr>
            <a:lvl6pPr lvl="5" rtl="0">
              <a:spcBef>
                <a:spcPts val="1600"/>
              </a:spcBef>
              <a:spcAft>
                <a:spcPts val="0"/>
              </a:spcAft>
              <a:buClr>
                <a:srgbClr val="FFFFFF"/>
              </a:buClr>
              <a:buSzPts val="1400"/>
              <a:buNone/>
              <a:defRPr>
                <a:solidFill>
                  <a:srgbClr val="FFFFFF"/>
                </a:solidFill>
              </a:defRPr>
            </a:lvl6pPr>
            <a:lvl7pPr lvl="6" rtl="0">
              <a:spcBef>
                <a:spcPts val="1600"/>
              </a:spcBef>
              <a:spcAft>
                <a:spcPts val="0"/>
              </a:spcAft>
              <a:buClr>
                <a:srgbClr val="FFFFFF"/>
              </a:buClr>
              <a:buSzPts val="1400"/>
              <a:buNone/>
              <a:defRPr>
                <a:solidFill>
                  <a:srgbClr val="FFFFFF"/>
                </a:solidFill>
              </a:defRPr>
            </a:lvl7pPr>
            <a:lvl8pPr lvl="7" rtl="0">
              <a:spcBef>
                <a:spcPts val="1600"/>
              </a:spcBef>
              <a:spcAft>
                <a:spcPts val="0"/>
              </a:spcAft>
              <a:buClr>
                <a:srgbClr val="FFFFFF"/>
              </a:buClr>
              <a:buSzPts val="1400"/>
              <a:buNone/>
              <a:defRPr>
                <a:solidFill>
                  <a:srgbClr val="FFFFFF"/>
                </a:solidFill>
              </a:defRPr>
            </a:lvl8pPr>
            <a:lvl9pPr lvl="8" rtl="0">
              <a:spcBef>
                <a:spcPts val="1600"/>
              </a:spcBef>
              <a:spcAft>
                <a:spcPts val="1600"/>
              </a:spcAft>
              <a:buClr>
                <a:srgbClr val="FFFFFF"/>
              </a:buClr>
              <a:buSzPts val="1400"/>
              <a:buNone/>
              <a:defRPr>
                <a:solidFill>
                  <a:srgbClr val="FFFFFF"/>
                </a:solidFill>
              </a:defRPr>
            </a:lvl9pPr>
          </a:lstStyle>
          <a:p/>
        </p:txBody>
      </p:sp>
      <p:sp>
        <p:nvSpPr>
          <p:cNvPr id="114" name="Google Shape;114;p17"/>
          <p:cNvSpPr txBox="1"/>
          <p:nvPr>
            <p:ph idx="2" type="subTitle"/>
          </p:nvPr>
        </p:nvSpPr>
        <p:spPr>
          <a:xfrm>
            <a:off x="4740720" y="2381250"/>
            <a:ext cx="2556600" cy="17070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FFFFFF"/>
              </a:buClr>
              <a:buSzPts val="1800"/>
              <a:buNone/>
              <a:defRPr sz="1400">
                <a:solidFill>
                  <a:srgbClr val="FFFFFF"/>
                </a:solidFill>
              </a:defRPr>
            </a:lvl1pPr>
            <a:lvl2pPr lvl="1" rtl="0">
              <a:spcBef>
                <a:spcPts val="1600"/>
              </a:spcBef>
              <a:spcAft>
                <a:spcPts val="0"/>
              </a:spcAft>
              <a:buClr>
                <a:srgbClr val="FFFFFF"/>
              </a:buClr>
              <a:buSzPts val="1400"/>
              <a:buNone/>
              <a:defRPr>
                <a:solidFill>
                  <a:srgbClr val="FFFFFF"/>
                </a:solidFill>
              </a:defRPr>
            </a:lvl2pPr>
            <a:lvl3pPr lvl="2" rtl="0">
              <a:spcBef>
                <a:spcPts val="1600"/>
              </a:spcBef>
              <a:spcAft>
                <a:spcPts val="0"/>
              </a:spcAft>
              <a:buClr>
                <a:srgbClr val="FFFFFF"/>
              </a:buClr>
              <a:buSzPts val="1400"/>
              <a:buNone/>
              <a:defRPr>
                <a:solidFill>
                  <a:srgbClr val="FFFFFF"/>
                </a:solidFill>
              </a:defRPr>
            </a:lvl3pPr>
            <a:lvl4pPr lvl="3" rtl="0">
              <a:spcBef>
                <a:spcPts val="1600"/>
              </a:spcBef>
              <a:spcAft>
                <a:spcPts val="0"/>
              </a:spcAft>
              <a:buClr>
                <a:srgbClr val="FFFFFF"/>
              </a:buClr>
              <a:buSzPts val="1400"/>
              <a:buNone/>
              <a:defRPr>
                <a:solidFill>
                  <a:srgbClr val="FFFFFF"/>
                </a:solidFill>
              </a:defRPr>
            </a:lvl4pPr>
            <a:lvl5pPr lvl="4" rtl="0">
              <a:spcBef>
                <a:spcPts val="1600"/>
              </a:spcBef>
              <a:spcAft>
                <a:spcPts val="0"/>
              </a:spcAft>
              <a:buClr>
                <a:srgbClr val="FFFFFF"/>
              </a:buClr>
              <a:buSzPts val="1400"/>
              <a:buNone/>
              <a:defRPr>
                <a:solidFill>
                  <a:srgbClr val="FFFFFF"/>
                </a:solidFill>
              </a:defRPr>
            </a:lvl5pPr>
            <a:lvl6pPr lvl="5" rtl="0">
              <a:spcBef>
                <a:spcPts val="1600"/>
              </a:spcBef>
              <a:spcAft>
                <a:spcPts val="0"/>
              </a:spcAft>
              <a:buClr>
                <a:srgbClr val="FFFFFF"/>
              </a:buClr>
              <a:buSzPts val="1400"/>
              <a:buNone/>
              <a:defRPr>
                <a:solidFill>
                  <a:srgbClr val="FFFFFF"/>
                </a:solidFill>
              </a:defRPr>
            </a:lvl6pPr>
            <a:lvl7pPr lvl="6" rtl="0">
              <a:spcBef>
                <a:spcPts val="1600"/>
              </a:spcBef>
              <a:spcAft>
                <a:spcPts val="0"/>
              </a:spcAft>
              <a:buClr>
                <a:srgbClr val="FFFFFF"/>
              </a:buClr>
              <a:buSzPts val="1400"/>
              <a:buNone/>
              <a:defRPr>
                <a:solidFill>
                  <a:srgbClr val="FFFFFF"/>
                </a:solidFill>
              </a:defRPr>
            </a:lvl7pPr>
            <a:lvl8pPr lvl="7" rtl="0">
              <a:spcBef>
                <a:spcPts val="1600"/>
              </a:spcBef>
              <a:spcAft>
                <a:spcPts val="0"/>
              </a:spcAft>
              <a:buClr>
                <a:srgbClr val="FFFFFF"/>
              </a:buClr>
              <a:buSzPts val="1400"/>
              <a:buNone/>
              <a:defRPr>
                <a:solidFill>
                  <a:srgbClr val="FFFFFF"/>
                </a:solidFill>
              </a:defRPr>
            </a:lvl8pPr>
            <a:lvl9pPr lvl="8" rtl="0">
              <a:spcBef>
                <a:spcPts val="1600"/>
              </a:spcBef>
              <a:spcAft>
                <a:spcPts val="1600"/>
              </a:spcAft>
              <a:buClr>
                <a:srgbClr val="FFFFFF"/>
              </a:buClr>
              <a:buSzPts val="1400"/>
              <a:buNone/>
              <a:defRPr>
                <a:solidFill>
                  <a:srgbClr val="FFFFFF"/>
                </a:solidFill>
              </a:defRPr>
            </a:lvl9pPr>
          </a:lstStyle>
          <a:p/>
        </p:txBody>
      </p:sp>
      <p:sp>
        <p:nvSpPr>
          <p:cNvPr id="115" name="Google Shape;115;p17"/>
          <p:cNvSpPr txBox="1"/>
          <p:nvPr>
            <p:ph type="title"/>
          </p:nvPr>
        </p:nvSpPr>
        <p:spPr>
          <a:xfrm>
            <a:off x="3178838" y="1533525"/>
            <a:ext cx="1228800" cy="409500"/>
          </a:xfrm>
          <a:prstGeom prst="rect">
            <a:avLst/>
          </a:prstGeom>
        </p:spPr>
        <p:txBody>
          <a:bodyPr anchorCtr="0" anchor="t" bIns="91425" lIns="91425" spcFirstLastPara="1" rIns="91425" wrap="square" tIns="91425">
            <a:noAutofit/>
          </a:bodyPr>
          <a:lstStyle>
            <a:lvl1pPr lvl="0" algn="ctr">
              <a:spcBef>
                <a:spcPts val="0"/>
              </a:spcBef>
              <a:spcAft>
                <a:spcPts val="0"/>
              </a:spcAft>
              <a:buClr>
                <a:schemeClr val="accent3"/>
              </a:buClr>
              <a:buSzPts val="1800"/>
              <a:buNone/>
              <a:defRPr sz="1800">
                <a:solidFill>
                  <a:schemeClr val="accent3"/>
                </a:solidFill>
              </a:defRPr>
            </a:lvl1pPr>
            <a:lvl2pPr lvl="1">
              <a:spcBef>
                <a:spcPts val="0"/>
              </a:spcBef>
              <a:spcAft>
                <a:spcPts val="0"/>
              </a:spcAft>
              <a:buSzPts val="2800"/>
              <a:buNone/>
              <a:defRPr>
                <a:latin typeface="Roboto"/>
                <a:ea typeface="Roboto"/>
                <a:cs typeface="Roboto"/>
                <a:sym typeface="Roboto"/>
              </a:defRPr>
            </a:lvl2pPr>
            <a:lvl3pPr lvl="2">
              <a:spcBef>
                <a:spcPts val="0"/>
              </a:spcBef>
              <a:spcAft>
                <a:spcPts val="0"/>
              </a:spcAft>
              <a:buSzPts val="2800"/>
              <a:buNone/>
              <a:defRPr>
                <a:latin typeface="Roboto"/>
                <a:ea typeface="Roboto"/>
                <a:cs typeface="Roboto"/>
                <a:sym typeface="Roboto"/>
              </a:defRPr>
            </a:lvl3pPr>
            <a:lvl4pPr lvl="3">
              <a:spcBef>
                <a:spcPts val="0"/>
              </a:spcBef>
              <a:spcAft>
                <a:spcPts val="0"/>
              </a:spcAft>
              <a:buSzPts val="2800"/>
              <a:buNone/>
              <a:defRPr>
                <a:latin typeface="Roboto"/>
                <a:ea typeface="Roboto"/>
                <a:cs typeface="Roboto"/>
                <a:sym typeface="Roboto"/>
              </a:defRPr>
            </a:lvl4pPr>
            <a:lvl5pPr lvl="4">
              <a:spcBef>
                <a:spcPts val="0"/>
              </a:spcBef>
              <a:spcAft>
                <a:spcPts val="0"/>
              </a:spcAft>
              <a:buSzPts val="2800"/>
              <a:buNone/>
              <a:defRPr>
                <a:latin typeface="Roboto"/>
                <a:ea typeface="Roboto"/>
                <a:cs typeface="Roboto"/>
                <a:sym typeface="Roboto"/>
              </a:defRPr>
            </a:lvl5pPr>
            <a:lvl6pPr lvl="5">
              <a:spcBef>
                <a:spcPts val="0"/>
              </a:spcBef>
              <a:spcAft>
                <a:spcPts val="0"/>
              </a:spcAft>
              <a:buSzPts val="2800"/>
              <a:buNone/>
              <a:defRPr>
                <a:latin typeface="Roboto"/>
                <a:ea typeface="Roboto"/>
                <a:cs typeface="Roboto"/>
                <a:sym typeface="Roboto"/>
              </a:defRPr>
            </a:lvl6pPr>
            <a:lvl7pPr lvl="6">
              <a:spcBef>
                <a:spcPts val="0"/>
              </a:spcBef>
              <a:spcAft>
                <a:spcPts val="0"/>
              </a:spcAft>
              <a:buSzPts val="2800"/>
              <a:buNone/>
              <a:defRPr>
                <a:latin typeface="Roboto"/>
                <a:ea typeface="Roboto"/>
                <a:cs typeface="Roboto"/>
                <a:sym typeface="Roboto"/>
              </a:defRPr>
            </a:lvl7pPr>
            <a:lvl8pPr lvl="7">
              <a:spcBef>
                <a:spcPts val="0"/>
              </a:spcBef>
              <a:spcAft>
                <a:spcPts val="0"/>
              </a:spcAft>
              <a:buSzPts val="2800"/>
              <a:buNone/>
              <a:defRPr>
                <a:latin typeface="Roboto"/>
                <a:ea typeface="Roboto"/>
                <a:cs typeface="Roboto"/>
                <a:sym typeface="Roboto"/>
              </a:defRPr>
            </a:lvl8pPr>
            <a:lvl9pPr lvl="8">
              <a:spcBef>
                <a:spcPts val="0"/>
              </a:spcBef>
              <a:spcAft>
                <a:spcPts val="0"/>
              </a:spcAft>
              <a:buSzPts val="2800"/>
              <a:buNone/>
              <a:defRPr>
                <a:latin typeface="Roboto"/>
                <a:ea typeface="Roboto"/>
                <a:cs typeface="Roboto"/>
                <a:sym typeface="Roboto"/>
              </a:defRPr>
            </a:lvl9pPr>
          </a:lstStyle>
          <a:p/>
        </p:txBody>
      </p:sp>
      <p:sp>
        <p:nvSpPr>
          <p:cNvPr id="116" name="Google Shape;116;p17"/>
          <p:cNvSpPr txBox="1"/>
          <p:nvPr>
            <p:ph idx="3" type="title"/>
          </p:nvPr>
        </p:nvSpPr>
        <p:spPr>
          <a:xfrm>
            <a:off x="7026938" y="1533525"/>
            <a:ext cx="1228800" cy="409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accent3"/>
              </a:buClr>
              <a:buSzPts val="1800"/>
              <a:buNone/>
              <a:defRPr sz="1800">
                <a:solidFill>
                  <a:schemeClr val="accent3"/>
                </a:solidFill>
              </a:defRPr>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p:txBody>
      </p:sp>
      <p:sp>
        <p:nvSpPr>
          <p:cNvPr id="117" name="Google Shape;117;p17"/>
          <p:cNvSpPr txBox="1"/>
          <p:nvPr>
            <p:ph idx="4" type="title"/>
          </p:nvPr>
        </p:nvSpPr>
        <p:spPr>
          <a:xfrm>
            <a:off x="714325" y="548700"/>
            <a:ext cx="7715400" cy="6039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accent3"/>
              </a:buClr>
              <a:buSzPts val="2800"/>
              <a:buNone/>
              <a:defRPr>
                <a:solidFill>
                  <a:schemeClr val="accent3"/>
                </a:solidFill>
              </a:defRPr>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2">
    <p:spTree>
      <p:nvGrpSpPr>
        <p:cNvPr id="118" name="Shape 118"/>
        <p:cNvGrpSpPr/>
        <p:nvPr/>
      </p:nvGrpSpPr>
      <p:grpSpPr>
        <a:xfrm>
          <a:off x="0" y="0"/>
          <a:ext cx="0" cy="0"/>
          <a:chOff x="0" y="0"/>
          <a:chExt cx="0" cy="0"/>
        </a:xfrm>
      </p:grpSpPr>
      <p:sp>
        <p:nvSpPr>
          <p:cNvPr id="119" name="Google Shape;119;p18"/>
          <p:cNvSpPr/>
          <p:nvPr/>
        </p:nvSpPr>
        <p:spPr>
          <a:xfrm rot="-5400000">
            <a:off x="2000250" y="-1997850"/>
            <a:ext cx="5143500" cy="9139200"/>
          </a:xfrm>
          <a:prstGeom prst="rect">
            <a:avLst/>
          </a:prstGeom>
          <a:solidFill>
            <a:srgbClr val="0A15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18"/>
          <p:cNvSpPr/>
          <p:nvPr/>
        </p:nvSpPr>
        <p:spPr>
          <a:xfrm rot="-5400000">
            <a:off x="-2469000" y="2468998"/>
            <a:ext cx="5143500" cy="2055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18"/>
          <p:cNvSpPr txBox="1"/>
          <p:nvPr>
            <p:ph type="title"/>
          </p:nvPr>
        </p:nvSpPr>
        <p:spPr>
          <a:xfrm>
            <a:off x="1468401" y="3488904"/>
            <a:ext cx="2696100" cy="4689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accent3"/>
              </a:buClr>
              <a:buSzPts val="2800"/>
              <a:buNone/>
              <a:defRPr sz="1800">
                <a:solidFill>
                  <a:schemeClr val="accent3"/>
                </a:solidFill>
              </a:defRPr>
            </a:lvl1pPr>
            <a:lvl2pPr lvl="1"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2pPr>
            <a:lvl3pPr lvl="2"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3pPr>
            <a:lvl4pPr lvl="3"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4pPr>
            <a:lvl5pPr lvl="4"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5pPr>
            <a:lvl6pPr lvl="5"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6pPr>
            <a:lvl7pPr lvl="6"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7pPr>
            <a:lvl8pPr lvl="7"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8pPr>
            <a:lvl9pPr lvl="8"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9pPr>
          </a:lstStyle>
          <a:p/>
        </p:txBody>
      </p:sp>
      <p:sp>
        <p:nvSpPr>
          <p:cNvPr id="122" name="Google Shape;122;p18"/>
          <p:cNvSpPr txBox="1"/>
          <p:nvPr>
            <p:ph idx="1" type="subTitle"/>
          </p:nvPr>
        </p:nvSpPr>
        <p:spPr>
          <a:xfrm>
            <a:off x="1468400" y="4053200"/>
            <a:ext cx="2696100" cy="616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1800"/>
              <a:buNone/>
              <a:defRPr sz="1400">
                <a:solidFill>
                  <a:schemeClr val="lt1"/>
                </a:solidFill>
              </a:defRPr>
            </a:lvl1pPr>
            <a:lvl2pPr lvl="1" rtl="0">
              <a:spcBef>
                <a:spcPts val="1600"/>
              </a:spcBef>
              <a:spcAft>
                <a:spcPts val="0"/>
              </a:spcAft>
              <a:buClr>
                <a:schemeClr val="lt1"/>
              </a:buClr>
              <a:buSzPts val="1400"/>
              <a:buNone/>
              <a:defRPr>
                <a:solidFill>
                  <a:schemeClr val="lt1"/>
                </a:solidFill>
              </a:defRPr>
            </a:lvl2pPr>
            <a:lvl3pPr lvl="2" rtl="0">
              <a:spcBef>
                <a:spcPts val="1600"/>
              </a:spcBef>
              <a:spcAft>
                <a:spcPts val="0"/>
              </a:spcAft>
              <a:buClr>
                <a:schemeClr val="lt1"/>
              </a:buClr>
              <a:buSzPts val="1400"/>
              <a:buNone/>
              <a:defRPr>
                <a:solidFill>
                  <a:schemeClr val="lt1"/>
                </a:solidFill>
              </a:defRPr>
            </a:lvl3pPr>
            <a:lvl4pPr lvl="3" rtl="0">
              <a:spcBef>
                <a:spcPts val="1600"/>
              </a:spcBef>
              <a:spcAft>
                <a:spcPts val="0"/>
              </a:spcAft>
              <a:buClr>
                <a:schemeClr val="lt1"/>
              </a:buClr>
              <a:buSzPts val="1400"/>
              <a:buNone/>
              <a:defRPr>
                <a:solidFill>
                  <a:schemeClr val="lt1"/>
                </a:solidFill>
              </a:defRPr>
            </a:lvl4pPr>
            <a:lvl5pPr lvl="4" rtl="0">
              <a:spcBef>
                <a:spcPts val="1600"/>
              </a:spcBef>
              <a:spcAft>
                <a:spcPts val="0"/>
              </a:spcAft>
              <a:buClr>
                <a:schemeClr val="lt1"/>
              </a:buClr>
              <a:buSzPts val="1400"/>
              <a:buNone/>
              <a:defRPr>
                <a:solidFill>
                  <a:schemeClr val="lt1"/>
                </a:solidFill>
              </a:defRPr>
            </a:lvl5pPr>
            <a:lvl6pPr lvl="5" rtl="0">
              <a:spcBef>
                <a:spcPts val="1600"/>
              </a:spcBef>
              <a:spcAft>
                <a:spcPts val="0"/>
              </a:spcAft>
              <a:buClr>
                <a:schemeClr val="lt1"/>
              </a:buClr>
              <a:buSzPts val="1400"/>
              <a:buNone/>
              <a:defRPr>
                <a:solidFill>
                  <a:schemeClr val="lt1"/>
                </a:solidFill>
              </a:defRPr>
            </a:lvl6pPr>
            <a:lvl7pPr lvl="6" rtl="0">
              <a:spcBef>
                <a:spcPts val="1600"/>
              </a:spcBef>
              <a:spcAft>
                <a:spcPts val="0"/>
              </a:spcAft>
              <a:buClr>
                <a:schemeClr val="lt1"/>
              </a:buClr>
              <a:buSzPts val="1400"/>
              <a:buNone/>
              <a:defRPr>
                <a:solidFill>
                  <a:schemeClr val="lt1"/>
                </a:solidFill>
              </a:defRPr>
            </a:lvl7pPr>
            <a:lvl8pPr lvl="7" rtl="0">
              <a:spcBef>
                <a:spcPts val="1600"/>
              </a:spcBef>
              <a:spcAft>
                <a:spcPts val="0"/>
              </a:spcAft>
              <a:buClr>
                <a:schemeClr val="lt1"/>
              </a:buClr>
              <a:buSzPts val="1400"/>
              <a:buNone/>
              <a:defRPr>
                <a:solidFill>
                  <a:schemeClr val="lt1"/>
                </a:solidFill>
              </a:defRPr>
            </a:lvl8pPr>
            <a:lvl9pPr lvl="8" rtl="0">
              <a:spcBef>
                <a:spcPts val="1600"/>
              </a:spcBef>
              <a:spcAft>
                <a:spcPts val="1600"/>
              </a:spcAft>
              <a:buClr>
                <a:schemeClr val="lt1"/>
              </a:buClr>
              <a:buSzPts val="1400"/>
              <a:buNone/>
              <a:defRPr>
                <a:solidFill>
                  <a:schemeClr val="lt1"/>
                </a:solidFill>
              </a:defRPr>
            </a:lvl9pPr>
          </a:lstStyle>
          <a:p/>
        </p:txBody>
      </p:sp>
      <p:sp>
        <p:nvSpPr>
          <p:cNvPr id="123" name="Google Shape;123;p18"/>
          <p:cNvSpPr txBox="1"/>
          <p:nvPr>
            <p:ph idx="2" type="title"/>
          </p:nvPr>
        </p:nvSpPr>
        <p:spPr>
          <a:xfrm>
            <a:off x="1463062" y="1638961"/>
            <a:ext cx="2696100" cy="4689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accent3"/>
              </a:buClr>
              <a:buSzPts val="2800"/>
              <a:buNone/>
              <a:defRPr sz="1800">
                <a:solidFill>
                  <a:schemeClr val="accent3"/>
                </a:solidFill>
              </a:defRPr>
            </a:lvl1pPr>
            <a:lvl2pPr lvl="1"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2pPr>
            <a:lvl3pPr lvl="2"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3pPr>
            <a:lvl4pPr lvl="3"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4pPr>
            <a:lvl5pPr lvl="4"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5pPr>
            <a:lvl6pPr lvl="5"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6pPr>
            <a:lvl7pPr lvl="6"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7pPr>
            <a:lvl8pPr lvl="7"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8pPr>
            <a:lvl9pPr lvl="8"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9pPr>
          </a:lstStyle>
          <a:p/>
        </p:txBody>
      </p:sp>
      <p:sp>
        <p:nvSpPr>
          <p:cNvPr id="124" name="Google Shape;124;p18"/>
          <p:cNvSpPr txBox="1"/>
          <p:nvPr>
            <p:ph idx="3" type="subTitle"/>
          </p:nvPr>
        </p:nvSpPr>
        <p:spPr>
          <a:xfrm>
            <a:off x="1463050" y="2203253"/>
            <a:ext cx="2696100" cy="616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1800"/>
              <a:buNone/>
              <a:defRPr sz="1400">
                <a:solidFill>
                  <a:schemeClr val="lt1"/>
                </a:solidFill>
              </a:defRPr>
            </a:lvl1pPr>
            <a:lvl2pPr lvl="1" rtl="0">
              <a:spcBef>
                <a:spcPts val="1600"/>
              </a:spcBef>
              <a:spcAft>
                <a:spcPts val="0"/>
              </a:spcAft>
              <a:buClr>
                <a:schemeClr val="lt1"/>
              </a:buClr>
              <a:buSzPts val="1400"/>
              <a:buNone/>
              <a:defRPr>
                <a:solidFill>
                  <a:schemeClr val="lt1"/>
                </a:solidFill>
              </a:defRPr>
            </a:lvl2pPr>
            <a:lvl3pPr lvl="2" rtl="0">
              <a:spcBef>
                <a:spcPts val="1600"/>
              </a:spcBef>
              <a:spcAft>
                <a:spcPts val="0"/>
              </a:spcAft>
              <a:buClr>
                <a:schemeClr val="lt1"/>
              </a:buClr>
              <a:buSzPts val="1400"/>
              <a:buNone/>
              <a:defRPr>
                <a:solidFill>
                  <a:schemeClr val="lt1"/>
                </a:solidFill>
              </a:defRPr>
            </a:lvl3pPr>
            <a:lvl4pPr lvl="3" rtl="0">
              <a:spcBef>
                <a:spcPts val="1600"/>
              </a:spcBef>
              <a:spcAft>
                <a:spcPts val="0"/>
              </a:spcAft>
              <a:buClr>
                <a:schemeClr val="lt1"/>
              </a:buClr>
              <a:buSzPts val="1400"/>
              <a:buNone/>
              <a:defRPr>
                <a:solidFill>
                  <a:schemeClr val="lt1"/>
                </a:solidFill>
              </a:defRPr>
            </a:lvl4pPr>
            <a:lvl5pPr lvl="4" rtl="0">
              <a:spcBef>
                <a:spcPts val="1600"/>
              </a:spcBef>
              <a:spcAft>
                <a:spcPts val="0"/>
              </a:spcAft>
              <a:buClr>
                <a:schemeClr val="lt1"/>
              </a:buClr>
              <a:buSzPts val="1400"/>
              <a:buNone/>
              <a:defRPr>
                <a:solidFill>
                  <a:schemeClr val="lt1"/>
                </a:solidFill>
              </a:defRPr>
            </a:lvl5pPr>
            <a:lvl6pPr lvl="5" rtl="0">
              <a:spcBef>
                <a:spcPts val="1600"/>
              </a:spcBef>
              <a:spcAft>
                <a:spcPts val="0"/>
              </a:spcAft>
              <a:buClr>
                <a:schemeClr val="lt1"/>
              </a:buClr>
              <a:buSzPts val="1400"/>
              <a:buNone/>
              <a:defRPr>
                <a:solidFill>
                  <a:schemeClr val="lt1"/>
                </a:solidFill>
              </a:defRPr>
            </a:lvl6pPr>
            <a:lvl7pPr lvl="6" rtl="0">
              <a:spcBef>
                <a:spcPts val="1600"/>
              </a:spcBef>
              <a:spcAft>
                <a:spcPts val="0"/>
              </a:spcAft>
              <a:buClr>
                <a:schemeClr val="lt1"/>
              </a:buClr>
              <a:buSzPts val="1400"/>
              <a:buNone/>
              <a:defRPr>
                <a:solidFill>
                  <a:schemeClr val="lt1"/>
                </a:solidFill>
              </a:defRPr>
            </a:lvl7pPr>
            <a:lvl8pPr lvl="7" rtl="0">
              <a:spcBef>
                <a:spcPts val="1600"/>
              </a:spcBef>
              <a:spcAft>
                <a:spcPts val="0"/>
              </a:spcAft>
              <a:buClr>
                <a:schemeClr val="lt1"/>
              </a:buClr>
              <a:buSzPts val="1400"/>
              <a:buNone/>
              <a:defRPr>
                <a:solidFill>
                  <a:schemeClr val="lt1"/>
                </a:solidFill>
              </a:defRPr>
            </a:lvl8pPr>
            <a:lvl9pPr lvl="8" rtl="0">
              <a:spcBef>
                <a:spcPts val="1600"/>
              </a:spcBef>
              <a:spcAft>
                <a:spcPts val="1600"/>
              </a:spcAft>
              <a:buClr>
                <a:schemeClr val="lt1"/>
              </a:buClr>
              <a:buSzPts val="1400"/>
              <a:buNone/>
              <a:defRPr>
                <a:solidFill>
                  <a:schemeClr val="lt1"/>
                </a:solidFill>
              </a:defRPr>
            </a:lvl9pPr>
          </a:lstStyle>
          <a:p/>
        </p:txBody>
      </p:sp>
      <p:sp>
        <p:nvSpPr>
          <p:cNvPr id="125" name="Google Shape;125;p18"/>
          <p:cNvSpPr txBox="1"/>
          <p:nvPr>
            <p:ph idx="4" type="title"/>
          </p:nvPr>
        </p:nvSpPr>
        <p:spPr>
          <a:xfrm>
            <a:off x="4984831" y="1638961"/>
            <a:ext cx="2696100" cy="4689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accent3"/>
              </a:buClr>
              <a:buSzPts val="2800"/>
              <a:buNone/>
              <a:defRPr sz="1800">
                <a:solidFill>
                  <a:schemeClr val="accent3"/>
                </a:solidFill>
              </a:defRPr>
            </a:lvl1pPr>
            <a:lvl2pPr lvl="1"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2pPr>
            <a:lvl3pPr lvl="2"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3pPr>
            <a:lvl4pPr lvl="3"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4pPr>
            <a:lvl5pPr lvl="4"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5pPr>
            <a:lvl6pPr lvl="5"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6pPr>
            <a:lvl7pPr lvl="6"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7pPr>
            <a:lvl8pPr lvl="7"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8pPr>
            <a:lvl9pPr lvl="8"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9pPr>
          </a:lstStyle>
          <a:p/>
        </p:txBody>
      </p:sp>
      <p:sp>
        <p:nvSpPr>
          <p:cNvPr id="126" name="Google Shape;126;p18"/>
          <p:cNvSpPr txBox="1"/>
          <p:nvPr>
            <p:ph idx="5" type="subTitle"/>
          </p:nvPr>
        </p:nvSpPr>
        <p:spPr>
          <a:xfrm>
            <a:off x="4984825" y="2203253"/>
            <a:ext cx="2696100" cy="616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1800"/>
              <a:buNone/>
              <a:defRPr sz="1400">
                <a:solidFill>
                  <a:schemeClr val="lt1"/>
                </a:solidFill>
              </a:defRPr>
            </a:lvl1pPr>
            <a:lvl2pPr lvl="1" rtl="0">
              <a:spcBef>
                <a:spcPts val="1600"/>
              </a:spcBef>
              <a:spcAft>
                <a:spcPts val="0"/>
              </a:spcAft>
              <a:buClr>
                <a:schemeClr val="lt1"/>
              </a:buClr>
              <a:buSzPts val="1400"/>
              <a:buNone/>
              <a:defRPr>
                <a:solidFill>
                  <a:schemeClr val="lt1"/>
                </a:solidFill>
              </a:defRPr>
            </a:lvl2pPr>
            <a:lvl3pPr lvl="2" rtl="0">
              <a:spcBef>
                <a:spcPts val="1600"/>
              </a:spcBef>
              <a:spcAft>
                <a:spcPts val="0"/>
              </a:spcAft>
              <a:buClr>
                <a:schemeClr val="lt1"/>
              </a:buClr>
              <a:buSzPts val="1400"/>
              <a:buNone/>
              <a:defRPr>
                <a:solidFill>
                  <a:schemeClr val="lt1"/>
                </a:solidFill>
              </a:defRPr>
            </a:lvl3pPr>
            <a:lvl4pPr lvl="3" rtl="0">
              <a:spcBef>
                <a:spcPts val="1600"/>
              </a:spcBef>
              <a:spcAft>
                <a:spcPts val="0"/>
              </a:spcAft>
              <a:buClr>
                <a:schemeClr val="lt1"/>
              </a:buClr>
              <a:buSzPts val="1400"/>
              <a:buNone/>
              <a:defRPr>
                <a:solidFill>
                  <a:schemeClr val="lt1"/>
                </a:solidFill>
              </a:defRPr>
            </a:lvl4pPr>
            <a:lvl5pPr lvl="4" rtl="0">
              <a:spcBef>
                <a:spcPts val="1600"/>
              </a:spcBef>
              <a:spcAft>
                <a:spcPts val="0"/>
              </a:spcAft>
              <a:buClr>
                <a:schemeClr val="lt1"/>
              </a:buClr>
              <a:buSzPts val="1400"/>
              <a:buNone/>
              <a:defRPr>
                <a:solidFill>
                  <a:schemeClr val="lt1"/>
                </a:solidFill>
              </a:defRPr>
            </a:lvl5pPr>
            <a:lvl6pPr lvl="5" rtl="0">
              <a:spcBef>
                <a:spcPts val="1600"/>
              </a:spcBef>
              <a:spcAft>
                <a:spcPts val="0"/>
              </a:spcAft>
              <a:buClr>
                <a:schemeClr val="lt1"/>
              </a:buClr>
              <a:buSzPts val="1400"/>
              <a:buNone/>
              <a:defRPr>
                <a:solidFill>
                  <a:schemeClr val="lt1"/>
                </a:solidFill>
              </a:defRPr>
            </a:lvl6pPr>
            <a:lvl7pPr lvl="6" rtl="0">
              <a:spcBef>
                <a:spcPts val="1600"/>
              </a:spcBef>
              <a:spcAft>
                <a:spcPts val="0"/>
              </a:spcAft>
              <a:buClr>
                <a:schemeClr val="lt1"/>
              </a:buClr>
              <a:buSzPts val="1400"/>
              <a:buNone/>
              <a:defRPr>
                <a:solidFill>
                  <a:schemeClr val="lt1"/>
                </a:solidFill>
              </a:defRPr>
            </a:lvl7pPr>
            <a:lvl8pPr lvl="7" rtl="0">
              <a:spcBef>
                <a:spcPts val="1600"/>
              </a:spcBef>
              <a:spcAft>
                <a:spcPts val="0"/>
              </a:spcAft>
              <a:buClr>
                <a:schemeClr val="lt1"/>
              </a:buClr>
              <a:buSzPts val="1400"/>
              <a:buNone/>
              <a:defRPr>
                <a:solidFill>
                  <a:schemeClr val="lt1"/>
                </a:solidFill>
              </a:defRPr>
            </a:lvl8pPr>
            <a:lvl9pPr lvl="8" rtl="0">
              <a:spcBef>
                <a:spcPts val="1600"/>
              </a:spcBef>
              <a:spcAft>
                <a:spcPts val="1600"/>
              </a:spcAft>
              <a:buClr>
                <a:schemeClr val="lt1"/>
              </a:buClr>
              <a:buSzPts val="1400"/>
              <a:buNone/>
              <a:defRPr>
                <a:solidFill>
                  <a:schemeClr val="lt1"/>
                </a:solidFill>
              </a:defRPr>
            </a:lvl9pPr>
          </a:lstStyle>
          <a:p/>
        </p:txBody>
      </p:sp>
      <p:sp>
        <p:nvSpPr>
          <p:cNvPr id="127" name="Google Shape;127;p18"/>
          <p:cNvSpPr txBox="1"/>
          <p:nvPr>
            <p:ph idx="6" type="title"/>
          </p:nvPr>
        </p:nvSpPr>
        <p:spPr>
          <a:xfrm>
            <a:off x="714300" y="548700"/>
            <a:ext cx="7715100" cy="6165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accent3"/>
              </a:buClr>
              <a:buSzPts val="2800"/>
              <a:buNone/>
              <a:defRPr>
                <a:solidFill>
                  <a:schemeClr val="accent3"/>
                </a:solidFill>
                <a:latin typeface="Oswald Medium"/>
                <a:ea typeface="Oswald Medium"/>
                <a:cs typeface="Oswald Medium"/>
                <a:sym typeface="Oswald Medium"/>
              </a:defRPr>
            </a:lvl1pPr>
            <a:lvl2pPr lvl="1" rtl="0">
              <a:spcBef>
                <a:spcPts val="0"/>
              </a:spcBef>
              <a:spcAft>
                <a:spcPts val="0"/>
              </a:spcAft>
              <a:buClr>
                <a:schemeClr val="accent3"/>
              </a:buClr>
              <a:buSzPts val="2800"/>
              <a:buNone/>
              <a:defRPr>
                <a:solidFill>
                  <a:schemeClr val="accent3"/>
                </a:solidFill>
              </a:defRPr>
            </a:lvl2pPr>
            <a:lvl3pPr lvl="2" rtl="0">
              <a:spcBef>
                <a:spcPts val="0"/>
              </a:spcBef>
              <a:spcAft>
                <a:spcPts val="0"/>
              </a:spcAft>
              <a:buClr>
                <a:schemeClr val="accent3"/>
              </a:buClr>
              <a:buSzPts val="2800"/>
              <a:buNone/>
              <a:defRPr>
                <a:solidFill>
                  <a:schemeClr val="accent3"/>
                </a:solidFill>
              </a:defRPr>
            </a:lvl3pPr>
            <a:lvl4pPr lvl="3" rtl="0">
              <a:spcBef>
                <a:spcPts val="0"/>
              </a:spcBef>
              <a:spcAft>
                <a:spcPts val="0"/>
              </a:spcAft>
              <a:buClr>
                <a:schemeClr val="accent3"/>
              </a:buClr>
              <a:buSzPts val="2800"/>
              <a:buNone/>
              <a:defRPr>
                <a:solidFill>
                  <a:schemeClr val="accent3"/>
                </a:solidFill>
              </a:defRPr>
            </a:lvl4pPr>
            <a:lvl5pPr lvl="4" rtl="0">
              <a:spcBef>
                <a:spcPts val="0"/>
              </a:spcBef>
              <a:spcAft>
                <a:spcPts val="0"/>
              </a:spcAft>
              <a:buClr>
                <a:schemeClr val="accent3"/>
              </a:buClr>
              <a:buSzPts val="2800"/>
              <a:buNone/>
              <a:defRPr>
                <a:solidFill>
                  <a:schemeClr val="accent3"/>
                </a:solidFill>
              </a:defRPr>
            </a:lvl5pPr>
            <a:lvl6pPr lvl="5" rtl="0">
              <a:spcBef>
                <a:spcPts val="0"/>
              </a:spcBef>
              <a:spcAft>
                <a:spcPts val="0"/>
              </a:spcAft>
              <a:buClr>
                <a:schemeClr val="accent3"/>
              </a:buClr>
              <a:buSzPts val="2800"/>
              <a:buNone/>
              <a:defRPr>
                <a:solidFill>
                  <a:schemeClr val="accent3"/>
                </a:solidFill>
              </a:defRPr>
            </a:lvl6pPr>
            <a:lvl7pPr lvl="6" rtl="0">
              <a:spcBef>
                <a:spcPts val="0"/>
              </a:spcBef>
              <a:spcAft>
                <a:spcPts val="0"/>
              </a:spcAft>
              <a:buClr>
                <a:schemeClr val="accent3"/>
              </a:buClr>
              <a:buSzPts val="2800"/>
              <a:buNone/>
              <a:defRPr>
                <a:solidFill>
                  <a:schemeClr val="accent3"/>
                </a:solidFill>
              </a:defRPr>
            </a:lvl7pPr>
            <a:lvl8pPr lvl="7" rtl="0">
              <a:spcBef>
                <a:spcPts val="0"/>
              </a:spcBef>
              <a:spcAft>
                <a:spcPts val="0"/>
              </a:spcAft>
              <a:buClr>
                <a:schemeClr val="accent3"/>
              </a:buClr>
              <a:buSzPts val="2800"/>
              <a:buNone/>
              <a:defRPr>
                <a:solidFill>
                  <a:schemeClr val="accent3"/>
                </a:solidFill>
              </a:defRPr>
            </a:lvl8pPr>
            <a:lvl9pPr lvl="8" rtl="0">
              <a:spcBef>
                <a:spcPts val="0"/>
              </a:spcBef>
              <a:spcAft>
                <a:spcPts val="0"/>
              </a:spcAft>
              <a:buClr>
                <a:schemeClr val="accent3"/>
              </a:buClr>
              <a:buSzPts val="2800"/>
              <a:buNone/>
              <a:defRPr>
                <a:solidFill>
                  <a:schemeClr val="accent3"/>
                </a:solidFill>
              </a:defRPr>
            </a:lvl9pPr>
          </a:lstStyle>
          <a:p/>
        </p:txBody>
      </p:sp>
      <p:sp>
        <p:nvSpPr>
          <p:cNvPr id="128" name="Google Shape;128;p18"/>
          <p:cNvSpPr txBox="1"/>
          <p:nvPr>
            <p:ph idx="7" type="title"/>
          </p:nvPr>
        </p:nvSpPr>
        <p:spPr>
          <a:xfrm>
            <a:off x="4984849" y="3488904"/>
            <a:ext cx="2696100" cy="4689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accent3"/>
              </a:buClr>
              <a:buSzPts val="2800"/>
              <a:buNone/>
              <a:defRPr sz="1800">
                <a:solidFill>
                  <a:schemeClr val="accent3"/>
                </a:solidFill>
              </a:defRPr>
            </a:lvl1pPr>
            <a:lvl2pPr lvl="1"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2pPr>
            <a:lvl3pPr lvl="2"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3pPr>
            <a:lvl4pPr lvl="3"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4pPr>
            <a:lvl5pPr lvl="4"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5pPr>
            <a:lvl6pPr lvl="5"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6pPr>
            <a:lvl7pPr lvl="6"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7pPr>
            <a:lvl8pPr lvl="7"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8pPr>
            <a:lvl9pPr lvl="8" rtl="0">
              <a:spcBef>
                <a:spcPts val="0"/>
              </a:spcBef>
              <a:spcAft>
                <a:spcPts val="0"/>
              </a:spcAft>
              <a:buClr>
                <a:schemeClr val="accent3"/>
              </a:buClr>
              <a:buSzPts val="2800"/>
              <a:buFont typeface="Oswald Medium"/>
              <a:buNone/>
              <a:defRPr>
                <a:solidFill>
                  <a:schemeClr val="accent3"/>
                </a:solidFill>
                <a:latin typeface="Oswald Medium"/>
                <a:ea typeface="Oswald Medium"/>
                <a:cs typeface="Oswald Medium"/>
                <a:sym typeface="Oswald Medium"/>
              </a:defRPr>
            </a:lvl9pPr>
          </a:lstStyle>
          <a:p/>
        </p:txBody>
      </p:sp>
      <p:sp>
        <p:nvSpPr>
          <p:cNvPr id="129" name="Google Shape;129;p18"/>
          <p:cNvSpPr txBox="1"/>
          <p:nvPr>
            <p:ph idx="8" type="subTitle"/>
          </p:nvPr>
        </p:nvSpPr>
        <p:spPr>
          <a:xfrm>
            <a:off x="4984850" y="4053200"/>
            <a:ext cx="2696100" cy="616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1800"/>
              <a:buNone/>
              <a:defRPr sz="1400">
                <a:solidFill>
                  <a:schemeClr val="lt1"/>
                </a:solidFill>
              </a:defRPr>
            </a:lvl1pPr>
            <a:lvl2pPr lvl="1" rtl="0">
              <a:spcBef>
                <a:spcPts val="1600"/>
              </a:spcBef>
              <a:spcAft>
                <a:spcPts val="0"/>
              </a:spcAft>
              <a:buClr>
                <a:schemeClr val="lt1"/>
              </a:buClr>
              <a:buSzPts val="1400"/>
              <a:buNone/>
              <a:defRPr>
                <a:solidFill>
                  <a:schemeClr val="lt1"/>
                </a:solidFill>
              </a:defRPr>
            </a:lvl2pPr>
            <a:lvl3pPr lvl="2" rtl="0">
              <a:spcBef>
                <a:spcPts val="1600"/>
              </a:spcBef>
              <a:spcAft>
                <a:spcPts val="0"/>
              </a:spcAft>
              <a:buClr>
                <a:schemeClr val="lt1"/>
              </a:buClr>
              <a:buSzPts val="1400"/>
              <a:buNone/>
              <a:defRPr>
                <a:solidFill>
                  <a:schemeClr val="lt1"/>
                </a:solidFill>
              </a:defRPr>
            </a:lvl3pPr>
            <a:lvl4pPr lvl="3" rtl="0">
              <a:spcBef>
                <a:spcPts val="1600"/>
              </a:spcBef>
              <a:spcAft>
                <a:spcPts val="0"/>
              </a:spcAft>
              <a:buClr>
                <a:schemeClr val="lt1"/>
              </a:buClr>
              <a:buSzPts val="1400"/>
              <a:buNone/>
              <a:defRPr>
                <a:solidFill>
                  <a:schemeClr val="lt1"/>
                </a:solidFill>
              </a:defRPr>
            </a:lvl4pPr>
            <a:lvl5pPr lvl="4" rtl="0">
              <a:spcBef>
                <a:spcPts val="1600"/>
              </a:spcBef>
              <a:spcAft>
                <a:spcPts val="0"/>
              </a:spcAft>
              <a:buClr>
                <a:schemeClr val="lt1"/>
              </a:buClr>
              <a:buSzPts val="1400"/>
              <a:buNone/>
              <a:defRPr>
                <a:solidFill>
                  <a:schemeClr val="lt1"/>
                </a:solidFill>
              </a:defRPr>
            </a:lvl5pPr>
            <a:lvl6pPr lvl="5" rtl="0">
              <a:spcBef>
                <a:spcPts val="1600"/>
              </a:spcBef>
              <a:spcAft>
                <a:spcPts val="0"/>
              </a:spcAft>
              <a:buClr>
                <a:schemeClr val="lt1"/>
              </a:buClr>
              <a:buSzPts val="1400"/>
              <a:buNone/>
              <a:defRPr>
                <a:solidFill>
                  <a:schemeClr val="lt1"/>
                </a:solidFill>
              </a:defRPr>
            </a:lvl6pPr>
            <a:lvl7pPr lvl="6" rtl="0">
              <a:spcBef>
                <a:spcPts val="1600"/>
              </a:spcBef>
              <a:spcAft>
                <a:spcPts val="0"/>
              </a:spcAft>
              <a:buClr>
                <a:schemeClr val="lt1"/>
              </a:buClr>
              <a:buSzPts val="1400"/>
              <a:buNone/>
              <a:defRPr>
                <a:solidFill>
                  <a:schemeClr val="lt1"/>
                </a:solidFill>
              </a:defRPr>
            </a:lvl7pPr>
            <a:lvl8pPr lvl="7" rtl="0">
              <a:spcBef>
                <a:spcPts val="1600"/>
              </a:spcBef>
              <a:spcAft>
                <a:spcPts val="0"/>
              </a:spcAft>
              <a:buClr>
                <a:schemeClr val="lt1"/>
              </a:buClr>
              <a:buSzPts val="1400"/>
              <a:buNone/>
              <a:defRPr>
                <a:solidFill>
                  <a:schemeClr val="lt1"/>
                </a:solidFill>
              </a:defRPr>
            </a:lvl8pPr>
            <a:lvl9pPr lvl="8" rtl="0">
              <a:spcBef>
                <a:spcPts val="1600"/>
              </a:spcBef>
              <a:spcAft>
                <a:spcPts val="1600"/>
              </a:spcAft>
              <a:buClr>
                <a:schemeClr val="lt1"/>
              </a:buClr>
              <a:buSzPts val="1400"/>
              <a:buNone/>
              <a:defRPr>
                <a:solidFill>
                  <a:schemeClr val="lt1"/>
                </a:solidFill>
              </a:defRPr>
            </a:lvl9pPr>
          </a:lstStyle>
          <a:p/>
        </p:txBody>
      </p:sp>
      <p:sp>
        <p:nvSpPr>
          <p:cNvPr id="130" name="Google Shape;130;p18"/>
          <p:cNvSpPr txBox="1"/>
          <p:nvPr>
            <p:ph hasCustomPrompt="1" idx="9" type="title"/>
          </p:nvPr>
        </p:nvSpPr>
        <p:spPr>
          <a:xfrm>
            <a:off x="1744610" y="1347050"/>
            <a:ext cx="2133000" cy="4374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3"/>
              </a:buClr>
              <a:buSzPts val="2400"/>
              <a:buNone/>
              <a:defRPr sz="3100">
                <a:solidFill>
                  <a:srgbClr val="FFFFFF"/>
                </a:solidFill>
              </a:defRPr>
            </a:lvl1pPr>
            <a:lvl2pPr lvl="1" rtl="0" algn="ctr">
              <a:spcBef>
                <a:spcPts val="0"/>
              </a:spcBef>
              <a:spcAft>
                <a:spcPts val="0"/>
              </a:spcAft>
              <a:buClr>
                <a:schemeClr val="accent3"/>
              </a:buClr>
              <a:buSzPts val="2400"/>
              <a:buNone/>
              <a:defRPr sz="2400">
                <a:solidFill>
                  <a:schemeClr val="accent3"/>
                </a:solidFill>
              </a:defRPr>
            </a:lvl2pPr>
            <a:lvl3pPr lvl="2" rtl="0" algn="ctr">
              <a:spcBef>
                <a:spcPts val="0"/>
              </a:spcBef>
              <a:spcAft>
                <a:spcPts val="0"/>
              </a:spcAft>
              <a:buClr>
                <a:schemeClr val="accent3"/>
              </a:buClr>
              <a:buSzPts val="2400"/>
              <a:buNone/>
              <a:defRPr sz="2400">
                <a:solidFill>
                  <a:schemeClr val="accent3"/>
                </a:solidFill>
              </a:defRPr>
            </a:lvl3pPr>
            <a:lvl4pPr lvl="3" rtl="0" algn="ctr">
              <a:spcBef>
                <a:spcPts val="0"/>
              </a:spcBef>
              <a:spcAft>
                <a:spcPts val="0"/>
              </a:spcAft>
              <a:buClr>
                <a:schemeClr val="accent3"/>
              </a:buClr>
              <a:buSzPts val="2400"/>
              <a:buNone/>
              <a:defRPr sz="2400">
                <a:solidFill>
                  <a:schemeClr val="accent3"/>
                </a:solidFill>
              </a:defRPr>
            </a:lvl4pPr>
            <a:lvl5pPr lvl="4" rtl="0" algn="ctr">
              <a:spcBef>
                <a:spcPts val="0"/>
              </a:spcBef>
              <a:spcAft>
                <a:spcPts val="0"/>
              </a:spcAft>
              <a:buClr>
                <a:schemeClr val="accent3"/>
              </a:buClr>
              <a:buSzPts val="2400"/>
              <a:buNone/>
              <a:defRPr sz="2400">
                <a:solidFill>
                  <a:schemeClr val="accent3"/>
                </a:solidFill>
              </a:defRPr>
            </a:lvl5pPr>
            <a:lvl6pPr lvl="5" rtl="0" algn="ctr">
              <a:spcBef>
                <a:spcPts val="0"/>
              </a:spcBef>
              <a:spcAft>
                <a:spcPts val="0"/>
              </a:spcAft>
              <a:buClr>
                <a:schemeClr val="accent3"/>
              </a:buClr>
              <a:buSzPts val="2400"/>
              <a:buNone/>
              <a:defRPr sz="2400">
                <a:solidFill>
                  <a:schemeClr val="accent3"/>
                </a:solidFill>
              </a:defRPr>
            </a:lvl6pPr>
            <a:lvl7pPr lvl="6" rtl="0" algn="ctr">
              <a:spcBef>
                <a:spcPts val="0"/>
              </a:spcBef>
              <a:spcAft>
                <a:spcPts val="0"/>
              </a:spcAft>
              <a:buClr>
                <a:schemeClr val="accent3"/>
              </a:buClr>
              <a:buSzPts val="2400"/>
              <a:buNone/>
              <a:defRPr sz="2400">
                <a:solidFill>
                  <a:schemeClr val="accent3"/>
                </a:solidFill>
              </a:defRPr>
            </a:lvl7pPr>
            <a:lvl8pPr lvl="7" rtl="0" algn="ctr">
              <a:spcBef>
                <a:spcPts val="0"/>
              </a:spcBef>
              <a:spcAft>
                <a:spcPts val="0"/>
              </a:spcAft>
              <a:buClr>
                <a:schemeClr val="accent3"/>
              </a:buClr>
              <a:buSzPts val="2400"/>
              <a:buNone/>
              <a:defRPr sz="2400">
                <a:solidFill>
                  <a:schemeClr val="accent3"/>
                </a:solidFill>
              </a:defRPr>
            </a:lvl8pPr>
            <a:lvl9pPr lvl="8" rtl="0" algn="ctr">
              <a:spcBef>
                <a:spcPts val="0"/>
              </a:spcBef>
              <a:spcAft>
                <a:spcPts val="0"/>
              </a:spcAft>
              <a:buClr>
                <a:schemeClr val="accent3"/>
              </a:buClr>
              <a:buSzPts val="2400"/>
              <a:buNone/>
              <a:defRPr sz="2400">
                <a:solidFill>
                  <a:schemeClr val="accent3"/>
                </a:solidFill>
              </a:defRPr>
            </a:lvl9pPr>
          </a:lstStyle>
          <a:p>
            <a:r>
              <a:t>xx%</a:t>
            </a:r>
          </a:p>
        </p:txBody>
      </p:sp>
      <p:sp>
        <p:nvSpPr>
          <p:cNvPr id="131" name="Google Shape;131;p18"/>
          <p:cNvSpPr txBox="1"/>
          <p:nvPr>
            <p:ph hasCustomPrompt="1" idx="13" type="title"/>
          </p:nvPr>
        </p:nvSpPr>
        <p:spPr>
          <a:xfrm>
            <a:off x="1744610" y="3188743"/>
            <a:ext cx="2133000" cy="4374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3"/>
              </a:buClr>
              <a:buSzPts val="2400"/>
              <a:buNone/>
              <a:defRPr sz="3100">
                <a:solidFill>
                  <a:srgbClr val="FFFFFF"/>
                </a:solidFill>
              </a:defRPr>
            </a:lvl1pPr>
            <a:lvl2pPr lvl="1" rtl="0" algn="ctr">
              <a:spcBef>
                <a:spcPts val="0"/>
              </a:spcBef>
              <a:spcAft>
                <a:spcPts val="0"/>
              </a:spcAft>
              <a:buClr>
                <a:schemeClr val="accent3"/>
              </a:buClr>
              <a:buSzPts val="2400"/>
              <a:buNone/>
              <a:defRPr sz="2400">
                <a:solidFill>
                  <a:schemeClr val="accent3"/>
                </a:solidFill>
              </a:defRPr>
            </a:lvl2pPr>
            <a:lvl3pPr lvl="2" rtl="0" algn="ctr">
              <a:spcBef>
                <a:spcPts val="0"/>
              </a:spcBef>
              <a:spcAft>
                <a:spcPts val="0"/>
              </a:spcAft>
              <a:buClr>
                <a:schemeClr val="accent3"/>
              </a:buClr>
              <a:buSzPts val="2400"/>
              <a:buNone/>
              <a:defRPr sz="2400">
                <a:solidFill>
                  <a:schemeClr val="accent3"/>
                </a:solidFill>
              </a:defRPr>
            </a:lvl3pPr>
            <a:lvl4pPr lvl="3" rtl="0" algn="ctr">
              <a:spcBef>
                <a:spcPts val="0"/>
              </a:spcBef>
              <a:spcAft>
                <a:spcPts val="0"/>
              </a:spcAft>
              <a:buClr>
                <a:schemeClr val="accent3"/>
              </a:buClr>
              <a:buSzPts val="2400"/>
              <a:buNone/>
              <a:defRPr sz="2400">
                <a:solidFill>
                  <a:schemeClr val="accent3"/>
                </a:solidFill>
              </a:defRPr>
            </a:lvl4pPr>
            <a:lvl5pPr lvl="4" rtl="0" algn="ctr">
              <a:spcBef>
                <a:spcPts val="0"/>
              </a:spcBef>
              <a:spcAft>
                <a:spcPts val="0"/>
              </a:spcAft>
              <a:buClr>
                <a:schemeClr val="accent3"/>
              </a:buClr>
              <a:buSzPts val="2400"/>
              <a:buNone/>
              <a:defRPr sz="2400">
                <a:solidFill>
                  <a:schemeClr val="accent3"/>
                </a:solidFill>
              </a:defRPr>
            </a:lvl5pPr>
            <a:lvl6pPr lvl="5" rtl="0" algn="ctr">
              <a:spcBef>
                <a:spcPts val="0"/>
              </a:spcBef>
              <a:spcAft>
                <a:spcPts val="0"/>
              </a:spcAft>
              <a:buClr>
                <a:schemeClr val="accent3"/>
              </a:buClr>
              <a:buSzPts val="2400"/>
              <a:buNone/>
              <a:defRPr sz="2400">
                <a:solidFill>
                  <a:schemeClr val="accent3"/>
                </a:solidFill>
              </a:defRPr>
            </a:lvl6pPr>
            <a:lvl7pPr lvl="6" rtl="0" algn="ctr">
              <a:spcBef>
                <a:spcPts val="0"/>
              </a:spcBef>
              <a:spcAft>
                <a:spcPts val="0"/>
              </a:spcAft>
              <a:buClr>
                <a:schemeClr val="accent3"/>
              </a:buClr>
              <a:buSzPts val="2400"/>
              <a:buNone/>
              <a:defRPr sz="2400">
                <a:solidFill>
                  <a:schemeClr val="accent3"/>
                </a:solidFill>
              </a:defRPr>
            </a:lvl7pPr>
            <a:lvl8pPr lvl="7" rtl="0" algn="ctr">
              <a:spcBef>
                <a:spcPts val="0"/>
              </a:spcBef>
              <a:spcAft>
                <a:spcPts val="0"/>
              </a:spcAft>
              <a:buClr>
                <a:schemeClr val="accent3"/>
              </a:buClr>
              <a:buSzPts val="2400"/>
              <a:buNone/>
              <a:defRPr sz="2400">
                <a:solidFill>
                  <a:schemeClr val="accent3"/>
                </a:solidFill>
              </a:defRPr>
            </a:lvl8pPr>
            <a:lvl9pPr lvl="8" rtl="0" algn="ctr">
              <a:spcBef>
                <a:spcPts val="0"/>
              </a:spcBef>
              <a:spcAft>
                <a:spcPts val="0"/>
              </a:spcAft>
              <a:buClr>
                <a:schemeClr val="accent3"/>
              </a:buClr>
              <a:buSzPts val="2400"/>
              <a:buNone/>
              <a:defRPr sz="2400">
                <a:solidFill>
                  <a:schemeClr val="accent3"/>
                </a:solidFill>
              </a:defRPr>
            </a:lvl9pPr>
          </a:lstStyle>
          <a:p>
            <a:r>
              <a:t>xx%</a:t>
            </a:r>
          </a:p>
        </p:txBody>
      </p:sp>
      <p:sp>
        <p:nvSpPr>
          <p:cNvPr id="132" name="Google Shape;132;p18"/>
          <p:cNvSpPr txBox="1"/>
          <p:nvPr>
            <p:ph hasCustomPrompt="1" idx="14" type="title"/>
          </p:nvPr>
        </p:nvSpPr>
        <p:spPr>
          <a:xfrm>
            <a:off x="5266394" y="1347050"/>
            <a:ext cx="2133000" cy="4374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3"/>
              </a:buClr>
              <a:buSzPts val="2400"/>
              <a:buNone/>
              <a:defRPr sz="3100">
                <a:solidFill>
                  <a:srgbClr val="FFFFFF"/>
                </a:solidFill>
              </a:defRPr>
            </a:lvl1pPr>
            <a:lvl2pPr lvl="1" rtl="0" algn="ctr">
              <a:spcBef>
                <a:spcPts val="0"/>
              </a:spcBef>
              <a:spcAft>
                <a:spcPts val="0"/>
              </a:spcAft>
              <a:buClr>
                <a:schemeClr val="accent3"/>
              </a:buClr>
              <a:buSzPts val="2400"/>
              <a:buNone/>
              <a:defRPr sz="2400">
                <a:solidFill>
                  <a:schemeClr val="accent3"/>
                </a:solidFill>
              </a:defRPr>
            </a:lvl2pPr>
            <a:lvl3pPr lvl="2" rtl="0" algn="ctr">
              <a:spcBef>
                <a:spcPts val="0"/>
              </a:spcBef>
              <a:spcAft>
                <a:spcPts val="0"/>
              </a:spcAft>
              <a:buClr>
                <a:schemeClr val="accent3"/>
              </a:buClr>
              <a:buSzPts val="2400"/>
              <a:buNone/>
              <a:defRPr sz="2400">
                <a:solidFill>
                  <a:schemeClr val="accent3"/>
                </a:solidFill>
              </a:defRPr>
            </a:lvl3pPr>
            <a:lvl4pPr lvl="3" rtl="0" algn="ctr">
              <a:spcBef>
                <a:spcPts val="0"/>
              </a:spcBef>
              <a:spcAft>
                <a:spcPts val="0"/>
              </a:spcAft>
              <a:buClr>
                <a:schemeClr val="accent3"/>
              </a:buClr>
              <a:buSzPts val="2400"/>
              <a:buNone/>
              <a:defRPr sz="2400">
                <a:solidFill>
                  <a:schemeClr val="accent3"/>
                </a:solidFill>
              </a:defRPr>
            </a:lvl4pPr>
            <a:lvl5pPr lvl="4" rtl="0" algn="ctr">
              <a:spcBef>
                <a:spcPts val="0"/>
              </a:spcBef>
              <a:spcAft>
                <a:spcPts val="0"/>
              </a:spcAft>
              <a:buClr>
                <a:schemeClr val="accent3"/>
              </a:buClr>
              <a:buSzPts val="2400"/>
              <a:buNone/>
              <a:defRPr sz="2400">
                <a:solidFill>
                  <a:schemeClr val="accent3"/>
                </a:solidFill>
              </a:defRPr>
            </a:lvl5pPr>
            <a:lvl6pPr lvl="5" rtl="0" algn="ctr">
              <a:spcBef>
                <a:spcPts val="0"/>
              </a:spcBef>
              <a:spcAft>
                <a:spcPts val="0"/>
              </a:spcAft>
              <a:buClr>
                <a:schemeClr val="accent3"/>
              </a:buClr>
              <a:buSzPts val="2400"/>
              <a:buNone/>
              <a:defRPr sz="2400">
                <a:solidFill>
                  <a:schemeClr val="accent3"/>
                </a:solidFill>
              </a:defRPr>
            </a:lvl6pPr>
            <a:lvl7pPr lvl="6" rtl="0" algn="ctr">
              <a:spcBef>
                <a:spcPts val="0"/>
              </a:spcBef>
              <a:spcAft>
                <a:spcPts val="0"/>
              </a:spcAft>
              <a:buClr>
                <a:schemeClr val="accent3"/>
              </a:buClr>
              <a:buSzPts val="2400"/>
              <a:buNone/>
              <a:defRPr sz="2400">
                <a:solidFill>
                  <a:schemeClr val="accent3"/>
                </a:solidFill>
              </a:defRPr>
            </a:lvl7pPr>
            <a:lvl8pPr lvl="7" rtl="0" algn="ctr">
              <a:spcBef>
                <a:spcPts val="0"/>
              </a:spcBef>
              <a:spcAft>
                <a:spcPts val="0"/>
              </a:spcAft>
              <a:buClr>
                <a:schemeClr val="accent3"/>
              </a:buClr>
              <a:buSzPts val="2400"/>
              <a:buNone/>
              <a:defRPr sz="2400">
                <a:solidFill>
                  <a:schemeClr val="accent3"/>
                </a:solidFill>
              </a:defRPr>
            </a:lvl8pPr>
            <a:lvl9pPr lvl="8" rtl="0" algn="ctr">
              <a:spcBef>
                <a:spcPts val="0"/>
              </a:spcBef>
              <a:spcAft>
                <a:spcPts val="0"/>
              </a:spcAft>
              <a:buClr>
                <a:schemeClr val="accent3"/>
              </a:buClr>
              <a:buSzPts val="2400"/>
              <a:buNone/>
              <a:defRPr sz="2400">
                <a:solidFill>
                  <a:schemeClr val="accent3"/>
                </a:solidFill>
              </a:defRPr>
            </a:lvl9pPr>
          </a:lstStyle>
          <a:p>
            <a:r>
              <a:t>xx%</a:t>
            </a:r>
          </a:p>
        </p:txBody>
      </p:sp>
      <p:sp>
        <p:nvSpPr>
          <p:cNvPr id="133" name="Google Shape;133;p18"/>
          <p:cNvSpPr txBox="1"/>
          <p:nvPr>
            <p:ph hasCustomPrompt="1" idx="15" type="title"/>
          </p:nvPr>
        </p:nvSpPr>
        <p:spPr>
          <a:xfrm>
            <a:off x="5266394" y="3188743"/>
            <a:ext cx="2133000" cy="4374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3"/>
              </a:buClr>
              <a:buSzPts val="2400"/>
              <a:buNone/>
              <a:defRPr sz="3100">
                <a:solidFill>
                  <a:srgbClr val="FFFFFF"/>
                </a:solidFill>
              </a:defRPr>
            </a:lvl1pPr>
            <a:lvl2pPr lvl="1" rtl="0" algn="ctr">
              <a:spcBef>
                <a:spcPts val="0"/>
              </a:spcBef>
              <a:spcAft>
                <a:spcPts val="0"/>
              </a:spcAft>
              <a:buClr>
                <a:schemeClr val="accent3"/>
              </a:buClr>
              <a:buSzPts val="2400"/>
              <a:buNone/>
              <a:defRPr sz="2400">
                <a:solidFill>
                  <a:schemeClr val="accent3"/>
                </a:solidFill>
              </a:defRPr>
            </a:lvl2pPr>
            <a:lvl3pPr lvl="2" rtl="0" algn="ctr">
              <a:spcBef>
                <a:spcPts val="0"/>
              </a:spcBef>
              <a:spcAft>
                <a:spcPts val="0"/>
              </a:spcAft>
              <a:buClr>
                <a:schemeClr val="accent3"/>
              </a:buClr>
              <a:buSzPts val="2400"/>
              <a:buNone/>
              <a:defRPr sz="2400">
                <a:solidFill>
                  <a:schemeClr val="accent3"/>
                </a:solidFill>
              </a:defRPr>
            </a:lvl3pPr>
            <a:lvl4pPr lvl="3" rtl="0" algn="ctr">
              <a:spcBef>
                <a:spcPts val="0"/>
              </a:spcBef>
              <a:spcAft>
                <a:spcPts val="0"/>
              </a:spcAft>
              <a:buClr>
                <a:schemeClr val="accent3"/>
              </a:buClr>
              <a:buSzPts val="2400"/>
              <a:buNone/>
              <a:defRPr sz="2400">
                <a:solidFill>
                  <a:schemeClr val="accent3"/>
                </a:solidFill>
              </a:defRPr>
            </a:lvl4pPr>
            <a:lvl5pPr lvl="4" rtl="0" algn="ctr">
              <a:spcBef>
                <a:spcPts val="0"/>
              </a:spcBef>
              <a:spcAft>
                <a:spcPts val="0"/>
              </a:spcAft>
              <a:buClr>
                <a:schemeClr val="accent3"/>
              </a:buClr>
              <a:buSzPts val="2400"/>
              <a:buNone/>
              <a:defRPr sz="2400">
                <a:solidFill>
                  <a:schemeClr val="accent3"/>
                </a:solidFill>
              </a:defRPr>
            </a:lvl5pPr>
            <a:lvl6pPr lvl="5" rtl="0" algn="ctr">
              <a:spcBef>
                <a:spcPts val="0"/>
              </a:spcBef>
              <a:spcAft>
                <a:spcPts val="0"/>
              </a:spcAft>
              <a:buClr>
                <a:schemeClr val="accent3"/>
              </a:buClr>
              <a:buSzPts val="2400"/>
              <a:buNone/>
              <a:defRPr sz="2400">
                <a:solidFill>
                  <a:schemeClr val="accent3"/>
                </a:solidFill>
              </a:defRPr>
            </a:lvl6pPr>
            <a:lvl7pPr lvl="6" rtl="0" algn="ctr">
              <a:spcBef>
                <a:spcPts val="0"/>
              </a:spcBef>
              <a:spcAft>
                <a:spcPts val="0"/>
              </a:spcAft>
              <a:buClr>
                <a:schemeClr val="accent3"/>
              </a:buClr>
              <a:buSzPts val="2400"/>
              <a:buNone/>
              <a:defRPr sz="2400">
                <a:solidFill>
                  <a:schemeClr val="accent3"/>
                </a:solidFill>
              </a:defRPr>
            </a:lvl7pPr>
            <a:lvl8pPr lvl="7" rtl="0" algn="ctr">
              <a:spcBef>
                <a:spcPts val="0"/>
              </a:spcBef>
              <a:spcAft>
                <a:spcPts val="0"/>
              </a:spcAft>
              <a:buClr>
                <a:schemeClr val="accent3"/>
              </a:buClr>
              <a:buSzPts val="2400"/>
              <a:buNone/>
              <a:defRPr sz="2400">
                <a:solidFill>
                  <a:schemeClr val="accent3"/>
                </a:solidFill>
              </a:defRPr>
            </a:lvl8pPr>
            <a:lvl9pPr lvl="8" rtl="0" algn="ctr">
              <a:spcBef>
                <a:spcPts val="0"/>
              </a:spcBef>
              <a:spcAft>
                <a:spcPts val="0"/>
              </a:spcAft>
              <a:buClr>
                <a:schemeClr val="accent3"/>
              </a:buClr>
              <a:buSzPts val="2400"/>
              <a:buNone/>
              <a:defRPr sz="2400">
                <a:solidFill>
                  <a:schemeClr val="accent3"/>
                </a:solidFill>
              </a:defRPr>
            </a:lvl9pPr>
          </a:lstStyle>
          <a:p>
            <a:r>
              <a:t>xx%</a:t>
            </a: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CUSTOM_7">
    <p:spTree>
      <p:nvGrpSpPr>
        <p:cNvPr id="134" name="Shape 134"/>
        <p:cNvGrpSpPr/>
        <p:nvPr/>
      </p:nvGrpSpPr>
      <p:grpSpPr>
        <a:xfrm>
          <a:off x="0" y="0"/>
          <a:ext cx="0" cy="0"/>
          <a:chOff x="0" y="0"/>
          <a:chExt cx="0" cy="0"/>
        </a:xfrm>
      </p:grpSpPr>
      <p:sp>
        <p:nvSpPr>
          <p:cNvPr id="135" name="Google Shape;135;p19"/>
          <p:cNvSpPr/>
          <p:nvPr/>
        </p:nvSpPr>
        <p:spPr>
          <a:xfrm>
            <a:off x="0" y="75"/>
            <a:ext cx="9144000" cy="5143500"/>
          </a:xfrm>
          <a:prstGeom prst="rect">
            <a:avLst/>
          </a:prstGeom>
          <a:solidFill>
            <a:srgbClr val="0A15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A153D"/>
              </a:solidFill>
            </a:endParaRPr>
          </a:p>
        </p:txBody>
      </p:sp>
      <p:sp>
        <p:nvSpPr>
          <p:cNvPr id="136" name="Google Shape;136;p19"/>
          <p:cNvSpPr/>
          <p:nvPr/>
        </p:nvSpPr>
        <p:spPr>
          <a:xfrm flipH="1">
            <a:off x="0" y="0"/>
            <a:ext cx="9144000" cy="2055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19"/>
          <p:cNvSpPr txBox="1"/>
          <p:nvPr>
            <p:ph type="title"/>
          </p:nvPr>
        </p:nvSpPr>
        <p:spPr>
          <a:xfrm>
            <a:off x="714300" y="548700"/>
            <a:ext cx="7715400" cy="4689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accent3"/>
              </a:buClr>
              <a:buSzPts val="2800"/>
              <a:buNone/>
              <a:defRPr>
                <a:solidFill>
                  <a:schemeClr val="accent3"/>
                </a:solidFill>
              </a:defRPr>
            </a:lvl1pPr>
            <a:lvl2pPr lvl="1" rtl="0">
              <a:spcBef>
                <a:spcPts val="0"/>
              </a:spcBef>
              <a:spcAft>
                <a:spcPts val="0"/>
              </a:spcAft>
              <a:buClr>
                <a:schemeClr val="accent3"/>
              </a:buClr>
              <a:buSzPts val="2800"/>
              <a:buNone/>
              <a:defRPr>
                <a:solidFill>
                  <a:schemeClr val="accent3"/>
                </a:solidFill>
              </a:defRPr>
            </a:lvl2pPr>
            <a:lvl3pPr lvl="2" rtl="0">
              <a:spcBef>
                <a:spcPts val="0"/>
              </a:spcBef>
              <a:spcAft>
                <a:spcPts val="0"/>
              </a:spcAft>
              <a:buClr>
                <a:schemeClr val="accent3"/>
              </a:buClr>
              <a:buSzPts val="2800"/>
              <a:buNone/>
              <a:defRPr>
                <a:solidFill>
                  <a:schemeClr val="accent3"/>
                </a:solidFill>
              </a:defRPr>
            </a:lvl3pPr>
            <a:lvl4pPr lvl="3" rtl="0">
              <a:spcBef>
                <a:spcPts val="0"/>
              </a:spcBef>
              <a:spcAft>
                <a:spcPts val="0"/>
              </a:spcAft>
              <a:buClr>
                <a:schemeClr val="accent3"/>
              </a:buClr>
              <a:buSzPts val="2800"/>
              <a:buNone/>
              <a:defRPr>
                <a:solidFill>
                  <a:schemeClr val="accent3"/>
                </a:solidFill>
              </a:defRPr>
            </a:lvl4pPr>
            <a:lvl5pPr lvl="4" rtl="0">
              <a:spcBef>
                <a:spcPts val="0"/>
              </a:spcBef>
              <a:spcAft>
                <a:spcPts val="0"/>
              </a:spcAft>
              <a:buClr>
                <a:schemeClr val="accent3"/>
              </a:buClr>
              <a:buSzPts val="2800"/>
              <a:buNone/>
              <a:defRPr>
                <a:solidFill>
                  <a:schemeClr val="accent3"/>
                </a:solidFill>
              </a:defRPr>
            </a:lvl5pPr>
            <a:lvl6pPr lvl="5" rtl="0">
              <a:spcBef>
                <a:spcPts val="0"/>
              </a:spcBef>
              <a:spcAft>
                <a:spcPts val="0"/>
              </a:spcAft>
              <a:buClr>
                <a:schemeClr val="accent3"/>
              </a:buClr>
              <a:buSzPts val="2800"/>
              <a:buNone/>
              <a:defRPr>
                <a:solidFill>
                  <a:schemeClr val="accent3"/>
                </a:solidFill>
              </a:defRPr>
            </a:lvl6pPr>
            <a:lvl7pPr lvl="6" rtl="0">
              <a:spcBef>
                <a:spcPts val="0"/>
              </a:spcBef>
              <a:spcAft>
                <a:spcPts val="0"/>
              </a:spcAft>
              <a:buClr>
                <a:schemeClr val="accent3"/>
              </a:buClr>
              <a:buSzPts val="2800"/>
              <a:buNone/>
              <a:defRPr>
                <a:solidFill>
                  <a:schemeClr val="accent3"/>
                </a:solidFill>
              </a:defRPr>
            </a:lvl7pPr>
            <a:lvl8pPr lvl="7" rtl="0">
              <a:spcBef>
                <a:spcPts val="0"/>
              </a:spcBef>
              <a:spcAft>
                <a:spcPts val="0"/>
              </a:spcAft>
              <a:buClr>
                <a:schemeClr val="accent3"/>
              </a:buClr>
              <a:buSzPts val="2800"/>
              <a:buNone/>
              <a:defRPr>
                <a:solidFill>
                  <a:schemeClr val="accent3"/>
                </a:solidFill>
              </a:defRPr>
            </a:lvl8pPr>
            <a:lvl9pPr lvl="8" rtl="0">
              <a:spcBef>
                <a:spcPts val="0"/>
              </a:spcBef>
              <a:spcAft>
                <a:spcPts val="0"/>
              </a:spcAft>
              <a:buClr>
                <a:schemeClr val="accent3"/>
              </a:buClr>
              <a:buSzPts val="2800"/>
              <a:buNone/>
              <a:defRPr>
                <a:solidFill>
                  <a:schemeClr val="accent3"/>
                </a:solidFill>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2_1">
    <p:spTree>
      <p:nvGrpSpPr>
        <p:cNvPr id="138" name="Shape 138"/>
        <p:cNvGrpSpPr/>
        <p:nvPr/>
      </p:nvGrpSpPr>
      <p:grpSpPr>
        <a:xfrm>
          <a:off x="0" y="0"/>
          <a:ext cx="0" cy="0"/>
          <a:chOff x="0" y="0"/>
          <a:chExt cx="0" cy="0"/>
        </a:xfrm>
      </p:grpSpPr>
      <p:sp>
        <p:nvSpPr>
          <p:cNvPr id="139" name="Google Shape;139;p20"/>
          <p:cNvSpPr/>
          <p:nvPr/>
        </p:nvSpPr>
        <p:spPr>
          <a:xfrm rot="-5400000">
            <a:off x="2000250" y="-1997850"/>
            <a:ext cx="5143500" cy="9139200"/>
          </a:xfrm>
          <a:prstGeom prst="rect">
            <a:avLst/>
          </a:prstGeom>
          <a:solidFill>
            <a:srgbClr val="0A15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20"/>
          <p:cNvSpPr/>
          <p:nvPr/>
        </p:nvSpPr>
        <p:spPr>
          <a:xfrm rot="10800000">
            <a:off x="6000" y="0"/>
            <a:ext cx="9132000" cy="2055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20"/>
          <p:cNvSpPr txBox="1"/>
          <p:nvPr>
            <p:ph type="title"/>
          </p:nvPr>
        </p:nvSpPr>
        <p:spPr>
          <a:xfrm>
            <a:off x="5381700" y="1579350"/>
            <a:ext cx="2562300" cy="6165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accent3"/>
              </a:buClr>
              <a:buSzPts val="2800"/>
              <a:buNone/>
              <a:defRPr>
                <a:solidFill>
                  <a:schemeClr val="accent3"/>
                </a:solidFill>
                <a:latin typeface="Oswald Medium"/>
                <a:ea typeface="Oswald Medium"/>
                <a:cs typeface="Oswald Medium"/>
                <a:sym typeface="Oswald Medium"/>
              </a:defRPr>
            </a:lvl1pPr>
            <a:lvl2pPr lvl="1" rtl="0">
              <a:spcBef>
                <a:spcPts val="0"/>
              </a:spcBef>
              <a:spcAft>
                <a:spcPts val="0"/>
              </a:spcAft>
              <a:buClr>
                <a:schemeClr val="accent3"/>
              </a:buClr>
              <a:buSzPts val="2800"/>
              <a:buNone/>
              <a:defRPr>
                <a:solidFill>
                  <a:schemeClr val="accent3"/>
                </a:solidFill>
              </a:defRPr>
            </a:lvl2pPr>
            <a:lvl3pPr lvl="2" rtl="0">
              <a:spcBef>
                <a:spcPts val="0"/>
              </a:spcBef>
              <a:spcAft>
                <a:spcPts val="0"/>
              </a:spcAft>
              <a:buClr>
                <a:schemeClr val="accent3"/>
              </a:buClr>
              <a:buSzPts val="2800"/>
              <a:buNone/>
              <a:defRPr>
                <a:solidFill>
                  <a:schemeClr val="accent3"/>
                </a:solidFill>
              </a:defRPr>
            </a:lvl3pPr>
            <a:lvl4pPr lvl="3" rtl="0">
              <a:spcBef>
                <a:spcPts val="0"/>
              </a:spcBef>
              <a:spcAft>
                <a:spcPts val="0"/>
              </a:spcAft>
              <a:buClr>
                <a:schemeClr val="accent3"/>
              </a:buClr>
              <a:buSzPts val="2800"/>
              <a:buNone/>
              <a:defRPr>
                <a:solidFill>
                  <a:schemeClr val="accent3"/>
                </a:solidFill>
              </a:defRPr>
            </a:lvl4pPr>
            <a:lvl5pPr lvl="4" rtl="0">
              <a:spcBef>
                <a:spcPts val="0"/>
              </a:spcBef>
              <a:spcAft>
                <a:spcPts val="0"/>
              </a:spcAft>
              <a:buClr>
                <a:schemeClr val="accent3"/>
              </a:buClr>
              <a:buSzPts val="2800"/>
              <a:buNone/>
              <a:defRPr>
                <a:solidFill>
                  <a:schemeClr val="accent3"/>
                </a:solidFill>
              </a:defRPr>
            </a:lvl5pPr>
            <a:lvl6pPr lvl="5" rtl="0">
              <a:spcBef>
                <a:spcPts val="0"/>
              </a:spcBef>
              <a:spcAft>
                <a:spcPts val="0"/>
              </a:spcAft>
              <a:buClr>
                <a:schemeClr val="accent3"/>
              </a:buClr>
              <a:buSzPts val="2800"/>
              <a:buNone/>
              <a:defRPr>
                <a:solidFill>
                  <a:schemeClr val="accent3"/>
                </a:solidFill>
              </a:defRPr>
            </a:lvl6pPr>
            <a:lvl7pPr lvl="6" rtl="0">
              <a:spcBef>
                <a:spcPts val="0"/>
              </a:spcBef>
              <a:spcAft>
                <a:spcPts val="0"/>
              </a:spcAft>
              <a:buClr>
                <a:schemeClr val="accent3"/>
              </a:buClr>
              <a:buSzPts val="2800"/>
              <a:buNone/>
              <a:defRPr>
                <a:solidFill>
                  <a:schemeClr val="accent3"/>
                </a:solidFill>
              </a:defRPr>
            </a:lvl7pPr>
            <a:lvl8pPr lvl="7" rtl="0">
              <a:spcBef>
                <a:spcPts val="0"/>
              </a:spcBef>
              <a:spcAft>
                <a:spcPts val="0"/>
              </a:spcAft>
              <a:buClr>
                <a:schemeClr val="accent3"/>
              </a:buClr>
              <a:buSzPts val="2800"/>
              <a:buNone/>
              <a:defRPr>
                <a:solidFill>
                  <a:schemeClr val="accent3"/>
                </a:solidFill>
              </a:defRPr>
            </a:lvl8pPr>
            <a:lvl9pPr lvl="8" rtl="0">
              <a:spcBef>
                <a:spcPts val="0"/>
              </a:spcBef>
              <a:spcAft>
                <a:spcPts val="0"/>
              </a:spcAft>
              <a:buClr>
                <a:schemeClr val="accent3"/>
              </a:buClr>
              <a:buSzPts val="2800"/>
              <a:buNone/>
              <a:defRPr>
                <a:solidFill>
                  <a:schemeClr val="accent3"/>
                </a:solidFill>
              </a:defRPr>
            </a:lvl9pPr>
          </a:lstStyle>
          <a:p/>
        </p:txBody>
      </p:sp>
      <p:sp>
        <p:nvSpPr>
          <p:cNvPr id="142" name="Google Shape;142;p20"/>
          <p:cNvSpPr txBox="1"/>
          <p:nvPr>
            <p:ph idx="1" type="subTitle"/>
          </p:nvPr>
        </p:nvSpPr>
        <p:spPr>
          <a:xfrm>
            <a:off x="5381700" y="2891175"/>
            <a:ext cx="3048000" cy="12006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1800"/>
              <a:buNone/>
              <a:defRPr sz="1400">
                <a:solidFill>
                  <a:schemeClr val="lt1"/>
                </a:solidFill>
              </a:defRPr>
            </a:lvl1pPr>
            <a:lvl2pPr lvl="1" rtl="0">
              <a:spcBef>
                <a:spcPts val="1600"/>
              </a:spcBef>
              <a:spcAft>
                <a:spcPts val="0"/>
              </a:spcAft>
              <a:buClr>
                <a:schemeClr val="lt1"/>
              </a:buClr>
              <a:buSzPts val="1400"/>
              <a:buNone/>
              <a:defRPr>
                <a:solidFill>
                  <a:schemeClr val="lt1"/>
                </a:solidFill>
              </a:defRPr>
            </a:lvl2pPr>
            <a:lvl3pPr lvl="2" rtl="0">
              <a:spcBef>
                <a:spcPts val="1600"/>
              </a:spcBef>
              <a:spcAft>
                <a:spcPts val="0"/>
              </a:spcAft>
              <a:buClr>
                <a:schemeClr val="lt1"/>
              </a:buClr>
              <a:buSzPts val="1400"/>
              <a:buNone/>
              <a:defRPr>
                <a:solidFill>
                  <a:schemeClr val="lt1"/>
                </a:solidFill>
              </a:defRPr>
            </a:lvl3pPr>
            <a:lvl4pPr lvl="3" rtl="0">
              <a:spcBef>
                <a:spcPts val="1600"/>
              </a:spcBef>
              <a:spcAft>
                <a:spcPts val="0"/>
              </a:spcAft>
              <a:buClr>
                <a:schemeClr val="lt1"/>
              </a:buClr>
              <a:buSzPts val="1400"/>
              <a:buNone/>
              <a:defRPr>
                <a:solidFill>
                  <a:schemeClr val="lt1"/>
                </a:solidFill>
              </a:defRPr>
            </a:lvl4pPr>
            <a:lvl5pPr lvl="4" rtl="0">
              <a:spcBef>
                <a:spcPts val="1600"/>
              </a:spcBef>
              <a:spcAft>
                <a:spcPts val="0"/>
              </a:spcAft>
              <a:buClr>
                <a:schemeClr val="lt1"/>
              </a:buClr>
              <a:buSzPts val="1400"/>
              <a:buNone/>
              <a:defRPr>
                <a:solidFill>
                  <a:schemeClr val="lt1"/>
                </a:solidFill>
              </a:defRPr>
            </a:lvl5pPr>
            <a:lvl6pPr lvl="5" rtl="0">
              <a:spcBef>
                <a:spcPts val="1600"/>
              </a:spcBef>
              <a:spcAft>
                <a:spcPts val="0"/>
              </a:spcAft>
              <a:buClr>
                <a:schemeClr val="lt1"/>
              </a:buClr>
              <a:buSzPts val="1400"/>
              <a:buNone/>
              <a:defRPr>
                <a:solidFill>
                  <a:schemeClr val="lt1"/>
                </a:solidFill>
              </a:defRPr>
            </a:lvl6pPr>
            <a:lvl7pPr lvl="6" rtl="0">
              <a:spcBef>
                <a:spcPts val="1600"/>
              </a:spcBef>
              <a:spcAft>
                <a:spcPts val="0"/>
              </a:spcAft>
              <a:buClr>
                <a:schemeClr val="lt1"/>
              </a:buClr>
              <a:buSzPts val="1400"/>
              <a:buNone/>
              <a:defRPr>
                <a:solidFill>
                  <a:schemeClr val="lt1"/>
                </a:solidFill>
              </a:defRPr>
            </a:lvl7pPr>
            <a:lvl8pPr lvl="7" rtl="0">
              <a:spcBef>
                <a:spcPts val="1600"/>
              </a:spcBef>
              <a:spcAft>
                <a:spcPts val="0"/>
              </a:spcAft>
              <a:buClr>
                <a:schemeClr val="lt1"/>
              </a:buClr>
              <a:buSzPts val="1400"/>
              <a:buNone/>
              <a:defRPr>
                <a:solidFill>
                  <a:schemeClr val="lt1"/>
                </a:solidFill>
              </a:defRPr>
            </a:lvl8pPr>
            <a:lvl9pPr lvl="8" rtl="0">
              <a:spcBef>
                <a:spcPts val="1600"/>
              </a:spcBef>
              <a:spcAft>
                <a:spcPts val="1600"/>
              </a:spcAft>
              <a:buClr>
                <a:schemeClr val="lt1"/>
              </a:buClr>
              <a:buSzPts val="1400"/>
              <a:buNone/>
              <a:defRPr>
                <a:solidFill>
                  <a:schemeClr val="lt1"/>
                </a:solidFill>
              </a:defRPr>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solidFill>
          <a:schemeClr val="lt2"/>
        </a:solidFill>
      </p:bgPr>
    </p:bg>
    <p:spTree>
      <p:nvGrpSpPr>
        <p:cNvPr id="15" name="Shape 15"/>
        <p:cNvGrpSpPr/>
        <p:nvPr/>
      </p:nvGrpSpPr>
      <p:grpSpPr>
        <a:xfrm>
          <a:off x="0" y="0"/>
          <a:ext cx="0" cy="0"/>
          <a:chOff x="0" y="0"/>
          <a:chExt cx="0" cy="0"/>
        </a:xfrm>
      </p:grpSpPr>
      <p:sp>
        <p:nvSpPr>
          <p:cNvPr id="16" name="Google Shape;16;p3"/>
          <p:cNvSpPr/>
          <p:nvPr/>
        </p:nvSpPr>
        <p:spPr>
          <a:xfrm rot="-5400000">
            <a:off x="6469500" y="2468998"/>
            <a:ext cx="5143500" cy="2055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3"/>
          <p:cNvSpPr txBox="1"/>
          <p:nvPr>
            <p:ph type="title"/>
          </p:nvPr>
        </p:nvSpPr>
        <p:spPr>
          <a:xfrm>
            <a:off x="866925" y="2236950"/>
            <a:ext cx="3295500" cy="696300"/>
          </a:xfrm>
          <a:prstGeom prst="rect">
            <a:avLst/>
          </a:prstGeom>
        </p:spPr>
        <p:txBody>
          <a:bodyPr anchorCtr="0" anchor="ctr" bIns="91425" lIns="91425" spcFirstLastPara="1" rIns="91425" wrap="square" tIns="91425">
            <a:noAutofit/>
          </a:bodyPr>
          <a:lstStyle>
            <a:lvl1pPr lvl="0">
              <a:spcBef>
                <a:spcPts val="0"/>
              </a:spcBef>
              <a:spcAft>
                <a:spcPts val="0"/>
              </a:spcAft>
              <a:buClr>
                <a:srgbClr val="FFFFFF"/>
              </a:buClr>
              <a:buSzPts val="3600"/>
              <a:buNone/>
              <a:defRPr sz="3900">
                <a:solidFill>
                  <a:schemeClr val="lt2"/>
                </a:solidFill>
              </a:defRPr>
            </a:lvl1pPr>
            <a:lvl2pPr lvl="1" algn="ctr">
              <a:spcBef>
                <a:spcPts val="0"/>
              </a:spcBef>
              <a:spcAft>
                <a:spcPts val="0"/>
              </a:spcAft>
              <a:buClr>
                <a:srgbClr val="FFFFFF"/>
              </a:buClr>
              <a:buSzPts val="3600"/>
              <a:buNone/>
              <a:defRPr sz="3600">
                <a:solidFill>
                  <a:srgbClr val="FFFFFF"/>
                </a:solidFill>
              </a:defRPr>
            </a:lvl2pPr>
            <a:lvl3pPr lvl="2" algn="ctr">
              <a:spcBef>
                <a:spcPts val="0"/>
              </a:spcBef>
              <a:spcAft>
                <a:spcPts val="0"/>
              </a:spcAft>
              <a:buClr>
                <a:srgbClr val="FFFFFF"/>
              </a:buClr>
              <a:buSzPts val="3600"/>
              <a:buNone/>
              <a:defRPr sz="3600">
                <a:solidFill>
                  <a:srgbClr val="FFFFFF"/>
                </a:solidFill>
              </a:defRPr>
            </a:lvl3pPr>
            <a:lvl4pPr lvl="3" algn="ctr">
              <a:spcBef>
                <a:spcPts val="0"/>
              </a:spcBef>
              <a:spcAft>
                <a:spcPts val="0"/>
              </a:spcAft>
              <a:buClr>
                <a:srgbClr val="FFFFFF"/>
              </a:buClr>
              <a:buSzPts val="3600"/>
              <a:buNone/>
              <a:defRPr sz="3600">
                <a:solidFill>
                  <a:srgbClr val="FFFFFF"/>
                </a:solidFill>
              </a:defRPr>
            </a:lvl4pPr>
            <a:lvl5pPr lvl="4" algn="ctr">
              <a:spcBef>
                <a:spcPts val="0"/>
              </a:spcBef>
              <a:spcAft>
                <a:spcPts val="0"/>
              </a:spcAft>
              <a:buClr>
                <a:srgbClr val="FFFFFF"/>
              </a:buClr>
              <a:buSzPts val="3600"/>
              <a:buNone/>
              <a:defRPr sz="3600">
                <a:solidFill>
                  <a:srgbClr val="FFFFFF"/>
                </a:solidFill>
              </a:defRPr>
            </a:lvl5pPr>
            <a:lvl6pPr lvl="5" algn="ctr">
              <a:spcBef>
                <a:spcPts val="0"/>
              </a:spcBef>
              <a:spcAft>
                <a:spcPts val="0"/>
              </a:spcAft>
              <a:buClr>
                <a:srgbClr val="FFFFFF"/>
              </a:buClr>
              <a:buSzPts val="3600"/>
              <a:buNone/>
              <a:defRPr sz="3600">
                <a:solidFill>
                  <a:srgbClr val="FFFFFF"/>
                </a:solidFill>
              </a:defRPr>
            </a:lvl6pPr>
            <a:lvl7pPr lvl="6" algn="ctr">
              <a:spcBef>
                <a:spcPts val="0"/>
              </a:spcBef>
              <a:spcAft>
                <a:spcPts val="0"/>
              </a:spcAft>
              <a:buClr>
                <a:srgbClr val="FFFFFF"/>
              </a:buClr>
              <a:buSzPts val="3600"/>
              <a:buNone/>
              <a:defRPr sz="3600">
                <a:solidFill>
                  <a:srgbClr val="FFFFFF"/>
                </a:solidFill>
              </a:defRPr>
            </a:lvl7pPr>
            <a:lvl8pPr lvl="7" algn="ctr">
              <a:spcBef>
                <a:spcPts val="0"/>
              </a:spcBef>
              <a:spcAft>
                <a:spcPts val="0"/>
              </a:spcAft>
              <a:buClr>
                <a:srgbClr val="FFFFFF"/>
              </a:buClr>
              <a:buSzPts val="3600"/>
              <a:buNone/>
              <a:defRPr sz="3600">
                <a:solidFill>
                  <a:srgbClr val="FFFFFF"/>
                </a:solidFill>
              </a:defRPr>
            </a:lvl8pPr>
            <a:lvl9pPr lvl="8" algn="ctr">
              <a:spcBef>
                <a:spcPts val="0"/>
              </a:spcBef>
              <a:spcAft>
                <a:spcPts val="0"/>
              </a:spcAft>
              <a:buClr>
                <a:srgbClr val="FFFFFF"/>
              </a:buClr>
              <a:buSzPts val="3600"/>
              <a:buNone/>
              <a:defRPr sz="3600">
                <a:solidFill>
                  <a:srgbClr val="FFFFFF"/>
                </a:solidFill>
              </a:defRPr>
            </a:lvl9pPr>
          </a:lstStyle>
          <a:p/>
        </p:txBody>
      </p:sp>
      <p:sp>
        <p:nvSpPr>
          <p:cNvPr id="18" name="Google Shape;18;p3"/>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
        <p:nvSpPr>
          <p:cNvPr id="19" name="Google Shape;19;p3"/>
          <p:cNvSpPr txBox="1"/>
          <p:nvPr>
            <p:ph hasCustomPrompt="1" idx="2" type="title"/>
          </p:nvPr>
        </p:nvSpPr>
        <p:spPr>
          <a:xfrm>
            <a:off x="866925" y="548700"/>
            <a:ext cx="1619400" cy="1430400"/>
          </a:xfrm>
          <a:prstGeom prst="rect">
            <a:avLst/>
          </a:prstGeom>
        </p:spPr>
        <p:txBody>
          <a:bodyPr anchorCtr="0" anchor="b" bIns="91425" lIns="91425" spcFirstLastPara="1" rIns="91425" wrap="square" tIns="91425">
            <a:noAutofit/>
          </a:bodyPr>
          <a:lstStyle>
            <a:lvl1pPr lvl="0" rtl="0">
              <a:spcBef>
                <a:spcPts val="0"/>
              </a:spcBef>
              <a:spcAft>
                <a:spcPts val="0"/>
              </a:spcAft>
              <a:buClr>
                <a:schemeClr val="accent3"/>
              </a:buClr>
              <a:buSzPts val="12000"/>
              <a:buNone/>
              <a:defRPr sz="7800">
                <a:solidFill>
                  <a:schemeClr val="lt2"/>
                </a:solidFill>
              </a:defRPr>
            </a:lvl1pPr>
            <a:lvl2pPr lvl="1" rtl="0" algn="ctr">
              <a:spcBef>
                <a:spcPts val="0"/>
              </a:spcBef>
              <a:spcAft>
                <a:spcPts val="0"/>
              </a:spcAft>
              <a:buClr>
                <a:schemeClr val="accent3"/>
              </a:buClr>
              <a:buSzPts val="12000"/>
              <a:buNone/>
              <a:defRPr sz="12000">
                <a:solidFill>
                  <a:schemeClr val="accent3"/>
                </a:solidFill>
              </a:defRPr>
            </a:lvl2pPr>
            <a:lvl3pPr lvl="2" rtl="0" algn="ctr">
              <a:spcBef>
                <a:spcPts val="0"/>
              </a:spcBef>
              <a:spcAft>
                <a:spcPts val="0"/>
              </a:spcAft>
              <a:buClr>
                <a:schemeClr val="accent3"/>
              </a:buClr>
              <a:buSzPts val="12000"/>
              <a:buNone/>
              <a:defRPr sz="12000">
                <a:solidFill>
                  <a:schemeClr val="accent3"/>
                </a:solidFill>
              </a:defRPr>
            </a:lvl3pPr>
            <a:lvl4pPr lvl="3" rtl="0" algn="ctr">
              <a:spcBef>
                <a:spcPts val="0"/>
              </a:spcBef>
              <a:spcAft>
                <a:spcPts val="0"/>
              </a:spcAft>
              <a:buClr>
                <a:schemeClr val="accent3"/>
              </a:buClr>
              <a:buSzPts val="12000"/>
              <a:buNone/>
              <a:defRPr sz="12000">
                <a:solidFill>
                  <a:schemeClr val="accent3"/>
                </a:solidFill>
              </a:defRPr>
            </a:lvl4pPr>
            <a:lvl5pPr lvl="4" rtl="0" algn="ctr">
              <a:spcBef>
                <a:spcPts val="0"/>
              </a:spcBef>
              <a:spcAft>
                <a:spcPts val="0"/>
              </a:spcAft>
              <a:buClr>
                <a:schemeClr val="accent3"/>
              </a:buClr>
              <a:buSzPts val="12000"/>
              <a:buNone/>
              <a:defRPr sz="12000">
                <a:solidFill>
                  <a:schemeClr val="accent3"/>
                </a:solidFill>
              </a:defRPr>
            </a:lvl5pPr>
            <a:lvl6pPr lvl="5" rtl="0" algn="ctr">
              <a:spcBef>
                <a:spcPts val="0"/>
              </a:spcBef>
              <a:spcAft>
                <a:spcPts val="0"/>
              </a:spcAft>
              <a:buClr>
                <a:schemeClr val="accent3"/>
              </a:buClr>
              <a:buSzPts val="12000"/>
              <a:buNone/>
              <a:defRPr sz="12000">
                <a:solidFill>
                  <a:schemeClr val="accent3"/>
                </a:solidFill>
              </a:defRPr>
            </a:lvl6pPr>
            <a:lvl7pPr lvl="6" rtl="0" algn="ctr">
              <a:spcBef>
                <a:spcPts val="0"/>
              </a:spcBef>
              <a:spcAft>
                <a:spcPts val="0"/>
              </a:spcAft>
              <a:buClr>
                <a:schemeClr val="accent3"/>
              </a:buClr>
              <a:buSzPts val="12000"/>
              <a:buNone/>
              <a:defRPr sz="12000">
                <a:solidFill>
                  <a:schemeClr val="accent3"/>
                </a:solidFill>
              </a:defRPr>
            </a:lvl7pPr>
            <a:lvl8pPr lvl="7" rtl="0" algn="ctr">
              <a:spcBef>
                <a:spcPts val="0"/>
              </a:spcBef>
              <a:spcAft>
                <a:spcPts val="0"/>
              </a:spcAft>
              <a:buClr>
                <a:schemeClr val="accent3"/>
              </a:buClr>
              <a:buSzPts val="12000"/>
              <a:buNone/>
              <a:defRPr sz="12000">
                <a:solidFill>
                  <a:schemeClr val="accent3"/>
                </a:solidFill>
              </a:defRPr>
            </a:lvl8pPr>
            <a:lvl9pPr lvl="8" rtl="0" algn="ctr">
              <a:spcBef>
                <a:spcPts val="0"/>
              </a:spcBef>
              <a:spcAft>
                <a:spcPts val="0"/>
              </a:spcAft>
              <a:buClr>
                <a:schemeClr val="accent3"/>
              </a:buClr>
              <a:buSzPts val="12000"/>
              <a:buNone/>
              <a:defRPr sz="12000">
                <a:solidFill>
                  <a:schemeClr val="accent3"/>
                </a:solidFill>
              </a:defRPr>
            </a:lvl9pPr>
          </a:lstStyle>
          <a:p>
            <a:r>
              <a:t>xx%</a:t>
            </a:r>
          </a:p>
        </p:txBody>
      </p:sp>
      <p:sp>
        <p:nvSpPr>
          <p:cNvPr id="20" name="Google Shape;20;p3"/>
          <p:cNvSpPr txBox="1"/>
          <p:nvPr>
            <p:ph idx="1" type="subTitle"/>
          </p:nvPr>
        </p:nvSpPr>
        <p:spPr>
          <a:xfrm>
            <a:off x="866925" y="3626150"/>
            <a:ext cx="2038200" cy="449400"/>
          </a:xfrm>
          <a:prstGeom prst="rect">
            <a:avLst/>
          </a:prstGeom>
        </p:spPr>
        <p:txBody>
          <a:bodyPr anchorCtr="0" anchor="t" bIns="91425" lIns="91425" spcFirstLastPara="1" rIns="91425" wrap="square" tIns="91425">
            <a:noAutofit/>
          </a:bodyPr>
          <a:lstStyle>
            <a:lvl1pPr lvl="0">
              <a:spcBef>
                <a:spcPts val="0"/>
              </a:spcBef>
              <a:spcAft>
                <a:spcPts val="0"/>
              </a:spcAft>
              <a:buClr>
                <a:srgbClr val="FFFFFF"/>
              </a:buClr>
              <a:buSzPts val="1800"/>
              <a:buNone/>
              <a:defRPr sz="1700">
                <a:solidFill>
                  <a:srgbClr val="FFFFFF"/>
                </a:solidFill>
              </a:defRPr>
            </a:lvl1pPr>
            <a:lvl2pPr lvl="1">
              <a:spcBef>
                <a:spcPts val="1600"/>
              </a:spcBef>
              <a:spcAft>
                <a:spcPts val="0"/>
              </a:spcAft>
              <a:buClr>
                <a:srgbClr val="FFFFFF"/>
              </a:buClr>
              <a:buSzPts val="1400"/>
              <a:buNone/>
              <a:defRPr>
                <a:solidFill>
                  <a:srgbClr val="FFFFFF"/>
                </a:solidFill>
              </a:defRPr>
            </a:lvl2pPr>
            <a:lvl3pPr lvl="2">
              <a:spcBef>
                <a:spcPts val="1600"/>
              </a:spcBef>
              <a:spcAft>
                <a:spcPts val="0"/>
              </a:spcAft>
              <a:buClr>
                <a:srgbClr val="FFFFFF"/>
              </a:buClr>
              <a:buSzPts val="1400"/>
              <a:buNone/>
              <a:defRPr>
                <a:solidFill>
                  <a:srgbClr val="FFFFFF"/>
                </a:solidFill>
              </a:defRPr>
            </a:lvl3pPr>
            <a:lvl4pPr lvl="3">
              <a:spcBef>
                <a:spcPts val="1600"/>
              </a:spcBef>
              <a:spcAft>
                <a:spcPts val="0"/>
              </a:spcAft>
              <a:buClr>
                <a:srgbClr val="FFFFFF"/>
              </a:buClr>
              <a:buSzPts val="1400"/>
              <a:buNone/>
              <a:defRPr>
                <a:solidFill>
                  <a:srgbClr val="FFFFFF"/>
                </a:solidFill>
              </a:defRPr>
            </a:lvl4pPr>
            <a:lvl5pPr lvl="4">
              <a:spcBef>
                <a:spcPts val="1600"/>
              </a:spcBef>
              <a:spcAft>
                <a:spcPts val="0"/>
              </a:spcAft>
              <a:buClr>
                <a:srgbClr val="FFFFFF"/>
              </a:buClr>
              <a:buSzPts val="1400"/>
              <a:buNone/>
              <a:defRPr>
                <a:solidFill>
                  <a:srgbClr val="FFFFFF"/>
                </a:solidFill>
              </a:defRPr>
            </a:lvl5pPr>
            <a:lvl6pPr lvl="5">
              <a:spcBef>
                <a:spcPts val="1600"/>
              </a:spcBef>
              <a:spcAft>
                <a:spcPts val="0"/>
              </a:spcAft>
              <a:buClr>
                <a:srgbClr val="FFFFFF"/>
              </a:buClr>
              <a:buSzPts val="1400"/>
              <a:buNone/>
              <a:defRPr>
                <a:solidFill>
                  <a:srgbClr val="FFFFFF"/>
                </a:solidFill>
              </a:defRPr>
            </a:lvl6pPr>
            <a:lvl7pPr lvl="6">
              <a:spcBef>
                <a:spcPts val="1600"/>
              </a:spcBef>
              <a:spcAft>
                <a:spcPts val="0"/>
              </a:spcAft>
              <a:buClr>
                <a:srgbClr val="FFFFFF"/>
              </a:buClr>
              <a:buSzPts val="1400"/>
              <a:buNone/>
              <a:defRPr>
                <a:solidFill>
                  <a:srgbClr val="FFFFFF"/>
                </a:solidFill>
              </a:defRPr>
            </a:lvl7pPr>
            <a:lvl8pPr lvl="7">
              <a:spcBef>
                <a:spcPts val="1600"/>
              </a:spcBef>
              <a:spcAft>
                <a:spcPts val="0"/>
              </a:spcAft>
              <a:buClr>
                <a:srgbClr val="FFFFFF"/>
              </a:buClr>
              <a:buSzPts val="1400"/>
              <a:buNone/>
              <a:defRPr>
                <a:solidFill>
                  <a:srgbClr val="FFFFFF"/>
                </a:solidFill>
              </a:defRPr>
            </a:lvl8pPr>
            <a:lvl9pPr lvl="8">
              <a:spcBef>
                <a:spcPts val="1600"/>
              </a:spcBef>
              <a:spcAft>
                <a:spcPts val="1600"/>
              </a:spcAft>
              <a:buClr>
                <a:srgbClr val="FFFFFF"/>
              </a:buClr>
              <a:buSzPts val="1400"/>
              <a:buNone/>
              <a:defRPr>
                <a:solidFill>
                  <a:srgbClr val="FFFFFF"/>
                </a:solidFill>
              </a:defRPr>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1">
    <p:spTree>
      <p:nvGrpSpPr>
        <p:cNvPr id="143" name="Shape 143"/>
        <p:cNvGrpSpPr/>
        <p:nvPr/>
      </p:nvGrpSpPr>
      <p:grpSpPr>
        <a:xfrm>
          <a:off x="0" y="0"/>
          <a:ext cx="0" cy="0"/>
          <a:chOff x="0" y="0"/>
          <a:chExt cx="0" cy="0"/>
        </a:xfrm>
      </p:grpSpPr>
      <p:sp>
        <p:nvSpPr>
          <p:cNvPr id="144" name="Google Shape;144;p21"/>
          <p:cNvSpPr/>
          <p:nvPr/>
        </p:nvSpPr>
        <p:spPr>
          <a:xfrm rot="-5400000">
            <a:off x="2000250" y="-1997850"/>
            <a:ext cx="5143500" cy="91392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21"/>
          <p:cNvSpPr/>
          <p:nvPr/>
        </p:nvSpPr>
        <p:spPr>
          <a:xfrm rot="-5400000">
            <a:off x="-2469000" y="2468998"/>
            <a:ext cx="5143500" cy="2055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21"/>
          <p:cNvSpPr txBox="1"/>
          <p:nvPr>
            <p:ph idx="1" type="subTitle"/>
          </p:nvPr>
        </p:nvSpPr>
        <p:spPr>
          <a:xfrm>
            <a:off x="2544601" y="1519925"/>
            <a:ext cx="4054800" cy="9090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2600"/>
              <a:buNone/>
              <a:defRPr sz="2300">
                <a:solidFill>
                  <a:schemeClr val="lt2"/>
                </a:solidFill>
              </a:defRPr>
            </a:lvl1pPr>
            <a:lvl2pPr lvl="1" rtl="0">
              <a:spcBef>
                <a:spcPts val="1600"/>
              </a:spcBef>
              <a:spcAft>
                <a:spcPts val="0"/>
              </a:spcAft>
              <a:buClr>
                <a:schemeClr val="lt2"/>
              </a:buClr>
              <a:buSzPts val="2200"/>
              <a:buNone/>
              <a:defRPr sz="2200">
                <a:solidFill>
                  <a:schemeClr val="lt2"/>
                </a:solidFill>
              </a:defRPr>
            </a:lvl2pPr>
            <a:lvl3pPr lvl="2" rtl="0">
              <a:spcBef>
                <a:spcPts val="1600"/>
              </a:spcBef>
              <a:spcAft>
                <a:spcPts val="0"/>
              </a:spcAft>
              <a:buClr>
                <a:schemeClr val="lt2"/>
              </a:buClr>
              <a:buSzPts val="2200"/>
              <a:buNone/>
              <a:defRPr sz="2200">
                <a:solidFill>
                  <a:schemeClr val="lt2"/>
                </a:solidFill>
              </a:defRPr>
            </a:lvl3pPr>
            <a:lvl4pPr lvl="3" rtl="0">
              <a:spcBef>
                <a:spcPts val="1600"/>
              </a:spcBef>
              <a:spcAft>
                <a:spcPts val="0"/>
              </a:spcAft>
              <a:buClr>
                <a:schemeClr val="lt2"/>
              </a:buClr>
              <a:buSzPts val="2200"/>
              <a:buNone/>
              <a:defRPr sz="2200">
                <a:solidFill>
                  <a:schemeClr val="lt2"/>
                </a:solidFill>
              </a:defRPr>
            </a:lvl4pPr>
            <a:lvl5pPr lvl="4" rtl="0">
              <a:spcBef>
                <a:spcPts val="1600"/>
              </a:spcBef>
              <a:spcAft>
                <a:spcPts val="0"/>
              </a:spcAft>
              <a:buClr>
                <a:schemeClr val="lt2"/>
              </a:buClr>
              <a:buSzPts val="2200"/>
              <a:buNone/>
              <a:defRPr sz="2200">
                <a:solidFill>
                  <a:schemeClr val="lt2"/>
                </a:solidFill>
              </a:defRPr>
            </a:lvl5pPr>
            <a:lvl6pPr lvl="5" rtl="0">
              <a:spcBef>
                <a:spcPts val="1600"/>
              </a:spcBef>
              <a:spcAft>
                <a:spcPts val="0"/>
              </a:spcAft>
              <a:buClr>
                <a:schemeClr val="lt2"/>
              </a:buClr>
              <a:buSzPts val="2200"/>
              <a:buNone/>
              <a:defRPr sz="2200">
                <a:solidFill>
                  <a:schemeClr val="lt2"/>
                </a:solidFill>
              </a:defRPr>
            </a:lvl6pPr>
            <a:lvl7pPr lvl="6" rtl="0">
              <a:spcBef>
                <a:spcPts val="1600"/>
              </a:spcBef>
              <a:spcAft>
                <a:spcPts val="0"/>
              </a:spcAft>
              <a:buClr>
                <a:schemeClr val="lt2"/>
              </a:buClr>
              <a:buSzPts val="2200"/>
              <a:buNone/>
              <a:defRPr sz="2200">
                <a:solidFill>
                  <a:schemeClr val="lt2"/>
                </a:solidFill>
              </a:defRPr>
            </a:lvl7pPr>
            <a:lvl8pPr lvl="7" rtl="0">
              <a:spcBef>
                <a:spcPts val="1600"/>
              </a:spcBef>
              <a:spcAft>
                <a:spcPts val="0"/>
              </a:spcAft>
              <a:buClr>
                <a:schemeClr val="lt2"/>
              </a:buClr>
              <a:buSzPts val="2200"/>
              <a:buNone/>
              <a:defRPr sz="2200">
                <a:solidFill>
                  <a:schemeClr val="lt2"/>
                </a:solidFill>
              </a:defRPr>
            </a:lvl8pPr>
            <a:lvl9pPr lvl="8" rtl="0">
              <a:spcBef>
                <a:spcPts val="1600"/>
              </a:spcBef>
              <a:spcAft>
                <a:spcPts val="1600"/>
              </a:spcAft>
              <a:buClr>
                <a:schemeClr val="lt2"/>
              </a:buClr>
              <a:buSzPts val="2200"/>
              <a:buNone/>
              <a:defRPr sz="2200">
                <a:solidFill>
                  <a:schemeClr val="lt2"/>
                </a:solidFill>
              </a:defRPr>
            </a:lvl9pPr>
          </a:lstStyle>
          <a:p/>
        </p:txBody>
      </p:sp>
      <p:sp>
        <p:nvSpPr>
          <p:cNvPr id="147" name="Google Shape;147;p21"/>
          <p:cNvSpPr txBox="1"/>
          <p:nvPr>
            <p:ph type="title"/>
          </p:nvPr>
        </p:nvSpPr>
        <p:spPr>
          <a:xfrm>
            <a:off x="2911050" y="3633125"/>
            <a:ext cx="3321900" cy="5139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FFFFFF"/>
              </a:buClr>
              <a:buSzPts val="2100"/>
              <a:buNone/>
              <a:defRPr sz="1700">
                <a:solidFill>
                  <a:srgbClr val="FFFFFF"/>
                </a:solidFill>
                <a:latin typeface="Oswald Medium"/>
                <a:ea typeface="Oswald Medium"/>
                <a:cs typeface="Oswald Medium"/>
                <a:sym typeface="Oswald Medium"/>
              </a:defRPr>
            </a:lvl1pPr>
            <a:lvl2pPr lvl="1" rtl="0">
              <a:spcBef>
                <a:spcPts val="0"/>
              </a:spcBef>
              <a:spcAft>
                <a:spcPts val="0"/>
              </a:spcAft>
              <a:buClr>
                <a:srgbClr val="FFFFFF"/>
              </a:buClr>
              <a:buSzPts val="2100"/>
              <a:buNone/>
              <a:defRPr sz="2100">
                <a:solidFill>
                  <a:srgbClr val="FFFFFF"/>
                </a:solidFill>
              </a:defRPr>
            </a:lvl2pPr>
            <a:lvl3pPr lvl="2" rtl="0">
              <a:spcBef>
                <a:spcPts val="0"/>
              </a:spcBef>
              <a:spcAft>
                <a:spcPts val="0"/>
              </a:spcAft>
              <a:buClr>
                <a:srgbClr val="FFFFFF"/>
              </a:buClr>
              <a:buSzPts val="2100"/>
              <a:buNone/>
              <a:defRPr sz="2100">
                <a:solidFill>
                  <a:srgbClr val="FFFFFF"/>
                </a:solidFill>
              </a:defRPr>
            </a:lvl3pPr>
            <a:lvl4pPr lvl="3" rtl="0">
              <a:spcBef>
                <a:spcPts val="0"/>
              </a:spcBef>
              <a:spcAft>
                <a:spcPts val="0"/>
              </a:spcAft>
              <a:buClr>
                <a:srgbClr val="FFFFFF"/>
              </a:buClr>
              <a:buSzPts val="2100"/>
              <a:buNone/>
              <a:defRPr sz="2100">
                <a:solidFill>
                  <a:srgbClr val="FFFFFF"/>
                </a:solidFill>
              </a:defRPr>
            </a:lvl4pPr>
            <a:lvl5pPr lvl="4" rtl="0">
              <a:spcBef>
                <a:spcPts val="0"/>
              </a:spcBef>
              <a:spcAft>
                <a:spcPts val="0"/>
              </a:spcAft>
              <a:buClr>
                <a:srgbClr val="FFFFFF"/>
              </a:buClr>
              <a:buSzPts val="2100"/>
              <a:buNone/>
              <a:defRPr sz="2100">
                <a:solidFill>
                  <a:srgbClr val="FFFFFF"/>
                </a:solidFill>
              </a:defRPr>
            </a:lvl5pPr>
            <a:lvl6pPr lvl="5" rtl="0">
              <a:spcBef>
                <a:spcPts val="0"/>
              </a:spcBef>
              <a:spcAft>
                <a:spcPts val="0"/>
              </a:spcAft>
              <a:buClr>
                <a:srgbClr val="FFFFFF"/>
              </a:buClr>
              <a:buSzPts val="2100"/>
              <a:buNone/>
              <a:defRPr sz="2100">
                <a:solidFill>
                  <a:srgbClr val="FFFFFF"/>
                </a:solidFill>
              </a:defRPr>
            </a:lvl6pPr>
            <a:lvl7pPr lvl="6" rtl="0">
              <a:spcBef>
                <a:spcPts val="0"/>
              </a:spcBef>
              <a:spcAft>
                <a:spcPts val="0"/>
              </a:spcAft>
              <a:buClr>
                <a:srgbClr val="FFFFFF"/>
              </a:buClr>
              <a:buSzPts val="2100"/>
              <a:buNone/>
              <a:defRPr sz="2100">
                <a:solidFill>
                  <a:srgbClr val="FFFFFF"/>
                </a:solidFill>
              </a:defRPr>
            </a:lvl7pPr>
            <a:lvl8pPr lvl="7" rtl="0">
              <a:spcBef>
                <a:spcPts val="0"/>
              </a:spcBef>
              <a:spcAft>
                <a:spcPts val="0"/>
              </a:spcAft>
              <a:buClr>
                <a:srgbClr val="FFFFFF"/>
              </a:buClr>
              <a:buSzPts val="2100"/>
              <a:buNone/>
              <a:defRPr sz="2100">
                <a:solidFill>
                  <a:srgbClr val="FFFFFF"/>
                </a:solidFill>
              </a:defRPr>
            </a:lvl8pPr>
            <a:lvl9pPr lvl="8" rtl="0">
              <a:spcBef>
                <a:spcPts val="0"/>
              </a:spcBef>
              <a:spcAft>
                <a:spcPts val="0"/>
              </a:spcAft>
              <a:buClr>
                <a:srgbClr val="FFFFFF"/>
              </a:buClr>
              <a:buSzPts val="2100"/>
              <a:buNone/>
              <a:defRPr sz="2100">
                <a:solidFill>
                  <a:srgbClr val="FFFFFF"/>
                </a:solidFill>
              </a:defRPr>
            </a:lvl9pPr>
          </a:lstStyle>
          <a:p/>
        </p:txBody>
      </p:sp>
      <p:sp>
        <p:nvSpPr>
          <p:cNvPr id="148" name="Google Shape;148;p21"/>
          <p:cNvSpPr txBox="1"/>
          <p:nvPr>
            <p:ph idx="2" type="title"/>
          </p:nvPr>
        </p:nvSpPr>
        <p:spPr>
          <a:xfrm>
            <a:off x="2544600" y="903425"/>
            <a:ext cx="645600" cy="6165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FFFFFF"/>
              </a:buClr>
              <a:buSzPts val="2100"/>
              <a:buNone/>
              <a:defRPr sz="7200">
                <a:solidFill>
                  <a:srgbClr val="FFFFFF"/>
                </a:solidFill>
                <a:latin typeface="Oswald Medium"/>
                <a:ea typeface="Oswald Medium"/>
                <a:cs typeface="Oswald Medium"/>
                <a:sym typeface="Oswald Medium"/>
              </a:defRPr>
            </a:lvl1pPr>
            <a:lvl2pPr lvl="1" rtl="0">
              <a:spcBef>
                <a:spcPts val="0"/>
              </a:spcBef>
              <a:spcAft>
                <a:spcPts val="0"/>
              </a:spcAft>
              <a:buClr>
                <a:srgbClr val="FFFFFF"/>
              </a:buClr>
              <a:buSzPts val="2100"/>
              <a:buNone/>
              <a:defRPr sz="2100">
                <a:solidFill>
                  <a:srgbClr val="FFFFFF"/>
                </a:solidFill>
              </a:defRPr>
            </a:lvl2pPr>
            <a:lvl3pPr lvl="2" rtl="0">
              <a:spcBef>
                <a:spcPts val="0"/>
              </a:spcBef>
              <a:spcAft>
                <a:spcPts val="0"/>
              </a:spcAft>
              <a:buClr>
                <a:srgbClr val="FFFFFF"/>
              </a:buClr>
              <a:buSzPts val="2100"/>
              <a:buNone/>
              <a:defRPr sz="2100">
                <a:solidFill>
                  <a:srgbClr val="FFFFFF"/>
                </a:solidFill>
              </a:defRPr>
            </a:lvl3pPr>
            <a:lvl4pPr lvl="3" rtl="0">
              <a:spcBef>
                <a:spcPts val="0"/>
              </a:spcBef>
              <a:spcAft>
                <a:spcPts val="0"/>
              </a:spcAft>
              <a:buClr>
                <a:srgbClr val="FFFFFF"/>
              </a:buClr>
              <a:buSzPts val="2100"/>
              <a:buNone/>
              <a:defRPr sz="2100">
                <a:solidFill>
                  <a:srgbClr val="FFFFFF"/>
                </a:solidFill>
              </a:defRPr>
            </a:lvl4pPr>
            <a:lvl5pPr lvl="4" rtl="0">
              <a:spcBef>
                <a:spcPts val="0"/>
              </a:spcBef>
              <a:spcAft>
                <a:spcPts val="0"/>
              </a:spcAft>
              <a:buClr>
                <a:srgbClr val="FFFFFF"/>
              </a:buClr>
              <a:buSzPts val="2100"/>
              <a:buNone/>
              <a:defRPr sz="2100">
                <a:solidFill>
                  <a:srgbClr val="FFFFFF"/>
                </a:solidFill>
              </a:defRPr>
            </a:lvl5pPr>
            <a:lvl6pPr lvl="5" rtl="0">
              <a:spcBef>
                <a:spcPts val="0"/>
              </a:spcBef>
              <a:spcAft>
                <a:spcPts val="0"/>
              </a:spcAft>
              <a:buClr>
                <a:srgbClr val="FFFFFF"/>
              </a:buClr>
              <a:buSzPts val="2100"/>
              <a:buNone/>
              <a:defRPr sz="2100">
                <a:solidFill>
                  <a:srgbClr val="FFFFFF"/>
                </a:solidFill>
              </a:defRPr>
            </a:lvl6pPr>
            <a:lvl7pPr lvl="6" rtl="0">
              <a:spcBef>
                <a:spcPts val="0"/>
              </a:spcBef>
              <a:spcAft>
                <a:spcPts val="0"/>
              </a:spcAft>
              <a:buClr>
                <a:srgbClr val="FFFFFF"/>
              </a:buClr>
              <a:buSzPts val="2100"/>
              <a:buNone/>
              <a:defRPr sz="2100">
                <a:solidFill>
                  <a:srgbClr val="FFFFFF"/>
                </a:solidFill>
              </a:defRPr>
            </a:lvl7pPr>
            <a:lvl8pPr lvl="7" rtl="0">
              <a:spcBef>
                <a:spcPts val="0"/>
              </a:spcBef>
              <a:spcAft>
                <a:spcPts val="0"/>
              </a:spcAft>
              <a:buClr>
                <a:srgbClr val="FFFFFF"/>
              </a:buClr>
              <a:buSzPts val="2100"/>
              <a:buNone/>
              <a:defRPr sz="2100">
                <a:solidFill>
                  <a:srgbClr val="FFFFFF"/>
                </a:solidFill>
              </a:defRPr>
            </a:lvl8pPr>
            <a:lvl9pPr lvl="8" rtl="0">
              <a:spcBef>
                <a:spcPts val="0"/>
              </a:spcBef>
              <a:spcAft>
                <a:spcPts val="0"/>
              </a:spcAft>
              <a:buClr>
                <a:srgbClr val="FFFFFF"/>
              </a:buClr>
              <a:buSzPts val="2100"/>
              <a:buNone/>
              <a:defRPr sz="2100">
                <a:solidFill>
                  <a:srgbClr val="FFFFFF"/>
                </a:solidFill>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5">
    <p:spTree>
      <p:nvGrpSpPr>
        <p:cNvPr id="149" name="Shape 149"/>
        <p:cNvGrpSpPr/>
        <p:nvPr/>
      </p:nvGrpSpPr>
      <p:grpSpPr>
        <a:xfrm>
          <a:off x="0" y="0"/>
          <a:ext cx="0" cy="0"/>
          <a:chOff x="0" y="0"/>
          <a:chExt cx="0" cy="0"/>
        </a:xfrm>
      </p:grpSpPr>
      <p:sp>
        <p:nvSpPr>
          <p:cNvPr id="150" name="Google Shape;150;p22"/>
          <p:cNvSpPr/>
          <p:nvPr/>
        </p:nvSpPr>
        <p:spPr>
          <a:xfrm rot="-5400000">
            <a:off x="2000250" y="-1997850"/>
            <a:ext cx="5143500" cy="91392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22"/>
          <p:cNvSpPr/>
          <p:nvPr/>
        </p:nvSpPr>
        <p:spPr>
          <a:xfrm rot="10800000">
            <a:off x="75" y="4938000"/>
            <a:ext cx="9134400" cy="2055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2"/>
              </a:solidFill>
            </a:endParaRPr>
          </a:p>
        </p:txBody>
      </p:sp>
      <p:sp>
        <p:nvSpPr>
          <p:cNvPr id="152" name="Google Shape;152;p22"/>
          <p:cNvSpPr txBox="1"/>
          <p:nvPr>
            <p:ph idx="1" type="subTitle"/>
          </p:nvPr>
        </p:nvSpPr>
        <p:spPr>
          <a:xfrm>
            <a:off x="3243900" y="2055800"/>
            <a:ext cx="2656200" cy="12327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1400"/>
              <a:buNone/>
              <a:defRPr sz="1400">
                <a:solidFill>
                  <a:schemeClr val="lt1"/>
                </a:solidFill>
              </a:defRPr>
            </a:lvl1pPr>
            <a:lvl2pPr lvl="1" rtl="0">
              <a:spcBef>
                <a:spcPts val="1600"/>
              </a:spcBef>
              <a:spcAft>
                <a:spcPts val="0"/>
              </a:spcAft>
              <a:buClr>
                <a:schemeClr val="lt1"/>
              </a:buClr>
              <a:buSzPts val="2200"/>
              <a:buNone/>
              <a:defRPr sz="2200">
                <a:solidFill>
                  <a:schemeClr val="lt1"/>
                </a:solidFill>
              </a:defRPr>
            </a:lvl2pPr>
            <a:lvl3pPr lvl="2" rtl="0">
              <a:spcBef>
                <a:spcPts val="1600"/>
              </a:spcBef>
              <a:spcAft>
                <a:spcPts val="0"/>
              </a:spcAft>
              <a:buClr>
                <a:schemeClr val="lt1"/>
              </a:buClr>
              <a:buSzPts val="2200"/>
              <a:buNone/>
              <a:defRPr sz="2200">
                <a:solidFill>
                  <a:schemeClr val="lt1"/>
                </a:solidFill>
              </a:defRPr>
            </a:lvl3pPr>
            <a:lvl4pPr lvl="3" rtl="0">
              <a:spcBef>
                <a:spcPts val="1600"/>
              </a:spcBef>
              <a:spcAft>
                <a:spcPts val="0"/>
              </a:spcAft>
              <a:buClr>
                <a:schemeClr val="lt1"/>
              </a:buClr>
              <a:buSzPts val="2200"/>
              <a:buNone/>
              <a:defRPr sz="2200">
                <a:solidFill>
                  <a:schemeClr val="lt1"/>
                </a:solidFill>
              </a:defRPr>
            </a:lvl4pPr>
            <a:lvl5pPr lvl="4" rtl="0">
              <a:spcBef>
                <a:spcPts val="1600"/>
              </a:spcBef>
              <a:spcAft>
                <a:spcPts val="0"/>
              </a:spcAft>
              <a:buClr>
                <a:schemeClr val="lt1"/>
              </a:buClr>
              <a:buSzPts val="2200"/>
              <a:buNone/>
              <a:defRPr sz="2200">
                <a:solidFill>
                  <a:schemeClr val="lt1"/>
                </a:solidFill>
              </a:defRPr>
            </a:lvl5pPr>
            <a:lvl6pPr lvl="5" rtl="0">
              <a:spcBef>
                <a:spcPts val="1600"/>
              </a:spcBef>
              <a:spcAft>
                <a:spcPts val="0"/>
              </a:spcAft>
              <a:buClr>
                <a:schemeClr val="lt1"/>
              </a:buClr>
              <a:buSzPts val="2200"/>
              <a:buNone/>
              <a:defRPr sz="2200">
                <a:solidFill>
                  <a:schemeClr val="lt1"/>
                </a:solidFill>
              </a:defRPr>
            </a:lvl6pPr>
            <a:lvl7pPr lvl="6" rtl="0">
              <a:spcBef>
                <a:spcPts val="1600"/>
              </a:spcBef>
              <a:spcAft>
                <a:spcPts val="0"/>
              </a:spcAft>
              <a:buClr>
                <a:schemeClr val="lt1"/>
              </a:buClr>
              <a:buSzPts val="2200"/>
              <a:buNone/>
              <a:defRPr sz="2200">
                <a:solidFill>
                  <a:schemeClr val="lt1"/>
                </a:solidFill>
              </a:defRPr>
            </a:lvl7pPr>
            <a:lvl8pPr lvl="7" rtl="0">
              <a:spcBef>
                <a:spcPts val="1600"/>
              </a:spcBef>
              <a:spcAft>
                <a:spcPts val="0"/>
              </a:spcAft>
              <a:buClr>
                <a:schemeClr val="lt1"/>
              </a:buClr>
              <a:buSzPts val="2200"/>
              <a:buNone/>
              <a:defRPr sz="2200">
                <a:solidFill>
                  <a:schemeClr val="lt1"/>
                </a:solidFill>
              </a:defRPr>
            </a:lvl8pPr>
            <a:lvl9pPr lvl="8" rtl="0">
              <a:spcBef>
                <a:spcPts val="1600"/>
              </a:spcBef>
              <a:spcAft>
                <a:spcPts val="1600"/>
              </a:spcAft>
              <a:buClr>
                <a:schemeClr val="lt1"/>
              </a:buClr>
              <a:buSzPts val="2200"/>
              <a:buNone/>
              <a:defRPr sz="2200">
                <a:solidFill>
                  <a:schemeClr val="lt1"/>
                </a:solidFill>
              </a:defRPr>
            </a:lvl9pPr>
          </a:lstStyle>
          <a:p/>
        </p:txBody>
      </p:sp>
      <p:sp>
        <p:nvSpPr>
          <p:cNvPr id="153" name="Google Shape;153;p22"/>
          <p:cNvSpPr txBox="1"/>
          <p:nvPr>
            <p:ph type="title"/>
          </p:nvPr>
        </p:nvSpPr>
        <p:spPr>
          <a:xfrm>
            <a:off x="2251050" y="320125"/>
            <a:ext cx="4641900" cy="11388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accent3"/>
              </a:buClr>
              <a:buSzPts val="9600"/>
              <a:buNone/>
              <a:defRPr sz="7200">
                <a:solidFill>
                  <a:schemeClr val="lt2"/>
                </a:solidFill>
                <a:latin typeface="Oswald Medium"/>
                <a:ea typeface="Oswald Medium"/>
                <a:cs typeface="Oswald Medium"/>
                <a:sym typeface="Oswald Medium"/>
              </a:defRPr>
            </a:lvl1pPr>
            <a:lvl2pPr lvl="1" rtl="0">
              <a:spcBef>
                <a:spcPts val="0"/>
              </a:spcBef>
              <a:spcAft>
                <a:spcPts val="0"/>
              </a:spcAft>
              <a:buClr>
                <a:schemeClr val="accent3"/>
              </a:buClr>
              <a:buSzPts val="9600"/>
              <a:buNone/>
              <a:defRPr sz="9600">
                <a:solidFill>
                  <a:schemeClr val="accent3"/>
                </a:solidFill>
              </a:defRPr>
            </a:lvl2pPr>
            <a:lvl3pPr lvl="2" rtl="0">
              <a:spcBef>
                <a:spcPts val="0"/>
              </a:spcBef>
              <a:spcAft>
                <a:spcPts val="0"/>
              </a:spcAft>
              <a:buClr>
                <a:schemeClr val="accent3"/>
              </a:buClr>
              <a:buSzPts val="9600"/>
              <a:buNone/>
              <a:defRPr sz="9600">
                <a:solidFill>
                  <a:schemeClr val="accent3"/>
                </a:solidFill>
              </a:defRPr>
            </a:lvl3pPr>
            <a:lvl4pPr lvl="3" rtl="0">
              <a:spcBef>
                <a:spcPts val="0"/>
              </a:spcBef>
              <a:spcAft>
                <a:spcPts val="0"/>
              </a:spcAft>
              <a:buClr>
                <a:schemeClr val="accent3"/>
              </a:buClr>
              <a:buSzPts val="9600"/>
              <a:buNone/>
              <a:defRPr sz="9600">
                <a:solidFill>
                  <a:schemeClr val="accent3"/>
                </a:solidFill>
              </a:defRPr>
            </a:lvl4pPr>
            <a:lvl5pPr lvl="4" rtl="0">
              <a:spcBef>
                <a:spcPts val="0"/>
              </a:spcBef>
              <a:spcAft>
                <a:spcPts val="0"/>
              </a:spcAft>
              <a:buClr>
                <a:schemeClr val="accent3"/>
              </a:buClr>
              <a:buSzPts val="9600"/>
              <a:buNone/>
              <a:defRPr sz="9600">
                <a:solidFill>
                  <a:schemeClr val="accent3"/>
                </a:solidFill>
              </a:defRPr>
            </a:lvl5pPr>
            <a:lvl6pPr lvl="5" rtl="0">
              <a:spcBef>
                <a:spcPts val="0"/>
              </a:spcBef>
              <a:spcAft>
                <a:spcPts val="0"/>
              </a:spcAft>
              <a:buClr>
                <a:schemeClr val="accent3"/>
              </a:buClr>
              <a:buSzPts val="9600"/>
              <a:buNone/>
              <a:defRPr sz="9600">
                <a:solidFill>
                  <a:schemeClr val="accent3"/>
                </a:solidFill>
              </a:defRPr>
            </a:lvl6pPr>
            <a:lvl7pPr lvl="6" rtl="0">
              <a:spcBef>
                <a:spcPts val="0"/>
              </a:spcBef>
              <a:spcAft>
                <a:spcPts val="0"/>
              </a:spcAft>
              <a:buClr>
                <a:schemeClr val="accent3"/>
              </a:buClr>
              <a:buSzPts val="9600"/>
              <a:buNone/>
              <a:defRPr sz="9600">
                <a:solidFill>
                  <a:schemeClr val="accent3"/>
                </a:solidFill>
              </a:defRPr>
            </a:lvl7pPr>
            <a:lvl8pPr lvl="7" rtl="0">
              <a:spcBef>
                <a:spcPts val="0"/>
              </a:spcBef>
              <a:spcAft>
                <a:spcPts val="0"/>
              </a:spcAft>
              <a:buClr>
                <a:schemeClr val="accent3"/>
              </a:buClr>
              <a:buSzPts val="9600"/>
              <a:buNone/>
              <a:defRPr sz="9600">
                <a:solidFill>
                  <a:schemeClr val="accent3"/>
                </a:solidFill>
              </a:defRPr>
            </a:lvl8pPr>
            <a:lvl9pPr lvl="8" rtl="0">
              <a:spcBef>
                <a:spcPts val="0"/>
              </a:spcBef>
              <a:spcAft>
                <a:spcPts val="0"/>
              </a:spcAft>
              <a:buClr>
                <a:schemeClr val="accent3"/>
              </a:buClr>
              <a:buSzPts val="9600"/>
              <a:buNone/>
              <a:defRPr sz="9600">
                <a:solidFill>
                  <a:schemeClr val="accent3"/>
                </a:solidFill>
              </a:defRPr>
            </a:lvl9pPr>
          </a:lstStyle>
          <a:p/>
        </p:txBody>
      </p:sp>
      <p:sp>
        <p:nvSpPr>
          <p:cNvPr id="154" name="Google Shape;154;p22"/>
          <p:cNvSpPr txBox="1"/>
          <p:nvPr/>
        </p:nvSpPr>
        <p:spPr>
          <a:xfrm>
            <a:off x="2971800" y="3694875"/>
            <a:ext cx="3200400" cy="6672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300"/>
              </a:spcBef>
              <a:spcAft>
                <a:spcPts val="0"/>
              </a:spcAft>
              <a:buNone/>
            </a:pPr>
            <a:r>
              <a:rPr b="1" lang="en" sz="1000">
                <a:solidFill>
                  <a:srgbClr val="FFFFFF"/>
                </a:solidFill>
                <a:latin typeface="Roboto"/>
                <a:ea typeface="Roboto"/>
                <a:cs typeface="Roboto"/>
                <a:sym typeface="Roboto"/>
              </a:rPr>
              <a:t>CREDITS:</a:t>
            </a:r>
            <a:r>
              <a:rPr lang="en" sz="1000">
                <a:solidFill>
                  <a:srgbClr val="FFFFFF"/>
                </a:solidFill>
                <a:latin typeface="Roboto"/>
                <a:ea typeface="Roboto"/>
                <a:cs typeface="Roboto"/>
                <a:sym typeface="Roboto"/>
              </a:rPr>
              <a:t> This presentation template was created by </a:t>
            </a:r>
            <a:r>
              <a:rPr b="1" lang="en" sz="1000">
                <a:solidFill>
                  <a:srgbClr val="FFFFFF"/>
                </a:solidFill>
                <a:uFill>
                  <a:noFill/>
                </a:uFill>
                <a:latin typeface="Roboto"/>
                <a:ea typeface="Roboto"/>
                <a:cs typeface="Roboto"/>
                <a:sym typeface="Roboto"/>
                <a:hlinkClick r:id="rId2">
                  <a:extLst>
                    <a:ext uri="{A12FA001-AC4F-418D-AE19-62706E023703}">
                      <ahyp:hlinkClr val="tx"/>
                    </a:ext>
                  </a:extLst>
                </a:hlinkClick>
              </a:rPr>
              <a:t>Slidesgo</a:t>
            </a:r>
            <a:r>
              <a:rPr lang="en" sz="1000">
                <a:solidFill>
                  <a:srgbClr val="FFFFFF"/>
                </a:solidFill>
                <a:latin typeface="Roboto"/>
                <a:ea typeface="Roboto"/>
                <a:cs typeface="Roboto"/>
                <a:sym typeface="Roboto"/>
              </a:rPr>
              <a:t>, including icons by </a:t>
            </a:r>
            <a:r>
              <a:rPr b="1" lang="en" sz="1000">
                <a:solidFill>
                  <a:srgbClr val="FFFFFF"/>
                </a:solidFill>
                <a:uFill>
                  <a:noFill/>
                </a:uFill>
                <a:latin typeface="Roboto"/>
                <a:ea typeface="Roboto"/>
                <a:cs typeface="Roboto"/>
                <a:sym typeface="Roboto"/>
                <a:hlinkClick r:id="rId3">
                  <a:extLst>
                    <a:ext uri="{A12FA001-AC4F-418D-AE19-62706E023703}">
                      <ahyp:hlinkClr val="tx"/>
                    </a:ext>
                  </a:extLst>
                </a:hlinkClick>
              </a:rPr>
              <a:t>Flaticon</a:t>
            </a:r>
            <a:r>
              <a:rPr lang="en" sz="1000">
                <a:solidFill>
                  <a:srgbClr val="FFFFFF"/>
                </a:solidFill>
                <a:latin typeface="Roboto"/>
                <a:ea typeface="Roboto"/>
                <a:cs typeface="Roboto"/>
                <a:sym typeface="Roboto"/>
              </a:rPr>
              <a:t>, and infographics &amp; images by </a:t>
            </a:r>
            <a:r>
              <a:rPr b="1" lang="en" sz="1000">
                <a:solidFill>
                  <a:srgbClr val="FFFFFF"/>
                </a:solidFill>
                <a:uFill>
                  <a:noFill/>
                </a:uFill>
                <a:latin typeface="Roboto"/>
                <a:ea typeface="Roboto"/>
                <a:cs typeface="Roboto"/>
                <a:sym typeface="Roboto"/>
                <a:hlinkClick r:id="rId4">
                  <a:extLst>
                    <a:ext uri="{A12FA001-AC4F-418D-AE19-62706E023703}">
                      <ahyp:hlinkClr val="tx"/>
                    </a:ext>
                  </a:extLst>
                </a:hlinkClick>
              </a:rPr>
              <a:t>Freepik</a:t>
            </a:r>
            <a:r>
              <a:rPr lang="en" sz="1000">
                <a:solidFill>
                  <a:srgbClr val="FFFFFF"/>
                </a:solidFill>
                <a:latin typeface="Roboto"/>
                <a:ea typeface="Roboto"/>
                <a:cs typeface="Roboto"/>
                <a:sym typeface="Roboto"/>
              </a:rPr>
              <a:t>. </a:t>
            </a:r>
            <a:endParaRPr sz="1000">
              <a:solidFill>
                <a:srgbClr val="FFFFFF"/>
              </a:solidFill>
              <a:latin typeface="Roboto"/>
              <a:ea typeface="Roboto"/>
              <a:cs typeface="Roboto"/>
              <a:sym typeface="Roboto"/>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5_1">
    <p:spTree>
      <p:nvGrpSpPr>
        <p:cNvPr id="155" name="Shape 155"/>
        <p:cNvGrpSpPr/>
        <p:nvPr/>
      </p:nvGrpSpPr>
      <p:grpSpPr>
        <a:xfrm>
          <a:off x="0" y="0"/>
          <a:ext cx="0" cy="0"/>
          <a:chOff x="0" y="0"/>
          <a:chExt cx="0" cy="0"/>
        </a:xfrm>
      </p:grpSpPr>
      <p:sp>
        <p:nvSpPr>
          <p:cNvPr id="156" name="Google Shape;156;p23"/>
          <p:cNvSpPr/>
          <p:nvPr/>
        </p:nvSpPr>
        <p:spPr>
          <a:xfrm rot="-5400000">
            <a:off x="2000250" y="-1997850"/>
            <a:ext cx="5143500" cy="91392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23"/>
          <p:cNvSpPr/>
          <p:nvPr/>
        </p:nvSpPr>
        <p:spPr>
          <a:xfrm rot="-5400000">
            <a:off x="-2469000" y="2468998"/>
            <a:ext cx="5143500" cy="2055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5_1_1">
    <p:spTree>
      <p:nvGrpSpPr>
        <p:cNvPr id="158" name="Shape 158"/>
        <p:cNvGrpSpPr/>
        <p:nvPr/>
      </p:nvGrpSpPr>
      <p:grpSpPr>
        <a:xfrm>
          <a:off x="0" y="0"/>
          <a:ext cx="0" cy="0"/>
          <a:chOff x="0" y="0"/>
          <a:chExt cx="0" cy="0"/>
        </a:xfrm>
      </p:grpSpPr>
      <p:sp>
        <p:nvSpPr>
          <p:cNvPr id="159" name="Google Shape;159;p24"/>
          <p:cNvSpPr/>
          <p:nvPr/>
        </p:nvSpPr>
        <p:spPr>
          <a:xfrm rot="-5400000">
            <a:off x="2000250" y="-1997850"/>
            <a:ext cx="5143500" cy="91392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24"/>
          <p:cNvSpPr/>
          <p:nvPr/>
        </p:nvSpPr>
        <p:spPr>
          <a:xfrm rot="-5400000">
            <a:off x="-2469000" y="2468998"/>
            <a:ext cx="5143500" cy="2055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
  <p:cSld name="CUSTOM_5_1_1_1">
    <p:spTree>
      <p:nvGrpSpPr>
        <p:cNvPr id="161" name="Shape 161"/>
        <p:cNvGrpSpPr/>
        <p:nvPr/>
      </p:nvGrpSpPr>
      <p:grpSpPr>
        <a:xfrm>
          <a:off x="0" y="0"/>
          <a:ext cx="0" cy="0"/>
          <a:chOff x="0" y="0"/>
          <a:chExt cx="0" cy="0"/>
        </a:xfrm>
      </p:grpSpPr>
      <p:sp>
        <p:nvSpPr>
          <p:cNvPr id="162" name="Google Shape;162;p25"/>
          <p:cNvSpPr/>
          <p:nvPr/>
        </p:nvSpPr>
        <p:spPr>
          <a:xfrm rot="-5400000">
            <a:off x="2000250" y="-1997850"/>
            <a:ext cx="5143500" cy="91392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25"/>
          <p:cNvSpPr/>
          <p:nvPr/>
        </p:nvSpPr>
        <p:spPr>
          <a:xfrm rot="-5400000">
            <a:off x="-2469000" y="2468998"/>
            <a:ext cx="5143500" cy="2055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167" name="Shape 167"/>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21" name="Shape 21"/>
        <p:cNvGrpSpPr/>
        <p:nvPr/>
      </p:nvGrpSpPr>
      <p:grpSpPr>
        <a:xfrm>
          <a:off x="0" y="0"/>
          <a:ext cx="0" cy="0"/>
          <a:chOff x="0" y="0"/>
          <a:chExt cx="0" cy="0"/>
        </a:xfrm>
      </p:grpSpPr>
      <p:sp>
        <p:nvSpPr>
          <p:cNvPr id="22" name="Google Shape;22;p4"/>
          <p:cNvSpPr/>
          <p:nvPr/>
        </p:nvSpPr>
        <p:spPr>
          <a:xfrm>
            <a:off x="0" y="75"/>
            <a:ext cx="9144000" cy="51435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A153D"/>
              </a:solidFill>
            </a:endParaRPr>
          </a:p>
        </p:txBody>
      </p:sp>
      <p:sp>
        <p:nvSpPr>
          <p:cNvPr id="23" name="Google Shape;23;p4"/>
          <p:cNvSpPr/>
          <p:nvPr/>
        </p:nvSpPr>
        <p:spPr>
          <a:xfrm rot="10800000">
            <a:off x="0" y="75"/>
            <a:ext cx="9144000" cy="2055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4"/>
          <p:cNvSpPr txBox="1"/>
          <p:nvPr>
            <p:ph type="title"/>
          </p:nvPr>
        </p:nvSpPr>
        <p:spPr>
          <a:xfrm>
            <a:off x="714300" y="548700"/>
            <a:ext cx="7715400" cy="468900"/>
          </a:xfrm>
          <a:prstGeom prst="rect">
            <a:avLst/>
          </a:prstGeom>
        </p:spPr>
        <p:txBody>
          <a:bodyPr anchorCtr="0" anchor="t" bIns="91425" lIns="91425" spcFirstLastPara="1" rIns="91425" wrap="square" tIns="91425">
            <a:noAutofit/>
          </a:bodyPr>
          <a:lstStyle>
            <a:lvl1pPr lvl="0">
              <a:spcBef>
                <a:spcPts val="0"/>
              </a:spcBef>
              <a:spcAft>
                <a:spcPts val="0"/>
              </a:spcAft>
              <a:buClr>
                <a:schemeClr val="lt2"/>
              </a:buClr>
              <a:buSzPts val="2800"/>
              <a:buNone/>
              <a:defRPr>
                <a:solidFill>
                  <a:schemeClr val="lt2"/>
                </a:solidFill>
                <a:latin typeface="Oswald Medium"/>
                <a:ea typeface="Oswald Medium"/>
                <a:cs typeface="Oswald Medium"/>
                <a:sym typeface="Oswald Medium"/>
              </a:defRPr>
            </a:lvl1pPr>
            <a:lvl2pPr lvl="1">
              <a:spcBef>
                <a:spcPts val="0"/>
              </a:spcBef>
              <a:spcAft>
                <a:spcPts val="0"/>
              </a:spcAft>
              <a:buClr>
                <a:schemeClr val="lt2"/>
              </a:buClr>
              <a:buSzPts val="2800"/>
              <a:buNone/>
              <a:defRPr>
                <a:solidFill>
                  <a:schemeClr val="lt2"/>
                </a:solidFill>
              </a:defRPr>
            </a:lvl2pPr>
            <a:lvl3pPr lvl="2">
              <a:spcBef>
                <a:spcPts val="0"/>
              </a:spcBef>
              <a:spcAft>
                <a:spcPts val="0"/>
              </a:spcAft>
              <a:buClr>
                <a:schemeClr val="lt2"/>
              </a:buClr>
              <a:buSzPts val="2800"/>
              <a:buNone/>
              <a:defRPr>
                <a:solidFill>
                  <a:schemeClr val="lt2"/>
                </a:solidFill>
              </a:defRPr>
            </a:lvl3pPr>
            <a:lvl4pPr lvl="3">
              <a:spcBef>
                <a:spcPts val="0"/>
              </a:spcBef>
              <a:spcAft>
                <a:spcPts val="0"/>
              </a:spcAft>
              <a:buClr>
                <a:schemeClr val="lt2"/>
              </a:buClr>
              <a:buSzPts val="2800"/>
              <a:buNone/>
              <a:defRPr>
                <a:solidFill>
                  <a:schemeClr val="lt2"/>
                </a:solidFill>
              </a:defRPr>
            </a:lvl4pPr>
            <a:lvl5pPr lvl="4">
              <a:spcBef>
                <a:spcPts val="0"/>
              </a:spcBef>
              <a:spcAft>
                <a:spcPts val="0"/>
              </a:spcAft>
              <a:buClr>
                <a:schemeClr val="lt2"/>
              </a:buClr>
              <a:buSzPts val="2800"/>
              <a:buNone/>
              <a:defRPr>
                <a:solidFill>
                  <a:schemeClr val="lt2"/>
                </a:solidFill>
              </a:defRPr>
            </a:lvl5pPr>
            <a:lvl6pPr lvl="5">
              <a:spcBef>
                <a:spcPts val="0"/>
              </a:spcBef>
              <a:spcAft>
                <a:spcPts val="0"/>
              </a:spcAft>
              <a:buClr>
                <a:schemeClr val="lt2"/>
              </a:buClr>
              <a:buSzPts val="2800"/>
              <a:buNone/>
              <a:defRPr>
                <a:solidFill>
                  <a:schemeClr val="lt2"/>
                </a:solidFill>
              </a:defRPr>
            </a:lvl6pPr>
            <a:lvl7pPr lvl="6">
              <a:spcBef>
                <a:spcPts val="0"/>
              </a:spcBef>
              <a:spcAft>
                <a:spcPts val="0"/>
              </a:spcAft>
              <a:buClr>
                <a:schemeClr val="lt2"/>
              </a:buClr>
              <a:buSzPts val="2800"/>
              <a:buNone/>
              <a:defRPr>
                <a:solidFill>
                  <a:schemeClr val="lt2"/>
                </a:solidFill>
              </a:defRPr>
            </a:lvl7pPr>
            <a:lvl8pPr lvl="7">
              <a:spcBef>
                <a:spcPts val="0"/>
              </a:spcBef>
              <a:spcAft>
                <a:spcPts val="0"/>
              </a:spcAft>
              <a:buClr>
                <a:schemeClr val="lt2"/>
              </a:buClr>
              <a:buSzPts val="2800"/>
              <a:buNone/>
              <a:defRPr>
                <a:solidFill>
                  <a:schemeClr val="lt2"/>
                </a:solidFill>
              </a:defRPr>
            </a:lvl8pPr>
            <a:lvl9pPr lvl="8">
              <a:spcBef>
                <a:spcPts val="0"/>
              </a:spcBef>
              <a:spcAft>
                <a:spcPts val="0"/>
              </a:spcAft>
              <a:buClr>
                <a:schemeClr val="lt2"/>
              </a:buClr>
              <a:buSzPts val="2800"/>
              <a:buNone/>
              <a:defRPr>
                <a:solidFill>
                  <a:schemeClr val="lt2"/>
                </a:solidFill>
              </a:defRPr>
            </a:lvl9pPr>
          </a:lstStyle>
          <a:p/>
        </p:txBody>
      </p:sp>
      <p:sp>
        <p:nvSpPr>
          <p:cNvPr id="25" name="Google Shape;25;p4"/>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
        <p:nvSpPr>
          <p:cNvPr id="26" name="Google Shape;26;p4"/>
          <p:cNvSpPr txBox="1"/>
          <p:nvPr>
            <p:ph idx="1" type="subTitle"/>
          </p:nvPr>
        </p:nvSpPr>
        <p:spPr>
          <a:xfrm>
            <a:off x="723900" y="1076325"/>
            <a:ext cx="7715400" cy="3509400"/>
          </a:xfrm>
          <a:prstGeom prst="rect">
            <a:avLst/>
          </a:prstGeom>
        </p:spPr>
        <p:txBody>
          <a:bodyPr anchorCtr="0" anchor="t" bIns="91425" lIns="91425" spcFirstLastPara="1" rIns="91425" wrap="square" tIns="91425">
            <a:noAutofit/>
          </a:bodyPr>
          <a:lstStyle>
            <a:lvl1pPr lvl="0">
              <a:spcBef>
                <a:spcPts val="0"/>
              </a:spcBef>
              <a:spcAft>
                <a:spcPts val="0"/>
              </a:spcAft>
              <a:buClr>
                <a:schemeClr val="accent2"/>
              </a:buClr>
              <a:buSzPts val="1800"/>
              <a:buAutoNum type="arabicPeriod"/>
              <a:defRPr sz="1100">
                <a:solidFill>
                  <a:srgbClr val="FFFFFF"/>
                </a:solidFill>
              </a:defRPr>
            </a:lvl1pPr>
            <a:lvl2pPr lvl="1">
              <a:spcBef>
                <a:spcPts val="1600"/>
              </a:spcBef>
              <a:spcAft>
                <a:spcPts val="0"/>
              </a:spcAft>
              <a:buSzPts val="1400"/>
              <a:buAutoNum type="alphaLcPeriod"/>
              <a:defRPr/>
            </a:lvl2pPr>
            <a:lvl3pPr lvl="2">
              <a:spcBef>
                <a:spcPts val="1600"/>
              </a:spcBef>
              <a:spcAft>
                <a:spcPts val="0"/>
              </a:spcAft>
              <a:buSzPts val="1400"/>
              <a:buAutoNum type="romanLcPeriod"/>
              <a:defRPr/>
            </a:lvl3pPr>
            <a:lvl4pPr lvl="3">
              <a:spcBef>
                <a:spcPts val="1600"/>
              </a:spcBef>
              <a:spcAft>
                <a:spcPts val="0"/>
              </a:spcAft>
              <a:buSzPts val="1400"/>
              <a:buAutoNum type="arabicPeriod"/>
              <a:defRPr/>
            </a:lvl4pPr>
            <a:lvl5pPr lvl="4">
              <a:spcBef>
                <a:spcPts val="1600"/>
              </a:spcBef>
              <a:spcAft>
                <a:spcPts val="0"/>
              </a:spcAft>
              <a:buSzPts val="1400"/>
              <a:buAutoNum type="alphaLcPeriod"/>
              <a:defRPr/>
            </a:lvl5pPr>
            <a:lvl6pPr lvl="5">
              <a:spcBef>
                <a:spcPts val="1600"/>
              </a:spcBef>
              <a:spcAft>
                <a:spcPts val="0"/>
              </a:spcAft>
              <a:buSzPts val="1400"/>
              <a:buAutoNum type="romanLcPeriod"/>
              <a:defRPr/>
            </a:lvl6pPr>
            <a:lvl7pPr lvl="6">
              <a:spcBef>
                <a:spcPts val="1600"/>
              </a:spcBef>
              <a:spcAft>
                <a:spcPts val="0"/>
              </a:spcAft>
              <a:buSzPts val="1400"/>
              <a:buAutoNum type="arabicPeriod"/>
              <a:defRPr/>
            </a:lvl7pPr>
            <a:lvl8pPr lvl="7">
              <a:spcBef>
                <a:spcPts val="1600"/>
              </a:spcBef>
              <a:spcAft>
                <a:spcPts val="0"/>
              </a:spcAft>
              <a:buSzPts val="1400"/>
              <a:buAutoNum type="alphaLcPeriod"/>
              <a:defRPr/>
            </a:lvl8pPr>
            <a:lvl9pPr lvl="8">
              <a:spcBef>
                <a:spcPts val="1600"/>
              </a:spcBef>
              <a:spcAft>
                <a:spcPts val="1600"/>
              </a:spcAft>
              <a:buSzPts val="1400"/>
              <a:buAutoNum type="romanLcPeriod"/>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7" name="Shape 27"/>
        <p:cNvGrpSpPr/>
        <p:nvPr/>
      </p:nvGrpSpPr>
      <p:grpSpPr>
        <a:xfrm>
          <a:off x="0" y="0"/>
          <a:ext cx="0" cy="0"/>
          <a:chOff x="0" y="0"/>
          <a:chExt cx="0" cy="0"/>
        </a:xfrm>
      </p:grpSpPr>
      <p:sp>
        <p:nvSpPr>
          <p:cNvPr id="28" name="Google Shape;28;p5"/>
          <p:cNvSpPr/>
          <p:nvPr/>
        </p:nvSpPr>
        <p:spPr>
          <a:xfrm>
            <a:off x="0" y="75"/>
            <a:ext cx="9144000" cy="5143500"/>
          </a:xfrm>
          <a:prstGeom prst="rect">
            <a:avLst/>
          </a:prstGeom>
          <a:solidFill>
            <a:srgbClr val="0A15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A153D"/>
              </a:solidFill>
            </a:endParaRPr>
          </a:p>
        </p:txBody>
      </p:sp>
      <p:sp>
        <p:nvSpPr>
          <p:cNvPr id="29" name="Google Shape;29;p5"/>
          <p:cNvSpPr/>
          <p:nvPr/>
        </p:nvSpPr>
        <p:spPr>
          <a:xfrm rot="-5400000">
            <a:off x="-2469000" y="2468998"/>
            <a:ext cx="5143500" cy="2055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5"/>
          <p:cNvSpPr txBox="1"/>
          <p:nvPr>
            <p:ph type="title"/>
          </p:nvPr>
        </p:nvSpPr>
        <p:spPr>
          <a:xfrm>
            <a:off x="714300" y="548700"/>
            <a:ext cx="7715400" cy="468900"/>
          </a:xfrm>
          <a:prstGeom prst="rect">
            <a:avLst/>
          </a:prstGeom>
        </p:spPr>
        <p:txBody>
          <a:bodyPr anchorCtr="0" anchor="t" bIns="91425" lIns="91425" spcFirstLastPara="1" rIns="91425" wrap="square" tIns="91425">
            <a:noAutofit/>
          </a:bodyPr>
          <a:lstStyle>
            <a:lvl1pPr lvl="0">
              <a:spcBef>
                <a:spcPts val="0"/>
              </a:spcBef>
              <a:spcAft>
                <a:spcPts val="0"/>
              </a:spcAft>
              <a:buClr>
                <a:schemeClr val="accent3"/>
              </a:buClr>
              <a:buSzPts val="2800"/>
              <a:buNone/>
              <a:defRPr>
                <a:solidFill>
                  <a:schemeClr val="accent3"/>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31" name="Google Shape;31;p5"/>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
        <p:nvSpPr>
          <p:cNvPr id="32" name="Google Shape;32;p5"/>
          <p:cNvSpPr txBox="1"/>
          <p:nvPr>
            <p:ph idx="1" type="subTitle"/>
          </p:nvPr>
        </p:nvSpPr>
        <p:spPr>
          <a:xfrm>
            <a:off x="714375" y="1609725"/>
            <a:ext cx="3790800" cy="2976000"/>
          </a:xfrm>
          <a:prstGeom prst="rect">
            <a:avLst/>
          </a:prstGeom>
        </p:spPr>
        <p:txBody>
          <a:bodyPr anchorCtr="0" anchor="t" bIns="91425" lIns="91425" spcFirstLastPara="1" rIns="91425" wrap="square" tIns="91425">
            <a:noAutofit/>
          </a:bodyPr>
          <a:lstStyle>
            <a:lvl1pPr lvl="0">
              <a:spcBef>
                <a:spcPts val="0"/>
              </a:spcBef>
              <a:spcAft>
                <a:spcPts val="0"/>
              </a:spcAft>
              <a:buClr>
                <a:schemeClr val="accent2"/>
              </a:buClr>
              <a:buSzPts val="1400"/>
              <a:buChar char="●"/>
              <a:defRPr sz="1400">
                <a:solidFill>
                  <a:srgbClr val="FFFFFF"/>
                </a:solidFill>
              </a:defRPr>
            </a:lvl1pPr>
            <a:lvl2pPr lvl="1">
              <a:spcBef>
                <a:spcPts val="1600"/>
              </a:spcBef>
              <a:spcAft>
                <a:spcPts val="0"/>
              </a:spcAft>
              <a:buSzPts val="1400"/>
              <a:buChar char="○"/>
              <a:defRPr/>
            </a:lvl2pPr>
            <a:lvl3pPr lvl="2">
              <a:spcBef>
                <a:spcPts val="1600"/>
              </a:spcBef>
              <a:spcAft>
                <a:spcPts val="0"/>
              </a:spcAft>
              <a:buSzPts val="1400"/>
              <a:buChar char="■"/>
              <a:defRPr/>
            </a:lvl3pPr>
            <a:lvl4pPr lvl="3">
              <a:spcBef>
                <a:spcPts val="1600"/>
              </a:spcBef>
              <a:spcAft>
                <a:spcPts val="0"/>
              </a:spcAft>
              <a:buSzPts val="1400"/>
              <a:buChar char="●"/>
              <a:defRPr/>
            </a:lvl4pPr>
            <a:lvl5pPr lvl="4">
              <a:spcBef>
                <a:spcPts val="1600"/>
              </a:spcBef>
              <a:spcAft>
                <a:spcPts val="0"/>
              </a:spcAft>
              <a:buSzPts val="1400"/>
              <a:buChar char="○"/>
              <a:defRPr/>
            </a:lvl5pPr>
            <a:lvl6pPr lvl="5">
              <a:spcBef>
                <a:spcPts val="1600"/>
              </a:spcBef>
              <a:spcAft>
                <a:spcPts val="0"/>
              </a:spcAft>
              <a:buSzPts val="1400"/>
              <a:buChar char="■"/>
              <a:defRPr/>
            </a:lvl6pPr>
            <a:lvl7pPr lvl="6">
              <a:spcBef>
                <a:spcPts val="1600"/>
              </a:spcBef>
              <a:spcAft>
                <a:spcPts val="0"/>
              </a:spcAft>
              <a:buSzPts val="1400"/>
              <a:buChar char="●"/>
              <a:defRPr/>
            </a:lvl7pPr>
            <a:lvl8pPr lvl="7">
              <a:spcBef>
                <a:spcPts val="1600"/>
              </a:spcBef>
              <a:spcAft>
                <a:spcPts val="0"/>
              </a:spcAft>
              <a:buSzPts val="1400"/>
              <a:buChar char="○"/>
              <a:defRPr/>
            </a:lvl8pPr>
            <a:lvl9pPr lvl="8">
              <a:spcBef>
                <a:spcPts val="1600"/>
              </a:spcBef>
              <a:spcAft>
                <a:spcPts val="1600"/>
              </a:spcAft>
              <a:buSzPts val="1400"/>
              <a:buChar char="■"/>
              <a:defRPr/>
            </a:lvl9pPr>
          </a:lstStyle>
          <a:p/>
        </p:txBody>
      </p:sp>
      <p:sp>
        <p:nvSpPr>
          <p:cNvPr id="33" name="Google Shape;33;p5"/>
          <p:cNvSpPr txBox="1"/>
          <p:nvPr>
            <p:ph idx="2" type="subTitle"/>
          </p:nvPr>
        </p:nvSpPr>
        <p:spPr>
          <a:xfrm>
            <a:off x="4638900" y="1609725"/>
            <a:ext cx="3790800" cy="29760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accent2"/>
              </a:buClr>
              <a:buSzPts val="1400"/>
              <a:buChar char="●"/>
              <a:defRPr sz="1400">
                <a:solidFill>
                  <a:srgbClr val="FFFFFF"/>
                </a:solidFill>
              </a:defRPr>
            </a:lvl1pPr>
            <a:lvl2pPr lvl="1" rtl="0">
              <a:spcBef>
                <a:spcPts val="1600"/>
              </a:spcBef>
              <a:spcAft>
                <a:spcPts val="0"/>
              </a:spcAft>
              <a:buSzPts val="1400"/>
              <a:buChar char="○"/>
              <a:defRPr/>
            </a:lvl2pPr>
            <a:lvl3pPr lvl="2" rtl="0">
              <a:spcBef>
                <a:spcPts val="1600"/>
              </a:spcBef>
              <a:spcAft>
                <a:spcPts val="0"/>
              </a:spcAft>
              <a:buSzPts val="1400"/>
              <a:buChar char="■"/>
              <a:defRPr/>
            </a:lvl3pPr>
            <a:lvl4pPr lvl="3" rtl="0">
              <a:spcBef>
                <a:spcPts val="1600"/>
              </a:spcBef>
              <a:spcAft>
                <a:spcPts val="0"/>
              </a:spcAft>
              <a:buSzPts val="1400"/>
              <a:buChar char="●"/>
              <a:defRPr/>
            </a:lvl4pPr>
            <a:lvl5pPr lvl="4" rtl="0">
              <a:spcBef>
                <a:spcPts val="1600"/>
              </a:spcBef>
              <a:spcAft>
                <a:spcPts val="0"/>
              </a:spcAft>
              <a:buSzPts val="1400"/>
              <a:buChar char="○"/>
              <a:defRPr/>
            </a:lvl5pPr>
            <a:lvl6pPr lvl="5" rtl="0">
              <a:spcBef>
                <a:spcPts val="1600"/>
              </a:spcBef>
              <a:spcAft>
                <a:spcPts val="0"/>
              </a:spcAft>
              <a:buSzPts val="1400"/>
              <a:buChar char="■"/>
              <a:defRPr/>
            </a:lvl6pPr>
            <a:lvl7pPr lvl="6" rtl="0">
              <a:spcBef>
                <a:spcPts val="1600"/>
              </a:spcBef>
              <a:spcAft>
                <a:spcPts val="0"/>
              </a:spcAft>
              <a:buSzPts val="1400"/>
              <a:buChar char="●"/>
              <a:defRPr/>
            </a:lvl7pPr>
            <a:lvl8pPr lvl="7" rtl="0">
              <a:spcBef>
                <a:spcPts val="1600"/>
              </a:spcBef>
              <a:spcAft>
                <a:spcPts val="0"/>
              </a:spcAft>
              <a:buSzPts val="1400"/>
              <a:buChar char="○"/>
              <a:defRPr/>
            </a:lvl8pPr>
            <a:lvl9pPr lvl="8" rtl="0">
              <a:spcBef>
                <a:spcPts val="1600"/>
              </a:spcBef>
              <a:spcAft>
                <a:spcPts val="1600"/>
              </a:spcAft>
              <a:buSzPts val="1400"/>
              <a:buChar char="■"/>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34" name="Shape 34"/>
        <p:cNvGrpSpPr/>
        <p:nvPr/>
      </p:nvGrpSpPr>
      <p:grpSpPr>
        <a:xfrm>
          <a:off x="0" y="0"/>
          <a:ext cx="0" cy="0"/>
          <a:chOff x="0" y="0"/>
          <a:chExt cx="0" cy="0"/>
        </a:xfrm>
      </p:grpSpPr>
      <p:sp>
        <p:nvSpPr>
          <p:cNvPr id="35" name="Google Shape;35;p6"/>
          <p:cNvSpPr/>
          <p:nvPr/>
        </p:nvSpPr>
        <p:spPr>
          <a:xfrm>
            <a:off x="0" y="75"/>
            <a:ext cx="9144000" cy="5143500"/>
          </a:xfrm>
          <a:prstGeom prst="rect">
            <a:avLst/>
          </a:prstGeom>
          <a:solidFill>
            <a:srgbClr val="0A15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A153D"/>
              </a:solidFill>
            </a:endParaRPr>
          </a:p>
        </p:txBody>
      </p:sp>
      <p:sp>
        <p:nvSpPr>
          <p:cNvPr id="36" name="Google Shape;36;p6"/>
          <p:cNvSpPr/>
          <p:nvPr/>
        </p:nvSpPr>
        <p:spPr>
          <a:xfrm flipH="1">
            <a:off x="0" y="4938000"/>
            <a:ext cx="9144000" cy="2055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6"/>
          <p:cNvSpPr txBox="1"/>
          <p:nvPr>
            <p:ph type="title"/>
          </p:nvPr>
        </p:nvSpPr>
        <p:spPr>
          <a:xfrm>
            <a:off x="714300" y="548700"/>
            <a:ext cx="7715400" cy="468900"/>
          </a:xfrm>
          <a:prstGeom prst="rect">
            <a:avLst/>
          </a:prstGeom>
        </p:spPr>
        <p:txBody>
          <a:bodyPr anchorCtr="0" anchor="t" bIns="91425" lIns="91425" spcFirstLastPara="1" rIns="91425" wrap="square" tIns="91425">
            <a:noAutofit/>
          </a:bodyPr>
          <a:lstStyle>
            <a:lvl1pPr lvl="0">
              <a:spcBef>
                <a:spcPts val="0"/>
              </a:spcBef>
              <a:spcAft>
                <a:spcPts val="0"/>
              </a:spcAft>
              <a:buClr>
                <a:schemeClr val="accent3"/>
              </a:buClr>
              <a:buSzPts val="2800"/>
              <a:buNone/>
              <a:defRPr>
                <a:solidFill>
                  <a:schemeClr val="accent3"/>
                </a:solidFill>
              </a:defRPr>
            </a:lvl1pPr>
            <a:lvl2pPr lvl="1">
              <a:spcBef>
                <a:spcPts val="0"/>
              </a:spcBef>
              <a:spcAft>
                <a:spcPts val="0"/>
              </a:spcAft>
              <a:buClr>
                <a:schemeClr val="accent3"/>
              </a:buClr>
              <a:buSzPts val="2800"/>
              <a:buNone/>
              <a:defRPr>
                <a:solidFill>
                  <a:schemeClr val="accent3"/>
                </a:solidFill>
              </a:defRPr>
            </a:lvl2pPr>
            <a:lvl3pPr lvl="2">
              <a:spcBef>
                <a:spcPts val="0"/>
              </a:spcBef>
              <a:spcAft>
                <a:spcPts val="0"/>
              </a:spcAft>
              <a:buClr>
                <a:schemeClr val="accent3"/>
              </a:buClr>
              <a:buSzPts val="2800"/>
              <a:buNone/>
              <a:defRPr>
                <a:solidFill>
                  <a:schemeClr val="accent3"/>
                </a:solidFill>
              </a:defRPr>
            </a:lvl3pPr>
            <a:lvl4pPr lvl="3">
              <a:spcBef>
                <a:spcPts val="0"/>
              </a:spcBef>
              <a:spcAft>
                <a:spcPts val="0"/>
              </a:spcAft>
              <a:buClr>
                <a:schemeClr val="accent3"/>
              </a:buClr>
              <a:buSzPts val="2800"/>
              <a:buNone/>
              <a:defRPr>
                <a:solidFill>
                  <a:schemeClr val="accent3"/>
                </a:solidFill>
              </a:defRPr>
            </a:lvl4pPr>
            <a:lvl5pPr lvl="4">
              <a:spcBef>
                <a:spcPts val="0"/>
              </a:spcBef>
              <a:spcAft>
                <a:spcPts val="0"/>
              </a:spcAft>
              <a:buClr>
                <a:schemeClr val="accent3"/>
              </a:buClr>
              <a:buSzPts val="2800"/>
              <a:buNone/>
              <a:defRPr>
                <a:solidFill>
                  <a:schemeClr val="accent3"/>
                </a:solidFill>
              </a:defRPr>
            </a:lvl5pPr>
            <a:lvl6pPr lvl="5">
              <a:spcBef>
                <a:spcPts val="0"/>
              </a:spcBef>
              <a:spcAft>
                <a:spcPts val="0"/>
              </a:spcAft>
              <a:buClr>
                <a:schemeClr val="accent3"/>
              </a:buClr>
              <a:buSzPts val="2800"/>
              <a:buNone/>
              <a:defRPr>
                <a:solidFill>
                  <a:schemeClr val="accent3"/>
                </a:solidFill>
              </a:defRPr>
            </a:lvl6pPr>
            <a:lvl7pPr lvl="6">
              <a:spcBef>
                <a:spcPts val="0"/>
              </a:spcBef>
              <a:spcAft>
                <a:spcPts val="0"/>
              </a:spcAft>
              <a:buClr>
                <a:schemeClr val="accent3"/>
              </a:buClr>
              <a:buSzPts val="2800"/>
              <a:buNone/>
              <a:defRPr>
                <a:solidFill>
                  <a:schemeClr val="accent3"/>
                </a:solidFill>
              </a:defRPr>
            </a:lvl7pPr>
            <a:lvl8pPr lvl="7">
              <a:spcBef>
                <a:spcPts val="0"/>
              </a:spcBef>
              <a:spcAft>
                <a:spcPts val="0"/>
              </a:spcAft>
              <a:buClr>
                <a:schemeClr val="accent3"/>
              </a:buClr>
              <a:buSzPts val="2800"/>
              <a:buNone/>
              <a:defRPr>
                <a:solidFill>
                  <a:schemeClr val="accent3"/>
                </a:solidFill>
              </a:defRPr>
            </a:lvl8pPr>
            <a:lvl9pPr lvl="8">
              <a:spcBef>
                <a:spcPts val="0"/>
              </a:spcBef>
              <a:spcAft>
                <a:spcPts val="0"/>
              </a:spcAft>
              <a:buClr>
                <a:schemeClr val="accent3"/>
              </a:buClr>
              <a:buSzPts val="2800"/>
              <a:buNone/>
              <a:defRPr>
                <a:solidFill>
                  <a:schemeClr val="accent3"/>
                </a:solidFill>
              </a:defRPr>
            </a:lvl9pPr>
          </a:lstStyle>
          <a:p/>
        </p:txBody>
      </p:sp>
      <p:sp>
        <p:nvSpPr>
          <p:cNvPr id="38" name="Google Shape;38;p6"/>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39" name="Shape 39"/>
        <p:cNvGrpSpPr/>
        <p:nvPr/>
      </p:nvGrpSpPr>
      <p:grpSpPr>
        <a:xfrm>
          <a:off x="0" y="0"/>
          <a:ext cx="0" cy="0"/>
          <a:chOff x="0" y="0"/>
          <a:chExt cx="0" cy="0"/>
        </a:xfrm>
      </p:grpSpPr>
      <p:sp>
        <p:nvSpPr>
          <p:cNvPr id="40" name="Google Shape;40;p7"/>
          <p:cNvSpPr/>
          <p:nvPr/>
        </p:nvSpPr>
        <p:spPr>
          <a:xfrm>
            <a:off x="0" y="75"/>
            <a:ext cx="9144000" cy="5143500"/>
          </a:xfrm>
          <a:prstGeom prst="rect">
            <a:avLst/>
          </a:prstGeom>
          <a:solidFill>
            <a:srgbClr val="0A15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7"/>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
        <p:nvSpPr>
          <p:cNvPr id="42" name="Google Shape;42;p7"/>
          <p:cNvSpPr txBox="1"/>
          <p:nvPr>
            <p:ph type="title"/>
          </p:nvPr>
        </p:nvSpPr>
        <p:spPr>
          <a:xfrm>
            <a:off x="5111400" y="1598875"/>
            <a:ext cx="2403000" cy="9168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accent3"/>
              </a:buClr>
              <a:buSzPts val="2800"/>
              <a:buNone/>
              <a:defRPr>
                <a:solidFill>
                  <a:schemeClr val="accent3"/>
                </a:solidFill>
                <a:latin typeface="Oswald Medium"/>
                <a:ea typeface="Oswald Medium"/>
                <a:cs typeface="Oswald Medium"/>
                <a:sym typeface="Oswald Medium"/>
              </a:defRPr>
            </a:lvl1pPr>
            <a:lvl2pPr lvl="1" rtl="0">
              <a:spcBef>
                <a:spcPts val="0"/>
              </a:spcBef>
              <a:spcAft>
                <a:spcPts val="0"/>
              </a:spcAft>
              <a:buClr>
                <a:schemeClr val="accent3"/>
              </a:buClr>
              <a:buSzPts val="2800"/>
              <a:buNone/>
              <a:defRPr>
                <a:solidFill>
                  <a:schemeClr val="accent3"/>
                </a:solidFill>
              </a:defRPr>
            </a:lvl2pPr>
            <a:lvl3pPr lvl="2" rtl="0">
              <a:spcBef>
                <a:spcPts val="0"/>
              </a:spcBef>
              <a:spcAft>
                <a:spcPts val="0"/>
              </a:spcAft>
              <a:buClr>
                <a:schemeClr val="accent3"/>
              </a:buClr>
              <a:buSzPts val="2800"/>
              <a:buNone/>
              <a:defRPr>
                <a:solidFill>
                  <a:schemeClr val="accent3"/>
                </a:solidFill>
              </a:defRPr>
            </a:lvl3pPr>
            <a:lvl4pPr lvl="3" rtl="0">
              <a:spcBef>
                <a:spcPts val="0"/>
              </a:spcBef>
              <a:spcAft>
                <a:spcPts val="0"/>
              </a:spcAft>
              <a:buClr>
                <a:schemeClr val="accent3"/>
              </a:buClr>
              <a:buSzPts val="2800"/>
              <a:buNone/>
              <a:defRPr>
                <a:solidFill>
                  <a:schemeClr val="accent3"/>
                </a:solidFill>
              </a:defRPr>
            </a:lvl4pPr>
            <a:lvl5pPr lvl="4" rtl="0">
              <a:spcBef>
                <a:spcPts val="0"/>
              </a:spcBef>
              <a:spcAft>
                <a:spcPts val="0"/>
              </a:spcAft>
              <a:buClr>
                <a:schemeClr val="accent3"/>
              </a:buClr>
              <a:buSzPts val="2800"/>
              <a:buNone/>
              <a:defRPr>
                <a:solidFill>
                  <a:schemeClr val="accent3"/>
                </a:solidFill>
              </a:defRPr>
            </a:lvl5pPr>
            <a:lvl6pPr lvl="5" rtl="0">
              <a:spcBef>
                <a:spcPts val="0"/>
              </a:spcBef>
              <a:spcAft>
                <a:spcPts val="0"/>
              </a:spcAft>
              <a:buClr>
                <a:schemeClr val="accent3"/>
              </a:buClr>
              <a:buSzPts val="2800"/>
              <a:buNone/>
              <a:defRPr>
                <a:solidFill>
                  <a:schemeClr val="accent3"/>
                </a:solidFill>
              </a:defRPr>
            </a:lvl6pPr>
            <a:lvl7pPr lvl="6" rtl="0">
              <a:spcBef>
                <a:spcPts val="0"/>
              </a:spcBef>
              <a:spcAft>
                <a:spcPts val="0"/>
              </a:spcAft>
              <a:buClr>
                <a:schemeClr val="accent3"/>
              </a:buClr>
              <a:buSzPts val="2800"/>
              <a:buNone/>
              <a:defRPr>
                <a:solidFill>
                  <a:schemeClr val="accent3"/>
                </a:solidFill>
              </a:defRPr>
            </a:lvl7pPr>
            <a:lvl8pPr lvl="7" rtl="0">
              <a:spcBef>
                <a:spcPts val="0"/>
              </a:spcBef>
              <a:spcAft>
                <a:spcPts val="0"/>
              </a:spcAft>
              <a:buClr>
                <a:schemeClr val="accent3"/>
              </a:buClr>
              <a:buSzPts val="2800"/>
              <a:buNone/>
              <a:defRPr>
                <a:solidFill>
                  <a:schemeClr val="accent3"/>
                </a:solidFill>
              </a:defRPr>
            </a:lvl8pPr>
            <a:lvl9pPr lvl="8" rtl="0">
              <a:spcBef>
                <a:spcPts val="0"/>
              </a:spcBef>
              <a:spcAft>
                <a:spcPts val="0"/>
              </a:spcAft>
              <a:buClr>
                <a:schemeClr val="accent3"/>
              </a:buClr>
              <a:buSzPts val="2800"/>
              <a:buNone/>
              <a:defRPr>
                <a:solidFill>
                  <a:schemeClr val="accent3"/>
                </a:solidFill>
              </a:defRPr>
            </a:lvl9pPr>
          </a:lstStyle>
          <a:p/>
        </p:txBody>
      </p:sp>
      <p:sp>
        <p:nvSpPr>
          <p:cNvPr id="43" name="Google Shape;43;p7"/>
          <p:cNvSpPr txBox="1"/>
          <p:nvPr>
            <p:ph idx="1" type="subTitle"/>
          </p:nvPr>
        </p:nvSpPr>
        <p:spPr>
          <a:xfrm>
            <a:off x="5111400" y="2926575"/>
            <a:ext cx="3070500" cy="1369200"/>
          </a:xfrm>
          <a:prstGeom prst="rect">
            <a:avLst/>
          </a:prstGeom>
        </p:spPr>
        <p:txBody>
          <a:bodyPr anchorCtr="0" anchor="t" bIns="91425" lIns="91425" spcFirstLastPara="1" rIns="91425" wrap="square" tIns="91425">
            <a:noAutofit/>
          </a:bodyPr>
          <a:lstStyle>
            <a:lvl1pPr lvl="0">
              <a:spcBef>
                <a:spcPts val="0"/>
              </a:spcBef>
              <a:spcAft>
                <a:spcPts val="0"/>
              </a:spcAft>
              <a:buClr>
                <a:srgbClr val="FFFFFF"/>
              </a:buClr>
              <a:buSzPts val="1400"/>
              <a:buNone/>
              <a:defRPr sz="1400">
                <a:solidFill>
                  <a:srgbClr val="FFFFFF"/>
                </a:solidFill>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p:txBody>
      </p:sp>
      <p:sp>
        <p:nvSpPr>
          <p:cNvPr id="44" name="Google Shape;44;p7"/>
          <p:cNvSpPr/>
          <p:nvPr/>
        </p:nvSpPr>
        <p:spPr>
          <a:xfrm rot="-5400000">
            <a:off x="-2469000" y="2468998"/>
            <a:ext cx="5143500" cy="2055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45" name="Shape 45"/>
        <p:cNvGrpSpPr/>
        <p:nvPr/>
      </p:nvGrpSpPr>
      <p:grpSpPr>
        <a:xfrm>
          <a:off x="0" y="0"/>
          <a:ext cx="0" cy="0"/>
          <a:chOff x="0" y="0"/>
          <a:chExt cx="0" cy="0"/>
        </a:xfrm>
      </p:grpSpPr>
      <p:sp>
        <p:nvSpPr>
          <p:cNvPr id="46" name="Google Shape;46;p8"/>
          <p:cNvSpPr/>
          <p:nvPr/>
        </p:nvSpPr>
        <p:spPr>
          <a:xfrm rot="-5400000">
            <a:off x="2000250" y="-1997850"/>
            <a:ext cx="5143500" cy="91392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8"/>
          <p:cNvSpPr/>
          <p:nvPr/>
        </p:nvSpPr>
        <p:spPr>
          <a:xfrm rot="10800000">
            <a:off x="0" y="0"/>
            <a:ext cx="9144000" cy="2055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8"/>
          <p:cNvSpPr txBox="1"/>
          <p:nvPr>
            <p:ph type="title"/>
          </p:nvPr>
        </p:nvSpPr>
        <p:spPr>
          <a:xfrm>
            <a:off x="1388100" y="965175"/>
            <a:ext cx="6367800" cy="3375600"/>
          </a:xfrm>
          <a:prstGeom prst="rect">
            <a:avLst/>
          </a:prstGeom>
        </p:spPr>
        <p:txBody>
          <a:bodyPr anchorCtr="0" anchor="ctr" bIns="91425" lIns="91425" spcFirstLastPara="1" rIns="91425" wrap="square" tIns="91425">
            <a:noAutofit/>
          </a:bodyPr>
          <a:lstStyle>
            <a:lvl1pPr lvl="0" algn="ctr">
              <a:spcBef>
                <a:spcPts val="0"/>
              </a:spcBef>
              <a:spcAft>
                <a:spcPts val="0"/>
              </a:spcAft>
              <a:buSzPts val="4800"/>
              <a:buNone/>
              <a:defRPr sz="9600">
                <a:solidFill>
                  <a:schemeClr val="lt1"/>
                </a:solidFill>
              </a:defRPr>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
        <p:nvSpPr>
          <p:cNvPr id="49" name="Google Shape;49;p8"/>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50" name="Shape 50"/>
        <p:cNvGrpSpPr/>
        <p:nvPr/>
      </p:nvGrpSpPr>
      <p:grpSpPr>
        <a:xfrm>
          <a:off x="0" y="0"/>
          <a:ext cx="0" cy="0"/>
          <a:chOff x="0" y="0"/>
          <a:chExt cx="0" cy="0"/>
        </a:xfrm>
      </p:grpSpPr>
      <p:sp>
        <p:nvSpPr>
          <p:cNvPr id="51" name="Google Shape;51;p9"/>
          <p:cNvSpPr/>
          <p:nvPr/>
        </p:nvSpPr>
        <p:spPr>
          <a:xfrm>
            <a:off x="0" y="-125"/>
            <a:ext cx="9144000" cy="5143500"/>
          </a:xfrm>
          <a:prstGeom prst="rect">
            <a:avLst/>
          </a:prstGeom>
          <a:solidFill>
            <a:srgbClr val="0A15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9"/>
          <p:cNvSpPr txBox="1"/>
          <p:nvPr>
            <p:ph type="title"/>
          </p:nvPr>
        </p:nvSpPr>
        <p:spPr>
          <a:xfrm>
            <a:off x="714300" y="138075"/>
            <a:ext cx="3010200" cy="1482300"/>
          </a:xfrm>
          <a:prstGeom prst="rect">
            <a:avLst/>
          </a:prstGeom>
        </p:spPr>
        <p:txBody>
          <a:bodyPr anchorCtr="0" anchor="b" bIns="91425" lIns="91425" spcFirstLastPara="1" rIns="91425" wrap="square" tIns="91425">
            <a:noAutofit/>
          </a:bodyPr>
          <a:lstStyle>
            <a:lvl1pPr lvl="0">
              <a:spcBef>
                <a:spcPts val="0"/>
              </a:spcBef>
              <a:spcAft>
                <a:spcPts val="0"/>
              </a:spcAft>
              <a:buClr>
                <a:schemeClr val="accent3"/>
              </a:buClr>
              <a:buSzPts val="4200"/>
              <a:buNone/>
              <a:defRPr>
                <a:solidFill>
                  <a:schemeClr val="accent3"/>
                </a:solidFill>
              </a:defRPr>
            </a:lvl1pPr>
            <a:lvl2pPr lvl="1" algn="ctr">
              <a:spcBef>
                <a:spcPts val="0"/>
              </a:spcBef>
              <a:spcAft>
                <a:spcPts val="0"/>
              </a:spcAft>
              <a:buClr>
                <a:schemeClr val="accent3"/>
              </a:buClr>
              <a:buSzPts val="4200"/>
              <a:buNone/>
              <a:defRPr sz="4200">
                <a:solidFill>
                  <a:schemeClr val="accent3"/>
                </a:solidFill>
              </a:defRPr>
            </a:lvl2pPr>
            <a:lvl3pPr lvl="2" algn="ctr">
              <a:spcBef>
                <a:spcPts val="0"/>
              </a:spcBef>
              <a:spcAft>
                <a:spcPts val="0"/>
              </a:spcAft>
              <a:buClr>
                <a:schemeClr val="accent3"/>
              </a:buClr>
              <a:buSzPts val="4200"/>
              <a:buNone/>
              <a:defRPr sz="4200">
                <a:solidFill>
                  <a:schemeClr val="accent3"/>
                </a:solidFill>
              </a:defRPr>
            </a:lvl3pPr>
            <a:lvl4pPr lvl="3" algn="ctr">
              <a:spcBef>
                <a:spcPts val="0"/>
              </a:spcBef>
              <a:spcAft>
                <a:spcPts val="0"/>
              </a:spcAft>
              <a:buClr>
                <a:schemeClr val="accent3"/>
              </a:buClr>
              <a:buSzPts val="4200"/>
              <a:buNone/>
              <a:defRPr sz="4200">
                <a:solidFill>
                  <a:schemeClr val="accent3"/>
                </a:solidFill>
              </a:defRPr>
            </a:lvl4pPr>
            <a:lvl5pPr lvl="4" algn="ctr">
              <a:spcBef>
                <a:spcPts val="0"/>
              </a:spcBef>
              <a:spcAft>
                <a:spcPts val="0"/>
              </a:spcAft>
              <a:buClr>
                <a:schemeClr val="accent3"/>
              </a:buClr>
              <a:buSzPts val="4200"/>
              <a:buNone/>
              <a:defRPr sz="4200">
                <a:solidFill>
                  <a:schemeClr val="accent3"/>
                </a:solidFill>
              </a:defRPr>
            </a:lvl5pPr>
            <a:lvl6pPr lvl="5" algn="ctr">
              <a:spcBef>
                <a:spcPts val="0"/>
              </a:spcBef>
              <a:spcAft>
                <a:spcPts val="0"/>
              </a:spcAft>
              <a:buClr>
                <a:schemeClr val="accent3"/>
              </a:buClr>
              <a:buSzPts val="4200"/>
              <a:buNone/>
              <a:defRPr sz="4200">
                <a:solidFill>
                  <a:schemeClr val="accent3"/>
                </a:solidFill>
              </a:defRPr>
            </a:lvl6pPr>
            <a:lvl7pPr lvl="6" algn="ctr">
              <a:spcBef>
                <a:spcPts val="0"/>
              </a:spcBef>
              <a:spcAft>
                <a:spcPts val="0"/>
              </a:spcAft>
              <a:buClr>
                <a:schemeClr val="accent3"/>
              </a:buClr>
              <a:buSzPts val="4200"/>
              <a:buNone/>
              <a:defRPr sz="4200">
                <a:solidFill>
                  <a:schemeClr val="accent3"/>
                </a:solidFill>
              </a:defRPr>
            </a:lvl7pPr>
            <a:lvl8pPr lvl="7" algn="ctr">
              <a:spcBef>
                <a:spcPts val="0"/>
              </a:spcBef>
              <a:spcAft>
                <a:spcPts val="0"/>
              </a:spcAft>
              <a:buClr>
                <a:schemeClr val="accent3"/>
              </a:buClr>
              <a:buSzPts val="4200"/>
              <a:buNone/>
              <a:defRPr sz="4200">
                <a:solidFill>
                  <a:schemeClr val="accent3"/>
                </a:solidFill>
              </a:defRPr>
            </a:lvl8pPr>
            <a:lvl9pPr lvl="8" algn="ctr">
              <a:spcBef>
                <a:spcPts val="0"/>
              </a:spcBef>
              <a:spcAft>
                <a:spcPts val="0"/>
              </a:spcAft>
              <a:buClr>
                <a:schemeClr val="accent3"/>
              </a:buClr>
              <a:buSzPts val="4200"/>
              <a:buNone/>
              <a:defRPr sz="4200">
                <a:solidFill>
                  <a:schemeClr val="accent3"/>
                </a:solidFill>
              </a:defRPr>
            </a:lvl9pPr>
          </a:lstStyle>
          <a:p/>
        </p:txBody>
      </p:sp>
      <p:sp>
        <p:nvSpPr>
          <p:cNvPr id="53" name="Google Shape;53;p9"/>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
        <p:nvSpPr>
          <p:cNvPr id="54" name="Google Shape;54;p9"/>
          <p:cNvSpPr/>
          <p:nvPr/>
        </p:nvSpPr>
        <p:spPr>
          <a:xfrm rot="-5400000">
            <a:off x="-2469000" y="2468998"/>
            <a:ext cx="5143500" cy="2055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9"/>
          <p:cNvSpPr txBox="1"/>
          <p:nvPr>
            <p:ph idx="1" type="subTitle"/>
          </p:nvPr>
        </p:nvSpPr>
        <p:spPr>
          <a:xfrm>
            <a:off x="714300" y="1933575"/>
            <a:ext cx="3476700" cy="2652000"/>
          </a:xfrm>
          <a:prstGeom prst="rect">
            <a:avLst/>
          </a:prstGeom>
        </p:spPr>
        <p:txBody>
          <a:bodyPr anchorCtr="0" anchor="t" bIns="91425" lIns="91425" spcFirstLastPara="1" rIns="91425" wrap="square" tIns="91425">
            <a:noAutofit/>
          </a:bodyPr>
          <a:lstStyle>
            <a:lvl1pPr lvl="0">
              <a:spcBef>
                <a:spcPts val="0"/>
              </a:spcBef>
              <a:spcAft>
                <a:spcPts val="0"/>
              </a:spcAft>
              <a:buClr>
                <a:schemeClr val="accent2"/>
              </a:buClr>
              <a:buSzPts val="1400"/>
              <a:buChar char="●"/>
              <a:defRPr sz="1400">
                <a:solidFill>
                  <a:srgbClr val="FFFFFF"/>
                </a:solidFill>
              </a:defRPr>
            </a:lvl1pPr>
            <a:lvl2pPr lvl="1">
              <a:spcBef>
                <a:spcPts val="1600"/>
              </a:spcBef>
              <a:spcAft>
                <a:spcPts val="0"/>
              </a:spcAft>
              <a:buSzPts val="1400"/>
              <a:buChar char="○"/>
              <a:defRPr/>
            </a:lvl2pPr>
            <a:lvl3pPr lvl="2">
              <a:spcBef>
                <a:spcPts val="1600"/>
              </a:spcBef>
              <a:spcAft>
                <a:spcPts val="0"/>
              </a:spcAft>
              <a:buSzPts val="1400"/>
              <a:buChar char="■"/>
              <a:defRPr/>
            </a:lvl3pPr>
            <a:lvl4pPr lvl="3">
              <a:spcBef>
                <a:spcPts val="1600"/>
              </a:spcBef>
              <a:spcAft>
                <a:spcPts val="0"/>
              </a:spcAft>
              <a:buSzPts val="1400"/>
              <a:buChar char="●"/>
              <a:defRPr/>
            </a:lvl4pPr>
            <a:lvl5pPr lvl="4">
              <a:spcBef>
                <a:spcPts val="1600"/>
              </a:spcBef>
              <a:spcAft>
                <a:spcPts val="0"/>
              </a:spcAft>
              <a:buSzPts val="1400"/>
              <a:buChar char="○"/>
              <a:defRPr/>
            </a:lvl5pPr>
            <a:lvl6pPr lvl="5">
              <a:spcBef>
                <a:spcPts val="1600"/>
              </a:spcBef>
              <a:spcAft>
                <a:spcPts val="0"/>
              </a:spcAft>
              <a:buSzPts val="1400"/>
              <a:buChar char="■"/>
              <a:defRPr/>
            </a:lvl6pPr>
            <a:lvl7pPr lvl="6">
              <a:spcBef>
                <a:spcPts val="1600"/>
              </a:spcBef>
              <a:spcAft>
                <a:spcPts val="0"/>
              </a:spcAft>
              <a:buSzPts val="1400"/>
              <a:buChar char="●"/>
              <a:defRPr/>
            </a:lvl7pPr>
            <a:lvl8pPr lvl="7">
              <a:spcBef>
                <a:spcPts val="1600"/>
              </a:spcBef>
              <a:spcAft>
                <a:spcPts val="0"/>
              </a:spcAft>
              <a:buSzPts val="1400"/>
              <a:buChar char="○"/>
              <a:defRPr/>
            </a:lvl8pPr>
            <a:lvl9pPr lvl="8">
              <a:spcBef>
                <a:spcPts val="1600"/>
              </a:spcBef>
              <a:spcAft>
                <a:spcPts val="1600"/>
              </a:spcAft>
              <a:buSzPts val="1400"/>
              <a:buChar char="■"/>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bg>
      <p:bgPr>
        <a:solidFill>
          <a:schemeClr val="lt2"/>
        </a:solidFill>
      </p:bgPr>
    </p:bg>
    <p:spTree>
      <p:nvGrpSpPr>
        <p:cNvPr id="56" name="Shape 56"/>
        <p:cNvGrpSpPr/>
        <p:nvPr/>
      </p:nvGrpSpPr>
      <p:grpSpPr>
        <a:xfrm>
          <a:off x="0" y="0"/>
          <a:ext cx="0" cy="0"/>
          <a:chOff x="0" y="0"/>
          <a:chExt cx="0" cy="0"/>
        </a:xfrm>
      </p:grpSpPr>
      <p:sp>
        <p:nvSpPr>
          <p:cNvPr id="57" name="Google Shape;57;p10"/>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
        <p:nvSpPr>
          <p:cNvPr id="58" name="Google Shape;58;p10"/>
          <p:cNvSpPr txBox="1"/>
          <p:nvPr>
            <p:ph type="title"/>
          </p:nvPr>
        </p:nvSpPr>
        <p:spPr>
          <a:xfrm>
            <a:off x="4143475" y="629400"/>
            <a:ext cx="4035600" cy="1910400"/>
          </a:xfrm>
          <a:prstGeom prst="rect">
            <a:avLst/>
          </a:prstGeom>
        </p:spPr>
        <p:txBody>
          <a:bodyPr anchorCtr="0" anchor="t" bIns="91425" lIns="91425" spcFirstLastPara="1" rIns="91425" wrap="square" tIns="91425">
            <a:noAutofit/>
          </a:bodyPr>
          <a:lstStyle>
            <a:lvl1pPr lvl="0" algn="r">
              <a:spcBef>
                <a:spcPts val="0"/>
              </a:spcBef>
              <a:spcAft>
                <a:spcPts val="0"/>
              </a:spcAft>
              <a:buSzPts val="2800"/>
              <a:buNone/>
              <a:defRPr sz="3300">
                <a:solidFill>
                  <a:schemeClr val="lt1"/>
                </a:solidFill>
              </a:defRPr>
            </a:lvl1pPr>
            <a:lvl2pPr lvl="1">
              <a:spcBef>
                <a:spcPts val="0"/>
              </a:spcBef>
              <a:spcAft>
                <a:spcPts val="0"/>
              </a:spcAft>
              <a:buSzPts val="2800"/>
              <a:buFont typeface="Oswald Medium"/>
              <a:buNone/>
              <a:defRPr>
                <a:latin typeface="Oswald Medium"/>
                <a:ea typeface="Oswald Medium"/>
                <a:cs typeface="Oswald Medium"/>
                <a:sym typeface="Oswald Medium"/>
              </a:defRPr>
            </a:lvl2pPr>
            <a:lvl3pPr lvl="2">
              <a:spcBef>
                <a:spcPts val="0"/>
              </a:spcBef>
              <a:spcAft>
                <a:spcPts val="0"/>
              </a:spcAft>
              <a:buSzPts val="2800"/>
              <a:buFont typeface="Oswald Medium"/>
              <a:buNone/>
              <a:defRPr>
                <a:latin typeface="Oswald Medium"/>
                <a:ea typeface="Oswald Medium"/>
                <a:cs typeface="Oswald Medium"/>
                <a:sym typeface="Oswald Medium"/>
              </a:defRPr>
            </a:lvl3pPr>
            <a:lvl4pPr lvl="3">
              <a:spcBef>
                <a:spcPts val="0"/>
              </a:spcBef>
              <a:spcAft>
                <a:spcPts val="0"/>
              </a:spcAft>
              <a:buSzPts val="2800"/>
              <a:buFont typeface="Oswald Medium"/>
              <a:buNone/>
              <a:defRPr>
                <a:latin typeface="Oswald Medium"/>
                <a:ea typeface="Oswald Medium"/>
                <a:cs typeface="Oswald Medium"/>
                <a:sym typeface="Oswald Medium"/>
              </a:defRPr>
            </a:lvl4pPr>
            <a:lvl5pPr lvl="4">
              <a:spcBef>
                <a:spcPts val="0"/>
              </a:spcBef>
              <a:spcAft>
                <a:spcPts val="0"/>
              </a:spcAft>
              <a:buSzPts val="2800"/>
              <a:buFont typeface="Oswald Medium"/>
              <a:buNone/>
              <a:defRPr>
                <a:latin typeface="Oswald Medium"/>
                <a:ea typeface="Oswald Medium"/>
                <a:cs typeface="Oswald Medium"/>
                <a:sym typeface="Oswald Medium"/>
              </a:defRPr>
            </a:lvl5pPr>
            <a:lvl6pPr lvl="5">
              <a:spcBef>
                <a:spcPts val="0"/>
              </a:spcBef>
              <a:spcAft>
                <a:spcPts val="0"/>
              </a:spcAft>
              <a:buSzPts val="2800"/>
              <a:buFont typeface="Oswald Medium"/>
              <a:buNone/>
              <a:defRPr>
                <a:latin typeface="Oswald Medium"/>
                <a:ea typeface="Oswald Medium"/>
                <a:cs typeface="Oswald Medium"/>
                <a:sym typeface="Oswald Medium"/>
              </a:defRPr>
            </a:lvl6pPr>
            <a:lvl7pPr lvl="6">
              <a:spcBef>
                <a:spcPts val="0"/>
              </a:spcBef>
              <a:spcAft>
                <a:spcPts val="0"/>
              </a:spcAft>
              <a:buSzPts val="2800"/>
              <a:buFont typeface="Oswald Medium"/>
              <a:buNone/>
              <a:defRPr>
                <a:latin typeface="Oswald Medium"/>
                <a:ea typeface="Oswald Medium"/>
                <a:cs typeface="Oswald Medium"/>
                <a:sym typeface="Oswald Medium"/>
              </a:defRPr>
            </a:lvl7pPr>
            <a:lvl8pPr lvl="7">
              <a:spcBef>
                <a:spcPts val="0"/>
              </a:spcBef>
              <a:spcAft>
                <a:spcPts val="0"/>
              </a:spcAft>
              <a:buSzPts val="2800"/>
              <a:buFont typeface="Oswald Medium"/>
              <a:buNone/>
              <a:defRPr>
                <a:latin typeface="Oswald Medium"/>
                <a:ea typeface="Oswald Medium"/>
                <a:cs typeface="Oswald Medium"/>
                <a:sym typeface="Oswald Medium"/>
              </a:defRPr>
            </a:lvl8pPr>
            <a:lvl9pPr lvl="8">
              <a:spcBef>
                <a:spcPts val="0"/>
              </a:spcBef>
              <a:spcAft>
                <a:spcPts val="0"/>
              </a:spcAft>
              <a:buSzPts val="2800"/>
              <a:buFont typeface="Oswald Medium"/>
              <a:buNone/>
              <a:defRPr>
                <a:latin typeface="Oswald Medium"/>
                <a:ea typeface="Oswald Medium"/>
                <a:cs typeface="Oswald Medium"/>
                <a:sym typeface="Oswald Medium"/>
              </a:defRPr>
            </a:lvl9pPr>
          </a:lstStyle>
          <a:p/>
        </p:txBody>
      </p:sp>
      <p:sp>
        <p:nvSpPr>
          <p:cNvPr id="59" name="Google Shape;59;p10"/>
          <p:cNvSpPr/>
          <p:nvPr/>
        </p:nvSpPr>
        <p:spPr>
          <a:xfrm rot="-5400000">
            <a:off x="6469500" y="2468998"/>
            <a:ext cx="5143500" cy="2055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5" Type="http://schemas.openxmlformats.org/officeDocument/2006/relationships/theme" Target="../theme/theme1.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14300" y="548700"/>
            <a:ext cx="7715400" cy="468900"/>
          </a:xfrm>
          <a:prstGeom prst="rect">
            <a:avLst/>
          </a:prstGeom>
          <a:noFill/>
          <a:ln>
            <a:noFill/>
          </a:ln>
        </p:spPr>
        <p:txBody>
          <a:bodyPr anchorCtr="0" anchor="t" bIns="91425" lIns="91425" spcFirstLastPara="1" rIns="91425" wrap="square" tIns="91425">
            <a:noAutofit/>
          </a:bodyPr>
          <a:lstStyle>
            <a:lvl1pPr lvl="0">
              <a:spcBef>
                <a:spcPts val="0"/>
              </a:spcBef>
              <a:spcAft>
                <a:spcPts val="0"/>
              </a:spcAft>
              <a:buClr>
                <a:schemeClr val="dk1"/>
              </a:buClr>
              <a:buSzPts val="2800"/>
              <a:buFont typeface="Oswald Medium"/>
              <a:buNone/>
              <a:defRPr sz="2800">
                <a:solidFill>
                  <a:schemeClr val="dk1"/>
                </a:solidFill>
                <a:latin typeface="Oswald Medium"/>
                <a:ea typeface="Oswald Medium"/>
                <a:cs typeface="Oswald Medium"/>
                <a:sym typeface="Oswald Medium"/>
              </a:defRPr>
            </a:lvl1pPr>
            <a:lvl2pPr lvl="1">
              <a:spcBef>
                <a:spcPts val="0"/>
              </a:spcBef>
              <a:spcAft>
                <a:spcPts val="0"/>
              </a:spcAft>
              <a:buClr>
                <a:schemeClr val="dk1"/>
              </a:buClr>
              <a:buSzPts val="2800"/>
              <a:buFont typeface="Frank Ruhl Libre Medium"/>
              <a:buNone/>
              <a:defRPr sz="2800">
                <a:solidFill>
                  <a:schemeClr val="dk1"/>
                </a:solidFill>
                <a:latin typeface="Frank Ruhl Libre Medium"/>
                <a:ea typeface="Frank Ruhl Libre Medium"/>
                <a:cs typeface="Frank Ruhl Libre Medium"/>
                <a:sym typeface="Frank Ruhl Libre Medium"/>
              </a:defRPr>
            </a:lvl2pPr>
            <a:lvl3pPr lvl="2">
              <a:spcBef>
                <a:spcPts val="0"/>
              </a:spcBef>
              <a:spcAft>
                <a:spcPts val="0"/>
              </a:spcAft>
              <a:buClr>
                <a:schemeClr val="dk1"/>
              </a:buClr>
              <a:buSzPts val="2800"/>
              <a:buFont typeface="Frank Ruhl Libre Medium"/>
              <a:buNone/>
              <a:defRPr sz="2800">
                <a:solidFill>
                  <a:schemeClr val="dk1"/>
                </a:solidFill>
                <a:latin typeface="Frank Ruhl Libre Medium"/>
                <a:ea typeface="Frank Ruhl Libre Medium"/>
                <a:cs typeface="Frank Ruhl Libre Medium"/>
                <a:sym typeface="Frank Ruhl Libre Medium"/>
              </a:defRPr>
            </a:lvl3pPr>
            <a:lvl4pPr lvl="3">
              <a:spcBef>
                <a:spcPts val="0"/>
              </a:spcBef>
              <a:spcAft>
                <a:spcPts val="0"/>
              </a:spcAft>
              <a:buClr>
                <a:schemeClr val="dk1"/>
              </a:buClr>
              <a:buSzPts val="2800"/>
              <a:buFont typeface="Frank Ruhl Libre Medium"/>
              <a:buNone/>
              <a:defRPr sz="2800">
                <a:solidFill>
                  <a:schemeClr val="dk1"/>
                </a:solidFill>
                <a:latin typeface="Frank Ruhl Libre Medium"/>
                <a:ea typeface="Frank Ruhl Libre Medium"/>
                <a:cs typeface="Frank Ruhl Libre Medium"/>
                <a:sym typeface="Frank Ruhl Libre Medium"/>
              </a:defRPr>
            </a:lvl4pPr>
            <a:lvl5pPr lvl="4">
              <a:spcBef>
                <a:spcPts val="0"/>
              </a:spcBef>
              <a:spcAft>
                <a:spcPts val="0"/>
              </a:spcAft>
              <a:buClr>
                <a:schemeClr val="dk1"/>
              </a:buClr>
              <a:buSzPts val="2800"/>
              <a:buFont typeface="Frank Ruhl Libre Medium"/>
              <a:buNone/>
              <a:defRPr sz="2800">
                <a:solidFill>
                  <a:schemeClr val="dk1"/>
                </a:solidFill>
                <a:latin typeface="Frank Ruhl Libre Medium"/>
                <a:ea typeface="Frank Ruhl Libre Medium"/>
                <a:cs typeface="Frank Ruhl Libre Medium"/>
                <a:sym typeface="Frank Ruhl Libre Medium"/>
              </a:defRPr>
            </a:lvl5pPr>
            <a:lvl6pPr lvl="5">
              <a:spcBef>
                <a:spcPts val="0"/>
              </a:spcBef>
              <a:spcAft>
                <a:spcPts val="0"/>
              </a:spcAft>
              <a:buClr>
                <a:schemeClr val="dk1"/>
              </a:buClr>
              <a:buSzPts val="2800"/>
              <a:buFont typeface="Frank Ruhl Libre Medium"/>
              <a:buNone/>
              <a:defRPr sz="2800">
                <a:solidFill>
                  <a:schemeClr val="dk1"/>
                </a:solidFill>
                <a:latin typeface="Frank Ruhl Libre Medium"/>
                <a:ea typeface="Frank Ruhl Libre Medium"/>
                <a:cs typeface="Frank Ruhl Libre Medium"/>
                <a:sym typeface="Frank Ruhl Libre Medium"/>
              </a:defRPr>
            </a:lvl6pPr>
            <a:lvl7pPr lvl="6">
              <a:spcBef>
                <a:spcPts val="0"/>
              </a:spcBef>
              <a:spcAft>
                <a:spcPts val="0"/>
              </a:spcAft>
              <a:buClr>
                <a:schemeClr val="dk1"/>
              </a:buClr>
              <a:buSzPts val="2800"/>
              <a:buFont typeface="Frank Ruhl Libre Medium"/>
              <a:buNone/>
              <a:defRPr sz="2800">
                <a:solidFill>
                  <a:schemeClr val="dk1"/>
                </a:solidFill>
                <a:latin typeface="Frank Ruhl Libre Medium"/>
                <a:ea typeface="Frank Ruhl Libre Medium"/>
                <a:cs typeface="Frank Ruhl Libre Medium"/>
                <a:sym typeface="Frank Ruhl Libre Medium"/>
              </a:defRPr>
            </a:lvl7pPr>
            <a:lvl8pPr lvl="7">
              <a:spcBef>
                <a:spcPts val="0"/>
              </a:spcBef>
              <a:spcAft>
                <a:spcPts val="0"/>
              </a:spcAft>
              <a:buClr>
                <a:schemeClr val="dk1"/>
              </a:buClr>
              <a:buSzPts val="2800"/>
              <a:buFont typeface="Frank Ruhl Libre Medium"/>
              <a:buNone/>
              <a:defRPr sz="2800">
                <a:solidFill>
                  <a:schemeClr val="dk1"/>
                </a:solidFill>
                <a:latin typeface="Frank Ruhl Libre Medium"/>
                <a:ea typeface="Frank Ruhl Libre Medium"/>
                <a:cs typeface="Frank Ruhl Libre Medium"/>
                <a:sym typeface="Frank Ruhl Libre Medium"/>
              </a:defRPr>
            </a:lvl8pPr>
            <a:lvl9pPr lvl="8">
              <a:spcBef>
                <a:spcPts val="0"/>
              </a:spcBef>
              <a:spcAft>
                <a:spcPts val="0"/>
              </a:spcAft>
              <a:buClr>
                <a:schemeClr val="dk1"/>
              </a:buClr>
              <a:buSzPts val="2800"/>
              <a:buFont typeface="Frank Ruhl Libre Medium"/>
              <a:buNone/>
              <a:defRPr sz="2800">
                <a:solidFill>
                  <a:schemeClr val="dk1"/>
                </a:solidFill>
                <a:latin typeface="Frank Ruhl Libre Medium"/>
                <a:ea typeface="Frank Ruhl Libre Medium"/>
                <a:cs typeface="Frank Ruhl Libre Medium"/>
                <a:sym typeface="Frank Ruhl Libre Medium"/>
              </a:defRPr>
            </a:lvl9pPr>
          </a:lstStyle>
          <a:p/>
        </p:txBody>
      </p:sp>
      <p:sp>
        <p:nvSpPr>
          <p:cNvPr id="7" name="Google Shape;7;p1"/>
          <p:cNvSpPr txBox="1"/>
          <p:nvPr>
            <p:ph idx="1" type="body"/>
          </p:nvPr>
        </p:nvSpPr>
        <p:spPr>
          <a:xfrm>
            <a:off x="714300" y="1496550"/>
            <a:ext cx="7715400" cy="3072300"/>
          </a:xfrm>
          <a:prstGeom prst="rect">
            <a:avLst/>
          </a:prstGeom>
          <a:noFill/>
          <a:ln>
            <a:noFill/>
          </a:ln>
        </p:spPr>
        <p:txBody>
          <a:bodyPr anchorCtr="0" anchor="t" bIns="91425" lIns="91425" spcFirstLastPara="1" rIns="91425" wrap="square" tIns="91425">
            <a:noAutofit/>
          </a:bodyPr>
          <a:lstStyle>
            <a:lvl1pPr indent="-342900" lvl="0" marL="457200">
              <a:lnSpc>
                <a:spcPct val="115000"/>
              </a:lnSpc>
              <a:spcBef>
                <a:spcPts val="0"/>
              </a:spcBef>
              <a:spcAft>
                <a:spcPts val="0"/>
              </a:spcAft>
              <a:buClr>
                <a:schemeClr val="dk2"/>
              </a:buClr>
              <a:buSzPts val="1800"/>
              <a:buFont typeface="Roboto"/>
              <a:buChar char="●"/>
              <a:defRPr sz="1800">
                <a:solidFill>
                  <a:schemeClr val="dk2"/>
                </a:solidFill>
                <a:latin typeface="Roboto"/>
                <a:ea typeface="Roboto"/>
                <a:cs typeface="Roboto"/>
                <a:sym typeface="Roboto"/>
              </a:defRPr>
            </a:lvl1pPr>
            <a:lvl2pPr indent="-317500" lvl="1" marL="914400">
              <a:lnSpc>
                <a:spcPct val="115000"/>
              </a:lnSpc>
              <a:spcBef>
                <a:spcPts val="1600"/>
              </a:spcBef>
              <a:spcAft>
                <a:spcPts val="0"/>
              </a:spcAft>
              <a:buClr>
                <a:schemeClr val="dk2"/>
              </a:buClr>
              <a:buSzPts val="1400"/>
              <a:buFont typeface="Roboto"/>
              <a:buChar char="○"/>
              <a:defRPr>
                <a:solidFill>
                  <a:schemeClr val="dk2"/>
                </a:solidFill>
                <a:latin typeface="Roboto"/>
                <a:ea typeface="Roboto"/>
                <a:cs typeface="Roboto"/>
                <a:sym typeface="Roboto"/>
              </a:defRPr>
            </a:lvl2pPr>
            <a:lvl3pPr indent="-317500" lvl="2" marL="1371600">
              <a:lnSpc>
                <a:spcPct val="115000"/>
              </a:lnSpc>
              <a:spcBef>
                <a:spcPts val="1600"/>
              </a:spcBef>
              <a:spcAft>
                <a:spcPts val="0"/>
              </a:spcAft>
              <a:buClr>
                <a:schemeClr val="dk2"/>
              </a:buClr>
              <a:buSzPts val="1400"/>
              <a:buFont typeface="Roboto"/>
              <a:buChar char="■"/>
              <a:defRPr>
                <a:solidFill>
                  <a:schemeClr val="dk2"/>
                </a:solidFill>
                <a:latin typeface="Roboto"/>
                <a:ea typeface="Roboto"/>
                <a:cs typeface="Roboto"/>
                <a:sym typeface="Roboto"/>
              </a:defRPr>
            </a:lvl3pPr>
            <a:lvl4pPr indent="-317500" lvl="3" marL="1828800">
              <a:lnSpc>
                <a:spcPct val="115000"/>
              </a:lnSpc>
              <a:spcBef>
                <a:spcPts val="1600"/>
              </a:spcBef>
              <a:spcAft>
                <a:spcPts val="0"/>
              </a:spcAft>
              <a:buClr>
                <a:schemeClr val="dk2"/>
              </a:buClr>
              <a:buSzPts val="1400"/>
              <a:buFont typeface="Roboto"/>
              <a:buChar char="●"/>
              <a:defRPr>
                <a:solidFill>
                  <a:schemeClr val="dk2"/>
                </a:solidFill>
                <a:latin typeface="Roboto"/>
                <a:ea typeface="Roboto"/>
                <a:cs typeface="Roboto"/>
                <a:sym typeface="Roboto"/>
              </a:defRPr>
            </a:lvl4pPr>
            <a:lvl5pPr indent="-317500" lvl="4" marL="2286000">
              <a:lnSpc>
                <a:spcPct val="115000"/>
              </a:lnSpc>
              <a:spcBef>
                <a:spcPts val="1600"/>
              </a:spcBef>
              <a:spcAft>
                <a:spcPts val="0"/>
              </a:spcAft>
              <a:buClr>
                <a:schemeClr val="dk2"/>
              </a:buClr>
              <a:buSzPts val="1400"/>
              <a:buFont typeface="Roboto"/>
              <a:buChar char="○"/>
              <a:defRPr>
                <a:solidFill>
                  <a:schemeClr val="dk2"/>
                </a:solidFill>
                <a:latin typeface="Roboto"/>
                <a:ea typeface="Roboto"/>
                <a:cs typeface="Roboto"/>
                <a:sym typeface="Roboto"/>
              </a:defRPr>
            </a:lvl5pPr>
            <a:lvl6pPr indent="-317500" lvl="5" marL="2743200">
              <a:lnSpc>
                <a:spcPct val="115000"/>
              </a:lnSpc>
              <a:spcBef>
                <a:spcPts val="1600"/>
              </a:spcBef>
              <a:spcAft>
                <a:spcPts val="0"/>
              </a:spcAft>
              <a:buClr>
                <a:schemeClr val="dk2"/>
              </a:buClr>
              <a:buSzPts val="1400"/>
              <a:buFont typeface="Roboto"/>
              <a:buChar char="■"/>
              <a:defRPr>
                <a:solidFill>
                  <a:schemeClr val="dk2"/>
                </a:solidFill>
                <a:latin typeface="Roboto"/>
                <a:ea typeface="Roboto"/>
                <a:cs typeface="Roboto"/>
                <a:sym typeface="Roboto"/>
              </a:defRPr>
            </a:lvl6pPr>
            <a:lvl7pPr indent="-317500" lvl="6" marL="3200400">
              <a:lnSpc>
                <a:spcPct val="115000"/>
              </a:lnSpc>
              <a:spcBef>
                <a:spcPts val="1600"/>
              </a:spcBef>
              <a:spcAft>
                <a:spcPts val="0"/>
              </a:spcAft>
              <a:buClr>
                <a:schemeClr val="dk2"/>
              </a:buClr>
              <a:buSzPts val="1400"/>
              <a:buFont typeface="Roboto"/>
              <a:buChar char="●"/>
              <a:defRPr>
                <a:solidFill>
                  <a:schemeClr val="dk2"/>
                </a:solidFill>
                <a:latin typeface="Roboto"/>
                <a:ea typeface="Roboto"/>
                <a:cs typeface="Roboto"/>
                <a:sym typeface="Roboto"/>
              </a:defRPr>
            </a:lvl7pPr>
            <a:lvl8pPr indent="-317500" lvl="7" marL="3657600">
              <a:lnSpc>
                <a:spcPct val="115000"/>
              </a:lnSpc>
              <a:spcBef>
                <a:spcPts val="1600"/>
              </a:spcBef>
              <a:spcAft>
                <a:spcPts val="0"/>
              </a:spcAft>
              <a:buClr>
                <a:schemeClr val="dk2"/>
              </a:buClr>
              <a:buSzPts val="1400"/>
              <a:buFont typeface="Roboto"/>
              <a:buChar char="○"/>
              <a:defRPr>
                <a:solidFill>
                  <a:schemeClr val="dk2"/>
                </a:solidFill>
                <a:latin typeface="Roboto"/>
                <a:ea typeface="Roboto"/>
                <a:cs typeface="Roboto"/>
                <a:sym typeface="Roboto"/>
              </a:defRPr>
            </a:lvl8pPr>
            <a:lvl9pPr indent="-317500" lvl="8" marL="4114800">
              <a:lnSpc>
                <a:spcPct val="115000"/>
              </a:lnSpc>
              <a:spcBef>
                <a:spcPts val="1600"/>
              </a:spcBef>
              <a:spcAft>
                <a:spcPts val="1600"/>
              </a:spcAft>
              <a:buClr>
                <a:schemeClr val="dk2"/>
              </a:buClr>
              <a:buSzPts val="1400"/>
              <a:buFont typeface="Roboto"/>
              <a:buChar char="■"/>
              <a:defRPr>
                <a:solidFill>
                  <a:schemeClr val="dk2"/>
                </a:solidFill>
                <a:latin typeface="Roboto"/>
                <a:ea typeface="Roboto"/>
                <a:cs typeface="Roboto"/>
                <a:sym typeface="Roboto"/>
              </a:defRPr>
            </a:lvl9pPr>
          </a:lstStyle>
          <a:p/>
        </p:txBody>
      </p:sp>
      <p:sp>
        <p:nvSpPr>
          <p:cNvPr id="8" name="Google Shape;8;p1"/>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164" name="Shape 164"/>
        <p:cNvGrpSpPr/>
        <p:nvPr/>
      </p:nvGrpSpPr>
      <p:grpSpPr>
        <a:xfrm>
          <a:off x="0" y="0"/>
          <a:ext cx="0" cy="0"/>
          <a:chOff x="0" y="0"/>
          <a:chExt cx="0" cy="0"/>
        </a:xfrm>
      </p:grpSpPr>
      <p:sp>
        <p:nvSpPr>
          <p:cNvPr id="165" name="Google Shape;165;p26"/>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166" name="Google Shape;166;p26"/>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2"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5.xml"/><Relationship Id="rId3" Type="http://schemas.openxmlformats.org/officeDocument/2006/relationships/image" Target="../media/image1.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6.xml"/><Relationship Id="rId3" Type="http://schemas.openxmlformats.org/officeDocument/2006/relationships/image" Target="../media/image2.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7.xml"/><Relationship Id="rId3" Type="http://schemas.openxmlformats.org/officeDocument/2006/relationships/image" Target="../media/image6.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0.xml"/><Relationship Id="rId3" Type="http://schemas.openxmlformats.org/officeDocument/2006/relationships/image" Target="../media/image9.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27.xml"/><Relationship Id="rId3" Type="http://schemas.openxmlformats.org/officeDocument/2006/relationships/hyperlink" Target="https://www.census.gov/quickfacts/fact/table/jacksontownshipoceancountynewjersey/PST045219" TargetMode="External"/><Relationship Id="rId4" Type="http://schemas.openxmlformats.org/officeDocument/2006/relationships/hyperlink" Target="https://www.jacksonfiredist3.org/About" TargetMode="External"/><Relationship Id="rId9" Type="http://schemas.openxmlformats.org/officeDocument/2006/relationships/hyperlink" Target="https://www.nfpa.org/-/media/files/News-and-Research/Fire-statistics-and-reports/Emergency-responders/osfdprofile.pdf" TargetMode="External"/><Relationship Id="rId5" Type="http://schemas.openxmlformats.org/officeDocument/2006/relationships/hyperlink" Target="https://www.thelakewoodscoop.com/news/2019/11/lakewood-fire-department-to-hire-16-new-firefighters.html" TargetMode="External"/><Relationship Id="rId6" Type="http://schemas.openxmlformats.org/officeDocument/2006/relationships/hyperlink" Target="https://www.app.com/story/news/local/communitychange/2021/08/12/lakewood-nj-population-2020-census-results/8112581002/" TargetMode="External"/><Relationship Id="rId7" Type="http://schemas.openxmlformats.org/officeDocument/2006/relationships/hyperlink" Target="https://www.thelakewoodscoop.com/news/2021/06/photos-lakewood-fire-department-hires-new-members-makes-promotions.html" TargetMode="External"/><Relationship Id="rId8" Type="http://schemas.openxmlformats.org/officeDocument/2006/relationships/hyperlink" Target="https://firefighterinsider.com/how-many-firefighters-are-needed-to-fight-a-fire/#:~:text=On%20average%2C%20approximately%2010%20to,is%20in%20when%20they%20arrive" TargetMode="External"/><Relationship Id="rId10" Type="http://schemas.openxmlformats.org/officeDocument/2006/relationships/hyperlink" Target="https://brucehensler.typepad.com/the-practical-fireman/2008/07/nfpa-1710-1720-and-response-time.html#:~:text=The%20NFPA%20uses%20this%20formula,distance%20of%201.5%20road%20miles" TargetMode="Externa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8.xml"/><Relationship Id="rId3" Type="http://schemas.openxmlformats.org/officeDocument/2006/relationships/hyperlink" Target="https://fonts.google.com/specimen/Oswald" TargetMode="External"/><Relationship Id="rId4" Type="http://schemas.openxmlformats.org/officeDocument/2006/relationships/hyperlink" Target="https://fonts.google.com/specimen/Roboto+Slab" TargetMode="Externa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9.xml"/><Relationship Id="rId3"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4" Type="http://schemas.openxmlformats.org/officeDocument/2006/relationships/image" Target="../media/image7.gif"/><Relationship Id="rId9" Type="http://schemas.openxmlformats.org/officeDocument/2006/relationships/image" Target="../media/image3.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11" Type="http://schemas.openxmlformats.org/officeDocument/2006/relationships/image" Target="../media/image8.gif"/><Relationship Id="rId10" Type="http://schemas.openxmlformats.org/officeDocument/2006/relationships/image" Target="../media/image4.gif"/><Relationship Id="rId13" Type="http://schemas.openxmlformats.org/officeDocument/2006/relationships/hyperlink" Target="https://stories.freepik.com/cuate?utm_source=slidesgo_template&amp;utm_medium=referral-link&amp;utm_campaign=slidesgo_final_slides&amp;utm_term=cuate&amp;utm_content=stories" TargetMode="External"/><Relationship Id="rId12" Type="http://schemas.openxmlformats.org/officeDocument/2006/relationships/image" Target="../media/image5.gif"/></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0.xml"/><Relationship Id="rId3" Type="http://schemas.openxmlformats.org/officeDocument/2006/relationships/hyperlink" Target="https://bit.ly/2ZjL1pd" TargetMode="Externa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6.xml"/><Relationship Id="rId3" Type="http://schemas.openxmlformats.org/officeDocument/2006/relationships/hyperlink" Target="https://chrome.google.com/webstore/detail/flaticon-for-gsuit-gslide/haekgjfnhhdkgfgmldhfokhmfkgmciba" TargetMode="Externa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1" name="Shape 171"/>
        <p:cNvGrpSpPr/>
        <p:nvPr/>
      </p:nvGrpSpPr>
      <p:grpSpPr>
        <a:xfrm>
          <a:off x="0" y="0"/>
          <a:ext cx="0" cy="0"/>
          <a:chOff x="0" y="0"/>
          <a:chExt cx="0" cy="0"/>
        </a:xfrm>
      </p:grpSpPr>
      <p:sp>
        <p:nvSpPr>
          <p:cNvPr id="172" name="Google Shape;172;p28"/>
          <p:cNvSpPr txBox="1"/>
          <p:nvPr>
            <p:ph type="ctrTitle"/>
          </p:nvPr>
        </p:nvSpPr>
        <p:spPr>
          <a:xfrm>
            <a:off x="566700" y="3167002"/>
            <a:ext cx="8577300" cy="1492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solidFill>
                  <a:schemeClr val="accent3"/>
                </a:solidFill>
              </a:rPr>
              <a:t>HOW MANY FIREFIGHTERS </a:t>
            </a:r>
            <a:r>
              <a:rPr lang="en">
                <a:solidFill>
                  <a:srgbClr val="FFFFFF"/>
                </a:solidFill>
              </a:rPr>
              <a:t>DO WE NEED?</a:t>
            </a:r>
            <a:endParaRPr>
              <a:solidFill>
                <a:srgbClr val="FFFFFF"/>
              </a:solidFill>
            </a:endParaRPr>
          </a:p>
        </p:txBody>
      </p:sp>
      <p:sp>
        <p:nvSpPr>
          <p:cNvPr id="173" name="Google Shape;173;p28"/>
          <p:cNvSpPr/>
          <p:nvPr/>
        </p:nvSpPr>
        <p:spPr>
          <a:xfrm>
            <a:off x="4221675" y="1290952"/>
            <a:ext cx="700647" cy="820781"/>
          </a:xfrm>
          <a:custGeom>
            <a:rect b="b" l="l" r="r" t="t"/>
            <a:pathLst>
              <a:path extrusionOk="0" h="21337" w="18214">
                <a:moveTo>
                  <a:pt x="9274" y="1256"/>
                </a:moveTo>
                <a:lnTo>
                  <a:pt x="9274" y="1256"/>
                </a:lnTo>
                <a:cubicBezTo>
                  <a:pt x="12710" y="3758"/>
                  <a:pt x="11743" y="7661"/>
                  <a:pt x="11709" y="7827"/>
                </a:cubicBezTo>
                <a:cubicBezTo>
                  <a:pt x="11676" y="7961"/>
                  <a:pt x="11709" y="8094"/>
                  <a:pt x="11809" y="8228"/>
                </a:cubicBezTo>
                <a:cubicBezTo>
                  <a:pt x="11884" y="8303"/>
                  <a:pt x="11997" y="8340"/>
                  <a:pt x="12105" y="8340"/>
                </a:cubicBezTo>
                <a:cubicBezTo>
                  <a:pt x="12141" y="8340"/>
                  <a:pt x="12176" y="8336"/>
                  <a:pt x="12210" y="8328"/>
                </a:cubicBezTo>
                <a:cubicBezTo>
                  <a:pt x="13177" y="8094"/>
                  <a:pt x="13777" y="7160"/>
                  <a:pt x="14111" y="6460"/>
                </a:cubicBezTo>
                <a:cubicBezTo>
                  <a:pt x="15178" y="8261"/>
                  <a:pt x="15278" y="10496"/>
                  <a:pt x="14378" y="12397"/>
                </a:cubicBezTo>
                <a:cubicBezTo>
                  <a:pt x="14311" y="12531"/>
                  <a:pt x="14311" y="12697"/>
                  <a:pt x="14411" y="12831"/>
                </a:cubicBezTo>
                <a:cubicBezTo>
                  <a:pt x="14466" y="12941"/>
                  <a:pt x="14590" y="13006"/>
                  <a:pt x="14707" y="13006"/>
                </a:cubicBezTo>
                <a:cubicBezTo>
                  <a:pt x="14731" y="13006"/>
                  <a:pt x="14755" y="13003"/>
                  <a:pt x="14778" y="12998"/>
                </a:cubicBezTo>
                <a:cubicBezTo>
                  <a:pt x="15712" y="12964"/>
                  <a:pt x="16613" y="12664"/>
                  <a:pt x="17380" y="12130"/>
                </a:cubicBezTo>
                <a:lnTo>
                  <a:pt x="17380" y="12130"/>
                </a:lnTo>
                <a:cubicBezTo>
                  <a:pt x="17180" y="15066"/>
                  <a:pt x="16246" y="17267"/>
                  <a:pt x="14611" y="18668"/>
                </a:cubicBezTo>
                <a:cubicBezTo>
                  <a:pt x="14178" y="19035"/>
                  <a:pt x="13711" y="19336"/>
                  <a:pt x="13210" y="19569"/>
                </a:cubicBezTo>
                <a:cubicBezTo>
                  <a:pt x="14044" y="18502"/>
                  <a:pt x="14511" y="17001"/>
                  <a:pt x="14511" y="15066"/>
                </a:cubicBezTo>
                <a:cubicBezTo>
                  <a:pt x="14511" y="14866"/>
                  <a:pt x="14378" y="14699"/>
                  <a:pt x="14178" y="14632"/>
                </a:cubicBezTo>
                <a:cubicBezTo>
                  <a:pt x="14150" y="14627"/>
                  <a:pt x="14121" y="14624"/>
                  <a:pt x="14092" y="14624"/>
                </a:cubicBezTo>
                <a:cubicBezTo>
                  <a:pt x="13947" y="14624"/>
                  <a:pt x="13794" y="14693"/>
                  <a:pt x="13711" y="14832"/>
                </a:cubicBezTo>
                <a:cubicBezTo>
                  <a:pt x="13477" y="15233"/>
                  <a:pt x="13144" y="15533"/>
                  <a:pt x="12743" y="15733"/>
                </a:cubicBezTo>
                <a:cubicBezTo>
                  <a:pt x="13044" y="14499"/>
                  <a:pt x="12777" y="13164"/>
                  <a:pt x="12009" y="12164"/>
                </a:cubicBezTo>
                <a:cubicBezTo>
                  <a:pt x="11909" y="12030"/>
                  <a:pt x="11776" y="11997"/>
                  <a:pt x="11609" y="11997"/>
                </a:cubicBezTo>
                <a:cubicBezTo>
                  <a:pt x="11476" y="11997"/>
                  <a:pt x="11342" y="12097"/>
                  <a:pt x="11276" y="12230"/>
                </a:cubicBezTo>
                <a:cubicBezTo>
                  <a:pt x="11176" y="12464"/>
                  <a:pt x="11042" y="12697"/>
                  <a:pt x="10909" y="12931"/>
                </a:cubicBezTo>
                <a:cubicBezTo>
                  <a:pt x="11042" y="11430"/>
                  <a:pt x="10275" y="9996"/>
                  <a:pt x="8974" y="9228"/>
                </a:cubicBezTo>
                <a:cubicBezTo>
                  <a:pt x="8927" y="9205"/>
                  <a:pt x="8875" y="9194"/>
                  <a:pt x="8824" y="9194"/>
                </a:cubicBezTo>
                <a:cubicBezTo>
                  <a:pt x="8731" y="9194"/>
                  <a:pt x="8638" y="9230"/>
                  <a:pt x="8574" y="9295"/>
                </a:cubicBezTo>
                <a:cubicBezTo>
                  <a:pt x="8407" y="9362"/>
                  <a:pt x="8340" y="9529"/>
                  <a:pt x="8374" y="9695"/>
                </a:cubicBezTo>
                <a:cubicBezTo>
                  <a:pt x="8507" y="10496"/>
                  <a:pt x="8407" y="11296"/>
                  <a:pt x="8107" y="12064"/>
                </a:cubicBezTo>
                <a:cubicBezTo>
                  <a:pt x="7806" y="11597"/>
                  <a:pt x="7339" y="11296"/>
                  <a:pt x="6839" y="11130"/>
                </a:cubicBezTo>
                <a:cubicBezTo>
                  <a:pt x="6792" y="11106"/>
                  <a:pt x="6745" y="11095"/>
                  <a:pt x="6697" y="11095"/>
                </a:cubicBezTo>
                <a:cubicBezTo>
                  <a:pt x="6611" y="11095"/>
                  <a:pt x="6525" y="11132"/>
                  <a:pt x="6439" y="11196"/>
                </a:cubicBezTo>
                <a:cubicBezTo>
                  <a:pt x="6339" y="11263"/>
                  <a:pt x="6272" y="11397"/>
                  <a:pt x="6305" y="11563"/>
                </a:cubicBezTo>
                <a:cubicBezTo>
                  <a:pt x="6372" y="12531"/>
                  <a:pt x="6272" y="13531"/>
                  <a:pt x="6039" y="14465"/>
                </a:cubicBezTo>
                <a:cubicBezTo>
                  <a:pt x="5838" y="14165"/>
                  <a:pt x="5638" y="13865"/>
                  <a:pt x="5505" y="13565"/>
                </a:cubicBezTo>
                <a:cubicBezTo>
                  <a:pt x="5418" y="13420"/>
                  <a:pt x="5280" y="13325"/>
                  <a:pt x="5136" y="13325"/>
                </a:cubicBezTo>
                <a:cubicBezTo>
                  <a:pt x="5114" y="13325"/>
                  <a:pt x="5093" y="13327"/>
                  <a:pt x="5071" y="13331"/>
                </a:cubicBezTo>
                <a:cubicBezTo>
                  <a:pt x="4904" y="13331"/>
                  <a:pt x="4771" y="13465"/>
                  <a:pt x="4704" y="13631"/>
                </a:cubicBezTo>
                <a:cubicBezTo>
                  <a:pt x="4671" y="13765"/>
                  <a:pt x="3804" y="16867"/>
                  <a:pt x="5171" y="19135"/>
                </a:cubicBezTo>
                <a:cubicBezTo>
                  <a:pt x="4371" y="18635"/>
                  <a:pt x="3737" y="17968"/>
                  <a:pt x="3237" y="17167"/>
                </a:cubicBezTo>
                <a:cubicBezTo>
                  <a:pt x="1602" y="14499"/>
                  <a:pt x="1936" y="10963"/>
                  <a:pt x="2236" y="9162"/>
                </a:cubicBezTo>
                <a:lnTo>
                  <a:pt x="2236" y="9162"/>
                </a:lnTo>
                <a:cubicBezTo>
                  <a:pt x="3003" y="10429"/>
                  <a:pt x="3670" y="10563"/>
                  <a:pt x="3804" y="10563"/>
                </a:cubicBezTo>
                <a:cubicBezTo>
                  <a:pt x="3937" y="10563"/>
                  <a:pt x="4037" y="10529"/>
                  <a:pt x="4137" y="10463"/>
                </a:cubicBezTo>
                <a:cubicBezTo>
                  <a:pt x="5471" y="9328"/>
                  <a:pt x="5505" y="5993"/>
                  <a:pt x="5438" y="4525"/>
                </a:cubicBezTo>
                <a:lnTo>
                  <a:pt x="5438" y="4525"/>
                </a:lnTo>
                <a:cubicBezTo>
                  <a:pt x="6205" y="4925"/>
                  <a:pt x="6806" y="5626"/>
                  <a:pt x="7039" y="6460"/>
                </a:cubicBezTo>
                <a:cubicBezTo>
                  <a:pt x="7080" y="6663"/>
                  <a:pt x="7256" y="6779"/>
                  <a:pt x="7441" y="6779"/>
                </a:cubicBezTo>
                <a:cubicBezTo>
                  <a:pt x="7560" y="6779"/>
                  <a:pt x="7682" y="6731"/>
                  <a:pt x="7773" y="6626"/>
                </a:cubicBezTo>
                <a:cubicBezTo>
                  <a:pt x="9241" y="4892"/>
                  <a:pt x="9341" y="2524"/>
                  <a:pt x="9274" y="1256"/>
                </a:cubicBezTo>
                <a:close/>
                <a:moveTo>
                  <a:pt x="9241" y="10463"/>
                </a:moveTo>
                <a:cubicBezTo>
                  <a:pt x="10608" y="11830"/>
                  <a:pt x="9908" y="13832"/>
                  <a:pt x="9875" y="13932"/>
                </a:cubicBezTo>
                <a:cubicBezTo>
                  <a:pt x="9841" y="14065"/>
                  <a:pt x="9841" y="14199"/>
                  <a:pt x="9941" y="14299"/>
                </a:cubicBezTo>
                <a:cubicBezTo>
                  <a:pt x="10008" y="14432"/>
                  <a:pt x="10108" y="14499"/>
                  <a:pt x="10242" y="14499"/>
                </a:cubicBezTo>
                <a:cubicBezTo>
                  <a:pt x="10268" y="14502"/>
                  <a:pt x="10294" y="14503"/>
                  <a:pt x="10320" y="14503"/>
                </a:cubicBezTo>
                <a:cubicBezTo>
                  <a:pt x="10855" y="14503"/>
                  <a:pt x="11326" y="13867"/>
                  <a:pt x="11676" y="13231"/>
                </a:cubicBezTo>
                <a:cubicBezTo>
                  <a:pt x="12110" y="14165"/>
                  <a:pt x="12110" y="15199"/>
                  <a:pt x="11676" y="16100"/>
                </a:cubicBezTo>
                <a:cubicBezTo>
                  <a:pt x="11609" y="16233"/>
                  <a:pt x="11609" y="16400"/>
                  <a:pt x="11709" y="16500"/>
                </a:cubicBezTo>
                <a:cubicBezTo>
                  <a:pt x="11776" y="16634"/>
                  <a:pt x="11943" y="16700"/>
                  <a:pt x="12110" y="16700"/>
                </a:cubicBezTo>
                <a:cubicBezTo>
                  <a:pt x="12643" y="16634"/>
                  <a:pt x="13177" y="16433"/>
                  <a:pt x="13611" y="16133"/>
                </a:cubicBezTo>
                <a:lnTo>
                  <a:pt x="13611" y="16133"/>
                </a:lnTo>
                <a:cubicBezTo>
                  <a:pt x="13477" y="17734"/>
                  <a:pt x="12943" y="18902"/>
                  <a:pt x="12076" y="19636"/>
                </a:cubicBezTo>
                <a:lnTo>
                  <a:pt x="12043" y="19636"/>
                </a:lnTo>
                <a:cubicBezTo>
                  <a:pt x="11576" y="20003"/>
                  <a:pt x="11009" y="20270"/>
                  <a:pt x="10408" y="20403"/>
                </a:cubicBezTo>
                <a:cubicBezTo>
                  <a:pt x="10075" y="20436"/>
                  <a:pt x="9750" y="20453"/>
                  <a:pt x="9424" y="20453"/>
                </a:cubicBezTo>
                <a:cubicBezTo>
                  <a:pt x="9099" y="20453"/>
                  <a:pt x="8774" y="20436"/>
                  <a:pt x="8440" y="20403"/>
                </a:cubicBezTo>
                <a:cubicBezTo>
                  <a:pt x="8340" y="20403"/>
                  <a:pt x="8240" y="20336"/>
                  <a:pt x="8107" y="20303"/>
                </a:cubicBezTo>
                <a:cubicBezTo>
                  <a:pt x="7173" y="20103"/>
                  <a:pt x="6372" y="19536"/>
                  <a:pt x="5872" y="18702"/>
                </a:cubicBezTo>
                <a:cubicBezTo>
                  <a:pt x="5105" y="17468"/>
                  <a:pt x="5138" y="15900"/>
                  <a:pt x="5271" y="14866"/>
                </a:cubicBezTo>
                <a:lnTo>
                  <a:pt x="5271" y="14866"/>
                </a:lnTo>
                <a:cubicBezTo>
                  <a:pt x="5405" y="15066"/>
                  <a:pt x="5572" y="15233"/>
                  <a:pt x="5738" y="15399"/>
                </a:cubicBezTo>
                <a:cubicBezTo>
                  <a:pt x="5809" y="15487"/>
                  <a:pt x="5916" y="15529"/>
                  <a:pt x="6027" y="15529"/>
                </a:cubicBezTo>
                <a:cubicBezTo>
                  <a:pt x="6126" y="15529"/>
                  <a:pt x="6227" y="15496"/>
                  <a:pt x="6305" y="15433"/>
                </a:cubicBezTo>
                <a:cubicBezTo>
                  <a:pt x="7006" y="14832"/>
                  <a:pt x="7139" y="13198"/>
                  <a:pt x="7139" y="12164"/>
                </a:cubicBezTo>
                <a:cubicBezTo>
                  <a:pt x="7373" y="12364"/>
                  <a:pt x="7540" y="12631"/>
                  <a:pt x="7640" y="12931"/>
                </a:cubicBezTo>
                <a:cubicBezTo>
                  <a:pt x="7682" y="13142"/>
                  <a:pt x="7871" y="13273"/>
                  <a:pt x="8064" y="13273"/>
                </a:cubicBezTo>
                <a:cubicBezTo>
                  <a:pt x="8175" y="13273"/>
                  <a:pt x="8288" y="13229"/>
                  <a:pt x="8374" y="13131"/>
                </a:cubicBezTo>
                <a:cubicBezTo>
                  <a:pt x="8941" y="12364"/>
                  <a:pt x="9274" y="11430"/>
                  <a:pt x="9241" y="10463"/>
                </a:cubicBezTo>
                <a:close/>
                <a:moveTo>
                  <a:pt x="8766" y="0"/>
                </a:moveTo>
                <a:cubicBezTo>
                  <a:pt x="8529" y="0"/>
                  <a:pt x="8314" y="204"/>
                  <a:pt x="8340" y="489"/>
                </a:cubicBezTo>
                <a:cubicBezTo>
                  <a:pt x="8340" y="489"/>
                  <a:pt x="8841" y="3357"/>
                  <a:pt x="7540" y="5459"/>
                </a:cubicBezTo>
                <a:cubicBezTo>
                  <a:pt x="7039" y="4492"/>
                  <a:pt x="6139" y="3758"/>
                  <a:pt x="5105" y="3458"/>
                </a:cubicBezTo>
                <a:cubicBezTo>
                  <a:pt x="5057" y="3440"/>
                  <a:pt x="5009" y="3431"/>
                  <a:pt x="4961" y="3431"/>
                </a:cubicBezTo>
                <a:cubicBezTo>
                  <a:pt x="4741" y="3431"/>
                  <a:pt x="4537" y="3611"/>
                  <a:pt x="4537" y="3858"/>
                </a:cubicBezTo>
                <a:cubicBezTo>
                  <a:pt x="4671" y="5125"/>
                  <a:pt x="4704" y="8461"/>
                  <a:pt x="3737" y="9629"/>
                </a:cubicBezTo>
                <a:cubicBezTo>
                  <a:pt x="3503" y="9462"/>
                  <a:pt x="3003" y="8995"/>
                  <a:pt x="2469" y="7694"/>
                </a:cubicBezTo>
                <a:cubicBezTo>
                  <a:pt x="2411" y="7549"/>
                  <a:pt x="2277" y="7454"/>
                  <a:pt x="2133" y="7454"/>
                </a:cubicBezTo>
                <a:cubicBezTo>
                  <a:pt x="2112" y="7454"/>
                  <a:pt x="2091" y="7456"/>
                  <a:pt x="2069" y="7460"/>
                </a:cubicBezTo>
                <a:cubicBezTo>
                  <a:pt x="1869" y="7460"/>
                  <a:pt x="1735" y="7594"/>
                  <a:pt x="1669" y="7761"/>
                </a:cubicBezTo>
                <a:cubicBezTo>
                  <a:pt x="1602" y="7994"/>
                  <a:pt x="1" y="13531"/>
                  <a:pt x="2503" y="17568"/>
                </a:cubicBezTo>
                <a:cubicBezTo>
                  <a:pt x="3637" y="19402"/>
                  <a:pt x="5438" y="20570"/>
                  <a:pt x="7907" y="21103"/>
                </a:cubicBezTo>
                <a:cubicBezTo>
                  <a:pt x="8073" y="21170"/>
                  <a:pt x="8307" y="21204"/>
                  <a:pt x="8507" y="21270"/>
                </a:cubicBezTo>
                <a:cubicBezTo>
                  <a:pt x="8774" y="21304"/>
                  <a:pt x="9074" y="21337"/>
                  <a:pt x="9374" y="21337"/>
                </a:cubicBezTo>
                <a:cubicBezTo>
                  <a:pt x="9741" y="21337"/>
                  <a:pt x="10141" y="21270"/>
                  <a:pt x="10508" y="21204"/>
                </a:cubicBezTo>
                <a:cubicBezTo>
                  <a:pt x="12210" y="21037"/>
                  <a:pt x="13844" y="20370"/>
                  <a:pt x="15145" y="19269"/>
                </a:cubicBezTo>
                <a:cubicBezTo>
                  <a:pt x="17180" y="17534"/>
                  <a:pt x="18214" y="14766"/>
                  <a:pt x="18214" y="11030"/>
                </a:cubicBezTo>
                <a:cubicBezTo>
                  <a:pt x="18181" y="10829"/>
                  <a:pt x="18047" y="10696"/>
                  <a:pt x="17880" y="10663"/>
                </a:cubicBezTo>
                <a:cubicBezTo>
                  <a:pt x="17839" y="10649"/>
                  <a:pt x="17797" y="10642"/>
                  <a:pt x="17756" y="10642"/>
                </a:cubicBezTo>
                <a:cubicBezTo>
                  <a:pt x="17602" y="10642"/>
                  <a:pt x="17466" y="10738"/>
                  <a:pt x="17413" y="10896"/>
                </a:cubicBezTo>
                <a:cubicBezTo>
                  <a:pt x="17413" y="10896"/>
                  <a:pt x="16980" y="11730"/>
                  <a:pt x="15379" y="12064"/>
                </a:cubicBezTo>
                <a:cubicBezTo>
                  <a:pt x="16179" y="9762"/>
                  <a:pt x="15779" y="7194"/>
                  <a:pt x="14311" y="5259"/>
                </a:cubicBezTo>
                <a:cubicBezTo>
                  <a:pt x="14228" y="5147"/>
                  <a:pt x="14098" y="5094"/>
                  <a:pt x="13970" y="5094"/>
                </a:cubicBezTo>
                <a:cubicBezTo>
                  <a:pt x="13791" y="5094"/>
                  <a:pt x="13616" y="5198"/>
                  <a:pt x="13577" y="5392"/>
                </a:cubicBezTo>
                <a:cubicBezTo>
                  <a:pt x="13377" y="6026"/>
                  <a:pt x="13077" y="6626"/>
                  <a:pt x="12643" y="7093"/>
                </a:cubicBezTo>
                <a:cubicBezTo>
                  <a:pt x="12943" y="4225"/>
                  <a:pt x="11509" y="1456"/>
                  <a:pt x="8974" y="55"/>
                </a:cubicBezTo>
                <a:cubicBezTo>
                  <a:pt x="8906" y="18"/>
                  <a:pt x="8835" y="0"/>
                  <a:pt x="87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9" name="Shape 839"/>
        <p:cNvGrpSpPr/>
        <p:nvPr/>
      </p:nvGrpSpPr>
      <p:grpSpPr>
        <a:xfrm>
          <a:off x="0" y="0"/>
          <a:ext cx="0" cy="0"/>
          <a:chOff x="0" y="0"/>
          <a:chExt cx="0" cy="0"/>
        </a:xfrm>
      </p:grpSpPr>
      <p:sp>
        <p:nvSpPr>
          <p:cNvPr id="840" name="Google Shape;840;p37"/>
          <p:cNvSpPr txBox="1"/>
          <p:nvPr>
            <p:ph type="title"/>
          </p:nvPr>
        </p:nvSpPr>
        <p:spPr>
          <a:xfrm>
            <a:off x="714300" y="1250088"/>
            <a:ext cx="7715400" cy="1963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3900"/>
              <a:t>It takes about 10-20 firefighters to safely fight a house fire.</a:t>
            </a:r>
            <a:endParaRPr sz="3900"/>
          </a:p>
        </p:txBody>
      </p:sp>
      <p:cxnSp>
        <p:nvCxnSpPr>
          <p:cNvPr id="841" name="Google Shape;841;p37"/>
          <p:cNvCxnSpPr/>
          <p:nvPr/>
        </p:nvCxnSpPr>
        <p:spPr>
          <a:xfrm>
            <a:off x="4249950" y="4020313"/>
            <a:ext cx="644100" cy="0"/>
          </a:xfrm>
          <a:prstGeom prst="straightConnector1">
            <a:avLst/>
          </a:prstGeom>
          <a:noFill/>
          <a:ln cap="flat" cmpd="sng" w="19050">
            <a:solidFill>
              <a:schemeClr val="lt2"/>
            </a:solidFill>
            <a:prstDash val="solid"/>
            <a:round/>
            <a:headEnd len="med" w="med" type="none"/>
            <a:tailEnd len="med" w="med" type="none"/>
          </a:ln>
        </p:spPr>
      </p:cxnSp>
      <p:grpSp>
        <p:nvGrpSpPr>
          <p:cNvPr id="842" name="Google Shape;842;p37"/>
          <p:cNvGrpSpPr/>
          <p:nvPr/>
        </p:nvGrpSpPr>
        <p:grpSpPr>
          <a:xfrm>
            <a:off x="4242588" y="823063"/>
            <a:ext cx="658825" cy="880050"/>
            <a:chOff x="3431375" y="1407250"/>
            <a:chExt cx="658825" cy="880050"/>
          </a:xfrm>
        </p:grpSpPr>
        <p:sp>
          <p:nvSpPr>
            <p:cNvPr id="843" name="Google Shape;843;p37"/>
            <p:cNvSpPr/>
            <p:nvPr/>
          </p:nvSpPr>
          <p:spPr>
            <a:xfrm>
              <a:off x="3431375" y="1407250"/>
              <a:ext cx="658825" cy="880050"/>
            </a:xfrm>
            <a:custGeom>
              <a:rect b="b" l="l" r="r" t="t"/>
              <a:pathLst>
                <a:path extrusionOk="0" h="35202" w="26353">
                  <a:moveTo>
                    <a:pt x="13242" y="841"/>
                  </a:moveTo>
                  <a:cubicBezTo>
                    <a:pt x="13650" y="841"/>
                    <a:pt x="14017" y="1132"/>
                    <a:pt x="14144" y="1544"/>
                  </a:cubicBezTo>
                  <a:lnTo>
                    <a:pt x="14044" y="1544"/>
                  </a:lnTo>
                  <a:cubicBezTo>
                    <a:pt x="13977" y="1544"/>
                    <a:pt x="13877" y="1510"/>
                    <a:pt x="13777" y="1510"/>
                  </a:cubicBezTo>
                  <a:lnTo>
                    <a:pt x="13610" y="1477"/>
                  </a:lnTo>
                  <a:lnTo>
                    <a:pt x="12543" y="1477"/>
                  </a:lnTo>
                  <a:lnTo>
                    <a:pt x="12276" y="1510"/>
                  </a:lnTo>
                  <a:lnTo>
                    <a:pt x="12176" y="1510"/>
                  </a:lnTo>
                  <a:cubicBezTo>
                    <a:pt x="12343" y="1110"/>
                    <a:pt x="12743" y="843"/>
                    <a:pt x="13177" y="843"/>
                  </a:cubicBezTo>
                  <a:cubicBezTo>
                    <a:pt x="13199" y="841"/>
                    <a:pt x="13221" y="841"/>
                    <a:pt x="13242" y="841"/>
                  </a:cubicBezTo>
                  <a:close/>
                  <a:moveTo>
                    <a:pt x="13155" y="2298"/>
                  </a:moveTo>
                  <a:cubicBezTo>
                    <a:pt x="13351" y="2298"/>
                    <a:pt x="13547" y="2313"/>
                    <a:pt x="13744" y="2344"/>
                  </a:cubicBezTo>
                  <a:cubicBezTo>
                    <a:pt x="14010" y="2378"/>
                    <a:pt x="14244" y="2411"/>
                    <a:pt x="14477" y="2511"/>
                  </a:cubicBezTo>
                  <a:cubicBezTo>
                    <a:pt x="15111" y="2711"/>
                    <a:pt x="15712" y="3078"/>
                    <a:pt x="16212" y="3545"/>
                  </a:cubicBezTo>
                  <a:cubicBezTo>
                    <a:pt x="16946" y="4312"/>
                    <a:pt x="17413" y="5313"/>
                    <a:pt x="17446" y="6380"/>
                  </a:cubicBezTo>
                  <a:lnTo>
                    <a:pt x="8873" y="6380"/>
                  </a:lnTo>
                  <a:cubicBezTo>
                    <a:pt x="8940" y="4579"/>
                    <a:pt x="10141" y="3045"/>
                    <a:pt x="11876" y="2478"/>
                  </a:cubicBezTo>
                  <a:lnTo>
                    <a:pt x="11876" y="2478"/>
                  </a:lnTo>
                  <a:lnTo>
                    <a:pt x="11842" y="2511"/>
                  </a:lnTo>
                  <a:cubicBezTo>
                    <a:pt x="12280" y="2373"/>
                    <a:pt x="12717" y="2298"/>
                    <a:pt x="13155" y="2298"/>
                  </a:cubicBezTo>
                  <a:close/>
                  <a:moveTo>
                    <a:pt x="18447" y="7214"/>
                  </a:moveTo>
                  <a:cubicBezTo>
                    <a:pt x="18814" y="7214"/>
                    <a:pt x="19114" y="7515"/>
                    <a:pt x="19114" y="7915"/>
                  </a:cubicBezTo>
                  <a:lnTo>
                    <a:pt x="19114" y="8482"/>
                  </a:lnTo>
                  <a:cubicBezTo>
                    <a:pt x="19114" y="8849"/>
                    <a:pt x="18814" y="9182"/>
                    <a:pt x="18447" y="9182"/>
                  </a:cubicBezTo>
                  <a:lnTo>
                    <a:pt x="7873" y="9182"/>
                  </a:lnTo>
                  <a:cubicBezTo>
                    <a:pt x="7506" y="9149"/>
                    <a:pt x="7206" y="8849"/>
                    <a:pt x="7206" y="8482"/>
                  </a:cubicBezTo>
                  <a:lnTo>
                    <a:pt x="7206" y="7915"/>
                  </a:lnTo>
                  <a:cubicBezTo>
                    <a:pt x="7206" y="7515"/>
                    <a:pt x="7506" y="7214"/>
                    <a:pt x="7873" y="7214"/>
                  </a:cubicBezTo>
                  <a:close/>
                  <a:moveTo>
                    <a:pt x="2536" y="15387"/>
                  </a:moveTo>
                  <a:lnTo>
                    <a:pt x="2536" y="18856"/>
                  </a:lnTo>
                  <a:cubicBezTo>
                    <a:pt x="1101" y="18156"/>
                    <a:pt x="1101" y="16087"/>
                    <a:pt x="2536" y="15387"/>
                  </a:cubicBezTo>
                  <a:close/>
                  <a:moveTo>
                    <a:pt x="23784" y="15420"/>
                  </a:moveTo>
                  <a:cubicBezTo>
                    <a:pt x="25218" y="16121"/>
                    <a:pt x="25218" y="18156"/>
                    <a:pt x="23784" y="18856"/>
                  </a:cubicBezTo>
                  <a:lnTo>
                    <a:pt x="23784" y="15420"/>
                  </a:lnTo>
                  <a:close/>
                  <a:moveTo>
                    <a:pt x="4704" y="14386"/>
                  </a:moveTo>
                  <a:lnTo>
                    <a:pt x="4704" y="19857"/>
                  </a:lnTo>
                  <a:lnTo>
                    <a:pt x="3370" y="19857"/>
                  </a:lnTo>
                  <a:lnTo>
                    <a:pt x="3370" y="14386"/>
                  </a:lnTo>
                  <a:close/>
                  <a:moveTo>
                    <a:pt x="22950" y="14386"/>
                  </a:moveTo>
                  <a:lnTo>
                    <a:pt x="22950" y="14920"/>
                  </a:lnTo>
                  <a:lnTo>
                    <a:pt x="22950" y="19857"/>
                  </a:lnTo>
                  <a:lnTo>
                    <a:pt x="21616" y="19857"/>
                  </a:lnTo>
                  <a:lnTo>
                    <a:pt x="21616" y="14386"/>
                  </a:lnTo>
                  <a:close/>
                  <a:moveTo>
                    <a:pt x="16879" y="9983"/>
                  </a:moveTo>
                  <a:lnTo>
                    <a:pt x="16879" y="13019"/>
                  </a:lnTo>
                  <a:cubicBezTo>
                    <a:pt x="16879" y="13219"/>
                    <a:pt x="17046" y="13419"/>
                    <a:pt x="17279" y="13419"/>
                  </a:cubicBezTo>
                  <a:lnTo>
                    <a:pt x="20815" y="13419"/>
                  </a:lnTo>
                  <a:lnTo>
                    <a:pt x="20782" y="13986"/>
                  </a:lnTo>
                  <a:lnTo>
                    <a:pt x="20782" y="20824"/>
                  </a:lnTo>
                  <a:lnTo>
                    <a:pt x="17279" y="20824"/>
                  </a:lnTo>
                  <a:cubicBezTo>
                    <a:pt x="17046" y="20824"/>
                    <a:pt x="16879" y="21024"/>
                    <a:pt x="16879" y="21258"/>
                  </a:cubicBezTo>
                  <a:lnTo>
                    <a:pt x="16879" y="31031"/>
                  </a:lnTo>
                  <a:lnTo>
                    <a:pt x="9474" y="31031"/>
                  </a:lnTo>
                  <a:lnTo>
                    <a:pt x="9474" y="21258"/>
                  </a:lnTo>
                  <a:cubicBezTo>
                    <a:pt x="9474" y="21024"/>
                    <a:pt x="9274" y="20824"/>
                    <a:pt x="9040" y="20824"/>
                  </a:cubicBezTo>
                  <a:lnTo>
                    <a:pt x="5538" y="20824"/>
                  </a:lnTo>
                  <a:lnTo>
                    <a:pt x="5538" y="13419"/>
                  </a:lnTo>
                  <a:lnTo>
                    <a:pt x="9040" y="13419"/>
                  </a:lnTo>
                  <a:cubicBezTo>
                    <a:pt x="9274" y="13419"/>
                    <a:pt x="9474" y="13219"/>
                    <a:pt x="9474" y="13019"/>
                  </a:cubicBezTo>
                  <a:lnTo>
                    <a:pt x="9474" y="9983"/>
                  </a:lnTo>
                  <a:close/>
                  <a:moveTo>
                    <a:pt x="17913" y="31865"/>
                  </a:moveTo>
                  <a:cubicBezTo>
                    <a:pt x="18547" y="31865"/>
                    <a:pt x="19047" y="32366"/>
                    <a:pt x="19047" y="33000"/>
                  </a:cubicBezTo>
                  <a:lnTo>
                    <a:pt x="19047" y="34401"/>
                  </a:lnTo>
                  <a:lnTo>
                    <a:pt x="7272" y="34401"/>
                  </a:lnTo>
                  <a:lnTo>
                    <a:pt x="7272" y="33000"/>
                  </a:lnTo>
                  <a:cubicBezTo>
                    <a:pt x="7272" y="32366"/>
                    <a:pt x="7773" y="31865"/>
                    <a:pt x="8406" y="31865"/>
                  </a:cubicBezTo>
                  <a:close/>
                  <a:moveTo>
                    <a:pt x="13164" y="1"/>
                  </a:moveTo>
                  <a:cubicBezTo>
                    <a:pt x="12259" y="1"/>
                    <a:pt x="11359" y="593"/>
                    <a:pt x="11309" y="1777"/>
                  </a:cubicBezTo>
                  <a:cubicBezTo>
                    <a:pt x="9407" y="2511"/>
                    <a:pt x="8106" y="4312"/>
                    <a:pt x="8040" y="6380"/>
                  </a:cubicBezTo>
                  <a:lnTo>
                    <a:pt x="7873" y="6380"/>
                  </a:lnTo>
                  <a:cubicBezTo>
                    <a:pt x="7039" y="6380"/>
                    <a:pt x="6372" y="7048"/>
                    <a:pt x="6372" y="7882"/>
                  </a:cubicBezTo>
                  <a:lnTo>
                    <a:pt x="6372" y="8482"/>
                  </a:lnTo>
                  <a:cubicBezTo>
                    <a:pt x="6372" y="9316"/>
                    <a:pt x="7039" y="9983"/>
                    <a:pt x="7873" y="9983"/>
                  </a:cubicBezTo>
                  <a:lnTo>
                    <a:pt x="8640" y="9983"/>
                  </a:lnTo>
                  <a:lnTo>
                    <a:pt x="8640" y="12585"/>
                  </a:lnTo>
                  <a:lnTo>
                    <a:pt x="5104" y="12585"/>
                  </a:lnTo>
                  <a:cubicBezTo>
                    <a:pt x="4871" y="12585"/>
                    <a:pt x="4704" y="12752"/>
                    <a:pt x="4704" y="12985"/>
                  </a:cubicBezTo>
                  <a:lnTo>
                    <a:pt x="4704" y="13552"/>
                  </a:lnTo>
                  <a:lnTo>
                    <a:pt x="2969" y="13552"/>
                  </a:lnTo>
                  <a:cubicBezTo>
                    <a:pt x="2736" y="13552"/>
                    <a:pt x="2536" y="13719"/>
                    <a:pt x="2536" y="13953"/>
                  </a:cubicBezTo>
                  <a:lnTo>
                    <a:pt x="2536" y="14553"/>
                  </a:lnTo>
                  <a:cubicBezTo>
                    <a:pt x="0" y="15320"/>
                    <a:pt x="0" y="18923"/>
                    <a:pt x="2536" y="19690"/>
                  </a:cubicBezTo>
                  <a:lnTo>
                    <a:pt x="2536" y="20290"/>
                  </a:lnTo>
                  <a:cubicBezTo>
                    <a:pt x="2536" y="20491"/>
                    <a:pt x="2736" y="20691"/>
                    <a:pt x="2969" y="20691"/>
                  </a:cubicBezTo>
                  <a:lnTo>
                    <a:pt x="4704" y="20691"/>
                  </a:lnTo>
                  <a:lnTo>
                    <a:pt x="4704" y="21224"/>
                  </a:lnTo>
                  <a:cubicBezTo>
                    <a:pt x="4704" y="21458"/>
                    <a:pt x="4871" y="21658"/>
                    <a:pt x="5104" y="21658"/>
                  </a:cubicBezTo>
                  <a:lnTo>
                    <a:pt x="8640" y="21658"/>
                  </a:lnTo>
                  <a:lnTo>
                    <a:pt x="8640" y="31031"/>
                  </a:lnTo>
                  <a:lnTo>
                    <a:pt x="8440" y="31031"/>
                  </a:lnTo>
                  <a:cubicBezTo>
                    <a:pt x="7339" y="31031"/>
                    <a:pt x="6472" y="31899"/>
                    <a:pt x="6472" y="32966"/>
                  </a:cubicBezTo>
                  <a:lnTo>
                    <a:pt x="6472" y="34801"/>
                  </a:lnTo>
                  <a:cubicBezTo>
                    <a:pt x="6472" y="35034"/>
                    <a:pt x="6639" y="35201"/>
                    <a:pt x="6872" y="35201"/>
                  </a:cubicBezTo>
                  <a:lnTo>
                    <a:pt x="19481" y="35201"/>
                  </a:lnTo>
                  <a:cubicBezTo>
                    <a:pt x="19715" y="35201"/>
                    <a:pt x="19881" y="35034"/>
                    <a:pt x="19881" y="34801"/>
                  </a:cubicBezTo>
                  <a:lnTo>
                    <a:pt x="19881" y="32966"/>
                  </a:lnTo>
                  <a:cubicBezTo>
                    <a:pt x="19881" y="31899"/>
                    <a:pt x="19014" y="31031"/>
                    <a:pt x="17947" y="31031"/>
                  </a:cubicBezTo>
                  <a:lnTo>
                    <a:pt x="17713" y="31031"/>
                  </a:lnTo>
                  <a:lnTo>
                    <a:pt x="17713" y="21658"/>
                  </a:lnTo>
                  <a:lnTo>
                    <a:pt x="21216" y="21658"/>
                  </a:lnTo>
                  <a:cubicBezTo>
                    <a:pt x="21449" y="21658"/>
                    <a:pt x="21649" y="21491"/>
                    <a:pt x="21649" y="21258"/>
                  </a:cubicBezTo>
                  <a:lnTo>
                    <a:pt x="21649" y="20691"/>
                  </a:lnTo>
                  <a:lnTo>
                    <a:pt x="23384" y="20691"/>
                  </a:lnTo>
                  <a:cubicBezTo>
                    <a:pt x="23617" y="20691"/>
                    <a:pt x="23784" y="20524"/>
                    <a:pt x="23784" y="20290"/>
                  </a:cubicBezTo>
                  <a:lnTo>
                    <a:pt x="23784" y="19723"/>
                  </a:lnTo>
                  <a:cubicBezTo>
                    <a:pt x="26353" y="18923"/>
                    <a:pt x="26353" y="15320"/>
                    <a:pt x="23784" y="14553"/>
                  </a:cubicBezTo>
                  <a:lnTo>
                    <a:pt x="23784" y="13953"/>
                  </a:lnTo>
                  <a:cubicBezTo>
                    <a:pt x="23784" y="13719"/>
                    <a:pt x="23617" y="13552"/>
                    <a:pt x="23384" y="13552"/>
                  </a:cubicBezTo>
                  <a:lnTo>
                    <a:pt x="21649" y="13552"/>
                  </a:lnTo>
                  <a:lnTo>
                    <a:pt x="21649" y="12985"/>
                  </a:lnTo>
                  <a:cubicBezTo>
                    <a:pt x="21649" y="12752"/>
                    <a:pt x="21449" y="12585"/>
                    <a:pt x="21216" y="12585"/>
                  </a:cubicBezTo>
                  <a:lnTo>
                    <a:pt x="17713" y="12585"/>
                  </a:lnTo>
                  <a:lnTo>
                    <a:pt x="17713" y="9983"/>
                  </a:lnTo>
                  <a:lnTo>
                    <a:pt x="18447" y="9983"/>
                  </a:lnTo>
                  <a:cubicBezTo>
                    <a:pt x="19281" y="9983"/>
                    <a:pt x="19948" y="9316"/>
                    <a:pt x="19948" y="8482"/>
                  </a:cubicBezTo>
                  <a:lnTo>
                    <a:pt x="19948" y="7882"/>
                  </a:lnTo>
                  <a:cubicBezTo>
                    <a:pt x="19948" y="7048"/>
                    <a:pt x="19281" y="6380"/>
                    <a:pt x="18447" y="6380"/>
                  </a:cubicBezTo>
                  <a:lnTo>
                    <a:pt x="18280" y="6380"/>
                  </a:lnTo>
                  <a:cubicBezTo>
                    <a:pt x="18213" y="4312"/>
                    <a:pt x="16946" y="2511"/>
                    <a:pt x="15045" y="1777"/>
                  </a:cubicBezTo>
                  <a:cubicBezTo>
                    <a:pt x="14978" y="593"/>
                    <a:pt x="14069" y="1"/>
                    <a:pt x="131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37"/>
            <p:cNvSpPr/>
            <p:nvPr/>
          </p:nvSpPr>
          <p:spPr>
            <a:xfrm>
              <a:off x="3641525" y="1746050"/>
              <a:ext cx="208500" cy="178850"/>
            </a:xfrm>
            <a:custGeom>
              <a:rect b="b" l="l" r="r" t="t"/>
              <a:pathLst>
                <a:path extrusionOk="0" h="7154" w="8340">
                  <a:moveTo>
                    <a:pt x="4740" y="824"/>
                  </a:moveTo>
                  <a:cubicBezTo>
                    <a:pt x="6146" y="824"/>
                    <a:pt x="7506" y="1922"/>
                    <a:pt x="7506" y="3569"/>
                  </a:cubicBezTo>
                  <a:cubicBezTo>
                    <a:pt x="7506" y="5071"/>
                    <a:pt x="6272" y="6305"/>
                    <a:pt x="4771" y="6305"/>
                  </a:cubicBezTo>
                  <a:cubicBezTo>
                    <a:pt x="2335" y="6305"/>
                    <a:pt x="1101" y="3369"/>
                    <a:pt x="2836" y="1635"/>
                  </a:cubicBezTo>
                  <a:cubicBezTo>
                    <a:pt x="3386" y="1074"/>
                    <a:pt x="4068" y="824"/>
                    <a:pt x="4740" y="824"/>
                  </a:cubicBezTo>
                  <a:close/>
                  <a:moveTo>
                    <a:pt x="4771" y="0"/>
                  </a:moveTo>
                  <a:cubicBezTo>
                    <a:pt x="1568" y="0"/>
                    <a:pt x="0" y="3836"/>
                    <a:pt x="2235" y="6105"/>
                  </a:cubicBezTo>
                  <a:cubicBezTo>
                    <a:pt x="2959" y="6828"/>
                    <a:pt x="3854" y="7153"/>
                    <a:pt x="4733" y="7153"/>
                  </a:cubicBezTo>
                  <a:cubicBezTo>
                    <a:pt x="6570" y="7153"/>
                    <a:pt x="8340" y="5735"/>
                    <a:pt x="8340" y="3569"/>
                  </a:cubicBezTo>
                  <a:cubicBezTo>
                    <a:pt x="8340" y="1601"/>
                    <a:pt x="6739" y="0"/>
                    <a:pt x="47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37"/>
            <p:cNvSpPr/>
            <p:nvPr/>
          </p:nvSpPr>
          <p:spPr>
            <a:xfrm>
              <a:off x="3706575" y="1795250"/>
              <a:ext cx="94250" cy="80150"/>
            </a:xfrm>
            <a:custGeom>
              <a:rect b="b" l="l" r="r" t="t"/>
              <a:pathLst>
                <a:path extrusionOk="0" h="3206" w="3770">
                  <a:moveTo>
                    <a:pt x="2150" y="835"/>
                  </a:moveTo>
                  <a:cubicBezTo>
                    <a:pt x="2553" y="835"/>
                    <a:pt x="2936" y="1149"/>
                    <a:pt x="2936" y="1601"/>
                  </a:cubicBezTo>
                  <a:cubicBezTo>
                    <a:pt x="2936" y="2035"/>
                    <a:pt x="2602" y="2369"/>
                    <a:pt x="2169" y="2369"/>
                  </a:cubicBezTo>
                  <a:cubicBezTo>
                    <a:pt x="1468" y="2369"/>
                    <a:pt x="1134" y="1535"/>
                    <a:pt x="1601" y="1068"/>
                  </a:cubicBezTo>
                  <a:cubicBezTo>
                    <a:pt x="1763" y="906"/>
                    <a:pt x="1959" y="835"/>
                    <a:pt x="2150" y="835"/>
                  </a:cubicBezTo>
                  <a:close/>
                  <a:moveTo>
                    <a:pt x="2169" y="0"/>
                  </a:moveTo>
                  <a:cubicBezTo>
                    <a:pt x="734" y="0"/>
                    <a:pt x="0" y="1735"/>
                    <a:pt x="1034" y="2736"/>
                  </a:cubicBezTo>
                  <a:cubicBezTo>
                    <a:pt x="1359" y="3060"/>
                    <a:pt x="1760" y="3205"/>
                    <a:pt x="2154" y="3205"/>
                  </a:cubicBezTo>
                  <a:cubicBezTo>
                    <a:pt x="2977" y="3205"/>
                    <a:pt x="3770" y="2571"/>
                    <a:pt x="3770" y="1601"/>
                  </a:cubicBezTo>
                  <a:cubicBezTo>
                    <a:pt x="3770" y="734"/>
                    <a:pt x="3036" y="0"/>
                    <a:pt x="21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9" name="Shape 849"/>
        <p:cNvGrpSpPr/>
        <p:nvPr/>
      </p:nvGrpSpPr>
      <p:grpSpPr>
        <a:xfrm>
          <a:off x="0" y="0"/>
          <a:ext cx="0" cy="0"/>
          <a:chOff x="0" y="0"/>
          <a:chExt cx="0" cy="0"/>
        </a:xfrm>
      </p:grpSpPr>
      <p:sp>
        <p:nvSpPr>
          <p:cNvPr id="850" name="Google Shape;850;p38"/>
          <p:cNvSpPr txBox="1"/>
          <p:nvPr>
            <p:ph type="title"/>
          </p:nvPr>
        </p:nvSpPr>
        <p:spPr>
          <a:xfrm>
            <a:off x="714313" y="1879963"/>
            <a:ext cx="7715400" cy="1963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2800"/>
              <a:t>If Jackson Township Fire District #3 has a structure fire, its entire career staff is dedicated to that fire. </a:t>
            </a:r>
            <a:endParaRPr sz="2800"/>
          </a:p>
          <a:p>
            <a:pPr indent="0" lvl="0" marL="0" rtl="0" algn="ctr">
              <a:spcBef>
                <a:spcPts val="0"/>
              </a:spcBef>
              <a:spcAft>
                <a:spcPts val="0"/>
              </a:spcAft>
              <a:buNone/>
            </a:pPr>
            <a:r>
              <a:rPr lang="en" sz="2800"/>
              <a:t>If there is another call in town, such as a fire alarm, mutual aid has to respond.</a:t>
            </a:r>
            <a:endParaRPr sz="2800"/>
          </a:p>
        </p:txBody>
      </p:sp>
      <p:cxnSp>
        <p:nvCxnSpPr>
          <p:cNvPr id="851" name="Google Shape;851;p38"/>
          <p:cNvCxnSpPr/>
          <p:nvPr/>
        </p:nvCxnSpPr>
        <p:spPr>
          <a:xfrm>
            <a:off x="4249950" y="4020313"/>
            <a:ext cx="644100" cy="0"/>
          </a:xfrm>
          <a:prstGeom prst="straightConnector1">
            <a:avLst/>
          </a:prstGeom>
          <a:noFill/>
          <a:ln cap="flat" cmpd="sng" w="19050">
            <a:solidFill>
              <a:schemeClr val="lt2"/>
            </a:solidFill>
            <a:prstDash val="solid"/>
            <a:round/>
            <a:headEnd len="med" w="med" type="none"/>
            <a:tailEnd len="med" w="med" type="none"/>
          </a:ln>
        </p:spPr>
      </p:cxnSp>
      <p:grpSp>
        <p:nvGrpSpPr>
          <p:cNvPr id="852" name="Google Shape;852;p38"/>
          <p:cNvGrpSpPr/>
          <p:nvPr/>
        </p:nvGrpSpPr>
        <p:grpSpPr>
          <a:xfrm>
            <a:off x="4242588" y="823063"/>
            <a:ext cx="658825" cy="880050"/>
            <a:chOff x="3431375" y="1407250"/>
            <a:chExt cx="658825" cy="880050"/>
          </a:xfrm>
        </p:grpSpPr>
        <p:sp>
          <p:nvSpPr>
            <p:cNvPr id="853" name="Google Shape;853;p38"/>
            <p:cNvSpPr/>
            <p:nvPr/>
          </p:nvSpPr>
          <p:spPr>
            <a:xfrm>
              <a:off x="3431375" y="1407250"/>
              <a:ext cx="658825" cy="880050"/>
            </a:xfrm>
            <a:custGeom>
              <a:rect b="b" l="l" r="r" t="t"/>
              <a:pathLst>
                <a:path extrusionOk="0" h="35202" w="26353">
                  <a:moveTo>
                    <a:pt x="13242" y="841"/>
                  </a:moveTo>
                  <a:cubicBezTo>
                    <a:pt x="13650" y="841"/>
                    <a:pt x="14017" y="1132"/>
                    <a:pt x="14144" y="1544"/>
                  </a:cubicBezTo>
                  <a:lnTo>
                    <a:pt x="14044" y="1544"/>
                  </a:lnTo>
                  <a:cubicBezTo>
                    <a:pt x="13977" y="1544"/>
                    <a:pt x="13877" y="1510"/>
                    <a:pt x="13777" y="1510"/>
                  </a:cubicBezTo>
                  <a:lnTo>
                    <a:pt x="13610" y="1477"/>
                  </a:lnTo>
                  <a:lnTo>
                    <a:pt x="12543" y="1477"/>
                  </a:lnTo>
                  <a:lnTo>
                    <a:pt x="12276" y="1510"/>
                  </a:lnTo>
                  <a:lnTo>
                    <a:pt x="12176" y="1510"/>
                  </a:lnTo>
                  <a:cubicBezTo>
                    <a:pt x="12343" y="1110"/>
                    <a:pt x="12743" y="843"/>
                    <a:pt x="13177" y="843"/>
                  </a:cubicBezTo>
                  <a:cubicBezTo>
                    <a:pt x="13199" y="841"/>
                    <a:pt x="13221" y="841"/>
                    <a:pt x="13242" y="841"/>
                  </a:cubicBezTo>
                  <a:close/>
                  <a:moveTo>
                    <a:pt x="13155" y="2298"/>
                  </a:moveTo>
                  <a:cubicBezTo>
                    <a:pt x="13351" y="2298"/>
                    <a:pt x="13547" y="2313"/>
                    <a:pt x="13744" y="2344"/>
                  </a:cubicBezTo>
                  <a:cubicBezTo>
                    <a:pt x="14010" y="2378"/>
                    <a:pt x="14244" y="2411"/>
                    <a:pt x="14477" y="2511"/>
                  </a:cubicBezTo>
                  <a:cubicBezTo>
                    <a:pt x="15111" y="2711"/>
                    <a:pt x="15712" y="3078"/>
                    <a:pt x="16212" y="3545"/>
                  </a:cubicBezTo>
                  <a:cubicBezTo>
                    <a:pt x="16946" y="4312"/>
                    <a:pt x="17413" y="5313"/>
                    <a:pt x="17446" y="6380"/>
                  </a:cubicBezTo>
                  <a:lnTo>
                    <a:pt x="8873" y="6380"/>
                  </a:lnTo>
                  <a:cubicBezTo>
                    <a:pt x="8940" y="4579"/>
                    <a:pt x="10141" y="3045"/>
                    <a:pt x="11876" y="2478"/>
                  </a:cubicBezTo>
                  <a:lnTo>
                    <a:pt x="11876" y="2478"/>
                  </a:lnTo>
                  <a:lnTo>
                    <a:pt x="11842" y="2511"/>
                  </a:lnTo>
                  <a:cubicBezTo>
                    <a:pt x="12280" y="2373"/>
                    <a:pt x="12717" y="2298"/>
                    <a:pt x="13155" y="2298"/>
                  </a:cubicBezTo>
                  <a:close/>
                  <a:moveTo>
                    <a:pt x="18447" y="7214"/>
                  </a:moveTo>
                  <a:cubicBezTo>
                    <a:pt x="18814" y="7214"/>
                    <a:pt x="19114" y="7515"/>
                    <a:pt x="19114" y="7915"/>
                  </a:cubicBezTo>
                  <a:lnTo>
                    <a:pt x="19114" y="8482"/>
                  </a:lnTo>
                  <a:cubicBezTo>
                    <a:pt x="19114" y="8849"/>
                    <a:pt x="18814" y="9182"/>
                    <a:pt x="18447" y="9182"/>
                  </a:cubicBezTo>
                  <a:lnTo>
                    <a:pt x="7873" y="9182"/>
                  </a:lnTo>
                  <a:cubicBezTo>
                    <a:pt x="7506" y="9149"/>
                    <a:pt x="7206" y="8849"/>
                    <a:pt x="7206" y="8482"/>
                  </a:cubicBezTo>
                  <a:lnTo>
                    <a:pt x="7206" y="7915"/>
                  </a:lnTo>
                  <a:cubicBezTo>
                    <a:pt x="7206" y="7515"/>
                    <a:pt x="7506" y="7214"/>
                    <a:pt x="7873" y="7214"/>
                  </a:cubicBezTo>
                  <a:close/>
                  <a:moveTo>
                    <a:pt x="2536" y="15387"/>
                  </a:moveTo>
                  <a:lnTo>
                    <a:pt x="2536" y="18856"/>
                  </a:lnTo>
                  <a:cubicBezTo>
                    <a:pt x="1101" y="18156"/>
                    <a:pt x="1101" y="16087"/>
                    <a:pt x="2536" y="15387"/>
                  </a:cubicBezTo>
                  <a:close/>
                  <a:moveTo>
                    <a:pt x="23784" y="15420"/>
                  </a:moveTo>
                  <a:cubicBezTo>
                    <a:pt x="25218" y="16121"/>
                    <a:pt x="25218" y="18156"/>
                    <a:pt x="23784" y="18856"/>
                  </a:cubicBezTo>
                  <a:lnTo>
                    <a:pt x="23784" y="15420"/>
                  </a:lnTo>
                  <a:close/>
                  <a:moveTo>
                    <a:pt x="4704" y="14386"/>
                  </a:moveTo>
                  <a:lnTo>
                    <a:pt x="4704" y="19857"/>
                  </a:lnTo>
                  <a:lnTo>
                    <a:pt x="3370" y="19857"/>
                  </a:lnTo>
                  <a:lnTo>
                    <a:pt x="3370" y="14386"/>
                  </a:lnTo>
                  <a:close/>
                  <a:moveTo>
                    <a:pt x="22950" y="14386"/>
                  </a:moveTo>
                  <a:lnTo>
                    <a:pt x="22950" y="14920"/>
                  </a:lnTo>
                  <a:lnTo>
                    <a:pt x="22950" y="19857"/>
                  </a:lnTo>
                  <a:lnTo>
                    <a:pt x="21616" y="19857"/>
                  </a:lnTo>
                  <a:lnTo>
                    <a:pt x="21616" y="14386"/>
                  </a:lnTo>
                  <a:close/>
                  <a:moveTo>
                    <a:pt x="16879" y="9983"/>
                  </a:moveTo>
                  <a:lnTo>
                    <a:pt x="16879" y="13019"/>
                  </a:lnTo>
                  <a:cubicBezTo>
                    <a:pt x="16879" y="13219"/>
                    <a:pt x="17046" y="13419"/>
                    <a:pt x="17279" y="13419"/>
                  </a:cubicBezTo>
                  <a:lnTo>
                    <a:pt x="20815" y="13419"/>
                  </a:lnTo>
                  <a:lnTo>
                    <a:pt x="20782" y="13986"/>
                  </a:lnTo>
                  <a:lnTo>
                    <a:pt x="20782" y="20824"/>
                  </a:lnTo>
                  <a:lnTo>
                    <a:pt x="17279" y="20824"/>
                  </a:lnTo>
                  <a:cubicBezTo>
                    <a:pt x="17046" y="20824"/>
                    <a:pt x="16879" y="21024"/>
                    <a:pt x="16879" y="21258"/>
                  </a:cubicBezTo>
                  <a:lnTo>
                    <a:pt x="16879" y="31031"/>
                  </a:lnTo>
                  <a:lnTo>
                    <a:pt x="9474" y="31031"/>
                  </a:lnTo>
                  <a:lnTo>
                    <a:pt x="9474" y="21258"/>
                  </a:lnTo>
                  <a:cubicBezTo>
                    <a:pt x="9474" y="21024"/>
                    <a:pt x="9274" y="20824"/>
                    <a:pt x="9040" y="20824"/>
                  </a:cubicBezTo>
                  <a:lnTo>
                    <a:pt x="5538" y="20824"/>
                  </a:lnTo>
                  <a:lnTo>
                    <a:pt x="5538" y="13419"/>
                  </a:lnTo>
                  <a:lnTo>
                    <a:pt x="9040" y="13419"/>
                  </a:lnTo>
                  <a:cubicBezTo>
                    <a:pt x="9274" y="13419"/>
                    <a:pt x="9474" y="13219"/>
                    <a:pt x="9474" y="13019"/>
                  </a:cubicBezTo>
                  <a:lnTo>
                    <a:pt x="9474" y="9983"/>
                  </a:lnTo>
                  <a:close/>
                  <a:moveTo>
                    <a:pt x="17913" y="31865"/>
                  </a:moveTo>
                  <a:cubicBezTo>
                    <a:pt x="18547" y="31865"/>
                    <a:pt x="19047" y="32366"/>
                    <a:pt x="19047" y="33000"/>
                  </a:cubicBezTo>
                  <a:lnTo>
                    <a:pt x="19047" y="34401"/>
                  </a:lnTo>
                  <a:lnTo>
                    <a:pt x="7272" y="34401"/>
                  </a:lnTo>
                  <a:lnTo>
                    <a:pt x="7272" y="33000"/>
                  </a:lnTo>
                  <a:cubicBezTo>
                    <a:pt x="7272" y="32366"/>
                    <a:pt x="7773" y="31865"/>
                    <a:pt x="8406" y="31865"/>
                  </a:cubicBezTo>
                  <a:close/>
                  <a:moveTo>
                    <a:pt x="13164" y="1"/>
                  </a:moveTo>
                  <a:cubicBezTo>
                    <a:pt x="12259" y="1"/>
                    <a:pt x="11359" y="593"/>
                    <a:pt x="11309" y="1777"/>
                  </a:cubicBezTo>
                  <a:cubicBezTo>
                    <a:pt x="9407" y="2511"/>
                    <a:pt x="8106" y="4312"/>
                    <a:pt x="8040" y="6380"/>
                  </a:cubicBezTo>
                  <a:lnTo>
                    <a:pt x="7873" y="6380"/>
                  </a:lnTo>
                  <a:cubicBezTo>
                    <a:pt x="7039" y="6380"/>
                    <a:pt x="6372" y="7048"/>
                    <a:pt x="6372" y="7882"/>
                  </a:cubicBezTo>
                  <a:lnTo>
                    <a:pt x="6372" y="8482"/>
                  </a:lnTo>
                  <a:cubicBezTo>
                    <a:pt x="6372" y="9316"/>
                    <a:pt x="7039" y="9983"/>
                    <a:pt x="7873" y="9983"/>
                  </a:cubicBezTo>
                  <a:lnTo>
                    <a:pt x="8640" y="9983"/>
                  </a:lnTo>
                  <a:lnTo>
                    <a:pt x="8640" y="12585"/>
                  </a:lnTo>
                  <a:lnTo>
                    <a:pt x="5104" y="12585"/>
                  </a:lnTo>
                  <a:cubicBezTo>
                    <a:pt x="4871" y="12585"/>
                    <a:pt x="4704" y="12752"/>
                    <a:pt x="4704" y="12985"/>
                  </a:cubicBezTo>
                  <a:lnTo>
                    <a:pt x="4704" y="13552"/>
                  </a:lnTo>
                  <a:lnTo>
                    <a:pt x="2969" y="13552"/>
                  </a:lnTo>
                  <a:cubicBezTo>
                    <a:pt x="2736" y="13552"/>
                    <a:pt x="2536" y="13719"/>
                    <a:pt x="2536" y="13953"/>
                  </a:cubicBezTo>
                  <a:lnTo>
                    <a:pt x="2536" y="14553"/>
                  </a:lnTo>
                  <a:cubicBezTo>
                    <a:pt x="0" y="15320"/>
                    <a:pt x="0" y="18923"/>
                    <a:pt x="2536" y="19690"/>
                  </a:cubicBezTo>
                  <a:lnTo>
                    <a:pt x="2536" y="20290"/>
                  </a:lnTo>
                  <a:cubicBezTo>
                    <a:pt x="2536" y="20491"/>
                    <a:pt x="2736" y="20691"/>
                    <a:pt x="2969" y="20691"/>
                  </a:cubicBezTo>
                  <a:lnTo>
                    <a:pt x="4704" y="20691"/>
                  </a:lnTo>
                  <a:lnTo>
                    <a:pt x="4704" y="21224"/>
                  </a:lnTo>
                  <a:cubicBezTo>
                    <a:pt x="4704" y="21458"/>
                    <a:pt x="4871" y="21658"/>
                    <a:pt x="5104" y="21658"/>
                  </a:cubicBezTo>
                  <a:lnTo>
                    <a:pt x="8640" y="21658"/>
                  </a:lnTo>
                  <a:lnTo>
                    <a:pt x="8640" y="31031"/>
                  </a:lnTo>
                  <a:lnTo>
                    <a:pt x="8440" y="31031"/>
                  </a:lnTo>
                  <a:cubicBezTo>
                    <a:pt x="7339" y="31031"/>
                    <a:pt x="6472" y="31899"/>
                    <a:pt x="6472" y="32966"/>
                  </a:cubicBezTo>
                  <a:lnTo>
                    <a:pt x="6472" y="34801"/>
                  </a:lnTo>
                  <a:cubicBezTo>
                    <a:pt x="6472" y="35034"/>
                    <a:pt x="6639" y="35201"/>
                    <a:pt x="6872" y="35201"/>
                  </a:cubicBezTo>
                  <a:lnTo>
                    <a:pt x="19481" y="35201"/>
                  </a:lnTo>
                  <a:cubicBezTo>
                    <a:pt x="19715" y="35201"/>
                    <a:pt x="19881" y="35034"/>
                    <a:pt x="19881" y="34801"/>
                  </a:cubicBezTo>
                  <a:lnTo>
                    <a:pt x="19881" y="32966"/>
                  </a:lnTo>
                  <a:cubicBezTo>
                    <a:pt x="19881" y="31899"/>
                    <a:pt x="19014" y="31031"/>
                    <a:pt x="17947" y="31031"/>
                  </a:cubicBezTo>
                  <a:lnTo>
                    <a:pt x="17713" y="31031"/>
                  </a:lnTo>
                  <a:lnTo>
                    <a:pt x="17713" y="21658"/>
                  </a:lnTo>
                  <a:lnTo>
                    <a:pt x="21216" y="21658"/>
                  </a:lnTo>
                  <a:cubicBezTo>
                    <a:pt x="21449" y="21658"/>
                    <a:pt x="21649" y="21491"/>
                    <a:pt x="21649" y="21258"/>
                  </a:cubicBezTo>
                  <a:lnTo>
                    <a:pt x="21649" y="20691"/>
                  </a:lnTo>
                  <a:lnTo>
                    <a:pt x="23384" y="20691"/>
                  </a:lnTo>
                  <a:cubicBezTo>
                    <a:pt x="23617" y="20691"/>
                    <a:pt x="23784" y="20524"/>
                    <a:pt x="23784" y="20290"/>
                  </a:cubicBezTo>
                  <a:lnTo>
                    <a:pt x="23784" y="19723"/>
                  </a:lnTo>
                  <a:cubicBezTo>
                    <a:pt x="26353" y="18923"/>
                    <a:pt x="26353" y="15320"/>
                    <a:pt x="23784" y="14553"/>
                  </a:cubicBezTo>
                  <a:lnTo>
                    <a:pt x="23784" y="13953"/>
                  </a:lnTo>
                  <a:cubicBezTo>
                    <a:pt x="23784" y="13719"/>
                    <a:pt x="23617" y="13552"/>
                    <a:pt x="23384" y="13552"/>
                  </a:cubicBezTo>
                  <a:lnTo>
                    <a:pt x="21649" y="13552"/>
                  </a:lnTo>
                  <a:lnTo>
                    <a:pt x="21649" y="12985"/>
                  </a:lnTo>
                  <a:cubicBezTo>
                    <a:pt x="21649" y="12752"/>
                    <a:pt x="21449" y="12585"/>
                    <a:pt x="21216" y="12585"/>
                  </a:cubicBezTo>
                  <a:lnTo>
                    <a:pt x="17713" y="12585"/>
                  </a:lnTo>
                  <a:lnTo>
                    <a:pt x="17713" y="9983"/>
                  </a:lnTo>
                  <a:lnTo>
                    <a:pt x="18447" y="9983"/>
                  </a:lnTo>
                  <a:cubicBezTo>
                    <a:pt x="19281" y="9983"/>
                    <a:pt x="19948" y="9316"/>
                    <a:pt x="19948" y="8482"/>
                  </a:cubicBezTo>
                  <a:lnTo>
                    <a:pt x="19948" y="7882"/>
                  </a:lnTo>
                  <a:cubicBezTo>
                    <a:pt x="19948" y="7048"/>
                    <a:pt x="19281" y="6380"/>
                    <a:pt x="18447" y="6380"/>
                  </a:cubicBezTo>
                  <a:lnTo>
                    <a:pt x="18280" y="6380"/>
                  </a:lnTo>
                  <a:cubicBezTo>
                    <a:pt x="18213" y="4312"/>
                    <a:pt x="16946" y="2511"/>
                    <a:pt x="15045" y="1777"/>
                  </a:cubicBezTo>
                  <a:cubicBezTo>
                    <a:pt x="14978" y="593"/>
                    <a:pt x="14069" y="1"/>
                    <a:pt x="131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38"/>
            <p:cNvSpPr/>
            <p:nvPr/>
          </p:nvSpPr>
          <p:spPr>
            <a:xfrm>
              <a:off x="3641525" y="1746050"/>
              <a:ext cx="208500" cy="178850"/>
            </a:xfrm>
            <a:custGeom>
              <a:rect b="b" l="l" r="r" t="t"/>
              <a:pathLst>
                <a:path extrusionOk="0" h="7154" w="8340">
                  <a:moveTo>
                    <a:pt x="4740" y="824"/>
                  </a:moveTo>
                  <a:cubicBezTo>
                    <a:pt x="6146" y="824"/>
                    <a:pt x="7506" y="1922"/>
                    <a:pt x="7506" y="3569"/>
                  </a:cubicBezTo>
                  <a:cubicBezTo>
                    <a:pt x="7506" y="5071"/>
                    <a:pt x="6272" y="6305"/>
                    <a:pt x="4771" y="6305"/>
                  </a:cubicBezTo>
                  <a:cubicBezTo>
                    <a:pt x="2335" y="6305"/>
                    <a:pt x="1101" y="3369"/>
                    <a:pt x="2836" y="1635"/>
                  </a:cubicBezTo>
                  <a:cubicBezTo>
                    <a:pt x="3386" y="1074"/>
                    <a:pt x="4068" y="824"/>
                    <a:pt x="4740" y="824"/>
                  </a:cubicBezTo>
                  <a:close/>
                  <a:moveTo>
                    <a:pt x="4771" y="0"/>
                  </a:moveTo>
                  <a:cubicBezTo>
                    <a:pt x="1568" y="0"/>
                    <a:pt x="0" y="3836"/>
                    <a:pt x="2235" y="6105"/>
                  </a:cubicBezTo>
                  <a:cubicBezTo>
                    <a:pt x="2959" y="6828"/>
                    <a:pt x="3854" y="7153"/>
                    <a:pt x="4733" y="7153"/>
                  </a:cubicBezTo>
                  <a:cubicBezTo>
                    <a:pt x="6570" y="7153"/>
                    <a:pt x="8340" y="5735"/>
                    <a:pt x="8340" y="3569"/>
                  </a:cubicBezTo>
                  <a:cubicBezTo>
                    <a:pt x="8340" y="1601"/>
                    <a:pt x="6739" y="0"/>
                    <a:pt x="47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38"/>
            <p:cNvSpPr/>
            <p:nvPr/>
          </p:nvSpPr>
          <p:spPr>
            <a:xfrm>
              <a:off x="3706575" y="1795250"/>
              <a:ext cx="94250" cy="80150"/>
            </a:xfrm>
            <a:custGeom>
              <a:rect b="b" l="l" r="r" t="t"/>
              <a:pathLst>
                <a:path extrusionOk="0" h="3206" w="3770">
                  <a:moveTo>
                    <a:pt x="2150" y="835"/>
                  </a:moveTo>
                  <a:cubicBezTo>
                    <a:pt x="2553" y="835"/>
                    <a:pt x="2936" y="1149"/>
                    <a:pt x="2936" y="1601"/>
                  </a:cubicBezTo>
                  <a:cubicBezTo>
                    <a:pt x="2936" y="2035"/>
                    <a:pt x="2602" y="2369"/>
                    <a:pt x="2169" y="2369"/>
                  </a:cubicBezTo>
                  <a:cubicBezTo>
                    <a:pt x="1468" y="2369"/>
                    <a:pt x="1134" y="1535"/>
                    <a:pt x="1601" y="1068"/>
                  </a:cubicBezTo>
                  <a:cubicBezTo>
                    <a:pt x="1763" y="906"/>
                    <a:pt x="1959" y="835"/>
                    <a:pt x="2150" y="835"/>
                  </a:cubicBezTo>
                  <a:close/>
                  <a:moveTo>
                    <a:pt x="2169" y="0"/>
                  </a:moveTo>
                  <a:cubicBezTo>
                    <a:pt x="734" y="0"/>
                    <a:pt x="0" y="1735"/>
                    <a:pt x="1034" y="2736"/>
                  </a:cubicBezTo>
                  <a:cubicBezTo>
                    <a:pt x="1359" y="3060"/>
                    <a:pt x="1760" y="3205"/>
                    <a:pt x="2154" y="3205"/>
                  </a:cubicBezTo>
                  <a:cubicBezTo>
                    <a:pt x="2977" y="3205"/>
                    <a:pt x="3770" y="2571"/>
                    <a:pt x="3770" y="1601"/>
                  </a:cubicBezTo>
                  <a:cubicBezTo>
                    <a:pt x="3770" y="734"/>
                    <a:pt x="3036" y="0"/>
                    <a:pt x="21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9" name="Shape 859"/>
        <p:cNvGrpSpPr/>
        <p:nvPr/>
      </p:nvGrpSpPr>
      <p:grpSpPr>
        <a:xfrm>
          <a:off x="0" y="0"/>
          <a:ext cx="0" cy="0"/>
          <a:chOff x="0" y="0"/>
          <a:chExt cx="0" cy="0"/>
        </a:xfrm>
      </p:grpSpPr>
      <p:sp>
        <p:nvSpPr>
          <p:cNvPr id="860" name="Google Shape;860;p39"/>
          <p:cNvSpPr txBox="1"/>
          <p:nvPr>
            <p:ph type="title"/>
          </p:nvPr>
        </p:nvSpPr>
        <p:spPr>
          <a:xfrm>
            <a:off x="714313" y="1879963"/>
            <a:ext cx="7715400" cy="1963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2500"/>
              <a:t>If Lakewood Fire District #1 has a structure fire, its entire career staff is dedicated to that fire, and Jackson Township Fire District #3 is responding to the fire as a Rapid Intervention Team (RIT) of 4 firefighters, leaving their district covered with only a crew of 4.</a:t>
            </a:r>
            <a:endParaRPr sz="2500"/>
          </a:p>
        </p:txBody>
      </p:sp>
      <p:cxnSp>
        <p:nvCxnSpPr>
          <p:cNvPr id="861" name="Google Shape;861;p39"/>
          <p:cNvCxnSpPr/>
          <p:nvPr/>
        </p:nvCxnSpPr>
        <p:spPr>
          <a:xfrm>
            <a:off x="4249950" y="4020313"/>
            <a:ext cx="644100" cy="0"/>
          </a:xfrm>
          <a:prstGeom prst="straightConnector1">
            <a:avLst/>
          </a:prstGeom>
          <a:noFill/>
          <a:ln cap="flat" cmpd="sng" w="19050">
            <a:solidFill>
              <a:schemeClr val="lt2"/>
            </a:solidFill>
            <a:prstDash val="solid"/>
            <a:round/>
            <a:headEnd len="med" w="med" type="none"/>
            <a:tailEnd len="med" w="med" type="none"/>
          </a:ln>
        </p:spPr>
      </p:cxnSp>
      <p:grpSp>
        <p:nvGrpSpPr>
          <p:cNvPr id="862" name="Google Shape;862;p39"/>
          <p:cNvGrpSpPr/>
          <p:nvPr/>
        </p:nvGrpSpPr>
        <p:grpSpPr>
          <a:xfrm>
            <a:off x="4242588" y="823063"/>
            <a:ext cx="658825" cy="880050"/>
            <a:chOff x="3431375" y="1407250"/>
            <a:chExt cx="658825" cy="880050"/>
          </a:xfrm>
        </p:grpSpPr>
        <p:sp>
          <p:nvSpPr>
            <p:cNvPr id="863" name="Google Shape;863;p39"/>
            <p:cNvSpPr/>
            <p:nvPr/>
          </p:nvSpPr>
          <p:spPr>
            <a:xfrm>
              <a:off x="3431375" y="1407250"/>
              <a:ext cx="658825" cy="880050"/>
            </a:xfrm>
            <a:custGeom>
              <a:rect b="b" l="l" r="r" t="t"/>
              <a:pathLst>
                <a:path extrusionOk="0" h="35202" w="26353">
                  <a:moveTo>
                    <a:pt x="13242" y="841"/>
                  </a:moveTo>
                  <a:cubicBezTo>
                    <a:pt x="13650" y="841"/>
                    <a:pt x="14017" y="1132"/>
                    <a:pt x="14144" y="1544"/>
                  </a:cubicBezTo>
                  <a:lnTo>
                    <a:pt x="14044" y="1544"/>
                  </a:lnTo>
                  <a:cubicBezTo>
                    <a:pt x="13977" y="1544"/>
                    <a:pt x="13877" y="1510"/>
                    <a:pt x="13777" y="1510"/>
                  </a:cubicBezTo>
                  <a:lnTo>
                    <a:pt x="13610" y="1477"/>
                  </a:lnTo>
                  <a:lnTo>
                    <a:pt x="12543" y="1477"/>
                  </a:lnTo>
                  <a:lnTo>
                    <a:pt x="12276" y="1510"/>
                  </a:lnTo>
                  <a:lnTo>
                    <a:pt x="12176" y="1510"/>
                  </a:lnTo>
                  <a:cubicBezTo>
                    <a:pt x="12343" y="1110"/>
                    <a:pt x="12743" y="843"/>
                    <a:pt x="13177" y="843"/>
                  </a:cubicBezTo>
                  <a:cubicBezTo>
                    <a:pt x="13199" y="841"/>
                    <a:pt x="13221" y="841"/>
                    <a:pt x="13242" y="841"/>
                  </a:cubicBezTo>
                  <a:close/>
                  <a:moveTo>
                    <a:pt x="13155" y="2298"/>
                  </a:moveTo>
                  <a:cubicBezTo>
                    <a:pt x="13351" y="2298"/>
                    <a:pt x="13547" y="2313"/>
                    <a:pt x="13744" y="2344"/>
                  </a:cubicBezTo>
                  <a:cubicBezTo>
                    <a:pt x="14010" y="2378"/>
                    <a:pt x="14244" y="2411"/>
                    <a:pt x="14477" y="2511"/>
                  </a:cubicBezTo>
                  <a:cubicBezTo>
                    <a:pt x="15111" y="2711"/>
                    <a:pt x="15712" y="3078"/>
                    <a:pt x="16212" y="3545"/>
                  </a:cubicBezTo>
                  <a:cubicBezTo>
                    <a:pt x="16946" y="4312"/>
                    <a:pt x="17413" y="5313"/>
                    <a:pt x="17446" y="6380"/>
                  </a:cubicBezTo>
                  <a:lnTo>
                    <a:pt x="8873" y="6380"/>
                  </a:lnTo>
                  <a:cubicBezTo>
                    <a:pt x="8940" y="4579"/>
                    <a:pt x="10141" y="3045"/>
                    <a:pt x="11876" y="2478"/>
                  </a:cubicBezTo>
                  <a:lnTo>
                    <a:pt x="11876" y="2478"/>
                  </a:lnTo>
                  <a:lnTo>
                    <a:pt x="11842" y="2511"/>
                  </a:lnTo>
                  <a:cubicBezTo>
                    <a:pt x="12280" y="2373"/>
                    <a:pt x="12717" y="2298"/>
                    <a:pt x="13155" y="2298"/>
                  </a:cubicBezTo>
                  <a:close/>
                  <a:moveTo>
                    <a:pt x="18447" y="7214"/>
                  </a:moveTo>
                  <a:cubicBezTo>
                    <a:pt x="18814" y="7214"/>
                    <a:pt x="19114" y="7515"/>
                    <a:pt x="19114" y="7915"/>
                  </a:cubicBezTo>
                  <a:lnTo>
                    <a:pt x="19114" y="8482"/>
                  </a:lnTo>
                  <a:cubicBezTo>
                    <a:pt x="19114" y="8849"/>
                    <a:pt x="18814" y="9182"/>
                    <a:pt x="18447" y="9182"/>
                  </a:cubicBezTo>
                  <a:lnTo>
                    <a:pt x="7873" y="9182"/>
                  </a:lnTo>
                  <a:cubicBezTo>
                    <a:pt x="7506" y="9149"/>
                    <a:pt x="7206" y="8849"/>
                    <a:pt x="7206" y="8482"/>
                  </a:cubicBezTo>
                  <a:lnTo>
                    <a:pt x="7206" y="7915"/>
                  </a:lnTo>
                  <a:cubicBezTo>
                    <a:pt x="7206" y="7515"/>
                    <a:pt x="7506" y="7214"/>
                    <a:pt x="7873" y="7214"/>
                  </a:cubicBezTo>
                  <a:close/>
                  <a:moveTo>
                    <a:pt x="2536" y="15387"/>
                  </a:moveTo>
                  <a:lnTo>
                    <a:pt x="2536" y="18856"/>
                  </a:lnTo>
                  <a:cubicBezTo>
                    <a:pt x="1101" y="18156"/>
                    <a:pt x="1101" y="16087"/>
                    <a:pt x="2536" y="15387"/>
                  </a:cubicBezTo>
                  <a:close/>
                  <a:moveTo>
                    <a:pt x="23784" y="15420"/>
                  </a:moveTo>
                  <a:cubicBezTo>
                    <a:pt x="25218" y="16121"/>
                    <a:pt x="25218" y="18156"/>
                    <a:pt x="23784" y="18856"/>
                  </a:cubicBezTo>
                  <a:lnTo>
                    <a:pt x="23784" y="15420"/>
                  </a:lnTo>
                  <a:close/>
                  <a:moveTo>
                    <a:pt x="4704" y="14386"/>
                  </a:moveTo>
                  <a:lnTo>
                    <a:pt x="4704" y="19857"/>
                  </a:lnTo>
                  <a:lnTo>
                    <a:pt x="3370" y="19857"/>
                  </a:lnTo>
                  <a:lnTo>
                    <a:pt x="3370" y="14386"/>
                  </a:lnTo>
                  <a:close/>
                  <a:moveTo>
                    <a:pt x="22950" y="14386"/>
                  </a:moveTo>
                  <a:lnTo>
                    <a:pt x="22950" y="14920"/>
                  </a:lnTo>
                  <a:lnTo>
                    <a:pt x="22950" y="19857"/>
                  </a:lnTo>
                  <a:lnTo>
                    <a:pt x="21616" y="19857"/>
                  </a:lnTo>
                  <a:lnTo>
                    <a:pt x="21616" y="14386"/>
                  </a:lnTo>
                  <a:close/>
                  <a:moveTo>
                    <a:pt x="16879" y="9983"/>
                  </a:moveTo>
                  <a:lnTo>
                    <a:pt x="16879" y="13019"/>
                  </a:lnTo>
                  <a:cubicBezTo>
                    <a:pt x="16879" y="13219"/>
                    <a:pt x="17046" y="13419"/>
                    <a:pt x="17279" y="13419"/>
                  </a:cubicBezTo>
                  <a:lnTo>
                    <a:pt x="20815" y="13419"/>
                  </a:lnTo>
                  <a:lnTo>
                    <a:pt x="20782" y="13986"/>
                  </a:lnTo>
                  <a:lnTo>
                    <a:pt x="20782" y="20824"/>
                  </a:lnTo>
                  <a:lnTo>
                    <a:pt x="17279" y="20824"/>
                  </a:lnTo>
                  <a:cubicBezTo>
                    <a:pt x="17046" y="20824"/>
                    <a:pt x="16879" y="21024"/>
                    <a:pt x="16879" y="21258"/>
                  </a:cubicBezTo>
                  <a:lnTo>
                    <a:pt x="16879" y="31031"/>
                  </a:lnTo>
                  <a:lnTo>
                    <a:pt x="9474" y="31031"/>
                  </a:lnTo>
                  <a:lnTo>
                    <a:pt x="9474" y="21258"/>
                  </a:lnTo>
                  <a:cubicBezTo>
                    <a:pt x="9474" y="21024"/>
                    <a:pt x="9274" y="20824"/>
                    <a:pt x="9040" y="20824"/>
                  </a:cubicBezTo>
                  <a:lnTo>
                    <a:pt x="5538" y="20824"/>
                  </a:lnTo>
                  <a:lnTo>
                    <a:pt x="5538" y="13419"/>
                  </a:lnTo>
                  <a:lnTo>
                    <a:pt x="9040" y="13419"/>
                  </a:lnTo>
                  <a:cubicBezTo>
                    <a:pt x="9274" y="13419"/>
                    <a:pt x="9474" y="13219"/>
                    <a:pt x="9474" y="13019"/>
                  </a:cubicBezTo>
                  <a:lnTo>
                    <a:pt x="9474" y="9983"/>
                  </a:lnTo>
                  <a:close/>
                  <a:moveTo>
                    <a:pt x="17913" y="31865"/>
                  </a:moveTo>
                  <a:cubicBezTo>
                    <a:pt x="18547" y="31865"/>
                    <a:pt x="19047" y="32366"/>
                    <a:pt x="19047" y="33000"/>
                  </a:cubicBezTo>
                  <a:lnTo>
                    <a:pt x="19047" y="34401"/>
                  </a:lnTo>
                  <a:lnTo>
                    <a:pt x="7272" y="34401"/>
                  </a:lnTo>
                  <a:lnTo>
                    <a:pt x="7272" y="33000"/>
                  </a:lnTo>
                  <a:cubicBezTo>
                    <a:pt x="7272" y="32366"/>
                    <a:pt x="7773" y="31865"/>
                    <a:pt x="8406" y="31865"/>
                  </a:cubicBezTo>
                  <a:close/>
                  <a:moveTo>
                    <a:pt x="13164" y="1"/>
                  </a:moveTo>
                  <a:cubicBezTo>
                    <a:pt x="12259" y="1"/>
                    <a:pt x="11359" y="593"/>
                    <a:pt x="11309" y="1777"/>
                  </a:cubicBezTo>
                  <a:cubicBezTo>
                    <a:pt x="9407" y="2511"/>
                    <a:pt x="8106" y="4312"/>
                    <a:pt x="8040" y="6380"/>
                  </a:cubicBezTo>
                  <a:lnTo>
                    <a:pt x="7873" y="6380"/>
                  </a:lnTo>
                  <a:cubicBezTo>
                    <a:pt x="7039" y="6380"/>
                    <a:pt x="6372" y="7048"/>
                    <a:pt x="6372" y="7882"/>
                  </a:cubicBezTo>
                  <a:lnTo>
                    <a:pt x="6372" y="8482"/>
                  </a:lnTo>
                  <a:cubicBezTo>
                    <a:pt x="6372" y="9316"/>
                    <a:pt x="7039" y="9983"/>
                    <a:pt x="7873" y="9983"/>
                  </a:cubicBezTo>
                  <a:lnTo>
                    <a:pt x="8640" y="9983"/>
                  </a:lnTo>
                  <a:lnTo>
                    <a:pt x="8640" y="12585"/>
                  </a:lnTo>
                  <a:lnTo>
                    <a:pt x="5104" y="12585"/>
                  </a:lnTo>
                  <a:cubicBezTo>
                    <a:pt x="4871" y="12585"/>
                    <a:pt x="4704" y="12752"/>
                    <a:pt x="4704" y="12985"/>
                  </a:cubicBezTo>
                  <a:lnTo>
                    <a:pt x="4704" y="13552"/>
                  </a:lnTo>
                  <a:lnTo>
                    <a:pt x="2969" y="13552"/>
                  </a:lnTo>
                  <a:cubicBezTo>
                    <a:pt x="2736" y="13552"/>
                    <a:pt x="2536" y="13719"/>
                    <a:pt x="2536" y="13953"/>
                  </a:cubicBezTo>
                  <a:lnTo>
                    <a:pt x="2536" y="14553"/>
                  </a:lnTo>
                  <a:cubicBezTo>
                    <a:pt x="0" y="15320"/>
                    <a:pt x="0" y="18923"/>
                    <a:pt x="2536" y="19690"/>
                  </a:cubicBezTo>
                  <a:lnTo>
                    <a:pt x="2536" y="20290"/>
                  </a:lnTo>
                  <a:cubicBezTo>
                    <a:pt x="2536" y="20491"/>
                    <a:pt x="2736" y="20691"/>
                    <a:pt x="2969" y="20691"/>
                  </a:cubicBezTo>
                  <a:lnTo>
                    <a:pt x="4704" y="20691"/>
                  </a:lnTo>
                  <a:lnTo>
                    <a:pt x="4704" y="21224"/>
                  </a:lnTo>
                  <a:cubicBezTo>
                    <a:pt x="4704" y="21458"/>
                    <a:pt x="4871" y="21658"/>
                    <a:pt x="5104" y="21658"/>
                  </a:cubicBezTo>
                  <a:lnTo>
                    <a:pt x="8640" y="21658"/>
                  </a:lnTo>
                  <a:lnTo>
                    <a:pt x="8640" y="31031"/>
                  </a:lnTo>
                  <a:lnTo>
                    <a:pt x="8440" y="31031"/>
                  </a:lnTo>
                  <a:cubicBezTo>
                    <a:pt x="7339" y="31031"/>
                    <a:pt x="6472" y="31899"/>
                    <a:pt x="6472" y="32966"/>
                  </a:cubicBezTo>
                  <a:lnTo>
                    <a:pt x="6472" y="34801"/>
                  </a:lnTo>
                  <a:cubicBezTo>
                    <a:pt x="6472" y="35034"/>
                    <a:pt x="6639" y="35201"/>
                    <a:pt x="6872" y="35201"/>
                  </a:cubicBezTo>
                  <a:lnTo>
                    <a:pt x="19481" y="35201"/>
                  </a:lnTo>
                  <a:cubicBezTo>
                    <a:pt x="19715" y="35201"/>
                    <a:pt x="19881" y="35034"/>
                    <a:pt x="19881" y="34801"/>
                  </a:cubicBezTo>
                  <a:lnTo>
                    <a:pt x="19881" y="32966"/>
                  </a:lnTo>
                  <a:cubicBezTo>
                    <a:pt x="19881" y="31899"/>
                    <a:pt x="19014" y="31031"/>
                    <a:pt x="17947" y="31031"/>
                  </a:cubicBezTo>
                  <a:lnTo>
                    <a:pt x="17713" y="31031"/>
                  </a:lnTo>
                  <a:lnTo>
                    <a:pt x="17713" y="21658"/>
                  </a:lnTo>
                  <a:lnTo>
                    <a:pt x="21216" y="21658"/>
                  </a:lnTo>
                  <a:cubicBezTo>
                    <a:pt x="21449" y="21658"/>
                    <a:pt x="21649" y="21491"/>
                    <a:pt x="21649" y="21258"/>
                  </a:cubicBezTo>
                  <a:lnTo>
                    <a:pt x="21649" y="20691"/>
                  </a:lnTo>
                  <a:lnTo>
                    <a:pt x="23384" y="20691"/>
                  </a:lnTo>
                  <a:cubicBezTo>
                    <a:pt x="23617" y="20691"/>
                    <a:pt x="23784" y="20524"/>
                    <a:pt x="23784" y="20290"/>
                  </a:cubicBezTo>
                  <a:lnTo>
                    <a:pt x="23784" y="19723"/>
                  </a:lnTo>
                  <a:cubicBezTo>
                    <a:pt x="26353" y="18923"/>
                    <a:pt x="26353" y="15320"/>
                    <a:pt x="23784" y="14553"/>
                  </a:cubicBezTo>
                  <a:lnTo>
                    <a:pt x="23784" y="13953"/>
                  </a:lnTo>
                  <a:cubicBezTo>
                    <a:pt x="23784" y="13719"/>
                    <a:pt x="23617" y="13552"/>
                    <a:pt x="23384" y="13552"/>
                  </a:cubicBezTo>
                  <a:lnTo>
                    <a:pt x="21649" y="13552"/>
                  </a:lnTo>
                  <a:lnTo>
                    <a:pt x="21649" y="12985"/>
                  </a:lnTo>
                  <a:cubicBezTo>
                    <a:pt x="21649" y="12752"/>
                    <a:pt x="21449" y="12585"/>
                    <a:pt x="21216" y="12585"/>
                  </a:cubicBezTo>
                  <a:lnTo>
                    <a:pt x="17713" y="12585"/>
                  </a:lnTo>
                  <a:lnTo>
                    <a:pt x="17713" y="9983"/>
                  </a:lnTo>
                  <a:lnTo>
                    <a:pt x="18447" y="9983"/>
                  </a:lnTo>
                  <a:cubicBezTo>
                    <a:pt x="19281" y="9983"/>
                    <a:pt x="19948" y="9316"/>
                    <a:pt x="19948" y="8482"/>
                  </a:cubicBezTo>
                  <a:lnTo>
                    <a:pt x="19948" y="7882"/>
                  </a:lnTo>
                  <a:cubicBezTo>
                    <a:pt x="19948" y="7048"/>
                    <a:pt x="19281" y="6380"/>
                    <a:pt x="18447" y="6380"/>
                  </a:cubicBezTo>
                  <a:lnTo>
                    <a:pt x="18280" y="6380"/>
                  </a:lnTo>
                  <a:cubicBezTo>
                    <a:pt x="18213" y="4312"/>
                    <a:pt x="16946" y="2511"/>
                    <a:pt x="15045" y="1777"/>
                  </a:cubicBezTo>
                  <a:cubicBezTo>
                    <a:pt x="14978" y="593"/>
                    <a:pt x="14069" y="1"/>
                    <a:pt x="131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39"/>
            <p:cNvSpPr/>
            <p:nvPr/>
          </p:nvSpPr>
          <p:spPr>
            <a:xfrm>
              <a:off x="3641525" y="1746050"/>
              <a:ext cx="208500" cy="178850"/>
            </a:xfrm>
            <a:custGeom>
              <a:rect b="b" l="l" r="r" t="t"/>
              <a:pathLst>
                <a:path extrusionOk="0" h="7154" w="8340">
                  <a:moveTo>
                    <a:pt x="4740" y="824"/>
                  </a:moveTo>
                  <a:cubicBezTo>
                    <a:pt x="6146" y="824"/>
                    <a:pt x="7506" y="1922"/>
                    <a:pt x="7506" y="3569"/>
                  </a:cubicBezTo>
                  <a:cubicBezTo>
                    <a:pt x="7506" y="5071"/>
                    <a:pt x="6272" y="6305"/>
                    <a:pt x="4771" y="6305"/>
                  </a:cubicBezTo>
                  <a:cubicBezTo>
                    <a:pt x="2335" y="6305"/>
                    <a:pt x="1101" y="3369"/>
                    <a:pt x="2836" y="1635"/>
                  </a:cubicBezTo>
                  <a:cubicBezTo>
                    <a:pt x="3386" y="1074"/>
                    <a:pt x="4068" y="824"/>
                    <a:pt x="4740" y="824"/>
                  </a:cubicBezTo>
                  <a:close/>
                  <a:moveTo>
                    <a:pt x="4771" y="0"/>
                  </a:moveTo>
                  <a:cubicBezTo>
                    <a:pt x="1568" y="0"/>
                    <a:pt x="0" y="3836"/>
                    <a:pt x="2235" y="6105"/>
                  </a:cubicBezTo>
                  <a:cubicBezTo>
                    <a:pt x="2959" y="6828"/>
                    <a:pt x="3854" y="7153"/>
                    <a:pt x="4733" y="7153"/>
                  </a:cubicBezTo>
                  <a:cubicBezTo>
                    <a:pt x="6570" y="7153"/>
                    <a:pt x="8340" y="5735"/>
                    <a:pt x="8340" y="3569"/>
                  </a:cubicBezTo>
                  <a:cubicBezTo>
                    <a:pt x="8340" y="1601"/>
                    <a:pt x="6739" y="0"/>
                    <a:pt x="47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39"/>
            <p:cNvSpPr/>
            <p:nvPr/>
          </p:nvSpPr>
          <p:spPr>
            <a:xfrm>
              <a:off x="3706575" y="1795250"/>
              <a:ext cx="94250" cy="80150"/>
            </a:xfrm>
            <a:custGeom>
              <a:rect b="b" l="l" r="r" t="t"/>
              <a:pathLst>
                <a:path extrusionOk="0" h="3206" w="3770">
                  <a:moveTo>
                    <a:pt x="2150" y="835"/>
                  </a:moveTo>
                  <a:cubicBezTo>
                    <a:pt x="2553" y="835"/>
                    <a:pt x="2936" y="1149"/>
                    <a:pt x="2936" y="1601"/>
                  </a:cubicBezTo>
                  <a:cubicBezTo>
                    <a:pt x="2936" y="2035"/>
                    <a:pt x="2602" y="2369"/>
                    <a:pt x="2169" y="2369"/>
                  </a:cubicBezTo>
                  <a:cubicBezTo>
                    <a:pt x="1468" y="2369"/>
                    <a:pt x="1134" y="1535"/>
                    <a:pt x="1601" y="1068"/>
                  </a:cubicBezTo>
                  <a:cubicBezTo>
                    <a:pt x="1763" y="906"/>
                    <a:pt x="1959" y="835"/>
                    <a:pt x="2150" y="835"/>
                  </a:cubicBezTo>
                  <a:close/>
                  <a:moveTo>
                    <a:pt x="2169" y="0"/>
                  </a:moveTo>
                  <a:cubicBezTo>
                    <a:pt x="734" y="0"/>
                    <a:pt x="0" y="1735"/>
                    <a:pt x="1034" y="2736"/>
                  </a:cubicBezTo>
                  <a:cubicBezTo>
                    <a:pt x="1359" y="3060"/>
                    <a:pt x="1760" y="3205"/>
                    <a:pt x="2154" y="3205"/>
                  </a:cubicBezTo>
                  <a:cubicBezTo>
                    <a:pt x="2977" y="3205"/>
                    <a:pt x="3770" y="2571"/>
                    <a:pt x="3770" y="1601"/>
                  </a:cubicBezTo>
                  <a:cubicBezTo>
                    <a:pt x="3770" y="734"/>
                    <a:pt x="3036" y="0"/>
                    <a:pt x="21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9" name="Shape 869"/>
        <p:cNvGrpSpPr/>
        <p:nvPr/>
      </p:nvGrpSpPr>
      <p:grpSpPr>
        <a:xfrm>
          <a:off x="0" y="0"/>
          <a:ext cx="0" cy="0"/>
          <a:chOff x="0" y="0"/>
          <a:chExt cx="0" cy="0"/>
        </a:xfrm>
      </p:grpSpPr>
      <p:sp>
        <p:nvSpPr>
          <p:cNvPr id="870" name="Google Shape;870;p40"/>
          <p:cNvSpPr txBox="1"/>
          <p:nvPr>
            <p:ph type="title"/>
          </p:nvPr>
        </p:nvSpPr>
        <p:spPr>
          <a:xfrm>
            <a:off x="714300" y="1905713"/>
            <a:ext cx="7715400" cy="1963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3900"/>
              <a:t>The rates of career firefighters per 1,000 people protected have remained in a range of 1.54 to 1.81</a:t>
            </a:r>
            <a:endParaRPr sz="3900"/>
          </a:p>
        </p:txBody>
      </p:sp>
      <p:cxnSp>
        <p:nvCxnSpPr>
          <p:cNvPr id="871" name="Google Shape;871;p40"/>
          <p:cNvCxnSpPr/>
          <p:nvPr/>
        </p:nvCxnSpPr>
        <p:spPr>
          <a:xfrm>
            <a:off x="4249950" y="4401313"/>
            <a:ext cx="644100" cy="0"/>
          </a:xfrm>
          <a:prstGeom prst="straightConnector1">
            <a:avLst/>
          </a:prstGeom>
          <a:noFill/>
          <a:ln cap="flat" cmpd="sng" w="19050">
            <a:solidFill>
              <a:schemeClr val="lt2"/>
            </a:solidFill>
            <a:prstDash val="solid"/>
            <a:round/>
            <a:headEnd len="med" w="med" type="none"/>
            <a:tailEnd len="med" w="med" type="none"/>
          </a:ln>
        </p:spPr>
      </p:cxnSp>
      <p:grpSp>
        <p:nvGrpSpPr>
          <p:cNvPr id="872" name="Google Shape;872;p40"/>
          <p:cNvGrpSpPr/>
          <p:nvPr/>
        </p:nvGrpSpPr>
        <p:grpSpPr>
          <a:xfrm>
            <a:off x="4242588" y="823063"/>
            <a:ext cx="658825" cy="880050"/>
            <a:chOff x="3431375" y="1407250"/>
            <a:chExt cx="658825" cy="880050"/>
          </a:xfrm>
        </p:grpSpPr>
        <p:sp>
          <p:nvSpPr>
            <p:cNvPr id="873" name="Google Shape;873;p40"/>
            <p:cNvSpPr/>
            <p:nvPr/>
          </p:nvSpPr>
          <p:spPr>
            <a:xfrm>
              <a:off x="3431375" y="1407250"/>
              <a:ext cx="658825" cy="880050"/>
            </a:xfrm>
            <a:custGeom>
              <a:rect b="b" l="l" r="r" t="t"/>
              <a:pathLst>
                <a:path extrusionOk="0" h="35202" w="26353">
                  <a:moveTo>
                    <a:pt x="13242" y="841"/>
                  </a:moveTo>
                  <a:cubicBezTo>
                    <a:pt x="13650" y="841"/>
                    <a:pt x="14017" y="1132"/>
                    <a:pt x="14144" y="1544"/>
                  </a:cubicBezTo>
                  <a:lnTo>
                    <a:pt x="14044" y="1544"/>
                  </a:lnTo>
                  <a:cubicBezTo>
                    <a:pt x="13977" y="1544"/>
                    <a:pt x="13877" y="1510"/>
                    <a:pt x="13777" y="1510"/>
                  </a:cubicBezTo>
                  <a:lnTo>
                    <a:pt x="13610" y="1477"/>
                  </a:lnTo>
                  <a:lnTo>
                    <a:pt x="12543" y="1477"/>
                  </a:lnTo>
                  <a:lnTo>
                    <a:pt x="12276" y="1510"/>
                  </a:lnTo>
                  <a:lnTo>
                    <a:pt x="12176" y="1510"/>
                  </a:lnTo>
                  <a:cubicBezTo>
                    <a:pt x="12343" y="1110"/>
                    <a:pt x="12743" y="843"/>
                    <a:pt x="13177" y="843"/>
                  </a:cubicBezTo>
                  <a:cubicBezTo>
                    <a:pt x="13199" y="841"/>
                    <a:pt x="13221" y="841"/>
                    <a:pt x="13242" y="841"/>
                  </a:cubicBezTo>
                  <a:close/>
                  <a:moveTo>
                    <a:pt x="13155" y="2298"/>
                  </a:moveTo>
                  <a:cubicBezTo>
                    <a:pt x="13351" y="2298"/>
                    <a:pt x="13547" y="2313"/>
                    <a:pt x="13744" y="2344"/>
                  </a:cubicBezTo>
                  <a:cubicBezTo>
                    <a:pt x="14010" y="2378"/>
                    <a:pt x="14244" y="2411"/>
                    <a:pt x="14477" y="2511"/>
                  </a:cubicBezTo>
                  <a:cubicBezTo>
                    <a:pt x="15111" y="2711"/>
                    <a:pt x="15712" y="3078"/>
                    <a:pt x="16212" y="3545"/>
                  </a:cubicBezTo>
                  <a:cubicBezTo>
                    <a:pt x="16946" y="4312"/>
                    <a:pt x="17413" y="5313"/>
                    <a:pt x="17446" y="6380"/>
                  </a:cubicBezTo>
                  <a:lnTo>
                    <a:pt x="8873" y="6380"/>
                  </a:lnTo>
                  <a:cubicBezTo>
                    <a:pt x="8940" y="4579"/>
                    <a:pt x="10141" y="3045"/>
                    <a:pt x="11876" y="2478"/>
                  </a:cubicBezTo>
                  <a:lnTo>
                    <a:pt x="11876" y="2478"/>
                  </a:lnTo>
                  <a:lnTo>
                    <a:pt x="11842" y="2511"/>
                  </a:lnTo>
                  <a:cubicBezTo>
                    <a:pt x="12280" y="2373"/>
                    <a:pt x="12717" y="2298"/>
                    <a:pt x="13155" y="2298"/>
                  </a:cubicBezTo>
                  <a:close/>
                  <a:moveTo>
                    <a:pt x="18447" y="7214"/>
                  </a:moveTo>
                  <a:cubicBezTo>
                    <a:pt x="18814" y="7214"/>
                    <a:pt x="19114" y="7515"/>
                    <a:pt x="19114" y="7915"/>
                  </a:cubicBezTo>
                  <a:lnTo>
                    <a:pt x="19114" y="8482"/>
                  </a:lnTo>
                  <a:cubicBezTo>
                    <a:pt x="19114" y="8849"/>
                    <a:pt x="18814" y="9182"/>
                    <a:pt x="18447" y="9182"/>
                  </a:cubicBezTo>
                  <a:lnTo>
                    <a:pt x="7873" y="9182"/>
                  </a:lnTo>
                  <a:cubicBezTo>
                    <a:pt x="7506" y="9149"/>
                    <a:pt x="7206" y="8849"/>
                    <a:pt x="7206" y="8482"/>
                  </a:cubicBezTo>
                  <a:lnTo>
                    <a:pt x="7206" y="7915"/>
                  </a:lnTo>
                  <a:cubicBezTo>
                    <a:pt x="7206" y="7515"/>
                    <a:pt x="7506" y="7214"/>
                    <a:pt x="7873" y="7214"/>
                  </a:cubicBezTo>
                  <a:close/>
                  <a:moveTo>
                    <a:pt x="2536" y="15387"/>
                  </a:moveTo>
                  <a:lnTo>
                    <a:pt x="2536" y="18856"/>
                  </a:lnTo>
                  <a:cubicBezTo>
                    <a:pt x="1101" y="18156"/>
                    <a:pt x="1101" y="16087"/>
                    <a:pt x="2536" y="15387"/>
                  </a:cubicBezTo>
                  <a:close/>
                  <a:moveTo>
                    <a:pt x="23784" y="15420"/>
                  </a:moveTo>
                  <a:cubicBezTo>
                    <a:pt x="25218" y="16121"/>
                    <a:pt x="25218" y="18156"/>
                    <a:pt x="23784" y="18856"/>
                  </a:cubicBezTo>
                  <a:lnTo>
                    <a:pt x="23784" y="15420"/>
                  </a:lnTo>
                  <a:close/>
                  <a:moveTo>
                    <a:pt x="4704" y="14386"/>
                  </a:moveTo>
                  <a:lnTo>
                    <a:pt x="4704" y="19857"/>
                  </a:lnTo>
                  <a:lnTo>
                    <a:pt x="3370" y="19857"/>
                  </a:lnTo>
                  <a:lnTo>
                    <a:pt x="3370" y="14386"/>
                  </a:lnTo>
                  <a:close/>
                  <a:moveTo>
                    <a:pt x="22950" y="14386"/>
                  </a:moveTo>
                  <a:lnTo>
                    <a:pt x="22950" y="14920"/>
                  </a:lnTo>
                  <a:lnTo>
                    <a:pt x="22950" y="19857"/>
                  </a:lnTo>
                  <a:lnTo>
                    <a:pt x="21616" y="19857"/>
                  </a:lnTo>
                  <a:lnTo>
                    <a:pt x="21616" y="14386"/>
                  </a:lnTo>
                  <a:close/>
                  <a:moveTo>
                    <a:pt x="16879" y="9983"/>
                  </a:moveTo>
                  <a:lnTo>
                    <a:pt x="16879" y="13019"/>
                  </a:lnTo>
                  <a:cubicBezTo>
                    <a:pt x="16879" y="13219"/>
                    <a:pt x="17046" y="13419"/>
                    <a:pt x="17279" y="13419"/>
                  </a:cubicBezTo>
                  <a:lnTo>
                    <a:pt x="20815" y="13419"/>
                  </a:lnTo>
                  <a:lnTo>
                    <a:pt x="20782" y="13986"/>
                  </a:lnTo>
                  <a:lnTo>
                    <a:pt x="20782" y="20824"/>
                  </a:lnTo>
                  <a:lnTo>
                    <a:pt x="17279" y="20824"/>
                  </a:lnTo>
                  <a:cubicBezTo>
                    <a:pt x="17046" y="20824"/>
                    <a:pt x="16879" y="21024"/>
                    <a:pt x="16879" y="21258"/>
                  </a:cubicBezTo>
                  <a:lnTo>
                    <a:pt x="16879" y="31031"/>
                  </a:lnTo>
                  <a:lnTo>
                    <a:pt x="9474" y="31031"/>
                  </a:lnTo>
                  <a:lnTo>
                    <a:pt x="9474" y="21258"/>
                  </a:lnTo>
                  <a:cubicBezTo>
                    <a:pt x="9474" y="21024"/>
                    <a:pt x="9274" y="20824"/>
                    <a:pt x="9040" y="20824"/>
                  </a:cubicBezTo>
                  <a:lnTo>
                    <a:pt x="5538" y="20824"/>
                  </a:lnTo>
                  <a:lnTo>
                    <a:pt x="5538" y="13419"/>
                  </a:lnTo>
                  <a:lnTo>
                    <a:pt x="9040" y="13419"/>
                  </a:lnTo>
                  <a:cubicBezTo>
                    <a:pt x="9274" y="13419"/>
                    <a:pt x="9474" y="13219"/>
                    <a:pt x="9474" y="13019"/>
                  </a:cubicBezTo>
                  <a:lnTo>
                    <a:pt x="9474" y="9983"/>
                  </a:lnTo>
                  <a:close/>
                  <a:moveTo>
                    <a:pt x="17913" y="31865"/>
                  </a:moveTo>
                  <a:cubicBezTo>
                    <a:pt x="18547" y="31865"/>
                    <a:pt x="19047" y="32366"/>
                    <a:pt x="19047" y="33000"/>
                  </a:cubicBezTo>
                  <a:lnTo>
                    <a:pt x="19047" y="34401"/>
                  </a:lnTo>
                  <a:lnTo>
                    <a:pt x="7272" y="34401"/>
                  </a:lnTo>
                  <a:lnTo>
                    <a:pt x="7272" y="33000"/>
                  </a:lnTo>
                  <a:cubicBezTo>
                    <a:pt x="7272" y="32366"/>
                    <a:pt x="7773" y="31865"/>
                    <a:pt x="8406" y="31865"/>
                  </a:cubicBezTo>
                  <a:close/>
                  <a:moveTo>
                    <a:pt x="13164" y="1"/>
                  </a:moveTo>
                  <a:cubicBezTo>
                    <a:pt x="12259" y="1"/>
                    <a:pt x="11359" y="593"/>
                    <a:pt x="11309" y="1777"/>
                  </a:cubicBezTo>
                  <a:cubicBezTo>
                    <a:pt x="9407" y="2511"/>
                    <a:pt x="8106" y="4312"/>
                    <a:pt x="8040" y="6380"/>
                  </a:cubicBezTo>
                  <a:lnTo>
                    <a:pt x="7873" y="6380"/>
                  </a:lnTo>
                  <a:cubicBezTo>
                    <a:pt x="7039" y="6380"/>
                    <a:pt x="6372" y="7048"/>
                    <a:pt x="6372" y="7882"/>
                  </a:cubicBezTo>
                  <a:lnTo>
                    <a:pt x="6372" y="8482"/>
                  </a:lnTo>
                  <a:cubicBezTo>
                    <a:pt x="6372" y="9316"/>
                    <a:pt x="7039" y="9983"/>
                    <a:pt x="7873" y="9983"/>
                  </a:cubicBezTo>
                  <a:lnTo>
                    <a:pt x="8640" y="9983"/>
                  </a:lnTo>
                  <a:lnTo>
                    <a:pt x="8640" y="12585"/>
                  </a:lnTo>
                  <a:lnTo>
                    <a:pt x="5104" y="12585"/>
                  </a:lnTo>
                  <a:cubicBezTo>
                    <a:pt x="4871" y="12585"/>
                    <a:pt x="4704" y="12752"/>
                    <a:pt x="4704" y="12985"/>
                  </a:cubicBezTo>
                  <a:lnTo>
                    <a:pt x="4704" y="13552"/>
                  </a:lnTo>
                  <a:lnTo>
                    <a:pt x="2969" y="13552"/>
                  </a:lnTo>
                  <a:cubicBezTo>
                    <a:pt x="2736" y="13552"/>
                    <a:pt x="2536" y="13719"/>
                    <a:pt x="2536" y="13953"/>
                  </a:cubicBezTo>
                  <a:lnTo>
                    <a:pt x="2536" y="14553"/>
                  </a:lnTo>
                  <a:cubicBezTo>
                    <a:pt x="0" y="15320"/>
                    <a:pt x="0" y="18923"/>
                    <a:pt x="2536" y="19690"/>
                  </a:cubicBezTo>
                  <a:lnTo>
                    <a:pt x="2536" y="20290"/>
                  </a:lnTo>
                  <a:cubicBezTo>
                    <a:pt x="2536" y="20491"/>
                    <a:pt x="2736" y="20691"/>
                    <a:pt x="2969" y="20691"/>
                  </a:cubicBezTo>
                  <a:lnTo>
                    <a:pt x="4704" y="20691"/>
                  </a:lnTo>
                  <a:lnTo>
                    <a:pt x="4704" y="21224"/>
                  </a:lnTo>
                  <a:cubicBezTo>
                    <a:pt x="4704" y="21458"/>
                    <a:pt x="4871" y="21658"/>
                    <a:pt x="5104" y="21658"/>
                  </a:cubicBezTo>
                  <a:lnTo>
                    <a:pt x="8640" y="21658"/>
                  </a:lnTo>
                  <a:lnTo>
                    <a:pt x="8640" y="31031"/>
                  </a:lnTo>
                  <a:lnTo>
                    <a:pt x="8440" y="31031"/>
                  </a:lnTo>
                  <a:cubicBezTo>
                    <a:pt x="7339" y="31031"/>
                    <a:pt x="6472" y="31899"/>
                    <a:pt x="6472" y="32966"/>
                  </a:cubicBezTo>
                  <a:lnTo>
                    <a:pt x="6472" y="34801"/>
                  </a:lnTo>
                  <a:cubicBezTo>
                    <a:pt x="6472" y="35034"/>
                    <a:pt x="6639" y="35201"/>
                    <a:pt x="6872" y="35201"/>
                  </a:cubicBezTo>
                  <a:lnTo>
                    <a:pt x="19481" y="35201"/>
                  </a:lnTo>
                  <a:cubicBezTo>
                    <a:pt x="19715" y="35201"/>
                    <a:pt x="19881" y="35034"/>
                    <a:pt x="19881" y="34801"/>
                  </a:cubicBezTo>
                  <a:lnTo>
                    <a:pt x="19881" y="32966"/>
                  </a:lnTo>
                  <a:cubicBezTo>
                    <a:pt x="19881" y="31899"/>
                    <a:pt x="19014" y="31031"/>
                    <a:pt x="17947" y="31031"/>
                  </a:cubicBezTo>
                  <a:lnTo>
                    <a:pt x="17713" y="31031"/>
                  </a:lnTo>
                  <a:lnTo>
                    <a:pt x="17713" y="21658"/>
                  </a:lnTo>
                  <a:lnTo>
                    <a:pt x="21216" y="21658"/>
                  </a:lnTo>
                  <a:cubicBezTo>
                    <a:pt x="21449" y="21658"/>
                    <a:pt x="21649" y="21491"/>
                    <a:pt x="21649" y="21258"/>
                  </a:cubicBezTo>
                  <a:lnTo>
                    <a:pt x="21649" y="20691"/>
                  </a:lnTo>
                  <a:lnTo>
                    <a:pt x="23384" y="20691"/>
                  </a:lnTo>
                  <a:cubicBezTo>
                    <a:pt x="23617" y="20691"/>
                    <a:pt x="23784" y="20524"/>
                    <a:pt x="23784" y="20290"/>
                  </a:cubicBezTo>
                  <a:lnTo>
                    <a:pt x="23784" y="19723"/>
                  </a:lnTo>
                  <a:cubicBezTo>
                    <a:pt x="26353" y="18923"/>
                    <a:pt x="26353" y="15320"/>
                    <a:pt x="23784" y="14553"/>
                  </a:cubicBezTo>
                  <a:lnTo>
                    <a:pt x="23784" y="13953"/>
                  </a:lnTo>
                  <a:cubicBezTo>
                    <a:pt x="23784" y="13719"/>
                    <a:pt x="23617" y="13552"/>
                    <a:pt x="23384" y="13552"/>
                  </a:cubicBezTo>
                  <a:lnTo>
                    <a:pt x="21649" y="13552"/>
                  </a:lnTo>
                  <a:lnTo>
                    <a:pt x="21649" y="12985"/>
                  </a:lnTo>
                  <a:cubicBezTo>
                    <a:pt x="21649" y="12752"/>
                    <a:pt x="21449" y="12585"/>
                    <a:pt x="21216" y="12585"/>
                  </a:cubicBezTo>
                  <a:lnTo>
                    <a:pt x="17713" y="12585"/>
                  </a:lnTo>
                  <a:lnTo>
                    <a:pt x="17713" y="9983"/>
                  </a:lnTo>
                  <a:lnTo>
                    <a:pt x="18447" y="9983"/>
                  </a:lnTo>
                  <a:cubicBezTo>
                    <a:pt x="19281" y="9983"/>
                    <a:pt x="19948" y="9316"/>
                    <a:pt x="19948" y="8482"/>
                  </a:cubicBezTo>
                  <a:lnTo>
                    <a:pt x="19948" y="7882"/>
                  </a:lnTo>
                  <a:cubicBezTo>
                    <a:pt x="19948" y="7048"/>
                    <a:pt x="19281" y="6380"/>
                    <a:pt x="18447" y="6380"/>
                  </a:cubicBezTo>
                  <a:lnTo>
                    <a:pt x="18280" y="6380"/>
                  </a:lnTo>
                  <a:cubicBezTo>
                    <a:pt x="18213" y="4312"/>
                    <a:pt x="16946" y="2511"/>
                    <a:pt x="15045" y="1777"/>
                  </a:cubicBezTo>
                  <a:cubicBezTo>
                    <a:pt x="14978" y="593"/>
                    <a:pt x="14069" y="1"/>
                    <a:pt x="131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40"/>
            <p:cNvSpPr/>
            <p:nvPr/>
          </p:nvSpPr>
          <p:spPr>
            <a:xfrm>
              <a:off x="3641525" y="1746050"/>
              <a:ext cx="208500" cy="178850"/>
            </a:xfrm>
            <a:custGeom>
              <a:rect b="b" l="l" r="r" t="t"/>
              <a:pathLst>
                <a:path extrusionOk="0" h="7154" w="8340">
                  <a:moveTo>
                    <a:pt x="4740" y="824"/>
                  </a:moveTo>
                  <a:cubicBezTo>
                    <a:pt x="6146" y="824"/>
                    <a:pt x="7506" y="1922"/>
                    <a:pt x="7506" y="3569"/>
                  </a:cubicBezTo>
                  <a:cubicBezTo>
                    <a:pt x="7506" y="5071"/>
                    <a:pt x="6272" y="6305"/>
                    <a:pt x="4771" y="6305"/>
                  </a:cubicBezTo>
                  <a:cubicBezTo>
                    <a:pt x="2335" y="6305"/>
                    <a:pt x="1101" y="3369"/>
                    <a:pt x="2836" y="1635"/>
                  </a:cubicBezTo>
                  <a:cubicBezTo>
                    <a:pt x="3386" y="1074"/>
                    <a:pt x="4068" y="824"/>
                    <a:pt x="4740" y="824"/>
                  </a:cubicBezTo>
                  <a:close/>
                  <a:moveTo>
                    <a:pt x="4771" y="0"/>
                  </a:moveTo>
                  <a:cubicBezTo>
                    <a:pt x="1568" y="0"/>
                    <a:pt x="0" y="3836"/>
                    <a:pt x="2235" y="6105"/>
                  </a:cubicBezTo>
                  <a:cubicBezTo>
                    <a:pt x="2959" y="6828"/>
                    <a:pt x="3854" y="7153"/>
                    <a:pt x="4733" y="7153"/>
                  </a:cubicBezTo>
                  <a:cubicBezTo>
                    <a:pt x="6570" y="7153"/>
                    <a:pt x="8340" y="5735"/>
                    <a:pt x="8340" y="3569"/>
                  </a:cubicBezTo>
                  <a:cubicBezTo>
                    <a:pt x="8340" y="1601"/>
                    <a:pt x="6739" y="0"/>
                    <a:pt x="47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40"/>
            <p:cNvSpPr/>
            <p:nvPr/>
          </p:nvSpPr>
          <p:spPr>
            <a:xfrm>
              <a:off x="3706575" y="1795250"/>
              <a:ext cx="94250" cy="80150"/>
            </a:xfrm>
            <a:custGeom>
              <a:rect b="b" l="l" r="r" t="t"/>
              <a:pathLst>
                <a:path extrusionOk="0" h="3206" w="3770">
                  <a:moveTo>
                    <a:pt x="2150" y="835"/>
                  </a:moveTo>
                  <a:cubicBezTo>
                    <a:pt x="2553" y="835"/>
                    <a:pt x="2936" y="1149"/>
                    <a:pt x="2936" y="1601"/>
                  </a:cubicBezTo>
                  <a:cubicBezTo>
                    <a:pt x="2936" y="2035"/>
                    <a:pt x="2602" y="2369"/>
                    <a:pt x="2169" y="2369"/>
                  </a:cubicBezTo>
                  <a:cubicBezTo>
                    <a:pt x="1468" y="2369"/>
                    <a:pt x="1134" y="1535"/>
                    <a:pt x="1601" y="1068"/>
                  </a:cubicBezTo>
                  <a:cubicBezTo>
                    <a:pt x="1763" y="906"/>
                    <a:pt x="1959" y="835"/>
                    <a:pt x="2150" y="835"/>
                  </a:cubicBezTo>
                  <a:close/>
                  <a:moveTo>
                    <a:pt x="2169" y="0"/>
                  </a:moveTo>
                  <a:cubicBezTo>
                    <a:pt x="734" y="0"/>
                    <a:pt x="0" y="1735"/>
                    <a:pt x="1034" y="2736"/>
                  </a:cubicBezTo>
                  <a:cubicBezTo>
                    <a:pt x="1359" y="3060"/>
                    <a:pt x="1760" y="3205"/>
                    <a:pt x="2154" y="3205"/>
                  </a:cubicBezTo>
                  <a:cubicBezTo>
                    <a:pt x="2977" y="3205"/>
                    <a:pt x="3770" y="2571"/>
                    <a:pt x="3770" y="1601"/>
                  </a:cubicBezTo>
                  <a:cubicBezTo>
                    <a:pt x="3770" y="734"/>
                    <a:pt x="3036" y="0"/>
                    <a:pt x="21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79" name="Shape 879"/>
        <p:cNvGrpSpPr/>
        <p:nvPr/>
      </p:nvGrpSpPr>
      <p:grpSpPr>
        <a:xfrm>
          <a:off x="0" y="0"/>
          <a:ext cx="0" cy="0"/>
          <a:chOff x="0" y="0"/>
          <a:chExt cx="0" cy="0"/>
        </a:xfrm>
      </p:grpSpPr>
      <p:sp>
        <p:nvSpPr>
          <p:cNvPr id="880" name="Google Shape;880;p41"/>
          <p:cNvSpPr/>
          <p:nvPr/>
        </p:nvSpPr>
        <p:spPr>
          <a:xfrm>
            <a:off x="4892125" y="876300"/>
            <a:ext cx="2733900" cy="37095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41"/>
          <p:cNvSpPr/>
          <p:nvPr/>
        </p:nvSpPr>
        <p:spPr>
          <a:xfrm>
            <a:off x="1517975" y="876300"/>
            <a:ext cx="2733900" cy="37095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41"/>
          <p:cNvSpPr txBox="1"/>
          <p:nvPr>
            <p:ph type="title"/>
          </p:nvPr>
        </p:nvSpPr>
        <p:spPr>
          <a:xfrm>
            <a:off x="1942463" y="1764100"/>
            <a:ext cx="1884900" cy="468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FIREFIGHTERS</a:t>
            </a:r>
            <a:endParaRPr/>
          </a:p>
          <a:p>
            <a:pPr indent="0" lvl="0" marL="0" rtl="0" algn="ctr">
              <a:spcBef>
                <a:spcPts val="0"/>
              </a:spcBef>
              <a:spcAft>
                <a:spcPts val="0"/>
              </a:spcAft>
              <a:buNone/>
            </a:pPr>
            <a:r>
              <a:rPr lang="en"/>
              <a:t>Jackson Fire District #3</a:t>
            </a:r>
            <a:r>
              <a:rPr lang="en"/>
              <a:t> </a:t>
            </a:r>
            <a:endParaRPr/>
          </a:p>
        </p:txBody>
      </p:sp>
      <p:sp>
        <p:nvSpPr>
          <p:cNvPr id="883" name="Google Shape;883;p41"/>
          <p:cNvSpPr txBox="1"/>
          <p:nvPr>
            <p:ph idx="1" type="subTitle"/>
          </p:nvPr>
        </p:nvSpPr>
        <p:spPr>
          <a:xfrm>
            <a:off x="1738775" y="2990563"/>
            <a:ext cx="2292300" cy="9090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0"/>
              </a:spcAft>
              <a:buClr>
                <a:schemeClr val="dk1"/>
              </a:buClr>
              <a:buSzPts val="1100"/>
              <a:buFont typeface="Arial"/>
              <a:buNone/>
            </a:pPr>
            <a:r>
              <a:rPr lang="en">
                <a:latin typeface="Oswald Medium"/>
                <a:ea typeface="Oswald Medium"/>
                <a:cs typeface="Oswald Medium"/>
                <a:sym typeface="Oswald Medium"/>
              </a:rPr>
              <a:t>That means that Jackson Fire District #3 should </a:t>
            </a:r>
            <a:r>
              <a:rPr lang="en">
                <a:latin typeface="Oswald Medium"/>
                <a:ea typeface="Oswald Medium"/>
                <a:cs typeface="Oswald Medium"/>
                <a:sym typeface="Oswald Medium"/>
              </a:rPr>
              <a:t>have</a:t>
            </a:r>
            <a:r>
              <a:rPr lang="en">
                <a:latin typeface="Oswald Medium"/>
                <a:ea typeface="Oswald Medium"/>
                <a:cs typeface="Oswald Medium"/>
                <a:sym typeface="Oswald Medium"/>
              </a:rPr>
              <a:t> 37 career firefighters</a:t>
            </a:r>
            <a:endParaRPr>
              <a:latin typeface="Oswald Medium"/>
              <a:ea typeface="Oswald Medium"/>
              <a:cs typeface="Oswald Medium"/>
              <a:sym typeface="Oswald Medium"/>
            </a:endParaRPr>
          </a:p>
          <a:p>
            <a:pPr indent="0" lvl="0" marL="0" rtl="0" algn="ctr">
              <a:lnSpc>
                <a:spcPct val="100000"/>
              </a:lnSpc>
              <a:spcBef>
                <a:spcPts val="0"/>
              </a:spcBef>
              <a:spcAft>
                <a:spcPts val="0"/>
              </a:spcAft>
              <a:buClr>
                <a:schemeClr val="dk1"/>
              </a:buClr>
              <a:buSzPts val="1100"/>
              <a:buFont typeface="Arial"/>
              <a:buNone/>
            </a:pPr>
            <a:r>
              <a:t/>
            </a:r>
            <a:endParaRPr>
              <a:latin typeface="Oswald Medium"/>
              <a:ea typeface="Oswald Medium"/>
              <a:cs typeface="Oswald Medium"/>
              <a:sym typeface="Oswald Medium"/>
            </a:endParaRPr>
          </a:p>
          <a:p>
            <a:pPr indent="0" lvl="0" marL="0" rtl="0" algn="ctr">
              <a:lnSpc>
                <a:spcPct val="100000"/>
              </a:lnSpc>
              <a:spcBef>
                <a:spcPts val="0"/>
              </a:spcBef>
              <a:spcAft>
                <a:spcPts val="0"/>
              </a:spcAft>
              <a:buClr>
                <a:schemeClr val="dk1"/>
              </a:buClr>
              <a:buSzPts val="1100"/>
              <a:buFont typeface="Arial"/>
              <a:buNone/>
            </a:pPr>
            <a:r>
              <a:rPr lang="en">
                <a:latin typeface="Oswald Medium"/>
                <a:ea typeface="Oswald Medium"/>
                <a:cs typeface="Oswald Medium"/>
                <a:sym typeface="Oswald Medium"/>
              </a:rPr>
              <a:t>1000:1.54 = 23970:36.91 </a:t>
            </a:r>
            <a:endParaRPr>
              <a:latin typeface="Oswald Medium"/>
              <a:ea typeface="Oswald Medium"/>
              <a:cs typeface="Oswald Medium"/>
              <a:sym typeface="Oswald Medium"/>
            </a:endParaRPr>
          </a:p>
          <a:p>
            <a:pPr indent="0" lvl="0" marL="0" rtl="0" algn="ctr">
              <a:spcBef>
                <a:spcPts val="0"/>
              </a:spcBef>
              <a:spcAft>
                <a:spcPts val="1600"/>
              </a:spcAft>
              <a:buNone/>
            </a:pPr>
            <a:r>
              <a:rPr lang="en"/>
              <a:t> </a:t>
            </a:r>
            <a:endParaRPr/>
          </a:p>
        </p:txBody>
      </p:sp>
      <p:sp>
        <p:nvSpPr>
          <p:cNvPr id="884" name="Google Shape;884;p41"/>
          <p:cNvSpPr txBox="1"/>
          <p:nvPr>
            <p:ph idx="2" type="title"/>
          </p:nvPr>
        </p:nvSpPr>
        <p:spPr>
          <a:xfrm>
            <a:off x="5285574" y="1764100"/>
            <a:ext cx="1947000" cy="468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FIREFIGHTERS</a:t>
            </a:r>
            <a:endParaRPr/>
          </a:p>
          <a:p>
            <a:pPr indent="0" lvl="0" marL="0" rtl="0" algn="ctr">
              <a:spcBef>
                <a:spcPts val="0"/>
              </a:spcBef>
              <a:spcAft>
                <a:spcPts val="0"/>
              </a:spcAft>
              <a:buNone/>
            </a:pPr>
            <a:r>
              <a:rPr lang="en"/>
              <a:t>Lakewood Fire District #1</a:t>
            </a:r>
            <a:endParaRPr/>
          </a:p>
        </p:txBody>
      </p:sp>
      <p:sp>
        <p:nvSpPr>
          <p:cNvPr id="885" name="Google Shape;885;p41"/>
          <p:cNvSpPr txBox="1"/>
          <p:nvPr>
            <p:ph idx="3" type="subTitle"/>
          </p:nvPr>
        </p:nvSpPr>
        <p:spPr>
          <a:xfrm>
            <a:off x="4949650" y="2959075"/>
            <a:ext cx="2597700" cy="9090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a:t>This means that Lakewood Fire District #1 should have </a:t>
            </a:r>
            <a:r>
              <a:rPr lang="en"/>
              <a:t>208</a:t>
            </a:r>
            <a:r>
              <a:rPr lang="en"/>
              <a:t> career firefighters</a:t>
            </a:r>
            <a:endParaRPr/>
          </a:p>
          <a:p>
            <a:pPr indent="0" lvl="0" marL="0" rtl="0" algn="ctr">
              <a:lnSpc>
                <a:spcPct val="100000"/>
              </a:lnSpc>
              <a:spcBef>
                <a:spcPts val="1600"/>
              </a:spcBef>
              <a:spcAft>
                <a:spcPts val="1600"/>
              </a:spcAft>
              <a:buNone/>
            </a:pPr>
            <a:r>
              <a:rPr lang="en"/>
              <a:t>1000:1.54 = 135158:208.14</a:t>
            </a:r>
            <a:endParaRPr/>
          </a:p>
        </p:txBody>
      </p:sp>
      <p:sp>
        <p:nvSpPr>
          <p:cNvPr id="886" name="Google Shape;886;p41"/>
          <p:cNvSpPr/>
          <p:nvPr/>
        </p:nvSpPr>
        <p:spPr>
          <a:xfrm>
            <a:off x="5969150" y="1123049"/>
            <a:ext cx="579853" cy="556114"/>
          </a:xfrm>
          <a:custGeom>
            <a:rect b="b" l="l" r="r" t="t"/>
            <a:pathLst>
              <a:path extrusionOk="0" h="200221" w="208768">
                <a:moveTo>
                  <a:pt x="41232" y="14027"/>
                </a:moveTo>
                <a:cubicBezTo>
                  <a:pt x="41166" y="14222"/>
                  <a:pt x="41068" y="14451"/>
                  <a:pt x="41003" y="14647"/>
                </a:cubicBezTo>
                <a:cubicBezTo>
                  <a:pt x="38361" y="22084"/>
                  <a:pt x="36665" y="32066"/>
                  <a:pt x="36371" y="43091"/>
                </a:cubicBezTo>
                <a:lnTo>
                  <a:pt x="24041" y="43091"/>
                </a:lnTo>
                <a:cubicBezTo>
                  <a:pt x="24563" y="35752"/>
                  <a:pt x="27009" y="29032"/>
                  <a:pt x="30793" y="23617"/>
                </a:cubicBezTo>
                <a:cubicBezTo>
                  <a:pt x="33631" y="19605"/>
                  <a:pt x="37187" y="16310"/>
                  <a:pt x="41232" y="14027"/>
                </a:cubicBezTo>
                <a:close/>
                <a:moveTo>
                  <a:pt x="54704" y="6100"/>
                </a:moveTo>
                <a:cubicBezTo>
                  <a:pt x="58553" y="6100"/>
                  <a:pt x="61652" y="13864"/>
                  <a:pt x="62630" y="16702"/>
                </a:cubicBezTo>
                <a:cubicBezTo>
                  <a:pt x="65077" y="23519"/>
                  <a:pt x="66642" y="32751"/>
                  <a:pt x="66903" y="43091"/>
                </a:cubicBezTo>
                <a:lnTo>
                  <a:pt x="42504" y="43091"/>
                </a:lnTo>
                <a:cubicBezTo>
                  <a:pt x="42765" y="32751"/>
                  <a:pt x="44330" y="23519"/>
                  <a:pt x="46777" y="16702"/>
                </a:cubicBezTo>
                <a:cubicBezTo>
                  <a:pt x="47755" y="13864"/>
                  <a:pt x="50854" y="6100"/>
                  <a:pt x="54704" y="6100"/>
                </a:cubicBezTo>
                <a:close/>
                <a:moveTo>
                  <a:pt x="140592" y="14027"/>
                </a:moveTo>
                <a:lnTo>
                  <a:pt x="140592" y="14027"/>
                </a:lnTo>
                <a:cubicBezTo>
                  <a:pt x="140526" y="14222"/>
                  <a:pt x="140461" y="14451"/>
                  <a:pt x="140363" y="14647"/>
                </a:cubicBezTo>
                <a:cubicBezTo>
                  <a:pt x="137721" y="22084"/>
                  <a:pt x="136025" y="32066"/>
                  <a:pt x="135764" y="43091"/>
                </a:cubicBezTo>
                <a:lnTo>
                  <a:pt x="123401" y="43091"/>
                </a:lnTo>
                <a:cubicBezTo>
                  <a:pt x="123955" y="35752"/>
                  <a:pt x="126402" y="29032"/>
                  <a:pt x="130186" y="23617"/>
                </a:cubicBezTo>
                <a:cubicBezTo>
                  <a:pt x="132991" y="19605"/>
                  <a:pt x="136547" y="16310"/>
                  <a:pt x="140592" y="14027"/>
                </a:cubicBezTo>
                <a:close/>
                <a:moveTo>
                  <a:pt x="154064" y="6100"/>
                </a:moveTo>
                <a:cubicBezTo>
                  <a:pt x="157913" y="6100"/>
                  <a:pt x="161012" y="13864"/>
                  <a:pt x="162023" y="16702"/>
                </a:cubicBezTo>
                <a:cubicBezTo>
                  <a:pt x="164437" y="23519"/>
                  <a:pt x="166002" y="32751"/>
                  <a:pt x="166263" y="43091"/>
                </a:cubicBezTo>
                <a:lnTo>
                  <a:pt x="141864" y="43091"/>
                </a:lnTo>
                <a:cubicBezTo>
                  <a:pt x="142125" y="32751"/>
                  <a:pt x="143691" y="23519"/>
                  <a:pt x="146137" y="16702"/>
                </a:cubicBezTo>
                <a:cubicBezTo>
                  <a:pt x="147116" y="13864"/>
                  <a:pt x="150214" y="6100"/>
                  <a:pt x="154064" y="6100"/>
                </a:cubicBezTo>
                <a:close/>
                <a:moveTo>
                  <a:pt x="88530" y="49224"/>
                </a:moveTo>
                <a:cubicBezTo>
                  <a:pt x="90063" y="49224"/>
                  <a:pt x="91466" y="49843"/>
                  <a:pt x="92477" y="50855"/>
                </a:cubicBezTo>
                <a:cubicBezTo>
                  <a:pt x="93489" y="51866"/>
                  <a:pt x="94108" y="53236"/>
                  <a:pt x="94108" y="54769"/>
                </a:cubicBezTo>
                <a:cubicBezTo>
                  <a:pt x="94108" y="56302"/>
                  <a:pt x="93489" y="57705"/>
                  <a:pt x="92477" y="58683"/>
                </a:cubicBezTo>
                <a:cubicBezTo>
                  <a:pt x="91466" y="59695"/>
                  <a:pt x="90063" y="60314"/>
                  <a:pt x="88530" y="60314"/>
                </a:cubicBezTo>
                <a:lnTo>
                  <a:pt x="20877" y="60314"/>
                </a:lnTo>
                <a:cubicBezTo>
                  <a:pt x="19344" y="60314"/>
                  <a:pt x="17941" y="59695"/>
                  <a:pt x="16930" y="58683"/>
                </a:cubicBezTo>
                <a:cubicBezTo>
                  <a:pt x="15951" y="57705"/>
                  <a:pt x="15299" y="56302"/>
                  <a:pt x="15299" y="54769"/>
                </a:cubicBezTo>
                <a:cubicBezTo>
                  <a:pt x="15299" y="53236"/>
                  <a:pt x="15951" y="51866"/>
                  <a:pt x="16930" y="50855"/>
                </a:cubicBezTo>
                <a:cubicBezTo>
                  <a:pt x="17941" y="49843"/>
                  <a:pt x="19344" y="49224"/>
                  <a:pt x="20877" y="49224"/>
                </a:cubicBezTo>
                <a:close/>
                <a:moveTo>
                  <a:pt x="187890" y="49224"/>
                </a:moveTo>
                <a:cubicBezTo>
                  <a:pt x="189424" y="49224"/>
                  <a:pt x="190826" y="49843"/>
                  <a:pt x="191837" y="50855"/>
                </a:cubicBezTo>
                <a:cubicBezTo>
                  <a:pt x="192849" y="51866"/>
                  <a:pt x="193468" y="53236"/>
                  <a:pt x="193468" y="54769"/>
                </a:cubicBezTo>
                <a:cubicBezTo>
                  <a:pt x="193468" y="56302"/>
                  <a:pt x="192849" y="57705"/>
                  <a:pt x="191837" y="58683"/>
                </a:cubicBezTo>
                <a:cubicBezTo>
                  <a:pt x="190826" y="59695"/>
                  <a:pt x="189424" y="60314"/>
                  <a:pt x="187890" y="60314"/>
                </a:cubicBezTo>
                <a:lnTo>
                  <a:pt x="120237" y="60314"/>
                </a:lnTo>
                <a:cubicBezTo>
                  <a:pt x="118704" y="60314"/>
                  <a:pt x="117334" y="59695"/>
                  <a:pt x="116322" y="58683"/>
                </a:cubicBezTo>
                <a:cubicBezTo>
                  <a:pt x="115311" y="57705"/>
                  <a:pt x="114659" y="56302"/>
                  <a:pt x="114659" y="54769"/>
                </a:cubicBezTo>
                <a:cubicBezTo>
                  <a:pt x="114659" y="53236"/>
                  <a:pt x="115311" y="51866"/>
                  <a:pt x="116322" y="50855"/>
                </a:cubicBezTo>
                <a:cubicBezTo>
                  <a:pt x="117301" y="49843"/>
                  <a:pt x="118704" y="49224"/>
                  <a:pt x="120237" y="49224"/>
                </a:cubicBezTo>
                <a:close/>
                <a:moveTo>
                  <a:pt x="54704" y="0"/>
                </a:moveTo>
                <a:cubicBezTo>
                  <a:pt x="51311" y="0"/>
                  <a:pt x="48212" y="2023"/>
                  <a:pt x="45570" y="5611"/>
                </a:cubicBezTo>
                <a:cubicBezTo>
                  <a:pt x="37643" y="7894"/>
                  <a:pt x="30761" y="13081"/>
                  <a:pt x="25802" y="20127"/>
                </a:cubicBezTo>
                <a:cubicBezTo>
                  <a:pt x="21268" y="26618"/>
                  <a:pt x="18365" y="34708"/>
                  <a:pt x="17908" y="43482"/>
                </a:cubicBezTo>
                <a:cubicBezTo>
                  <a:pt x="15886" y="44004"/>
                  <a:pt x="14059" y="45081"/>
                  <a:pt x="12624" y="46516"/>
                </a:cubicBezTo>
                <a:cubicBezTo>
                  <a:pt x="10504" y="48636"/>
                  <a:pt x="9199" y="51540"/>
                  <a:pt x="9199" y="54769"/>
                </a:cubicBezTo>
                <a:cubicBezTo>
                  <a:pt x="9199" y="56791"/>
                  <a:pt x="9721" y="58683"/>
                  <a:pt x="10601" y="60314"/>
                </a:cubicBezTo>
                <a:lnTo>
                  <a:pt x="3066" y="60314"/>
                </a:lnTo>
                <a:cubicBezTo>
                  <a:pt x="1370" y="60314"/>
                  <a:pt x="0" y="61717"/>
                  <a:pt x="0" y="63381"/>
                </a:cubicBezTo>
                <a:lnTo>
                  <a:pt x="0" y="82398"/>
                </a:lnTo>
                <a:cubicBezTo>
                  <a:pt x="0" y="84094"/>
                  <a:pt x="1370" y="85432"/>
                  <a:pt x="3066" y="85432"/>
                </a:cubicBezTo>
                <a:lnTo>
                  <a:pt x="97468" y="85432"/>
                </a:lnTo>
                <a:cubicBezTo>
                  <a:pt x="99132" y="85432"/>
                  <a:pt x="100534" y="84094"/>
                  <a:pt x="100534" y="82398"/>
                </a:cubicBezTo>
                <a:cubicBezTo>
                  <a:pt x="100534" y="80702"/>
                  <a:pt x="99132" y="79332"/>
                  <a:pt x="97468" y="79332"/>
                </a:cubicBezTo>
                <a:lnTo>
                  <a:pt x="6100" y="79332"/>
                </a:lnTo>
                <a:lnTo>
                  <a:pt x="6100" y="66447"/>
                </a:lnTo>
                <a:lnTo>
                  <a:pt x="202667" y="66447"/>
                </a:lnTo>
                <a:lnTo>
                  <a:pt x="202667" y="79332"/>
                </a:lnTo>
                <a:lnTo>
                  <a:pt x="111299" y="79332"/>
                </a:lnTo>
                <a:cubicBezTo>
                  <a:pt x="109635" y="79332"/>
                  <a:pt x="108265" y="80702"/>
                  <a:pt x="108265" y="82398"/>
                </a:cubicBezTo>
                <a:cubicBezTo>
                  <a:pt x="108265" y="84094"/>
                  <a:pt x="109635" y="85432"/>
                  <a:pt x="111299" y="85432"/>
                </a:cubicBezTo>
                <a:lnTo>
                  <a:pt x="205701" y="85432"/>
                </a:lnTo>
                <a:cubicBezTo>
                  <a:pt x="207397" y="85432"/>
                  <a:pt x="208767" y="84094"/>
                  <a:pt x="208767" y="82398"/>
                </a:cubicBezTo>
                <a:lnTo>
                  <a:pt x="208767" y="63381"/>
                </a:lnTo>
                <a:cubicBezTo>
                  <a:pt x="208767" y="61717"/>
                  <a:pt x="207397" y="60314"/>
                  <a:pt x="205701" y="60314"/>
                </a:cubicBezTo>
                <a:lnTo>
                  <a:pt x="198166" y="60314"/>
                </a:lnTo>
                <a:cubicBezTo>
                  <a:pt x="199079" y="58683"/>
                  <a:pt x="199568" y="56791"/>
                  <a:pt x="199568" y="54769"/>
                </a:cubicBezTo>
                <a:cubicBezTo>
                  <a:pt x="199568" y="51540"/>
                  <a:pt x="198264" y="48636"/>
                  <a:pt x="196143" y="46516"/>
                </a:cubicBezTo>
                <a:cubicBezTo>
                  <a:pt x="194708" y="45081"/>
                  <a:pt x="192914" y="44004"/>
                  <a:pt x="190891" y="43482"/>
                </a:cubicBezTo>
                <a:cubicBezTo>
                  <a:pt x="190761" y="41134"/>
                  <a:pt x="190435" y="38818"/>
                  <a:pt x="189978" y="36567"/>
                </a:cubicBezTo>
                <a:cubicBezTo>
                  <a:pt x="189326" y="33370"/>
                  <a:pt x="188347" y="30304"/>
                  <a:pt x="187108" y="27499"/>
                </a:cubicBezTo>
                <a:cubicBezTo>
                  <a:pt x="186602" y="26344"/>
                  <a:pt x="185476" y="25668"/>
                  <a:pt x="184304" y="25668"/>
                </a:cubicBezTo>
                <a:cubicBezTo>
                  <a:pt x="183887" y="25668"/>
                  <a:pt x="183465" y="25753"/>
                  <a:pt x="183063" y="25933"/>
                </a:cubicBezTo>
                <a:cubicBezTo>
                  <a:pt x="181530" y="26585"/>
                  <a:pt x="180812" y="28412"/>
                  <a:pt x="181497" y="29945"/>
                </a:cubicBezTo>
                <a:cubicBezTo>
                  <a:pt x="182606" y="32424"/>
                  <a:pt x="183454" y="35067"/>
                  <a:pt x="184009" y="37774"/>
                </a:cubicBezTo>
                <a:cubicBezTo>
                  <a:pt x="184367" y="39503"/>
                  <a:pt x="184596" y="41264"/>
                  <a:pt x="184726" y="43091"/>
                </a:cubicBezTo>
                <a:lnTo>
                  <a:pt x="172396" y="43091"/>
                </a:lnTo>
                <a:cubicBezTo>
                  <a:pt x="172102" y="32066"/>
                  <a:pt x="170406" y="22084"/>
                  <a:pt x="167764" y="14647"/>
                </a:cubicBezTo>
                <a:cubicBezTo>
                  <a:pt x="167699" y="14451"/>
                  <a:pt x="167601" y="14222"/>
                  <a:pt x="167536" y="13994"/>
                </a:cubicBezTo>
                <a:lnTo>
                  <a:pt x="167536" y="13994"/>
                </a:lnTo>
                <a:cubicBezTo>
                  <a:pt x="167666" y="14092"/>
                  <a:pt x="167829" y="14157"/>
                  <a:pt x="167960" y="14255"/>
                </a:cubicBezTo>
                <a:cubicBezTo>
                  <a:pt x="170308" y="15625"/>
                  <a:pt x="172461" y="17354"/>
                  <a:pt x="174451" y="19376"/>
                </a:cubicBezTo>
                <a:cubicBezTo>
                  <a:pt x="175050" y="19992"/>
                  <a:pt x="175845" y="20302"/>
                  <a:pt x="176640" y="20302"/>
                </a:cubicBezTo>
                <a:cubicBezTo>
                  <a:pt x="177403" y="20302"/>
                  <a:pt x="178166" y="20017"/>
                  <a:pt x="178757" y="19442"/>
                </a:cubicBezTo>
                <a:cubicBezTo>
                  <a:pt x="179964" y="18267"/>
                  <a:pt x="179996" y="16310"/>
                  <a:pt x="178822" y="15136"/>
                </a:cubicBezTo>
                <a:cubicBezTo>
                  <a:pt x="176473" y="12722"/>
                  <a:pt x="173864" y="10667"/>
                  <a:pt x="171026" y="9003"/>
                </a:cubicBezTo>
                <a:cubicBezTo>
                  <a:pt x="168579" y="7535"/>
                  <a:pt x="165937" y="6394"/>
                  <a:pt x="163197" y="5611"/>
                </a:cubicBezTo>
                <a:cubicBezTo>
                  <a:pt x="160555" y="2023"/>
                  <a:pt x="157456" y="0"/>
                  <a:pt x="154064" y="0"/>
                </a:cubicBezTo>
                <a:cubicBezTo>
                  <a:pt x="150671" y="0"/>
                  <a:pt x="147572" y="2023"/>
                  <a:pt x="144930" y="5611"/>
                </a:cubicBezTo>
                <a:cubicBezTo>
                  <a:pt x="137003" y="7894"/>
                  <a:pt x="130121" y="13081"/>
                  <a:pt x="125162" y="20127"/>
                </a:cubicBezTo>
                <a:cubicBezTo>
                  <a:pt x="120628" y="26618"/>
                  <a:pt x="117758" y="34708"/>
                  <a:pt x="117236" y="43482"/>
                </a:cubicBezTo>
                <a:cubicBezTo>
                  <a:pt x="115246" y="44004"/>
                  <a:pt x="113419" y="45081"/>
                  <a:pt x="111984" y="46516"/>
                </a:cubicBezTo>
                <a:cubicBezTo>
                  <a:pt x="109864" y="48636"/>
                  <a:pt x="108559" y="51540"/>
                  <a:pt x="108559" y="54769"/>
                </a:cubicBezTo>
                <a:cubicBezTo>
                  <a:pt x="108559" y="56791"/>
                  <a:pt x="109081" y="58683"/>
                  <a:pt x="109994" y="60314"/>
                </a:cubicBezTo>
                <a:lnTo>
                  <a:pt x="98806" y="60314"/>
                </a:lnTo>
                <a:cubicBezTo>
                  <a:pt x="99719" y="58683"/>
                  <a:pt x="100208" y="56791"/>
                  <a:pt x="100208" y="54769"/>
                </a:cubicBezTo>
                <a:cubicBezTo>
                  <a:pt x="100208" y="51540"/>
                  <a:pt x="98903" y="48636"/>
                  <a:pt x="96783" y="46516"/>
                </a:cubicBezTo>
                <a:cubicBezTo>
                  <a:pt x="95348" y="45081"/>
                  <a:pt x="93554" y="44004"/>
                  <a:pt x="91531" y="43482"/>
                </a:cubicBezTo>
                <a:cubicBezTo>
                  <a:pt x="91368" y="41134"/>
                  <a:pt x="91075" y="38818"/>
                  <a:pt x="90618" y="36567"/>
                </a:cubicBezTo>
                <a:cubicBezTo>
                  <a:pt x="89933" y="33370"/>
                  <a:pt x="88987" y="30304"/>
                  <a:pt x="87715" y="27499"/>
                </a:cubicBezTo>
                <a:cubicBezTo>
                  <a:pt x="87234" y="26344"/>
                  <a:pt x="86113" y="25668"/>
                  <a:pt x="84943" y="25668"/>
                </a:cubicBezTo>
                <a:cubicBezTo>
                  <a:pt x="84527" y="25668"/>
                  <a:pt x="84105" y="25753"/>
                  <a:pt x="83703" y="25933"/>
                </a:cubicBezTo>
                <a:cubicBezTo>
                  <a:pt x="82169" y="26585"/>
                  <a:pt x="81452" y="28412"/>
                  <a:pt x="82137" y="29945"/>
                </a:cubicBezTo>
                <a:cubicBezTo>
                  <a:pt x="83246" y="32424"/>
                  <a:pt x="84061" y="35067"/>
                  <a:pt x="84649" y="37774"/>
                </a:cubicBezTo>
                <a:cubicBezTo>
                  <a:pt x="84975" y="39503"/>
                  <a:pt x="85236" y="41264"/>
                  <a:pt x="85366" y="43091"/>
                </a:cubicBezTo>
                <a:lnTo>
                  <a:pt x="73036" y="43091"/>
                </a:lnTo>
                <a:cubicBezTo>
                  <a:pt x="72775" y="32066"/>
                  <a:pt x="71046" y="22084"/>
                  <a:pt x="68404" y="14647"/>
                </a:cubicBezTo>
                <a:cubicBezTo>
                  <a:pt x="68306" y="14451"/>
                  <a:pt x="68241" y="14222"/>
                  <a:pt x="68176" y="13994"/>
                </a:cubicBezTo>
                <a:lnTo>
                  <a:pt x="68176" y="13994"/>
                </a:lnTo>
                <a:cubicBezTo>
                  <a:pt x="68306" y="14092"/>
                  <a:pt x="68436" y="14157"/>
                  <a:pt x="68600" y="14255"/>
                </a:cubicBezTo>
                <a:cubicBezTo>
                  <a:pt x="70948" y="15625"/>
                  <a:pt x="73101" y="17354"/>
                  <a:pt x="75058" y="19376"/>
                </a:cubicBezTo>
                <a:cubicBezTo>
                  <a:pt x="75674" y="19992"/>
                  <a:pt x="76477" y="20302"/>
                  <a:pt x="77276" y="20302"/>
                </a:cubicBezTo>
                <a:cubicBezTo>
                  <a:pt x="78042" y="20302"/>
                  <a:pt x="78806" y="20017"/>
                  <a:pt x="79397" y="19442"/>
                </a:cubicBezTo>
                <a:cubicBezTo>
                  <a:pt x="80604" y="18267"/>
                  <a:pt x="80636" y="16310"/>
                  <a:pt x="79462" y="15136"/>
                </a:cubicBezTo>
                <a:cubicBezTo>
                  <a:pt x="77113" y="12722"/>
                  <a:pt x="74504" y="10667"/>
                  <a:pt x="71666" y="9003"/>
                </a:cubicBezTo>
                <a:cubicBezTo>
                  <a:pt x="69187" y="7535"/>
                  <a:pt x="66577" y="6394"/>
                  <a:pt x="63837" y="5611"/>
                </a:cubicBezTo>
                <a:cubicBezTo>
                  <a:pt x="61195" y="2023"/>
                  <a:pt x="58096" y="0"/>
                  <a:pt x="54704" y="0"/>
                </a:cubicBezTo>
                <a:close/>
                <a:moveTo>
                  <a:pt x="33729" y="97729"/>
                </a:moveTo>
                <a:cubicBezTo>
                  <a:pt x="34055" y="97729"/>
                  <a:pt x="34218" y="98088"/>
                  <a:pt x="34251" y="98382"/>
                </a:cubicBezTo>
                <a:cubicBezTo>
                  <a:pt x="35164" y="115866"/>
                  <a:pt x="40383" y="119291"/>
                  <a:pt x="44004" y="121705"/>
                </a:cubicBezTo>
                <a:cubicBezTo>
                  <a:pt x="44983" y="122357"/>
                  <a:pt x="45700" y="122847"/>
                  <a:pt x="45700" y="123956"/>
                </a:cubicBezTo>
                <a:lnTo>
                  <a:pt x="45700" y="145224"/>
                </a:lnTo>
                <a:lnTo>
                  <a:pt x="17191" y="145224"/>
                </a:lnTo>
                <a:lnTo>
                  <a:pt x="17191" y="131850"/>
                </a:lnTo>
                <a:cubicBezTo>
                  <a:pt x="17191" y="130056"/>
                  <a:pt x="18332" y="127903"/>
                  <a:pt x="19735" y="125195"/>
                </a:cubicBezTo>
                <a:cubicBezTo>
                  <a:pt x="22671" y="119552"/>
                  <a:pt x="26650" y="111919"/>
                  <a:pt x="26096" y="98316"/>
                </a:cubicBezTo>
                <a:cubicBezTo>
                  <a:pt x="26063" y="97762"/>
                  <a:pt x="26292" y="97729"/>
                  <a:pt x="26748" y="97729"/>
                </a:cubicBezTo>
                <a:close/>
                <a:moveTo>
                  <a:pt x="82496" y="97729"/>
                </a:moveTo>
                <a:cubicBezTo>
                  <a:pt x="83344" y="97729"/>
                  <a:pt x="83311" y="97827"/>
                  <a:pt x="83311" y="98610"/>
                </a:cubicBezTo>
                <a:cubicBezTo>
                  <a:pt x="82822" y="112049"/>
                  <a:pt x="86769" y="119585"/>
                  <a:pt x="89672" y="125195"/>
                </a:cubicBezTo>
                <a:cubicBezTo>
                  <a:pt x="91107" y="127903"/>
                  <a:pt x="92216" y="130056"/>
                  <a:pt x="92216" y="131850"/>
                </a:cubicBezTo>
                <a:lnTo>
                  <a:pt x="92216" y="145224"/>
                </a:lnTo>
                <a:lnTo>
                  <a:pt x="63707" y="145224"/>
                </a:lnTo>
                <a:lnTo>
                  <a:pt x="63707" y="123956"/>
                </a:lnTo>
                <a:cubicBezTo>
                  <a:pt x="63707" y="122847"/>
                  <a:pt x="64424" y="122357"/>
                  <a:pt x="65403" y="121705"/>
                </a:cubicBezTo>
                <a:cubicBezTo>
                  <a:pt x="69024" y="119291"/>
                  <a:pt x="74243" y="115866"/>
                  <a:pt x="75156" y="98382"/>
                </a:cubicBezTo>
                <a:cubicBezTo>
                  <a:pt x="75189" y="98088"/>
                  <a:pt x="75352" y="97729"/>
                  <a:pt x="75678" y="97729"/>
                </a:cubicBezTo>
                <a:close/>
                <a:moveTo>
                  <a:pt x="133089" y="97729"/>
                </a:moveTo>
                <a:cubicBezTo>
                  <a:pt x="133415" y="97729"/>
                  <a:pt x="133578" y="98088"/>
                  <a:pt x="133611" y="98382"/>
                </a:cubicBezTo>
                <a:cubicBezTo>
                  <a:pt x="133807" y="102166"/>
                  <a:pt x="134231" y="106015"/>
                  <a:pt x="135177" y="109701"/>
                </a:cubicBezTo>
                <a:cubicBezTo>
                  <a:pt x="137232" y="117627"/>
                  <a:pt x="140722" y="119943"/>
                  <a:pt x="143364" y="121705"/>
                </a:cubicBezTo>
                <a:cubicBezTo>
                  <a:pt x="144343" y="122357"/>
                  <a:pt x="145061" y="122847"/>
                  <a:pt x="145061" y="123956"/>
                </a:cubicBezTo>
                <a:lnTo>
                  <a:pt x="145061" y="145224"/>
                </a:lnTo>
                <a:lnTo>
                  <a:pt x="116551" y="145224"/>
                </a:lnTo>
                <a:lnTo>
                  <a:pt x="116551" y="131850"/>
                </a:lnTo>
                <a:cubicBezTo>
                  <a:pt x="116551" y="130056"/>
                  <a:pt x="117692" y="127903"/>
                  <a:pt x="119095" y="125195"/>
                </a:cubicBezTo>
                <a:cubicBezTo>
                  <a:pt x="122031" y="119519"/>
                  <a:pt x="126011" y="111886"/>
                  <a:pt x="125456" y="98251"/>
                </a:cubicBezTo>
                <a:cubicBezTo>
                  <a:pt x="125456" y="97795"/>
                  <a:pt x="125717" y="97729"/>
                  <a:pt x="126076" y="97729"/>
                </a:cubicBezTo>
                <a:close/>
                <a:moveTo>
                  <a:pt x="182019" y="97729"/>
                </a:moveTo>
                <a:cubicBezTo>
                  <a:pt x="182476" y="97729"/>
                  <a:pt x="182704" y="97795"/>
                  <a:pt x="182671" y="98284"/>
                </a:cubicBezTo>
                <a:cubicBezTo>
                  <a:pt x="182117" y="111919"/>
                  <a:pt x="186096" y="119552"/>
                  <a:pt x="189032" y="125195"/>
                </a:cubicBezTo>
                <a:cubicBezTo>
                  <a:pt x="190467" y="127903"/>
                  <a:pt x="191576" y="130056"/>
                  <a:pt x="191576" y="131850"/>
                </a:cubicBezTo>
                <a:lnTo>
                  <a:pt x="191576" y="145224"/>
                </a:lnTo>
                <a:lnTo>
                  <a:pt x="163067" y="145224"/>
                </a:lnTo>
                <a:lnTo>
                  <a:pt x="163067" y="123956"/>
                </a:lnTo>
                <a:cubicBezTo>
                  <a:pt x="163067" y="122847"/>
                  <a:pt x="163784" y="122357"/>
                  <a:pt x="164763" y="121705"/>
                </a:cubicBezTo>
                <a:cubicBezTo>
                  <a:pt x="167373" y="119976"/>
                  <a:pt x="170798" y="117693"/>
                  <a:pt x="172853" y="110092"/>
                </a:cubicBezTo>
                <a:cubicBezTo>
                  <a:pt x="173896" y="106308"/>
                  <a:pt x="174321" y="102296"/>
                  <a:pt x="174516" y="98382"/>
                </a:cubicBezTo>
                <a:cubicBezTo>
                  <a:pt x="174549" y="98088"/>
                  <a:pt x="174712" y="97729"/>
                  <a:pt x="175038" y="97729"/>
                </a:cubicBezTo>
                <a:close/>
                <a:moveTo>
                  <a:pt x="45700" y="151356"/>
                </a:moveTo>
                <a:lnTo>
                  <a:pt x="45700" y="161860"/>
                </a:lnTo>
                <a:lnTo>
                  <a:pt x="17191" y="161860"/>
                </a:lnTo>
                <a:lnTo>
                  <a:pt x="17191" y="151356"/>
                </a:lnTo>
                <a:close/>
                <a:moveTo>
                  <a:pt x="92216" y="151356"/>
                </a:moveTo>
                <a:lnTo>
                  <a:pt x="92216" y="161860"/>
                </a:lnTo>
                <a:lnTo>
                  <a:pt x="63707" y="161860"/>
                </a:lnTo>
                <a:lnTo>
                  <a:pt x="63707" y="151356"/>
                </a:lnTo>
                <a:close/>
                <a:moveTo>
                  <a:pt x="145061" y="151356"/>
                </a:moveTo>
                <a:lnTo>
                  <a:pt x="145061" y="161860"/>
                </a:lnTo>
                <a:lnTo>
                  <a:pt x="116551" y="161860"/>
                </a:lnTo>
                <a:lnTo>
                  <a:pt x="116551" y="151356"/>
                </a:lnTo>
                <a:close/>
                <a:moveTo>
                  <a:pt x="191576" y="151356"/>
                </a:moveTo>
                <a:lnTo>
                  <a:pt x="191576" y="161860"/>
                </a:lnTo>
                <a:lnTo>
                  <a:pt x="163067" y="161860"/>
                </a:lnTo>
                <a:lnTo>
                  <a:pt x="163067" y="151356"/>
                </a:lnTo>
                <a:close/>
                <a:moveTo>
                  <a:pt x="66773" y="110973"/>
                </a:moveTo>
                <a:cubicBezTo>
                  <a:pt x="65305" y="114431"/>
                  <a:pt x="63478" y="115670"/>
                  <a:pt x="62043" y="116616"/>
                </a:cubicBezTo>
                <a:cubicBezTo>
                  <a:pt x="59499" y="118280"/>
                  <a:pt x="57574" y="119552"/>
                  <a:pt x="57574" y="123956"/>
                </a:cubicBezTo>
                <a:lnTo>
                  <a:pt x="57574" y="184433"/>
                </a:lnTo>
                <a:lnTo>
                  <a:pt x="51833" y="184433"/>
                </a:lnTo>
                <a:cubicBezTo>
                  <a:pt x="51833" y="164274"/>
                  <a:pt x="51833" y="144115"/>
                  <a:pt x="51833" y="123956"/>
                </a:cubicBezTo>
                <a:cubicBezTo>
                  <a:pt x="51833" y="119552"/>
                  <a:pt x="49908" y="118280"/>
                  <a:pt x="47364" y="116616"/>
                </a:cubicBezTo>
                <a:cubicBezTo>
                  <a:pt x="45896" y="115670"/>
                  <a:pt x="44102" y="114431"/>
                  <a:pt x="42634" y="110973"/>
                </a:cubicBezTo>
                <a:close/>
                <a:moveTo>
                  <a:pt x="166133" y="110973"/>
                </a:moveTo>
                <a:cubicBezTo>
                  <a:pt x="164698" y="114431"/>
                  <a:pt x="162871" y="115670"/>
                  <a:pt x="161403" y="116616"/>
                </a:cubicBezTo>
                <a:cubicBezTo>
                  <a:pt x="158859" y="118280"/>
                  <a:pt x="156967" y="119552"/>
                  <a:pt x="156967" y="123956"/>
                </a:cubicBezTo>
                <a:lnTo>
                  <a:pt x="156967" y="184433"/>
                </a:lnTo>
                <a:lnTo>
                  <a:pt x="151193" y="184433"/>
                </a:lnTo>
                <a:lnTo>
                  <a:pt x="151193" y="123956"/>
                </a:lnTo>
                <a:cubicBezTo>
                  <a:pt x="151193" y="119552"/>
                  <a:pt x="149269" y="118280"/>
                  <a:pt x="146757" y="116616"/>
                </a:cubicBezTo>
                <a:cubicBezTo>
                  <a:pt x="145289" y="115670"/>
                  <a:pt x="143462" y="114431"/>
                  <a:pt x="142027" y="110973"/>
                </a:cubicBezTo>
                <a:close/>
                <a:moveTo>
                  <a:pt x="45700" y="167960"/>
                </a:moveTo>
                <a:lnTo>
                  <a:pt x="45700" y="187467"/>
                </a:lnTo>
                <a:lnTo>
                  <a:pt x="45700" y="193208"/>
                </a:lnTo>
                <a:cubicBezTo>
                  <a:pt x="45700" y="193697"/>
                  <a:pt x="45309" y="194121"/>
                  <a:pt x="44820" y="194121"/>
                </a:cubicBezTo>
                <a:lnTo>
                  <a:pt x="18104" y="194121"/>
                </a:lnTo>
                <a:cubicBezTo>
                  <a:pt x="17615" y="194121"/>
                  <a:pt x="17191" y="193697"/>
                  <a:pt x="17191" y="193208"/>
                </a:cubicBezTo>
                <a:lnTo>
                  <a:pt x="17191" y="167960"/>
                </a:lnTo>
                <a:close/>
                <a:moveTo>
                  <a:pt x="92216" y="167960"/>
                </a:moveTo>
                <a:lnTo>
                  <a:pt x="92216" y="193208"/>
                </a:lnTo>
                <a:cubicBezTo>
                  <a:pt x="92216" y="193697"/>
                  <a:pt x="91792" y="194121"/>
                  <a:pt x="91303" y="194121"/>
                </a:cubicBezTo>
                <a:lnTo>
                  <a:pt x="64587" y="194121"/>
                </a:lnTo>
                <a:cubicBezTo>
                  <a:pt x="64131" y="194121"/>
                  <a:pt x="63707" y="193697"/>
                  <a:pt x="63707" y="193208"/>
                </a:cubicBezTo>
                <a:lnTo>
                  <a:pt x="63707" y="187467"/>
                </a:lnTo>
                <a:lnTo>
                  <a:pt x="63707" y="167960"/>
                </a:lnTo>
                <a:close/>
                <a:moveTo>
                  <a:pt x="145061" y="167960"/>
                </a:moveTo>
                <a:lnTo>
                  <a:pt x="145061" y="187467"/>
                </a:lnTo>
                <a:lnTo>
                  <a:pt x="145061" y="193208"/>
                </a:lnTo>
                <a:cubicBezTo>
                  <a:pt x="145061" y="193469"/>
                  <a:pt x="144963" y="193697"/>
                  <a:pt x="144800" y="193860"/>
                </a:cubicBezTo>
                <a:cubicBezTo>
                  <a:pt x="144636" y="194023"/>
                  <a:pt x="144408" y="194121"/>
                  <a:pt x="144180" y="194121"/>
                </a:cubicBezTo>
                <a:lnTo>
                  <a:pt x="117464" y="194121"/>
                </a:lnTo>
                <a:cubicBezTo>
                  <a:pt x="117203" y="194121"/>
                  <a:pt x="116975" y="194023"/>
                  <a:pt x="116812" y="193860"/>
                </a:cubicBezTo>
                <a:cubicBezTo>
                  <a:pt x="116649" y="193697"/>
                  <a:pt x="116551" y="193469"/>
                  <a:pt x="116551" y="193208"/>
                </a:cubicBezTo>
                <a:lnTo>
                  <a:pt x="116551" y="167960"/>
                </a:lnTo>
                <a:close/>
                <a:moveTo>
                  <a:pt x="191576" y="167960"/>
                </a:moveTo>
                <a:lnTo>
                  <a:pt x="191576" y="193208"/>
                </a:lnTo>
                <a:cubicBezTo>
                  <a:pt x="191576" y="193469"/>
                  <a:pt x="191479" y="193697"/>
                  <a:pt x="191316" y="193860"/>
                </a:cubicBezTo>
                <a:cubicBezTo>
                  <a:pt x="191152" y="194023"/>
                  <a:pt x="190924" y="194121"/>
                  <a:pt x="190663" y="194121"/>
                </a:cubicBezTo>
                <a:lnTo>
                  <a:pt x="163980" y="194121"/>
                </a:lnTo>
                <a:cubicBezTo>
                  <a:pt x="163719" y="194121"/>
                  <a:pt x="163491" y="194023"/>
                  <a:pt x="163328" y="193860"/>
                </a:cubicBezTo>
                <a:cubicBezTo>
                  <a:pt x="163165" y="193697"/>
                  <a:pt x="163067" y="193469"/>
                  <a:pt x="163067" y="193208"/>
                </a:cubicBezTo>
                <a:lnTo>
                  <a:pt x="163067" y="187467"/>
                </a:lnTo>
                <a:lnTo>
                  <a:pt x="163067" y="167960"/>
                </a:lnTo>
                <a:close/>
                <a:moveTo>
                  <a:pt x="26585" y="91597"/>
                </a:moveTo>
                <a:cubicBezTo>
                  <a:pt x="24889" y="91597"/>
                  <a:pt x="23127" y="92314"/>
                  <a:pt x="21921" y="93521"/>
                </a:cubicBezTo>
                <a:cubicBezTo>
                  <a:pt x="20616" y="94826"/>
                  <a:pt x="19931" y="96522"/>
                  <a:pt x="19996" y="98349"/>
                </a:cubicBezTo>
                <a:cubicBezTo>
                  <a:pt x="20518" y="110451"/>
                  <a:pt x="16930" y="117301"/>
                  <a:pt x="14288" y="122390"/>
                </a:cubicBezTo>
                <a:cubicBezTo>
                  <a:pt x="12493" y="125815"/>
                  <a:pt x="11058" y="128555"/>
                  <a:pt x="11058" y="131850"/>
                </a:cubicBezTo>
                <a:lnTo>
                  <a:pt x="11058" y="193208"/>
                </a:lnTo>
                <a:cubicBezTo>
                  <a:pt x="11058" y="197089"/>
                  <a:pt x="14222" y="200221"/>
                  <a:pt x="18104" y="200221"/>
                </a:cubicBezTo>
                <a:lnTo>
                  <a:pt x="44820" y="200221"/>
                </a:lnTo>
                <a:cubicBezTo>
                  <a:pt x="48669" y="200221"/>
                  <a:pt x="51833" y="197089"/>
                  <a:pt x="51833" y="193208"/>
                </a:cubicBezTo>
                <a:lnTo>
                  <a:pt x="51833" y="190533"/>
                </a:lnTo>
                <a:lnTo>
                  <a:pt x="57574" y="190533"/>
                </a:lnTo>
                <a:lnTo>
                  <a:pt x="57574" y="193208"/>
                </a:lnTo>
                <a:cubicBezTo>
                  <a:pt x="57574" y="197089"/>
                  <a:pt x="60738" y="200221"/>
                  <a:pt x="64587" y="200221"/>
                </a:cubicBezTo>
                <a:lnTo>
                  <a:pt x="91303" y="200221"/>
                </a:lnTo>
                <a:cubicBezTo>
                  <a:pt x="95185" y="200221"/>
                  <a:pt x="98316" y="197089"/>
                  <a:pt x="98316" y="193208"/>
                </a:cubicBezTo>
                <a:lnTo>
                  <a:pt x="98316" y="131850"/>
                </a:lnTo>
                <a:cubicBezTo>
                  <a:pt x="98316" y="128555"/>
                  <a:pt x="96881" y="125815"/>
                  <a:pt x="95120" y="122390"/>
                </a:cubicBezTo>
                <a:cubicBezTo>
                  <a:pt x="92445" y="117301"/>
                  <a:pt x="88889" y="110451"/>
                  <a:pt x="89411" y="98349"/>
                </a:cubicBezTo>
                <a:cubicBezTo>
                  <a:pt x="89574" y="94663"/>
                  <a:pt x="86443" y="91597"/>
                  <a:pt x="82789" y="91597"/>
                </a:cubicBezTo>
                <a:lnTo>
                  <a:pt x="75678" y="91597"/>
                </a:lnTo>
                <a:cubicBezTo>
                  <a:pt x="72057" y="91597"/>
                  <a:pt x="69252" y="94500"/>
                  <a:pt x="69056" y="98056"/>
                </a:cubicBezTo>
                <a:cubicBezTo>
                  <a:pt x="68926" y="100698"/>
                  <a:pt x="68697" y="102948"/>
                  <a:pt x="68404" y="104873"/>
                </a:cubicBezTo>
                <a:lnTo>
                  <a:pt x="41036" y="104873"/>
                </a:lnTo>
                <a:cubicBezTo>
                  <a:pt x="40710" y="102948"/>
                  <a:pt x="40481" y="100698"/>
                  <a:pt x="40351" y="98056"/>
                </a:cubicBezTo>
                <a:cubicBezTo>
                  <a:pt x="40253" y="96294"/>
                  <a:pt x="39503" y="94663"/>
                  <a:pt x="38328" y="93521"/>
                </a:cubicBezTo>
                <a:cubicBezTo>
                  <a:pt x="37154" y="92347"/>
                  <a:pt x="35556" y="91597"/>
                  <a:pt x="33729" y="91597"/>
                </a:cubicBezTo>
                <a:close/>
                <a:moveTo>
                  <a:pt x="125978" y="91597"/>
                </a:moveTo>
                <a:cubicBezTo>
                  <a:pt x="124249" y="91597"/>
                  <a:pt x="122520" y="92314"/>
                  <a:pt x="121281" y="93521"/>
                </a:cubicBezTo>
                <a:cubicBezTo>
                  <a:pt x="119976" y="94826"/>
                  <a:pt x="119291" y="96522"/>
                  <a:pt x="119356" y="98349"/>
                </a:cubicBezTo>
                <a:cubicBezTo>
                  <a:pt x="119878" y="110451"/>
                  <a:pt x="116322" y="117301"/>
                  <a:pt x="113680" y="122390"/>
                </a:cubicBezTo>
                <a:cubicBezTo>
                  <a:pt x="111886" y="125815"/>
                  <a:pt x="110451" y="128555"/>
                  <a:pt x="110451" y="131850"/>
                </a:cubicBezTo>
                <a:lnTo>
                  <a:pt x="110451" y="148290"/>
                </a:lnTo>
                <a:lnTo>
                  <a:pt x="110451" y="164926"/>
                </a:lnTo>
                <a:lnTo>
                  <a:pt x="110451" y="193208"/>
                </a:lnTo>
                <a:cubicBezTo>
                  <a:pt x="110451" y="195132"/>
                  <a:pt x="111234" y="196894"/>
                  <a:pt x="112506" y="198166"/>
                </a:cubicBezTo>
                <a:cubicBezTo>
                  <a:pt x="113778" y="199438"/>
                  <a:pt x="115540" y="200221"/>
                  <a:pt x="117464" y="200221"/>
                </a:cubicBezTo>
                <a:lnTo>
                  <a:pt x="144180" y="200221"/>
                </a:lnTo>
                <a:cubicBezTo>
                  <a:pt x="146104" y="200221"/>
                  <a:pt x="147866" y="199438"/>
                  <a:pt x="149138" y="198166"/>
                </a:cubicBezTo>
                <a:cubicBezTo>
                  <a:pt x="150410" y="196894"/>
                  <a:pt x="151193" y="195132"/>
                  <a:pt x="151193" y="193208"/>
                </a:cubicBezTo>
                <a:lnTo>
                  <a:pt x="151193" y="190533"/>
                </a:lnTo>
                <a:lnTo>
                  <a:pt x="156967" y="190533"/>
                </a:lnTo>
                <a:lnTo>
                  <a:pt x="156967" y="193208"/>
                </a:lnTo>
                <a:cubicBezTo>
                  <a:pt x="156967" y="195132"/>
                  <a:pt x="157750" y="196894"/>
                  <a:pt x="159022" y="198166"/>
                </a:cubicBezTo>
                <a:cubicBezTo>
                  <a:pt x="160294" y="199438"/>
                  <a:pt x="162023" y="200221"/>
                  <a:pt x="163980" y="200221"/>
                </a:cubicBezTo>
                <a:lnTo>
                  <a:pt x="190663" y="200221"/>
                </a:lnTo>
                <a:cubicBezTo>
                  <a:pt x="192620" y="200221"/>
                  <a:pt x="194382" y="199438"/>
                  <a:pt x="195621" y="198166"/>
                </a:cubicBezTo>
                <a:cubicBezTo>
                  <a:pt x="196894" y="196894"/>
                  <a:pt x="197709" y="195132"/>
                  <a:pt x="197709" y="193208"/>
                </a:cubicBezTo>
                <a:lnTo>
                  <a:pt x="197709" y="131850"/>
                </a:lnTo>
                <a:cubicBezTo>
                  <a:pt x="197709" y="128555"/>
                  <a:pt x="196274" y="125815"/>
                  <a:pt x="194480" y="122390"/>
                </a:cubicBezTo>
                <a:cubicBezTo>
                  <a:pt x="191837" y="117301"/>
                  <a:pt x="188249" y="110451"/>
                  <a:pt x="188771" y="98349"/>
                </a:cubicBezTo>
                <a:cubicBezTo>
                  <a:pt x="188869" y="96522"/>
                  <a:pt x="188184" y="94826"/>
                  <a:pt x="186879" y="93521"/>
                </a:cubicBezTo>
                <a:cubicBezTo>
                  <a:pt x="185640" y="92314"/>
                  <a:pt x="183911" y="91597"/>
                  <a:pt x="182182" y="91597"/>
                </a:cubicBezTo>
                <a:lnTo>
                  <a:pt x="175038" y="91597"/>
                </a:lnTo>
                <a:cubicBezTo>
                  <a:pt x="173211" y="91597"/>
                  <a:pt x="171613" y="92347"/>
                  <a:pt x="170439" y="93521"/>
                </a:cubicBezTo>
                <a:cubicBezTo>
                  <a:pt x="169264" y="94663"/>
                  <a:pt x="168547" y="96294"/>
                  <a:pt x="168449" y="98056"/>
                </a:cubicBezTo>
                <a:cubicBezTo>
                  <a:pt x="168286" y="100698"/>
                  <a:pt x="168058" y="102948"/>
                  <a:pt x="167731" y="104873"/>
                </a:cubicBezTo>
                <a:lnTo>
                  <a:pt x="140396" y="104873"/>
                </a:lnTo>
                <a:cubicBezTo>
                  <a:pt x="140070" y="102948"/>
                  <a:pt x="139841" y="100698"/>
                  <a:pt x="139711" y="98056"/>
                </a:cubicBezTo>
                <a:cubicBezTo>
                  <a:pt x="139613" y="96294"/>
                  <a:pt x="138863" y="94663"/>
                  <a:pt x="137721" y="93521"/>
                </a:cubicBezTo>
                <a:cubicBezTo>
                  <a:pt x="136514" y="92347"/>
                  <a:pt x="134916" y="91597"/>
                  <a:pt x="133089" y="91597"/>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41"/>
          <p:cNvSpPr/>
          <p:nvPr/>
        </p:nvSpPr>
        <p:spPr>
          <a:xfrm>
            <a:off x="2668225" y="1091532"/>
            <a:ext cx="433378" cy="682149"/>
          </a:xfrm>
          <a:custGeom>
            <a:rect b="b" l="l" r="r" t="t"/>
            <a:pathLst>
              <a:path extrusionOk="0" h="208768" w="132633">
                <a:moveTo>
                  <a:pt x="40840" y="45244"/>
                </a:moveTo>
                <a:cubicBezTo>
                  <a:pt x="42830" y="45244"/>
                  <a:pt x="44657" y="46059"/>
                  <a:pt x="45962" y="47397"/>
                </a:cubicBezTo>
                <a:cubicBezTo>
                  <a:pt x="47299" y="48734"/>
                  <a:pt x="48115" y="50528"/>
                  <a:pt x="48115" y="52518"/>
                </a:cubicBezTo>
                <a:cubicBezTo>
                  <a:pt x="48115" y="54540"/>
                  <a:pt x="47299" y="56367"/>
                  <a:pt x="45962" y="57672"/>
                </a:cubicBezTo>
                <a:cubicBezTo>
                  <a:pt x="44657" y="59009"/>
                  <a:pt x="42830" y="59825"/>
                  <a:pt x="40840" y="59825"/>
                </a:cubicBezTo>
                <a:lnTo>
                  <a:pt x="16800" y="59825"/>
                </a:lnTo>
                <a:cubicBezTo>
                  <a:pt x="17387" y="54704"/>
                  <a:pt x="18789" y="49778"/>
                  <a:pt x="20844" y="45244"/>
                </a:cubicBezTo>
                <a:close/>
                <a:moveTo>
                  <a:pt x="111789" y="45244"/>
                </a:moveTo>
                <a:cubicBezTo>
                  <a:pt x="113844" y="49778"/>
                  <a:pt x="115246" y="54671"/>
                  <a:pt x="115834" y="59825"/>
                </a:cubicBezTo>
                <a:lnTo>
                  <a:pt x="91793" y="59825"/>
                </a:lnTo>
                <a:cubicBezTo>
                  <a:pt x="89803" y="59825"/>
                  <a:pt x="88009" y="59009"/>
                  <a:pt x="86671" y="57672"/>
                </a:cubicBezTo>
                <a:cubicBezTo>
                  <a:pt x="85334" y="56367"/>
                  <a:pt x="84518" y="54540"/>
                  <a:pt x="84518" y="52518"/>
                </a:cubicBezTo>
                <a:cubicBezTo>
                  <a:pt x="84518" y="50528"/>
                  <a:pt x="85334" y="48734"/>
                  <a:pt x="86671" y="47397"/>
                </a:cubicBezTo>
                <a:cubicBezTo>
                  <a:pt x="88009" y="46059"/>
                  <a:pt x="89803" y="45244"/>
                  <a:pt x="91793" y="45244"/>
                </a:cubicBezTo>
                <a:close/>
                <a:moveTo>
                  <a:pt x="107254" y="106145"/>
                </a:moveTo>
                <a:lnTo>
                  <a:pt x="107254" y="116616"/>
                </a:lnTo>
                <a:cubicBezTo>
                  <a:pt x="106504" y="116779"/>
                  <a:pt x="105721" y="117040"/>
                  <a:pt x="105004" y="117464"/>
                </a:cubicBezTo>
                <a:lnTo>
                  <a:pt x="95642" y="122879"/>
                </a:lnTo>
                <a:cubicBezTo>
                  <a:pt x="93848" y="123923"/>
                  <a:pt x="92510" y="125652"/>
                  <a:pt x="91988" y="127674"/>
                </a:cubicBezTo>
                <a:cubicBezTo>
                  <a:pt x="91466" y="129664"/>
                  <a:pt x="91727" y="131849"/>
                  <a:pt x="92771" y="133611"/>
                </a:cubicBezTo>
                <a:lnTo>
                  <a:pt x="93522" y="134948"/>
                </a:lnTo>
                <a:lnTo>
                  <a:pt x="84943" y="139907"/>
                </a:lnTo>
                <a:cubicBezTo>
                  <a:pt x="80506" y="132567"/>
                  <a:pt x="76820" y="127478"/>
                  <a:pt x="66317" y="127478"/>
                </a:cubicBezTo>
                <a:cubicBezTo>
                  <a:pt x="56041" y="127478"/>
                  <a:pt x="52323" y="132306"/>
                  <a:pt x="47691" y="139907"/>
                </a:cubicBezTo>
                <a:lnTo>
                  <a:pt x="39112" y="134948"/>
                </a:lnTo>
                <a:lnTo>
                  <a:pt x="39862" y="133644"/>
                </a:lnTo>
                <a:cubicBezTo>
                  <a:pt x="40906" y="131849"/>
                  <a:pt x="41199" y="129664"/>
                  <a:pt x="40645" y="127674"/>
                </a:cubicBezTo>
                <a:cubicBezTo>
                  <a:pt x="40123" y="125652"/>
                  <a:pt x="38785" y="123923"/>
                  <a:pt x="36991" y="122879"/>
                </a:cubicBezTo>
                <a:lnTo>
                  <a:pt x="27629" y="117464"/>
                </a:lnTo>
                <a:cubicBezTo>
                  <a:pt x="26912" y="117040"/>
                  <a:pt x="26162" y="116779"/>
                  <a:pt x="25379" y="116616"/>
                </a:cubicBezTo>
                <a:lnTo>
                  <a:pt x="25379" y="106145"/>
                </a:lnTo>
                <a:close/>
                <a:moveTo>
                  <a:pt x="108997" y="122543"/>
                </a:moveTo>
                <a:cubicBezTo>
                  <a:pt x="109586" y="122543"/>
                  <a:pt x="110141" y="122816"/>
                  <a:pt x="110484" y="123401"/>
                </a:cubicBezTo>
                <a:lnTo>
                  <a:pt x="122521" y="144245"/>
                </a:lnTo>
                <a:cubicBezTo>
                  <a:pt x="122782" y="144767"/>
                  <a:pt x="122945" y="145093"/>
                  <a:pt x="122749" y="145746"/>
                </a:cubicBezTo>
                <a:cubicBezTo>
                  <a:pt x="122651" y="146170"/>
                  <a:pt x="122357" y="146561"/>
                  <a:pt x="121966" y="146789"/>
                </a:cubicBezTo>
                <a:lnTo>
                  <a:pt x="112572" y="152237"/>
                </a:lnTo>
                <a:cubicBezTo>
                  <a:pt x="112301" y="152372"/>
                  <a:pt x="111984" y="152445"/>
                  <a:pt x="111664" y="152445"/>
                </a:cubicBezTo>
                <a:cubicBezTo>
                  <a:pt x="111520" y="152445"/>
                  <a:pt x="111376" y="152430"/>
                  <a:pt x="111234" y="152400"/>
                </a:cubicBezTo>
                <a:cubicBezTo>
                  <a:pt x="110810" y="152270"/>
                  <a:pt x="110419" y="151976"/>
                  <a:pt x="110190" y="151552"/>
                </a:cubicBezTo>
                <a:lnTo>
                  <a:pt x="98056" y="130577"/>
                </a:lnTo>
                <a:cubicBezTo>
                  <a:pt x="97599" y="129729"/>
                  <a:pt x="97860" y="128620"/>
                  <a:pt x="98708" y="128163"/>
                </a:cubicBezTo>
                <a:lnTo>
                  <a:pt x="107907" y="122846"/>
                </a:lnTo>
                <a:cubicBezTo>
                  <a:pt x="108256" y="122647"/>
                  <a:pt x="108633" y="122543"/>
                  <a:pt x="108997" y="122543"/>
                </a:cubicBezTo>
                <a:close/>
                <a:moveTo>
                  <a:pt x="23728" y="122533"/>
                </a:moveTo>
                <a:cubicBezTo>
                  <a:pt x="24022" y="122533"/>
                  <a:pt x="24313" y="122602"/>
                  <a:pt x="24563" y="122749"/>
                </a:cubicBezTo>
                <a:lnTo>
                  <a:pt x="33925" y="128163"/>
                </a:lnTo>
                <a:cubicBezTo>
                  <a:pt x="34773" y="128620"/>
                  <a:pt x="35067" y="129729"/>
                  <a:pt x="34577" y="130577"/>
                </a:cubicBezTo>
                <a:lnTo>
                  <a:pt x="22443" y="151552"/>
                </a:lnTo>
                <a:cubicBezTo>
                  <a:pt x="22131" y="152131"/>
                  <a:pt x="21516" y="152451"/>
                  <a:pt x="20897" y="152451"/>
                </a:cubicBezTo>
                <a:cubicBezTo>
                  <a:pt x="20609" y="152451"/>
                  <a:pt x="20321" y="152382"/>
                  <a:pt x="20062" y="152237"/>
                </a:cubicBezTo>
                <a:lnTo>
                  <a:pt x="10667" y="146789"/>
                </a:lnTo>
                <a:cubicBezTo>
                  <a:pt x="9852" y="146333"/>
                  <a:pt x="9558" y="145224"/>
                  <a:pt x="10047" y="144408"/>
                </a:cubicBezTo>
                <a:lnTo>
                  <a:pt x="22149" y="123401"/>
                </a:lnTo>
                <a:cubicBezTo>
                  <a:pt x="22460" y="122846"/>
                  <a:pt x="23102" y="122533"/>
                  <a:pt x="23728" y="122533"/>
                </a:cubicBezTo>
                <a:close/>
                <a:moveTo>
                  <a:pt x="36045" y="140233"/>
                </a:moveTo>
                <a:lnTo>
                  <a:pt x="44526" y="145126"/>
                </a:lnTo>
                <a:lnTo>
                  <a:pt x="39862" y="152824"/>
                </a:lnTo>
                <a:lnTo>
                  <a:pt x="31544" y="148029"/>
                </a:lnTo>
                <a:lnTo>
                  <a:pt x="36045" y="140233"/>
                </a:lnTo>
                <a:close/>
                <a:moveTo>
                  <a:pt x="96588" y="140233"/>
                </a:moveTo>
                <a:lnTo>
                  <a:pt x="101089" y="148029"/>
                </a:lnTo>
                <a:lnTo>
                  <a:pt x="92771" y="152824"/>
                </a:lnTo>
                <a:lnTo>
                  <a:pt x="88107" y="145126"/>
                </a:lnTo>
                <a:lnTo>
                  <a:pt x="96588" y="140233"/>
                </a:lnTo>
                <a:close/>
                <a:moveTo>
                  <a:pt x="28510" y="153313"/>
                </a:moveTo>
                <a:lnTo>
                  <a:pt x="36698" y="158043"/>
                </a:lnTo>
                <a:lnTo>
                  <a:pt x="33338" y="163621"/>
                </a:lnTo>
                <a:cubicBezTo>
                  <a:pt x="31185" y="160718"/>
                  <a:pt x="29391" y="157489"/>
                  <a:pt x="28086" y="154064"/>
                </a:cubicBezTo>
                <a:lnTo>
                  <a:pt x="28510" y="153313"/>
                </a:lnTo>
                <a:close/>
                <a:moveTo>
                  <a:pt x="104123" y="153313"/>
                </a:moveTo>
                <a:lnTo>
                  <a:pt x="104580" y="154064"/>
                </a:lnTo>
                <a:cubicBezTo>
                  <a:pt x="103242" y="157489"/>
                  <a:pt x="101481" y="160685"/>
                  <a:pt x="99295" y="163621"/>
                </a:cubicBezTo>
                <a:lnTo>
                  <a:pt x="95935" y="158043"/>
                </a:lnTo>
                <a:lnTo>
                  <a:pt x="104123" y="153313"/>
                </a:lnTo>
                <a:close/>
                <a:moveTo>
                  <a:pt x="66317" y="133578"/>
                </a:moveTo>
                <a:cubicBezTo>
                  <a:pt x="70557" y="133578"/>
                  <a:pt x="73297" y="134948"/>
                  <a:pt x="75515" y="137232"/>
                </a:cubicBezTo>
                <a:cubicBezTo>
                  <a:pt x="77375" y="139091"/>
                  <a:pt x="78875" y="141603"/>
                  <a:pt x="80604" y="144506"/>
                </a:cubicBezTo>
                <a:cubicBezTo>
                  <a:pt x="85432" y="152498"/>
                  <a:pt x="90292" y="160490"/>
                  <a:pt x="95120" y="168482"/>
                </a:cubicBezTo>
                <a:cubicBezTo>
                  <a:pt x="93358" y="170210"/>
                  <a:pt x="91499" y="171776"/>
                  <a:pt x="89477" y="173179"/>
                </a:cubicBezTo>
                <a:cubicBezTo>
                  <a:pt x="88204" y="170308"/>
                  <a:pt x="86410" y="167731"/>
                  <a:pt x="84225" y="165546"/>
                </a:cubicBezTo>
                <a:cubicBezTo>
                  <a:pt x="79625" y="160979"/>
                  <a:pt x="73297" y="158141"/>
                  <a:pt x="66317" y="158141"/>
                </a:cubicBezTo>
                <a:cubicBezTo>
                  <a:pt x="59336" y="158141"/>
                  <a:pt x="53008" y="160979"/>
                  <a:pt x="48408" y="165546"/>
                </a:cubicBezTo>
                <a:cubicBezTo>
                  <a:pt x="46223" y="167731"/>
                  <a:pt x="44429" y="170308"/>
                  <a:pt x="43156" y="173179"/>
                </a:cubicBezTo>
                <a:cubicBezTo>
                  <a:pt x="41134" y="171776"/>
                  <a:pt x="39242" y="170210"/>
                  <a:pt x="37513" y="168482"/>
                </a:cubicBezTo>
                <a:cubicBezTo>
                  <a:pt x="42602" y="160098"/>
                  <a:pt x="47658" y="151650"/>
                  <a:pt x="52779" y="143266"/>
                </a:cubicBezTo>
                <a:cubicBezTo>
                  <a:pt x="56433" y="137330"/>
                  <a:pt x="59303" y="133578"/>
                  <a:pt x="66317" y="133578"/>
                </a:cubicBezTo>
                <a:close/>
                <a:moveTo>
                  <a:pt x="66317" y="0"/>
                </a:moveTo>
                <a:cubicBezTo>
                  <a:pt x="62533" y="0"/>
                  <a:pt x="59205" y="1533"/>
                  <a:pt x="56792" y="4012"/>
                </a:cubicBezTo>
                <a:cubicBezTo>
                  <a:pt x="54900" y="5937"/>
                  <a:pt x="53627" y="8416"/>
                  <a:pt x="53138" y="11189"/>
                </a:cubicBezTo>
                <a:cubicBezTo>
                  <a:pt x="41167" y="14124"/>
                  <a:pt x="30663" y="20942"/>
                  <a:pt x="23063" y="30206"/>
                </a:cubicBezTo>
                <a:cubicBezTo>
                  <a:pt x="15136" y="39861"/>
                  <a:pt x="10341" y="52192"/>
                  <a:pt x="10341" y="65599"/>
                </a:cubicBezTo>
                <a:lnTo>
                  <a:pt x="10341" y="79723"/>
                </a:lnTo>
                <a:cubicBezTo>
                  <a:pt x="7894" y="80310"/>
                  <a:pt x="5676" y="81550"/>
                  <a:pt x="3947" y="83279"/>
                </a:cubicBezTo>
                <a:cubicBezTo>
                  <a:pt x="1501" y="85725"/>
                  <a:pt x="0" y="89085"/>
                  <a:pt x="0" y="92771"/>
                </a:cubicBezTo>
                <a:cubicBezTo>
                  <a:pt x="0" y="96457"/>
                  <a:pt x="1501" y="99784"/>
                  <a:pt x="3947" y="102231"/>
                </a:cubicBezTo>
                <a:cubicBezTo>
                  <a:pt x="6361" y="104645"/>
                  <a:pt x="9721" y="106145"/>
                  <a:pt x="13407" y="106145"/>
                </a:cubicBezTo>
                <a:lnTo>
                  <a:pt x="19246" y="106145"/>
                </a:lnTo>
                <a:lnTo>
                  <a:pt x="19246" y="117790"/>
                </a:lnTo>
                <a:cubicBezTo>
                  <a:pt x="18300" y="118443"/>
                  <a:pt x="17452" y="119356"/>
                  <a:pt x="16897" y="120335"/>
                </a:cubicBezTo>
                <a:lnTo>
                  <a:pt x="4861" y="141179"/>
                </a:lnTo>
                <a:cubicBezTo>
                  <a:pt x="3719" y="142875"/>
                  <a:pt x="3458" y="145354"/>
                  <a:pt x="3980" y="147311"/>
                </a:cubicBezTo>
                <a:cubicBezTo>
                  <a:pt x="4502" y="149269"/>
                  <a:pt x="5970" y="151291"/>
                  <a:pt x="7829" y="152204"/>
                </a:cubicBezTo>
                <a:lnTo>
                  <a:pt x="16930" y="157489"/>
                </a:lnTo>
                <a:cubicBezTo>
                  <a:pt x="18185" y="158191"/>
                  <a:pt x="19579" y="158560"/>
                  <a:pt x="20975" y="158560"/>
                </a:cubicBezTo>
                <a:cubicBezTo>
                  <a:pt x="21721" y="158560"/>
                  <a:pt x="22467" y="158455"/>
                  <a:pt x="23193" y="158239"/>
                </a:cubicBezTo>
                <a:cubicBezTo>
                  <a:pt x="24987" y="162349"/>
                  <a:pt x="27368" y="166133"/>
                  <a:pt x="30206" y="169558"/>
                </a:cubicBezTo>
                <a:cubicBezTo>
                  <a:pt x="33371" y="173342"/>
                  <a:pt x="37122" y="176637"/>
                  <a:pt x="41330" y="179279"/>
                </a:cubicBezTo>
                <a:cubicBezTo>
                  <a:pt x="41101" y="180649"/>
                  <a:pt x="41004" y="182019"/>
                  <a:pt x="41004" y="183454"/>
                </a:cubicBezTo>
                <a:cubicBezTo>
                  <a:pt x="41004" y="190435"/>
                  <a:pt x="43841" y="196763"/>
                  <a:pt x="48408" y="201362"/>
                </a:cubicBezTo>
                <a:cubicBezTo>
                  <a:pt x="53008" y="205929"/>
                  <a:pt x="59336" y="208767"/>
                  <a:pt x="66317" y="208767"/>
                </a:cubicBezTo>
                <a:cubicBezTo>
                  <a:pt x="69742" y="208767"/>
                  <a:pt x="73036" y="208082"/>
                  <a:pt x="76005" y="206843"/>
                </a:cubicBezTo>
                <a:cubicBezTo>
                  <a:pt x="79104" y="205570"/>
                  <a:pt x="81909" y="203646"/>
                  <a:pt x="84257" y="201297"/>
                </a:cubicBezTo>
                <a:cubicBezTo>
                  <a:pt x="85432" y="200123"/>
                  <a:pt x="85432" y="198166"/>
                  <a:pt x="84225" y="196991"/>
                </a:cubicBezTo>
                <a:cubicBezTo>
                  <a:pt x="83642" y="196408"/>
                  <a:pt x="82874" y="196115"/>
                  <a:pt x="82100" y="196115"/>
                </a:cubicBezTo>
                <a:cubicBezTo>
                  <a:pt x="81316" y="196115"/>
                  <a:pt x="80527" y="196416"/>
                  <a:pt x="79919" y="197024"/>
                </a:cubicBezTo>
                <a:cubicBezTo>
                  <a:pt x="78158" y="198785"/>
                  <a:pt x="76037" y="200221"/>
                  <a:pt x="73689" y="201199"/>
                </a:cubicBezTo>
                <a:cubicBezTo>
                  <a:pt x="71405" y="202145"/>
                  <a:pt x="68926" y="202667"/>
                  <a:pt x="66317" y="202667"/>
                </a:cubicBezTo>
                <a:cubicBezTo>
                  <a:pt x="61032" y="202667"/>
                  <a:pt x="56204" y="200514"/>
                  <a:pt x="52747" y="197024"/>
                </a:cubicBezTo>
                <a:cubicBezTo>
                  <a:pt x="49256" y="193566"/>
                  <a:pt x="47103" y="188771"/>
                  <a:pt x="47103" y="183454"/>
                </a:cubicBezTo>
                <a:cubicBezTo>
                  <a:pt x="47103" y="178137"/>
                  <a:pt x="49256" y="173342"/>
                  <a:pt x="52747" y="169884"/>
                </a:cubicBezTo>
                <a:cubicBezTo>
                  <a:pt x="56204" y="166394"/>
                  <a:pt x="61032" y="164241"/>
                  <a:pt x="66317" y="164241"/>
                </a:cubicBezTo>
                <a:cubicBezTo>
                  <a:pt x="71601" y="164241"/>
                  <a:pt x="76429" y="166394"/>
                  <a:pt x="79886" y="169884"/>
                </a:cubicBezTo>
                <a:cubicBezTo>
                  <a:pt x="83377" y="173342"/>
                  <a:pt x="85530" y="178137"/>
                  <a:pt x="85530" y="183454"/>
                </a:cubicBezTo>
                <a:cubicBezTo>
                  <a:pt x="85530" y="184465"/>
                  <a:pt x="85464" y="185477"/>
                  <a:pt x="85301" y="186488"/>
                </a:cubicBezTo>
                <a:cubicBezTo>
                  <a:pt x="85008" y="188151"/>
                  <a:pt x="86149" y="189717"/>
                  <a:pt x="87813" y="189978"/>
                </a:cubicBezTo>
                <a:cubicBezTo>
                  <a:pt x="87973" y="190003"/>
                  <a:pt x="88131" y="190015"/>
                  <a:pt x="88288" y="190015"/>
                </a:cubicBezTo>
                <a:cubicBezTo>
                  <a:pt x="89765" y="190015"/>
                  <a:pt x="91067" y="188938"/>
                  <a:pt x="91303" y="187434"/>
                </a:cubicBezTo>
                <a:cubicBezTo>
                  <a:pt x="91532" y="186129"/>
                  <a:pt x="91630" y="184792"/>
                  <a:pt x="91630" y="183454"/>
                </a:cubicBezTo>
                <a:cubicBezTo>
                  <a:pt x="91630" y="182019"/>
                  <a:pt x="91532" y="180649"/>
                  <a:pt x="91303" y="179279"/>
                </a:cubicBezTo>
                <a:cubicBezTo>
                  <a:pt x="95577" y="176604"/>
                  <a:pt x="99393" y="173244"/>
                  <a:pt x="102557" y="169362"/>
                </a:cubicBezTo>
                <a:cubicBezTo>
                  <a:pt x="105330" y="166002"/>
                  <a:pt x="107679" y="162284"/>
                  <a:pt x="109440" y="158239"/>
                </a:cubicBezTo>
                <a:cubicBezTo>
                  <a:pt x="110166" y="158455"/>
                  <a:pt x="110913" y="158560"/>
                  <a:pt x="111655" y="158560"/>
                </a:cubicBezTo>
                <a:cubicBezTo>
                  <a:pt x="113047" y="158560"/>
                  <a:pt x="114425" y="158191"/>
                  <a:pt x="115638" y="157489"/>
                </a:cubicBezTo>
                <a:lnTo>
                  <a:pt x="124804" y="152204"/>
                </a:lnTo>
                <a:cubicBezTo>
                  <a:pt x="126598" y="151160"/>
                  <a:pt x="128131" y="149269"/>
                  <a:pt x="128653" y="147311"/>
                </a:cubicBezTo>
                <a:cubicBezTo>
                  <a:pt x="129175" y="145354"/>
                  <a:pt x="128914" y="142777"/>
                  <a:pt x="127740" y="141114"/>
                </a:cubicBezTo>
                <a:lnTo>
                  <a:pt x="115736" y="120335"/>
                </a:lnTo>
                <a:cubicBezTo>
                  <a:pt x="115149" y="119323"/>
                  <a:pt x="114366" y="118443"/>
                  <a:pt x="113387" y="117790"/>
                </a:cubicBezTo>
                <a:lnTo>
                  <a:pt x="113387" y="106145"/>
                </a:lnTo>
                <a:lnTo>
                  <a:pt x="119226" y="106145"/>
                </a:lnTo>
                <a:cubicBezTo>
                  <a:pt x="122912" y="106145"/>
                  <a:pt x="126272" y="104645"/>
                  <a:pt x="128686" y="102231"/>
                </a:cubicBezTo>
                <a:cubicBezTo>
                  <a:pt x="131132" y="99784"/>
                  <a:pt x="132633" y="96457"/>
                  <a:pt x="132633" y="92771"/>
                </a:cubicBezTo>
                <a:cubicBezTo>
                  <a:pt x="132633" y="89085"/>
                  <a:pt x="131132" y="85725"/>
                  <a:pt x="128686" y="83279"/>
                </a:cubicBezTo>
                <a:cubicBezTo>
                  <a:pt x="126957" y="81550"/>
                  <a:pt x="124739" y="80310"/>
                  <a:pt x="122292" y="79723"/>
                </a:cubicBezTo>
                <a:lnTo>
                  <a:pt x="122292" y="65599"/>
                </a:lnTo>
                <a:cubicBezTo>
                  <a:pt x="122292" y="57280"/>
                  <a:pt x="120466" y="49419"/>
                  <a:pt x="117171" y="42308"/>
                </a:cubicBezTo>
                <a:cubicBezTo>
                  <a:pt x="113778" y="34936"/>
                  <a:pt x="108820" y="28412"/>
                  <a:pt x="102720" y="23160"/>
                </a:cubicBezTo>
                <a:cubicBezTo>
                  <a:pt x="102149" y="22662"/>
                  <a:pt x="101440" y="22421"/>
                  <a:pt x="100735" y="22421"/>
                </a:cubicBezTo>
                <a:cubicBezTo>
                  <a:pt x="99869" y="22421"/>
                  <a:pt x="99008" y="22785"/>
                  <a:pt x="98415" y="23486"/>
                </a:cubicBezTo>
                <a:cubicBezTo>
                  <a:pt x="97305" y="24791"/>
                  <a:pt x="97469" y="26716"/>
                  <a:pt x="98741" y="27792"/>
                </a:cubicBezTo>
                <a:cubicBezTo>
                  <a:pt x="102525" y="31054"/>
                  <a:pt x="105852" y="34871"/>
                  <a:pt x="108527" y="39144"/>
                </a:cubicBezTo>
                <a:lnTo>
                  <a:pt x="91793" y="39144"/>
                </a:lnTo>
                <a:cubicBezTo>
                  <a:pt x="88107" y="39144"/>
                  <a:pt x="84779" y="40644"/>
                  <a:pt x="82333" y="43091"/>
                </a:cubicBezTo>
                <a:cubicBezTo>
                  <a:pt x="79919" y="45505"/>
                  <a:pt x="78419" y="48832"/>
                  <a:pt x="78419" y="52518"/>
                </a:cubicBezTo>
                <a:cubicBezTo>
                  <a:pt x="78419" y="56204"/>
                  <a:pt x="79919" y="59564"/>
                  <a:pt x="82333" y="62010"/>
                </a:cubicBezTo>
                <a:cubicBezTo>
                  <a:pt x="84779" y="64424"/>
                  <a:pt x="88107" y="65925"/>
                  <a:pt x="91793" y="65925"/>
                </a:cubicBezTo>
                <a:lnTo>
                  <a:pt x="116160" y="65925"/>
                </a:lnTo>
                <a:lnTo>
                  <a:pt x="116160" y="79364"/>
                </a:lnTo>
                <a:lnTo>
                  <a:pt x="94370" y="79364"/>
                </a:lnTo>
                <a:cubicBezTo>
                  <a:pt x="92673" y="79364"/>
                  <a:pt x="91336" y="80734"/>
                  <a:pt x="91336" y="82398"/>
                </a:cubicBezTo>
                <a:cubicBezTo>
                  <a:pt x="91336" y="84094"/>
                  <a:pt x="92673" y="85464"/>
                  <a:pt x="94370" y="85464"/>
                </a:cubicBezTo>
                <a:lnTo>
                  <a:pt x="119226" y="85464"/>
                </a:lnTo>
                <a:cubicBezTo>
                  <a:pt x="121216" y="85464"/>
                  <a:pt x="123043" y="86280"/>
                  <a:pt x="124380" y="87617"/>
                </a:cubicBezTo>
                <a:cubicBezTo>
                  <a:pt x="125685" y="88954"/>
                  <a:pt x="126500" y="90748"/>
                  <a:pt x="126500" y="92738"/>
                </a:cubicBezTo>
                <a:cubicBezTo>
                  <a:pt x="126500" y="94761"/>
                  <a:pt x="125685" y="96587"/>
                  <a:pt x="124380" y="97892"/>
                </a:cubicBezTo>
                <a:cubicBezTo>
                  <a:pt x="123043" y="99230"/>
                  <a:pt x="121216" y="100045"/>
                  <a:pt x="119226" y="100045"/>
                </a:cubicBezTo>
                <a:lnTo>
                  <a:pt x="13407" y="100045"/>
                </a:lnTo>
                <a:cubicBezTo>
                  <a:pt x="11417" y="100045"/>
                  <a:pt x="9591" y="99230"/>
                  <a:pt x="8286" y="97892"/>
                </a:cubicBezTo>
                <a:cubicBezTo>
                  <a:pt x="6948" y="96587"/>
                  <a:pt x="6133" y="94761"/>
                  <a:pt x="6133" y="92738"/>
                </a:cubicBezTo>
                <a:cubicBezTo>
                  <a:pt x="6133" y="90748"/>
                  <a:pt x="6948" y="88954"/>
                  <a:pt x="8286" y="87617"/>
                </a:cubicBezTo>
                <a:cubicBezTo>
                  <a:pt x="9591" y="86280"/>
                  <a:pt x="11417" y="85464"/>
                  <a:pt x="13407" y="85464"/>
                </a:cubicBezTo>
                <a:lnTo>
                  <a:pt x="80539" y="85464"/>
                </a:lnTo>
                <a:cubicBezTo>
                  <a:pt x="82202" y="85464"/>
                  <a:pt x="83572" y="84094"/>
                  <a:pt x="83572" y="82398"/>
                </a:cubicBezTo>
                <a:cubicBezTo>
                  <a:pt x="83572" y="80734"/>
                  <a:pt x="82202" y="79364"/>
                  <a:pt x="80539" y="79364"/>
                </a:cubicBezTo>
                <a:lnTo>
                  <a:pt x="16473" y="79364"/>
                </a:lnTo>
                <a:lnTo>
                  <a:pt x="16473" y="65925"/>
                </a:lnTo>
                <a:lnTo>
                  <a:pt x="40808" y="65925"/>
                </a:lnTo>
                <a:cubicBezTo>
                  <a:pt x="44526" y="65925"/>
                  <a:pt x="47854" y="64424"/>
                  <a:pt x="50300" y="62010"/>
                </a:cubicBezTo>
                <a:cubicBezTo>
                  <a:pt x="52714" y="59564"/>
                  <a:pt x="54215" y="56204"/>
                  <a:pt x="54215" y="52518"/>
                </a:cubicBezTo>
                <a:cubicBezTo>
                  <a:pt x="54215" y="48832"/>
                  <a:pt x="52714" y="45505"/>
                  <a:pt x="50300" y="43091"/>
                </a:cubicBezTo>
                <a:cubicBezTo>
                  <a:pt x="47854" y="40644"/>
                  <a:pt x="44526" y="39144"/>
                  <a:pt x="40808" y="39144"/>
                </a:cubicBezTo>
                <a:lnTo>
                  <a:pt x="24106" y="39144"/>
                </a:lnTo>
                <a:cubicBezTo>
                  <a:pt x="25216" y="37382"/>
                  <a:pt x="26455" y="35654"/>
                  <a:pt x="27760" y="34055"/>
                </a:cubicBezTo>
                <a:cubicBezTo>
                  <a:pt x="34936" y="25313"/>
                  <a:pt x="45016" y="19017"/>
                  <a:pt x="56498" y="16701"/>
                </a:cubicBezTo>
                <a:cubicBezTo>
                  <a:pt x="57933" y="16473"/>
                  <a:pt x="59042" y="15201"/>
                  <a:pt x="59042" y="13700"/>
                </a:cubicBezTo>
                <a:cubicBezTo>
                  <a:pt x="59042" y="11547"/>
                  <a:pt x="59825" y="9623"/>
                  <a:pt x="61163" y="8253"/>
                </a:cubicBezTo>
                <a:cubicBezTo>
                  <a:pt x="62435" y="6948"/>
                  <a:pt x="64229" y="6100"/>
                  <a:pt x="66317" y="6100"/>
                </a:cubicBezTo>
                <a:cubicBezTo>
                  <a:pt x="68404" y="6100"/>
                  <a:pt x="70198" y="6948"/>
                  <a:pt x="71471" y="8253"/>
                </a:cubicBezTo>
                <a:cubicBezTo>
                  <a:pt x="72808" y="9623"/>
                  <a:pt x="73591" y="11547"/>
                  <a:pt x="73591" y="13700"/>
                </a:cubicBezTo>
                <a:cubicBezTo>
                  <a:pt x="73591" y="15136"/>
                  <a:pt x="74602" y="16408"/>
                  <a:pt x="76070" y="16701"/>
                </a:cubicBezTo>
                <a:cubicBezTo>
                  <a:pt x="78158" y="17125"/>
                  <a:pt x="80147" y="17647"/>
                  <a:pt x="82072" y="18300"/>
                </a:cubicBezTo>
                <a:cubicBezTo>
                  <a:pt x="84029" y="18952"/>
                  <a:pt x="85954" y="19735"/>
                  <a:pt x="87846" y="20648"/>
                </a:cubicBezTo>
                <a:cubicBezTo>
                  <a:pt x="88271" y="20861"/>
                  <a:pt x="88722" y="20961"/>
                  <a:pt x="89168" y="20961"/>
                </a:cubicBezTo>
                <a:cubicBezTo>
                  <a:pt x="90295" y="20961"/>
                  <a:pt x="91385" y="20321"/>
                  <a:pt x="91923" y="19246"/>
                </a:cubicBezTo>
                <a:cubicBezTo>
                  <a:pt x="92641" y="17713"/>
                  <a:pt x="92021" y="15886"/>
                  <a:pt x="90488" y="15168"/>
                </a:cubicBezTo>
                <a:cubicBezTo>
                  <a:pt x="88400" y="14157"/>
                  <a:pt x="86247" y="13276"/>
                  <a:pt x="83997" y="12526"/>
                </a:cubicBezTo>
                <a:cubicBezTo>
                  <a:pt x="82496" y="12004"/>
                  <a:pt x="80996" y="11580"/>
                  <a:pt x="79495" y="11189"/>
                </a:cubicBezTo>
                <a:cubicBezTo>
                  <a:pt x="79006" y="8416"/>
                  <a:pt x="77734" y="5937"/>
                  <a:pt x="75842" y="4012"/>
                </a:cubicBezTo>
                <a:cubicBezTo>
                  <a:pt x="73428" y="1533"/>
                  <a:pt x="70133" y="0"/>
                  <a:pt x="663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8" name="Google Shape;888;p41"/>
          <p:cNvCxnSpPr/>
          <p:nvPr/>
        </p:nvCxnSpPr>
        <p:spPr>
          <a:xfrm>
            <a:off x="2562875" y="2922800"/>
            <a:ext cx="644100" cy="0"/>
          </a:xfrm>
          <a:prstGeom prst="straightConnector1">
            <a:avLst/>
          </a:prstGeom>
          <a:noFill/>
          <a:ln cap="flat" cmpd="sng" w="19050">
            <a:solidFill>
              <a:srgbClr val="FFFFFF"/>
            </a:solidFill>
            <a:prstDash val="solid"/>
            <a:round/>
            <a:headEnd len="med" w="med" type="none"/>
            <a:tailEnd len="med" w="med" type="none"/>
          </a:ln>
        </p:spPr>
      </p:cxnSp>
      <p:cxnSp>
        <p:nvCxnSpPr>
          <p:cNvPr id="889" name="Google Shape;889;p41"/>
          <p:cNvCxnSpPr/>
          <p:nvPr/>
        </p:nvCxnSpPr>
        <p:spPr>
          <a:xfrm>
            <a:off x="5937025" y="2891300"/>
            <a:ext cx="644100" cy="0"/>
          </a:xfrm>
          <a:prstGeom prst="straightConnector1">
            <a:avLst/>
          </a:prstGeom>
          <a:noFill/>
          <a:ln cap="flat" cmpd="sng" w="19050">
            <a:solidFill>
              <a:schemeClr val="accent3"/>
            </a:solidFill>
            <a:prstDash val="solid"/>
            <a:round/>
            <a:headEnd len="med" w="med" type="none"/>
            <a:tailEnd len="med" w="med" type="none"/>
          </a:ln>
        </p:spPr>
      </p:cxn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3" name="Shape 893"/>
        <p:cNvGrpSpPr/>
        <p:nvPr/>
      </p:nvGrpSpPr>
      <p:grpSpPr>
        <a:xfrm>
          <a:off x="0" y="0"/>
          <a:ext cx="0" cy="0"/>
          <a:chOff x="0" y="0"/>
          <a:chExt cx="0" cy="0"/>
        </a:xfrm>
      </p:grpSpPr>
      <p:pic>
        <p:nvPicPr>
          <p:cNvPr id="894" name="Google Shape;894;p42" title="Points scored"/>
          <p:cNvPicPr preferRelativeResize="0"/>
          <p:nvPr/>
        </p:nvPicPr>
        <p:blipFill>
          <a:blip r:embed="rId3">
            <a:alphaModFix/>
          </a:blip>
          <a:stretch>
            <a:fillRect/>
          </a:stretch>
        </p:blipFill>
        <p:spPr>
          <a:xfrm>
            <a:off x="889050" y="152400"/>
            <a:ext cx="7825389" cy="4838699"/>
          </a:xfrm>
          <a:prstGeom prst="rect">
            <a:avLst/>
          </a:prstGeom>
          <a:noFill/>
          <a:ln>
            <a:noFill/>
          </a:ln>
        </p:spPr>
      </p:pic>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8" name="Shape 898"/>
        <p:cNvGrpSpPr/>
        <p:nvPr/>
      </p:nvGrpSpPr>
      <p:grpSpPr>
        <a:xfrm>
          <a:off x="0" y="0"/>
          <a:ext cx="0" cy="0"/>
          <a:chOff x="0" y="0"/>
          <a:chExt cx="0" cy="0"/>
        </a:xfrm>
      </p:grpSpPr>
      <p:pic>
        <p:nvPicPr>
          <p:cNvPr id="899" name="Google Shape;899;p43" title="Points scored"/>
          <p:cNvPicPr preferRelativeResize="0"/>
          <p:nvPr/>
        </p:nvPicPr>
        <p:blipFill>
          <a:blip r:embed="rId3">
            <a:alphaModFix/>
          </a:blip>
          <a:stretch>
            <a:fillRect/>
          </a:stretch>
        </p:blipFill>
        <p:spPr>
          <a:xfrm>
            <a:off x="798575" y="152400"/>
            <a:ext cx="7825389" cy="4838699"/>
          </a:xfrm>
          <a:prstGeom prst="rect">
            <a:avLst/>
          </a:prstGeom>
          <a:noFill/>
          <a:ln>
            <a:noFill/>
          </a:ln>
        </p:spPr>
      </p:pic>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03" name="Shape 903"/>
        <p:cNvGrpSpPr/>
        <p:nvPr/>
      </p:nvGrpSpPr>
      <p:grpSpPr>
        <a:xfrm>
          <a:off x="0" y="0"/>
          <a:ext cx="0" cy="0"/>
          <a:chOff x="0" y="0"/>
          <a:chExt cx="0" cy="0"/>
        </a:xfrm>
      </p:grpSpPr>
      <p:pic>
        <p:nvPicPr>
          <p:cNvPr id="904" name="Google Shape;904;p44" title="Points scored"/>
          <p:cNvPicPr preferRelativeResize="0"/>
          <p:nvPr/>
        </p:nvPicPr>
        <p:blipFill>
          <a:blip r:embed="rId3">
            <a:alphaModFix/>
          </a:blip>
          <a:stretch>
            <a:fillRect/>
          </a:stretch>
        </p:blipFill>
        <p:spPr>
          <a:xfrm>
            <a:off x="659300" y="152400"/>
            <a:ext cx="7825389" cy="4838699"/>
          </a:xfrm>
          <a:prstGeom prst="rect">
            <a:avLst/>
          </a:prstGeom>
          <a:noFill/>
          <a:ln>
            <a:noFill/>
          </a:ln>
        </p:spPr>
      </p:pic>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08" name="Shape 908"/>
        <p:cNvGrpSpPr/>
        <p:nvPr/>
      </p:nvGrpSpPr>
      <p:grpSpPr>
        <a:xfrm>
          <a:off x="0" y="0"/>
          <a:ext cx="0" cy="0"/>
          <a:chOff x="0" y="0"/>
          <a:chExt cx="0" cy="0"/>
        </a:xfrm>
      </p:grpSpPr>
      <p:sp>
        <p:nvSpPr>
          <p:cNvPr id="909" name="Google Shape;909;p45"/>
          <p:cNvSpPr/>
          <p:nvPr/>
        </p:nvSpPr>
        <p:spPr>
          <a:xfrm>
            <a:off x="3205050" y="927975"/>
            <a:ext cx="2733900" cy="37095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45"/>
          <p:cNvSpPr txBox="1"/>
          <p:nvPr>
            <p:ph idx="2" type="title"/>
          </p:nvPr>
        </p:nvSpPr>
        <p:spPr>
          <a:xfrm>
            <a:off x="3598499" y="1968175"/>
            <a:ext cx="1947000" cy="468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FIRE STATIONS</a:t>
            </a:r>
            <a:endParaRPr/>
          </a:p>
        </p:txBody>
      </p:sp>
      <p:sp>
        <p:nvSpPr>
          <p:cNvPr id="911" name="Google Shape;911;p45"/>
          <p:cNvSpPr txBox="1"/>
          <p:nvPr>
            <p:ph idx="3" type="subTitle"/>
          </p:nvPr>
        </p:nvSpPr>
        <p:spPr>
          <a:xfrm>
            <a:off x="3425858" y="3163138"/>
            <a:ext cx="2292300" cy="9090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NFPA Standard 1142 states that a fire stations response area is 1.5 road miles from the station</a:t>
            </a:r>
            <a:endParaRPr/>
          </a:p>
        </p:txBody>
      </p:sp>
      <p:sp>
        <p:nvSpPr>
          <p:cNvPr id="912" name="Google Shape;912;p45"/>
          <p:cNvSpPr/>
          <p:nvPr/>
        </p:nvSpPr>
        <p:spPr>
          <a:xfrm>
            <a:off x="4282075" y="1174724"/>
            <a:ext cx="579853" cy="556114"/>
          </a:xfrm>
          <a:custGeom>
            <a:rect b="b" l="l" r="r" t="t"/>
            <a:pathLst>
              <a:path extrusionOk="0" h="200221" w="208768">
                <a:moveTo>
                  <a:pt x="41232" y="14027"/>
                </a:moveTo>
                <a:cubicBezTo>
                  <a:pt x="41166" y="14222"/>
                  <a:pt x="41068" y="14451"/>
                  <a:pt x="41003" y="14647"/>
                </a:cubicBezTo>
                <a:cubicBezTo>
                  <a:pt x="38361" y="22084"/>
                  <a:pt x="36665" y="32066"/>
                  <a:pt x="36371" y="43091"/>
                </a:cubicBezTo>
                <a:lnTo>
                  <a:pt x="24041" y="43091"/>
                </a:lnTo>
                <a:cubicBezTo>
                  <a:pt x="24563" y="35752"/>
                  <a:pt x="27009" y="29032"/>
                  <a:pt x="30793" y="23617"/>
                </a:cubicBezTo>
                <a:cubicBezTo>
                  <a:pt x="33631" y="19605"/>
                  <a:pt x="37187" y="16310"/>
                  <a:pt x="41232" y="14027"/>
                </a:cubicBezTo>
                <a:close/>
                <a:moveTo>
                  <a:pt x="54704" y="6100"/>
                </a:moveTo>
                <a:cubicBezTo>
                  <a:pt x="58553" y="6100"/>
                  <a:pt x="61652" y="13864"/>
                  <a:pt x="62630" y="16702"/>
                </a:cubicBezTo>
                <a:cubicBezTo>
                  <a:pt x="65077" y="23519"/>
                  <a:pt x="66642" y="32751"/>
                  <a:pt x="66903" y="43091"/>
                </a:cubicBezTo>
                <a:lnTo>
                  <a:pt x="42504" y="43091"/>
                </a:lnTo>
                <a:cubicBezTo>
                  <a:pt x="42765" y="32751"/>
                  <a:pt x="44330" y="23519"/>
                  <a:pt x="46777" y="16702"/>
                </a:cubicBezTo>
                <a:cubicBezTo>
                  <a:pt x="47755" y="13864"/>
                  <a:pt x="50854" y="6100"/>
                  <a:pt x="54704" y="6100"/>
                </a:cubicBezTo>
                <a:close/>
                <a:moveTo>
                  <a:pt x="140592" y="14027"/>
                </a:moveTo>
                <a:lnTo>
                  <a:pt x="140592" y="14027"/>
                </a:lnTo>
                <a:cubicBezTo>
                  <a:pt x="140526" y="14222"/>
                  <a:pt x="140461" y="14451"/>
                  <a:pt x="140363" y="14647"/>
                </a:cubicBezTo>
                <a:cubicBezTo>
                  <a:pt x="137721" y="22084"/>
                  <a:pt x="136025" y="32066"/>
                  <a:pt x="135764" y="43091"/>
                </a:cubicBezTo>
                <a:lnTo>
                  <a:pt x="123401" y="43091"/>
                </a:lnTo>
                <a:cubicBezTo>
                  <a:pt x="123955" y="35752"/>
                  <a:pt x="126402" y="29032"/>
                  <a:pt x="130186" y="23617"/>
                </a:cubicBezTo>
                <a:cubicBezTo>
                  <a:pt x="132991" y="19605"/>
                  <a:pt x="136547" y="16310"/>
                  <a:pt x="140592" y="14027"/>
                </a:cubicBezTo>
                <a:close/>
                <a:moveTo>
                  <a:pt x="154064" y="6100"/>
                </a:moveTo>
                <a:cubicBezTo>
                  <a:pt x="157913" y="6100"/>
                  <a:pt x="161012" y="13864"/>
                  <a:pt x="162023" y="16702"/>
                </a:cubicBezTo>
                <a:cubicBezTo>
                  <a:pt x="164437" y="23519"/>
                  <a:pt x="166002" y="32751"/>
                  <a:pt x="166263" y="43091"/>
                </a:cubicBezTo>
                <a:lnTo>
                  <a:pt x="141864" y="43091"/>
                </a:lnTo>
                <a:cubicBezTo>
                  <a:pt x="142125" y="32751"/>
                  <a:pt x="143691" y="23519"/>
                  <a:pt x="146137" y="16702"/>
                </a:cubicBezTo>
                <a:cubicBezTo>
                  <a:pt x="147116" y="13864"/>
                  <a:pt x="150214" y="6100"/>
                  <a:pt x="154064" y="6100"/>
                </a:cubicBezTo>
                <a:close/>
                <a:moveTo>
                  <a:pt x="88530" y="49224"/>
                </a:moveTo>
                <a:cubicBezTo>
                  <a:pt x="90063" y="49224"/>
                  <a:pt x="91466" y="49843"/>
                  <a:pt x="92477" y="50855"/>
                </a:cubicBezTo>
                <a:cubicBezTo>
                  <a:pt x="93489" y="51866"/>
                  <a:pt x="94108" y="53236"/>
                  <a:pt x="94108" y="54769"/>
                </a:cubicBezTo>
                <a:cubicBezTo>
                  <a:pt x="94108" y="56302"/>
                  <a:pt x="93489" y="57705"/>
                  <a:pt x="92477" y="58683"/>
                </a:cubicBezTo>
                <a:cubicBezTo>
                  <a:pt x="91466" y="59695"/>
                  <a:pt x="90063" y="60314"/>
                  <a:pt x="88530" y="60314"/>
                </a:cubicBezTo>
                <a:lnTo>
                  <a:pt x="20877" y="60314"/>
                </a:lnTo>
                <a:cubicBezTo>
                  <a:pt x="19344" y="60314"/>
                  <a:pt x="17941" y="59695"/>
                  <a:pt x="16930" y="58683"/>
                </a:cubicBezTo>
                <a:cubicBezTo>
                  <a:pt x="15951" y="57705"/>
                  <a:pt x="15299" y="56302"/>
                  <a:pt x="15299" y="54769"/>
                </a:cubicBezTo>
                <a:cubicBezTo>
                  <a:pt x="15299" y="53236"/>
                  <a:pt x="15951" y="51866"/>
                  <a:pt x="16930" y="50855"/>
                </a:cubicBezTo>
                <a:cubicBezTo>
                  <a:pt x="17941" y="49843"/>
                  <a:pt x="19344" y="49224"/>
                  <a:pt x="20877" y="49224"/>
                </a:cubicBezTo>
                <a:close/>
                <a:moveTo>
                  <a:pt x="187890" y="49224"/>
                </a:moveTo>
                <a:cubicBezTo>
                  <a:pt x="189424" y="49224"/>
                  <a:pt x="190826" y="49843"/>
                  <a:pt x="191837" y="50855"/>
                </a:cubicBezTo>
                <a:cubicBezTo>
                  <a:pt x="192849" y="51866"/>
                  <a:pt x="193468" y="53236"/>
                  <a:pt x="193468" y="54769"/>
                </a:cubicBezTo>
                <a:cubicBezTo>
                  <a:pt x="193468" y="56302"/>
                  <a:pt x="192849" y="57705"/>
                  <a:pt x="191837" y="58683"/>
                </a:cubicBezTo>
                <a:cubicBezTo>
                  <a:pt x="190826" y="59695"/>
                  <a:pt x="189424" y="60314"/>
                  <a:pt x="187890" y="60314"/>
                </a:cubicBezTo>
                <a:lnTo>
                  <a:pt x="120237" y="60314"/>
                </a:lnTo>
                <a:cubicBezTo>
                  <a:pt x="118704" y="60314"/>
                  <a:pt x="117334" y="59695"/>
                  <a:pt x="116322" y="58683"/>
                </a:cubicBezTo>
                <a:cubicBezTo>
                  <a:pt x="115311" y="57705"/>
                  <a:pt x="114659" y="56302"/>
                  <a:pt x="114659" y="54769"/>
                </a:cubicBezTo>
                <a:cubicBezTo>
                  <a:pt x="114659" y="53236"/>
                  <a:pt x="115311" y="51866"/>
                  <a:pt x="116322" y="50855"/>
                </a:cubicBezTo>
                <a:cubicBezTo>
                  <a:pt x="117301" y="49843"/>
                  <a:pt x="118704" y="49224"/>
                  <a:pt x="120237" y="49224"/>
                </a:cubicBezTo>
                <a:close/>
                <a:moveTo>
                  <a:pt x="54704" y="0"/>
                </a:moveTo>
                <a:cubicBezTo>
                  <a:pt x="51311" y="0"/>
                  <a:pt x="48212" y="2023"/>
                  <a:pt x="45570" y="5611"/>
                </a:cubicBezTo>
                <a:cubicBezTo>
                  <a:pt x="37643" y="7894"/>
                  <a:pt x="30761" y="13081"/>
                  <a:pt x="25802" y="20127"/>
                </a:cubicBezTo>
                <a:cubicBezTo>
                  <a:pt x="21268" y="26618"/>
                  <a:pt x="18365" y="34708"/>
                  <a:pt x="17908" y="43482"/>
                </a:cubicBezTo>
                <a:cubicBezTo>
                  <a:pt x="15886" y="44004"/>
                  <a:pt x="14059" y="45081"/>
                  <a:pt x="12624" y="46516"/>
                </a:cubicBezTo>
                <a:cubicBezTo>
                  <a:pt x="10504" y="48636"/>
                  <a:pt x="9199" y="51540"/>
                  <a:pt x="9199" y="54769"/>
                </a:cubicBezTo>
                <a:cubicBezTo>
                  <a:pt x="9199" y="56791"/>
                  <a:pt x="9721" y="58683"/>
                  <a:pt x="10601" y="60314"/>
                </a:cubicBezTo>
                <a:lnTo>
                  <a:pt x="3066" y="60314"/>
                </a:lnTo>
                <a:cubicBezTo>
                  <a:pt x="1370" y="60314"/>
                  <a:pt x="0" y="61717"/>
                  <a:pt x="0" y="63381"/>
                </a:cubicBezTo>
                <a:lnTo>
                  <a:pt x="0" y="82398"/>
                </a:lnTo>
                <a:cubicBezTo>
                  <a:pt x="0" y="84094"/>
                  <a:pt x="1370" y="85432"/>
                  <a:pt x="3066" y="85432"/>
                </a:cubicBezTo>
                <a:lnTo>
                  <a:pt x="97468" y="85432"/>
                </a:lnTo>
                <a:cubicBezTo>
                  <a:pt x="99132" y="85432"/>
                  <a:pt x="100534" y="84094"/>
                  <a:pt x="100534" y="82398"/>
                </a:cubicBezTo>
                <a:cubicBezTo>
                  <a:pt x="100534" y="80702"/>
                  <a:pt x="99132" y="79332"/>
                  <a:pt x="97468" y="79332"/>
                </a:cubicBezTo>
                <a:lnTo>
                  <a:pt x="6100" y="79332"/>
                </a:lnTo>
                <a:lnTo>
                  <a:pt x="6100" y="66447"/>
                </a:lnTo>
                <a:lnTo>
                  <a:pt x="202667" y="66447"/>
                </a:lnTo>
                <a:lnTo>
                  <a:pt x="202667" y="79332"/>
                </a:lnTo>
                <a:lnTo>
                  <a:pt x="111299" y="79332"/>
                </a:lnTo>
                <a:cubicBezTo>
                  <a:pt x="109635" y="79332"/>
                  <a:pt x="108265" y="80702"/>
                  <a:pt x="108265" y="82398"/>
                </a:cubicBezTo>
                <a:cubicBezTo>
                  <a:pt x="108265" y="84094"/>
                  <a:pt x="109635" y="85432"/>
                  <a:pt x="111299" y="85432"/>
                </a:cubicBezTo>
                <a:lnTo>
                  <a:pt x="205701" y="85432"/>
                </a:lnTo>
                <a:cubicBezTo>
                  <a:pt x="207397" y="85432"/>
                  <a:pt x="208767" y="84094"/>
                  <a:pt x="208767" y="82398"/>
                </a:cubicBezTo>
                <a:lnTo>
                  <a:pt x="208767" y="63381"/>
                </a:lnTo>
                <a:cubicBezTo>
                  <a:pt x="208767" y="61717"/>
                  <a:pt x="207397" y="60314"/>
                  <a:pt x="205701" y="60314"/>
                </a:cubicBezTo>
                <a:lnTo>
                  <a:pt x="198166" y="60314"/>
                </a:lnTo>
                <a:cubicBezTo>
                  <a:pt x="199079" y="58683"/>
                  <a:pt x="199568" y="56791"/>
                  <a:pt x="199568" y="54769"/>
                </a:cubicBezTo>
                <a:cubicBezTo>
                  <a:pt x="199568" y="51540"/>
                  <a:pt x="198264" y="48636"/>
                  <a:pt x="196143" y="46516"/>
                </a:cubicBezTo>
                <a:cubicBezTo>
                  <a:pt x="194708" y="45081"/>
                  <a:pt x="192914" y="44004"/>
                  <a:pt x="190891" y="43482"/>
                </a:cubicBezTo>
                <a:cubicBezTo>
                  <a:pt x="190761" y="41134"/>
                  <a:pt x="190435" y="38818"/>
                  <a:pt x="189978" y="36567"/>
                </a:cubicBezTo>
                <a:cubicBezTo>
                  <a:pt x="189326" y="33370"/>
                  <a:pt x="188347" y="30304"/>
                  <a:pt x="187108" y="27499"/>
                </a:cubicBezTo>
                <a:cubicBezTo>
                  <a:pt x="186602" y="26344"/>
                  <a:pt x="185476" y="25668"/>
                  <a:pt x="184304" y="25668"/>
                </a:cubicBezTo>
                <a:cubicBezTo>
                  <a:pt x="183887" y="25668"/>
                  <a:pt x="183465" y="25753"/>
                  <a:pt x="183063" y="25933"/>
                </a:cubicBezTo>
                <a:cubicBezTo>
                  <a:pt x="181530" y="26585"/>
                  <a:pt x="180812" y="28412"/>
                  <a:pt x="181497" y="29945"/>
                </a:cubicBezTo>
                <a:cubicBezTo>
                  <a:pt x="182606" y="32424"/>
                  <a:pt x="183454" y="35067"/>
                  <a:pt x="184009" y="37774"/>
                </a:cubicBezTo>
                <a:cubicBezTo>
                  <a:pt x="184367" y="39503"/>
                  <a:pt x="184596" y="41264"/>
                  <a:pt x="184726" y="43091"/>
                </a:cubicBezTo>
                <a:lnTo>
                  <a:pt x="172396" y="43091"/>
                </a:lnTo>
                <a:cubicBezTo>
                  <a:pt x="172102" y="32066"/>
                  <a:pt x="170406" y="22084"/>
                  <a:pt x="167764" y="14647"/>
                </a:cubicBezTo>
                <a:cubicBezTo>
                  <a:pt x="167699" y="14451"/>
                  <a:pt x="167601" y="14222"/>
                  <a:pt x="167536" y="13994"/>
                </a:cubicBezTo>
                <a:lnTo>
                  <a:pt x="167536" y="13994"/>
                </a:lnTo>
                <a:cubicBezTo>
                  <a:pt x="167666" y="14092"/>
                  <a:pt x="167829" y="14157"/>
                  <a:pt x="167960" y="14255"/>
                </a:cubicBezTo>
                <a:cubicBezTo>
                  <a:pt x="170308" y="15625"/>
                  <a:pt x="172461" y="17354"/>
                  <a:pt x="174451" y="19376"/>
                </a:cubicBezTo>
                <a:cubicBezTo>
                  <a:pt x="175050" y="19992"/>
                  <a:pt x="175845" y="20302"/>
                  <a:pt x="176640" y="20302"/>
                </a:cubicBezTo>
                <a:cubicBezTo>
                  <a:pt x="177403" y="20302"/>
                  <a:pt x="178166" y="20017"/>
                  <a:pt x="178757" y="19442"/>
                </a:cubicBezTo>
                <a:cubicBezTo>
                  <a:pt x="179964" y="18267"/>
                  <a:pt x="179996" y="16310"/>
                  <a:pt x="178822" y="15136"/>
                </a:cubicBezTo>
                <a:cubicBezTo>
                  <a:pt x="176473" y="12722"/>
                  <a:pt x="173864" y="10667"/>
                  <a:pt x="171026" y="9003"/>
                </a:cubicBezTo>
                <a:cubicBezTo>
                  <a:pt x="168579" y="7535"/>
                  <a:pt x="165937" y="6394"/>
                  <a:pt x="163197" y="5611"/>
                </a:cubicBezTo>
                <a:cubicBezTo>
                  <a:pt x="160555" y="2023"/>
                  <a:pt x="157456" y="0"/>
                  <a:pt x="154064" y="0"/>
                </a:cubicBezTo>
                <a:cubicBezTo>
                  <a:pt x="150671" y="0"/>
                  <a:pt x="147572" y="2023"/>
                  <a:pt x="144930" y="5611"/>
                </a:cubicBezTo>
                <a:cubicBezTo>
                  <a:pt x="137003" y="7894"/>
                  <a:pt x="130121" y="13081"/>
                  <a:pt x="125162" y="20127"/>
                </a:cubicBezTo>
                <a:cubicBezTo>
                  <a:pt x="120628" y="26618"/>
                  <a:pt x="117758" y="34708"/>
                  <a:pt x="117236" y="43482"/>
                </a:cubicBezTo>
                <a:cubicBezTo>
                  <a:pt x="115246" y="44004"/>
                  <a:pt x="113419" y="45081"/>
                  <a:pt x="111984" y="46516"/>
                </a:cubicBezTo>
                <a:cubicBezTo>
                  <a:pt x="109864" y="48636"/>
                  <a:pt x="108559" y="51540"/>
                  <a:pt x="108559" y="54769"/>
                </a:cubicBezTo>
                <a:cubicBezTo>
                  <a:pt x="108559" y="56791"/>
                  <a:pt x="109081" y="58683"/>
                  <a:pt x="109994" y="60314"/>
                </a:cubicBezTo>
                <a:lnTo>
                  <a:pt x="98806" y="60314"/>
                </a:lnTo>
                <a:cubicBezTo>
                  <a:pt x="99719" y="58683"/>
                  <a:pt x="100208" y="56791"/>
                  <a:pt x="100208" y="54769"/>
                </a:cubicBezTo>
                <a:cubicBezTo>
                  <a:pt x="100208" y="51540"/>
                  <a:pt x="98903" y="48636"/>
                  <a:pt x="96783" y="46516"/>
                </a:cubicBezTo>
                <a:cubicBezTo>
                  <a:pt x="95348" y="45081"/>
                  <a:pt x="93554" y="44004"/>
                  <a:pt x="91531" y="43482"/>
                </a:cubicBezTo>
                <a:cubicBezTo>
                  <a:pt x="91368" y="41134"/>
                  <a:pt x="91075" y="38818"/>
                  <a:pt x="90618" y="36567"/>
                </a:cubicBezTo>
                <a:cubicBezTo>
                  <a:pt x="89933" y="33370"/>
                  <a:pt x="88987" y="30304"/>
                  <a:pt x="87715" y="27499"/>
                </a:cubicBezTo>
                <a:cubicBezTo>
                  <a:pt x="87234" y="26344"/>
                  <a:pt x="86113" y="25668"/>
                  <a:pt x="84943" y="25668"/>
                </a:cubicBezTo>
                <a:cubicBezTo>
                  <a:pt x="84527" y="25668"/>
                  <a:pt x="84105" y="25753"/>
                  <a:pt x="83703" y="25933"/>
                </a:cubicBezTo>
                <a:cubicBezTo>
                  <a:pt x="82169" y="26585"/>
                  <a:pt x="81452" y="28412"/>
                  <a:pt x="82137" y="29945"/>
                </a:cubicBezTo>
                <a:cubicBezTo>
                  <a:pt x="83246" y="32424"/>
                  <a:pt x="84061" y="35067"/>
                  <a:pt x="84649" y="37774"/>
                </a:cubicBezTo>
                <a:cubicBezTo>
                  <a:pt x="84975" y="39503"/>
                  <a:pt x="85236" y="41264"/>
                  <a:pt x="85366" y="43091"/>
                </a:cubicBezTo>
                <a:lnTo>
                  <a:pt x="73036" y="43091"/>
                </a:lnTo>
                <a:cubicBezTo>
                  <a:pt x="72775" y="32066"/>
                  <a:pt x="71046" y="22084"/>
                  <a:pt x="68404" y="14647"/>
                </a:cubicBezTo>
                <a:cubicBezTo>
                  <a:pt x="68306" y="14451"/>
                  <a:pt x="68241" y="14222"/>
                  <a:pt x="68176" y="13994"/>
                </a:cubicBezTo>
                <a:lnTo>
                  <a:pt x="68176" y="13994"/>
                </a:lnTo>
                <a:cubicBezTo>
                  <a:pt x="68306" y="14092"/>
                  <a:pt x="68436" y="14157"/>
                  <a:pt x="68600" y="14255"/>
                </a:cubicBezTo>
                <a:cubicBezTo>
                  <a:pt x="70948" y="15625"/>
                  <a:pt x="73101" y="17354"/>
                  <a:pt x="75058" y="19376"/>
                </a:cubicBezTo>
                <a:cubicBezTo>
                  <a:pt x="75674" y="19992"/>
                  <a:pt x="76477" y="20302"/>
                  <a:pt x="77276" y="20302"/>
                </a:cubicBezTo>
                <a:cubicBezTo>
                  <a:pt x="78042" y="20302"/>
                  <a:pt x="78806" y="20017"/>
                  <a:pt x="79397" y="19442"/>
                </a:cubicBezTo>
                <a:cubicBezTo>
                  <a:pt x="80604" y="18267"/>
                  <a:pt x="80636" y="16310"/>
                  <a:pt x="79462" y="15136"/>
                </a:cubicBezTo>
                <a:cubicBezTo>
                  <a:pt x="77113" y="12722"/>
                  <a:pt x="74504" y="10667"/>
                  <a:pt x="71666" y="9003"/>
                </a:cubicBezTo>
                <a:cubicBezTo>
                  <a:pt x="69187" y="7535"/>
                  <a:pt x="66577" y="6394"/>
                  <a:pt x="63837" y="5611"/>
                </a:cubicBezTo>
                <a:cubicBezTo>
                  <a:pt x="61195" y="2023"/>
                  <a:pt x="58096" y="0"/>
                  <a:pt x="54704" y="0"/>
                </a:cubicBezTo>
                <a:close/>
                <a:moveTo>
                  <a:pt x="33729" y="97729"/>
                </a:moveTo>
                <a:cubicBezTo>
                  <a:pt x="34055" y="97729"/>
                  <a:pt x="34218" y="98088"/>
                  <a:pt x="34251" y="98382"/>
                </a:cubicBezTo>
                <a:cubicBezTo>
                  <a:pt x="35164" y="115866"/>
                  <a:pt x="40383" y="119291"/>
                  <a:pt x="44004" y="121705"/>
                </a:cubicBezTo>
                <a:cubicBezTo>
                  <a:pt x="44983" y="122357"/>
                  <a:pt x="45700" y="122847"/>
                  <a:pt x="45700" y="123956"/>
                </a:cubicBezTo>
                <a:lnTo>
                  <a:pt x="45700" y="145224"/>
                </a:lnTo>
                <a:lnTo>
                  <a:pt x="17191" y="145224"/>
                </a:lnTo>
                <a:lnTo>
                  <a:pt x="17191" y="131850"/>
                </a:lnTo>
                <a:cubicBezTo>
                  <a:pt x="17191" y="130056"/>
                  <a:pt x="18332" y="127903"/>
                  <a:pt x="19735" y="125195"/>
                </a:cubicBezTo>
                <a:cubicBezTo>
                  <a:pt x="22671" y="119552"/>
                  <a:pt x="26650" y="111919"/>
                  <a:pt x="26096" y="98316"/>
                </a:cubicBezTo>
                <a:cubicBezTo>
                  <a:pt x="26063" y="97762"/>
                  <a:pt x="26292" y="97729"/>
                  <a:pt x="26748" y="97729"/>
                </a:cubicBezTo>
                <a:close/>
                <a:moveTo>
                  <a:pt x="82496" y="97729"/>
                </a:moveTo>
                <a:cubicBezTo>
                  <a:pt x="83344" y="97729"/>
                  <a:pt x="83311" y="97827"/>
                  <a:pt x="83311" y="98610"/>
                </a:cubicBezTo>
                <a:cubicBezTo>
                  <a:pt x="82822" y="112049"/>
                  <a:pt x="86769" y="119585"/>
                  <a:pt x="89672" y="125195"/>
                </a:cubicBezTo>
                <a:cubicBezTo>
                  <a:pt x="91107" y="127903"/>
                  <a:pt x="92216" y="130056"/>
                  <a:pt x="92216" y="131850"/>
                </a:cubicBezTo>
                <a:lnTo>
                  <a:pt x="92216" y="145224"/>
                </a:lnTo>
                <a:lnTo>
                  <a:pt x="63707" y="145224"/>
                </a:lnTo>
                <a:lnTo>
                  <a:pt x="63707" y="123956"/>
                </a:lnTo>
                <a:cubicBezTo>
                  <a:pt x="63707" y="122847"/>
                  <a:pt x="64424" y="122357"/>
                  <a:pt x="65403" y="121705"/>
                </a:cubicBezTo>
                <a:cubicBezTo>
                  <a:pt x="69024" y="119291"/>
                  <a:pt x="74243" y="115866"/>
                  <a:pt x="75156" y="98382"/>
                </a:cubicBezTo>
                <a:cubicBezTo>
                  <a:pt x="75189" y="98088"/>
                  <a:pt x="75352" y="97729"/>
                  <a:pt x="75678" y="97729"/>
                </a:cubicBezTo>
                <a:close/>
                <a:moveTo>
                  <a:pt x="133089" y="97729"/>
                </a:moveTo>
                <a:cubicBezTo>
                  <a:pt x="133415" y="97729"/>
                  <a:pt x="133578" y="98088"/>
                  <a:pt x="133611" y="98382"/>
                </a:cubicBezTo>
                <a:cubicBezTo>
                  <a:pt x="133807" y="102166"/>
                  <a:pt x="134231" y="106015"/>
                  <a:pt x="135177" y="109701"/>
                </a:cubicBezTo>
                <a:cubicBezTo>
                  <a:pt x="137232" y="117627"/>
                  <a:pt x="140722" y="119943"/>
                  <a:pt x="143364" y="121705"/>
                </a:cubicBezTo>
                <a:cubicBezTo>
                  <a:pt x="144343" y="122357"/>
                  <a:pt x="145061" y="122847"/>
                  <a:pt x="145061" y="123956"/>
                </a:cubicBezTo>
                <a:lnTo>
                  <a:pt x="145061" y="145224"/>
                </a:lnTo>
                <a:lnTo>
                  <a:pt x="116551" y="145224"/>
                </a:lnTo>
                <a:lnTo>
                  <a:pt x="116551" y="131850"/>
                </a:lnTo>
                <a:cubicBezTo>
                  <a:pt x="116551" y="130056"/>
                  <a:pt x="117692" y="127903"/>
                  <a:pt x="119095" y="125195"/>
                </a:cubicBezTo>
                <a:cubicBezTo>
                  <a:pt x="122031" y="119519"/>
                  <a:pt x="126011" y="111886"/>
                  <a:pt x="125456" y="98251"/>
                </a:cubicBezTo>
                <a:cubicBezTo>
                  <a:pt x="125456" y="97795"/>
                  <a:pt x="125717" y="97729"/>
                  <a:pt x="126076" y="97729"/>
                </a:cubicBezTo>
                <a:close/>
                <a:moveTo>
                  <a:pt x="182019" y="97729"/>
                </a:moveTo>
                <a:cubicBezTo>
                  <a:pt x="182476" y="97729"/>
                  <a:pt x="182704" y="97795"/>
                  <a:pt x="182671" y="98284"/>
                </a:cubicBezTo>
                <a:cubicBezTo>
                  <a:pt x="182117" y="111919"/>
                  <a:pt x="186096" y="119552"/>
                  <a:pt x="189032" y="125195"/>
                </a:cubicBezTo>
                <a:cubicBezTo>
                  <a:pt x="190467" y="127903"/>
                  <a:pt x="191576" y="130056"/>
                  <a:pt x="191576" y="131850"/>
                </a:cubicBezTo>
                <a:lnTo>
                  <a:pt x="191576" y="145224"/>
                </a:lnTo>
                <a:lnTo>
                  <a:pt x="163067" y="145224"/>
                </a:lnTo>
                <a:lnTo>
                  <a:pt x="163067" y="123956"/>
                </a:lnTo>
                <a:cubicBezTo>
                  <a:pt x="163067" y="122847"/>
                  <a:pt x="163784" y="122357"/>
                  <a:pt x="164763" y="121705"/>
                </a:cubicBezTo>
                <a:cubicBezTo>
                  <a:pt x="167373" y="119976"/>
                  <a:pt x="170798" y="117693"/>
                  <a:pt x="172853" y="110092"/>
                </a:cubicBezTo>
                <a:cubicBezTo>
                  <a:pt x="173896" y="106308"/>
                  <a:pt x="174321" y="102296"/>
                  <a:pt x="174516" y="98382"/>
                </a:cubicBezTo>
                <a:cubicBezTo>
                  <a:pt x="174549" y="98088"/>
                  <a:pt x="174712" y="97729"/>
                  <a:pt x="175038" y="97729"/>
                </a:cubicBezTo>
                <a:close/>
                <a:moveTo>
                  <a:pt x="45700" y="151356"/>
                </a:moveTo>
                <a:lnTo>
                  <a:pt x="45700" y="161860"/>
                </a:lnTo>
                <a:lnTo>
                  <a:pt x="17191" y="161860"/>
                </a:lnTo>
                <a:lnTo>
                  <a:pt x="17191" y="151356"/>
                </a:lnTo>
                <a:close/>
                <a:moveTo>
                  <a:pt x="92216" y="151356"/>
                </a:moveTo>
                <a:lnTo>
                  <a:pt x="92216" y="161860"/>
                </a:lnTo>
                <a:lnTo>
                  <a:pt x="63707" y="161860"/>
                </a:lnTo>
                <a:lnTo>
                  <a:pt x="63707" y="151356"/>
                </a:lnTo>
                <a:close/>
                <a:moveTo>
                  <a:pt x="145061" y="151356"/>
                </a:moveTo>
                <a:lnTo>
                  <a:pt x="145061" y="161860"/>
                </a:lnTo>
                <a:lnTo>
                  <a:pt x="116551" y="161860"/>
                </a:lnTo>
                <a:lnTo>
                  <a:pt x="116551" y="151356"/>
                </a:lnTo>
                <a:close/>
                <a:moveTo>
                  <a:pt x="191576" y="151356"/>
                </a:moveTo>
                <a:lnTo>
                  <a:pt x="191576" y="161860"/>
                </a:lnTo>
                <a:lnTo>
                  <a:pt x="163067" y="161860"/>
                </a:lnTo>
                <a:lnTo>
                  <a:pt x="163067" y="151356"/>
                </a:lnTo>
                <a:close/>
                <a:moveTo>
                  <a:pt x="66773" y="110973"/>
                </a:moveTo>
                <a:cubicBezTo>
                  <a:pt x="65305" y="114431"/>
                  <a:pt x="63478" y="115670"/>
                  <a:pt x="62043" y="116616"/>
                </a:cubicBezTo>
                <a:cubicBezTo>
                  <a:pt x="59499" y="118280"/>
                  <a:pt x="57574" y="119552"/>
                  <a:pt x="57574" y="123956"/>
                </a:cubicBezTo>
                <a:lnTo>
                  <a:pt x="57574" y="184433"/>
                </a:lnTo>
                <a:lnTo>
                  <a:pt x="51833" y="184433"/>
                </a:lnTo>
                <a:cubicBezTo>
                  <a:pt x="51833" y="164274"/>
                  <a:pt x="51833" y="144115"/>
                  <a:pt x="51833" y="123956"/>
                </a:cubicBezTo>
                <a:cubicBezTo>
                  <a:pt x="51833" y="119552"/>
                  <a:pt x="49908" y="118280"/>
                  <a:pt x="47364" y="116616"/>
                </a:cubicBezTo>
                <a:cubicBezTo>
                  <a:pt x="45896" y="115670"/>
                  <a:pt x="44102" y="114431"/>
                  <a:pt x="42634" y="110973"/>
                </a:cubicBezTo>
                <a:close/>
                <a:moveTo>
                  <a:pt x="166133" y="110973"/>
                </a:moveTo>
                <a:cubicBezTo>
                  <a:pt x="164698" y="114431"/>
                  <a:pt x="162871" y="115670"/>
                  <a:pt x="161403" y="116616"/>
                </a:cubicBezTo>
                <a:cubicBezTo>
                  <a:pt x="158859" y="118280"/>
                  <a:pt x="156967" y="119552"/>
                  <a:pt x="156967" y="123956"/>
                </a:cubicBezTo>
                <a:lnTo>
                  <a:pt x="156967" y="184433"/>
                </a:lnTo>
                <a:lnTo>
                  <a:pt x="151193" y="184433"/>
                </a:lnTo>
                <a:lnTo>
                  <a:pt x="151193" y="123956"/>
                </a:lnTo>
                <a:cubicBezTo>
                  <a:pt x="151193" y="119552"/>
                  <a:pt x="149269" y="118280"/>
                  <a:pt x="146757" y="116616"/>
                </a:cubicBezTo>
                <a:cubicBezTo>
                  <a:pt x="145289" y="115670"/>
                  <a:pt x="143462" y="114431"/>
                  <a:pt x="142027" y="110973"/>
                </a:cubicBezTo>
                <a:close/>
                <a:moveTo>
                  <a:pt x="45700" y="167960"/>
                </a:moveTo>
                <a:lnTo>
                  <a:pt x="45700" y="187467"/>
                </a:lnTo>
                <a:lnTo>
                  <a:pt x="45700" y="193208"/>
                </a:lnTo>
                <a:cubicBezTo>
                  <a:pt x="45700" y="193697"/>
                  <a:pt x="45309" y="194121"/>
                  <a:pt x="44820" y="194121"/>
                </a:cubicBezTo>
                <a:lnTo>
                  <a:pt x="18104" y="194121"/>
                </a:lnTo>
                <a:cubicBezTo>
                  <a:pt x="17615" y="194121"/>
                  <a:pt x="17191" y="193697"/>
                  <a:pt x="17191" y="193208"/>
                </a:cubicBezTo>
                <a:lnTo>
                  <a:pt x="17191" y="167960"/>
                </a:lnTo>
                <a:close/>
                <a:moveTo>
                  <a:pt x="92216" y="167960"/>
                </a:moveTo>
                <a:lnTo>
                  <a:pt x="92216" y="193208"/>
                </a:lnTo>
                <a:cubicBezTo>
                  <a:pt x="92216" y="193697"/>
                  <a:pt x="91792" y="194121"/>
                  <a:pt x="91303" y="194121"/>
                </a:cubicBezTo>
                <a:lnTo>
                  <a:pt x="64587" y="194121"/>
                </a:lnTo>
                <a:cubicBezTo>
                  <a:pt x="64131" y="194121"/>
                  <a:pt x="63707" y="193697"/>
                  <a:pt x="63707" y="193208"/>
                </a:cubicBezTo>
                <a:lnTo>
                  <a:pt x="63707" y="187467"/>
                </a:lnTo>
                <a:lnTo>
                  <a:pt x="63707" y="167960"/>
                </a:lnTo>
                <a:close/>
                <a:moveTo>
                  <a:pt x="145061" y="167960"/>
                </a:moveTo>
                <a:lnTo>
                  <a:pt x="145061" y="187467"/>
                </a:lnTo>
                <a:lnTo>
                  <a:pt x="145061" y="193208"/>
                </a:lnTo>
                <a:cubicBezTo>
                  <a:pt x="145061" y="193469"/>
                  <a:pt x="144963" y="193697"/>
                  <a:pt x="144800" y="193860"/>
                </a:cubicBezTo>
                <a:cubicBezTo>
                  <a:pt x="144636" y="194023"/>
                  <a:pt x="144408" y="194121"/>
                  <a:pt x="144180" y="194121"/>
                </a:cubicBezTo>
                <a:lnTo>
                  <a:pt x="117464" y="194121"/>
                </a:lnTo>
                <a:cubicBezTo>
                  <a:pt x="117203" y="194121"/>
                  <a:pt x="116975" y="194023"/>
                  <a:pt x="116812" y="193860"/>
                </a:cubicBezTo>
                <a:cubicBezTo>
                  <a:pt x="116649" y="193697"/>
                  <a:pt x="116551" y="193469"/>
                  <a:pt x="116551" y="193208"/>
                </a:cubicBezTo>
                <a:lnTo>
                  <a:pt x="116551" y="167960"/>
                </a:lnTo>
                <a:close/>
                <a:moveTo>
                  <a:pt x="191576" y="167960"/>
                </a:moveTo>
                <a:lnTo>
                  <a:pt x="191576" y="193208"/>
                </a:lnTo>
                <a:cubicBezTo>
                  <a:pt x="191576" y="193469"/>
                  <a:pt x="191479" y="193697"/>
                  <a:pt x="191316" y="193860"/>
                </a:cubicBezTo>
                <a:cubicBezTo>
                  <a:pt x="191152" y="194023"/>
                  <a:pt x="190924" y="194121"/>
                  <a:pt x="190663" y="194121"/>
                </a:cubicBezTo>
                <a:lnTo>
                  <a:pt x="163980" y="194121"/>
                </a:lnTo>
                <a:cubicBezTo>
                  <a:pt x="163719" y="194121"/>
                  <a:pt x="163491" y="194023"/>
                  <a:pt x="163328" y="193860"/>
                </a:cubicBezTo>
                <a:cubicBezTo>
                  <a:pt x="163165" y="193697"/>
                  <a:pt x="163067" y="193469"/>
                  <a:pt x="163067" y="193208"/>
                </a:cubicBezTo>
                <a:lnTo>
                  <a:pt x="163067" y="187467"/>
                </a:lnTo>
                <a:lnTo>
                  <a:pt x="163067" y="167960"/>
                </a:lnTo>
                <a:close/>
                <a:moveTo>
                  <a:pt x="26585" y="91597"/>
                </a:moveTo>
                <a:cubicBezTo>
                  <a:pt x="24889" y="91597"/>
                  <a:pt x="23127" y="92314"/>
                  <a:pt x="21921" y="93521"/>
                </a:cubicBezTo>
                <a:cubicBezTo>
                  <a:pt x="20616" y="94826"/>
                  <a:pt x="19931" y="96522"/>
                  <a:pt x="19996" y="98349"/>
                </a:cubicBezTo>
                <a:cubicBezTo>
                  <a:pt x="20518" y="110451"/>
                  <a:pt x="16930" y="117301"/>
                  <a:pt x="14288" y="122390"/>
                </a:cubicBezTo>
                <a:cubicBezTo>
                  <a:pt x="12493" y="125815"/>
                  <a:pt x="11058" y="128555"/>
                  <a:pt x="11058" y="131850"/>
                </a:cubicBezTo>
                <a:lnTo>
                  <a:pt x="11058" y="193208"/>
                </a:lnTo>
                <a:cubicBezTo>
                  <a:pt x="11058" y="197089"/>
                  <a:pt x="14222" y="200221"/>
                  <a:pt x="18104" y="200221"/>
                </a:cubicBezTo>
                <a:lnTo>
                  <a:pt x="44820" y="200221"/>
                </a:lnTo>
                <a:cubicBezTo>
                  <a:pt x="48669" y="200221"/>
                  <a:pt x="51833" y="197089"/>
                  <a:pt x="51833" y="193208"/>
                </a:cubicBezTo>
                <a:lnTo>
                  <a:pt x="51833" y="190533"/>
                </a:lnTo>
                <a:lnTo>
                  <a:pt x="57574" y="190533"/>
                </a:lnTo>
                <a:lnTo>
                  <a:pt x="57574" y="193208"/>
                </a:lnTo>
                <a:cubicBezTo>
                  <a:pt x="57574" y="197089"/>
                  <a:pt x="60738" y="200221"/>
                  <a:pt x="64587" y="200221"/>
                </a:cubicBezTo>
                <a:lnTo>
                  <a:pt x="91303" y="200221"/>
                </a:lnTo>
                <a:cubicBezTo>
                  <a:pt x="95185" y="200221"/>
                  <a:pt x="98316" y="197089"/>
                  <a:pt x="98316" y="193208"/>
                </a:cubicBezTo>
                <a:lnTo>
                  <a:pt x="98316" y="131850"/>
                </a:lnTo>
                <a:cubicBezTo>
                  <a:pt x="98316" y="128555"/>
                  <a:pt x="96881" y="125815"/>
                  <a:pt x="95120" y="122390"/>
                </a:cubicBezTo>
                <a:cubicBezTo>
                  <a:pt x="92445" y="117301"/>
                  <a:pt x="88889" y="110451"/>
                  <a:pt x="89411" y="98349"/>
                </a:cubicBezTo>
                <a:cubicBezTo>
                  <a:pt x="89574" y="94663"/>
                  <a:pt x="86443" y="91597"/>
                  <a:pt x="82789" y="91597"/>
                </a:cubicBezTo>
                <a:lnTo>
                  <a:pt x="75678" y="91597"/>
                </a:lnTo>
                <a:cubicBezTo>
                  <a:pt x="72057" y="91597"/>
                  <a:pt x="69252" y="94500"/>
                  <a:pt x="69056" y="98056"/>
                </a:cubicBezTo>
                <a:cubicBezTo>
                  <a:pt x="68926" y="100698"/>
                  <a:pt x="68697" y="102948"/>
                  <a:pt x="68404" y="104873"/>
                </a:cubicBezTo>
                <a:lnTo>
                  <a:pt x="41036" y="104873"/>
                </a:lnTo>
                <a:cubicBezTo>
                  <a:pt x="40710" y="102948"/>
                  <a:pt x="40481" y="100698"/>
                  <a:pt x="40351" y="98056"/>
                </a:cubicBezTo>
                <a:cubicBezTo>
                  <a:pt x="40253" y="96294"/>
                  <a:pt x="39503" y="94663"/>
                  <a:pt x="38328" y="93521"/>
                </a:cubicBezTo>
                <a:cubicBezTo>
                  <a:pt x="37154" y="92347"/>
                  <a:pt x="35556" y="91597"/>
                  <a:pt x="33729" y="91597"/>
                </a:cubicBezTo>
                <a:close/>
                <a:moveTo>
                  <a:pt x="125978" y="91597"/>
                </a:moveTo>
                <a:cubicBezTo>
                  <a:pt x="124249" y="91597"/>
                  <a:pt x="122520" y="92314"/>
                  <a:pt x="121281" y="93521"/>
                </a:cubicBezTo>
                <a:cubicBezTo>
                  <a:pt x="119976" y="94826"/>
                  <a:pt x="119291" y="96522"/>
                  <a:pt x="119356" y="98349"/>
                </a:cubicBezTo>
                <a:cubicBezTo>
                  <a:pt x="119878" y="110451"/>
                  <a:pt x="116322" y="117301"/>
                  <a:pt x="113680" y="122390"/>
                </a:cubicBezTo>
                <a:cubicBezTo>
                  <a:pt x="111886" y="125815"/>
                  <a:pt x="110451" y="128555"/>
                  <a:pt x="110451" y="131850"/>
                </a:cubicBezTo>
                <a:lnTo>
                  <a:pt x="110451" y="148290"/>
                </a:lnTo>
                <a:lnTo>
                  <a:pt x="110451" y="164926"/>
                </a:lnTo>
                <a:lnTo>
                  <a:pt x="110451" y="193208"/>
                </a:lnTo>
                <a:cubicBezTo>
                  <a:pt x="110451" y="195132"/>
                  <a:pt x="111234" y="196894"/>
                  <a:pt x="112506" y="198166"/>
                </a:cubicBezTo>
                <a:cubicBezTo>
                  <a:pt x="113778" y="199438"/>
                  <a:pt x="115540" y="200221"/>
                  <a:pt x="117464" y="200221"/>
                </a:cubicBezTo>
                <a:lnTo>
                  <a:pt x="144180" y="200221"/>
                </a:lnTo>
                <a:cubicBezTo>
                  <a:pt x="146104" y="200221"/>
                  <a:pt x="147866" y="199438"/>
                  <a:pt x="149138" y="198166"/>
                </a:cubicBezTo>
                <a:cubicBezTo>
                  <a:pt x="150410" y="196894"/>
                  <a:pt x="151193" y="195132"/>
                  <a:pt x="151193" y="193208"/>
                </a:cubicBezTo>
                <a:lnTo>
                  <a:pt x="151193" y="190533"/>
                </a:lnTo>
                <a:lnTo>
                  <a:pt x="156967" y="190533"/>
                </a:lnTo>
                <a:lnTo>
                  <a:pt x="156967" y="193208"/>
                </a:lnTo>
                <a:cubicBezTo>
                  <a:pt x="156967" y="195132"/>
                  <a:pt x="157750" y="196894"/>
                  <a:pt x="159022" y="198166"/>
                </a:cubicBezTo>
                <a:cubicBezTo>
                  <a:pt x="160294" y="199438"/>
                  <a:pt x="162023" y="200221"/>
                  <a:pt x="163980" y="200221"/>
                </a:cubicBezTo>
                <a:lnTo>
                  <a:pt x="190663" y="200221"/>
                </a:lnTo>
                <a:cubicBezTo>
                  <a:pt x="192620" y="200221"/>
                  <a:pt x="194382" y="199438"/>
                  <a:pt x="195621" y="198166"/>
                </a:cubicBezTo>
                <a:cubicBezTo>
                  <a:pt x="196894" y="196894"/>
                  <a:pt x="197709" y="195132"/>
                  <a:pt x="197709" y="193208"/>
                </a:cubicBezTo>
                <a:lnTo>
                  <a:pt x="197709" y="131850"/>
                </a:lnTo>
                <a:cubicBezTo>
                  <a:pt x="197709" y="128555"/>
                  <a:pt x="196274" y="125815"/>
                  <a:pt x="194480" y="122390"/>
                </a:cubicBezTo>
                <a:cubicBezTo>
                  <a:pt x="191837" y="117301"/>
                  <a:pt x="188249" y="110451"/>
                  <a:pt x="188771" y="98349"/>
                </a:cubicBezTo>
                <a:cubicBezTo>
                  <a:pt x="188869" y="96522"/>
                  <a:pt x="188184" y="94826"/>
                  <a:pt x="186879" y="93521"/>
                </a:cubicBezTo>
                <a:cubicBezTo>
                  <a:pt x="185640" y="92314"/>
                  <a:pt x="183911" y="91597"/>
                  <a:pt x="182182" y="91597"/>
                </a:cubicBezTo>
                <a:lnTo>
                  <a:pt x="175038" y="91597"/>
                </a:lnTo>
                <a:cubicBezTo>
                  <a:pt x="173211" y="91597"/>
                  <a:pt x="171613" y="92347"/>
                  <a:pt x="170439" y="93521"/>
                </a:cubicBezTo>
                <a:cubicBezTo>
                  <a:pt x="169264" y="94663"/>
                  <a:pt x="168547" y="96294"/>
                  <a:pt x="168449" y="98056"/>
                </a:cubicBezTo>
                <a:cubicBezTo>
                  <a:pt x="168286" y="100698"/>
                  <a:pt x="168058" y="102948"/>
                  <a:pt x="167731" y="104873"/>
                </a:cubicBezTo>
                <a:lnTo>
                  <a:pt x="140396" y="104873"/>
                </a:lnTo>
                <a:cubicBezTo>
                  <a:pt x="140070" y="102948"/>
                  <a:pt x="139841" y="100698"/>
                  <a:pt x="139711" y="98056"/>
                </a:cubicBezTo>
                <a:cubicBezTo>
                  <a:pt x="139613" y="96294"/>
                  <a:pt x="138863" y="94663"/>
                  <a:pt x="137721" y="93521"/>
                </a:cubicBezTo>
                <a:cubicBezTo>
                  <a:pt x="136514" y="92347"/>
                  <a:pt x="134916" y="91597"/>
                  <a:pt x="133089" y="91597"/>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13" name="Google Shape;913;p45"/>
          <p:cNvCxnSpPr/>
          <p:nvPr/>
        </p:nvCxnSpPr>
        <p:spPr>
          <a:xfrm>
            <a:off x="4249950" y="2942975"/>
            <a:ext cx="644100" cy="0"/>
          </a:xfrm>
          <a:prstGeom prst="straightConnector1">
            <a:avLst/>
          </a:prstGeom>
          <a:noFill/>
          <a:ln cap="flat" cmpd="sng" w="19050">
            <a:solidFill>
              <a:schemeClr val="accent3"/>
            </a:solidFill>
            <a:prstDash val="solid"/>
            <a:round/>
            <a:headEnd len="med" w="med" type="none"/>
            <a:tailEnd len="med" w="med" type="none"/>
          </a:ln>
        </p:spPr>
      </p:cxn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17" name="Shape 917"/>
        <p:cNvGrpSpPr/>
        <p:nvPr/>
      </p:nvGrpSpPr>
      <p:grpSpPr>
        <a:xfrm>
          <a:off x="0" y="0"/>
          <a:ext cx="0" cy="0"/>
          <a:chOff x="0" y="0"/>
          <a:chExt cx="0" cy="0"/>
        </a:xfrm>
      </p:grpSpPr>
      <p:sp>
        <p:nvSpPr>
          <p:cNvPr id="918" name="Google Shape;918;p46"/>
          <p:cNvSpPr txBox="1"/>
          <p:nvPr>
            <p:ph type="title"/>
          </p:nvPr>
        </p:nvSpPr>
        <p:spPr>
          <a:xfrm>
            <a:off x="866925" y="2236950"/>
            <a:ext cx="3295500" cy="696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3"/>
                </a:solidFill>
              </a:rPr>
              <a:t>DATA</a:t>
            </a:r>
            <a:endParaRPr>
              <a:solidFill>
                <a:schemeClr val="accent3"/>
              </a:solidFill>
              <a:latin typeface="Oswald Medium"/>
              <a:ea typeface="Oswald Medium"/>
              <a:cs typeface="Oswald Medium"/>
              <a:sym typeface="Oswald Medium"/>
            </a:endParaRPr>
          </a:p>
        </p:txBody>
      </p:sp>
      <p:sp>
        <p:nvSpPr>
          <p:cNvPr id="919" name="Google Shape;919;p46"/>
          <p:cNvSpPr txBox="1"/>
          <p:nvPr>
            <p:ph idx="2" type="title"/>
          </p:nvPr>
        </p:nvSpPr>
        <p:spPr>
          <a:xfrm>
            <a:off x="866925" y="548700"/>
            <a:ext cx="1619400" cy="1430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solidFill>
                  <a:schemeClr val="accent3"/>
                </a:solidFill>
              </a:rPr>
              <a:t>02</a:t>
            </a:r>
            <a:endParaRPr>
              <a:solidFill>
                <a:schemeClr val="accent3"/>
              </a:solidFill>
            </a:endParaRPr>
          </a:p>
        </p:txBody>
      </p:sp>
      <p:cxnSp>
        <p:nvCxnSpPr>
          <p:cNvPr id="920" name="Google Shape;920;p46"/>
          <p:cNvCxnSpPr/>
          <p:nvPr/>
        </p:nvCxnSpPr>
        <p:spPr>
          <a:xfrm>
            <a:off x="954300" y="3394000"/>
            <a:ext cx="644100" cy="0"/>
          </a:xfrm>
          <a:prstGeom prst="straightConnector1">
            <a:avLst/>
          </a:prstGeom>
          <a:noFill/>
          <a:ln cap="flat" cmpd="sng" w="19050">
            <a:solidFill>
              <a:schemeClr val="accent3"/>
            </a:solidFill>
            <a:prstDash val="solid"/>
            <a:round/>
            <a:headEnd len="med" w="med" type="none"/>
            <a:tailEnd len="med" w="med" type="none"/>
          </a:ln>
        </p:spPr>
      </p:cxnSp>
      <p:grpSp>
        <p:nvGrpSpPr>
          <p:cNvPr id="921" name="Google Shape;921;p46"/>
          <p:cNvGrpSpPr/>
          <p:nvPr/>
        </p:nvGrpSpPr>
        <p:grpSpPr>
          <a:xfrm flipH="1">
            <a:off x="3555108" y="661032"/>
            <a:ext cx="4931867" cy="4482475"/>
            <a:chOff x="3965275" y="1243225"/>
            <a:chExt cx="3404575" cy="3094350"/>
          </a:xfrm>
        </p:grpSpPr>
        <p:sp>
          <p:nvSpPr>
            <p:cNvPr id="922" name="Google Shape;922;p46"/>
            <p:cNvSpPr/>
            <p:nvPr/>
          </p:nvSpPr>
          <p:spPr>
            <a:xfrm>
              <a:off x="3965275" y="1566525"/>
              <a:ext cx="1422900" cy="1348175"/>
            </a:xfrm>
            <a:custGeom>
              <a:rect b="b" l="l" r="r" t="t"/>
              <a:pathLst>
                <a:path extrusionOk="0" h="53927" w="56916">
                  <a:moveTo>
                    <a:pt x="28755" y="1"/>
                  </a:moveTo>
                  <a:lnTo>
                    <a:pt x="20610" y="12522"/>
                  </a:lnTo>
                  <a:lnTo>
                    <a:pt x="16616" y="6545"/>
                  </a:lnTo>
                  <a:lnTo>
                    <a:pt x="3612" y="25993"/>
                  </a:lnTo>
                  <a:cubicBezTo>
                    <a:pt x="978" y="29520"/>
                    <a:pt x="0" y="34011"/>
                    <a:pt x="935" y="38317"/>
                  </a:cubicBezTo>
                  <a:cubicBezTo>
                    <a:pt x="1969" y="47042"/>
                    <a:pt x="14024" y="53927"/>
                    <a:pt x="28755" y="53927"/>
                  </a:cubicBezTo>
                  <a:cubicBezTo>
                    <a:pt x="43487" y="53927"/>
                    <a:pt x="55527" y="47042"/>
                    <a:pt x="56561" y="38317"/>
                  </a:cubicBezTo>
                  <a:cubicBezTo>
                    <a:pt x="56802" y="37254"/>
                    <a:pt x="56915" y="36178"/>
                    <a:pt x="56915" y="35087"/>
                  </a:cubicBezTo>
                  <a:cubicBezTo>
                    <a:pt x="56915" y="31815"/>
                    <a:pt x="55853" y="28614"/>
                    <a:pt x="53898" y="25993"/>
                  </a:cubicBezTo>
                  <a:lnTo>
                    <a:pt x="40880" y="6545"/>
                  </a:lnTo>
                  <a:lnTo>
                    <a:pt x="36900" y="12522"/>
                  </a:lnTo>
                  <a:lnTo>
                    <a:pt x="2875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46"/>
            <p:cNvSpPr/>
            <p:nvPr/>
          </p:nvSpPr>
          <p:spPr>
            <a:xfrm>
              <a:off x="4094875" y="1748550"/>
              <a:ext cx="1166525" cy="1105250"/>
            </a:xfrm>
            <a:custGeom>
              <a:rect b="b" l="l" r="r" t="t"/>
              <a:pathLst>
                <a:path extrusionOk="0" h="44210" w="46661">
                  <a:moveTo>
                    <a:pt x="23557" y="0"/>
                  </a:moveTo>
                  <a:lnTo>
                    <a:pt x="16885" y="10270"/>
                  </a:lnTo>
                  <a:lnTo>
                    <a:pt x="13627" y="5383"/>
                  </a:lnTo>
                  <a:lnTo>
                    <a:pt x="2947" y="21319"/>
                  </a:lnTo>
                  <a:cubicBezTo>
                    <a:pt x="794" y="24208"/>
                    <a:pt x="1" y="27877"/>
                    <a:pt x="766" y="31404"/>
                  </a:cubicBezTo>
                  <a:cubicBezTo>
                    <a:pt x="1601" y="38557"/>
                    <a:pt x="11489" y="44209"/>
                    <a:pt x="23571" y="44209"/>
                  </a:cubicBezTo>
                  <a:cubicBezTo>
                    <a:pt x="35640" y="44209"/>
                    <a:pt x="45527" y="38572"/>
                    <a:pt x="46377" y="31404"/>
                  </a:cubicBezTo>
                  <a:cubicBezTo>
                    <a:pt x="46561" y="30540"/>
                    <a:pt x="46660" y="29662"/>
                    <a:pt x="46660" y="28769"/>
                  </a:cubicBezTo>
                  <a:cubicBezTo>
                    <a:pt x="46660" y="26078"/>
                    <a:pt x="45782" y="23472"/>
                    <a:pt x="44181" y="21319"/>
                  </a:cubicBezTo>
                  <a:lnTo>
                    <a:pt x="33515" y="5383"/>
                  </a:lnTo>
                  <a:lnTo>
                    <a:pt x="30243" y="10270"/>
                  </a:lnTo>
                  <a:lnTo>
                    <a:pt x="2355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46"/>
            <p:cNvSpPr/>
            <p:nvPr/>
          </p:nvSpPr>
          <p:spPr>
            <a:xfrm>
              <a:off x="4218825" y="1930575"/>
              <a:ext cx="921100" cy="872925"/>
            </a:xfrm>
            <a:custGeom>
              <a:rect b="b" l="l" r="r" t="t"/>
              <a:pathLst>
                <a:path extrusionOk="0" h="34917" w="36844">
                  <a:moveTo>
                    <a:pt x="18613" y="0"/>
                  </a:moveTo>
                  <a:lnTo>
                    <a:pt x="13344" y="8103"/>
                  </a:lnTo>
                  <a:lnTo>
                    <a:pt x="10766" y="4236"/>
                  </a:lnTo>
                  <a:lnTo>
                    <a:pt x="2338" y="16828"/>
                  </a:lnTo>
                  <a:cubicBezTo>
                    <a:pt x="638" y="19109"/>
                    <a:pt x="0" y="22027"/>
                    <a:pt x="610" y="24803"/>
                  </a:cubicBezTo>
                  <a:cubicBezTo>
                    <a:pt x="1275" y="30455"/>
                    <a:pt x="9080" y="34917"/>
                    <a:pt x="18613" y="34917"/>
                  </a:cubicBezTo>
                  <a:cubicBezTo>
                    <a:pt x="28160" y="34917"/>
                    <a:pt x="35951" y="30455"/>
                    <a:pt x="36631" y="24817"/>
                  </a:cubicBezTo>
                  <a:cubicBezTo>
                    <a:pt x="36773" y="24123"/>
                    <a:pt x="36844" y="23415"/>
                    <a:pt x="36844" y="22721"/>
                  </a:cubicBezTo>
                  <a:cubicBezTo>
                    <a:pt x="36844" y="20596"/>
                    <a:pt x="36164" y="18528"/>
                    <a:pt x="34903" y="16828"/>
                  </a:cubicBezTo>
                  <a:lnTo>
                    <a:pt x="26475" y="4236"/>
                  </a:lnTo>
                  <a:lnTo>
                    <a:pt x="23883" y="8103"/>
                  </a:lnTo>
                  <a:lnTo>
                    <a:pt x="1861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46"/>
            <p:cNvSpPr/>
            <p:nvPr/>
          </p:nvSpPr>
          <p:spPr>
            <a:xfrm>
              <a:off x="5946950" y="1566525"/>
              <a:ext cx="1422900" cy="1348175"/>
            </a:xfrm>
            <a:custGeom>
              <a:rect b="b" l="l" r="r" t="t"/>
              <a:pathLst>
                <a:path extrusionOk="0" h="53927" w="56916">
                  <a:moveTo>
                    <a:pt x="28741" y="1"/>
                  </a:moveTo>
                  <a:lnTo>
                    <a:pt x="20596" y="12522"/>
                  </a:lnTo>
                  <a:lnTo>
                    <a:pt x="16616" y="6545"/>
                  </a:lnTo>
                  <a:lnTo>
                    <a:pt x="3598" y="25993"/>
                  </a:lnTo>
                  <a:cubicBezTo>
                    <a:pt x="978" y="29520"/>
                    <a:pt x="1" y="34011"/>
                    <a:pt x="935" y="38317"/>
                  </a:cubicBezTo>
                  <a:cubicBezTo>
                    <a:pt x="1969" y="47042"/>
                    <a:pt x="14024" y="53927"/>
                    <a:pt x="28755" y="53927"/>
                  </a:cubicBezTo>
                  <a:cubicBezTo>
                    <a:pt x="43473" y="53927"/>
                    <a:pt x="55527" y="47042"/>
                    <a:pt x="56561" y="38317"/>
                  </a:cubicBezTo>
                  <a:cubicBezTo>
                    <a:pt x="56788" y="37254"/>
                    <a:pt x="56915" y="36178"/>
                    <a:pt x="56915" y="35087"/>
                  </a:cubicBezTo>
                  <a:cubicBezTo>
                    <a:pt x="56915" y="31815"/>
                    <a:pt x="55853" y="28614"/>
                    <a:pt x="53898" y="25993"/>
                  </a:cubicBezTo>
                  <a:lnTo>
                    <a:pt x="40881" y="6545"/>
                  </a:lnTo>
                  <a:lnTo>
                    <a:pt x="36886" y="12522"/>
                  </a:lnTo>
                  <a:lnTo>
                    <a:pt x="2874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46"/>
            <p:cNvSpPr/>
            <p:nvPr/>
          </p:nvSpPr>
          <p:spPr>
            <a:xfrm>
              <a:off x="6076550" y="1748550"/>
              <a:ext cx="1166525" cy="1105250"/>
            </a:xfrm>
            <a:custGeom>
              <a:rect b="b" l="l" r="r" t="t"/>
              <a:pathLst>
                <a:path extrusionOk="0" h="44210" w="46661">
                  <a:moveTo>
                    <a:pt x="23571" y="0"/>
                  </a:moveTo>
                  <a:lnTo>
                    <a:pt x="16886" y="10270"/>
                  </a:lnTo>
                  <a:lnTo>
                    <a:pt x="13613" y="5383"/>
                  </a:lnTo>
                  <a:lnTo>
                    <a:pt x="2947" y="21319"/>
                  </a:lnTo>
                  <a:cubicBezTo>
                    <a:pt x="794" y="24208"/>
                    <a:pt x="1" y="27877"/>
                    <a:pt x="752" y="31404"/>
                  </a:cubicBezTo>
                  <a:cubicBezTo>
                    <a:pt x="1602" y="38557"/>
                    <a:pt x="11489" y="44209"/>
                    <a:pt x="23571" y="44209"/>
                  </a:cubicBezTo>
                  <a:cubicBezTo>
                    <a:pt x="35640" y="44209"/>
                    <a:pt x="45527" y="38572"/>
                    <a:pt x="46377" y="31404"/>
                  </a:cubicBezTo>
                  <a:cubicBezTo>
                    <a:pt x="46561" y="30540"/>
                    <a:pt x="46660" y="29662"/>
                    <a:pt x="46660" y="28769"/>
                  </a:cubicBezTo>
                  <a:cubicBezTo>
                    <a:pt x="46660" y="26078"/>
                    <a:pt x="45782" y="23472"/>
                    <a:pt x="44181" y="21319"/>
                  </a:cubicBezTo>
                  <a:lnTo>
                    <a:pt x="33515" y="5383"/>
                  </a:lnTo>
                  <a:lnTo>
                    <a:pt x="30243" y="10270"/>
                  </a:lnTo>
                  <a:lnTo>
                    <a:pt x="2357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46"/>
            <p:cNvSpPr/>
            <p:nvPr/>
          </p:nvSpPr>
          <p:spPr>
            <a:xfrm>
              <a:off x="6200150" y="1930575"/>
              <a:ext cx="921450" cy="873300"/>
            </a:xfrm>
            <a:custGeom>
              <a:rect b="b" l="l" r="r" t="t"/>
              <a:pathLst>
                <a:path extrusionOk="0" h="34932" w="36858">
                  <a:moveTo>
                    <a:pt x="18627" y="0"/>
                  </a:moveTo>
                  <a:lnTo>
                    <a:pt x="13344" y="8103"/>
                  </a:lnTo>
                  <a:lnTo>
                    <a:pt x="10766" y="4236"/>
                  </a:lnTo>
                  <a:lnTo>
                    <a:pt x="2338" y="16828"/>
                  </a:lnTo>
                  <a:cubicBezTo>
                    <a:pt x="638" y="19109"/>
                    <a:pt x="0" y="22027"/>
                    <a:pt x="610" y="24803"/>
                  </a:cubicBezTo>
                  <a:cubicBezTo>
                    <a:pt x="1275" y="30455"/>
                    <a:pt x="9094" y="34931"/>
                    <a:pt x="18627" y="34931"/>
                  </a:cubicBezTo>
                  <a:cubicBezTo>
                    <a:pt x="28146" y="34931"/>
                    <a:pt x="35965" y="30469"/>
                    <a:pt x="36631" y="24817"/>
                  </a:cubicBezTo>
                  <a:cubicBezTo>
                    <a:pt x="36787" y="24123"/>
                    <a:pt x="36858" y="23429"/>
                    <a:pt x="36858" y="22721"/>
                  </a:cubicBezTo>
                  <a:cubicBezTo>
                    <a:pt x="36858" y="20596"/>
                    <a:pt x="36178" y="18528"/>
                    <a:pt x="34903" y="16828"/>
                  </a:cubicBezTo>
                  <a:lnTo>
                    <a:pt x="26489" y="4236"/>
                  </a:lnTo>
                  <a:lnTo>
                    <a:pt x="23897" y="8103"/>
                  </a:lnTo>
                  <a:lnTo>
                    <a:pt x="186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46"/>
            <p:cNvSpPr/>
            <p:nvPr/>
          </p:nvSpPr>
          <p:spPr>
            <a:xfrm>
              <a:off x="4784000" y="1243225"/>
              <a:ext cx="1763575" cy="1671475"/>
            </a:xfrm>
            <a:custGeom>
              <a:rect b="b" l="l" r="r" t="t"/>
              <a:pathLst>
                <a:path extrusionOk="0" h="66859" w="70543">
                  <a:moveTo>
                    <a:pt x="35640" y="0"/>
                  </a:moveTo>
                  <a:lnTo>
                    <a:pt x="25540" y="15525"/>
                  </a:lnTo>
                  <a:lnTo>
                    <a:pt x="20582" y="8117"/>
                  </a:lnTo>
                  <a:lnTo>
                    <a:pt x="4463" y="32225"/>
                  </a:lnTo>
                  <a:cubicBezTo>
                    <a:pt x="1205" y="36602"/>
                    <a:pt x="1" y="42169"/>
                    <a:pt x="1148" y="47495"/>
                  </a:cubicBezTo>
                  <a:cubicBezTo>
                    <a:pt x="2423" y="58317"/>
                    <a:pt x="17367" y="66859"/>
                    <a:pt x="35640" y="66859"/>
                  </a:cubicBezTo>
                  <a:cubicBezTo>
                    <a:pt x="53898" y="66859"/>
                    <a:pt x="68843" y="58331"/>
                    <a:pt x="70117" y="47509"/>
                  </a:cubicBezTo>
                  <a:cubicBezTo>
                    <a:pt x="70401" y="46192"/>
                    <a:pt x="70542" y="44846"/>
                    <a:pt x="70542" y="43501"/>
                  </a:cubicBezTo>
                  <a:cubicBezTo>
                    <a:pt x="70542" y="39435"/>
                    <a:pt x="69239" y="35483"/>
                    <a:pt x="66803" y="32225"/>
                  </a:cubicBezTo>
                  <a:lnTo>
                    <a:pt x="50683" y="8117"/>
                  </a:lnTo>
                  <a:lnTo>
                    <a:pt x="45725" y="15525"/>
                  </a:lnTo>
                  <a:lnTo>
                    <a:pt x="3564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46"/>
            <p:cNvSpPr/>
            <p:nvPr/>
          </p:nvSpPr>
          <p:spPr>
            <a:xfrm>
              <a:off x="4944075" y="1468800"/>
              <a:ext cx="1446625" cy="1370825"/>
            </a:xfrm>
            <a:custGeom>
              <a:rect b="b" l="l" r="r" t="t"/>
              <a:pathLst>
                <a:path extrusionOk="0" h="54833" w="57865">
                  <a:moveTo>
                    <a:pt x="29237" y="0"/>
                  </a:moveTo>
                  <a:lnTo>
                    <a:pt x="20950" y="12734"/>
                  </a:lnTo>
                  <a:lnTo>
                    <a:pt x="16899" y="6658"/>
                  </a:lnTo>
                  <a:lnTo>
                    <a:pt x="3669" y="26432"/>
                  </a:lnTo>
                  <a:cubicBezTo>
                    <a:pt x="992" y="30016"/>
                    <a:pt x="0" y="34591"/>
                    <a:pt x="949" y="38954"/>
                  </a:cubicBezTo>
                  <a:cubicBezTo>
                    <a:pt x="1998" y="47821"/>
                    <a:pt x="14264" y="54833"/>
                    <a:pt x="29237" y="54833"/>
                  </a:cubicBezTo>
                  <a:cubicBezTo>
                    <a:pt x="44209" y="54833"/>
                    <a:pt x="56462" y="47835"/>
                    <a:pt x="57510" y="38954"/>
                  </a:cubicBezTo>
                  <a:cubicBezTo>
                    <a:pt x="57737" y="37877"/>
                    <a:pt x="57864" y="36772"/>
                    <a:pt x="57864" y="35667"/>
                  </a:cubicBezTo>
                  <a:cubicBezTo>
                    <a:pt x="57864" y="32339"/>
                    <a:pt x="56788" y="29095"/>
                    <a:pt x="54790" y="26432"/>
                  </a:cubicBezTo>
                  <a:lnTo>
                    <a:pt x="41575" y="6658"/>
                  </a:lnTo>
                  <a:lnTo>
                    <a:pt x="37509" y="12734"/>
                  </a:lnTo>
                  <a:lnTo>
                    <a:pt x="2923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46"/>
            <p:cNvSpPr/>
            <p:nvPr/>
          </p:nvSpPr>
          <p:spPr>
            <a:xfrm>
              <a:off x="5098125" y="1694725"/>
              <a:ext cx="1142075" cy="1082225"/>
            </a:xfrm>
            <a:custGeom>
              <a:rect b="b" l="l" r="r" t="t"/>
              <a:pathLst>
                <a:path extrusionOk="0" h="43289" w="45683">
                  <a:moveTo>
                    <a:pt x="23075" y="0"/>
                  </a:moveTo>
                  <a:lnTo>
                    <a:pt x="16531" y="10043"/>
                  </a:lnTo>
                  <a:lnTo>
                    <a:pt x="13329" y="5256"/>
                  </a:lnTo>
                  <a:lnTo>
                    <a:pt x="2890" y="20865"/>
                  </a:lnTo>
                  <a:cubicBezTo>
                    <a:pt x="779" y="23698"/>
                    <a:pt x="0" y="27296"/>
                    <a:pt x="737" y="30752"/>
                  </a:cubicBezTo>
                  <a:cubicBezTo>
                    <a:pt x="1572" y="37750"/>
                    <a:pt x="11247" y="43288"/>
                    <a:pt x="23075" y="43288"/>
                  </a:cubicBezTo>
                  <a:cubicBezTo>
                    <a:pt x="34888" y="43288"/>
                    <a:pt x="44563" y="37764"/>
                    <a:pt x="45399" y="30752"/>
                  </a:cubicBezTo>
                  <a:cubicBezTo>
                    <a:pt x="45583" y="29903"/>
                    <a:pt x="45668" y="29024"/>
                    <a:pt x="45682" y="28160"/>
                  </a:cubicBezTo>
                  <a:cubicBezTo>
                    <a:pt x="45682" y="25526"/>
                    <a:pt x="44832" y="22962"/>
                    <a:pt x="43260" y="20865"/>
                  </a:cubicBezTo>
                  <a:lnTo>
                    <a:pt x="32806" y="5256"/>
                  </a:lnTo>
                  <a:lnTo>
                    <a:pt x="29605" y="10043"/>
                  </a:lnTo>
                  <a:lnTo>
                    <a:pt x="230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46"/>
            <p:cNvSpPr/>
            <p:nvPr/>
          </p:nvSpPr>
          <p:spPr>
            <a:xfrm>
              <a:off x="4115425" y="2203225"/>
              <a:ext cx="3098600" cy="1352000"/>
            </a:xfrm>
            <a:custGeom>
              <a:rect b="b" l="l" r="r" t="t"/>
              <a:pathLst>
                <a:path extrusionOk="0" h="54080" w="123944">
                  <a:moveTo>
                    <a:pt x="81513" y="0"/>
                  </a:moveTo>
                  <a:cubicBezTo>
                    <a:pt x="75315" y="0"/>
                    <a:pt x="69569" y="3286"/>
                    <a:pt x="66420" y="8670"/>
                  </a:cubicBezTo>
                  <a:cubicBezTo>
                    <a:pt x="63773" y="5477"/>
                    <a:pt x="59869" y="3702"/>
                    <a:pt x="55843" y="3702"/>
                  </a:cubicBezTo>
                  <a:cubicBezTo>
                    <a:pt x="54548" y="3702"/>
                    <a:pt x="53240" y="3886"/>
                    <a:pt x="51957" y="4265"/>
                  </a:cubicBezTo>
                  <a:cubicBezTo>
                    <a:pt x="46702" y="5809"/>
                    <a:pt x="42849" y="10342"/>
                    <a:pt x="42198" y="15795"/>
                  </a:cubicBezTo>
                  <a:cubicBezTo>
                    <a:pt x="41087" y="15488"/>
                    <a:pt x="39960" y="15339"/>
                    <a:pt x="38845" y="15339"/>
                  </a:cubicBezTo>
                  <a:cubicBezTo>
                    <a:pt x="34924" y="15339"/>
                    <a:pt x="31148" y="17180"/>
                    <a:pt x="28755" y="20455"/>
                  </a:cubicBezTo>
                  <a:cubicBezTo>
                    <a:pt x="25790" y="18456"/>
                    <a:pt x="22380" y="17464"/>
                    <a:pt x="18979" y="17464"/>
                  </a:cubicBezTo>
                  <a:cubicBezTo>
                    <a:pt x="15198" y="17464"/>
                    <a:pt x="11426" y="18690"/>
                    <a:pt x="8287" y="21121"/>
                  </a:cubicBezTo>
                  <a:cubicBezTo>
                    <a:pt x="2323" y="25739"/>
                    <a:pt x="0" y="33657"/>
                    <a:pt x="2536" y="40754"/>
                  </a:cubicBezTo>
                  <a:cubicBezTo>
                    <a:pt x="5009" y="47730"/>
                    <a:pt x="11600" y="52374"/>
                    <a:pt x="18964" y="52374"/>
                  </a:cubicBezTo>
                  <a:cubicBezTo>
                    <a:pt x="19106" y="52374"/>
                    <a:pt x="19249" y="52373"/>
                    <a:pt x="19392" y="52369"/>
                  </a:cubicBezTo>
                  <a:cubicBezTo>
                    <a:pt x="26928" y="52199"/>
                    <a:pt x="33500" y="47199"/>
                    <a:pt x="35682" y="39975"/>
                  </a:cubicBezTo>
                  <a:cubicBezTo>
                    <a:pt x="36722" y="40245"/>
                    <a:pt x="37785" y="40379"/>
                    <a:pt x="38845" y="40379"/>
                  </a:cubicBezTo>
                  <a:cubicBezTo>
                    <a:pt x="40786" y="40379"/>
                    <a:pt x="42714" y="39929"/>
                    <a:pt x="44464" y="39040"/>
                  </a:cubicBezTo>
                  <a:cubicBezTo>
                    <a:pt x="45498" y="46391"/>
                    <a:pt x="51065" y="52284"/>
                    <a:pt x="58346" y="53743"/>
                  </a:cubicBezTo>
                  <a:cubicBezTo>
                    <a:pt x="59485" y="53969"/>
                    <a:pt x="60627" y="54079"/>
                    <a:pt x="61758" y="54079"/>
                  </a:cubicBezTo>
                  <a:cubicBezTo>
                    <a:pt x="67852" y="54079"/>
                    <a:pt x="73610" y="50886"/>
                    <a:pt x="76789" y="45485"/>
                  </a:cubicBezTo>
                  <a:cubicBezTo>
                    <a:pt x="79270" y="47949"/>
                    <a:pt x="82450" y="49128"/>
                    <a:pt x="85601" y="49128"/>
                  </a:cubicBezTo>
                  <a:cubicBezTo>
                    <a:pt x="89933" y="49128"/>
                    <a:pt x="94212" y="46899"/>
                    <a:pt x="96549" y="42709"/>
                  </a:cubicBezTo>
                  <a:cubicBezTo>
                    <a:pt x="98234" y="47156"/>
                    <a:pt x="102101" y="50429"/>
                    <a:pt x="106762" y="51335"/>
                  </a:cubicBezTo>
                  <a:cubicBezTo>
                    <a:pt x="107649" y="51510"/>
                    <a:pt x="108541" y="51595"/>
                    <a:pt x="109426" y="51595"/>
                  </a:cubicBezTo>
                  <a:cubicBezTo>
                    <a:pt x="113207" y="51595"/>
                    <a:pt x="116868" y="50037"/>
                    <a:pt x="119496" y="47213"/>
                  </a:cubicBezTo>
                  <a:cubicBezTo>
                    <a:pt x="122740" y="43728"/>
                    <a:pt x="123944" y="38813"/>
                    <a:pt x="122683" y="34224"/>
                  </a:cubicBezTo>
                  <a:cubicBezTo>
                    <a:pt x="121437" y="29634"/>
                    <a:pt x="117895" y="26008"/>
                    <a:pt x="113334" y="24662"/>
                  </a:cubicBezTo>
                  <a:cubicBezTo>
                    <a:pt x="114340" y="20271"/>
                    <a:pt x="112895" y="15682"/>
                    <a:pt x="109581" y="12636"/>
                  </a:cubicBezTo>
                  <a:cubicBezTo>
                    <a:pt x="107234" y="10490"/>
                    <a:pt x="104205" y="9350"/>
                    <a:pt x="101124" y="9350"/>
                  </a:cubicBezTo>
                  <a:cubicBezTo>
                    <a:pt x="99833" y="9350"/>
                    <a:pt x="98534" y="9549"/>
                    <a:pt x="97271" y="9959"/>
                  </a:cubicBezTo>
                  <a:cubicBezTo>
                    <a:pt x="94481" y="4123"/>
                    <a:pt x="88701" y="299"/>
                    <a:pt x="82242" y="15"/>
                  </a:cubicBezTo>
                  <a:cubicBezTo>
                    <a:pt x="81998" y="5"/>
                    <a:pt x="81755" y="0"/>
                    <a:pt x="815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46"/>
            <p:cNvSpPr/>
            <p:nvPr/>
          </p:nvSpPr>
          <p:spPr>
            <a:xfrm>
              <a:off x="4339700" y="2686725"/>
              <a:ext cx="451850" cy="102625"/>
            </a:xfrm>
            <a:custGeom>
              <a:rect b="b" l="l" r="r" t="t"/>
              <a:pathLst>
                <a:path extrusionOk="0" h="4105" w="18074">
                  <a:moveTo>
                    <a:pt x="10299" y="0"/>
                  </a:moveTo>
                  <a:cubicBezTo>
                    <a:pt x="6779" y="0"/>
                    <a:pt x="3256" y="881"/>
                    <a:pt x="491" y="2971"/>
                  </a:cubicBezTo>
                  <a:cubicBezTo>
                    <a:pt x="1" y="3345"/>
                    <a:pt x="310" y="4104"/>
                    <a:pt x="775" y="4104"/>
                  </a:cubicBezTo>
                  <a:cubicBezTo>
                    <a:pt x="874" y="4104"/>
                    <a:pt x="980" y="4070"/>
                    <a:pt x="1086" y="3991"/>
                  </a:cubicBezTo>
                  <a:cubicBezTo>
                    <a:pt x="3701" y="2013"/>
                    <a:pt x="6997" y="1181"/>
                    <a:pt x="10297" y="1181"/>
                  </a:cubicBezTo>
                  <a:cubicBezTo>
                    <a:pt x="12647" y="1181"/>
                    <a:pt x="14998" y="1603"/>
                    <a:pt x="17107" y="2334"/>
                  </a:cubicBezTo>
                  <a:cubicBezTo>
                    <a:pt x="17176" y="2357"/>
                    <a:pt x="17241" y="2367"/>
                    <a:pt x="17301" y="2367"/>
                  </a:cubicBezTo>
                  <a:cubicBezTo>
                    <a:pt x="17879" y="2367"/>
                    <a:pt x="18074" y="1417"/>
                    <a:pt x="17433" y="1186"/>
                  </a:cubicBezTo>
                  <a:cubicBezTo>
                    <a:pt x="15232" y="433"/>
                    <a:pt x="12766" y="0"/>
                    <a:pt x="102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46"/>
            <p:cNvSpPr/>
            <p:nvPr/>
          </p:nvSpPr>
          <p:spPr>
            <a:xfrm>
              <a:off x="5255250" y="2346375"/>
              <a:ext cx="505475" cy="180900"/>
            </a:xfrm>
            <a:custGeom>
              <a:rect b="b" l="l" r="r" t="t"/>
              <a:pathLst>
                <a:path extrusionOk="0" h="7236" w="20219">
                  <a:moveTo>
                    <a:pt x="10396" y="0"/>
                  </a:moveTo>
                  <a:cubicBezTo>
                    <a:pt x="5947" y="0"/>
                    <a:pt x="1660" y="1979"/>
                    <a:pt x="146" y="6514"/>
                  </a:cubicBezTo>
                  <a:cubicBezTo>
                    <a:pt x="1" y="6950"/>
                    <a:pt x="350" y="7236"/>
                    <a:pt x="707" y="7236"/>
                  </a:cubicBezTo>
                  <a:cubicBezTo>
                    <a:pt x="941" y="7236"/>
                    <a:pt x="1178" y="7112"/>
                    <a:pt x="1279" y="6825"/>
                  </a:cubicBezTo>
                  <a:lnTo>
                    <a:pt x="1265" y="6825"/>
                  </a:lnTo>
                  <a:cubicBezTo>
                    <a:pt x="2228" y="3992"/>
                    <a:pt x="5033" y="2038"/>
                    <a:pt x="7823" y="1386"/>
                  </a:cubicBezTo>
                  <a:cubicBezTo>
                    <a:pt x="8653" y="1192"/>
                    <a:pt x="9532" y="1099"/>
                    <a:pt x="10428" y="1099"/>
                  </a:cubicBezTo>
                  <a:cubicBezTo>
                    <a:pt x="13466" y="1099"/>
                    <a:pt x="16708" y="2174"/>
                    <a:pt x="18929" y="4077"/>
                  </a:cubicBezTo>
                  <a:cubicBezTo>
                    <a:pt x="19050" y="4180"/>
                    <a:pt x="19183" y="4224"/>
                    <a:pt x="19313" y="4224"/>
                  </a:cubicBezTo>
                  <a:cubicBezTo>
                    <a:pt x="19792" y="4224"/>
                    <a:pt x="20218" y="3632"/>
                    <a:pt x="19750" y="3242"/>
                  </a:cubicBezTo>
                  <a:cubicBezTo>
                    <a:pt x="17326" y="1168"/>
                    <a:pt x="13813" y="0"/>
                    <a:pt x="1039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46"/>
            <p:cNvSpPr/>
            <p:nvPr/>
          </p:nvSpPr>
          <p:spPr>
            <a:xfrm>
              <a:off x="5282075" y="3210275"/>
              <a:ext cx="700100" cy="301950"/>
            </a:xfrm>
            <a:custGeom>
              <a:rect b="b" l="l" r="r" t="t"/>
              <a:pathLst>
                <a:path extrusionOk="0" h="12078" w="28004">
                  <a:moveTo>
                    <a:pt x="713" y="1"/>
                  </a:moveTo>
                  <a:cubicBezTo>
                    <a:pt x="351" y="1"/>
                    <a:pt x="1" y="284"/>
                    <a:pt x="164" y="713"/>
                  </a:cubicBezTo>
                  <a:cubicBezTo>
                    <a:pt x="1977" y="5486"/>
                    <a:pt x="5929" y="9835"/>
                    <a:pt x="10816" y="11436"/>
                  </a:cubicBezTo>
                  <a:cubicBezTo>
                    <a:pt x="12155" y="11873"/>
                    <a:pt x="13558" y="12077"/>
                    <a:pt x="14974" y="12077"/>
                  </a:cubicBezTo>
                  <a:cubicBezTo>
                    <a:pt x="19700" y="12077"/>
                    <a:pt x="24564" y="9802"/>
                    <a:pt x="27615" y="6336"/>
                  </a:cubicBezTo>
                  <a:cubicBezTo>
                    <a:pt x="28003" y="5905"/>
                    <a:pt x="27612" y="5318"/>
                    <a:pt x="27185" y="5318"/>
                  </a:cubicBezTo>
                  <a:cubicBezTo>
                    <a:pt x="27050" y="5318"/>
                    <a:pt x="26912" y="5376"/>
                    <a:pt x="26794" y="5515"/>
                  </a:cubicBezTo>
                  <a:cubicBezTo>
                    <a:pt x="23878" y="8809"/>
                    <a:pt x="19405" y="10862"/>
                    <a:pt x="14991" y="10862"/>
                  </a:cubicBezTo>
                  <a:cubicBezTo>
                    <a:pt x="13787" y="10862"/>
                    <a:pt x="12587" y="10709"/>
                    <a:pt x="11425" y="10387"/>
                  </a:cubicBezTo>
                  <a:cubicBezTo>
                    <a:pt x="6807" y="9112"/>
                    <a:pt x="2940" y="4735"/>
                    <a:pt x="1297" y="401"/>
                  </a:cubicBezTo>
                  <a:cubicBezTo>
                    <a:pt x="1191" y="121"/>
                    <a:pt x="950" y="1"/>
                    <a:pt x="7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46"/>
            <p:cNvSpPr/>
            <p:nvPr/>
          </p:nvSpPr>
          <p:spPr>
            <a:xfrm>
              <a:off x="6618600" y="2898725"/>
              <a:ext cx="563925" cy="520000"/>
            </a:xfrm>
            <a:custGeom>
              <a:rect b="b" l="l" r="r" t="t"/>
              <a:pathLst>
                <a:path extrusionOk="0" h="20800" w="22557">
                  <a:moveTo>
                    <a:pt x="16035" y="1"/>
                  </a:moveTo>
                  <a:cubicBezTo>
                    <a:pt x="15562" y="1"/>
                    <a:pt x="15254" y="760"/>
                    <a:pt x="15757" y="1134"/>
                  </a:cubicBezTo>
                  <a:cubicBezTo>
                    <a:pt x="21055" y="4959"/>
                    <a:pt x="20984" y="12792"/>
                    <a:pt x="16324" y="17056"/>
                  </a:cubicBezTo>
                  <a:cubicBezTo>
                    <a:pt x="14421" y="18800"/>
                    <a:pt x="12131" y="19565"/>
                    <a:pt x="9811" y="19565"/>
                  </a:cubicBezTo>
                  <a:cubicBezTo>
                    <a:pt x="6743" y="19565"/>
                    <a:pt x="3621" y="18228"/>
                    <a:pt x="1266" y="16050"/>
                  </a:cubicBezTo>
                  <a:cubicBezTo>
                    <a:pt x="1144" y="15937"/>
                    <a:pt x="1008" y="15890"/>
                    <a:pt x="876" y="15890"/>
                  </a:cubicBezTo>
                  <a:cubicBezTo>
                    <a:pt x="412" y="15890"/>
                    <a:pt x="0" y="16478"/>
                    <a:pt x="430" y="16886"/>
                  </a:cubicBezTo>
                  <a:cubicBezTo>
                    <a:pt x="2074" y="18387"/>
                    <a:pt x="4128" y="19506"/>
                    <a:pt x="6210" y="20215"/>
                  </a:cubicBezTo>
                  <a:cubicBezTo>
                    <a:pt x="7387" y="20610"/>
                    <a:pt x="8567" y="20800"/>
                    <a:pt x="9724" y="20800"/>
                  </a:cubicBezTo>
                  <a:cubicBezTo>
                    <a:pt x="12426" y="20800"/>
                    <a:pt x="15008" y="19766"/>
                    <a:pt x="17159" y="17892"/>
                  </a:cubicBezTo>
                  <a:cubicBezTo>
                    <a:pt x="22556" y="13189"/>
                    <a:pt x="22117" y="4279"/>
                    <a:pt x="16352" y="115"/>
                  </a:cubicBezTo>
                  <a:cubicBezTo>
                    <a:pt x="16243" y="35"/>
                    <a:pt x="16135" y="1"/>
                    <a:pt x="160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46"/>
            <p:cNvSpPr/>
            <p:nvPr/>
          </p:nvSpPr>
          <p:spPr>
            <a:xfrm>
              <a:off x="6532450" y="2470475"/>
              <a:ext cx="323525" cy="125450"/>
            </a:xfrm>
            <a:custGeom>
              <a:rect b="b" l="l" r="r" t="t"/>
              <a:pathLst>
                <a:path extrusionOk="0" h="5018" w="12941">
                  <a:moveTo>
                    <a:pt x="3621" y="0"/>
                  </a:moveTo>
                  <a:cubicBezTo>
                    <a:pt x="2629" y="0"/>
                    <a:pt x="1644" y="96"/>
                    <a:pt x="703" y="275"/>
                  </a:cubicBezTo>
                  <a:cubicBezTo>
                    <a:pt x="1" y="421"/>
                    <a:pt x="241" y="1423"/>
                    <a:pt x="879" y="1423"/>
                  </a:cubicBezTo>
                  <a:cubicBezTo>
                    <a:pt x="922" y="1423"/>
                    <a:pt x="968" y="1418"/>
                    <a:pt x="1015" y="1408"/>
                  </a:cubicBezTo>
                  <a:lnTo>
                    <a:pt x="1015" y="1408"/>
                  </a:lnTo>
                  <a:lnTo>
                    <a:pt x="1001" y="1422"/>
                  </a:lnTo>
                  <a:cubicBezTo>
                    <a:pt x="1847" y="1261"/>
                    <a:pt x="2744" y="1173"/>
                    <a:pt x="3652" y="1173"/>
                  </a:cubicBezTo>
                  <a:cubicBezTo>
                    <a:pt x="6726" y="1173"/>
                    <a:pt x="9919" y="2181"/>
                    <a:pt x="11625" y="4751"/>
                  </a:cubicBezTo>
                  <a:cubicBezTo>
                    <a:pt x="11753" y="4940"/>
                    <a:pt x="11936" y="5018"/>
                    <a:pt x="12117" y="5018"/>
                  </a:cubicBezTo>
                  <a:cubicBezTo>
                    <a:pt x="12534" y="5018"/>
                    <a:pt x="12941" y="4601"/>
                    <a:pt x="12645" y="4156"/>
                  </a:cubicBezTo>
                  <a:cubicBezTo>
                    <a:pt x="10670" y="1189"/>
                    <a:pt x="7107" y="0"/>
                    <a:pt x="36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46"/>
            <p:cNvSpPr/>
            <p:nvPr/>
          </p:nvSpPr>
          <p:spPr>
            <a:xfrm>
              <a:off x="4457050" y="2915825"/>
              <a:ext cx="825225" cy="145375"/>
            </a:xfrm>
            <a:custGeom>
              <a:rect b="b" l="l" r="r" t="t"/>
              <a:pathLst>
                <a:path extrusionOk="0" h="5815" w="33009">
                  <a:moveTo>
                    <a:pt x="28491" y="0"/>
                  </a:moveTo>
                  <a:cubicBezTo>
                    <a:pt x="26649" y="0"/>
                    <a:pt x="24806" y="140"/>
                    <a:pt x="22980" y="422"/>
                  </a:cubicBezTo>
                  <a:cubicBezTo>
                    <a:pt x="20416" y="833"/>
                    <a:pt x="17952" y="1654"/>
                    <a:pt x="15501" y="2490"/>
                  </a:cubicBezTo>
                  <a:cubicBezTo>
                    <a:pt x="12856" y="3397"/>
                    <a:pt x="10364" y="3955"/>
                    <a:pt x="7624" y="3955"/>
                  </a:cubicBezTo>
                  <a:cubicBezTo>
                    <a:pt x="7238" y="3955"/>
                    <a:pt x="6847" y="3944"/>
                    <a:pt x="6450" y="3921"/>
                  </a:cubicBezTo>
                  <a:cubicBezTo>
                    <a:pt x="4792" y="3836"/>
                    <a:pt x="3135" y="3581"/>
                    <a:pt x="1534" y="3156"/>
                  </a:cubicBezTo>
                  <a:cubicBezTo>
                    <a:pt x="1438" y="3129"/>
                    <a:pt x="1347" y="3116"/>
                    <a:pt x="1261" y="3116"/>
                  </a:cubicBezTo>
                  <a:cubicBezTo>
                    <a:pt x="318" y="3116"/>
                    <a:pt x="0" y="4627"/>
                    <a:pt x="1039" y="4912"/>
                  </a:cubicBezTo>
                  <a:cubicBezTo>
                    <a:pt x="3180" y="5501"/>
                    <a:pt x="5430" y="5815"/>
                    <a:pt x="7673" y="5815"/>
                  </a:cubicBezTo>
                  <a:cubicBezTo>
                    <a:pt x="10074" y="5815"/>
                    <a:pt x="12467" y="5455"/>
                    <a:pt x="14708" y="4686"/>
                  </a:cubicBezTo>
                  <a:cubicBezTo>
                    <a:pt x="17172" y="3850"/>
                    <a:pt x="19609" y="2986"/>
                    <a:pt x="22159" y="2434"/>
                  </a:cubicBezTo>
                  <a:cubicBezTo>
                    <a:pt x="24172" y="1995"/>
                    <a:pt x="26213" y="1822"/>
                    <a:pt x="28257" y="1822"/>
                  </a:cubicBezTo>
                  <a:cubicBezTo>
                    <a:pt x="29450" y="1822"/>
                    <a:pt x="30643" y="1881"/>
                    <a:pt x="31833" y="1980"/>
                  </a:cubicBezTo>
                  <a:cubicBezTo>
                    <a:pt x="31860" y="1982"/>
                    <a:pt x="31886" y="1983"/>
                    <a:pt x="31912" y="1983"/>
                  </a:cubicBezTo>
                  <a:cubicBezTo>
                    <a:pt x="33008" y="1983"/>
                    <a:pt x="32982" y="250"/>
                    <a:pt x="31833" y="153"/>
                  </a:cubicBezTo>
                  <a:cubicBezTo>
                    <a:pt x="30722" y="51"/>
                    <a:pt x="29607" y="0"/>
                    <a:pt x="2849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46"/>
            <p:cNvSpPr/>
            <p:nvPr/>
          </p:nvSpPr>
          <p:spPr>
            <a:xfrm>
              <a:off x="5207550" y="2890550"/>
              <a:ext cx="325100" cy="179250"/>
            </a:xfrm>
            <a:custGeom>
              <a:rect b="b" l="l" r="r" t="t"/>
              <a:pathLst>
                <a:path extrusionOk="0" h="7170" w="13004">
                  <a:moveTo>
                    <a:pt x="2274" y="0"/>
                  </a:moveTo>
                  <a:cubicBezTo>
                    <a:pt x="1235" y="0"/>
                    <a:pt x="340" y="769"/>
                    <a:pt x="170" y="1816"/>
                  </a:cubicBezTo>
                  <a:cubicBezTo>
                    <a:pt x="0" y="2949"/>
                    <a:pt x="765" y="4025"/>
                    <a:pt x="1898" y="4238"/>
                  </a:cubicBezTo>
                  <a:lnTo>
                    <a:pt x="11941" y="7170"/>
                  </a:lnTo>
                  <a:lnTo>
                    <a:pt x="12479" y="3699"/>
                  </a:lnTo>
                  <a:lnTo>
                    <a:pt x="13004" y="229"/>
                  </a:lnTo>
                  <a:lnTo>
                    <a:pt x="2536" y="17"/>
                  </a:lnTo>
                  <a:cubicBezTo>
                    <a:pt x="2448" y="6"/>
                    <a:pt x="2361" y="0"/>
                    <a:pt x="22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46"/>
            <p:cNvSpPr/>
            <p:nvPr/>
          </p:nvSpPr>
          <p:spPr>
            <a:xfrm>
              <a:off x="4017075" y="2826400"/>
              <a:ext cx="404325" cy="268575"/>
            </a:xfrm>
            <a:custGeom>
              <a:rect b="b" l="l" r="r" t="t"/>
              <a:pathLst>
                <a:path extrusionOk="0" h="10743" w="16173">
                  <a:moveTo>
                    <a:pt x="5085" y="1"/>
                  </a:moveTo>
                  <a:cubicBezTo>
                    <a:pt x="4383" y="1"/>
                    <a:pt x="3876" y="1123"/>
                    <a:pt x="4600" y="1733"/>
                  </a:cubicBezTo>
                  <a:lnTo>
                    <a:pt x="12575" y="8390"/>
                  </a:lnTo>
                  <a:lnTo>
                    <a:pt x="1285" y="8914"/>
                  </a:lnTo>
                  <a:cubicBezTo>
                    <a:pt x="142" y="8970"/>
                    <a:pt x="1" y="10743"/>
                    <a:pt x="1119" y="10743"/>
                  </a:cubicBezTo>
                  <a:cubicBezTo>
                    <a:pt x="1137" y="10743"/>
                    <a:pt x="1154" y="10742"/>
                    <a:pt x="1172" y="10742"/>
                  </a:cubicBezTo>
                  <a:lnTo>
                    <a:pt x="14884" y="10104"/>
                  </a:lnTo>
                  <a:cubicBezTo>
                    <a:pt x="15833" y="10048"/>
                    <a:pt x="16173" y="9028"/>
                    <a:pt x="15450" y="8419"/>
                  </a:cubicBezTo>
                  <a:lnTo>
                    <a:pt x="5592" y="203"/>
                  </a:lnTo>
                  <a:cubicBezTo>
                    <a:pt x="5421" y="61"/>
                    <a:pt x="5247" y="1"/>
                    <a:pt x="50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46"/>
            <p:cNvSpPr/>
            <p:nvPr/>
          </p:nvSpPr>
          <p:spPr>
            <a:xfrm>
              <a:off x="4311250" y="3059150"/>
              <a:ext cx="207200" cy="132475"/>
            </a:xfrm>
            <a:custGeom>
              <a:rect b="b" l="l" r="r" t="t"/>
              <a:pathLst>
                <a:path extrusionOk="0" h="5299" w="8288">
                  <a:moveTo>
                    <a:pt x="1" y="1"/>
                  </a:moveTo>
                  <a:lnTo>
                    <a:pt x="1" y="5299"/>
                  </a:lnTo>
                  <a:lnTo>
                    <a:pt x="8287" y="5299"/>
                  </a:lnTo>
                  <a:lnTo>
                    <a:pt x="8287" y="1"/>
                  </a:lnTo>
                  <a:close/>
                </a:path>
              </a:pathLst>
            </a:custGeom>
            <a:solidFill>
              <a:srgbClr val="F254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46"/>
            <p:cNvSpPr/>
            <p:nvPr/>
          </p:nvSpPr>
          <p:spPr>
            <a:xfrm>
              <a:off x="4139150" y="3094925"/>
              <a:ext cx="547850" cy="1242650"/>
            </a:xfrm>
            <a:custGeom>
              <a:rect b="b" l="l" r="r" t="t"/>
              <a:pathLst>
                <a:path extrusionOk="0" h="49706" w="21914">
                  <a:moveTo>
                    <a:pt x="2918" y="1"/>
                  </a:moveTo>
                  <a:cubicBezTo>
                    <a:pt x="1304" y="1"/>
                    <a:pt x="0" y="1304"/>
                    <a:pt x="0" y="2919"/>
                  </a:cubicBezTo>
                  <a:lnTo>
                    <a:pt x="0" y="49705"/>
                  </a:lnTo>
                  <a:lnTo>
                    <a:pt x="21914" y="49705"/>
                  </a:lnTo>
                  <a:lnTo>
                    <a:pt x="21914" y="2919"/>
                  </a:lnTo>
                  <a:cubicBezTo>
                    <a:pt x="21914" y="1304"/>
                    <a:pt x="20596" y="1"/>
                    <a:pt x="189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46"/>
            <p:cNvSpPr/>
            <p:nvPr/>
          </p:nvSpPr>
          <p:spPr>
            <a:xfrm>
              <a:off x="4139150" y="4145250"/>
              <a:ext cx="547850" cy="64850"/>
            </a:xfrm>
            <a:custGeom>
              <a:rect b="b" l="l" r="r" t="t"/>
              <a:pathLst>
                <a:path extrusionOk="0" h="2594" w="21914">
                  <a:moveTo>
                    <a:pt x="0" y="1"/>
                  </a:moveTo>
                  <a:lnTo>
                    <a:pt x="0" y="2593"/>
                  </a:lnTo>
                  <a:lnTo>
                    <a:pt x="21914" y="2593"/>
                  </a:lnTo>
                  <a:lnTo>
                    <a:pt x="2191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46"/>
            <p:cNvSpPr/>
            <p:nvPr/>
          </p:nvSpPr>
          <p:spPr>
            <a:xfrm>
              <a:off x="4139150" y="3962525"/>
              <a:ext cx="547850" cy="65200"/>
            </a:xfrm>
            <a:custGeom>
              <a:rect b="b" l="l" r="r" t="t"/>
              <a:pathLst>
                <a:path extrusionOk="0" h="2608" w="21914">
                  <a:moveTo>
                    <a:pt x="0" y="1"/>
                  </a:moveTo>
                  <a:lnTo>
                    <a:pt x="0" y="2607"/>
                  </a:lnTo>
                  <a:lnTo>
                    <a:pt x="21914" y="2607"/>
                  </a:lnTo>
                  <a:lnTo>
                    <a:pt x="2191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46"/>
            <p:cNvSpPr/>
            <p:nvPr/>
          </p:nvSpPr>
          <p:spPr>
            <a:xfrm>
              <a:off x="4265575" y="2905125"/>
              <a:ext cx="261000" cy="223175"/>
            </a:xfrm>
            <a:custGeom>
              <a:rect b="b" l="l" r="r" t="t"/>
              <a:pathLst>
                <a:path extrusionOk="0" h="8927" w="10440">
                  <a:moveTo>
                    <a:pt x="5978" y="0"/>
                  </a:moveTo>
                  <a:cubicBezTo>
                    <a:pt x="1998" y="0"/>
                    <a:pt x="0" y="4802"/>
                    <a:pt x="2819" y="7607"/>
                  </a:cubicBezTo>
                  <a:cubicBezTo>
                    <a:pt x="3727" y="8519"/>
                    <a:pt x="4845" y="8927"/>
                    <a:pt x="5942" y="8927"/>
                  </a:cubicBezTo>
                  <a:cubicBezTo>
                    <a:pt x="8236" y="8927"/>
                    <a:pt x="10440" y="7145"/>
                    <a:pt x="10440" y="4462"/>
                  </a:cubicBezTo>
                  <a:cubicBezTo>
                    <a:pt x="10440" y="1997"/>
                    <a:pt x="8443" y="0"/>
                    <a:pt x="59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46"/>
            <p:cNvSpPr/>
            <p:nvPr/>
          </p:nvSpPr>
          <p:spPr>
            <a:xfrm>
              <a:off x="4315850" y="2942300"/>
              <a:ext cx="173200" cy="148650"/>
            </a:xfrm>
            <a:custGeom>
              <a:rect b="b" l="l" r="r" t="t"/>
              <a:pathLst>
                <a:path extrusionOk="0" h="5946" w="6928">
                  <a:moveTo>
                    <a:pt x="3967" y="1"/>
                  </a:moveTo>
                  <a:cubicBezTo>
                    <a:pt x="1318" y="1"/>
                    <a:pt x="1" y="3202"/>
                    <a:pt x="1856" y="5072"/>
                  </a:cubicBezTo>
                  <a:cubicBezTo>
                    <a:pt x="2460" y="5675"/>
                    <a:pt x="3203" y="5945"/>
                    <a:pt x="3932" y="5945"/>
                  </a:cubicBezTo>
                  <a:cubicBezTo>
                    <a:pt x="5460" y="5945"/>
                    <a:pt x="6927" y="4759"/>
                    <a:pt x="6927" y="2975"/>
                  </a:cubicBezTo>
                  <a:cubicBezTo>
                    <a:pt x="6927" y="1332"/>
                    <a:pt x="5596" y="1"/>
                    <a:pt x="396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46"/>
            <p:cNvSpPr/>
            <p:nvPr/>
          </p:nvSpPr>
          <p:spPr>
            <a:xfrm>
              <a:off x="4230500" y="3370075"/>
              <a:ext cx="357000" cy="491200"/>
            </a:xfrm>
            <a:custGeom>
              <a:rect b="b" l="l" r="r" t="t"/>
              <a:pathLst>
                <a:path extrusionOk="0" h="19648" w="14280">
                  <a:moveTo>
                    <a:pt x="1" y="1"/>
                  </a:moveTo>
                  <a:lnTo>
                    <a:pt x="1" y="19648"/>
                  </a:lnTo>
                  <a:lnTo>
                    <a:pt x="14279" y="19648"/>
                  </a:lnTo>
                  <a:lnTo>
                    <a:pt x="1427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46"/>
            <p:cNvSpPr/>
            <p:nvPr/>
          </p:nvSpPr>
          <p:spPr>
            <a:xfrm>
              <a:off x="4268750" y="3406550"/>
              <a:ext cx="280500" cy="422150"/>
            </a:xfrm>
            <a:custGeom>
              <a:rect b="b" l="l" r="r" t="t"/>
              <a:pathLst>
                <a:path extrusionOk="0" h="16886" w="11220">
                  <a:moveTo>
                    <a:pt x="1" y="1"/>
                  </a:moveTo>
                  <a:lnTo>
                    <a:pt x="1" y="16885"/>
                  </a:lnTo>
                  <a:lnTo>
                    <a:pt x="11219" y="16885"/>
                  </a:lnTo>
                  <a:lnTo>
                    <a:pt x="1121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7" name="Shape 177"/>
        <p:cNvGrpSpPr/>
        <p:nvPr/>
      </p:nvGrpSpPr>
      <p:grpSpPr>
        <a:xfrm>
          <a:off x="0" y="0"/>
          <a:ext cx="0" cy="0"/>
          <a:chOff x="0" y="0"/>
          <a:chExt cx="0" cy="0"/>
        </a:xfrm>
      </p:grpSpPr>
      <p:sp>
        <p:nvSpPr>
          <p:cNvPr id="178" name="Google Shape;178;p29"/>
          <p:cNvSpPr txBox="1"/>
          <p:nvPr>
            <p:ph idx="15" type="title"/>
          </p:nvPr>
        </p:nvSpPr>
        <p:spPr>
          <a:xfrm>
            <a:off x="5266394" y="3188743"/>
            <a:ext cx="2133000" cy="437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179" name="Google Shape;179;p29"/>
          <p:cNvSpPr txBox="1"/>
          <p:nvPr>
            <p:ph type="title"/>
          </p:nvPr>
        </p:nvSpPr>
        <p:spPr>
          <a:xfrm>
            <a:off x="1468401" y="3488904"/>
            <a:ext cx="2696100" cy="468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ANALYSIS</a:t>
            </a:r>
            <a:endParaRPr/>
          </a:p>
        </p:txBody>
      </p:sp>
      <p:sp>
        <p:nvSpPr>
          <p:cNvPr id="180" name="Google Shape;180;p29"/>
          <p:cNvSpPr txBox="1"/>
          <p:nvPr>
            <p:ph idx="2" type="title"/>
          </p:nvPr>
        </p:nvSpPr>
        <p:spPr>
          <a:xfrm>
            <a:off x="1463062" y="1638961"/>
            <a:ext cx="2696100" cy="468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ABOUT THE PROJECT</a:t>
            </a:r>
            <a:endParaRPr/>
          </a:p>
        </p:txBody>
      </p:sp>
      <p:sp>
        <p:nvSpPr>
          <p:cNvPr id="181" name="Google Shape;181;p29"/>
          <p:cNvSpPr txBox="1"/>
          <p:nvPr>
            <p:ph idx="4" type="title"/>
          </p:nvPr>
        </p:nvSpPr>
        <p:spPr>
          <a:xfrm>
            <a:off x="4984831" y="1638961"/>
            <a:ext cx="2696100" cy="468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DATA</a:t>
            </a:r>
            <a:endParaRPr/>
          </a:p>
        </p:txBody>
      </p:sp>
      <p:sp>
        <p:nvSpPr>
          <p:cNvPr id="182" name="Google Shape;182;p29"/>
          <p:cNvSpPr txBox="1"/>
          <p:nvPr>
            <p:ph idx="6" type="title"/>
          </p:nvPr>
        </p:nvSpPr>
        <p:spPr>
          <a:xfrm>
            <a:off x="714300" y="548700"/>
            <a:ext cx="7715100" cy="616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AGENDA</a:t>
            </a:r>
            <a:endParaRPr/>
          </a:p>
        </p:txBody>
      </p:sp>
      <p:sp>
        <p:nvSpPr>
          <p:cNvPr id="183" name="Google Shape;183;p29"/>
          <p:cNvSpPr txBox="1"/>
          <p:nvPr>
            <p:ph idx="7" type="title"/>
          </p:nvPr>
        </p:nvSpPr>
        <p:spPr>
          <a:xfrm>
            <a:off x="4984849" y="3488904"/>
            <a:ext cx="2696100" cy="468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OUTCOME</a:t>
            </a:r>
            <a:endParaRPr/>
          </a:p>
        </p:txBody>
      </p:sp>
      <p:sp>
        <p:nvSpPr>
          <p:cNvPr id="184" name="Google Shape;184;p29"/>
          <p:cNvSpPr txBox="1"/>
          <p:nvPr>
            <p:ph idx="9" type="title"/>
          </p:nvPr>
        </p:nvSpPr>
        <p:spPr>
          <a:xfrm>
            <a:off x="1744610" y="1347050"/>
            <a:ext cx="2133000" cy="437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185" name="Google Shape;185;p29"/>
          <p:cNvSpPr txBox="1"/>
          <p:nvPr>
            <p:ph idx="13" type="title"/>
          </p:nvPr>
        </p:nvSpPr>
        <p:spPr>
          <a:xfrm>
            <a:off x="1744610" y="3188743"/>
            <a:ext cx="2133000" cy="437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186" name="Google Shape;186;p29"/>
          <p:cNvSpPr txBox="1"/>
          <p:nvPr>
            <p:ph idx="14" type="title"/>
          </p:nvPr>
        </p:nvSpPr>
        <p:spPr>
          <a:xfrm>
            <a:off x="5266394" y="1347050"/>
            <a:ext cx="2133000" cy="437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02</a:t>
            </a:r>
            <a:endParaRPr/>
          </a:p>
        </p:txBody>
      </p:sp>
      <p:cxnSp>
        <p:nvCxnSpPr>
          <p:cNvPr id="187" name="Google Shape;187;p29"/>
          <p:cNvCxnSpPr/>
          <p:nvPr/>
        </p:nvCxnSpPr>
        <p:spPr>
          <a:xfrm>
            <a:off x="2489050" y="2155550"/>
            <a:ext cx="644100" cy="0"/>
          </a:xfrm>
          <a:prstGeom prst="straightConnector1">
            <a:avLst/>
          </a:prstGeom>
          <a:noFill/>
          <a:ln cap="flat" cmpd="sng" w="19050">
            <a:solidFill>
              <a:schemeClr val="accent3"/>
            </a:solidFill>
            <a:prstDash val="solid"/>
            <a:round/>
            <a:headEnd len="med" w="med" type="none"/>
            <a:tailEnd len="med" w="med" type="none"/>
          </a:ln>
        </p:spPr>
      </p:cxnSp>
      <p:cxnSp>
        <p:nvCxnSpPr>
          <p:cNvPr id="188" name="Google Shape;188;p29"/>
          <p:cNvCxnSpPr/>
          <p:nvPr/>
        </p:nvCxnSpPr>
        <p:spPr>
          <a:xfrm>
            <a:off x="2489050" y="3995150"/>
            <a:ext cx="644100" cy="0"/>
          </a:xfrm>
          <a:prstGeom prst="straightConnector1">
            <a:avLst/>
          </a:prstGeom>
          <a:noFill/>
          <a:ln cap="flat" cmpd="sng" w="19050">
            <a:solidFill>
              <a:schemeClr val="accent3"/>
            </a:solidFill>
            <a:prstDash val="solid"/>
            <a:round/>
            <a:headEnd len="med" w="med" type="none"/>
            <a:tailEnd len="med" w="med" type="none"/>
          </a:ln>
        </p:spPr>
      </p:cxnSp>
      <p:cxnSp>
        <p:nvCxnSpPr>
          <p:cNvPr id="189" name="Google Shape;189;p29"/>
          <p:cNvCxnSpPr/>
          <p:nvPr/>
        </p:nvCxnSpPr>
        <p:spPr>
          <a:xfrm>
            <a:off x="6010850" y="2155550"/>
            <a:ext cx="644100" cy="0"/>
          </a:xfrm>
          <a:prstGeom prst="straightConnector1">
            <a:avLst/>
          </a:prstGeom>
          <a:noFill/>
          <a:ln cap="flat" cmpd="sng" w="19050">
            <a:solidFill>
              <a:schemeClr val="accent3"/>
            </a:solidFill>
            <a:prstDash val="solid"/>
            <a:round/>
            <a:headEnd len="med" w="med" type="none"/>
            <a:tailEnd len="med" w="med" type="none"/>
          </a:ln>
        </p:spPr>
      </p:cxnSp>
      <p:cxnSp>
        <p:nvCxnSpPr>
          <p:cNvPr id="190" name="Google Shape;190;p29"/>
          <p:cNvCxnSpPr/>
          <p:nvPr/>
        </p:nvCxnSpPr>
        <p:spPr>
          <a:xfrm>
            <a:off x="6010850" y="3995150"/>
            <a:ext cx="644100" cy="0"/>
          </a:xfrm>
          <a:prstGeom prst="straightConnector1">
            <a:avLst/>
          </a:prstGeom>
          <a:noFill/>
          <a:ln cap="flat" cmpd="sng" w="19050">
            <a:solidFill>
              <a:schemeClr val="accent3"/>
            </a:solidFill>
            <a:prstDash val="solid"/>
            <a:round/>
            <a:headEnd len="med" w="med" type="none"/>
            <a:tailEnd len="med" w="med" type="none"/>
          </a:ln>
        </p:spPr>
      </p:cxn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51" name="Shape 951"/>
        <p:cNvGrpSpPr/>
        <p:nvPr/>
      </p:nvGrpSpPr>
      <p:grpSpPr>
        <a:xfrm>
          <a:off x="0" y="0"/>
          <a:ext cx="0" cy="0"/>
          <a:chOff x="0" y="0"/>
          <a:chExt cx="0" cy="0"/>
        </a:xfrm>
      </p:grpSpPr>
      <p:sp>
        <p:nvSpPr>
          <p:cNvPr id="952" name="Google Shape;952;p47"/>
          <p:cNvSpPr txBox="1"/>
          <p:nvPr>
            <p:ph idx="1" type="subTitle"/>
          </p:nvPr>
        </p:nvSpPr>
        <p:spPr>
          <a:xfrm>
            <a:off x="888263" y="2381248"/>
            <a:ext cx="2556600" cy="1707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Jackson Fire District #3 Boundary</a:t>
            </a:r>
            <a:endParaRPr/>
          </a:p>
          <a:p>
            <a:pPr indent="0" lvl="0" marL="0" rtl="0" algn="l">
              <a:spcBef>
                <a:spcPts val="1600"/>
              </a:spcBef>
              <a:spcAft>
                <a:spcPts val="0"/>
              </a:spcAft>
              <a:buNone/>
            </a:pPr>
            <a:r>
              <a:rPr lang="en"/>
              <a:t>Population Census Data</a:t>
            </a:r>
            <a:endParaRPr/>
          </a:p>
          <a:p>
            <a:pPr indent="0" lvl="0" marL="0" rtl="0" algn="l">
              <a:spcBef>
                <a:spcPts val="1600"/>
              </a:spcBef>
              <a:spcAft>
                <a:spcPts val="0"/>
              </a:spcAft>
              <a:buNone/>
            </a:pPr>
            <a:r>
              <a:rPr lang="en"/>
              <a:t>Jackson Township Road Data</a:t>
            </a:r>
            <a:endParaRPr/>
          </a:p>
          <a:p>
            <a:pPr indent="0" lvl="0" marL="0" rtl="0" algn="l">
              <a:spcBef>
                <a:spcPts val="1600"/>
              </a:spcBef>
              <a:spcAft>
                <a:spcPts val="0"/>
              </a:spcAft>
              <a:buNone/>
            </a:pPr>
            <a:r>
              <a:rPr lang="en"/>
              <a:t>Collect fire station data for comparable cities (80-100 cities)</a:t>
            </a:r>
            <a:endParaRPr/>
          </a:p>
          <a:p>
            <a:pPr indent="0" lvl="0" marL="0" rtl="0" algn="l">
              <a:spcBef>
                <a:spcPts val="1600"/>
              </a:spcBef>
              <a:spcAft>
                <a:spcPts val="1600"/>
              </a:spcAft>
              <a:buNone/>
            </a:pPr>
            <a:r>
              <a:t/>
            </a:r>
            <a:endParaRPr/>
          </a:p>
        </p:txBody>
      </p:sp>
      <p:sp>
        <p:nvSpPr>
          <p:cNvPr id="953" name="Google Shape;953;p47"/>
          <p:cNvSpPr txBox="1"/>
          <p:nvPr>
            <p:ph type="title"/>
          </p:nvPr>
        </p:nvSpPr>
        <p:spPr>
          <a:xfrm>
            <a:off x="3178838" y="1533525"/>
            <a:ext cx="1228800" cy="409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GIS Data</a:t>
            </a:r>
            <a:endParaRPr/>
          </a:p>
        </p:txBody>
      </p:sp>
      <p:cxnSp>
        <p:nvCxnSpPr>
          <p:cNvPr id="954" name="Google Shape;954;p47"/>
          <p:cNvCxnSpPr/>
          <p:nvPr/>
        </p:nvCxnSpPr>
        <p:spPr>
          <a:xfrm>
            <a:off x="3471188" y="2006975"/>
            <a:ext cx="644100" cy="0"/>
          </a:xfrm>
          <a:prstGeom prst="straightConnector1">
            <a:avLst/>
          </a:prstGeom>
          <a:noFill/>
          <a:ln cap="flat" cmpd="sng" w="19050">
            <a:solidFill>
              <a:schemeClr val="accent3"/>
            </a:solidFill>
            <a:prstDash val="solid"/>
            <a:round/>
            <a:headEnd len="med" w="med" type="none"/>
            <a:tailEnd len="med" w="med" type="none"/>
          </a:ln>
        </p:spPr>
      </p:cxnSp>
      <p:grpSp>
        <p:nvGrpSpPr>
          <p:cNvPr id="955" name="Google Shape;955;p47"/>
          <p:cNvGrpSpPr/>
          <p:nvPr/>
        </p:nvGrpSpPr>
        <p:grpSpPr>
          <a:xfrm>
            <a:off x="3622851" y="3127946"/>
            <a:ext cx="340773" cy="254129"/>
            <a:chOff x="5216456" y="3725484"/>
            <a:chExt cx="356196" cy="265631"/>
          </a:xfrm>
        </p:grpSpPr>
        <p:sp>
          <p:nvSpPr>
            <p:cNvPr id="956" name="Google Shape;956;p47"/>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47"/>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 name="Google Shape;958;p47"/>
          <p:cNvGrpSpPr/>
          <p:nvPr/>
        </p:nvGrpSpPr>
        <p:grpSpPr>
          <a:xfrm>
            <a:off x="3622851" y="2628248"/>
            <a:ext cx="340773" cy="254129"/>
            <a:chOff x="5216456" y="3725484"/>
            <a:chExt cx="356196" cy="265631"/>
          </a:xfrm>
        </p:grpSpPr>
        <p:sp>
          <p:nvSpPr>
            <p:cNvPr id="959" name="Google Shape;959;p47"/>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47"/>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 name="Google Shape;961;p47"/>
          <p:cNvGrpSpPr/>
          <p:nvPr/>
        </p:nvGrpSpPr>
        <p:grpSpPr>
          <a:xfrm>
            <a:off x="3622851" y="3627658"/>
            <a:ext cx="340773" cy="254129"/>
            <a:chOff x="5216456" y="3725484"/>
            <a:chExt cx="356196" cy="265631"/>
          </a:xfrm>
        </p:grpSpPr>
        <p:sp>
          <p:nvSpPr>
            <p:cNvPr id="962" name="Google Shape;962;p47"/>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47"/>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4" name="Google Shape;964;p47"/>
          <p:cNvSpPr txBox="1"/>
          <p:nvPr>
            <p:ph idx="4" type="title"/>
          </p:nvPr>
        </p:nvSpPr>
        <p:spPr>
          <a:xfrm>
            <a:off x="714325" y="548700"/>
            <a:ext cx="7715400" cy="603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CHECKLIST</a:t>
            </a:r>
            <a:endParaRPr/>
          </a:p>
        </p:txBody>
      </p:sp>
      <p:pic>
        <p:nvPicPr>
          <p:cNvPr id="965" name="Google Shape;965;p47"/>
          <p:cNvPicPr preferRelativeResize="0"/>
          <p:nvPr/>
        </p:nvPicPr>
        <p:blipFill>
          <a:blip r:embed="rId3">
            <a:alphaModFix/>
          </a:blip>
          <a:stretch>
            <a:fillRect/>
          </a:stretch>
        </p:blipFill>
        <p:spPr>
          <a:xfrm>
            <a:off x="5104727" y="728700"/>
            <a:ext cx="2851163" cy="3686102"/>
          </a:xfrm>
          <a:prstGeom prst="rect">
            <a:avLst/>
          </a:prstGeom>
          <a:noFill/>
          <a:ln>
            <a:noFill/>
          </a:ln>
        </p:spPr>
      </p:pic>
      <p:grpSp>
        <p:nvGrpSpPr>
          <p:cNvPr id="966" name="Google Shape;966;p47"/>
          <p:cNvGrpSpPr/>
          <p:nvPr/>
        </p:nvGrpSpPr>
        <p:grpSpPr>
          <a:xfrm>
            <a:off x="3622851" y="4161058"/>
            <a:ext cx="340773" cy="254129"/>
            <a:chOff x="5216456" y="3725484"/>
            <a:chExt cx="356196" cy="265631"/>
          </a:xfrm>
        </p:grpSpPr>
        <p:sp>
          <p:nvSpPr>
            <p:cNvPr id="967" name="Google Shape;967;p47"/>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47"/>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72" name="Shape 972"/>
        <p:cNvGrpSpPr/>
        <p:nvPr/>
      </p:nvGrpSpPr>
      <p:grpSpPr>
        <a:xfrm>
          <a:off x="0" y="0"/>
          <a:ext cx="0" cy="0"/>
          <a:chOff x="0" y="0"/>
          <a:chExt cx="0" cy="0"/>
        </a:xfrm>
      </p:grpSpPr>
      <p:sp>
        <p:nvSpPr>
          <p:cNvPr id="973" name="Google Shape;973;p48"/>
          <p:cNvSpPr txBox="1"/>
          <p:nvPr>
            <p:ph type="title"/>
          </p:nvPr>
        </p:nvSpPr>
        <p:spPr>
          <a:xfrm>
            <a:off x="866925" y="2236950"/>
            <a:ext cx="3295500" cy="696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3"/>
                </a:solidFill>
              </a:rPr>
              <a:t>ANALYSIS</a:t>
            </a:r>
            <a:endParaRPr>
              <a:solidFill>
                <a:schemeClr val="accent3"/>
              </a:solidFill>
              <a:latin typeface="Oswald Medium"/>
              <a:ea typeface="Oswald Medium"/>
              <a:cs typeface="Oswald Medium"/>
              <a:sym typeface="Oswald Medium"/>
            </a:endParaRPr>
          </a:p>
        </p:txBody>
      </p:sp>
      <p:sp>
        <p:nvSpPr>
          <p:cNvPr id="974" name="Google Shape;974;p48"/>
          <p:cNvSpPr txBox="1"/>
          <p:nvPr>
            <p:ph idx="2" type="title"/>
          </p:nvPr>
        </p:nvSpPr>
        <p:spPr>
          <a:xfrm>
            <a:off x="866925" y="548700"/>
            <a:ext cx="1619400" cy="1430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solidFill>
                  <a:schemeClr val="accent3"/>
                </a:solidFill>
              </a:rPr>
              <a:t>03</a:t>
            </a:r>
            <a:endParaRPr>
              <a:solidFill>
                <a:schemeClr val="accent3"/>
              </a:solidFill>
            </a:endParaRPr>
          </a:p>
        </p:txBody>
      </p:sp>
      <p:cxnSp>
        <p:nvCxnSpPr>
          <p:cNvPr id="975" name="Google Shape;975;p48"/>
          <p:cNvCxnSpPr/>
          <p:nvPr/>
        </p:nvCxnSpPr>
        <p:spPr>
          <a:xfrm>
            <a:off x="954300" y="3394000"/>
            <a:ext cx="644100" cy="0"/>
          </a:xfrm>
          <a:prstGeom prst="straightConnector1">
            <a:avLst/>
          </a:prstGeom>
          <a:noFill/>
          <a:ln cap="flat" cmpd="sng" w="19050">
            <a:solidFill>
              <a:schemeClr val="accent3"/>
            </a:solidFill>
            <a:prstDash val="solid"/>
            <a:round/>
            <a:headEnd len="med" w="med" type="none"/>
            <a:tailEnd len="med" w="med" type="none"/>
          </a:ln>
        </p:spPr>
      </p:cxnSp>
      <p:grpSp>
        <p:nvGrpSpPr>
          <p:cNvPr id="976" name="Google Shape;976;p48"/>
          <p:cNvGrpSpPr/>
          <p:nvPr/>
        </p:nvGrpSpPr>
        <p:grpSpPr>
          <a:xfrm flipH="1">
            <a:off x="3555108" y="661032"/>
            <a:ext cx="4931867" cy="4482475"/>
            <a:chOff x="3965275" y="1243225"/>
            <a:chExt cx="3404575" cy="3094350"/>
          </a:xfrm>
        </p:grpSpPr>
        <p:sp>
          <p:nvSpPr>
            <p:cNvPr id="977" name="Google Shape;977;p48"/>
            <p:cNvSpPr/>
            <p:nvPr/>
          </p:nvSpPr>
          <p:spPr>
            <a:xfrm>
              <a:off x="3965275" y="1566525"/>
              <a:ext cx="1422900" cy="1348175"/>
            </a:xfrm>
            <a:custGeom>
              <a:rect b="b" l="l" r="r" t="t"/>
              <a:pathLst>
                <a:path extrusionOk="0" h="53927" w="56916">
                  <a:moveTo>
                    <a:pt x="28755" y="1"/>
                  </a:moveTo>
                  <a:lnTo>
                    <a:pt x="20610" y="12522"/>
                  </a:lnTo>
                  <a:lnTo>
                    <a:pt x="16616" y="6545"/>
                  </a:lnTo>
                  <a:lnTo>
                    <a:pt x="3612" y="25993"/>
                  </a:lnTo>
                  <a:cubicBezTo>
                    <a:pt x="978" y="29520"/>
                    <a:pt x="0" y="34011"/>
                    <a:pt x="935" y="38317"/>
                  </a:cubicBezTo>
                  <a:cubicBezTo>
                    <a:pt x="1969" y="47042"/>
                    <a:pt x="14024" y="53927"/>
                    <a:pt x="28755" y="53927"/>
                  </a:cubicBezTo>
                  <a:cubicBezTo>
                    <a:pt x="43487" y="53927"/>
                    <a:pt x="55527" y="47042"/>
                    <a:pt x="56561" y="38317"/>
                  </a:cubicBezTo>
                  <a:cubicBezTo>
                    <a:pt x="56802" y="37254"/>
                    <a:pt x="56915" y="36178"/>
                    <a:pt x="56915" y="35087"/>
                  </a:cubicBezTo>
                  <a:cubicBezTo>
                    <a:pt x="56915" y="31815"/>
                    <a:pt x="55853" y="28614"/>
                    <a:pt x="53898" y="25993"/>
                  </a:cubicBezTo>
                  <a:lnTo>
                    <a:pt x="40880" y="6545"/>
                  </a:lnTo>
                  <a:lnTo>
                    <a:pt x="36900" y="12522"/>
                  </a:lnTo>
                  <a:lnTo>
                    <a:pt x="2875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48"/>
            <p:cNvSpPr/>
            <p:nvPr/>
          </p:nvSpPr>
          <p:spPr>
            <a:xfrm>
              <a:off x="4094875" y="1748550"/>
              <a:ext cx="1166525" cy="1105250"/>
            </a:xfrm>
            <a:custGeom>
              <a:rect b="b" l="l" r="r" t="t"/>
              <a:pathLst>
                <a:path extrusionOk="0" h="44210" w="46661">
                  <a:moveTo>
                    <a:pt x="23557" y="0"/>
                  </a:moveTo>
                  <a:lnTo>
                    <a:pt x="16885" y="10270"/>
                  </a:lnTo>
                  <a:lnTo>
                    <a:pt x="13627" y="5383"/>
                  </a:lnTo>
                  <a:lnTo>
                    <a:pt x="2947" y="21319"/>
                  </a:lnTo>
                  <a:cubicBezTo>
                    <a:pt x="794" y="24208"/>
                    <a:pt x="1" y="27877"/>
                    <a:pt x="766" y="31404"/>
                  </a:cubicBezTo>
                  <a:cubicBezTo>
                    <a:pt x="1601" y="38557"/>
                    <a:pt x="11489" y="44209"/>
                    <a:pt x="23571" y="44209"/>
                  </a:cubicBezTo>
                  <a:cubicBezTo>
                    <a:pt x="35640" y="44209"/>
                    <a:pt x="45527" y="38572"/>
                    <a:pt x="46377" y="31404"/>
                  </a:cubicBezTo>
                  <a:cubicBezTo>
                    <a:pt x="46561" y="30540"/>
                    <a:pt x="46660" y="29662"/>
                    <a:pt x="46660" y="28769"/>
                  </a:cubicBezTo>
                  <a:cubicBezTo>
                    <a:pt x="46660" y="26078"/>
                    <a:pt x="45782" y="23472"/>
                    <a:pt x="44181" y="21319"/>
                  </a:cubicBezTo>
                  <a:lnTo>
                    <a:pt x="33515" y="5383"/>
                  </a:lnTo>
                  <a:lnTo>
                    <a:pt x="30243" y="10270"/>
                  </a:lnTo>
                  <a:lnTo>
                    <a:pt x="2355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48"/>
            <p:cNvSpPr/>
            <p:nvPr/>
          </p:nvSpPr>
          <p:spPr>
            <a:xfrm>
              <a:off x="4218825" y="1930575"/>
              <a:ext cx="921100" cy="872925"/>
            </a:xfrm>
            <a:custGeom>
              <a:rect b="b" l="l" r="r" t="t"/>
              <a:pathLst>
                <a:path extrusionOk="0" h="34917" w="36844">
                  <a:moveTo>
                    <a:pt x="18613" y="0"/>
                  </a:moveTo>
                  <a:lnTo>
                    <a:pt x="13344" y="8103"/>
                  </a:lnTo>
                  <a:lnTo>
                    <a:pt x="10766" y="4236"/>
                  </a:lnTo>
                  <a:lnTo>
                    <a:pt x="2338" y="16828"/>
                  </a:lnTo>
                  <a:cubicBezTo>
                    <a:pt x="638" y="19109"/>
                    <a:pt x="0" y="22027"/>
                    <a:pt x="610" y="24803"/>
                  </a:cubicBezTo>
                  <a:cubicBezTo>
                    <a:pt x="1275" y="30455"/>
                    <a:pt x="9080" y="34917"/>
                    <a:pt x="18613" y="34917"/>
                  </a:cubicBezTo>
                  <a:cubicBezTo>
                    <a:pt x="28160" y="34917"/>
                    <a:pt x="35951" y="30455"/>
                    <a:pt x="36631" y="24817"/>
                  </a:cubicBezTo>
                  <a:cubicBezTo>
                    <a:pt x="36773" y="24123"/>
                    <a:pt x="36844" y="23415"/>
                    <a:pt x="36844" y="22721"/>
                  </a:cubicBezTo>
                  <a:cubicBezTo>
                    <a:pt x="36844" y="20596"/>
                    <a:pt x="36164" y="18528"/>
                    <a:pt x="34903" y="16828"/>
                  </a:cubicBezTo>
                  <a:lnTo>
                    <a:pt x="26475" y="4236"/>
                  </a:lnTo>
                  <a:lnTo>
                    <a:pt x="23883" y="8103"/>
                  </a:lnTo>
                  <a:lnTo>
                    <a:pt x="1861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48"/>
            <p:cNvSpPr/>
            <p:nvPr/>
          </p:nvSpPr>
          <p:spPr>
            <a:xfrm>
              <a:off x="5946950" y="1566525"/>
              <a:ext cx="1422900" cy="1348175"/>
            </a:xfrm>
            <a:custGeom>
              <a:rect b="b" l="l" r="r" t="t"/>
              <a:pathLst>
                <a:path extrusionOk="0" h="53927" w="56916">
                  <a:moveTo>
                    <a:pt x="28741" y="1"/>
                  </a:moveTo>
                  <a:lnTo>
                    <a:pt x="20596" y="12522"/>
                  </a:lnTo>
                  <a:lnTo>
                    <a:pt x="16616" y="6545"/>
                  </a:lnTo>
                  <a:lnTo>
                    <a:pt x="3598" y="25993"/>
                  </a:lnTo>
                  <a:cubicBezTo>
                    <a:pt x="978" y="29520"/>
                    <a:pt x="1" y="34011"/>
                    <a:pt x="935" y="38317"/>
                  </a:cubicBezTo>
                  <a:cubicBezTo>
                    <a:pt x="1969" y="47042"/>
                    <a:pt x="14024" y="53927"/>
                    <a:pt x="28755" y="53927"/>
                  </a:cubicBezTo>
                  <a:cubicBezTo>
                    <a:pt x="43473" y="53927"/>
                    <a:pt x="55527" y="47042"/>
                    <a:pt x="56561" y="38317"/>
                  </a:cubicBezTo>
                  <a:cubicBezTo>
                    <a:pt x="56788" y="37254"/>
                    <a:pt x="56915" y="36178"/>
                    <a:pt x="56915" y="35087"/>
                  </a:cubicBezTo>
                  <a:cubicBezTo>
                    <a:pt x="56915" y="31815"/>
                    <a:pt x="55853" y="28614"/>
                    <a:pt x="53898" y="25993"/>
                  </a:cubicBezTo>
                  <a:lnTo>
                    <a:pt x="40881" y="6545"/>
                  </a:lnTo>
                  <a:lnTo>
                    <a:pt x="36886" y="12522"/>
                  </a:lnTo>
                  <a:lnTo>
                    <a:pt x="2874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48"/>
            <p:cNvSpPr/>
            <p:nvPr/>
          </p:nvSpPr>
          <p:spPr>
            <a:xfrm>
              <a:off x="6076550" y="1748550"/>
              <a:ext cx="1166525" cy="1105250"/>
            </a:xfrm>
            <a:custGeom>
              <a:rect b="b" l="l" r="r" t="t"/>
              <a:pathLst>
                <a:path extrusionOk="0" h="44210" w="46661">
                  <a:moveTo>
                    <a:pt x="23571" y="0"/>
                  </a:moveTo>
                  <a:lnTo>
                    <a:pt x="16886" y="10270"/>
                  </a:lnTo>
                  <a:lnTo>
                    <a:pt x="13613" y="5383"/>
                  </a:lnTo>
                  <a:lnTo>
                    <a:pt x="2947" y="21319"/>
                  </a:lnTo>
                  <a:cubicBezTo>
                    <a:pt x="794" y="24208"/>
                    <a:pt x="1" y="27877"/>
                    <a:pt x="752" y="31404"/>
                  </a:cubicBezTo>
                  <a:cubicBezTo>
                    <a:pt x="1602" y="38557"/>
                    <a:pt x="11489" y="44209"/>
                    <a:pt x="23571" y="44209"/>
                  </a:cubicBezTo>
                  <a:cubicBezTo>
                    <a:pt x="35640" y="44209"/>
                    <a:pt x="45527" y="38572"/>
                    <a:pt x="46377" y="31404"/>
                  </a:cubicBezTo>
                  <a:cubicBezTo>
                    <a:pt x="46561" y="30540"/>
                    <a:pt x="46660" y="29662"/>
                    <a:pt x="46660" y="28769"/>
                  </a:cubicBezTo>
                  <a:cubicBezTo>
                    <a:pt x="46660" y="26078"/>
                    <a:pt x="45782" y="23472"/>
                    <a:pt x="44181" y="21319"/>
                  </a:cubicBezTo>
                  <a:lnTo>
                    <a:pt x="33515" y="5383"/>
                  </a:lnTo>
                  <a:lnTo>
                    <a:pt x="30243" y="10270"/>
                  </a:lnTo>
                  <a:lnTo>
                    <a:pt x="2357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48"/>
            <p:cNvSpPr/>
            <p:nvPr/>
          </p:nvSpPr>
          <p:spPr>
            <a:xfrm>
              <a:off x="6200150" y="1930575"/>
              <a:ext cx="921450" cy="873300"/>
            </a:xfrm>
            <a:custGeom>
              <a:rect b="b" l="l" r="r" t="t"/>
              <a:pathLst>
                <a:path extrusionOk="0" h="34932" w="36858">
                  <a:moveTo>
                    <a:pt x="18627" y="0"/>
                  </a:moveTo>
                  <a:lnTo>
                    <a:pt x="13344" y="8103"/>
                  </a:lnTo>
                  <a:lnTo>
                    <a:pt x="10766" y="4236"/>
                  </a:lnTo>
                  <a:lnTo>
                    <a:pt x="2338" y="16828"/>
                  </a:lnTo>
                  <a:cubicBezTo>
                    <a:pt x="638" y="19109"/>
                    <a:pt x="0" y="22027"/>
                    <a:pt x="610" y="24803"/>
                  </a:cubicBezTo>
                  <a:cubicBezTo>
                    <a:pt x="1275" y="30455"/>
                    <a:pt x="9094" y="34931"/>
                    <a:pt x="18627" y="34931"/>
                  </a:cubicBezTo>
                  <a:cubicBezTo>
                    <a:pt x="28146" y="34931"/>
                    <a:pt x="35965" y="30469"/>
                    <a:pt x="36631" y="24817"/>
                  </a:cubicBezTo>
                  <a:cubicBezTo>
                    <a:pt x="36787" y="24123"/>
                    <a:pt x="36858" y="23429"/>
                    <a:pt x="36858" y="22721"/>
                  </a:cubicBezTo>
                  <a:cubicBezTo>
                    <a:pt x="36858" y="20596"/>
                    <a:pt x="36178" y="18528"/>
                    <a:pt x="34903" y="16828"/>
                  </a:cubicBezTo>
                  <a:lnTo>
                    <a:pt x="26489" y="4236"/>
                  </a:lnTo>
                  <a:lnTo>
                    <a:pt x="23897" y="8103"/>
                  </a:lnTo>
                  <a:lnTo>
                    <a:pt x="186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48"/>
            <p:cNvSpPr/>
            <p:nvPr/>
          </p:nvSpPr>
          <p:spPr>
            <a:xfrm>
              <a:off x="4784000" y="1243225"/>
              <a:ext cx="1763575" cy="1671475"/>
            </a:xfrm>
            <a:custGeom>
              <a:rect b="b" l="l" r="r" t="t"/>
              <a:pathLst>
                <a:path extrusionOk="0" h="66859" w="70543">
                  <a:moveTo>
                    <a:pt x="35640" y="0"/>
                  </a:moveTo>
                  <a:lnTo>
                    <a:pt x="25540" y="15525"/>
                  </a:lnTo>
                  <a:lnTo>
                    <a:pt x="20582" y="8117"/>
                  </a:lnTo>
                  <a:lnTo>
                    <a:pt x="4463" y="32225"/>
                  </a:lnTo>
                  <a:cubicBezTo>
                    <a:pt x="1205" y="36602"/>
                    <a:pt x="1" y="42169"/>
                    <a:pt x="1148" y="47495"/>
                  </a:cubicBezTo>
                  <a:cubicBezTo>
                    <a:pt x="2423" y="58317"/>
                    <a:pt x="17367" y="66859"/>
                    <a:pt x="35640" y="66859"/>
                  </a:cubicBezTo>
                  <a:cubicBezTo>
                    <a:pt x="53898" y="66859"/>
                    <a:pt x="68843" y="58331"/>
                    <a:pt x="70117" y="47509"/>
                  </a:cubicBezTo>
                  <a:cubicBezTo>
                    <a:pt x="70401" y="46192"/>
                    <a:pt x="70542" y="44846"/>
                    <a:pt x="70542" y="43501"/>
                  </a:cubicBezTo>
                  <a:cubicBezTo>
                    <a:pt x="70542" y="39435"/>
                    <a:pt x="69239" y="35483"/>
                    <a:pt x="66803" y="32225"/>
                  </a:cubicBezTo>
                  <a:lnTo>
                    <a:pt x="50683" y="8117"/>
                  </a:lnTo>
                  <a:lnTo>
                    <a:pt x="45725" y="15525"/>
                  </a:lnTo>
                  <a:lnTo>
                    <a:pt x="3564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48"/>
            <p:cNvSpPr/>
            <p:nvPr/>
          </p:nvSpPr>
          <p:spPr>
            <a:xfrm>
              <a:off x="4944075" y="1468800"/>
              <a:ext cx="1446625" cy="1370825"/>
            </a:xfrm>
            <a:custGeom>
              <a:rect b="b" l="l" r="r" t="t"/>
              <a:pathLst>
                <a:path extrusionOk="0" h="54833" w="57865">
                  <a:moveTo>
                    <a:pt x="29237" y="0"/>
                  </a:moveTo>
                  <a:lnTo>
                    <a:pt x="20950" y="12734"/>
                  </a:lnTo>
                  <a:lnTo>
                    <a:pt x="16899" y="6658"/>
                  </a:lnTo>
                  <a:lnTo>
                    <a:pt x="3669" y="26432"/>
                  </a:lnTo>
                  <a:cubicBezTo>
                    <a:pt x="992" y="30016"/>
                    <a:pt x="0" y="34591"/>
                    <a:pt x="949" y="38954"/>
                  </a:cubicBezTo>
                  <a:cubicBezTo>
                    <a:pt x="1998" y="47821"/>
                    <a:pt x="14264" y="54833"/>
                    <a:pt x="29237" y="54833"/>
                  </a:cubicBezTo>
                  <a:cubicBezTo>
                    <a:pt x="44209" y="54833"/>
                    <a:pt x="56462" y="47835"/>
                    <a:pt x="57510" y="38954"/>
                  </a:cubicBezTo>
                  <a:cubicBezTo>
                    <a:pt x="57737" y="37877"/>
                    <a:pt x="57864" y="36772"/>
                    <a:pt x="57864" y="35667"/>
                  </a:cubicBezTo>
                  <a:cubicBezTo>
                    <a:pt x="57864" y="32339"/>
                    <a:pt x="56788" y="29095"/>
                    <a:pt x="54790" y="26432"/>
                  </a:cubicBezTo>
                  <a:lnTo>
                    <a:pt x="41575" y="6658"/>
                  </a:lnTo>
                  <a:lnTo>
                    <a:pt x="37509" y="12734"/>
                  </a:lnTo>
                  <a:lnTo>
                    <a:pt x="2923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48"/>
            <p:cNvSpPr/>
            <p:nvPr/>
          </p:nvSpPr>
          <p:spPr>
            <a:xfrm>
              <a:off x="5098125" y="1694725"/>
              <a:ext cx="1142075" cy="1082225"/>
            </a:xfrm>
            <a:custGeom>
              <a:rect b="b" l="l" r="r" t="t"/>
              <a:pathLst>
                <a:path extrusionOk="0" h="43289" w="45683">
                  <a:moveTo>
                    <a:pt x="23075" y="0"/>
                  </a:moveTo>
                  <a:lnTo>
                    <a:pt x="16531" y="10043"/>
                  </a:lnTo>
                  <a:lnTo>
                    <a:pt x="13329" y="5256"/>
                  </a:lnTo>
                  <a:lnTo>
                    <a:pt x="2890" y="20865"/>
                  </a:lnTo>
                  <a:cubicBezTo>
                    <a:pt x="779" y="23698"/>
                    <a:pt x="0" y="27296"/>
                    <a:pt x="737" y="30752"/>
                  </a:cubicBezTo>
                  <a:cubicBezTo>
                    <a:pt x="1572" y="37750"/>
                    <a:pt x="11247" y="43288"/>
                    <a:pt x="23075" y="43288"/>
                  </a:cubicBezTo>
                  <a:cubicBezTo>
                    <a:pt x="34888" y="43288"/>
                    <a:pt x="44563" y="37764"/>
                    <a:pt x="45399" y="30752"/>
                  </a:cubicBezTo>
                  <a:cubicBezTo>
                    <a:pt x="45583" y="29903"/>
                    <a:pt x="45668" y="29024"/>
                    <a:pt x="45682" y="28160"/>
                  </a:cubicBezTo>
                  <a:cubicBezTo>
                    <a:pt x="45682" y="25526"/>
                    <a:pt x="44832" y="22962"/>
                    <a:pt x="43260" y="20865"/>
                  </a:cubicBezTo>
                  <a:lnTo>
                    <a:pt x="32806" y="5256"/>
                  </a:lnTo>
                  <a:lnTo>
                    <a:pt x="29605" y="10043"/>
                  </a:lnTo>
                  <a:lnTo>
                    <a:pt x="230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48"/>
            <p:cNvSpPr/>
            <p:nvPr/>
          </p:nvSpPr>
          <p:spPr>
            <a:xfrm>
              <a:off x="4115425" y="2203225"/>
              <a:ext cx="3098600" cy="1352000"/>
            </a:xfrm>
            <a:custGeom>
              <a:rect b="b" l="l" r="r" t="t"/>
              <a:pathLst>
                <a:path extrusionOk="0" h="54080" w="123944">
                  <a:moveTo>
                    <a:pt x="81513" y="0"/>
                  </a:moveTo>
                  <a:cubicBezTo>
                    <a:pt x="75315" y="0"/>
                    <a:pt x="69569" y="3286"/>
                    <a:pt x="66420" y="8670"/>
                  </a:cubicBezTo>
                  <a:cubicBezTo>
                    <a:pt x="63773" y="5477"/>
                    <a:pt x="59869" y="3702"/>
                    <a:pt x="55843" y="3702"/>
                  </a:cubicBezTo>
                  <a:cubicBezTo>
                    <a:pt x="54548" y="3702"/>
                    <a:pt x="53240" y="3886"/>
                    <a:pt x="51957" y="4265"/>
                  </a:cubicBezTo>
                  <a:cubicBezTo>
                    <a:pt x="46702" y="5809"/>
                    <a:pt x="42849" y="10342"/>
                    <a:pt x="42198" y="15795"/>
                  </a:cubicBezTo>
                  <a:cubicBezTo>
                    <a:pt x="41087" y="15488"/>
                    <a:pt x="39960" y="15339"/>
                    <a:pt x="38845" y="15339"/>
                  </a:cubicBezTo>
                  <a:cubicBezTo>
                    <a:pt x="34924" y="15339"/>
                    <a:pt x="31148" y="17180"/>
                    <a:pt x="28755" y="20455"/>
                  </a:cubicBezTo>
                  <a:cubicBezTo>
                    <a:pt x="25790" y="18456"/>
                    <a:pt x="22380" y="17464"/>
                    <a:pt x="18979" y="17464"/>
                  </a:cubicBezTo>
                  <a:cubicBezTo>
                    <a:pt x="15198" y="17464"/>
                    <a:pt x="11426" y="18690"/>
                    <a:pt x="8287" y="21121"/>
                  </a:cubicBezTo>
                  <a:cubicBezTo>
                    <a:pt x="2323" y="25739"/>
                    <a:pt x="0" y="33657"/>
                    <a:pt x="2536" y="40754"/>
                  </a:cubicBezTo>
                  <a:cubicBezTo>
                    <a:pt x="5009" y="47730"/>
                    <a:pt x="11600" y="52374"/>
                    <a:pt x="18964" y="52374"/>
                  </a:cubicBezTo>
                  <a:cubicBezTo>
                    <a:pt x="19106" y="52374"/>
                    <a:pt x="19249" y="52373"/>
                    <a:pt x="19392" y="52369"/>
                  </a:cubicBezTo>
                  <a:cubicBezTo>
                    <a:pt x="26928" y="52199"/>
                    <a:pt x="33500" y="47199"/>
                    <a:pt x="35682" y="39975"/>
                  </a:cubicBezTo>
                  <a:cubicBezTo>
                    <a:pt x="36722" y="40245"/>
                    <a:pt x="37785" y="40379"/>
                    <a:pt x="38845" y="40379"/>
                  </a:cubicBezTo>
                  <a:cubicBezTo>
                    <a:pt x="40786" y="40379"/>
                    <a:pt x="42714" y="39929"/>
                    <a:pt x="44464" y="39040"/>
                  </a:cubicBezTo>
                  <a:cubicBezTo>
                    <a:pt x="45498" y="46391"/>
                    <a:pt x="51065" y="52284"/>
                    <a:pt x="58346" y="53743"/>
                  </a:cubicBezTo>
                  <a:cubicBezTo>
                    <a:pt x="59485" y="53969"/>
                    <a:pt x="60627" y="54079"/>
                    <a:pt x="61758" y="54079"/>
                  </a:cubicBezTo>
                  <a:cubicBezTo>
                    <a:pt x="67852" y="54079"/>
                    <a:pt x="73610" y="50886"/>
                    <a:pt x="76789" y="45485"/>
                  </a:cubicBezTo>
                  <a:cubicBezTo>
                    <a:pt x="79270" y="47949"/>
                    <a:pt x="82450" y="49128"/>
                    <a:pt x="85601" y="49128"/>
                  </a:cubicBezTo>
                  <a:cubicBezTo>
                    <a:pt x="89933" y="49128"/>
                    <a:pt x="94212" y="46899"/>
                    <a:pt x="96549" y="42709"/>
                  </a:cubicBezTo>
                  <a:cubicBezTo>
                    <a:pt x="98234" y="47156"/>
                    <a:pt x="102101" y="50429"/>
                    <a:pt x="106762" y="51335"/>
                  </a:cubicBezTo>
                  <a:cubicBezTo>
                    <a:pt x="107649" y="51510"/>
                    <a:pt x="108541" y="51595"/>
                    <a:pt x="109426" y="51595"/>
                  </a:cubicBezTo>
                  <a:cubicBezTo>
                    <a:pt x="113207" y="51595"/>
                    <a:pt x="116868" y="50037"/>
                    <a:pt x="119496" y="47213"/>
                  </a:cubicBezTo>
                  <a:cubicBezTo>
                    <a:pt x="122740" y="43728"/>
                    <a:pt x="123944" y="38813"/>
                    <a:pt x="122683" y="34224"/>
                  </a:cubicBezTo>
                  <a:cubicBezTo>
                    <a:pt x="121437" y="29634"/>
                    <a:pt x="117895" y="26008"/>
                    <a:pt x="113334" y="24662"/>
                  </a:cubicBezTo>
                  <a:cubicBezTo>
                    <a:pt x="114340" y="20271"/>
                    <a:pt x="112895" y="15682"/>
                    <a:pt x="109581" y="12636"/>
                  </a:cubicBezTo>
                  <a:cubicBezTo>
                    <a:pt x="107234" y="10490"/>
                    <a:pt x="104205" y="9350"/>
                    <a:pt x="101124" y="9350"/>
                  </a:cubicBezTo>
                  <a:cubicBezTo>
                    <a:pt x="99833" y="9350"/>
                    <a:pt x="98534" y="9549"/>
                    <a:pt x="97271" y="9959"/>
                  </a:cubicBezTo>
                  <a:cubicBezTo>
                    <a:pt x="94481" y="4123"/>
                    <a:pt x="88701" y="299"/>
                    <a:pt x="82242" y="15"/>
                  </a:cubicBezTo>
                  <a:cubicBezTo>
                    <a:pt x="81998" y="5"/>
                    <a:pt x="81755" y="0"/>
                    <a:pt x="815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48"/>
            <p:cNvSpPr/>
            <p:nvPr/>
          </p:nvSpPr>
          <p:spPr>
            <a:xfrm>
              <a:off x="4339700" y="2686725"/>
              <a:ext cx="451850" cy="102625"/>
            </a:xfrm>
            <a:custGeom>
              <a:rect b="b" l="l" r="r" t="t"/>
              <a:pathLst>
                <a:path extrusionOk="0" h="4105" w="18074">
                  <a:moveTo>
                    <a:pt x="10299" y="0"/>
                  </a:moveTo>
                  <a:cubicBezTo>
                    <a:pt x="6779" y="0"/>
                    <a:pt x="3256" y="881"/>
                    <a:pt x="491" y="2971"/>
                  </a:cubicBezTo>
                  <a:cubicBezTo>
                    <a:pt x="1" y="3345"/>
                    <a:pt x="310" y="4104"/>
                    <a:pt x="775" y="4104"/>
                  </a:cubicBezTo>
                  <a:cubicBezTo>
                    <a:pt x="874" y="4104"/>
                    <a:pt x="980" y="4070"/>
                    <a:pt x="1086" y="3991"/>
                  </a:cubicBezTo>
                  <a:cubicBezTo>
                    <a:pt x="3701" y="2013"/>
                    <a:pt x="6997" y="1181"/>
                    <a:pt x="10297" y="1181"/>
                  </a:cubicBezTo>
                  <a:cubicBezTo>
                    <a:pt x="12647" y="1181"/>
                    <a:pt x="14998" y="1603"/>
                    <a:pt x="17107" y="2334"/>
                  </a:cubicBezTo>
                  <a:cubicBezTo>
                    <a:pt x="17176" y="2357"/>
                    <a:pt x="17241" y="2367"/>
                    <a:pt x="17301" y="2367"/>
                  </a:cubicBezTo>
                  <a:cubicBezTo>
                    <a:pt x="17879" y="2367"/>
                    <a:pt x="18074" y="1417"/>
                    <a:pt x="17433" y="1186"/>
                  </a:cubicBezTo>
                  <a:cubicBezTo>
                    <a:pt x="15232" y="433"/>
                    <a:pt x="12766" y="0"/>
                    <a:pt x="102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48"/>
            <p:cNvSpPr/>
            <p:nvPr/>
          </p:nvSpPr>
          <p:spPr>
            <a:xfrm>
              <a:off x="5255250" y="2346375"/>
              <a:ext cx="505475" cy="180900"/>
            </a:xfrm>
            <a:custGeom>
              <a:rect b="b" l="l" r="r" t="t"/>
              <a:pathLst>
                <a:path extrusionOk="0" h="7236" w="20219">
                  <a:moveTo>
                    <a:pt x="10396" y="0"/>
                  </a:moveTo>
                  <a:cubicBezTo>
                    <a:pt x="5947" y="0"/>
                    <a:pt x="1660" y="1979"/>
                    <a:pt x="146" y="6514"/>
                  </a:cubicBezTo>
                  <a:cubicBezTo>
                    <a:pt x="1" y="6950"/>
                    <a:pt x="350" y="7236"/>
                    <a:pt x="707" y="7236"/>
                  </a:cubicBezTo>
                  <a:cubicBezTo>
                    <a:pt x="941" y="7236"/>
                    <a:pt x="1178" y="7112"/>
                    <a:pt x="1279" y="6825"/>
                  </a:cubicBezTo>
                  <a:lnTo>
                    <a:pt x="1265" y="6825"/>
                  </a:lnTo>
                  <a:cubicBezTo>
                    <a:pt x="2228" y="3992"/>
                    <a:pt x="5033" y="2038"/>
                    <a:pt x="7823" y="1386"/>
                  </a:cubicBezTo>
                  <a:cubicBezTo>
                    <a:pt x="8653" y="1192"/>
                    <a:pt x="9532" y="1099"/>
                    <a:pt x="10428" y="1099"/>
                  </a:cubicBezTo>
                  <a:cubicBezTo>
                    <a:pt x="13466" y="1099"/>
                    <a:pt x="16708" y="2174"/>
                    <a:pt x="18929" y="4077"/>
                  </a:cubicBezTo>
                  <a:cubicBezTo>
                    <a:pt x="19050" y="4180"/>
                    <a:pt x="19183" y="4224"/>
                    <a:pt x="19313" y="4224"/>
                  </a:cubicBezTo>
                  <a:cubicBezTo>
                    <a:pt x="19792" y="4224"/>
                    <a:pt x="20218" y="3632"/>
                    <a:pt x="19750" y="3242"/>
                  </a:cubicBezTo>
                  <a:cubicBezTo>
                    <a:pt x="17326" y="1168"/>
                    <a:pt x="13813" y="0"/>
                    <a:pt x="1039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48"/>
            <p:cNvSpPr/>
            <p:nvPr/>
          </p:nvSpPr>
          <p:spPr>
            <a:xfrm>
              <a:off x="5282075" y="3210275"/>
              <a:ext cx="700100" cy="301950"/>
            </a:xfrm>
            <a:custGeom>
              <a:rect b="b" l="l" r="r" t="t"/>
              <a:pathLst>
                <a:path extrusionOk="0" h="12078" w="28004">
                  <a:moveTo>
                    <a:pt x="713" y="1"/>
                  </a:moveTo>
                  <a:cubicBezTo>
                    <a:pt x="351" y="1"/>
                    <a:pt x="1" y="284"/>
                    <a:pt x="164" y="713"/>
                  </a:cubicBezTo>
                  <a:cubicBezTo>
                    <a:pt x="1977" y="5486"/>
                    <a:pt x="5929" y="9835"/>
                    <a:pt x="10816" y="11436"/>
                  </a:cubicBezTo>
                  <a:cubicBezTo>
                    <a:pt x="12155" y="11873"/>
                    <a:pt x="13558" y="12077"/>
                    <a:pt x="14974" y="12077"/>
                  </a:cubicBezTo>
                  <a:cubicBezTo>
                    <a:pt x="19700" y="12077"/>
                    <a:pt x="24564" y="9802"/>
                    <a:pt x="27615" y="6336"/>
                  </a:cubicBezTo>
                  <a:cubicBezTo>
                    <a:pt x="28003" y="5905"/>
                    <a:pt x="27612" y="5318"/>
                    <a:pt x="27185" y="5318"/>
                  </a:cubicBezTo>
                  <a:cubicBezTo>
                    <a:pt x="27050" y="5318"/>
                    <a:pt x="26912" y="5376"/>
                    <a:pt x="26794" y="5515"/>
                  </a:cubicBezTo>
                  <a:cubicBezTo>
                    <a:pt x="23878" y="8809"/>
                    <a:pt x="19405" y="10862"/>
                    <a:pt x="14991" y="10862"/>
                  </a:cubicBezTo>
                  <a:cubicBezTo>
                    <a:pt x="13787" y="10862"/>
                    <a:pt x="12587" y="10709"/>
                    <a:pt x="11425" y="10387"/>
                  </a:cubicBezTo>
                  <a:cubicBezTo>
                    <a:pt x="6807" y="9112"/>
                    <a:pt x="2940" y="4735"/>
                    <a:pt x="1297" y="401"/>
                  </a:cubicBezTo>
                  <a:cubicBezTo>
                    <a:pt x="1191" y="121"/>
                    <a:pt x="950" y="1"/>
                    <a:pt x="7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48"/>
            <p:cNvSpPr/>
            <p:nvPr/>
          </p:nvSpPr>
          <p:spPr>
            <a:xfrm>
              <a:off x="6618600" y="2898725"/>
              <a:ext cx="563925" cy="520000"/>
            </a:xfrm>
            <a:custGeom>
              <a:rect b="b" l="l" r="r" t="t"/>
              <a:pathLst>
                <a:path extrusionOk="0" h="20800" w="22557">
                  <a:moveTo>
                    <a:pt x="16035" y="1"/>
                  </a:moveTo>
                  <a:cubicBezTo>
                    <a:pt x="15562" y="1"/>
                    <a:pt x="15254" y="760"/>
                    <a:pt x="15757" y="1134"/>
                  </a:cubicBezTo>
                  <a:cubicBezTo>
                    <a:pt x="21055" y="4959"/>
                    <a:pt x="20984" y="12792"/>
                    <a:pt x="16324" y="17056"/>
                  </a:cubicBezTo>
                  <a:cubicBezTo>
                    <a:pt x="14421" y="18800"/>
                    <a:pt x="12131" y="19565"/>
                    <a:pt x="9811" y="19565"/>
                  </a:cubicBezTo>
                  <a:cubicBezTo>
                    <a:pt x="6743" y="19565"/>
                    <a:pt x="3621" y="18228"/>
                    <a:pt x="1266" y="16050"/>
                  </a:cubicBezTo>
                  <a:cubicBezTo>
                    <a:pt x="1144" y="15937"/>
                    <a:pt x="1008" y="15890"/>
                    <a:pt x="876" y="15890"/>
                  </a:cubicBezTo>
                  <a:cubicBezTo>
                    <a:pt x="412" y="15890"/>
                    <a:pt x="0" y="16478"/>
                    <a:pt x="430" y="16886"/>
                  </a:cubicBezTo>
                  <a:cubicBezTo>
                    <a:pt x="2074" y="18387"/>
                    <a:pt x="4128" y="19506"/>
                    <a:pt x="6210" y="20215"/>
                  </a:cubicBezTo>
                  <a:cubicBezTo>
                    <a:pt x="7387" y="20610"/>
                    <a:pt x="8567" y="20800"/>
                    <a:pt x="9724" y="20800"/>
                  </a:cubicBezTo>
                  <a:cubicBezTo>
                    <a:pt x="12426" y="20800"/>
                    <a:pt x="15008" y="19766"/>
                    <a:pt x="17159" y="17892"/>
                  </a:cubicBezTo>
                  <a:cubicBezTo>
                    <a:pt x="22556" y="13189"/>
                    <a:pt x="22117" y="4279"/>
                    <a:pt x="16352" y="115"/>
                  </a:cubicBezTo>
                  <a:cubicBezTo>
                    <a:pt x="16243" y="35"/>
                    <a:pt x="16135" y="1"/>
                    <a:pt x="160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48"/>
            <p:cNvSpPr/>
            <p:nvPr/>
          </p:nvSpPr>
          <p:spPr>
            <a:xfrm>
              <a:off x="6532450" y="2470475"/>
              <a:ext cx="323525" cy="125450"/>
            </a:xfrm>
            <a:custGeom>
              <a:rect b="b" l="l" r="r" t="t"/>
              <a:pathLst>
                <a:path extrusionOk="0" h="5018" w="12941">
                  <a:moveTo>
                    <a:pt x="3621" y="0"/>
                  </a:moveTo>
                  <a:cubicBezTo>
                    <a:pt x="2629" y="0"/>
                    <a:pt x="1644" y="96"/>
                    <a:pt x="703" y="275"/>
                  </a:cubicBezTo>
                  <a:cubicBezTo>
                    <a:pt x="1" y="421"/>
                    <a:pt x="241" y="1423"/>
                    <a:pt x="879" y="1423"/>
                  </a:cubicBezTo>
                  <a:cubicBezTo>
                    <a:pt x="922" y="1423"/>
                    <a:pt x="968" y="1418"/>
                    <a:pt x="1015" y="1408"/>
                  </a:cubicBezTo>
                  <a:lnTo>
                    <a:pt x="1015" y="1408"/>
                  </a:lnTo>
                  <a:lnTo>
                    <a:pt x="1001" y="1422"/>
                  </a:lnTo>
                  <a:cubicBezTo>
                    <a:pt x="1847" y="1261"/>
                    <a:pt x="2744" y="1173"/>
                    <a:pt x="3652" y="1173"/>
                  </a:cubicBezTo>
                  <a:cubicBezTo>
                    <a:pt x="6726" y="1173"/>
                    <a:pt x="9919" y="2181"/>
                    <a:pt x="11625" y="4751"/>
                  </a:cubicBezTo>
                  <a:cubicBezTo>
                    <a:pt x="11753" y="4940"/>
                    <a:pt x="11936" y="5018"/>
                    <a:pt x="12117" y="5018"/>
                  </a:cubicBezTo>
                  <a:cubicBezTo>
                    <a:pt x="12534" y="5018"/>
                    <a:pt x="12941" y="4601"/>
                    <a:pt x="12645" y="4156"/>
                  </a:cubicBezTo>
                  <a:cubicBezTo>
                    <a:pt x="10670" y="1189"/>
                    <a:pt x="7107" y="0"/>
                    <a:pt x="36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48"/>
            <p:cNvSpPr/>
            <p:nvPr/>
          </p:nvSpPr>
          <p:spPr>
            <a:xfrm>
              <a:off x="4457050" y="2915825"/>
              <a:ext cx="825225" cy="145375"/>
            </a:xfrm>
            <a:custGeom>
              <a:rect b="b" l="l" r="r" t="t"/>
              <a:pathLst>
                <a:path extrusionOk="0" h="5815" w="33009">
                  <a:moveTo>
                    <a:pt x="28491" y="0"/>
                  </a:moveTo>
                  <a:cubicBezTo>
                    <a:pt x="26649" y="0"/>
                    <a:pt x="24806" y="140"/>
                    <a:pt x="22980" y="422"/>
                  </a:cubicBezTo>
                  <a:cubicBezTo>
                    <a:pt x="20416" y="833"/>
                    <a:pt x="17952" y="1654"/>
                    <a:pt x="15501" y="2490"/>
                  </a:cubicBezTo>
                  <a:cubicBezTo>
                    <a:pt x="12856" y="3397"/>
                    <a:pt x="10364" y="3955"/>
                    <a:pt x="7624" y="3955"/>
                  </a:cubicBezTo>
                  <a:cubicBezTo>
                    <a:pt x="7238" y="3955"/>
                    <a:pt x="6847" y="3944"/>
                    <a:pt x="6450" y="3921"/>
                  </a:cubicBezTo>
                  <a:cubicBezTo>
                    <a:pt x="4792" y="3836"/>
                    <a:pt x="3135" y="3581"/>
                    <a:pt x="1534" y="3156"/>
                  </a:cubicBezTo>
                  <a:cubicBezTo>
                    <a:pt x="1438" y="3129"/>
                    <a:pt x="1347" y="3116"/>
                    <a:pt x="1261" y="3116"/>
                  </a:cubicBezTo>
                  <a:cubicBezTo>
                    <a:pt x="318" y="3116"/>
                    <a:pt x="0" y="4627"/>
                    <a:pt x="1039" y="4912"/>
                  </a:cubicBezTo>
                  <a:cubicBezTo>
                    <a:pt x="3180" y="5501"/>
                    <a:pt x="5430" y="5815"/>
                    <a:pt x="7673" y="5815"/>
                  </a:cubicBezTo>
                  <a:cubicBezTo>
                    <a:pt x="10074" y="5815"/>
                    <a:pt x="12467" y="5455"/>
                    <a:pt x="14708" y="4686"/>
                  </a:cubicBezTo>
                  <a:cubicBezTo>
                    <a:pt x="17172" y="3850"/>
                    <a:pt x="19609" y="2986"/>
                    <a:pt x="22159" y="2434"/>
                  </a:cubicBezTo>
                  <a:cubicBezTo>
                    <a:pt x="24172" y="1995"/>
                    <a:pt x="26213" y="1822"/>
                    <a:pt x="28257" y="1822"/>
                  </a:cubicBezTo>
                  <a:cubicBezTo>
                    <a:pt x="29450" y="1822"/>
                    <a:pt x="30643" y="1881"/>
                    <a:pt x="31833" y="1980"/>
                  </a:cubicBezTo>
                  <a:cubicBezTo>
                    <a:pt x="31860" y="1982"/>
                    <a:pt x="31886" y="1983"/>
                    <a:pt x="31912" y="1983"/>
                  </a:cubicBezTo>
                  <a:cubicBezTo>
                    <a:pt x="33008" y="1983"/>
                    <a:pt x="32982" y="250"/>
                    <a:pt x="31833" y="153"/>
                  </a:cubicBezTo>
                  <a:cubicBezTo>
                    <a:pt x="30722" y="51"/>
                    <a:pt x="29607" y="0"/>
                    <a:pt x="2849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48"/>
            <p:cNvSpPr/>
            <p:nvPr/>
          </p:nvSpPr>
          <p:spPr>
            <a:xfrm>
              <a:off x="5207550" y="2890550"/>
              <a:ext cx="325100" cy="179250"/>
            </a:xfrm>
            <a:custGeom>
              <a:rect b="b" l="l" r="r" t="t"/>
              <a:pathLst>
                <a:path extrusionOk="0" h="7170" w="13004">
                  <a:moveTo>
                    <a:pt x="2274" y="0"/>
                  </a:moveTo>
                  <a:cubicBezTo>
                    <a:pt x="1235" y="0"/>
                    <a:pt x="340" y="769"/>
                    <a:pt x="170" y="1816"/>
                  </a:cubicBezTo>
                  <a:cubicBezTo>
                    <a:pt x="0" y="2949"/>
                    <a:pt x="765" y="4025"/>
                    <a:pt x="1898" y="4238"/>
                  </a:cubicBezTo>
                  <a:lnTo>
                    <a:pt x="11941" y="7170"/>
                  </a:lnTo>
                  <a:lnTo>
                    <a:pt x="12479" y="3699"/>
                  </a:lnTo>
                  <a:lnTo>
                    <a:pt x="13004" y="229"/>
                  </a:lnTo>
                  <a:lnTo>
                    <a:pt x="2536" y="17"/>
                  </a:lnTo>
                  <a:cubicBezTo>
                    <a:pt x="2448" y="6"/>
                    <a:pt x="2361" y="0"/>
                    <a:pt x="22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48"/>
            <p:cNvSpPr/>
            <p:nvPr/>
          </p:nvSpPr>
          <p:spPr>
            <a:xfrm>
              <a:off x="4017075" y="2826400"/>
              <a:ext cx="404325" cy="268575"/>
            </a:xfrm>
            <a:custGeom>
              <a:rect b="b" l="l" r="r" t="t"/>
              <a:pathLst>
                <a:path extrusionOk="0" h="10743" w="16173">
                  <a:moveTo>
                    <a:pt x="5085" y="1"/>
                  </a:moveTo>
                  <a:cubicBezTo>
                    <a:pt x="4383" y="1"/>
                    <a:pt x="3876" y="1123"/>
                    <a:pt x="4600" y="1733"/>
                  </a:cubicBezTo>
                  <a:lnTo>
                    <a:pt x="12575" y="8390"/>
                  </a:lnTo>
                  <a:lnTo>
                    <a:pt x="1285" y="8914"/>
                  </a:lnTo>
                  <a:cubicBezTo>
                    <a:pt x="142" y="8970"/>
                    <a:pt x="1" y="10743"/>
                    <a:pt x="1119" y="10743"/>
                  </a:cubicBezTo>
                  <a:cubicBezTo>
                    <a:pt x="1137" y="10743"/>
                    <a:pt x="1154" y="10742"/>
                    <a:pt x="1172" y="10742"/>
                  </a:cubicBezTo>
                  <a:lnTo>
                    <a:pt x="14884" y="10104"/>
                  </a:lnTo>
                  <a:cubicBezTo>
                    <a:pt x="15833" y="10048"/>
                    <a:pt x="16173" y="9028"/>
                    <a:pt x="15450" y="8419"/>
                  </a:cubicBezTo>
                  <a:lnTo>
                    <a:pt x="5592" y="203"/>
                  </a:lnTo>
                  <a:cubicBezTo>
                    <a:pt x="5421" y="61"/>
                    <a:pt x="5247" y="1"/>
                    <a:pt x="50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48"/>
            <p:cNvSpPr/>
            <p:nvPr/>
          </p:nvSpPr>
          <p:spPr>
            <a:xfrm>
              <a:off x="4311250" y="3059150"/>
              <a:ext cx="207200" cy="132475"/>
            </a:xfrm>
            <a:custGeom>
              <a:rect b="b" l="l" r="r" t="t"/>
              <a:pathLst>
                <a:path extrusionOk="0" h="5299" w="8288">
                  <a:moveTo>
                    <a:pt x="1" y="1"/>
                  </a:moveTo>
                  <a:lnTo>
                    <a:pt x="1" y="5299"/>
                  </a:lnTo>
                  <a:lnTo>
                    <a:pt x="8287" y="5299"/>
                  </a:lnTo>
                  <a:lnTo>
                    <a:pt x="8287" y="1"/>
                  </a:lnTo>
                  <a:close/>
                </a:path>
              </a:pathLst>
            </a:custGeom>
            <a:solidFill>
              <a:srgbClr val="F254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48"/>
            <p:cNvSpPr/>
            <p:nvPr/>
          </p:nvSpPr>
          <p:spPr>
            <a:xfrm>
              <a:off x="4139150" y="3094925"/>
              <a:ext cx="547850" cy="1242650"/>
            </a:xfrm>
            <a:custGeom>
              <a:rect b="b" l="l" r="r" t="t"/>
              <a:pathLst>
                <a:path extrusionOk="0" h="49706" w="21914">
                  <a:moveTo>
                    <a:pt x="2918" y="1"/>
                  </a:moveTo>
                  <a:cubicBezTo>
                    <a:pt x="1304" y="1"/>
                    <a:pt x="0" y="1304"/>
                    <a:pt x="0" y="2919"/>
                  </a:cubicBezTo>
                  <a:lnTo>
                    <a:pt x="0" y="49705"/>
                  </a:lnTo>
                  <a:lnTo>
                    <a:pt x="21914" y="49705"/>
                  </a:lnTo>
                  <a:lnTo>
                    <a:pt x="21914" y="2919"/>
                  </a:lnTo>
                  <a:cubicBezTo>
                    <a:pt x="21914" y="1304"/>
                    <a:pt x="20596" y="1"/>
                    <a:pt x="189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48"/>
            <p:cNvSpPr/>
            <p:nvPr/>
          </p:nvSpPr>
          <p:spPr>
            <a:xfrm>
              <a:off x="4139150" y="4145250"/>
              <a:ext cx="547850" cy="64850"/>
            </a:xfrm>
            <a:custGeom>
              <a:rect b="b" l="l" r="r" t="t"/>
              <a:pathLst>
                <a:path extrusionOk="0" h="2594" w="21914">
                  <a:moveTo>
                    <a:pt x="0" y="1"/>
                  </a:moveTo>
                  <a:lnTo>
                    <a:pt x="0" y="2593"/>
                  </a:lnTo>
                  <a:lnTo>
                    <a:pt x="21914" y="2593"/>
                  </a:lnTo>
                  <a:lnTo>
                    <a:pt x="2191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48"/>
            <p:cNvSpPr/>
            <p:nvPr/>
          </p:nvSpPr>
          <p:spPr>
            <a:xfrm>
              <a:off x="4139150" y="3962525"/>
              <a:ext cx="547850" cy="65200"/>
            </a:xfrm>
            <a:custGeom>
              <a:rect b="b" l="l" r="r" t="t"/>
              <a:pathLst>
                <a:path extrusionOk="0" h="2608" w="21914">
                  <a:moveTo>
                    <a:pt x="0" y="1"/>
                  </a:moveTo>
                  <a:lnTo>
                    <a:pt x="0" y="2607"/>
                  </a:lnTo>
                  <a:lnTo>
                    <a:pt x="21914" y="2607"/>
                  </a:lnTo>
                  <a:lnTo>
                    <a:pt x="2191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48"/>
            <p:cNvSpPr/>
            <p:nvPr/>
          </p:nvSpPr>
          <p:spPr>
            <a:xfrm>
              <a:off x="4265575" y="2905125"/>
              <a:ext cx="261000" cy="223175"/>
            </a:xfrm>
            <a:custGeom>
              <a:rect b="b" l="l" r="r" t="t"/>
              <a:pathLst>
                <a:path extrusionOk="0" h="8927" w="10440">
                  <a:moveTo>
                    <a:pt x="5978" y="0"/>
                  </a:moveTo>
                  <a:cubicBezTo>
                    <a:pt x="1998" y="0"/>
                    <a:pt x="0" y="4802"/>
                    <a:pt x="2819" y="7607"/>
                  </a:cubicBezTo>
                  <a:cubicBezTo>
                    <a:pt x="3727" y="8519"/>
                    <a:pt x="4845" y="8927"/>
                    <a:pt x="5942" y="8927"/>
                  </a:cubicBezTo>
                  <a:cubicBezTo>
                    <a:pt x="8236" y="8927"/>
                    <a:pt x="10440" y="7145"/>
                    <a:pt x="10440" y="4462"/>
                  </a:cubicBezTo>
                  <a:cubicBezTo>
                    <a:pt x="10440" y="1997"/>
                    <a:pt x="8443" y="0"/>
                    <a:pt x="59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48"/>
            <p:cNvSpPr/>
            <p:nvPr/>
          </p:nvSpPr>
          <p:spPr>
            <a:xfrm>
              <a:off x="4315850" y="2942300"/>
              <a:ext cx="173200" cy="148650"/>
            </a:xfrm>
            <a:custGeom>
              <a:rect b="b" l="l" r="r" t="t"/>
              <a:pathLst>
                <a:path extrusionOk="0" h="5946" w="6928">
                  <a:moveTo>
                    <a:pt x="3967" y="1"/>
                  </a:moveTo>
                  <a:cubicBezTo>
                    <a:pt x="1318" y="1"/>
                    <a:pt x="1" y="3202"/>
                    <a:pt x="1856" y="5072"/>
                  </a:cubicBezTo>
                  <a:cubicBezTo>
                    <a:pt x="2460" y="5675"/>
                    <a:pt x="3203" y="5945"/>
                    <a:pt x="3932" y="5945"/>
                  </a:cubicBezTo>
                  <a:cubicBezTo>
                    <a:pt x="5460" y="5945"/>
                    <a:pt x="6927" y="4759"/>
                    <a:pt x="6927" y="2975"/>
                  </a:cubicBezTo>
                  <a:cubicBezTo>
                    <a:pt x="6927" y="1332"/>
                    <a:pt x="5596" y="1"/>
                    <a:pt x="396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48"/>
            <p:cNvSpPr/>
            <p:nvPr/>
          </p:nvSpPr>
          <p:spPr>
            <a:xfrm>
              <a:off x="4230500" y="3370075"/>
              <a:ext cx="357000" cy="491200"/>
            </a:xfrm>
            <a:custGeom>
              <a:rect b="b" l="l" r="r" t="t"/>
              <a:pathLst>
                <a:path extrusionOk="0" h="19648" w="14280">
                  <a:moveTo>
                    <a:pt x="1" y="1"/>
                  </a:moveTo>
                  <a:lnTo>
                    <a:pt x="1" y="19648"/>
                  </a:lnTo>
                  <a:lnTo>
                    <a:pt x="14279" y="19648"/>
                  </a:lnTo>
                  <a:lnTo>
                    <a:pt x="1427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48"/>
            <p:cNvSpPr/>
            <p:nvPr/>
          </p:nvSpPr>
          <p:spPr>
            <a:xfrm>
              <a:off x="4268750" y="3406550"/>
              <a:ext cx="280500" cy="422150"/>
            </a:xfrm>
            <a:custGeom>
              <a:rect b="b" l="l" r="r" t="t"/>
              <a:pathLst>
                <a:path extrusionOk="0" h="16886" w="11220">
                  <a:moveTo>
                    <a:pt x="1" y="1"/>
                  </a:moveTo>
                  <a:lnTo>
                    <a:pt x="1" y="16885"/>
                  </a:lnTo>
                  <a:lnTo>
                    <a:pt x="11219" y="16885"/>
                  </a:lnTo>
                  <a:lnTo>
                    <a:pt x="1121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06" name="Shape 1006"/>
        <p:cNvGrpSpPr/>
        <p:nvPr/>
      </p:nvGrpSpPr>
      <p:grpSpPr>
        <a:xfrm>
          <a:off x="0" y="0"/>
          <a:ext cx="0" cy="0"/>
          <a:chOff x="0" y="0"/>
          <a:chExt cx="0" cy="0"/>
        </a:xfrm>
      </p:grpSpPr>
      <p:sp>
        <p:nvSpPr>
          <p:cNvPr id="1007" name="Google Shape;1007;p49"/>
          <p:cNvSpPr txBox="1"/>
          <p:nvPr>
            <p:ph type="title"/>
          </p:nvPr>
        </p:nvSpPr>
        <p:spPr>
          <a:xfrm>
            <a:off x="714300" y="352325"/>
            <a:ext cx="7715400" cy="468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ANALYSIS</a:t>
            </a:r>
            <a:endParaRPr/>
          </a:p>
        </p:txBody>
      </p:sp>
      <p:sp>
        <p:nvSpPr>
          <p:cNvPr id="1008" name="Google Shape;1008;p49"/>
          <p:cNvSpPr/>
          <p:nvPr/>
        </p:nvSpPr>
        <p:spPr>
          <a:xfrm>
            <a:off x="5037012" y="2593803"/>
            <a:ext cx="516743" cy="427388"/>
          </a:xfrm>
          <a:custGeom>
            <a:rect b="b" l="l" r="r" t="t"/>
            <a:pathLst>
              <a:path extrusionOk="0" h="173735" w="209845">
                <a:moveTo>
                  <a:pt x="152727" y="6133"/>
                </a:moveTo>
                <a:cubicBezTo>
                  <a:pt x="154684" y="6133"/>
                  <a:pt x="156478" y="6916"/>
                  <a:pt x="157750" y="8188"/>
                </a:cubicBezTo>
                <a:cubicBezTo>
                  <a:pt x="159055" y="9493"/>
                  <a:pt x="159838" y="11255"/>
                  <a:pt x="159838" y="13245"/>
                </a:cubicBezTo>
                <a:cubicBezTo>
                  <a:pt x="159838" y="14908"/>
                  <a:pt x="161208" y="16278"/>
                  <a:pt x="162904" y="16278"/>
                </a:cubicBezTo>
                <a:lnTo>
                  <a:pt x="170602" y="16278"/>
                </a:lnTo>
                <a:cubicBezTo>
                  <a:pt x="172560" y="16278"/>
                  <a:pt x="174321" y="17094"/>
                  <a:pt x="175626" y="18366"/>
                </a:cubicBezTo>
                <a:cubicBezTo>
                  <a:pt x="178366" y="21139"/>
                  <a:pt x="178366" y="25640"/>
                  <a:pt x="175626" y="28413"/>
                </a:cubicBezTo>
                <a:cubicBezTo>
                  <a:pt x="174321" y="29685"/>
                  <a:pt x="172560" y="30500"/>
                  <a:pt x="170602" y="30500"/>
                </a:cubicBezTo>
                <a:lnTo>
                  <a:pt x="134884" y="30500"/>
                </a:lnTo>
                <a:cubicBezTo>
                  <a:pt x="132926" y="30500"/>
                  <a:pt x="131132" y="29685"/>
                  <a:pt x="129860" y="28413"/>
                </a:cubicBezTo>
                <a:cubicBezTo>
                  <a:pt x="127088" y="25607"/>
                  <a:pt x="127088" y="21171"/>
                  <a:pt x="129860" y="18366"/>
                </a:cubicBezTo>
                <a:cubicBezTo>
                  <a:pt x="131132" y="17094"/>
                  <a:pt x="132926" y="16278"/>
                  <a:pt x="134884" y="16278"/>
                </a:cubicBezTo>
                <a:lnTo>
                  <a:pt x="142582" y="16278"/>
                </a:lnTo>
                <a:cubicBezTo>
                  <a:pt x="144246" y="16278"/>
                  <a:pt x="145648" y="14908"/>
                  <a:pt x="145648" y="13245"/>
                </a:cubicBezTo>
                <a:cubicBezTo>
                  <a:pt x="145648" y="11255"/>
                  <a:pt x="146431" y="9493"/>
                  <a:pt x="147703" y="8188"/>
                </a:cubicBezTo>
                <a:cubicBezTo>
                  <a:pt x="149008" y="6916"/>
                  <a:pt x="150770" y="6133"/>
                  <a:pt x="152727" y="6133"/>
                </a:cubicBezTo>
                <a:close/>
                <a:moveTo>
                  <a:pt x="166982" y="50627"/>
                </a:moveTo>
                <a:cubicBezTo>
                  <a:pt x="165318" y="50627"/>
                  <a:pt x="163948" y="51997"/>
                  <a:pt x="163948" y="53693"/>
                </a:cubicBezTo>
                <a:cubicBezTo>
                  <a:pt x="163948" y="55389"/>
                  <a:pt x="165318" y="56759"/>
                  <a:pt x="166982" y="56759"/>
                </a:cubicBezTo>
                <a:lnTo>
                  <a:pt x="194284" y="56759"/>
                </a:lnTo>
                <a:cubicBezTo>
                  <a:pt x="195948" y="56759"/>
                  <a:pt x="197351" y="55389"/>
                  <a:pt x="197351" y="53693"/>
                </a:cubicBezTo>
                <a:cubicBezTo>
                  <a:pt x="197351" y="51997"/>
                  <a:pt x="195948" y="50627"/>
                  <a:pt x="194284" y="50627"/>
                </a:cubicBezTo>
                <a:close/>
                <a:moveTo>
                  <a:pt x="151487" y="50301"/>
                </a:moveTo>
                <a:lnTo>
                  <a:pt x="151487" y="57086"/>
                </a:lnTo>
                <a:lnTo>
                  <a:pt x="144702" y="57086"/>
                </a:lnTo>
                <a:lnTo>
                  <a:pt x="144702" y="50301"/>
                </a:lnTo>
                <a:close/>
                <a:moveTo>
                  <a:pt x="141636" y="44201"/>
                </a:moveTo>
                <a:cubicBezTo>
                  <a:pt x="139972" y="44201"/>
                  <a:pt x="138602" y="45571"/>
                  <a:pt x="138602" y="47234"/>
                </a:cubicBezTo>
                <a:lnTo>
                  <a:pt x="138602" y="60119"/>
                </a:lnTo>
                <a:cubicBezTo>
                  <a:pt x="138602" y="61816"/>
                  <a:pt x="139972" y="63186"/>
                  <a:pt x="141636" y="63186"/>
                </a:cubicBezTo>
                <a:lnTo>
                  <a:pt x="154521" y="63186"/>
                </a:lnTo>
                <a:cubicBezTo>
                  <a:pt x="156217" y="63186"/>
                  <a:pt x="157587" y="61816"/>
                  <a:pt x="157587" y="60119"/>
                </a:cubicBezTo>
                <a:lnTo>
                  <a:pt x="157587" y="47234"/>
                </a:lnTo>
                <a:cubicBezTo>
                  <a:pt x="157587" y="45571"/>
                  <a:pt x="156217" y="44201"/>
                  <a:pt x="154521" y="44201"/>
                </a:cubicBezTo>
                <a:close/>
                <a:moveTo>
                  <a:pt x="166982" y="75059"/>
                </a:moveTo>
                <a:cubicBezTo>
                  <a:pt x="165318" y="75059"/>
                  <a:pt x="163948" y="76429"/>
                  <a:pt x="163948" y="78093"/>
                </a:cubicBezTo>
                <a:cubicBezTo>
                  <a:pt x="163948" y="79789"/>
                  <a:pt x="165318" y="81159"/>
                  <a:pt x="166982" y="81159"/>
                </a:cubicBezTo>
                <a:lnTo>
                  <a:pt x="194284" y="81159"/>
                </a:lnTo>
                <a:cubicBezTo>
                  <a:pt x="195948" y="81159"/>
                  <a:pt x="197351" y="79789"/>
                  <a:pt x="197351" y="78093"/>
                </a:cubicBezTo>
                <a:cubicBezTo>
                  <a:pt x="197351" y="76429"/>
                  <a:pt x="195948" y="75059"/>
                  <a:pt x="194284" y="75059"/>
                </a:cubicBezTo>
                <a:close/>
                <a:moveTo>
                  <a:pt x="151487" y="74733"/>
                </a:moveTo>
                <a:lnTo>
                  <a:pt x="151487" y="81485"/>
                </a:lnTo>
                <a:lnTo>
                  <a:pt x="144702" y="81485"/>
                </a:lnTo>
                <a:lnTo>
                  <a:pt x="144702" y="74733"/>
                </a:lnTo>
                <a:close/>
                <a:moveTo>
                  <a:pt x="141636" y="68600"/>
                </a:moveTo>
                <a:cubicBezTo>
                  <a:pt x="139972" y="68600"/>
                  <a:pt x="138602" y="69970"/>
                  <a:pt x="138602" y="71667"/>
                </a:cubicBezTo>
                <a:lnTo>
                  <a:pt x="138602" y="84552"/>
                </a:lnTo>
                <a:cubicBezTo>
                  <a:pt x="138602" y="86248"/>
                  <a:pt x="139972" y="87618"/>
                  <a:pt x="141636" y="87618"/>
                </a:cubicBezTo>
                <a:lnTo>
                  <a:pt x="154521" y="87618"/>
                </a:lnTo>
                <a:cubicBezTo>
                  <a:pt x="156217" y="87618"/>
                  <a:pt x="157587" y="86248"/>
                  <a:pt x="157587" y="84552"/>
                </a:cubicBezTo>
                <a:lnTo>
                  <a:pt x="157587" y="71667"/>
                </a:lnTo>
                <a:cubicBezTo>
                  <a:pt x="157587" y="69970"/>
                  <a:pt x="156217" y="68600"/>
                  <a:pt x="154521" y="68600"/>
                </a:cubicBezTo>
                <a:close/>
                <a:moveTo>
                  <a:pt x="166982" y="99459"/>
                </a:moveTo>
                <a:cubicBezTo>
                  <a:pt x="165318" y="99459"/>
                  <a:pt x="163948" y="100829"/>
                  <a:pt x="163948" y="102525"/>
                </a:cubicBezTo>
                <a:cubicBezTo>
                  <a:pt x="163948" y="104221"/>
                  <a:pt x="165318" y="105591"/>
                  <a:pt x="166982" y="105591"/>
                </a:cubicBezTo>
                <a:lnTo>
                  <a:pt x="194284" y="105591"/>
                </a:lnTo>
                <a:cubicBezTo>
                  <a:pt x="195948" y="105591"/>
                  <a:pt x="197351" y="104221"/>
                  <a:pt x="197351" y="102525"/>
                </a:cubicBezTo>
                <a:cubicBezTo>
                  <a:pt x="197351" y="100829"/>
                  <a:pt x="195948" y="99459"/>
                  <a:pt x="194284" y="99459"/>
                </a:cubicBezTo>
                <a:close/>
                <a:moveTo>
                  <a:pt x="151487" y="99133"/>
                </a:moveTo>
                <a:lnTo>
                  <a:pt x="151487" y="105918"/>
                </a:lnTo>
                <a:lnTo>
                  <a:pt x="144702" y="105918"/>
                </a:lnTo>
                <a:lnTo>
                  <a:pt x="144702" y="99133"/>
                </a:lnTo>
                <a:close/>
                <a:moveTo>
                  <a:pt x="141636" y="93033"/>
                </a:moveTo>
                <a:cubicBezTo>
                  <a:pt x="139972" y="93033"/>
                  <a:pt x="138602" y="94403"/>
                  <a:pt x="138602" y="96099"/>
                </a:cubicBezTo>
                <a:lnTo>
                  <a:pt x="138602" y="108984"/>
                </a:lnTo>
                <a:cubicBezTo>
                  <a:pt x="138602" y="110647"/>
                  <a:pt x="139972" y="112017"/>
                  <a:pt x="141636" y="112017"/>
                </a:cubicBezTo>
                <a:lnTo>
                  <a:pt x="154521" y="112017"/>
                </a:lnTo>
                <a:cubicBezTo>
                  <a:pt x="156217" y="112017"/>
                  <a:pt x="157587" y="110647"/>
                  <a:pt x="157587" y="108984"/>
                </a:cubicBezTo>
                <a:lnTo>
                  <a:pt x="157587" y="96099"/>
                </a:lnTo>
                <a:cubicBezTo>
                  <a:pt x="157587" y="94403"/>
                  <a:pt x="156217" y="93033"/>
                  <a:pt x="154521" y="93033"/>
                </a:cubicBezTo>
                <a:close/>
                <a:moveTo>
                  <a:pt x="114757" y="90097"/>
                </a:moveTo>
                <a:lnTo>
                  <a:pt x="126239" y="102101"/>
                </a:lnTo>
                <a:lnTo>
                  <a:pt x="114757" y="114138"/>
                </a:lnTo>
                <a:lnTo>
                  <a:pt x="114757" y="113257"/>
                </a:lnTo>
                <a:cubicBezTo>
                  <a:pt x="114757" y="111561"/>
                  <a:pt x="113387" y="110191"/>
                  <a:pt x="111691" y="110191"/>
                </a:cubicBezTo>
                <a:lnTo>
                  <a:pt x="89314" y="110191"/>
                </a:lnTo>
                <a:lnTo>
                  <a:pt x="89314" y="94044"/>
                </a:lnTo>
                <a:lnTo>
                  <a:pt x="111691" y="94044"/>
                </a:lnTo>
                <a:cubicBezTo>
                  <a:pt x="113387" y="94044"/>
                  <a:pt x="114757" y="92674"/>
                  <a:pt x="114757" y="90978"/>
                </a:cubicBezTo>
                <a:lnTo>
                  <a:pt x="114757" y="90097"/>
                </a:lnTo>
                <a:close/>
                <a:moveTo>
                  <a:pt x="41297" y="98709"/>
                </a:moveTo>
                <a:lnTo>
                  <a:pt x="41297" y="98709"/>
                </a:lnTo>
                <a:cubicBezTo>
                  <a:pt x="40841" y="101155"/>
                  <a:pt x="40678" y="103797"/>
                  <a:pt x="41069" y="106342"/>
                </a:cubicBezTo>
                <a:cubicBezTo>
                  <a:pt x="41297" y="108005"/>
                  <a:pt x="41754" y="109604"/>
                  <a:pt x="42472" y="111104"/>
                </a:cubicBezTo>
                <a:cubicBezTo>
                  <a:pt x="44233" y="114758"/>
                  <a:pt x="46451" y="115508"/>
                  <a:pt x="47626" y="120466"/>
                </a:cubicBezTo>
                <a:cubicBezTo>
                  <a:pt x="48082" y="122228"/>
                  <a:pt x="48180" y="124022"/>
                  <a:pt x="47984" y="125620"/>
                </a:cubicBezTo>
                <a:cubicBezTo>
                  <a:pt x="45619" y="126164"/>
                  <a:pt x="43254" y="126435"/>
                  <a:pt x="40908" y="126435"/>
                </a:cubicBezTo>
                <a:cubicBezTo>
                  <a:pt x="40439" y="126435"/>
                  <a:pt x="39971" y="126425"/>
                  <a:pt x="39503" y="126403"/>
                </a:cubicBezTo>
                <a:cubicBezTo>
                  <a:pt x="36535" y="126272"/>
                  <a:pt x="33534" y="125685"/>
                  <a:pt x="30533" y="124674"/>
                </a:cubicBezTo>
                <a:cubicBezTo>
                  <a:pt x="30337" y="124119"/>
                  <a:pt x="30174" y="123565"/>
                  <a:pt x="30043" y="123010"/>
                </a:cubicBezTo>
                <a:cubicBezTo>
                  <a:pt x="28739" y="117595"/>
                  <a:pt x="29652" y="110452"/>
                  <a:pt x="32555" y="105918"/>
                </a:cubicBezTo>
                <a:cubicBezTo>
                  <a:pt x="34480" y="102884"/>
                  <a:pt x="37383" y="100503"/>
                  <a:pt x="41297" y="98709"/>
                </a:cubicBezTo>
                <a:close/>
                <a:moveTo>
                  <a:pt x="166982" y="123891"/>
                </a:moveTo>
                <a:cubicBezTo>
                  <a:pt x="165318" y="123891"/>
                  <a:pt x="163948" y="125261"/>
                  <a:pt x="163948" y="126957"/>
                </a:cubicBezTo>
                <a:cubicBezTo>
                  <a:pt x="163948" y="128654"/>
                  <a:pt x="165318" y="129991"/>
                  <a:pt x="166982" y="129991"/>
                </a:cubicBezTo>
                <a:lnTo>
                  <a:pt x="194284" y="129991"/>
                </a:lnTo>
                <a:cubicBezTo>
                  <a:pt x="195948" y="129991"/>
                  <a:pt x="197351" y="128654"/>
                  <a:pt x="197351" y="126957"/>
                </a:cubicBezTo>
                <a:cubicBezTo>
                  <a:pt x="197351" y="125261"/>
                  <a:pt x="195948" y="123891"/>
                  <a:pt x="194284" y="123891"/>
                </a:cubicBezTo>
                <a:close/>
                <a:moveTo>
                  <a:pt x="151487" y="123565"/>
                </a:moveTo>
                <a:lnTo>
                  <a:pt x="151487" y="130317"/>
                </a:lnTo>
                <a:lnTo>
                  <a:pt x="144702" y="130317"/>
                </a:lnTo>
                <a:lnTo>
                  <a:pt x="144702" y="123565"/>
                </a:lnTo>
                <a:close/>
                <a:moveTo>
                  <a:pt x="48657" y="43570"/>
                </a:moveTo>
                <a:cubicBezTo>
                  <a:pt x="46886" y="43570"/>
                  <a:pt x="44838" y="44424"/>
                  <a:pt x="43320" y="45082"/>
                </a:cubicBezTo>
                <a:cubicBezTo>
                  <a:pt x="40351" y="46386"/>
                  <a:pt x="37676" y="47919"/>
                  <a:pt x="35295" y="49714"/>
                </a:cubicBezTo>
                <a:cubicBezTo>
                  <a:pt x="32490" y="51801"/>
                  <a:pt x="30076" y="54215"/>
                  <a:pt x="27988" y="56890"/>
                </a:cubicBezTo>
                <a:cubicBezTo>
                  <a:pt x="26977" y="58227"/>
                  <a:pt x="27206" y="60152"/>
                  <a:pt x="28543" y="61163"/>
                </a:cubicBezTo>
                <a:cubicBezTo>
                  <a:pt x="29098" y="61596"/>
                  <a:pt x="29754" y="61805"/>
                  <a:pt x="30404" y="61805"/>
                </a:cubicBezTo>
                <a:cubicBezTo>
                  <a:pt x="31321" y="61805"/>
                  <a:pt x="32225" y="61391"/>
                  <a:pt x="32816" y="60609"/>
                </a:cubicBezTo>
                <a:cubicBezTo>
                  <a:pt x="34545" y="58358"/>
                  <a:pt x="36567" y="56368"/>
                  <a:pt x="38916" y="54607"/>
                </a:cubicBezTo>
                <a:cubicBezTo>
                  <a:pt x="40449" y="53497"/>
                  <a:pt x="42080" y="52454"/>
                  <a:pt x="43907" y="51540"/>
                </a:cubicBezTo>
                <a:lnTo>
                  <a:pt x="43907" y="51540"/>
                </a:lnTo>
                <a:cubicBezTo>
                  <a:pt x="42961" y="54541"/>
                  <a:pt x="42765" y="57608"/>
                  <a:pt x="43157" y="60609"/>
                </a:cubicBezTo>
                <a:cubicBezTo>
                  <a:pt x="43613" y="64327"/>
                  <a:pt x="44918" y="67981"/>
                  <a:pt x="46745" y="71210"/>
                </a:cubicBezTo>
                <a:cubicBezTo>
                  <a:pt x="48604" y="74472"/>
                  <a:pt x="50431" y="77636"/>
                  <a:pt x="51866" y="81126"/>
                </a:cubicBezTo>
                <a:cubicBezTo>
                  <a:pt x="53236" y="84486"/>
                  <a:pt x="54150" y="87911"/>
                  <a:pt x="53628" y="90521"/>
                </a:cubicBezTo>
                <a:cubicBezTo>
                  <a:pt x="53595" y="90782"/>
                  <a:pt x="53530" y="91043"/>
                  <a:pt x="53497" y="91304"/>
                </a:cubicBezTo>
                <a:cubicBezTo>
                  <a:pt x="53236" y="92674"/>
                  <a:pt x="53106" y="93913"/>
                  <a:pt x="54084" y="95153"/>
                </a:cubicBezTo>
                <a:cubicBezTo>
                  <a:pt x="54772" y="96021"/>
                  <a:pt x="55575" y="96519"/>
                  <a:pt x="56563" y="96519"/>
                </a:cubicBezTo>
                <a:cubicBezTo>
                  <a:pt x="57543" y="96519"/>
                  <a:pt x="58706" y="96029"/>
                  <a:pt x="60119" y="94925"/>
                </a:cubicBezTo>
                <a:cubicBezTo>
                  <a:pt x="61293" y="94011"/>
                  <a:pt x="62402" y="92870"/>
                  <a:pt x="63381" y="91663"/>
                </a:cubicBezTo>
                <a:cubicBezTo>
                  <a:pt x="65110" y="89445"/>
                  <a:pt x="66480" y="86900"/>
                  <a:pt x="67263" y="84193"/>
                </a:cubicBezTo>
                <a:cubicBezTo>
                  <a:pt x="67556" y="84813"/>
                  <a:pt x="67882" y="85432"/>
                  <a:pt x="68143" y="86052"/>
                </a:cubicBezTo>
                <a:cubicBezTo>
                  <a:pt x="70068" y="90293"/>
                  <a:pt x="71373" y="95316"/>
                  <a:pt x="71308" y="100013"/>
                </a:cubicBezTo>
                <a:cubicBezTo>
                  <a:pt x="71242" y="106276"/>
                  <a:pt x="68861" y="111626"/>
                  <a:pt x="64490" y="116160"/>
                </a:cubicBezTo>
                <a:cubicBezTo>
                  <a:pt x="61946" y="118802"/>
                  <a:pt x="58847" y="121053"/>
                  <a:pt x="55552" y="122978"/>
                </a:cubicBezTo>
                <a:cubicBezTo>
                  <a:pt x="55063" y="123173"/>
                  <a:pt x="54639" y="123402"/>
                  <a:pt x="54182" y="123565"/>
                </a:cubicBezTo>
                <a:cubicBezTo>
                  <a:pt x="54117" y="122097"/>
                  <a:pt x="53921" y="120564"/>
                  <a:pt x="53562" y="119031"/>
                </a:cubicBezTo>
                <a:cubicBezTo>
                  <a:pt x="52094" y="112996"/>
                  <a:pt x="47756" y="110191"/>
                  <a:pt x="47104" y="105494"/>
                </a:cubicBezTo>
                <a:cubicBezTo>
                  <a:pt x="46777" y="103210"/>
                  <a:pt x="47038" y="100764"/>
                  <a:pt x="47593" y="98578"/>
                </a:cubicBezTo>
                <a:cubicBezTo>
                  <a:pt x="47854" y="97567"/>
                  <a:pt x="48376" y="96686"/>
                  <a:pt x="48506" y="95577"/>
                </a:cubicBezTo>
                <a:cubicBezTo>
                  <a:pt x="48930" y="92804"/>
                  <a:pt x="47495" y="91663"/>
                  <a:pt x="45375" y="91336"/>
                </a:cubicBezTo>
                <a:cubicBezTo>
                  <a:pt x="45225" y="91317"/>
                  <a:pt x="45066" y="91307"/>
                  <a:pt x="44898" y="91307"/>
                </a:cubicBezTo>
                <a:cubicBezTo>
                  <a:pt x="42594" y="91307"/>
                  <a:pt x="38795" y="93097"/>
                  <a:pt x="37122" y="93979"/>
                </a:cubicBezTo>
                <a:cubicBezTo>
                  <a:pt x="32914" y="96164"/>
                  <a:pt x="29685" y="99067"/>
                  <a:pt x="27434" y="102590"/>
                </a:cubicBezTo>
                <a:cubicBezTo>
                  <a:pt x="24694" y="106831"/>
                  <a:pt x="23389" y="111920"/>
                  <a:pt x="23389" y="117759"/>
                </a:cubicBezTo>
                <a:cubicBezTo>
                  <a:pt x="23389" y="119031"/>
                  <a:pt x="23422" y="120336"/>
                  <a:pt x="23585" y="121575"/>
                </a:cubicBezTo>
                <a:cubicBezTo>
                  <a:pt x="18137" y="118574"/>
                  <a:pt x="13407" y="114399"/>
                  <a:pt x="10439" y="109408"/>
                </a:cubicBezTo>
                <a:cubicBezTo>
                  <a:pt x="7340" y="104123"/>
                  <a:pt x="6459" y="98448"/>
                  <a:pt x="7829" y="92478"/>
                </a:cubicBezTo>
                <a:cubicBezTo>
                  <a:pt x="8286" y="90619"/>
                  <a:pt x="9004" y="88531"/>
                  <a:pt x="9917" y="86509"/>
                </a:cubicBezTo>
                <a:cubicBezTo>
                  <a:pt x="10113" y="86019"/>
                  <a:pt x="10374" y="85530"/>
                  <a:pt x="10602" y="85041"/>
                </a:cubicBezTo>
                <a:cubicBezTo>
                  <a:pt x="10993" y="87161"/>
                  <a:pt x="11581" y="89510"/>
                  <a:pt x="12461" y="91663"/>
                </a:cubicBezTo>
                <a:cubicBezTo>
                  <a:pt x="13342" y="93783"/>
                  <a:pt x="15006" y="96817"/>
                  <a:pt x="16930" y="98154"/>
                </a:cubicBezTo>
                <a:cubicBezTo>
                  <a:pt x="17974" y="98970"/>
                  <a:pt x="19148" y="99655"/>
                  <a:pt x="20518" y="99655"/>
                </a:cubicBezTo>
                <a:cubicBezTo>
                  <a:pt x="21823" y="99655"/>
                  <a:pt x="22932" y="99133"/>
                  <a:pt x="23650" y="97828"/>
                </a:cubicBezTo>
                <a:cubicBezTo>
                  <a:pt x="23878" y="97436"/>
                  <a:pt x="24041" y="96980"/>
                  <a:pt x="24107" y="96425"/>
                </a:cubicBezTo>
                <a:cubicBezTo>
                  <a:pt x="24270" y="95153"/>
                  <a:pt x="24009" y="93816"/>
                  <a:pt x="23976" y="92576"/>
                </a:cubicBezTo>
                <a:cubicBezTo>
                  <a:pt x="23911" y="90260"/>
                  <a:pt x="24009" y="87781"/>
                  <a:pt x="24237" y="85269"/>
                </a:cubicBezTo>
                <a:cubicBezTo>
                  <a:pt x="24563" y="81714"/>
                  <a:pt x="25118" y="78386"/>
                  <a:pt x="26031" y="74929"/>
                </a:cubicBezTo>
                <a:cubicBezTo>
                  <a:pt x="26357" y="73820"/>
                  <a:pt x="26618" y="72841"/>
                  <a:pt x="26912" y="71960"/>
                </a:cubicBezTo>
                <a:cubicBezTo>
                  <a:pt x="27466" y="70362"/>
                  <a:pt x="26586" y="68633"/>
                  <a:pt x="24987" y="68111"/>
                </a:cubicBezTo>
                <a:cubicBezTo>
                  <a:pt x="24675" y="68007"/>
                  <a:pt x="24356" y="67957"/>
                  <a:pt x="24042" y="67957"/>
                </a:cubicBezTo>
                <a:cubicBezTo>
                  <a:pt x="22779" y="67957"/>
                  <a:pt x="21582" y="68756"/>
                  <a:pt x="21138" y="70036"/>
                </a:cubicBezTo>
                <a:cubicBezTo>
                  <a:pt x="20747" y="71210"/>
                  <a:pt x="20421" y="72319"/>
                  <a:pt x="20127" y="73330"/>
                </a:cubicBezTo>
                <a:cubicBezTo>
                  <a:pt x="19116" y="77082"/>
                  <a:pt x="18529" y="80866"/>
                  <a:pt x="18170" y="84747"/>
                </a:cubicBezTo>
                <a:cubicBezTo>
                  <a:pt x="18039" y="86117"/>
                  <a:pt x="17941" y="87455"/>
                  <a:pt x="17909" y="88792"/>
                </a:cubicBezTo>
                <a:cubicBezTo>
                  <a:pt x="16963" y="86248"/>
                  <a:pt x="16278" y="83345"/>
                  <a:pt x="16180" y="80572"/>
                </a:cubicBezTo>
                <a:cubicBezTo>
                  <a:pt x="16115" y="78452"/>
                  <a:pt x="16017" y="76136"/>
                  <a:pt x="14223" y="74929"/>
                </a:cubicBezTo>
                <a:cubicBezTo>
                  <a:pt x="13584" y="74507"/>
                  <a:pt x="12925" y="74268"/>
                  <a:pt x="12240" y="74268"/>
                </a:cubicBezTo>
                <a:cubicBezTo>
                  <a:pt x="10859" y="74268"/>
                  <a:pt x="9377" y="75238"/>
                  <a:pt x="7764" y="77636"/>
                </a:cubicBezTo>
                <a:cubicBezTo>
                  <a:pt x="6557" y="79495"/>
                  <a:pt x="5350" y="81746"/>
                  <a:pt x="4306" y="84062"/>
                </a:cubicBezTo>
                <a:cubicBezTo>
                  <a:pt x="3328" y="86346"/>
                  <a:pt x="2480" y="88694"/>
                  <a:pt x="1860" y="91108"/>
                </a:cubicBezTo>
                <a:cubicBezTo>
                  <a:pt x="1" y="99100"/>
                  <a:pt x="1534" y="106342"/>
                  <a:pt x="5187" y="112507"/>
                </a:cubicBezTo>
                <a:cubicBezTo>
                  <a:pt x="9265" y="119390"/>
                  <a:pt x="16017" y="124870"/>
                  <a:pt x="23617" y="128425"/>
                </a:cubicBezTo>
                <a:cubicBezTo>
                  <a:pt x="28543" y="130807"/>
                  <a:pt x="33762" y="132242"/>
                  <a:pt x="39242" y="132503"/>
                </a:cubicBezTo>
                <a:cubicBezTo>
                  <a:pt x="39774" y="132525"/>
                  <a:pt x="40303" y="132536"/>
                  <a:pt x="40830" y="132536"/>
                </a:cubicBezTo>
                <a:cubicBezTo>
                  <a:pt x="45673" y="132536"/>
                  <a:pt x="50334" y="131599"/>
                  <a:pt x="54835" y="129893"/>
                </a:cubicBezTo>
                <a:cubicBezTo>
                  <a:pt x="60184" y="127871"/>
                  <a:pt x="64914" y="124478"/>
                  <a:pt x="68894" y="120401"/>
                </a:cubicBezTo>
                <a:cubicBezTo>
                  <a:pt x="74341" y="114692"/>
                  <a:pt x="77310" y="107940"/>
                  <a:pt x="77407" y="100079"/>
                </a:cubicBezTo>
                <a:cubicBezTo>
                  <a:pt x="77473" y="94435"/>
                  <a:pt x="76037" y="88629"/>
                  <a:pt x="73689" y="83508"/>
                </a:cubicBezTo>
                <a:cubicBezTo>
                  <a:pt x="72645" y="81192"/>
                  <a:pt x="71373" y="78974"/>
                  <a:pt x="69905" y="76462"/>
                </a:cubicBezTo>
                <a:cubicBezTo>
                  <a:pt x="68894" y="74700"/>
                  <a:pt x="67948" y="73298"/>
                  <a:pt x="66578" y="72841"/>
                </a:cubicBezTo>
                <a:cubicBezTo>
                  <a:pt x="65955" y="72622"/>
                  <a:pt x="65390" y="72507"/>
                  <a:pt x="64885" y="72507"/>
                </a:cubicBezTo>
                <a:cubicBezTo>
                  <a:pt x="62980" y="72507"/>
                  <a:pt x="61925" y="74149"/>
                  <a:pt x="61848" y="78093"/>
                </a:cubicBezTo>
                <a:cubicBezTo>
                  <a:pt x="61848" y="79691"/>
                  <a:pt x="61783" y="80768"/>
                  <a:pt x="61587" y="81714"/>
                </a:cubicBezTo>
                <a:cubicBezTo>
                  <a:pt x="61424" y="82660"/>
                  <a:pt x="61065" y="83638"/>
                  <a:pt x="60380" y="85041"/>
                </a:cubicBezTo>
                <a:cubicBezTo>
                  <a:pt x="60184" y="85465"/>
                  <a:pt x="59956" y="85889"/>
                  <a:pt x="59695" y="86313"/>
                </a:cubicBezTo>
                <a:cubicBezTo>
                  <a:pt x="59336" y="83834"/>
                  <a:pt x="58521" y="81290"/>
                  <a:pt x="57509" y="78810"/>
                </a:cubicBezTo>
                <a:cubicBezTo>
                  <a:pt x="55976" y="75092"/>
                  <a:pt x="54052" y="71667"/>
                  <a:pt x="52062" y="68176"/>
                </a:cubicBezTo>
                <a:cubicBezTo>
                  <a:pt x="50627" y="65632"/>
                  <a:pt x="49583" y="62794"/>
                  <a:pt x="49224" y="59891"/>
                </a:cubicBezTo>
                <a:cubicBezTo>
                  <a:pt x="48898" y="57379"/>
                  <a:pt x="49093" y="54900"/>
                  <a:pt x="50007" y="52584"/>
                </a:cubicBezTo>
                <a:cubicBezTo>
                  <a:pt x="50496" y="51247"/>
                  <a:pt x="51540" y="50105"/>
                  <a:pt x="52062" y="48670"/>
                </a:cubicBezTo>
                <a:cubicBezTo>
                  <a:pt x="53073" y="46060"/>
                  <a:pt x="52094" y="44560"/>
                  <a:pt x="50105" y="43809"/>
                </a:cubicBezTo>
                <a:cubicBezTo>
                  <a:pt x="49658" y="43641"/>
                  <a:pt x="49169" y="43570"/>
                  <a:pt x="48657" y="43570"/>
                </a:cubicBezTo>
                <a:close/>
                <a:moveTo>
                  <a:pt x="141636" y="117465"/>
                </a:moveTo>
                <a:cubicBezTo>
                  <a:pt x="139972" y="117465"/>
                  <a:pt x="138602" y="118802"/>
                  <a:pt x="138602" y="120499"/>
                </a:cubicBezTo>
                <a:lnTo>
                  <a:pt x="138602" y="133383"/>
                </a:lnTo>
                <a:cubicBezTo>
                  <a:pt x="138602" y="135080"/>
                  <a:pt x="139972" y="136450"/>
                  <a:pt x="141636" y="136450"/>
                </a:cubicBezTo>
                <a:lnTo>
                  <a:pt x="154521" y="136450"/>
                </a:lnTo>
                <a:cubicBezTo>
                  <a:pt x="156217" y="136450"/>
                  <a:pt x="157587" y="135080"/>
                  <a:pt x="157587" y="133383"/>
                </a:cubicBezTo>
                <a:lnTo>
                  <a:pt x="157587" y="120499"/>
                </a:lnTo>
                <a:cubicBezTo>
                  <a:pt x="157587" y="118802"/>
                  <a:pt x="156217" y="117465"/>
                  <a:pt x="154521" y="117465"/>
                </a:cubicBezTo>
                <a:close/>
                <a:moveTo>
                  <a:pt x="152727" y="1"/>
                </a:moveTo>
                <a:cubicBezTo>
                  <a:pt x="149073" y="1"/>
                  <a:pt x="145779" y="1469"/>
                  <a:pt x="143397" y="3883"/>
                </a:cubicBezTo>
                <a:cubicBezTo>
                  <a:pt x="141669" y="5579"/>
                  <a:pt x="140462" y="7764"/>
                  <a:pt x="139875" y="10178"/>
                </a:cubicBezTo>
                <a:lnTo>
                  <a:pt x="134884" y="10178"/>
                </a:lnTo>
                <a:cubicBezTo>
                  <a:pt x="131230" y="10178"/>
                  <a:pt x="127936" y="11646"/>
                  <a:pt x="125522" y="14060"/>
                </a:cubicBezTo>
                <a:cubicBezTo>
                  <a:pt x="123826" y="15756"/>
                  <a:pt x="122586" y="17909"/>
                  <a:pt x="121999" y="20323"/>
                </a:cubicBezTo>
                <a:lnTo>
                  <a:pt x="98676" y="20323"/>
                </a:lnTo>
                <a:cubicBezTo>
                  <a:pt x="97012" y="20323"/>
                  <a:pt x="95609" y="21693"/>
                  <a:pt x="95609" y="23389"/>
                </a:cubicBezTo>
                <a:lnTo>
                  <a:pt x="95609" y="87911"/>
                </a:lnTo>
                <a:lnTo>
                  <a:pt x="86247" y="87911"/>
                </a:lnTo>
                <a:cubicBezTo>
                  <a:pt x="84551" y="87911"/>
                  <a:pt x="83181" y="89281"/>
                  <a:pt x="83181" y="90978"/>
                </a:cubicBezTo>
                <a:lnTo>
                  <a:pt x="83181" y="113257"/>
                </a:lnTo>
                <a:cubicBezTo>
                  <a:pt x="83181" y="114921"/>
                  <a:pt x="84551" y="116323"/>
                  <a:pt x="86247" y="116323"/>
                </a:cubicBezTo>
                <a:lnTo>
                  <a:pt x="95609" y="116323"/>
                </a:lnTo>
                <a:lnTo>
                  <a:pt x="95609" y="144866"/>
                </a:lnTo>
                <a:cubicBezTo>
                  <a:pt x="95609" y="146562"/>
                  <a:pt x="97012" y="147932"/>
                  <a:pt x="98676" y="147932"/>
                </a:cubicBezTo>
                <a:cubicBezTo>
                  <a:pt x="100372" y="147932"/>
                  <a:pt x="101742" y="146562"/>
                  <a:pt x="101742" y="144866"/>
                </a:cubicBezTo>
                <a:lnTo>
                  <a:pt x="101742" y="116323"/>
                </a:lnTo>
                <a:lnTo>
                  <a:pt x="108625" y="116323"/>
                </a:lnTo>
                <a:lnTo>
                  <a:pt x="108625" y="121771"/>
                </a:lnTo>
                <a:cubicBezTo>
                  <a:pt x="108625" y="123434"/>
                  <a:pt x="109995" y="124837"/>
                  <a:pt x="111691" y="124837"/>
                </a:cubicBezTo>
                <a:cubicBezTo>
                  <a:pt x="112637" y="124837"/>
                  <a:pt x="113485" y="124380"/>
                  <a:pt x="114040" y="123695"/>
                </a:cubicBezTo>
                <a:lnTo>
                  <a:pt x="132666" y="104221"/>
                </a:lnTo>
                <a:cubicBezTo>
                  <a:pt x="133807" y="103014"/>
                  <a:pt x="133775" y="101188"/>
                  <a:pt x="132666" y="100013"/>
                </a:cubicBezTo>
                <a:lnTo>
                  <a:pt x="123271" y="90195"/>
                </a:lnTo>
                <a:lnTo>
                  <a:pt x="113909" y="80376"/>
                </a:lnTo>
                <a:cubicBezTo>
                  <a:pt x="113302" y="79735"/>
                  <a:pt x="112494" y="79417"/>
                  <a:pt x="111688" y="79417"/>
                </a:cubicBezTo>
                <a:cubicBezTo>
                  <a:pt x="110936" y="79417"/>
                  <a:pt x="110186" y="79694"/>
                  <a:pt x="109603" y="80246"/>
                </a:cubicBezTo>
                <a:cubicBezTo>
                  <a:pt x="108951" y="80866"/>
                  <a:pt x="108625" y="81648"/>
                  <a:pt x="108625" y="82464"/>
                </a:cubicBezTo>
                <a:lnTo>
                  <a:pt x="108625" y="87911"/>
                </a:lnTo>
                <a:lnTo>
                  <a:pt x="101742" y="87911"/>
                </a:lnTo>
                <a:lnTo>
                  <a:pt x="101742" y="26456"/>
                </a:lnTo>
                <a:lnTo>
                  <a:pt x="121999" y="26456"/>
                </a:lnTo>
                <a:cubicBezTo>
                  <a:pt x="122586" y="28869"/>
                  <a:pt x="123826" y="31022"/>
                  <a:pt x="125522" y="32719"/>
                </a:cubicBezTo>
                <a:cubicBezTo>
                  <a:pt x="127936" y="35132"/>
                  <a:pt x="131230" y="36600"/>
                  <a:pt x="134884" y="36600"/>
                </a:cubicBezTo>
                <a:lnTo>
                  <a:pt x="170602" y="36600"/>
                </a:lnTo>
                <a:cubicBezTo>
                  <a:pt x="174256" y="36600"/>
                  <a:pt x="177550" y="35132"/>
                  <a:pt x="179932" y="32719"/>
                </a:cubicBezTo>
                <a:cubicBezTo>
                  <a:pt x="181628" y="31022"/>
                  <a:pt x="182900" y="28869"/>
                  <a:pt x="183455" y="26456"/>
                </a:cubicBezTo>
                <a:lnTo>
                  <a:pt x="203744" y="26456"/>
                </a:lnTo>
                <a:lnTo>
                  <a:pt x="203744" y="36796"/>
                </a:lnTo>
                <a:cubicBezTo>
                  <a:pt x="203744" y="38492"/>
                  <a:pt x="205114" y="39862"/>
                  <a:pt x="206778" y="39862"/>
                </a:cubicBezTo>
                <a:cubicBezTo>
                  <a:pt x="208474" y="39862"/>
                  <a:pt x="209844" y="38492"/>
                  <a:pt x="209844" y="36796"/>
                </a:cubicBezTo>
                <a:lnTo>
                  <a:pt x="209844" y="23389"/>
                </a:lnTo>
                <a:cubicBezTo>
                  <a:pt x="209844" y="21693"/>
                  <a:pt x="208474" y="20323"/>
                  <a:pt x="206778" y="20323"/>
                </a:cubicBezTo>
                <a:lnTo>
                  <a:pt x="183455" y="20323"/>
                </a:lnTo>
                <a:cubicBezTo>
                  <a:pt x="182900" y="17909"/>
                  <a:pt x="181628" y="15756"/>
                  <a:pt x="179932" y="14060"/>
                </a:cubicBezTo>
                <a:cubicBezTo>
                  <a:pt x="177550" y="11646"/>
                  <a:pt x="174256" y="10178"/>
                  <a:pt x="170602" y="10178"/>
                </a:cubicBezTo>
                <a:lnTo>
                  <a:pt x="165612" y="10178"/>
                </a:lnTo>
                <a:cubicBezTo>
                  <a:pt x="165024" y="7764"/>
                  <a:pt x="163785" y="5579"/>
                  <a:pt x="162089" y="3883"/>
                </a:cubicBezTo>
                <a:cubicBezTo>
                  <a:pt x="159707" y="1469"/>
                  <a:pt x="156380" y="1"/>
                  <a:pt x="152727" y="1"/>
                </a:cubicBezTo>
                <a:close/>
                <a:moveTo>
                  <a:pt x="166982" y="148323"/>
                </a:moveTo>
                <a:cubicBezTo>
                  <a:pt x="165318" y="148323"/>
                  <a:pt x="163948" y="149661"/>
                  <a:pt x="163948" y="151357"/>
                </a:cubicBezTo>
                <a:cubicBezTo>
                  <a:pt x="163948" y="153053"/>
                  <a:pt x="165318" y="154423"/>
                  <a:pt x="166982" y="154423"/>
                </a:cubicBezTo>
                <a:lnTo>
                  <a:pt x="194284" y="154423"/>
                </a:lnTo>
                <a:cubicBezTo>
                  <a:pt x="195948" y="154423"/>
                  <a:pt x="197351" y="153053"/>
                  <a:pt x="197351" y="151357"/>
                </a:cubicBezTo>
                <a:cubicBezTo>
                  <a:pt x="197351" y="149661"/>
                  <a:pt x="195948" y="148323"/>
                  <a:pt x="194284" y="148323"/>
                </a:cubicBezTo>
                <a:close/>
                <a:moveTo>
                  <a:pt x="151487" y="147997"/>
                </a:moveTo>
                <a:lnTo>
                  <a:pt x="151487" y="154750"/>
                </a:lnTo>
                <a:lnTo>
                  <a:pt x="144702" y="154750"/>
                </a:lnTo>
                <a:lnTo>
                  <a:pt x="144702" y="147997"/>
                </a:lnTo>
                <a:close/>
                <a:moveTo>
                  <a:pt x="141636" y="141865"/>
                </a:moveTo>
                <a:cubicBezTo>
                  <a:pt x="139972" y="141865"/>
                  <a:pt x="138602" y="143235"/>
                  <a:pt x="138602" y="144931"/>
                </a:cubicBezTo>
                <a:lnTo>
                  <a:pt x="138602" y="157816"/>
                </a:lnTo>
                <a:cubicBezTo>
                  <a:pt x="138602" y="159512"/>
                  <a:pt x="139972" y="160849"/>
                  <a:pt x="141636" y="160849"/>
                </a:cubicBezTo>
                <a:lnTo>
                  <a:pt x="154521" y="160849"/>
                </a:lnTo>
                <a:cubicBezTo>
                  <a:pt x="156217" y="160849"/>
                  <a:pt x="157587" y="159512"/>
                  <a:pt x="157587" y="157816"/>
                </a:cubicBezTo>
                <a:lnTo>
                  <a:pt x="157587" y="144931"/>
                </a:lnTo>
                <a:cubicBezTo>
                  <a:pt x="157587" y="143235"/>
                  <a:pt x="156217" y="141865"/>
                  <a:pt x="154521" y="141865"/>
                </a:cubicBezTo>
                <a:close/>
                <a:moveTo>
                  <a:pt x="206778" y="47202"/>
                </a:moveTo>
                <a:cubicBezTo>
                  <a:pt x="205114" y="47202"/>
                  <a:pt x="203744" y="48572"/>
                  <a:pt x="203744" y="50268"/>
                </a:cubicBezTo>
                <a:lnTo>
                  <a:pt x="203744" y="167602"/>
                </a:lnTo>
                <a:lnTo>
                  <a:pt x="101742" y="167602"/>
                </a:lnTo>
                <a:lnTo>
                  <a:pt x="101742" y="158338"/>
                </a:lnTo>
                <a:cubicBezTo>
                  <a:pt x="101742" y="156641"/>
                  <a:pt x="100372" y="155271"/>
                  <a:pt x="98676" y="155271"/>
                </a:cubicBezTo>
                <a:cubicBezTo>
                  <a:pt x="97012" y="155271"/>
                  <a:pt x="95609" y="156641"/>
                  <a:pt x="95609" y="158338"/>
                </a:cubicBezTo>
                <a:lnTo>
                  <a:pt x="95609" y="170668"/>
                </a:lnTo>
                <a:cubicBezTo>
                  <a:pt x="95609" y="172364"/>
                  <a:pt x="97012" y="173734"/>
                  <a:pt x="98676" y="173734"/>
                </a:cubicBezTo>
                <a:lnTo>
                  <a:pt x="206778" y="173734"/>
                </a:lnTo>
                <a:cubicBezTo>
                  <a:pt x="208474" y="173734"/>
                  <a:pt x="209844" y="172364"/>
                  <a:pt x="209844" y="170668"/>
                </a:cubicBezTo>
                <a:lnTo>
                  <a:pt x="209844" y="50268"/>
                </a:lnTo>
                <a:cubicBezTo>
                  <a:pt x="209844" y="48572"/>
                  <a:pt x="208474" y="47202"/>
                  <a:pt x="206778" y="4720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49"/>
          <p:cNvSpPr/>
          <p:nvPr/>
        </p:nvSpPr>
        <p:spPr>
          <a:xfrm>
            <a:off x="3539926" y="2588426"/>
            <a:ext cx="514091" cy="438138"/>
          </a:xfrm>
          <a:custGeom>
            <a:rect b="b" l="l" r="r" t="t"/>
            <a:pathLst>
              <a:path extrusionOk="0" h="178105" w="208768">
                <a:moveTo>
                  <a:pt x="108298" y="22182"/>
                </a:moveTo>
                <a:lnTo>
                  <a:pt x="108298" y="22182"/>
                </a:lnTo>
                <a:cubicBezTo>
                  <a:pt x="107352" y="25118"/>
                  <a:pt x="107156" y="28119"/>
                  <a:pt x="107515" y="31087"/>
                </a:cubicBezTo>
                <a:cubicBezTo>
                  <a:pt x="107939" y="34284"/>
                  <a:pt x="109342" y="38720"/>
                  <a:pt x="111103" y="41428"/>
                </a:cubicBezTo>
                <a:cubicBezTo>
                  <a:pt x="112571" y="43972"/>
                  <a:pt x="114528" y="47397"/>
                  <a:pt x="115964" y="50887"/>
                </a:cubicBezTo>
                <a:cubicBezTo>
                  <a:pt x="117432" y="54508"/>
                  <a:pt x="118182" y="57118"/>
                  <a:pt x="117497" y="60902"/>
                </a:cubicBezTo>
                <a:cubicBezTo>
                  <a:pt x="117268" y="62141"/>
                  <a:pt x="117203" y="63283"/>
                  <a:pt x="118084" y="64425"/>
                </a:cubicBezTo>
                <a:cubicBezTo>
                  <a:pt x="118720" y="65240"/>
                  <a:pt x="119478" y="65705"/>
                  <a:pt x="120412" y="65705"/>
                </a:cubicBezTo>
                <a:cubicBezTo>
                  <a:pt x="121346" y="65705"/>
                  <a:pt x="122455" y="65240"/>
                  <a:pt x="123792" y="64196"/>
                </a:cubicBezTo>
                <a:cubicBezTo>
                  <a:pt x="124901" y="63283"/>
                  <a:pt x="125978" y="62206"/>
                  <a:pt x="126924" y="61032"/>
                </a:cubicBezTo>
                <a:cubicBezTo>
                  <a:pt x="128620" y="58879"/>
                  <a:pt x="129990" y="56302"/>
                  <a:pt x="130708" y="53660"/>
                </a:cubicBezTo>
                <a:cubicBezTo>
                  <a:pt x="131034" y="54312"/>
                  <a:pt x="131360" y="54965"/>
                  <a:pt x="131686" y="55617"/>
                </a:cubicBezTo>
                <a:cubicBezTo>
                  <a:pt x="133546" y="59760"/>
                  <a:pt x="134818" y="64620"/>
                  <a:pt x="134753" y="69154"/>
                </a:cubicBezTo>
                <a:cubicBezTo>
                  <a:pt x="134655" y="75222"/>
                  <a:pt x="132371" y="80408"/>
                  <a:pt x="128098" y="84812"/>
                </a:cubicBezTo>
                <a:cubicBezTo>
                  <a:pt x="125652" y="87389"/>
                  <a:pt x="122651" y="89542"/>
                  <a:pt x="119454" y="91401"/>
                </a:cubicBezTo>
                <a:cubicBezTo>
                  <a:pt x="119030" y="91597"/>
                  <a:pt x="118638" y="91793"/>
                  <a:pt x="118214" y="91956"/>
                </a:cubicBezTo>
                <a:cubicBezTo>
                  <a:pt x="118182" y="90488"/>
                  <a:pt x="117986" y="88987"/>
                  <a:pt x="117595" y="87487"/>
                </a:cubicBezTo>
                <a:cubicBezTo>
                  <a:pt x="116844" y="84355"/>
                  <a:pt x="115279" y="81061"/>
                  <a:pt x="113093" y="78679"/>
                </a:cubicBezTo>
                <a:cubicBezTo>
                  <a:pt x="112114" y="77505"/>
                  <a:pt x="111593" y="76005"/>
                  <a:pt x="111364" y="74439"/>
                </a:cubicBezTo>
                <a:cubicBezTo>
                  <a:pt x="111038" y="72253"/>
                  <a:pt x="111299" y="69905"/>
                  <a:pt x="111854" y="67817"/>
                </a:cubicBezTo>
                <a:cubicBezTo>
                  <a:pt x="112114" y="66806"/>
                  <a:pt x="112571" y="65990"/>
                  <a:pt x="112734" y="64914"/>
                </a:cubicBezTo>
                <a:cubicBezTo>
                  <a:pt x="113126" y="62141"/>
                  <a:pt x="111723" y="60999"/>
                  <a:pt x="109635" y="60706"/>
                </a:cubicBezTo>
                <a:cubicBezTo>
                  <a:pt x="109464" y="60680"/>
                  <a:pt x="109281" y="60668"/>
                  <a:pt x="109088" y="60668"/>
                </a:cubicBezTo>
                <a:cubicBezTo>
                  <a:pt x="106375" y="60668"/>
                  <a:pt x="101683" y="63098"/>
                  <a:pt x="99947" y="64164"/>
                </a:cubicBezTo>
                <a:cubicBezTo>
                  <a:pt x="96653" y="66153"/>
                  <a:pt x="94076" y="68633"/>
                  <a:pt x="92184" y="71601"/>
                </a:cubicBezTo>
                <a:cubicBezTo>
                  <a:pt x="88824" y="76820"/>
                  <a:pt x="87682" y="83899"/>
                  <a:pt x="88432" y="90031"/>
                </a:cubicBezTo>
                <a:cubicBezTo>
                  <a:pt x="83181" y="87095"/>
                  <a:pt x="78646" y="83116"/>
                  <a:pt x="75776" y="78288"/>
                </a:cubicBezTo>
                <a:cubicBezTo>
                  <a:pt x="73362" y="74211"/>
                  <a:pt x="72155" y="69513"/>
                  <a:pt x="72808" y="64392"/>
                </a:cubicBezTo>
                <a:cubicBezTo>
                  <a:pt x="73199" y="60967"/>
                  <a:pt x="74504" y="57542"/>
                  <a:pt x="76037" y="54443"/>
                </a:cubicBezTo>
                <a:cubicBezTo>
                  <a:pt x="76396" y="56531"/>
                  <a:pt x="77016" y="58912"/>
                  <a:pt x="77896" y="61065"/>
                </a:cubicBezTo>
                <a:cubicBezTo>
                  <a:pt x="78875" y="63446"/>
                  <a:pt x="80180" y="65632"/>
                  <a:pt x="81941" y="67132"/>
                </a:cubicBezTo>
                <a:cubicBezTo>
                  <a:pt x="82952" y="67980"/>
                  <a:pt x="84257" y="68730"/>
                  <a:pt x="85595" y="68730"/>
                </a:cubicBezTo>
                <a:cubicBezTo>
                  <a:pt x="87454" y="68730"/>
                  <a:pt x="88726" y="67491"/>
                  <a:pt x="88987" y="65697"/>
                </a:cubicBezTo>
                <a:cubicBezTo>
                  <a:pt x="89150" y="64457"/>
                  <a:pt x="88857" y="63218"/>
                  <a:pt x="88824" y="61978"/>
                </a:cubicBezTo>
                <a:cubicBezTo>
                  <a:pt x="88791" y="59760"/>
                  <a:pt x="88857" y="57346"/>
                  <a:pt x="89085" y="54932"/>
                </a:cubicBezTo>
                <a:cubicBezTo>
                  <a:pt x="89835" y="46647"/>
                  <a:pt x="92119" y="38100"/>
                  <a:pt x="97175" y="31381"/>
                </a:cubicBezTo>
                <a:cubicBezTo>
                  <a:pt x="99980" y="27629"/>
                  <a:pt x="103666" y="24498"/>
                  <a:pt x="108298" y="22182"/>
                </a:cubicBezTo>
                <a:close/>
                <a:moveTo>
                  <a:pt x="105525" y="68078"/>
                </a:moveTo>
                <a:lnTo>
                  <a:pt x="105525" y="68078"/>
                </a:lnTo>
                <a:cubicBezTo>
                  <a:pt x="105101" y="70394"/>
                  <a:pt x="104971" y="72873"/>
                  <a:pt x="105330" y="75320"/>
                </a:cubicBezTo>
                <a:cubicBezTo>
                  <a:pt x="105688" y="77929"/>
                  <a:pt x="106634" y="80474"/>
                  <a:pt x="108396" y="82594"/>
                </a:cubicBezTo>
                <a:cubicBezTo>
                  <a:pt x="110092" y="84877"/>
                  <a:pt x="111005" y="86084"/>
                  <a:pt x="111690" y="88922"/>
                </a:cubicBezTo>
                <a:cubicBezTo>
                  <a:pt x="112082" y="90618"/>
                  <a:pt x="112212" y="92282"/>
                  <a:pt x="112017" y="93815"/>
                </a:cubicBezTo>
                <a:cubicBezTo>
                  <a:pt x="109797" y="94323"/>
                  <a:pt x="107578" y="94568"/>
                  <a:pt x="105377" y="94568"/>
                </a:cubicBezTo>
                <a:cubicBezTo>
                  <a:pt x="104893" y="94568"/>
                  <a:pt x="104409" y="94556"/>
                  <a:pt x="103927" y="94533"/>
                </a:cubicBezTo>
                <a:cubicBezTo>
                  <a:pt x="101089" y="94435"/>
                  <a:pt x="98218" y="93880"/>
                  <a:pt x="95348" y="92902"/>
                </a:cubicBezTo>
                <a:cubicBezTo>
                  <a:pt x="95185" y="92380"/>
                  <a:pt x="95022" y="91858"/>
                  <a:pt x="94891" y="91336"/>
                </a:cubicBezTo>
                <a:cubicBezTo>
                  <a:pt x="93619" y="86149"/>
                  <a:pt x="94500" y="79267"/>
                  <a:pt x="97305" y="74896"/>
                </a:cubicBezTo>
                <a:cubicBezTo>
                  <a:pt x="99132" y="72090"/>
                  <a:pt x="101839" y="69774"/>
                  <a:pt x="105525" y="68078"/>
                </a:cubicBezTo>
                <a:close/>
                <a:moveTo>
                  <a:pt x="112789" y="14720"/>
                </a:moveTo>
                <a:cubicBezTo>
                  <a:pt x="111312" y="14720"/>
                  <a:pt x="109748" y="15337"/>
                  <a:pt x="109179" y="15560"/>
                </a:cubicBezTo>
                <a:cubicBezTo>
                  <a:pt x="102492" y="18170"/>
                  <a:pt x="96914" y="22182"/>
                  <a:pt x="92608" y="27956"/>
                </a:cubicBezTo>
                <a:cubicBezTo>
                  <a:pt x="86834" y="35621"/>
                  <a:pt x="84257" y="45048"/>
                  <a:pt x="83409" y="54443"/>
                </a:cubicBezTo>
                <a:cubicBezTo>
                  <a:pt x="83279" y="55878"/>
                  <a:pt x="83181" y="57346"/>
                  <a:pt x="83148" y="58749"/>
                </a:cubicBezTo>
                <a:cubicBezTo>
                  <a:pt x="82137" y="56172"/>
                  <a:pt x="81419" y="53171"/>
                  <a:pt x="81321" y="50398"/>
                </a:cubicBezTo>
                <a:cubicBezTo>
                  <a:pt x="81256" y="48376"/>
                  <a:pt x="81158" y="46157"/>
                  <a:pt x="79462" y="45016"/>
                </a:cubicBezTo>
                <a:cubicBezTo>
                  <a:pt x="78860" y="44618"/>
                  <a:pt x="78239" y="44393"/>
                  <a:pt x="77597" y="44393"/>
                </a:cubicBezTo>
                <a:cubicBezTo>
                  <a:pt x="76291" y="44393"/>
                  <a:pt x="74892" y="45319"/>
                  <a:pt x="73362" y="47593"/>
                </a:cubicBezTo>
                <a:cubicBezTo>
                  <a:pt x="72155" y="49387"/>
                  <a:pt x="71013" y="51540"/>
                  <a:pt x="70035" y="53790"/>
                </a:cubicBezTo>
                <a:cubicBezTo>
                  <a:pt x="68632" y="56987"/>
                  <a:pt x="67556" y="60151"/>
                  <a:pt x="67132" y="63576"/>
                </a:cubicBezTo>
                <a:cubicBezTo>
                  <a:pt x="66284" y="70100"/>
                  <a:pt x="67817" y="76037"/>
                  <a:pt x="70850" y="81191"/>
                </a:cubicBezTo>
                <a:cubicBezTo>
                  <a:pt x="74797" y="87813"/>
                  <a:pt x="81321" y="93097"/>
                  <a:pt x="88628" y="96523"/>
                </a:cubicBezTo>
                <a:cubicBezTo>
                  <a:pt x="93815" y="99002"/>
                  <a:pt x="97109" y="100339"/>
                  <a:pt x="103666" y="100633"/>
                </a:cubicBezTo>
                <a:cubicBezTo>
                  <a:pt x="104370" y="100667"/>
                  <a:pt x="105042" y="100684"/>
                  <a:pt x="105690" y="100684"/>
                </a:cubicBezTo>
                <a:cubicBezTo>
                  <a:pt x="110596" y="100684"/>
                  <a:pt x="114064" y="99712"/>
                  <a:pt x="118704" y="97925"/>
                </a:cubicBezTo>
                <a:cubicBezTo>
                  <a:pt x="123858" y="95968"/>
                  <a:pt x="128424" y="92739"/>
                  <a:pt x="132241" y="88792"/>
                </a:cubicBezTo>
                <a:cubicBezTo>
                  <a:pt x="137525" y="83311"/>
                  <a:pt x="140363" y="76787"/>
                  <a:pt x="140461" y="69220"/>
                </a:cubicBezTo>
                <a:cubicBezTo>
                  <a:pt x="140526" y="63772"/>
                  <a:pt x="139124" y="58194"/>
                  <a:pt x="136873" y="53269"/>
                </a:cubicBezTo>
                <a:cubicBezTo>
                  <a:pt x="135862" y="51018"/>
                  <a:pt x="134655" y="48865"/>
                  <a:pt x="133220" y="46451"/>
                </a:cubicBezTo>
                <a:cubicBezTo>
                  <a:pt x="132241" y="44755"/>
                  <a:pt x="131328" y="43450"/>
                  <a:pt x="130055" y="42993"/>
                </a:cubicBezTo>
                <a:cubicBezTo>
                  <a:pt x="129471" y="42790"/>
                  <a:pt x="128941" y="42682"/>
                  <a:pt x="128467" y="42682"/>
                </a:cubicBezTo>
                <a:cubicBezTo>
                  <a:pt x="126663" y="42682"/>
                  <a:pt x="125671" y="44239"/>
                  <a:pt x="125619" y="47984"/>
                </a:cubicBezTo>
                <a:cubicBezTo>
                  <a:pt x="125586" y="49517"/>
                  <a:pt x="125554" y="50561"/>
                  <a:pt x="125358" y="51507"/>
                </a:cubicBezTo>
                <a:cubicBezTo>
                  <a:pt x="125162" y="52420"/>
                  <a:pt x="124804" y="53366"/>
                  <a:pt x="124184" y="54736"/>
                </a:cubicBezTo>
                <a:cubicBezTo>
                  <a:pt x="123955" y="55226"/>
                  <a:pt x="123662" y="55715"/>
                  <a:pt x="123368" y="56172"/>
                </a:cubicBezTo>
                <a:cubicBezTo>
                  <a:pt x="123042" y="53725"/>
                  <a:pt x="122259" y="51181"/>
                  <a:pt x="121248" y="48702"/>
                </a:cubicBezTo>
                <a:cubicBezTo>
                  <a:pt x="119682" y="44918"/>
                  <a:pt x="117595" y="41264"/>
                  <a:pt x="116061" y="38557"/>
                </a:cubicBezTo>
                <a:cubicBezTo>
                  <a:pt x="114594" y="35882"/>
                  <a:pt x="113582" y="33468"/>
                  <a:pt x="113224" y="30402"/>
                </a:cubicBezTo>
                <a:cubicBezTo>
                  <a:pt x="112930" y="27988"/>
                  <a:pt x="113126" y="25542"/>
                  <a:pt x="113974" y="23324"/>
                </a:cubicBezTo>
                <a:cubicBezTo>
                  <a:pt x="114463" y="22019"/>
                  <a:pt x="115474" y="20910"/>
                  <a:pt x="115996" y="19540"/>
                </a:cubicBezTo>
                <a:cubicBezTo>
                  <a:pt x="116942" y="17061"/>
                  <a:pt x="115996" y="15658"/>
                  <a:pt x="114137" y="14940"/>
                </a:cubicBezTo>
                <a:cubicBezTo>
                  <a:pt x="113720" y="14783"/>
                  <a:pt x="113259" y="14720"/>
                  <a:pt x="112789" y="14720"/>
                </a:cubicBezTo>
                <a:close/>
                <a:moveTo>
                  <a:pt x="48865" y="93815"/>
                </a:moveTo>
                <a:lnTo>
                  <a:pt x="48865" y="109864"/>
                </a:lnTo>
                <a:lnTo>
                  <a:pt x="6100" y="109864"/>
                </a:lnTo>
                <a:lnTo>
                  <a:pt x="6100" y="93815"/>
                </a:lnTo>
                <a:close/>
                <a:moveTo>
                  <a:pt x="172461" y="93815"/>
                </a:moveTo>
                <a:lnTo>
                  <a:pt x="172461" y="172005"/>
                </a:lnTo>
                <a:lnTo>
                  <a:pt x="159870" y="172005"/>
                </a:lnTo>
                <a:lnTo>
                  <a:pt x="159870" y="159805"/>
                </a:lnTo>
                <a:cubicBezTo>
                  <a:pt x="159870" y="158141"/>
                  <a:pt x="158500" y="156739"/>
                  <a:pt x="156804" y="156739"/>
                </a:cubicBezTo>
                <a:cubicBezTo>
                  <a:pt x="155107" y="156739"/>
                  <a:pt x="153737" y="158141"/>
                  <a:pt x="153737" y="159805"/>
                </a:cubicBezTo>
                <a:lnTo>
                  <a:pt x="153737" y="172005"/>
                </a:lnTo>
                <a:lnTo>
                  <a:pt x="72775" y="172005"/>
                </a:lnTo>
                <a:lnTo>
                  <a:pt x="72775" y="133774"/>
                </a:lnTo>
                <a:lnTo>
                  <a:pt x="92901" y="133774"/>
                </a:lnTo>
                <a:cubicBezTo>
                  <a:pt x="95935" y="137526"/>
                  <a:pt x="99001" y="141244"/>
                  <a:pt x="101970" y="145061"/>
                </a:cubicBezTo>
                <a:cubicBezTo>
                  <a:pt x="102566" y="145856"/>
                  <a:pt x="103482" y="146264"/>
                  <a:pt x="104401" y="146264"/>
                </a:cubicBezTo>
                <a:cubicBezTo>
                  <a:pt x="105292" y="146264"/>
                  <a:pt x="106187" y="145880"/>
                  <a:pt x="106797" y="145093"/>
                </a:cubicBezTo>
                <a:cubicBezTo>
                  <a:pt x="109766" y="141277"/>
                  <a:pt x="112832" y="137558"/>
                  <a:pt x="115866" y="133774"/>
                </a:cubicBezTo>
                <a:lnTo>
                  <a:pt x="153737" y="133774"/>
                </a:lnTo>
                <a:lnTo>
                  <a:pt x="153737" y="145974"/>
                </a:lnTo>
                <a:cubicBezTo>
                  <a:pt x="153737" y="147638"/>
                  <a:pt x="155107" y="149008"/>
                  <a:pt x="156804" y="149008"/>
                </a:cubicBezTo>
                <a:cubicBezTo>
                  <a:pt x="158500" y="149008"/>
                  <a:pt x="159870" y="147638"/>
                  <a:pt x="159870" y="145974"/>
                </a:cubicBezTo>
                <a:lnTo>
                  <a:pt x="159870" y="130741"/>
                </a:lnTo>
                <a:cubicBezTo>
                  <a:pt x="159870" y="129045"/>
                  <a:pt x="158500" y="127674"/>
                  <a:pt x="156804" y="127674"/>
                </a:cubicBezTo>
                <a:lnTo>
                  <a:pt x="120759" y="127674"/>
                </a:lnTo>
                <a:cubicBezTo>
                  <a:pt x="128685" y="117693"/>
                  <a:pt x="137623" y="105852"/>
                  <a:pt x="144832" y="93815"/>
                </a:cubicBezTo>
                <a:close/>
                <a:moveTo>
                  <a:pt x="202667" y="93815"/>
                </a:moveTo>
                <a:lnTo>
                  <a:pt x="202667" y="172005"/>
                </a:lnTo>
                <a:lnTo>
                  <a:pt x="178561" y="172005"/>
                </a:lnTo>
                <a:lnTo>
                  <a:pt x="178561" y="93815"/>
                </a:lnTo>
                <a:close/>
                <a:moveTo>
                  <a:pt x="104384" y="0"/>
                </a:moveTo>
                <a:cubicBezTo>
                  <a:pt x="89313" y="0"/>
                  <a:pt x="75678" y="6100"/>
                  <a:pt x="65794" y="15984"/>
                </a:cubicBezTo>
                <a:cubicBezTo>
                  <a:pt x="55910" y="25868"/>
                  <a:pt x="49811" y="39503"/>
                  <a:pt x="49811" y="54573"/>
                </a:cubicBezTo>
                <a:cubicBezTo>
                  <a:pt x="49811" y="62304"/>
                  <a:pt x="52322" y="70818"/>
                  <a:pt x="56335" y="79593"/>
                </a:cubicBezTo>
                <a:cubicBezTo>
                  <a:pt x="57574" y="82300"/>
                  <a:pt x="58944" y="84975"/>
                  <a:pt x="60412" y="87683"/>
                </a:cubicBezTo>
                <a:lnTo>
                  <a:pt x="3066" y="87683"/>
                </a:lnTo>
                <a:cubicBezTo>
                  <a:pt x="1370" y="87683"/>
                  <a:pt x="0" y="89053"/>
                  <a:pt x="0" y="90749"/>
                </a:cubicBezTo>
                <a:lnTo>
                  <a:pt x="0" y="175039"/>
                </a:lnTo>
                <a:cubicBezTo>
                  <a:pt x="0" y="176735"/>
                  <a:pt x="1370" y="178105"/>
                  <a:pt x="3066" y="178105"/>
                </a:cubicBezTo>
                <a:lnTo>
                  <a:pt x="205701" y="178105"/>
                </a:lnTo>
                <a:cubicBezTo>
                  <a:pt x="207397" y="178105"/>
                  <a:pt x="208767" y="176735"/>
                  <a:pt x="208767" y="175039"/>
                </a:cubicBezTo>
                <a:lnTo>
                  <a:pt x="208767" y="90749"/>
                </a:lnTo>
                <a:cubicBezTo>
                  <a:pt x="208767" y="89053"/>
                  <a:pt x="207397" y="87683"/>
                  <a:pt x="205701" y="87683"/>
                </a:cubicBezTo>
                <a:lnTo>
                  <a:pt x="148355" y="87683"/>
                </a:lnTo>
                <a:cubicBezTo>
                  <a:pt x="154651" y="76135"/>
                  <a:pt x="158957" y="64620"/>
                  <a:pt x="158957" y="54573"/>
                </a:cubicBezTo>
                <a:cubicBezTo>
                  <a:pt x="158957" y="49680"/>
                  <a:pt x="158304" y="44951"/>
                  <a:pt x="157097" y="40449"/>
                </a:cubicBezTo>
                <a:cubicBezTo>
                  <a:pt x="155858" y="35784"/>
                  <a:pt x="154031" y="31381"/>
                  <a:pt x="151650" y="27271"/>
                </a:cubicBezTo>
                <a:cubicBezTo>
                  <a:pt x="151079" y="26305"/>
                  <a:pt x="150051" y="25753"/>
                  <a:pt x="148993" y="25753"/>
                </a:cubicBezTo>
                <a:cubicBezTo>
                  <a:pt x="148478" y="25753"/>
                  <a:pt x="147955" y="25884"/>
                  <a:pt x="147474" y="26161"/>
                </a:cubicBezTo>
                <a:cubicBezTo>
                  <a:pt x="146039" y="27010"/>
                  <a:pt x="145517" y="28902"/>
                  <a:pt x="146365" y="30337"/>
                </a:cubicBezTo>
                <a:cubicBezTo>
                  <a:pt x="148453" y="33958"/>
                  <a:pt x="150084" y="37872"/>
                  <a:pt x="151193" y="42015"/>
                </a:cubicBezTo>
                <a:cubicBezTo>
                  <a:pt x="152270" y="45994"/>
                  <a:pt x="152857" y="50202"/>
                  <a:pt x="152857" y="54573"/>
                </a:cubicBezTo>
                <a:cubicBezTo>
                  <a:pt x="152857" y="59662"/>
                  <a:pt x="151585" y="65240"/>
                  <a:pt x="149399" y="71046"/>
                </a:cubicBezTo>
                <a:cubicBezTo>
                  <a:pt x="145843" y="80669"/>
                  <a:pt x="140037" y="90455"/>
                  <a:pt x="134296" y="99067"/>
                </a:cubicBezTo>
                <a:cubicBezTo>
                  <a:pt x="125162" y="112800"/>
                  <a:pt x="114691" y="125424"/>
                  <a:pt x="104384" y="138309"/>
                </a:cubicBezTo>
                <a:cubicBezTo>
                  <a:pt x="97664" y="129925"/>
                  <a:pt x="90846" y="121640"/>
                  <a:pt x="84420" y="113028"/>
                </a:cubicBezTo>
                <a:cubicBezTo>
                  <a:pt x="83824" y="112240"/>
                  <a:pt x="82910" y="111825"/>
                  <a:pt x="81987" y="111825"/>
                </a:cubicBezTo>
                <a:cubicBezTo>
                  <a:pt x="81344" y="111825"/>
                  <a:pt x="80696" y="112026"/>
                  <a:pt x="80147" y="112441"/>
                </a:cubicBezTo>
                <a:cubicBezTo>
                  <a:pt x="78810" y="113452"/>
                  <a:pt x="78516" y="115344"/>
                  <a:pt x="79527" y="116714"/>
                </a:cubicBezTo>
                <a:cubicBezTo>
                  <a:pt x="82430" y="120563"/>
                  <a:pt x="85301" y="124217"/>
                  <a:pt x="88008" y="127674"/>
                </a:cubicBezTo>
                <a:lnTo>
                  <a:pt x="69741" y="127674"/>
                </a:lnTo>
                <a:cubicBezTo>
                  <a:pt x="68045" y="127674"/>
                  <a:pt x="66675" y="129045"/>
                  <a:pt x="66675" y="130741"/>
                </a:cubicBezTo>
                <a:lnTo>
                  <a:pt x="66675" y="172005"/>
                </a:lnTo>
                <a:lnTo>
                  <a:pt x="54964" y="172005"/>
                </a:lnTo>
                <a:lnTo>
                  <a:pt x="54964" y="130741"/>
                </a:lnTo>
                <a:cubicBezTo>
                  <a:pt x="54964" y="129045"/>
                  <a:pt x="53594" y="127674"/>
                  <a:pt x="51931" y="127674"/>
                </a:cubicBezTo>
                <a:lnTo>
                  <a:pt x="34414" y="127674"/>
                </a:lnTo>
                <a:cubicBezTo>
                  <a:pt x="32718" y="127674"/>
                  <a:pt x="31348" y="129045"/>
                  <a:pt x="31348" y="130741"/>
                </a:cubicBezTo>
                <a:cubicBezTo>
                  <a:pt x="31348" y="132404"/>
                  <a:pt x="32718" y="133774"/>
                  <a:pt x="34414" y="133774"/>
                </a:cubicBezTo>
                <a:lnTo>
                  <a:pt x="48865" y="133774"/>
                </a:lnTo>
                <a:lnTo>
                  <a:pt x="48865" y="172005"/>
                </a:lnTo>
                <a:lnTo>
                  <a:pt x="6100" y="172005"/>
                </a:lnTo>
                <a:lnTo>
                  <a:pt x="6100" y="133774"/>
                </a:lnTo>
                <a:lnTo>
                  <a:pt x="20551" y="133774"/>
                </a:lnTo>
                <a:cubicBezTo>
                  <a:pt x="22247" y="133774"/>
                  <a:pt x="23617" y="132404"/>
                  <a:pt x="23617" y="130741"/>
                </a:cubicBezTo>
                <a:cubicBezTo>
                  <a:pt x="23617" y="129045"/>
                  <a:pt x="22247" y="127674"/>
                  <a:pt x="20551" y="127674"/>
                </a:cubicBezTo>
                <a:lnTo>
                  <a:pt x="6100" y="127674"/>
                </a:lnTo>
                <a:lnTo>
                  <a:pt x="6100" y="115964"/>
                </a:lnTo>
                <a:lnTo>
                  <a:pt x="51931" y="115964"/>
                </a:lnTo>
                <a:cubicBezTo>
                  <a:pt x="53594" y="115964"/>
                  <a:pt x="54964" y="114594"/>
                  <a:pt x="54964" y="112930"/>
                </a:cubicBezTo>
                <a:lnTo>
                  <a:pt x="54964" y="93815"/>
                </a:lnTo>
                <a:lnTo>
                  <a:pt x="63902" y="93815"/>
                </a:lnTo>
                <a:cubicBezTo>
                  <a:pt x="66251" y="97697"/>
                  <a:pt x="68763" y="101579"/>
                  <a:pt x="71372" y="105330"/>
                </a:cubicBezTo>
                <a:cubicBezTo>
                  <a:pt x="71962" y="106204"/>
                  <a:pt x="72919" y="106673"/>
                  <a:pt x="73896" y="106673"/>
                </a:cubicBezTo>
                <a:cubicBezTo>
                  <a:pt x="74487" y="106673"/>
                  <a:pt x="75084" y="106502"/>
                  <a:pt x="75613" y="106145"/>
                </a:cubicBezTo>
                <a:cubicBezTo>
                  <a:pt x="76983" y="105199"/>
                  <a:pt x="77342" y="103307"/>
                  <a:pt x="76396" y="101905"/>
                </a:cubicBezTo>
                <a:cubicBezTo>
                  <a:pt x="71046" y="94141"/>
                  <a:pt x="65827" y="85660"/>
                  <a:pt x="61880" y="77048"/>
                </a:cubicBezTo>
                <a:cubicBezTo>
                  <a:pt x="58226" y="69089"/>
                  <a:pt x="55943" y="61391"/>
                  <a:pt x="55943" y="54573"/>
                </a:cubicBezTo>
                <a:cubicBezTo>
                  <a:pt x="55943" y="41199"/>
                  <a:pt x="61358" y="29065"/>
                  <a:pt x="70133" y="20290"/>
                </a:cubicBezTo>
                <a:cubicBezTo>
                  <a:pt x="78875" y="11548"/>
                  <a:pt x="91009" y="6100"/>
                  <a:pt x="104384" y="6100"/>
                </a:cubicBezTo>
                <a:cubicBezTo>
                  <a:pt x="110908" y="6100"/>
                  <a:pt x="117105" y="7372"/>
                  <a:pt x="122749" y="9688"/>
                </a:cubicBezTo>
                <a:cubicBezTo>
                  <a:pt x="128653" y="12102"/>
                  <a:pt x="133937" y="15658"/>
                  <a:pt x="138406" y="20062"/>
                </a:cubicBezTo>
                <a:cubicBezTo>
                  <a:pt x="139005" y="20645"/>
                  <a:pt x="139782" y="20938"/>
                  <a:pt x="140555" y="20938"/>
                </a:cubicBezTo>
                <a:cubicBezTo>
                  <a:pt x="141339" y="20938"/>
                  <a:pt x="142121" y="20637"/>
                  <a:pt x="142712" y="20029"/>
                </a:cubicBezTo>
                <a:cubicBezTo>
                  <a:pt x="143919" y="18822"/>
                  <a:pt x="143886" y="16897"/>
                  <a:pt x="142679" y="15723"/>
                </a:cubicBezTo>
                <a:cubicBezTo>
                  <a:pt x="137656" y="10765"/>
                  <a:pt x="131719" y="6785"/>
                  <a:pt x="125065" y="4045"/>
                </a:cubicBezTo>
                <a:cubicBezTo>
                  <a:pt x="118671" y="1436"/>
                  <a:pt x="111690" y="0"/>
                  <a:pt x="1043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49"/>
          <p:cNvSpPr/>
          <p:nvPr/>
        </p:nvSpPr>
        <p:spPr>
          <a:xfrm>
            <a:off x="5037336" y="1041630"/>
            <a:ext cx="516101" cy="502211"/>
          </a:xfrm>
          <a:custGeom>
            <a:rect b="b" l="l" r="r" t="t"/>
            <a:pathLst>
              <a:path extrusionOk="0" h="204151" w="209584">
                <a:moveTo>
                  <a:pt x="104776" y="84827"/>
                </a:moveTo>
                <a:cubicBezTo>
                  <a:pt x="99393" y="84827"/>
                  <a:pt x="94500" y="87012"/>
                  <a:pt x="90945" y="90568"/>
                </a:cubicBezTo>
                <a:cubicBezTo>
                  <a:pt x="87422" y="94091"/>
                  <a:pt x="85204" y="98984"/>
                  <a:pt x="85204" y="104399"/>
                </a:cubicBezTo>
                <a:cubicBezTo>
                  <a:pt x="85204" y="109781"/>
                  <a:pt x="87389" y="114674"/>
                  <a:pt x="90945" y="118229"/>
                </a:cubicBezTo>
                <a:cubicBezTo>
                  <a:pt x="94500" y="121752"/>
                  <a:pt x="99393" y="123938"/>
                  <a:pt x="104776" y="123938"/>
                </a:cubicBezTo>
                <a:cubicBezTo>
                  <a:pt x="108690" y="123938"/>
                  <a:pt x="112311" y="122796"/>
                  <a:pt x="115377" y="120806"/>
                </a:cubicBezTo>
                <a:cubicBezTo>
                  <a:pt x="118541" y="118784"/>
                  <a:pt x="121053" y="115848"/>
                  <a:pt x="122619" y="112423"/>
                </a:cubicBezTo>
                <a:cubicBezTo>
                  <a:pt x="123304" y="110890"/>
                  <a:pt x="122619" y="109063"/>
                  <a:pt x="121086" y="108378"/>
                </a:cubicBezTo>
                <a:cubicBezTo>
                  <a:pt x="120682" y="108198"/>
                  <a:pt x="120258" y="108113"/>
                  <a:pt x="119840" y="108113"/>
                </a:cubicBezTo>
                <a:cubicBezTo>
                  <a:pt x="118670" y="108113"/>
                  <a:pt x="117545" y="108782"/>
                  <a:pt x="117041" y="109911"/>
                </a:cubicBezTo>
                <a:cubicBezTo>
                  <a:pt x="115964" y="112293"/>
                  <a:pt x="114235" y="114282"/>
                  <a:pt x="112082" y="115685"/>
                </a:cubicBezTo>
                <a:cubicBezTo>
                  <a:pt x="109962" y="117055"/>
                  <a:pt x="107483" y="117838"/>
                  <a:pt x="104776" y="117838"/>
                </a:cubicBezTo>
                <a:cubicBezTo>
                  <a:pt x="101057" y="117838"/>
                  <a:pt x="97697" y="116337"/>
                  <a:pt x="95283" y="113891"/>
                </a:cubicBezTo>
                <a:cubicBezTo>
                  <a:pt x="92837" y="111444"/>
                  <a:pt x="91336" y="108085"/>
                  <a:pt x="91336" y="104399"/>
                </a:cubicBezTo>
                <a:cubicBezTo>
                  <a:pt x="91336" y="100680"/>
                  <a:pt x="92837" y="97320"/>
                  <a:pt x="95283" y="94874"/>
                </a:cubicBezTo>
                <a:cubicBezTo>
                  <a:pt x="97697" y="92460"/>
                  <a:pt x="101057" y="90927"/>
                  <a:pt x="104776" y="90927"/>
                </a:cubicBezTo>
                <a:cubicBezTo>
                  <a:pt x="107483" y="90927"/>
                  <a:pt x="109962" y="91742"/>
                  <a:pt x="112082" y="93079"/>
                </a:cubicBezTo>
                <a:cubicBezTo>
                  <a:pt x="114235" y="94482"/>
                  <a:pt x="115964" y="96505"/>
                  <a:pt x="117041" y="98886"/>
                </a:cubicBezTo>
                <a:cubicBezTo>
                  <a:pt x="117541" y="100005"/>
                  <a:pt x="118648" y="100672"/>
                  <a:pt x="119807" y="100672"/>
                </a:cubicBezTo>
                <a:cubicBezTo>
                  <a:pt x="120235" y="100672"/>
                  <a:pt x="120671" y="100580"/>
                  <a:pt x="121086" y="100386"/>
                </a:cubicBezTo>
                <a:cubicBezTo>
                  <a:pt x="122619" y="99701"/>
                  <a:pt x="123304" y="97907"/>
                  <a:pt x="122619" y="96374"/>
                </a:cubicBezTo>
                <a:cubicBezTo>
                  <a:pt x="121053" y="92916"/>
                  <a:pt x="118541" y="89981"/>
                  <a:pt x="115377" y="87958"/>
                </a:cubicBezTo>
                <a:cubicBezTo>
                  <a:pt x="112311" y="85968"/>
                  <a:pt x="108690" y="84827"/>
                  <a:pt x="104776" y="84827"/>
                </a:cubicBezTo>
                <a:close/>
                <a:moveTo>
                  <a:pt x="104776" y="74160"/>
                </a:moveTo>
                <a:cubicBezTo>
                  <a:pt x="113126" y="74160"/>
                  <a:pt x="120694" y="77520"/>
                  <a:pt x="126142" y="83000"/>
                </a:cubicBezTo>
                <a:cubicBezTo>
                  <a:pt x="131622" y="88480"/>
                  <a:pt x="135014" y="96048"/>
                  <a:pt x="135014" y="104399"/>
                </a:cubicBezTo>
                <a:cubicBezTo>
                  <a:pt x="135014" y="112749"/>
                  <a:pt x="131622" y="120284"/>
                  <a:pt x="126142" y="125765"/>
                </a:cubicBezTo>
                <a:cubicBezTo>
                  <a:pt x="120694" y="131245"/>
                  <a:pt x="113126" y="134637"/>
                  <a:pt x="104776" y="134637"/>
                </a:cubicBezTo>
                <a:cubicBezTo>
                  <a:pt x="96425" y="134637"/>
                  <a:pt x="88857" y="131245"/>
                  <a:pt x="83377" y="125765"/>
                </a:cubicBezTo>
                <a:cubicBezTo>
                  <a:pt x="77929" y="120284"/>
                  <a:pt x="74537" y="112749"/>
                  <a:pt x="74537" y="104399"/>
                </a:cubicBezTo>
                <a:cubicBezTo>
                  <a:pt x="74537" y="96048"/>
                  <a:pt x="77929" y="88480"/>
                  <a:pt x="83377" y="83000"/>
                </a:cubicBezTo>
                <a:cubicBezTo>
                  <a:pt x="88857" y="77520"/>
                  <a:pt x="96425" y="74160"/>
                  <a:pt x="104776" y="74160"/>
                </a:cubicBezTo>
                <a:close/>
                <a:moveTo>
                  <a:pt x="130121" y="9768"/>
                </a:moveTo>
                <a:cubicBezTo>
                  <a:pt x="132013" y="16390"/>
                  <a:pt x="135764" y="22262"/>
                  <a:pt x="140755" y="26763"/>
                </a:cubicBezTo>
                <a:cubicBezTo>
                  <a:pt x="147247" y="32635"/>
                  <a:pt x="155826" y="36190"/>
                  <a:pt x="165220" y="36190"/>
                </a:cubicBezTo>
                <a:cubicBezTo>
                  <a:pt x="168221" y="36190"/>
                  <a:pt x="171157" y="35832"/>
                  <a:pt x="174028" y="35114"/>
                </a:cubicBezTo>
                <a:lnTo>
                  <a:pt x="174028" y="35114"/>
                </a:lnTo>
                <a:cubicBezTo>
                  <a:pt x="173310" y="38017"/>
                  <a:pt x="172951" y="40953"/>
                  <a:pt x="172951" y="43921"/>
                </a:cubicBezTo>
                <a:cubicBezTo>
                  <a:pt x="172951" y="53348"/>
                  <a:pt x="176539" y="61895"/>
                  <a:pt x="182378" y="68419"/>
                </a:cubicBezTo>
                <a:cubicBezTo>
                  <a:pt x="186880" y="73377"/>
                  <a:pt x="192751" y="77128"/>
                  <a:pt x="199406" y="79053"/>
                </a:cubicBezTo>
                <a:cubicBezTo>
                  <a:pt x="196927" y="81630"/>
                  <a:pt x="194806" y="84566"/>
                  <a:pt x="193143" y="87762"/>
                </a:cubicBezTo>
                <a:cubicBezTo>
                  <a:pt x="190598" y="92786"/>
                  <a:pt x="189163" y="98429"/>
                  <a:pt x="189163" y="104399"/>
                </a:cubicBezTo>
                <a:cubicBezTo>
                  <a:pt x="189163" y="110335"/>
                  <a:pt x="190598" y="116011"/>
                  <a:pt x="193143" y="121002"/>
                </a:cubicBezTo>
                <a:cubicBezTo>
                  <a:pt x="194806" y="124231"/>
                  <a:pt x="196927" y="127167"/>
                  <a:pt x="199406" y="129744"/>
                </a:cubicBezTo>
                <a:cubicBezTo>
                  <a:pt x="192849" y="131636"/>
                  <a:pt x="187043" y="135290"/>
                  <a:pt x="182574" y="140183"/>
                </a:cubicBezTo>
                <a:cubicBezTo>
                  <a:pt x="177355" y="145891"/>
                  <a:pt x="173930" y="153231"/>
                  <a:pt x="173147" y="161353"/>
                </a:cubicBezTo>
                <a:cubicBezTo>
                  <a:pt x="172679" y="161342"/>
                  <a:pt x="172212" y="161338"/>
                  <a:pt x="171744" y="161338"/>
                </a:cubicBezTo>
                <a:cubicBezTo>
                  <a:pt x="170809" y="161338"/>
                  <a:pt x="169874" y="161353"/>
                  <a:pt x="168939" y="161353"/>
                </a:cubicBezTo>
                <a:lnTo>
                  <a:pt x="157881" y="79966"/>
                </a:lnTo>
                <a:cubicBezTo>
                  <a:pt x="157671" y="78442"/>
                  <a:pt x="156367" y="77328"/>
                  <a:pt x="154870" y="77328"/>
                </a:cubicBezTo>
                <a:cubicBezTo>
                  <a:pt x="154733" y="77328"/>
                  <a:pt x="154595" y="77338"/>
                  <a:pt x="154456" y="77357"/>
                </a:cubicBezTo>
                <a:cubicBezTo>
                  <a:pt x="152792" y="77585"/>
                  <a:pt x="151618" y="79118"/>
                  <a:pt x="151846" y="80782"/>
                </a:cubicBezTo>
                <a:lnTo>
                  <a:pt x="162774" y="161353"/>
                </a:lnTo>
                <a:lnTo>
                  <a:pt x="107842" y="161353"/>
                </a:lnTo>
                <a:lnTo>
                  <a:pt x="107842" y="140607"/>
                </a:lnTo>
                <a:cubicBezTo>
                  <a:pt x="116649" y="139889"/>
                  <a:pt x="124576" y="136007"/>
                  <a:pt x="130480" y="130103"/>
                </a:cubicBezTo>
                <a:cubicBezTo>
                  <a:pt x="137069" y="123514"/>
                  <a:pt x="141147" y="114413"/>
                  <a:pt x="141147" y="104399"/>
                </a:cubicBezTo>
                <a:cubicBezTo>
                  <a:pt x="141147" y="94352"/>
                  <a:pt x="137069" y="85251"/>
                  <a:pt x="130480" y="78694"/>
                </a:cubicBezTo>
                <a:cubicBezTo>
                  <a:pt x="124576" y="72757"/>
                  <a:pt x="116649" y="68876"/>
                  <a:pt x="107842" y="68158"/>
                </a:cubicBezTo>
                <a:lnTo>
                  <a:pt x="107842" y="47412"/>
                </a:lnTo>
                <a:lnTo>
                  <a:pt x="124772" y="47412"/>
                </a:lnTo>
                <a:cubicBezTo>
                  <a:pt x="130643" y="47412"/>
                  <a:pt x="135699" y="49401"/>
                  <a:pt x="139777" y="52696"/>
                </a:cubicBezTo>
                <a:cubicBezTo>
                  <a:pt x="144278" y="56350"/>
                  <a:pt x="147605" y="61634"/>
                  <a:pt x="149497" y="67669"/>
                </a:cubicBezTo>
                <a:cubicBezTo>
                  <a:pt x="149919" y="68961"/>
                  <a:pt x="151109" y="69806"/>
                  <a:pt x="152394" y="69806"/>
                </a:cubicBezTo>
                <a:cubicBezTo>
                  <a:pt x="152699" y="69806"/>
                  <a:pt x="153008" y="69758"/>
                  <a:pt x="153314" y="69658"/>
                </a:cubicBezTo>
                <a:cubicBezTo>
                  <a:pt x="154945" y="69169"/>
                  <a:pt x="155826" y="67473"/>
                  <a:pt x="155336" y="65842"/>
                </a:cubicBezTo>
                <a:cubicBezTo>
                  <a:pt x="153086" y="58698"/>
                  <a:pt x="149073" y="52403"/>
                  <a:pt x="143626" y="47966"/>
                </a:cubicBezTo>
                <a:cubicBezTo>
                  <a:pt x="138472" y="43823"/>
                  <a:pt x="132111" y="41312"/>
                  <a:pt x="124772" y="41312"/>
                </a:cubicBezTo>
                <a:lnTo>
                  <a:pt x="84780" y="41312"/>
                </a:lnTo>
                <a:cubicBezTo>
                  <a:pt x="76201" y="41312"/>
                  <a:pt x="68926" y="44737"/>
                  <a:pt x="63414" y="50217"/>
                </a:cubicBezTo>
                <a:cubicBezTo>
                  <a:pt x="57607" y="56023"/>
                  <a:pt x="53823" y="64211"/>
                  <a:pt x="52616" y="73116"/>
                </a:cubicBezTo>
                <a:lnTo>
                  <a:pt x="44853" y="130136"/>
                </a:lnTo>
                <a:cubicBezTo>
                  <a:pt x="44625" y="131832"/>
                  <a:pt x="45799" y="133365"/>
                  <a:pt x="47462" y="133593"/>
                </a:cubicBezTo>
                <a:cubicBezTo>
                  <a:pt x="47589" y="133608"/>
                  <a:pt x="47715" y="133615"/>
                  <a:pt x="47840" y="133615"/>
                </a:cubicBezTo>
                <a:cubicBezTo>
                  <a:pt x="49381" y="133615"/>
                  <a:pt x="50706" y="132520"/>
                  <a:pt x="50888" y="130951"/>
                </a:cubicBezTo>
                <a:lnTo>
                  <a:pt x="58651" y="73932"/>
                </a:lnTo>
                <a:cubicBezTo>
                  <a:pt x="59695" y="66331"/>
                  <a:pt x="62892" y="59416"/>
                  <a:pt x="67752" y="54555"/>
                </a:cubicBezTo>
                <a:cubicBezTo>
                  <a:pt x="72156" y="50152"/>
                  <a:pt x="77929" y="47412"/>
                  <a:pt x="84780" y="47412"/>
                </a:cubicBezTo>
                <a:lnTo>
                  <a:pt x="101709" y="47412"/>
                </a:lnTo>
                <a:lnTo>
                  <a:pt x="101709" y="68158"/>
                </a:lnTo>
                <a:cubicBezTo>
                  <a:pt x="92902" y="68876"/>
                  <a:pt x="84975" y="72757"/>
                  <a:pt x="79071" y="78694"/>
                </a:cubicBezTo>
                <a:cubicBezTo>
                  <a:pt x="72482" y="85251"/>
                  <a:pt x="68404" y="94352"/>
                  <a:pt x="68404" y="104399"/>
                </a:cubicBezTo>
                <a:cubicBezTo>
                  <a:pt x="68404" y="114413"/>
                  <a:pt x="72482" y="123514"/>
                  <a:pt x="79071" y="130103"/>
                </a:cubicBezTo>
                <a:cubicBezTo>
                  <a:pt x="84975" y="136007"/>
                  <a:pt x="92902" y="139889"/>
                  <a:pt x="101709" y="140607"/>
                </a:cubicBezTo>
                <a:lnTo>
                  <a:pt x="101709" y="161353"/>
                </a:lnTo>
                <a:lnTo>
                  <a:pt x="46777" y="161353"/>
                </a:lnTo>
                <a:lnTo>
                  <a:pt x="49028" y="144684"/>
                </a:lnTo>
                <a:cubicBezTo>
                  <a:pt x="49257" y="143020"/>
                  <a:pt x="48082" y="141487"/>
                  <a:pt x="46419" y="141259"/>
                </a:cubicBezTo>
                <a:cubicBezTo>
                  <a:pt x="46279" y="141240"/>
                  <a:pt x="46141" y="141231"/>
                  <a:pt x="46004" y="141231"/>
                </a:cubicBezTo>
                <a:cubicBezTo>
                  <a:pt x="44508" y="141231"/>
                  <a:pt x="43203" y="142344"/>
                  <a:pt x="42994" y="143869"/>
                </a:cubicBezTo>
                <a:lnTo>
                  <a:pt x="40612" y="161353"/>
                </a:lnTo>
                <a:cubicBezTo>
                  <a:pt x="39699" y="161353"/>
                  <a:pt x="38757" y="161338"/>
                  <a:pt x="37814" y="161338"/>
                </a:cubicBezTo>
                <a:cubicBezTo>
                  <a:pt x="37343" y="161338"/>
                  <a:pt x="36872" y="161342"/>
                  <a:pt x="36404" y="161353"/>
                </a:cubicBezTo>
                <a:cubicBezTo>
                  <a:pt x="35621" y="153231"/>
                  <a:pt x="32196" y="145891"/>
                  <a:pt x="27010" y="140183"/>
                </a:cubicBezTo>
                <a:cubicBezTo>
                  <a:pt x="22508" y="135290"/>
                  <a:pt x="16702" y="131636"/>
                  <a:pt x="10145" y="129744"/>
                </a:cubicBezTo>
                <a:cubicBezTo>
                  <a:pt x="12624" y="127167"/>
                  <a:pt x="14745" y="124231"/>
                  <a:pt x="16376" y="121002"/>
                </a:cubicBezTo>
                <a:cubicBezTo>
                  <a:pt x="18953" y="116011"/>
                  <a:pt x="20388" y="110335"/>
                  <a:pt x="20388" y="104399"/>
                </a:cubicBezTo>
                <a:cubicBezTo>
                  <a:pt x="20388" y="98429"/>
                  <a:pt x="18953" y="92786"/>
                  <a:pt x="16376" y="87762"/>
                </a:cubicBezTo>
                <a:cubicBezTo>
                  <a:pt x="14745" y="84566"/>
                  <a:pt x="12624" y="81630"/>
                  <a:pt x="10145" y="79053"/>
                </a:cubicBezTo>
                <a:cubicBezTo>
                  <a:pt x="16800" y="77128"/>
                  <a:pt x="22671" y="73377"/>
                  <a:pt x="27173" y="68419"/>
                </a:cubicBezTo>
                <a:cubicBezTo>
                  <a:pt x="33012" y="61895"/>
                  <a:pt x="36600" y="53316"/>
                  <a:pt x="36600" y="43921"/>
                </a:cubicBezTo>
                <a:cubicBezTo>
                  <a:pt x="36600" y="40953"/>
                  <a:pt x="36241" y="38017"/>
                  <a:pt x="35524" y="35114"/>
                </a:cubicBezTo>
                <a:lnTo>
                  <a:pt x="35524" y="35114"/>
                </a:lnTo>
                <a:cubicBezTo>
                  <a:pt x="38394" y="35832"/>
                  <a:pt x="41363" y="36190"/>
                  <a:pt x="44331" y="36190"/>
                </a:cubicBezTo>
                <a:cubicBezTo>
                  <a:pt x="53725" y="36190"/>
                  <a:pt x="62305" y="32635"/>
                  <a:pt x="68796" y="26763"/>
                </a:cubicBezTo>
                <a:cubicBezTo>
                  <a:pt x="73787" y="22262"/>
                  <a:pt x="77505" y="16390"/>
                  <a:pt x="79430" y="9768"/>
                </a:cubicBezTo>
                <a:cubicBezTo>
                  <a:pt x="82007" y="12247"/>
                  <a:pt x="84943" y="14368"/>
                  <a:pt x="88172" y="15999"/>
                </a:cubicBezTo>
                <a:cubicBezTo>
                  <a:pt x="93163" y="18543"/>
                  <a:pt x="98806" y="20011"/>
                  <a:pt x="104776" y="20011"/>
                </a:cubicBezTo>
                <a:cubicBezTo>
                  <a:pt x="110745" y="20011"/>
                  <a:pt x="116388" y="18543"/>
                  <a:pt x="121379" y="15999"/>
                </a:cubicBezTo>
                <a:cubicBezTo>
                  <a:pt x="124608" y="14368"/>
                  <a:pt x="127544" y="12247"/>
                  <a:pt x="130121" y="9768"/>
                </a:cubicBezTo>
                <a:close/>
                <a:moveTo>
                  <a:pt x="172723" y="167453"/>
                </a:moveTo>
                <a:cubicBezTo>
                  <a:pt x="175234" y="167453"/>
                  <a:pt x="177518" y="168497"/>
                  <a:pt x="179181" y="170160"/>
                </a:cubicBezTo>
                <a:cubicBezTo>
                  <a:pt x="180845" y="171824"/>
                  <a:pt x="181856" y="174107"/>
                  <a:pt x="181856" y="176619"/>
                </a:cubicBezTo>
                <a:lnTo>
                  <a:pt x="181856" y="198050"/>
                </a:lnTo>
                <a:lnTo>
                  <a:pt x="27695" y="198050"/>
                </a:lnTo>
                <a:lnTo>
                  <a:pt x="27695" y="176619"/>
                </a:lnTo>
                <a:cubicBezTo>
                  <a:pt x="27695" y="174107"/>
                  <a:pt x="28739" y="171824"/>
                  <a:pt x="30402" y="170160"/>
                </a:cubicBezTo>
                <a:cubicBezTo>
                  <a:pt x="32033" y="168497"/>
                  <a:pt x="34317" y="167453"/>
                  <a:pt x="36861" y="167453"/>
                </a:cubicBezTo>
                <a:close/>
                <a:moveTo>
                  <a:pt x="131922" y="1"/>
                </a:moveTo>
                <a:cubicBezTo>
                  <a:pt x="131822" y="1"/>
                  <a:pt x="131722" y="5"/>
                  <a:pt x="131622" y="15"/>
                </a:cubicBezTo>
                <a:cubicBezTo>
                  <a:pt x="130676" y="113"/>
                  <a:pt x="129893" y="635"/>
                  <a:pt x="129404" y="1352"/>
                </a:cubicBezTo>
                <a:cubicBezTo>
                  <a:pt x="126598" y="5202"/>
                  <a:pt x="122912" y="8398"/>
                  <a:pt x="118606" y="10584"/>
                </a:cubicBezTo>
                <a:cubicBezTo>
                  <a:pt x="114496" y="12704"/>
                  <a:pt x="109766" y="13878"/>
                  <a:pt x="104776" y="13878"/>
                </a:cubicBezTo>
                <a:cubicBezTo>
                  <a:pt x="99785" y="13878"/>
                  <a:pt x="95087" y="12704"/>
                  <a:pt x="90945" y="10584"/>
                </a:cubicBezTo>
                <a:cubicBezTo>
                  <a:pt x="86639" y="8366"/>
                  <a:pt x="82920" y="5169"/>
                  <a:pt x="80082" y="1287"/>
                </a:cubicBezTo>
                <a:cubicBezTo>
                  <a:pt x="79486" y="452"/>
                  <a:pt x="78549" y="4"/>
                  <a:pt x="77599" y="4"/>
                </a:cubicBezTo>
                <a:cubicBezTo>
                  <a:pt x="76990" y="4"/>
                  <a:pt x="76376" y="188"/>
                  <a:pt x="75842" y="570"/>
                </a:cubicBezTo>
                <a:cubicBezTo>
                  <a:pt x="75091" y="1124"/>
                  <a:pt x="74667" y="1907"/>
                  <a:pt x="74570" y="2820"/>
                </a:cubicBezTo>
                <a:cubicBezTo>
                  <a:pt x="73787" y="10519"/>
                  <a:pt x="70133" y="17336"/>
                  <a:pt x="64718" y="22262"/>
                </a:cubicBezTo>
                <a:cubicBezTo>
                  <a:pt x="59303" y="27122"/>
                  <a:pt x="52160" y="30091"/>
                  <a:pt x="44298" y="30091"/>
                </a:cubicBezTo>
                <a:cubicBezTo>
                  <a:pt x="42113" y="30091"/>
                  <a:pt x="39960" y="29862"/>
                  <a:pt x="37937" y="29406"/>
                </a:cubicBezTo>
                <a:cubicBezTo>
                  <a:pt x="35785" y="28981"/>
                  <a:pt x="33762" y="28296"/>
                  <a:pt x="31870" y="27416"/>
                </a:cubicBezTo>
                <a:cubicBezTo>
                  <a:pt x="31470" y="27249"/>
                  <a:pt x="31054" y="27169"/>
                  <a:pt x="30646" y="27169"/>
                </a:cubicBezTo>
                <a:cubicBezTo>
                  <a:pt x="29459" y="27169"/>
                  <a:pt x="28335" y="27841"/>
                  <a:pt x="27825" y="28981"/>
                </a:cubicBezTo>
                <a:cubicBezTo>
                  <a:pt x="27466" y="29797"/>
                  <a:pt x="27499" y="30710"/>
                  <a:pt x="27825" y="31461"/>
                </a:cubicBezTo>
                <a:cubicBezTo>
                  <a:pt x="28673" y="33385"/>
                  <a:pt x="29358" y="35408"/>
                  <a:pt x="29815" y="37528"/>
                </a:cubicBezTo>
                <a:cubicBezTo>
                  <a:pt x="30239" y="39583"/>
                  <a:pt x="30468" y="41703"/>
                  <a:pt x="30468" y="43921"/>
                </a:cubicBezTo>
                <a:cubicBezTo>
                  <a:pt x="30468" y="51783"/>
                  <a:pt x="27499" y="58926"/>
                  <a:pt x="22639" y="64309"/>
                </a:cubicBezTo>
                <a:cubicBezTo>
                  <a:pt x="17713" y="69756"/>
                  <a:pt x="10863" y="73410"/>
                  <a:pt x="3132" y="74193"/>
                </a:cubicBezTo>
                <a:cubicBezTo>
                  <a:pt x="1468" y="74356"/>
                  <a:pt x="229" y="75856"/>
                  <a:pt x="392" y="77520"/>
                </a:cubicBezTo>
                <a:cubicBezTo>
                  <a:pt x="490" y="78466"/>
                  <a:pt x="1012" y="79281"/>
                  <a:pt x="1762" y="79771"/>
                </a:cubicBezTo>
                <a:cubicBezTo>
                  <a:pt x="5611" y="82576"/>
                  <a:pt x="8775" y="86262"/>
                  <a:pt x="10961" y="90535"/>
                </a:cubicBezTo>
                <a:cubicBezTo>
                  <a:pt x="13081" y="94678"/>
                  <a:pt x="14288" y="99375"/>
                  <a:pt x="14288" y="104399"/>
                </a:cubicBezTo>
                <a:cubicBezTo>
                  <a:pt x="14288" y="109389"/>
                  <a:pt x="13081" y="114087"/>
                  <a:pt x="10961" y="118229"/>
                </a:cubicBezTo>
                <a:cubicBezTo>
                  <a:pt x="8775" y="122535"/>
                  <a:pt x="5546" y="126254"/>
                  <a:pt x="1664" y="129059"/>
                </a:cubicBezTo>
                <a:cubicBezTo>
                  <a:pt x="294" y="130038"/>
                  <a:pt x="1" y="131962"/>
                  <a:pt x="979" y="133300"/>
                </a:cubicBezTo>
                <a:cubicBezTo>
                  <a:pt x="1664" y="134311"/>
                  <a:pt x="2480" y="134507"/>
                  <a:pt x="3524" y="134605"/>
                </a:cubicBezTo>
                <a:cubicBezTo>
                  <a:pt x="11026" y="135453"/>
                  <a:pt x="17681" y="139041"/>
                  <a:pt x="22508" y="144293"/>
                </a:cubicBezTo>
                <a:cubicBezTo>
                  <a:pt x="27010" y="149251"/>
                  <a:pt x="29946" y="155677"/>
                  <a:pt x="30402" y="162756"/>
                </a:cubicBezTo>
                <a:cubicBezTo>
                  <a:pt x="28771" y="163538"/>
                  <a:pt x="27303" y="164582"/>
                  <a:pt x="26064" y="165822"/>
                </a:cubicBezTo>
                <a:cubicBezTo>
                  <a:pt x="23291" y="168594"/>
                  <a:pt x="21595" y="172411"/>
                  <a:pt x="21595" y="176619"/>
                </a:cubicBezTo>
                <a:lnTo>
                  <a:pt x="21595" y="201116"/>
                </a:lnTo>
                <a:cubicBezTo>
                  <a:pt x="21595" y="202813"/>
                  <a:pt x="22932" y="204150"/>
                  <a:pt x="24629" y="204150"/>
                </a:cubicBezTo>
                <a:lnTo>
                  <a:pt x="184923" y="204150"/>
                </a:lnTo>
                <a:cubicBezTo>
                  <a:pt x="186619" y="204150"/>
                  <a:pt x="187989" y="202813"/>
                  <a:pt x="187989" y="201116"/>
                </a:cubicBezTo>
                <a:lnTo>
                  <a:pt x="187989" y="176619"/>
                </a:lnTo>
                <a:cubicBezTo>
                  <a:pt x="187989" y="172411"/>
                  <a:pt x="186260" y="168594"/>
                  <a:pt x="183487" y="165822"/>
                </a:cubicBezTo>
                <a:cubicBezTo>
                  <a:pt x="182248" y="164550"/>
                  <a:pt x="180780" y="163538"/>
                  <a:pt x="179149" y="162756"/>
                </a:cubicBezTo>
                <a:cubicBezTo>
                  <a:pt x="179638" y="155677"/>
                  <a:pt x="182541" y="149251"/>
                  <a:pt x="187043" y="144293"/>
                </a:cubicBezTo>
                <a:cubicBezTo>
                  <a:pt x="191968" y="138943"/>
                  <a:pt x="198753" y="135322"/>
                  <a:pt x="206419" y="134572"/>
                </a:cubicBezTo>
                <a:cubicBezTo>
                  <a:pt x="208083" y="134409"/>
                  <a:pt x="209290" y="132908"/>
                  <a:pt x="209159" y="131245"/>
                </a:cubicBezTo>
                <a:cubicBezTo>
                  <a:pt x="209061" y="130299"/>
                  <a:pt x="208539" y="129483"/>
                  <a:pt x="207822" y="128994"/>
                </a:cubicBezTo>
                <a:cubicBezTo>
                  <a:pt x="203940" y="126189"/>
                  <a:pt x="200776" y="122503"/>
                  <a:pt x="198590" y="118229"/>
                </a:cubicBezTo>
                <a:cubicBezTo>
                  <a:pt x="196470" y="114087"/>
                  <a:pt x="195296" y="109389"/>
                  <a:pt x="195296" y="104399"/>
                </a:cubicBezTo>
                <a:cubicBezTo>
                  <a:pt x="195296" y="99375"/>
                  <a:pt x="196470" y="94678"/>
                  <a:pt x="198590" y="90535"/>
                </a:cubicBezTo>
                <a:cubicBezTo>
                  <a:pt x="200776" y="86229"/>
                  <a:pt x="203973" y="82543"/>
                  <a:pt x="207887" y="79705"/>
                </a:cubicBezTo>
                <a:cubicBezTo>
                  <a:pt x="209257" y="78727"/>
                  <a:pt x="209583" y="76802"/>
                  <a:pt x="208572" y="75465"/>
                </a:cubicBezTo>
                <a:cubicBezTo>
                  <a:pt x="208017" y="74682"/>
                  <a:pt x="207235" y="74290"/>
                  <a:pt x="206289" y="74193"/>
                </a:cubicBezTo>
                <a:cubicBezTo>
                  <a:pt x="198623" y="73377"/>
                  <a:pt x="191805" y="69724"/>
                  <a:pt x="186912" y="64309"/>
                </a:cubicBezTo>
                <a:cubicBezTo>
                  <a:pt x="182052" y="58926"/>
                  <a:pt x="179084" y="51783"/>
                  <a:pt x="179084" y="43921"/>
                </a:cubicBezTo>
                <a:cubicBezTo>
                  <a:pt x="179084" y="41703"/>
                  <a:pt x="179312" y="39583"/>
                  <a:pt x="179736" y="37528"/>
                </a:cubicBezTo>
                <a:cubicBezTo>
                  <a:pt x="180193" y="35408"/>
                  <a:pt x="180878" y="33385"/>
                  <a:pt x="181726" y="31461"/>
                </a:cubicBezTo>
                <a:cubicBezTo>
                  <a:pt x="182411" y="29927"/>
                  <a:pt x="181726" y="28133"/>
                  <a:pt x="180193" y="27416"/>
                </a:cubicBezTo>
                <a:cubicBezTo>
                  <a:pt x="179795" y="27241"/>
                  <a:pt x="179373" y="27159"/>
                  <a:pt x="178959" y="27159"/>
                </a:cubicBezTo>
                <a:cubicBezTo>
                  <a:pt x="178524" y="27159"/>
                  <a:pt x="178098" y="27249"/>
                  <a:pt x="177714" y="27416"/>
                </a:cubicBezTo>
                <a:cubicBezTo>
                  <a:pt x="175789" y="28296"/>
                  <a:pt x="173767" y="28981"/>
                  <a:pt x="171614" y="29406"/>
                </a:cubicBezTo>
                <a:cubicBezTo>
                  <a:pt x="169591" y="29862"/>
                  <a:pt x="167438" y="30091"/>
                  <a:pt x="165220" y="30091"/>
                </a:cubicBezTo>
                <a:cubicBezTo>
                  <a:pt x="157391" y="30091"/>
                  <a:pt x="150248" y="27122"/>
                  <a:pt x="144833" y="22262"/>
                </a:cubicBezTo>
                <a:cubicBezTo>
                  <a:pt x="139418" y="17336"/>
                  <a:pt x="135732" y="10486"/>
                  <a:pt x="134949" y="2755"/>
                </a:cubicBezTo>
                <a:cubicBezTo>
                  <a:pt x="134826" y="1190"/>
                  <a:pt x="133491" y="1"/>
                  <a:pt x="1319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49"/>
          <p:cNvSpPr/>
          <p:nvPr/>
        </p:nvSpPr>
        <p:spPr>
          <a:xfrm>
            <a:off x="3539926" y="1047117"/>
            <a:ext cx="514091" cy="513569"/>
          </a:xfrm>
          <a:custGeom>
            <a:rect b="b" l="l" r="r" t="t"/>
            <a:pathLst>
              <a:path extrusionOk="0" h="208768" w="208768">
                <a:moveTo>
                  <a:pt x="191968" y="6100"/>
                </a:moveTo>
                <a:cubicBezTo>
                  <a:pt x="194904" y="6100"/>
                  <a:pt x="197579" y="7307"/>
                  <a:pt x="199503" y="9264"/>
                </a:cubicBezTo>
                <a:cubicBezTo>
                  <a:pt x="201460" y="11189"/>
                  <a:pt x="202667" y="13896"/>
                  <a:pt x="202667" y="16832"/>
                </a:cubicBezTo>
                <a:cubicBezTo>
                  <a:pt x="202667" y="19768"/>
                  <a:pt x="201460" y="22410"/>
                  <a:pt x="199503" y="24367"/>
                </a:cubicBezTo>
                <a:cubicBezTo>
                  <a:pt x="197579" y="26292"/>
                  <a:pt x="194904" y="27499"/>
                  <a:pt x="191968" y="27499"/>
                </a:cubicBezTo>
                <a:lnTo>
                  <a:pt x="16832" y="27499"/>
                </a:lnTo>
                <a:cubicBezTo>
                  <a:pt x="13896" y="27499"/>
                  <a:pt x="11189" y="26292"/>
                  <a:pt x="9264" y="24367"/>
                </a:cubicBezTo>
                <a:cubicBezTo>
                  <a:pt x="7307" y="22410"/>
                  <a:pt x="6100" y="19768"/>
                  <a:pt x="6100" y="16832"/>
                </a:cubicBezTo>
                <a:cubicBezTo>
                  <a:pt x="6100" y="13896"/>
                  <a:pt x="7307" y="11189"/>
                  <a:pt x="9264" y="9264"/>
                </a:cubicBezTo>
                <a:cubicBezTo>
                  <a:pt x="11189" y="7307"/>
                  <a:pt x="13896" y="6100"/>
                  <a:pt x="16832" y="6100"/>
                </a:cubicBezTo>
                <a:close/>
                <a:moveTo>
                  <a:pt x="130833" y="54150"/>
                </a:moveTo>
                <a:cubicBezTo>
                  <a:pt x="129598" y="54150"/>
                  <a:pt x="128456" y="54899"/>
                  <a:pt x="128000" y="56139"/>
                </a:cubicBezTo>
                <a:lnTo>
                  <a:pt x="122488" y="70850"/>
                </a:lnTo>
                <a:lnTo>
                  <a:pt x="115279" y="62271"/>
                </a:lnTo>
                <a:cubicBezTo>
                  <a:pt x="114952" y="61847"/>
                  <a:pt x="114528" y="61521"/>
                  <a:pt x="114006" y="61325"/>
                </a:cubicBezTo>
                <a:cubicBezTo>
                  <a:pt x="113634" y="61178"/>
                  <a:pt x="113251" y="61108"/>
                  <a:pt x="112875" y="61108"/>
                </a:cubicBezTo>
                <a:cubicBezTo>
                  <a:pt x="111668" y="61108"/>
                  <a:pt x="110532" y="61828"/>
                  <a:pt x="110059" y="63022"/>
                </a:cubicBezTo>
                <a:lnTo>
                  <a:pt x="101970" y="83409"/>
                </a:lnTo>
                <a:cubicBezTo>
                  <a:pt x="101317" y="84975"/>
                  <a:pt x="102100" y="86736"/>
                  <a:pt x="103666" y="87356"/>
                </a:cubicBezTo>
                <a:cubicBezTo>
                  <a:pt x="104042" y="87513"/>
                  <a:pt x="104430" y="87587"/>
                  <a:pt x="104811" y="87587"/>
                </a:cubicBezTo>
                <a:cubicBezTo>
                  <a:pt x="106013" y="87587"/>
                  <a:pt x="107142" y="86849"/>
                  <a:pt x="107613" y="85660"/>
                </a:cubicBezTo>
                <a:lnTo>
                  <a:pt x="113811" y="70002"/>
                </a:lnTo>
                <a:lnTo>
                  <a:pt x="121183" y="78777"/>
                </a:lnTo>
                <a:cubicBezTo>
                  <a:pt x="121799" y="79484"/>
                  <a:pt x="122656" y="79848"/>
                  <a:pt x="123520" y="79848"/>
                </a:cubicBezTo>
                <a:cubicBezTo>
                  <a:pt x="124212" y="79848"/>
                  <a:pt x="124908" y="79614"/>
                  <a:pt x="125489" y="79136"/>
                </a:cubicBezTo>
                <a:cubicBezTo>
                  <a:pt x="125880" y="78777"/>
                  <a:pt x="126206" y="78353"/>
                  <a:pt x="126369" y="77864"/>
                </a:cubicBezTo>
                <a:lnTo>
                  <a:pt x="133709" y="58259"/>
                </a:lnTo>
                <a:cubicBezTo>
                  <a:pt x="134296" y="56693"/>
                  <a:pt x="133480" y="54932"/>
                  <a:pt x="131915" y="54345"/>
                </a:cubicBezTo>
                <a:cubicBezTo>
                  <a:pt x="131556" y="54213"/>
                  <a:pt x="131191" y="54150"/>
                  <a:pt x="130833" y="54150"/>
                </a:cubicBezTo>
                <a:close/>
                <a:moveTo>
                  <a:pt x="87454" y="53361"/>
                </a:moveTo>
                <a:cubicBezTo>
                  <a:pt x="87039" y="53361"/>
                  <a:pt x="86618" y="53447"/>
                  <a:pt x="86214" y="53627"/>
                </a:cubicBezTo>
                <a:cubicBezTo>
                  <a:pt x="84681" y="54312"/>
                  <a:pt x="83964" y="56106"/>
                  <a:pt x="84649" y="57639"/>
                </a:cubicBezTo>
                <a:lnTo>
                  <a:pt x="88922" y="67132"/>
                </a:lnTo>
                <a:cubicBezTo>
                  <a:pt x="86541" y="66903"/>
                  <a:pt x="84192" y="66675"/>
                  <a:pt x="81811" y="66447"/>
                </a:cubicBezTo>
                <a:cubicBezTo>
                  <a:pt x="81737" y="66441"/>
                  <a:pt x="81662" y="66439"/>
                  <a:pt x="81586" y="66439"/>
                </a:cubicBezTo>
                <a:cubicBezTo>
                  <a:pt x="81195" y="66439"/>
                  <a:pt x="80785" y="66511"/>
                  <a:pt x="80375" y="66675"/>
                </a:cubicBezTo>
                <a:cubicBezTo>
                  <a:pt x="78810" y="67327"/>
                  <a:pt x="78092" y="69121"/>
                  <a:pt x="78744" y="70655"/>
                </a:cubicBezTo>
                <a:lnTo>
                  <a:pt x="85138" y="85725"/>
                </a:lnTo>
                <a:cubicBezTo>
                  <a:pt x="85627" y="86899"/>
                  <a:pt x="86740" y="87597"/>
                  <a:pt x="87927" y="87597"/>
                </a:cubicBezTo>
                <a:cubicBezTo>
                  <a:pt x="88322" y="87597"/>
                  <a:pt x="88726" y="87519"/>
                  <a:pt x="89117" y="87356"/>
                </a:cubicBezTo>
                <a:cubicBezTo>
                  <a:pt x="90651" y="86704"/>
                  <a:pt x="91401" y="84910"/>
                  <a:pt x="90748" y="83344"/>
                </a:cubicBezTo>
                <a:lnTo>
                  <a:pt x="86345" y="73003"/>
                </a:lnTo>
                <a:lnTo>
                  <a:pt x="93554" y="73656"/>
                </a:lnTo>
                <a:cubicBezTo>
                  <a:pt x="93653" y="73665"/>
                  <a:pt x="93751" y="73670"/>
                  <a:pt x="93848" y="73670"/>
                </a:cubicBezTo>
                <a:cubicBezTo>
                  <a:pt x="95387" y="73670"/>
                  <a:pt x="96695" y="72480"/>
                  <a:pt x="96848" y="70916"/>
                </a:cubicBezTo>
                <a:cubicBezTo>
                  <a:pt x="96914" y="70361"/>
                  <a:pt x="96816" y="69872"/>
                  <a:pt x="96620" y="69382"/>
                </a:cubicBezTo>
                <a:lnTo>
                  <a:pt x="90227" y="55160"/>
                </a:lnTo>
                <a:cubicBezTo>
                  <a:pt x="89722" y="54031"/>
                  <a:pt x="88615" y="53361"/>
                  <a:pt x="87454" y="53361"/>
                </a:cubicBezTo>
                <a:close/>
                <a:moveTo>
                  <a:pt x="139580" y="101350"/>
                </a:moveTo>
                <a:cubicBezTo>
                  <a:pt x="137917" y="101350"/>
                  <a:pt x="136547" y="102720"/>
                  <a:pt x="136547" y="104416"/>
                </a:cubicBezTo>
                <a:lnTo>
                  <a:pt x="136547" y="118345"/>
                </a:lnTo>
                <a:cubicBezTo>
                  <a:pt x="136547" y="120008"/>
                  <a:pt x="137917" y="121411"/>
                  <a:pt x="139580" y="121411"/>
                </a:cubicBezTo>
                <a:cubicBezTo>
                  <a:pt x="141277" y="121411"/>
                  <a:pt x="142647" y="120008"/>
                  <a:pt x="142647" y="118345"/>
                </a:cubicBezTo>
                <a:lnTo>
                  <a:pt x="142647" y="104416"/>
                </a:lnTo>
                <a:cubicBezTo>
                  <a:pt x="142647" y="102720"/>
                  <a:pt x="141277" y="101350"/>
                  <a:pt x="139580" y="101350"/>
                </a:cubicBezTo>
                <a:close/>
                <a:moveTo>
                  <a:pt x="160000" y="101350"/>
                </a:moveTo>
                <a:cubicBezTo>
                  <a:pt x="158304" y="101350"/>
                  <a:pt x="156934" y="102720"/>
                  <a:pt x="156934" y="104416"/>
                </a:cubicBezTo>
                <a:lnTo>
                  <a:pt x="156934" y="118345"/>
                </a:lnTo>
                <a:cubicBezTo>
                  <a:pt x="156934" y="120008"/>
                  <a:pt x="158304" y="121411"/>
                  <a:pt x="160000" y="121411"/>
                </a:cubicBezTo>
                <a:cubicBezTo>
                  <a:pt x="161697" y="121411"/>
                  <a:pt x="163067" y="120008"/>
                  <a:pt x="163067" y="118345"/>
                </a:cubicBezTo>
                <a:lnTo>
                  <a:pt x="163067" y="104416"/>
                </a:lnTo>
                <a:cubicBezTo>
                  <a:pt x="163067" y="102720"/>
                  <a:pt x="161697" y="101350"/>
                  <a:pt x="160000" y="101350"/>
                </a:cubicBezTo>
                <a:close/>
                <a:moveTo>
                  <a:pt x="92673" y="100828"/>
                </a:moveTo>
                <a:lnTo>
                  <a:pt x="92673" y="104742"/>
                </a:lnTo>
                <a:lnTo>
                  <a:pt x="92673" y="123499"/>
                </a:lnTo>
                <a:lnTo>
                  <a:pt x="92673" y="127446"/>
                </a:lnTo>
                <a:lnTo>
                  <a:pt x="87454" y="127446"/>
                </a:lnTo>
                <a:cubicBezTo>
                  <a:pt x="83800" y="127446"/>
                  <a:pt x="80473" y="125913"/>
                  <a:pt x="78059" y="123499"/>
                </a:cubicBezTo>
                <a:cubicBezTo>
                  <a:pt x="75645" y="121118"/>
                  <a:pt x="74145" y="117790"/>
                  <a:pt x="74145" y="114137"/>
                </a:cubicBezTo>
                <a:cubicBezTo>
                  <a:pt x="74145" y="110483"/>
                  <a:pt x="75645" y="107156"/>
                  <a:pt x="78059" y="104742"/>
                </a:cubicBezTo>
                <a:cubicBezTo>
                  <a:pt x="80473" y="102329"/>
                  <a:pt x="83800" y="100828"/>
                  <a:pt x="87454" y="100828"/>
                </a:cubicBezTo>
                <a:close/>
                <a:moveTo>
                  <a:pt x="148388" y="123303"/>
                </a:moveTo>
                <a:cubicBezTo>
                  <a:pt x="146692" y="123303"/>
                  <a:pt x="145321" y="124673"/>
                  <a:pt x="145321" y="126369"/>
                </a:cubicBezTo>
                <a:cubicBezTo>
                  <a:pt x="145321" y="128066"/>
                  <a:pt x="146692" y="129436"/>
                  <a:pt x="148388" y="129436"/>
                </a:cubicBezTo>
                <a:lnTo>
                  <a:pt x="151193" y="129436"/>
                </a:lnTo>
                <a:cubicBezTo>
                  <a:pt x="152889" y="129436"/>
                  <a:pt x="154259" y="128066"/>
                  <a:pt x="154259" y="126369"/>
                </a:cubicBezTo>
                <a:cubicBezTo>
                  <a:pt x="154259" y="124673"/>
                  <a:pt x="152889" y="123303"/>
                  <a:pt x="151193" y="123303"/>
                </a:cubicBezTo>
                <a:close/>
                <a:moveTo>
                  <a:pt x="168906" y="94630"/>
                </a:moveTo>
                <a:cubicBezTo>
                  <a:pt x="170830" y="96261"/>
                  <a:pt x="172461" y="98740"/>
                  <a:pt x="173701" y="101807"/>
                </a:cubicBezTo>
                <a:cubicBezTo>
                  <a:pt x="175136" y="105297"/>
                  <a:pt x="175952" y="109538"/>
                  <a:pt x="175952" y="114137"/>
                </a:cubicBezTo>
                <a:cubicBezTo>
                  <a:pt x="175952" y="118704"/>
                  <a:pt x="175136" y="122944"/>
                  <a:pt x="173701" y="126467"/>
                </a:cubicBezTo>
                <a:cubicBezTo>
                  <a:pt x="172461" y="129533"/>
                  <a:pt x="170830" y="132013"/>
                  <a:pt x="168906" y="133611"/>
                </a:cubicBezTo>
                <a:lnTo>
                  <a:pt x="130675" y="133611"/>
                </a:lnTo>
                <a:cubicBezTo>
                  <a:pt x="128783" y="132013"/>
                  <a:pt x="127120" y="129533"/>
                  <a:pt x="125880" y="126467"/>
                </a:cubicBezTo>
                <a:cubicBezTo>
                  <a:pt x="124477" y="122944"/>
                  <a:pt x="123662" y="118704"/>
                  <a:pt x="123662" y="114137"/>
                </a:cubicBezTo>
                <a:cubicBezTo>
                  <a:pt x="123662" y="109538"/>
                  <a:pt x="124477" y="105297"/>
                  <a:pt x="125880" y="101807"/>
                </a:cubicBezTo>
                <a:cubicBezTo>
                  <a:pt x="127120" y="98740"/>
                  <a:pt x="128783" y="96261"/>
                  <a:pt x="130675" y="94630"/>
                </a:cubicBezTo>
                <a:close/>
                <a:moveTo>
                  <a:pt x="129664" y="88498"/>
                </a:moveTo>
                <a:cubicBezTo>
                  <a:pt x="129044" y="88498"/>
                  <a:pt x="128424" y="88693"/>
                  <a:pt x="127902" y="89085"/>
                </a:cubicBezTo>
                <a:cubicBezTo>
                  <a:pt x="124706" y="91336"/>
                  <a:pt x="122031" y="94989"/>
                  <a:pt x="120204" y="99523"/>
                </a:cubicBezTo>
                <a:cubicBezTo>
                  <a:pt x="118508" y="103731"/>
                  <a:pt x="117529" y="108755"/>
                  <a:pt x="117529" y="114137"/>
                </a:cubicBezTo>
                <a:cubicBezTo>
                  <a:pt x="117529" y="119487"/>
                  <a:pt x="118508" y="124510"/>
                  <a:pt x="120204" y="128718"/>
                </a:cubicBezTo>
                <a:cubicBezTo>
                  <a:pt x="121998" y="133154"/>
                  <a:pt x="124608" y="136742"/>
                  <a:pt x="127707" y="139026"/>
                </a:cubicBezTo>
                <a:cubicBezTo>
                  <a:pt x="128229" y="139483"/>
                  <a:pt x="128914" y="139744"/>
                  <a:pt x="129664" y="139744"/>
                </a:cubicBezTo>
                <a:lnTo>
                  <a:pt x="169917" y="139744"/>
                </a:lnTo>
                <a:cubicBezTo>
                  <a:pt x="170569" y="139744"/>
                  <a:pt x="171189" y="139548"/>
                  <a:pt x="171711" y="139189"/>
                </a:cubicBezTo>
                <a:cubicBezTo>
                  <a:pt x="174875" y="136906"/>
                  <a:pt x="177550" y="133252"/>
                  <a:pt x="179377" y="128718"/>
                </a:cubicBezTo>
                <a:cubicBezTo>
                  <a:pt x="181073" y="124510"/>
                  <a:pt x="182051" y="119487"/>
                  <a:pt x="182051" y="114137"/>
                </a:cubicBezTo>
                <a:cubicBezTo>
                  <a:pt x="182051" y="108755"/>
                  <a:pt x="181073" y="103731"/>
                  <a:pt x="179377" y="99523"/>
                </a:cubicBezTo>
                <a:cubicBezTo>
                  <a:pt x="177583" y="95087"/>
                  <a:pt x="175006" y="91499"/>
                  <a:pt x="171907" y="89215"/>
                </a:cubicBezTo>
                <a:cubicBezTo>
                  <a:pt x="171352" y="88791"/>
                  <a:pt x="170667" y="88498"/>
                  <a:pt x="169917" y="88498"/>
                </a:cubicBezTo>
                <a:close/>
                <a:moveTo>
                  <a:pt x="105515" y="139396"/>
                </a:moveTo>
                <a:cubicBezTo>
                  <a:pt x="105139" y="139396"/>
                  <a:pt x="104756" y="139466"/>
                  <a:pt x="104384" y="139613"/>
                </a:cubicBezTo>
                <a:cubicBezTo>
                  <a:pt x="102818" y="140233"/>
                  <a:pt x="102035" y="141994"/>
                  <a:pt x="102687" y="143560"/>
                </a:cubicBezTo>
                <a:lnTo>
                  <a:pt x="108559" y="158369"/>
                </a:lnTo>
                <a:cubicBezTo>
                  <a:pt x="109031" y="159563"/>
                  <a:pt x="110168" y="160283"/>
                  <a:pt x="111375" y="160283"/>
                </a:cubicBezTo>
                <a:cubicBezTo>
                  <a:pt x="111751" y="160283"/>
                  <a:pt x="112134" y="160213"/>
                  <a:pt x="112506" y="160066"/>
                </a:cubicBezTo>
                <a:cubicBezTo>
                  <a:pt x="113028" y="159870"/>
                  <a:pt x="113452" y="159544"/>
                  <a:pt x="113778" y="159120"/>
                </a:cubicBezTo>
                <a:lnTo>
                  <a:pt x="118084" y="153998"/>
                </a:lnTo>
                <a:lnTo>
                  <a:pt x="121574" y="163360"/>
                </a:lnTo>
                <a:cubicBezTo>
                  <a:pt x="122034" y="164586"/>
                  <a:pt x="123193" y="165332"/>
                  <a:pt x="124442" y="165332"/>
                </a:cubicBezTo>
                <a:cubicBezTo>
                  <a:pt x="124788" y="165332"/>
                  <a:pt x="125142" y="165275"/>
                  <a:pt x="125489" y="165154"/>
                </a:cubicBezTo>
                <a:cubicBezTo>
                  <a:pt x="127054" y="164567"/>
                  <a:pt x="127870" y="162806"/>
                  <a:pt x="127283" y="161240"/>
                </a:cubicBezTo>
                <a:lnTo>
                  <a:pt x="121966" y="146985"/>
                </a:lnTo>
                <a:cubicBezTo>
                  <a:pt x="121770" y="146496"/>
                  <a:pt x="121476" y="146072"/>
                  <a:pt x="121052" y="145713"/>
                </a:cubicBezTo>
                <a:cubicBezTo>
                  <a:pt x="120490" y="145237"/>
                  <a:pt x="119801" y="145004"/>
                  <a:pt x="119113" y="145004"/>
                </a:cubicBezTo>
                <a:cubicBezTo>
                  <a:pt x="118245" y="145004"/>
                  <a:pt x="117380" y="145376"/>
                  <a:pt x="116779" y="146104"/>
                </a:cubicBezTo>
                <a:lnTo>
                  <a:pt x="112310" y="151389"/>
                </a:lnTo>
                <a:lnTo>
                  <a:pt x="108331" y="141309"/>
                </a:lnTo>
                <a:cubicBezTo>
                  <a:pt x="107858" y="140116"/>
                  <a:pt x="106722" y="139396"/>
                  <a:pt x="105515" y="139396"/>
                </a:cubicBezTo>
                <a:close/>
                <a:moveTo>
                  <a:pt x="91218" y="139405"/>
                </a:moveTo>
                <a:cubicBezTo>
                  <a:pt x="90032" y="139405"/>
                  <a:pt x="88921" y="140095"/>
                  <a:pt x="88432" y="141244"/>
                </a:cubicBezTo>
                <a:lnTo>
                  <a:pt x="83800" y="152172"/>
                </a:lnTo>
                <a:cubicBezTo>
                  <a:pt x="83148" y="153737"/>
                  <a:pt x="83866" y="155532"/>
                  <a:pt x="85431" y="156151"/>
                </a:cubicBezTo>
                <a:cubicBezTo>
                  <a:pt x="85816" y="156343"/>
                  <a:pt x="86223" y="156420"/>
                  <a:pt x="86634" y="156420"/>
                </a:cubicBezTo>
                <a:cubicBezTo>
                  <a:pt x="86712" y="156420"/>
                  <a:pt x="86789" y="156417"/>
                  <a:pt x="86867" y="156412"/>
                </a:cubicBezTo>
                <a:cubicBezTo>
                  <a:pt x="88106" y="156282"/>
                  <a:pt x="89346" y="156151"/>
                  <a:pt x="90585" y="156053"/>
                </a:cubicBezTo>
                <a:lnTo>
                  <a:pt x="90585" y="156053"/>
                </a:lnTo>
                <a:lnTo>
                  <a:pt x="88074" y="161631"/>
                </a:lnTo>
                <a:cubicBezTo>
                  <a:pt x="87389" y="163165"/>
                  <a:pt x="88106" y="164959"/>
                  <a:pt x="89639" y="165644"/>
                </a:cubicBezTo>
                <a:cubicBezTo>
                  <a:pt x="90043" y="165824"/>
                  <a:pt x="90464" y="165909"/>
                  <a:pt x="90879" y="165909"/>
                </a:cubicBezTo>
                <a:cubicBezTo>
                  <a:pt x="92040" y="165909"/>
                  <a:pt x="93147" y="165240"/>
                  <a:pt x="93652" y="164111"/>
                </a:cubicBezTo>
                <a:lnTo>
                  <a:pt x="98284" y="153770"/>
                </a:lnTo>
                <a:cubicBezTo>
                  <a:pt x="98479" y="153313"/>
                  <a:pt x="98577" y="152791"/>
                  <a:pt x="98545" y="152270"/>
                </a:cubicBezTo>
                <a:cubicBezTo>
                  <a:pt x="98391" y="150674"/>
                  <a:pt x="97083" y="149482"/>
                  <a:pt x="95517" y="149482"/>
                </a:cubicBezTo>
                <a:cubicBezTo>
                  <a:pt x="95418" y="149482"/>
                  <a:pt x="95318" y="149487"/>
                  <a:pt x="95217" y="149497"/>
                </a:cubicBezTo>
                <a:lnTo>
                  <a:pt x="91401" y="149856"/>
                </a:lnTo>
                <a:lnTo>
                  <a:pt x="91401" y="149856"/>
                </a:lnTo>
                <a:lnTo>
                  <a:pt x="94043" y="143625"/>
                </a:lnTo>
                <a:cubicBezTo>
                  <a:pt x="94695" y="142060"/>
                  <a:pt x="93945" y="140298"/>
                  <a:pt x="92412" y="139646"/>
                </a:cubicBezTo>
                <a:cubicBezTo>
                  <a:pt x="92019" y="139482"/>
                  <a:pt x="91614" y="139405"/>
                  <a:pt x="91218" y="139405"/>
                </a:cubicBezTo>
                <a:close/>
                <a:moveTo>
                  <a:pt x="16832" y="0"/>
                </a:moveTo>
                <a:cubicBezTo>
                  <a:pt x="12200" y="0"/>
                  <a:pt x="7992" y="1892"/>
                  <a:pt x="4926" y="4926"/>
                </a:cubicBezTo>
                <a:cubicBezTo>
                  <a:pt x="1892" y="7992"/>
                  <a:pt x="0" y="12200"/>
                  <a:pt x="0" y="16832"/>
                </a:cubicBezTo>
                <a:cubicBezTo>
                  <a:pt x="0" y="21431"/>
                  <a:pt x="1892" y="25639"/>
                  <a:pt x="4926" y="28673"/>
                </a:cubicBezTo>
                <a:cubicBezTo>
                  <a:pt x="7307" y="31054"/>
                  <a:pt x="10340" y="32718"/>
                  <a:pt x="13766" y="33338"/>
                </a:cubicBezTo>
                <a:lnTo>
                  <a:pt x="13766" y="170471"/>
                </a:lnTo>
                <a:cubicBezTo>
                  <a:pt x="13766" y="172168"/>
                  <a:pt x="15136" y="173538"/>
                  <a:pt x="16832" y="173538"/>
                </a:cubicBezTo>
                <a:cubicBezTo>
                  <a:pt x="18495" y="173538"/>
                  <a:pt x="19866" y="172168"/>
                  <a:pt x="19866" y="170471"/>
                </a:cubicBezTo>
                <a:lnTo>
                  <a:pt x="19866" y="33631"/>
                </a:lnTo>
                <a:lnTo>
                  <a:pt x="188902" y="33631"/>
                </a:lnTo>
                <a:lnTo>
                  <a:pt x="188902" y="49745"/>
                </a:lnTo>
                <a:cubicBezTo>
                  <a:pt x="188902" y="51474"/>
                  <a:pt x="190272" y="52812"/>
                  <a:pt x="191968" y="52812"/>
                </a:cubicBezTo>
                <a:cubicBezTo>
                  <a:pt x="193664" y="52812"/>
                  <a:pt x="195002" y="51474"/>
                  <a:pt x="195002" y="49745"/>
                </a:cubicBezTo>
                <a:lnTo>
                  <a:pt x="195002" y="33338"/>
                </a:lnTo>
                <a:cubicBezTo>
                  <a:pt x="198427" y="32718"/>
                  <a:pt x="201460" y="31054"/>
                  <a:pt x="203842" y="28673"/>
                </a:cubicBezTo>
                <a:cubicBezTo>
                  <a:pt x="206875" y="25639"/>
                  <a:pt x="208767" y="21431"/>
                  <a:pt x="208767" y="16832"/>
                </a:cubicBezTo>
                <a:cubicBezTo>
                  <a:pt x="208767" y="12200"/>
                  <a:pt x="206875" y="7992"/>
                  <a:pt x="203842" y="4926"/>
                </a:cubicBezTo>
                <a:cubicBezTo>
                  <a:pt x="200808" y="1892"/>
                  <a:pt x="196600" y="0"/>
                  <a:pt x="191968" y="0"/>
                </a:cubicBezTo>
                <a:close/>
                <a:moveTo>
                  <a:pt x="68306" y="110810"/>
                </a:moveTo>
                <a:lnTo>
                  <a:pt x="68306" y="110810"/>
                </a:lnTo>
                <a:cubicBezTo>
                  <a:pt x="68143" y="111886"/>
                  <a:pt x="68045" y="112995"/>
                  <a:pt x="68045" y="114137"/>
                </a:cubicBezTo>
                <a:cubicBezTo>
                  <a:pt x="68045" y="115279"/>
                  <a:pt x="68143" y="116388"/>
                  <a:pt x="68306" y="117497"/>
                </a:cubicBezTo>
                <a:cubicBezTo>
                  <a:pt x="60575" y="117725"/>
                  <a:pt x="53529" y="121020"/>
                  <a:pt x="48375" y="126174"/>
                </a:cubicBezTo>
                <a:cubicBezTo>
                  <a:pt x="42993" y="131523"/>
                  <a:pt x="39666" y="138928"/>
                  <a:pt x="39666" y="147083"/>
                </a:cubicBezTo>
                <a:cubicBezTo>
                  <a:pt x="39666" y="155238"/>
                  <a:pt x="42993" y="162643"/>
                  <a:pt x="48375" y="168025"/>
                </a:cubicBezTo>
                <a:cubicBezTo>
                  <a:pt x="53758" y="173375"/>
                  <a:pt x="61162" y="176702"/>
                  <a:pt x="69317" y="176702"/>
                </a:cubicBezTo>
                <a:lnTo>
                  <a:pt x="188902" y="176702"/>
                </a:lnTo>
                <a:lnTo>
                  <a:pt x="188902" y="183389"/>
                </a:lnTo>
                <a:lnTo>
                  <a:pt x="69317" y="183389"/>
                </a:lnTo>
                <a:cubicBezTo>
                  <a:pt x="59303" y="183389"/>
                  <a:pt x="50235" y="179311"/>
                  <a:pt x="43645" y="172722"/>
                </a:cubicBezTo>
                <a:cubicBezTo>
                  <a:pt x="37089" y="166133"/>
                  <a:pt x="32979" y="157065"/>
                  <a:pt x="32979" y="147083"/>
                </a:cubicBezTo>
                <a:cubicBezTo>
                  <a:pt x="32979" y="137101"/>
                  <a:pt x="37089" y="128033"/>
                  <a:pt x="43645" y="121444"/>
                </a:cubicBezTo>
                <a:cubicBezTo>
                  <a:pt x="50039" y="115083"/>
                  <a:pt x="58716" y="111038"/>
                  <a:pt x="68306" y="110810"/>
                </a:cubicBezTo>
                <a:close/>
                <a:moveTo>
                  <a:pt x="191968" y="60542"/>
                </a:moveTo>
                <a:cubicBezTo>
                  <a:pt x="190272" y="60542"/>
                  <a:pt x="188902" y="61945"/>
                  <a:pt x="188902" y="63609"/>
                </a:cubicBezTo>
                <a:lnTo>
                  <a:pt x="188902" y="170602"/>
                </a:lnTo>
                <a:lnTo>
                  <a:pt x="69317" y="170602"/>
                </a:lnTo>
                <a:cubicBezTo>
                  <a:pt x="62858" y="170602"/>
                  <a:pt x="56954" y="167927"/>
                  <a:pt x="52714" y="163686"/>
                </a:cubicBezTo>
                <a:cubicBezTo>
                  <a:pt x="48441" y="159413"/>
                  <a:pt x="45798" y="153542"/>
                  <a:pt x="45798" y="147083"/>
                </a:cubicBezTo>
                <a:cubicBezTo>
                  <a:pt x="45798" y="140624"/>
                  <a:pt x="48441" y="134753"/>
                  <a:pt x="52714" y="130479"/>
                </a:cubicBezTo>
                <a:cubicBezTo>
                  <a:pt x="56954" y="126239"/>
                  <a:pt x="62858" y="123597"/>
                  <a:pt x="69317" y="123597"/>
                </a:cubicBezTo>
                <a:lnTo>
                  <a:pt x="70492" y="123597"/>
                </a:lnTo>
                <a:cubicBezTo>
                  <a:pt x="71372" y="125162"/>
                  <a:pt x="72481" y="126565"/>
                  <a:pt x="73721" y="127837"/>
                </a:cubicBezTo>
                <a:cubicBezTo>
                  <a:pt x="77244" y="131360"/>
                  <a:pt x="82104" y="133546"/>
                  <a:pt x="87454" y="133546"/>
                </a:cubicBezTo>
                <a:lnTo>
                  <a:pt x="95707" y="133546"/>
                </a:lnTo>
                <a:cubicBezTo>
                  <a:pt x="97403" y="133546"/>
                  <a:pt x="98773" y="132176"/>
                  <a:pt x="98773" y="130479"/>
                </a:cubicBezTo>
                <a:lnTo>
                  <a:pt x="98773" y="126565"/>
                </a:lnTo>
                <a:lnTo>
                  <a:pt x="108004" y="126565"/>
                </a:lnTo>
                <a:cubicBezTo>
                  <a:pt x="109701" y="126565"/>
                  <a:pt x="111071" y="125195"/>
                  <a:pt x="111071" y="123499"/>
                </a:cubicBezTo>
                <a:cubicBezTo>
                  <a:pt x="111071" y="121803"/>
                  <a:pt x="109701" y="120433"/>
                  <a:pt x="108004" y="120433"/>
                </a:cubicBezTo>
                <a:lnTo>
                  <a:pt x="98773" y="120433"/>
                </a:lnTo>
                <a:lnTo>
                  <a:pt x="98773" y="107809"/>
                </a:lnTo>
                <a:lnTo>
                  <a:pt x="108004" y="107809"/>
                </a:lnTo>
                <a:cubicBezTo>
                  <a:pt x="109701" y="107809"/>
                  <a:pt x="111071" y="106439"/>
                  <a:pt x="111071" y="104742"/>
                </a:cubicBezTo>
                <a:cubicBezTo>
                  <a:pt x="111071" y="103079"/>
                  <a:pt x="109701" y="101676"/>
                  <a:pt x="108004" y="101676"/>
                </a:cubicBezTo>
                <a:lnTo>
                  <a:pt x="98773" y="101676"/>
                </a:lnTo>
                <a:lnTo>
                  <a:pt x="98773" y="97762"/>
                </a:lnTo>
                <a:cubicBezTo>
                  <a:pt x="98773" y="96066"/>
                  <a:pt x="97403" y="94695"/>
                  <a:pt x="95707" y="94695"/>
                </a:cubicBezTo>
                <a:lnTo>
                  <a:pt x="87454" y="94695"/>
                </a:lnTo>
                <a:cubicBezTo>
                  <a:pt x="82104" y="94695"/>
                  <a:pt x="77244" y="96881"/>
                  <a:pt x="73721" y="100404"/>
                </a:cubicBezTo>
                <a:cubicBezTo>
                  <a:pt x="72481" y="101676"/>
                  <a:pt x="71372" y="103111"/>
                  <a:pt x="70492" y="104677"/>
                </a:cubicBezTo>
                <a:lnTo>
                  <a:pt x="69317" y="104677"/>
                </a:lnTo>
                <a:cubicBezTo>
                  <a:pt x="57639" y="104677"/>
                  <a:pt x="47005" y="109440"/>
                  <a:pt x="39340" y="117105"/>
                </a:cubicBezTo>
                <a:cubicBezTo>
                  <a:pt x="31641" y="124804"/>
                  <a:pt x="26879" y="135405"/>
                  <a:pt x="26879" y="147083"/>
                </a:cubicBezTo>
                <a:cubicBezTo>
                  <a:pt x="26879" y="158761"/>
                  <a:pt x="31641" y="169362"/>
                  <a:pt x="39340" y="177061"/>
                </a:cubicBezTo>
                <a:cubicBezTo>
                  <a:pt x="47005" y="184726"/>
                  <a:pt x="57639" y="189521"/>
                  <a:pt x="69317" y="189521"/>
                </a:cubicBezTo>
                <a:lnTo>
                  <a:pt x="188902" y="189521"/>
                </a:lnTo>
                <a:lnTo>
                  <a:pt x="188902" y="202667"/>
                </a:lnTo>
                <a:lnTo>
                  <a:pt x="19866" y="202667"/>
                </a:lnTo>
                <a:lnTo>
                  <a:pt x="19866" y="184335"/>
                </a:lnTo>
                <a:cubicBezTo>
                  <a:pt x="19866" y="182639"/>
                  <a:pt x="18495" y="181269"/>
                  <a:pt x="16832" y="181269"/>
                </a:cubicBezTo>
                <a:cubicBezTo>
                  <a:pt x="15136" y="181269"/>
                  <a:pt x="13766" y="182639"/>
                  <a:pt x="13766" y="184335"/>
                </a:cubicBezTo>
                <a:lnTo>
                  <a:pt x="13766" y="205701"/>
                </a:lnTo>
                <a:cubicBezTo>
                  <a:pt x="13766" y="207397"/>
                  <a:pt x="15136" y="208767"/>
                  <a:pt x="16832" y="208767"/>
                </a:cubicBezTo>
                <a:lnTo>
                  <a:pt x="191968" y="208767"/>
                </a:lnTo>
                <a:cubicBezTo>
                  <a:pt x="193664" y="208767"/>
                  <a:pt x="195002" y="207397"/>
                  <a:pt x="195002" y="205701"/>
                </a:cubicBezTo>
                <a:lnTo>
                  <a:pt x="195002" y="186455"/>
                </a:lnTo>
                <a:lnTo>
                  <a:pt x="195002" y="173668"/>
                </a:lnTo>
                <a:lnTo>
                  <a:pt x="195002" y="63609"/>
                </a:lnTo>
                <a:cubicBezTo>
                  <a:pt x="195002" y="61945"/>
                  <a:pt x="193664" y="60542"/>
                  <a:pt x="191968" y="6054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49"/>
          <p:cNvSpPr txBox="1"/>
          <p:nvPr/>
        </p:nvSpPr>
        <p:spPr>
          <a:xfrm>
            <a:off x="1068664" y="877088"/>
            <a:ext cx="1997400" cy="317700"/>
          </a:xfrm>
          <a:prstGeom prst="rect">
            <a:avLst/>
          </a:prstGeom>
          <a:noFill/>
          <a:ln>
            <a:noFill/>
          </a:ln>
        </p:spPr>
        <p:txBody>
          <a:bodyPr anchorCtr="0" anchor="ctr" bIns="0" lIns="0" spcFirstLastPara="1" rIns="0" wrap="square" tIns="4775">
            <a:noAutofit/>
          </a:bodyPr>
          <a:lstStyle/>
          <a:p>
            <a:pPr indent="0" lvl="0" marL="0" marR="0" rtl="0" algn="r">
              <a:lnSpc>
                <a:spcPct val="100000"/>
              </a:lnSpc>
              <a:spcBef>
                <a:spcPts val="0"/>
              </a:spcBef>
              <a:spcAft>
                <a:spcPts val="0"/>
              </a:spcAft>
              <a:buClr>
                <a:srgbClr val="434343"/>
              </a:buClr>
              <a:buSzPts val="1100"/>
              <a:buFont typeface="Arial"/>
              <a:buNone/>
            </a:pPr>
            <a:r>
              <a:rPr lang="en" sz="1500">
                <a:solidFill>
                  <a:schemeClr val="accent2"/>
                </a:solidFill>
                <a:latin typeface="Oswald Medium"/>
                <a:ea typeface="Oswald Medium"/>
                <a:cs typeface="Oswald Medium"/>
                <a:sym typeface="Oswald Medium"/>
              </a:rPr>
              <a:t>COMPARE</a:t>
            </a:r>
            <a:endParaRPr sz="1500">
              <a:solidFill>
                <a:schemeClr val="accent2"/>
              </a:solidFill>
              <a:latin typeface="Oswald Medium"/>
              <a:ea typeface="Oswald Medium"/>
              <a:cs typeface="Oswald Medium"/>
              <a:sym typeface="Oswald Medium"/>
            </a:endParaRPr>
          </a:p>
        </p:txBody>
      </p:sp>
      <p:cxnSp>
        <p:nvCxnSpPr>
          <p:cNvPr id="1013" name="Google Shape;1013;p49"/>
          <p:cNvCxnSpPr/>
          <p:nvPr/>
        </p:nvCxnSpPr>
        <p:spPr>
          <a:xfrm>
            <a:off x="4219374" y="1303900"/>
            <a:ext cx="488700" cy="0"/>
          </a:xfrm>
          <a:prstGeom prst="straightConnector1">
            <a:avLst/>
          </a:prstGeom>
          <a:noFill/>
          <a:ln cap="flat" cmpd="sng" w="9525">
            <a:solidFill>
              <a:schemeClr val="accent3"/>
            </a:solidFill>
            <a:prstDash val="solid"/>
            <a:round/>
            <a:headEnd len="med" w="med" type="none"/>
            <a:tailEnd len="med" w="med" type="triangle"/>
          </a:ln>
        </p:spPr>
      </p:cxnSp>
      <p:cxnSp>
        <p:nvCxnSpPr>
          <p:cNvPr id="1014" name="Google Shape;1014;p49"/>
          <p:cNvCxnSpPr/>
          <p:nvPr/>
        </p:nvCxnSpPr>
        <p:spPr>
          <a:xfrm rot="10800000">
            <a:off x="4383836" y="2829825"/>
            <a:ext cx="488700" cy="0"/>
          </a:xfrm>
          <a:prstGeom prst="straightConnector1">
            <a:avLst/>
          </a:prstGeom>
          <a:noFill/>
          <a:ln cap="flat" cmpd="sng" w="9525">
            <a:solidFill>
              <a:schemeClr val="accent3"/>
            </a:solidFill>
            <a:prstDash val="solid"/>
            <a:round/>
            <a:headEnd len="med" w="med" type="none"/>
            <a:tailEnd len="med" w="med" type="triangle"/>
          </a:ln>
        </p:spPr>
      </p:cxnSp>
      <p:cxnSp>
        <p:nvCxnSpPr>
          <p:cNvPr id="1015" name="Google Shape;1015;p49"/>
          <p:cNvCxnSpPr/>
          <p:nvPr/>
        </p:nvCxnSpPr>
        <p:spPr>
          <a:xfrm rot="-5400000">
            <a:off x="3552624" y="2140738"/>
            <a:ext cx="488700" cy="0"/>
          </a:xfrm>
          <a:prstGeom prst="straightConnector1">
            <a:avLst/>
          </a:prstGeom>
          <a:noFill/>
          <a:ln cap="flat" cmpd="sng" w="9525">
            <a:solidFill>
              <a:schemeClr val="accent3"/>
            </a:solidFill>
            <a:prstDash val="solid"/>
            <a:round/>
            <a:headEnd len="med" w="med" type="none"/>
            <a:tailEnd len="med" w="med" type="triangle"/>
          </a:ln>
        </p:spPr>
      </p:cxnSp>
      <p:cxnSp>
        <p:nvCxnSpPr>
          <p:cNvPr id="1016" name="Google Shape;1016;p49"/>
          <p:cNvCxnSpPr/>
          <p:nvPr/>
        </p:nvCxnSpPr>
        <p:spPr>
          <a:xfrm rot="5400000">
            <a:off x="5051024" y="1920188"/>
            <a:ext cx="488700" cy="0"/>
          </a:xfrm>
          <a:prstGeom prst="straightConnector1">
            <a:avLst/>
          </a:prstGeom>
          <a:noFill/>
          <a:ln cap="flat" cmpd="sng" w="9525">
            <a:solidFill>
              <a:schemeClr val="accent3"/>
            </a:solidFill>
            <a:prstDash val="solid"/>
            <a:round/>
            <a:headEnd len="med" w="med" type="none"/>
            <a:tailEnd len="med" w="med" type="triangle"/>
          </a:ln>
        </p:spPr>
      </p:cxnSp>
      <p:sp>
        <p:nvSpPr>
          <p:cNvPr id="1017" name="Google Shape;1017;p49"/>
          <p:cNvSpPr txBox="1"/>
          <p:nvPr/>
        </p:nvSpPr>
        <p:spPr>
          <a:xfrm>
            <a:off x="1163913" y="1194788"/>
            <a:ext cx="1997400" cy="5136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a:solidFill>
                  <a:srgbClr val="FFFFFF"/>
                </a:solidFill>
                <a:latin typeface="Roboto"/>
                <a:ea typeface="Roboto"/>
                <a:cs typeface="Roboto"/>
                <a:sym typeface="Roboto"/>
              </a:rPr>
              <a:t>Use neighboring towns to compare growth in Fire Protection services</a:t>
            </a:r>
            <a:r>
              <a:rPr lang="en">
                <a:solidFill>
                  <a:srgbClr val="FFFFFF"/>
                </a:solidFill>
                <a:latin typeface="Roboto"/>
                <a:ea typeface="Roboto"/>
                <a:cs typeface="Roboto"/>
                <a:sym typeface="Roboto"/>
              </a:rPr>
              <a:t> </a:t>
            </a:r>
            <a:endParaRPr>
              <a:solidFill>
                <a:srgbClr val="FFFFFF"/>
              </a:solidFill>
              <a:latin typeface="Roboto"/>
              <a:ea typeface="Roboto"/>
              <a:cs typeface="Roboto"/>
              <a:sym typeface="Roboto"/>
            </a:endParaRPr>
          </a:p>
        </p:txBody>
      </p:sp>
      <p:sp>
        <p:nvSpPr>
          <p:cNvPr id="1018" name="Google Shape;1018;p49"/>
          <p:cNvSpPr txBox="1"/>
          <p:nvPr/>
        </p:nvSpPr>
        <p:spPr>
          <a:xfrm>
            <a:off x="1068664" y="2362788"/>
            <a:ext cx="1997400" cy="317700"/>
          </a:xfrm>
          <a:prstGeom prst="rect">
            <a:avLst/>
          </a:prstGeom>
          <a:noFill/>
          <a:ln>
            <a:noFill/>
          </a:ln>
        </p:spPr>
        <p:txBody>
          <a:bodyPr anchorCtr="0" anchor="ctr" bIns="0" lIns="0" spcFirstLastPara="1" rIns="0" wrap="square" tIns="4775">
            <a:noAutofit/>
          </a:bodyPr>
          <a:lstStyle/>
          <a:p>
            <a:pPr indent="0" lvl="0" marL="0" marR="0" rtl="0" algn="r">
              <a:lnSpc>
                <a:spcPct val="100000"/>
              </a:lnSpc>
              <a:spcBef>
                <a:spcPts val="0"/>
              </a:spcBef>
              <a:spcAft>
                <a:spcPts val="0"/>
              </a:spcAft>
              <a:buClr>
                <a:srgbClr val="434343"/>
              </a:buClr>
              <a:buSzPts val="1100"/>
              <a:buFont typeface="Arial"/>
              <a:buNone/>
            </a:pPr>
            <a:r>
              <a:rPr lang="en" sz="1500">
                <a:solidFill>
                  <a:schemeClr val="accent2"/>
                </a:solidFill>
                <a:latin typeface="Oswald Medium"/>
                <a:ea typeface="Oswald Medium"/>
                <a:cs typeface="Oswald Medium"/>
                <a:sym typeface="Oswald Medium"/>
              </a:rPr>
              <a:t>FORMULA</a:t>
            </a:r>
            <a:endParaRPr sz="1500">
              <a:solidFill>
                <a:schemeClr val="accent2"/>
              </a:solidFill>
              <a:latin typeface="Oswald Medium"/>
              <a:ea typeface="Oswald Medium"/>
              <a:cs typeface="Oswald Medium"/>
              <a:sym typeface="Oswald Medium"/>
            </a:endParaRPr>
          </a:p>
        </p:txBody>
      </p:sp>
      <p:sp>
        <p:nvSpPr>
          <p:cNvPr id="1019" name="Google Shape;1019;p49"/>
          <p:cNvSpPr txBox="1"/>
          <p:nvPr/>
        </p:nvSpPr>
        <p:spPr>
          <a:xfrm>
            <a:off x="1163913" y="2680488"/>
            <a:ext cx="1997400" cy="5136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a:solidFill>
                  <a:srgbClr val="FFFFFF"/>
                </a:solidFill>
                <a:latin typeface="Roboto"/>
                <a:ea typeface="Roboto"/>
                <a:cs typeface="Roboto"/>
                <a:sym typeface="Roboto"/>
              </a:rPr>
              <a:t>Current formula supplied by the NFPA does not take into account area size.</a:t>
            </a:r>
            <a:r>
              <a:rPr lang="en">
                <a:solidFill>
                  <a:srgbClr val="FFFFFF"/>
                </a:solidFill>
                <a:latin typeface="Roboto"/>
                <a:ea typeface="Roboto"/>
                <a:cs typeface="Roboto"/>
                <a:sym typeface="Roboto"/>
              </a:rPr>
              <a:t> </a:t>
            </a:r>
            <a:endParaRPr>
              <a:solidFill>
                <a:srgbClr val="FFFFFF"/>
              </a:solidFill>
              <a:latin typeface="Roboto"/>
              <a:ea typeface="Roboto"/>
              <a:cs typeface="Roboto"/>
              <a:sym typeface="Roboto"/>
            </a:endParaRPr>
          </a:p>
        </p:txBody>
      </p:sp>
      <p:sp>
        <p:nvSpPr>
          <p:cNvPr id="1020" name="Google Shape;1020;p49"/>
          <p:cNvSpPr txBox="1"/>
          <p:nvPr/>
        </p:nvSpPr>
        <p:spPr>
          <a:xfrm>
            <a:off x="5997689" y="2362788"/>
            <a:ext cx="1997400" cy="317700"/>
          </a:xfrm>
          <a:prstGeom prst="rect">
            <a:avLst/>
          </a:prstGeom>
          <a:noFill/>
          <a:ln>
            <a:noFill/>
          </a:ln>
        </p:spPr>
        <p:txBody>
          <a:bodyPr anchorCtr="0" anchor="ctr" bIns="0" lIns="0" spcFirstLastPara="1" rIns="0" wrap="square" tIns="4775">
            <a:noAutofit/>
          </a:bodyPr>
          <a:lstStyle/>
          <a:p>
            <a:pPr indent="0" lvl="0" marL="0" marR="0" rtl="0" algn="l">
              <a:lnSpc>
                <a:spcPct val="100000"/>
              </a:lnSpc>
              <a:spcBef>
                <a:spcPts val="0"/>
              </a:spcBef>
              <a:spcAft>
                <a:spcPts val="0"/>
              </a:spcAft>
              <a:buClr>
                <a:srgbClr val="434343"/>
              </a:buClr>
              <a:buSzPts val="1100"/>
              <a:buFont typeface="Arial"/>
              <a:buNone/>
            </a:pPr>
            <a:r>
              <a:rPr lang="en" sz="1500">
                <a:solidFill>
                  <a:schemeClr val="accent2"/>
                </a:solidFill>
                <a:latin typeface="Oswald Medium"/>
                <a:ea typeface="Oswald Medium"/>
                <a:cs typeface="Oswald Medium"/>
                <a:sym typeface="Oswald Medium"/>
              </a:rPr>
              <a:t>POPULATION &amp; AREA</a:t>
            </a:r>
            <a:endParaRPr sz="1500">
              <a:solidFill>
                <a:schemeClr val="accent2"/>
              </a:solidFill>
              <a:latin typeface="Oswald Medium"/>
              <a:ea typeface="Oswald Medium"/>
              <a:cs typeface="Oswald Medium"/>
              <a:sym typeface="Oswald Medium"/>
            </a:endParaRPr>
          </a:p>
        </p:txBody>
      </p:sp>
      <p:sp>
        <p:nvSpPr>
          <p:cNvPr id="1021" name="Google Shape;1021;p49"/>
          <p:cNvSpPr txBox="1"/>
          <p:nvPr/>
        </p:nvSpPr>
        <p:spPr>
          <a:xfrm>
            <a:off x="5931013" y="2680488"/>
            <a:ext cx="1997400" cy="5136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1600"/>
              </a:spcAft>
              <a:buClr>
                <a:schemeClr val="dk1"/>
              </a:buClr>
              <a:buSzPts val="1100"/>
              <a:buFont typeface="Arial"/>
              <a:buNone/>
            </a:pPr>
            <a:r>
              <a:rPr lang="en">
                <a:solidFill>
                  <a:srgbClr val="FFFFFF"/>
                </a:solidFill>
                <a:latin typeface="Roboto"/>
                <a:ea typeface="Roboto"/>
                <a:cs typeface="Roboto"/>
                <a:sym typeface="Roboto"/>
              </a:rPr>
              <a:t>How many people living in one square mile affect the number of firefighters needed to cover that area?</a:t>
            </a:r>
            <a:endParaRPr>
              <a:solidFill>
                <a:srgbClr val="FFFFFF"/>
              </a:solidFill>
              <a:latin typeface="Roboto"/>
              <a:ea typeface="Roboto"/>
              <a:cs typeface="Roboto"/>
              <a:sym typeface="Roboto"/>
            </a:endParaRPr>
          </a:p>
        </p:txBody>
      </p:sp>
      <p:sp>
        <p:nvSpPr>
          <p:cNvPr id="1022" name="Google Shape;1022;p49"/>
          <p:cNvSpPr txBox="1"/>
          <p:nvPr/>
        </p:nvSpPr>
        <p:spPr>
          <a:xfrm>
            <a:off x="5997689" y="877088"/>
            <a:ext cx="1997400" cy="317700"/>
          </a:xfrm>
          <a:prstGeom prst="rect">
            <a:avLst/>
          </a:prstGeom>
          <a:noFill/>
          <a:ln>
            <a:noFill/>
          </a:ln>
        </p:spPr>
        <p:txBody>
          <a:bodyPr anchorCtr="0" anchor="ctr" bIns="0" lIns="0" spcFirstLastPara="1" rIns="0" wrap="square" tIns="4775">
            <a:noAutofit/>
          </a:bodyPr>
          <a:lstStyle/>
          <a:p>
            <a:pPr indent="0" lvl="0" marL="0" marR="0" rtl="0" algn="l">
              <a:lnSpc>
                <a:spcPct val="100000"/>
              </a:lnSpc>
              <a:spcBef>
                <a:spcPts val="0"/>
              </a:spcBef>
              <a:spcAft>
                <a:spcPts val="0"/>
              </a:spcAft>
              <a:buClr>
                <a:srgbClr val="434343"/>
              </a:buClr>
              <a:buSzPts val="1100"/>
              <a:buFont typeface="Arial"/>
              <a:buNone/>
            </a:pPr>
            <a:r>
              <a:rPr lang="en" sz="1500">
                <a:solidFill>
                  <a:schemeClr val="accent2"/>
                </a:solidFill>
                <a:latin typeface="Oswald Medium"/>
                <a:ea typeface="Oswald Medium"/>
                <a:cs typeface="Oswald Medium"/>
                <a:sym typeface="Oswald Medium"/>
              </a:rPr>
              <a:t>REGRESSION</a:t>
            </a:r>
            <a:r>
              <a:rPr lang="en" sz="1500">
                <a:solidFill>
                  <a:schemeClr val="accent2"/>
                </a:solidFill>
                <a:latin typeface="Oswald Medium"/>
                <a:ea typeface="Oswald Medium"/>
                <a:cs typeface="Oswald Medium"/>
                <a:sym typeface="Oswald Medium"/>
              </a:rPr>
              <a:t> ANALYSIS</a:t>
            </a:r>
            <a:endParaRPr sz="1500">
              <a:solidFill>
                <a:schemeClr val="accent2"/>
              </a:solidFill>
              <a:latin typeface="Oswald Medium"/>
              <a:ea typeface="Oswald Medium"/>
              <a:cs typeface="Oswald Medium"/>
              <a:sym typeface="Oswald Medium"/>
            </a:endParaRPr>
          </a:p>
        </p:txBody>
      </p:sp>
      <p:sp>
        <p:nvSpPr>
          <p:cNvPr id="1023" name="Google Shape;1023;p49"/>
          <p:cNvSpPr txBox="1"/>
          <p:nvPr/>
        </p:nvSpPr>
        <p:spPr>
          <a:xfrm>
            <a:off x="5931013" y="1194788"/>
            <a:ext cx="1997400" cy="5136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1600"/>
              </a:spcAft>
              <a:buClr>
                <a:schemeClr val="dk1"/>
              </a:buClr>
              <a:buSzPts val="1100"/>
              <a:buFont typeface="Arial"/>
              <a:buNone/>
            </a:pPr>
            <a:r>
              <a:rPr lang="en">
                <a:solidFill>
                  <a:srgbClr val="FFFFFF"/>
                </a:solidFill>
                <a:latin typeface="Roboto"/>
                <a:ea typeface="Roboto"/>
                <a:cs typeface="Roboto"/>
                <a:sym typeface="Roboto"/>
              </a:rPr>
              <a:t>Does </a:t>
            </a:r>
            <a:r>
              <a:rPr lang="en">
                <a:solidFill>
                  <a:srgbClr val="FFFFFF"/>
                </a:solidFill>
                <a:latin typeface="Roboto"/>
                <a:ea typeface="Roboto"/>
                <a:cs typeface="Roboto"/>
                <a:sym typeface="Roboto"/>
              </a:rPr>
              <a:t>population</a:t>
            </a:r>
            <a:r>
              <a:rPr lang="en">
                <a:solidFill>
                  <a:srgbClr val="FFFFFF"/>
                </a:solidFill>
                <a:latin typeface="Roboto"/>
                <a:ea typeface="Roboto"/>
                <a:cs typeface="Roboto"/>
                <a:sym typeface="Roboto"/>
              </a:rPr>
              <a:t> affect fire protection services? </a:t>
            </a:r>
            <a:endParaRPr>
              <a:solidFill>
                <a:srgbClr val="FFFFFF"/>
              </a:solidFill>
              <a:latin typeface="Roboto"/>
              <a:ea typeface="Roboto"/>
              <a:cs typeface="Roboto"/>
              <a:sym typeface="Roboto"/>
            </a:endParaRPr>
          </a:p>
        </p:txBody>
      </p:sp>
      <p:sp>
        <p:nvSpPr>
          <p:cNvPr id="1024" name="Google Shape;1024;p49"/>
          <p:cNvSpPr txBox="1"/>
          <p:nvPr>
            <p:ph type="title"/>
          </p:nvPr>
        </p:nvSpPr>
        <p:spPr>
          <a:xfrm>
            <a:off x="714300" y="4222075"/>
            <a:ext cx="7715400" cy="468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200"/>
              <a:t>GOAL: </a:t>
            </a:r>
            <a:r>
              <a:rPr lang="en" sz="2200">
                <a:solidFill>
                  <a:schemeClr val="lt1"/>
                </a:solidFill>
              </a:rPr>
              <a:t>Create a new formula that accounts for </a:t>
            </a:r>
            <a:r>
              <a:rPr b="1" lang="en" sz="2200" u="sng">
                <a:solidFill>
                  <a:schemeClr val="lt1"/>
                </a:solidFill>
                <a:latin typeface="Oswald"/>
                <a:ea typeface="Oswald"/>
                <a:cs typeface="Oswald"/>
                <a:sym typeface="Oswald"/>
              </a:rPr>
              <a:t>population</a:t>
            </a:r>
            <a:r>
              <a:rPr lang="en" sz="2200">
                <a:solidFill>
                  <a:schemeClr val="lt1"/>
                </a:solidFill>
              </a:rPr>
              <a:t> AND </a:t>
            </a:r>
            <a:r>
              <a:rPr b="1" lang="en" sz="2200" u="sng">
                <a:solidFill>
                  <a:schemeClr val="lt1"/>
                </a:solidFill>
                <a:latin typeface="Oswald"/>
                <a:ea typeface="Oswald"/>
                <a:cs typeface="Oswald"/>
                <a:sym typeface="Oswald"/>
              </a:rPr>
              <a:t>area</a:t>
            </a:r>
            <a:r>
              <a:rPr lang="en" sz="2200">
                <a:solidFill>
                  <a:schemeClr val="lt1"/>
                </a:solidFill>
              </a:rPr>
              <a:t>.</a:t>
            </a:r>
            <a:endParaRPr sz="2200">
              <a:solidFill>
                <a:schemeClr val="lt1"/>
              </a:solidFill>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28" name="Shape 1028"/>
        <p:cNvGrpSpPr/>
        <p:nvPr/>
      </p:nvGrpSpPr>
      <p:grpSpPr>
        <a:xfrm>
          <a:off x="0" y="0"/>
          <a:ext cx="0" cy="0"/>
          <a:chOff x="0" y="0"/>
          <a:chExt cx="0" cy="0"/>
        </a:xfrm>
      </p:grpSpPr>
      <p:sp>
        <p:nvSpPr>
          <p:cNvPr id="1029" name="Google Shape;1029;p50"/>
          <p:cNvSpPr txBox="1"/>
          <p:nvPr>
            <p:ph type="title"/>
          </p:nvPr>
        </p:nvSpPr>
        <p:spPr>
          <a:xfrm>
            <a:off x="866925" y="2236950"/>
            <a:ext cx="3295500" cy="696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3"/>
                </a:solidFill>
              </a:rPr>
              <a:t>OUTCOME</a:t>
            </a:r>
            <a:endParaRPr>
              <a:solidFill>
                <a:schemeClr val="accent3"/>
              </a:solidFill>
              <a:latin typeface="Oswald Medium"/>
              <a:ea typeface="Oswald Medium"/>
              <a:cs typeface="Oswald Medium"/>
              <a:sym typeface="Oswald Medium"/>
            </a:endParaRPr>
          </a:p>
        </p:txBody>
      </p:sp>
      <p:sp>
        <p:nvSpPr>
          <p:cNvPr id="1030" name="Google Shape;1030;p50"/>
          <p:cNvSpPr txBox="1"/>
          <p:nvPr>
            <p:ph idx="2" type="title"/>
          </p:nvPr>
        </p:nvSpPr>
        <p:spPr>
          <a:xfrm>
            <a:off x="866925" y="548700"/>
            <a:ext cx="1619400" cy="1430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solidFill>
                  <a:schemeClr val="accent3"/>
                </a:solidFill>
              </a:rPr>
              <a:t>04</a:t>
            </a:r>
            <a:endParaRPr>
              <a:solidFill>
                <a:schemeClr val="accent3"/>
              </a:solidFill>
            </a:endParaRPr>
          </a:p>
        </p:txBody>
      </p:sp>
      <p:cxnSp>
        <p:nvCxnSpPr>
          <p:cNvPr id="1031" name="Google Shape;1031;p50"/>
          <p:cNvCxnSpPr/>
          <p:nvPr/>
        </p:nvCxnSpPr>
        <p:spPr>
          <a:xfrm>
            <a:off x="954300" y="3394000"/>
            <a:ext cx="644100" cy="0"/>
          </a:xfrm>
          <a:prstGeom prst="straightConnector1">
            <a:avLst/>
          </a:prstGeom>
          <a:noFill/>
          <a:ln cap="flat" cmpd="sng" w="19050">
            <a:solidFill>
              <a:schemeClr val="accent3"/>
            </a:solidFill>
            <a:prstDash val="solid"/>
            <a:round/>
            <a:headEnd len="med" w="med" type="none"/>
            <a:tailEnd len="med" w="med" type="none"/>
          </a:ln>
        </p:spPr>
      </p:cxnSp>
      <p:grpSp>
        <p:nvGrpSpPr>
          <p:cNvPr id="1032" name="Google Shape;1032;p50"/>
          <p:cNvGrpSpPr/>
          <p:nvPr/>
        </p:nvGrpSpPr>
        <p:grpSpPr>
          <a:xfrm flipH="1">
            <a:off x="3555108" y="661032"/>
            <a:ext cx="4931867" cy="4482475"/>
            <a:chOff x="3965275" y="1243225"/>
            <a:chExt cx="3404575" cy="3094350"/>
          </a:xfrm>
        </p:grpSpPr>
        <p:sp>
          <p:nvSpPr>
            <p:cNvPr id="1033" name="Google Shape;1033;p50"/>
            <p:cNvSpPr/>
            <p:nvPr/>
          </p:nvSpPr>
          <p:spPr>
            <a:xfrm>
              <a:off x="3965275" y="1566525"/>
              <a:ext cx="1422900" cy="1348175"/>
            </a:xfrm>
            <a:custGeom>
              <a:rect b="b" l="l" r="r" t="t"/>
              <a:pathLst>
                <a:path extrusionOk="0" h="53927" w="56916">
                  <a:moveTo>
                    <a:pt x="28755" y="1"/>
                  </a:moveTo>
                  <a:lnTo>
                    <a:pt x="20610" y="12522"/>
                  </a:lnTo>
                  <a:lnTo>
                    <a:pt x="16616" y="6545"/>
                  </a:lnTo>
                  <a:lnTo>
                    <a:pt x="3612" y="25993"/>
                  </a:lnTo>
                  <a:cubicBezTo>
                    <a:pt x="978" y="29520"/>
                    <a:pt x="0" y="34011"/>
                    <a:pt x="935" y="38317"/>
                  </a:cubicBezTo>
                  <a:cubicBezTo>
                    <a:pt x="1969" y="47042"/>
                    <a:pt x="14024" y="53927"/>
                    <a:pt x="28755" y="53927"/>
                  </a:cubicBezTo>
                  <a:cubicBezTo>
                    <a:pt x="43487" y="53927"/>
                    <a:pt x="55527" y="47042"/>
                    <a:pt x="56561" y="38317"/>
                  </a:cubicBezTo>
                  <a:cubicBezTo>
                    <a:pt x="56802" y="37254"/>
                    <a:pt x="56915" y="36178"/>
                    <a:pt x="56915" y="35087"/>
                  </a:cubicBezTo>
                  <a:cubicBezTo>
                    <a:pt x="56915" y="31815"/>
                    <a:pt x="55853" y="28614"/>
                    <a:pt x="53898" y="25993"/>
                  </a:cubicBezTo>
                  <a:lnTo>
                    <a:pt x="40880" y="6545"/>
                  </a:lnTo>
                  <a:lnTo>
                    <a:pt x="36900" y="12522"/>
                  </a:lnTo>
                  <a:lnTo>
                    <a:pt x="2875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50"/>
            <p:cNvSpPr/>
            <p:nvPr/>
          </p:nvSpPr>
          <p:spPr>
            <a:xfrm>
              <a:off x="4094875" y="1748550"/>
              <a:ext cx="1166525" cy="1105250"/>
            </a:xfrm>
            <a:custGeom>
              <a:rect b="b" l="l" r="r" t="t"/>
              <a:pathLst>
                <a:path extrusionOk="0" h="44210" w="46661">
                  <a:moveTo>
                    <a:pt x="23557" y="0"/>
                  </a:moveTo>
                  <a:lnTo>
                    <a:pt x="16885" y="10270"/>
                  </a:lnTo>
                  <a:lnTo>
                    <a:pt x="13627" y="5383"/>
                  </a:lnTo>
                  <a:lnTo>
                    <a:pt x="2947" y="21319"/>
                  </a:lnTo>
                  <a:cubicBezTo>
                    <a:pt x="794" y="24208"/>
                    <a:pt x="1" y="27877"/>
                    <a:pt x="766" y="31404"/>
                  </a:cubicBezTo>
                  <a:cubicBezTo>
                    <a:pt x="1601" y="38557"/>
                    <a:pt x="11489" y="44209"/>
                    <a:pt x="23571" y="44209"/>
                  </a:cubicBezTo>
                  <a:cubicBezTo>
                    <a:pt x="35640" y="44209"/>
                    <a:pt x="45527" y="38572"/>
                    <a:pt x="46377" y="31404"/>
                  </a:cubicBezTo>
                  <a:cubicBezTo>
                    <a:pt x="46561" y="30540"/>
                    <a:pt x="46660" y="29662"/>
                    <a:pt x="46660" y="28769"/>
                  </a:cubicBezTo>
                  <a:cubicBezTo>
                    <a:pt x="46660" y="26078"/>
                    <a:pt x="45782" y="23472"/>
                    <a:pt x="44181" y="21319"/>
                  </a:cubicBezTo>
                  <a:lnTo>
                    <a:pt x="33515" y="5383"/>
                  </a:lnTo>
                  <a:lnTo>
                    <a:pt x="30243" y="10270"/>
                  </a:lnTo>
                  <a:lnTo>
                    <a:pt x="2355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50"/>
            <p:cNvSpPr/>
            <p:nvPr/>
          </p:nvSpPr>
          <p:spPr>
            <a:xfrm>
              <a:off x="4218825" y="1930575"/>
              <a:ext cx="921100" cy="872925"/>
            </a:xfrm>
            <a:custGeom>
              <a:rect b="b" l="l" r="r" t="t"/>
              <a:pathLst>
                <a:path extrusionOk="0" h="34917" w="36844">
                  <a:moveTo>
                    <a:pt x="18613" y="0"/>
                  </a:moveTo>
                  <a:lnTo>
                    <a:pt x="13344" y="8103"/>
                  </a:lnTo>
                  <a:lnTo>
                    <a:pt x="10766" y="4236"/>
                  </a:lnTo>
                  <a:lnTo>
                    <a:pt x="2338" y="16828"/>
                  </a:lnTo>
                  <a:cubicBezTo>
                    <a:pt x="638" y="19109"/>
                    <a:pt x="0" y="22027"/>
                    <a:pt x="610" y="24803"/>
                  </a:cubicBezTo>
                  <a:cubicBezTo>
                    <a:pt x="1275" y="30455"/>
                    <a:pt x="9080" y="34917"/>
                    <a:pt x="18613" y="34917"/>
                  </a:cubicBezTo>
                  <a:cubicBezTo>
                    <a:pt x="28160" y="34917"/>
                    <a:pt x="35951" y="30455"/>
                    <a:pt x="36631" y="24817"/>
                  </a:cubicBezTo>
                  <a:cubicBezTo>
                    <a:pt x="36773" y="24123"/>
                    <a:pt x="36844" y="23415"/>
                    <a:pt x="36844" y="22721"/>
                  </a:cubicBezTo>
                  <a:cubicBezTo>
                    <a:pt x="36844" y="20596"/>
                    <a:pt x="36164" y="18528"/>
                    <a:pt x="34903" y="16828"/>
                  </a:cubicBezTo>
                  <a:lnTo>
                    <a:pt x="26475" y="4236"/>
                  </a:lnTo>
                  <a:lnTo>
                    <a:pt x="23883" y="8103"/>
                  </a:lnTo>
                  <a:lnTo>
                    <a:pt x="1861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50"/>
            <p:cNvSpPr/>
            <p:nvPr/>
          </p:nvSpPr>
          <p:spPr>
            <a:xfrm>
              <a:off x="5946950" y="1566525"/>
              <a:ext cx="1422900" cy="1348175"/>
            </a:xfrm>
            <a:custGeom>
              <a:rect b="b" l="l" r="r" t="t"/>
              <a:pathLst>
                <a:path extrusionOk="0" h="53927" w="56916">
                  <a:moveTo>
                    <a:pt x="28741" y="1"/>
                  </a:moveTo>
                  <a:lnTo>
                    <a:pt x="20596" y="12522"/>
                  </a:lnTo>
                  <a:lnTo>
                    <a:pt x="16616" y="6545"/>
                  </a:lnTo>
                  <a:lnTo>
                    <a:pt x="3598" y="25993"/>
                  </a:lnTo>
                  <a:cubicBezTo>
                    <a:pt x="978" y="29520"/>
                    <a:pt x="1" y="34011"/>
                    <a:pt x="935" y="38317"/>
                  </a:cubicBezTo>
                  <a:cubicBezTo>
                    <a:pt x="1969" y="47042"/>
                    <a:pt x="14024" y="53927"/>
                    <a:pt x="28755" y="53927"/>
                  </a:cubicBezTo>
                  <a:cubicBezTo>
                    <a:pt x="43473" y="53927"/>
                    <a:pt x="55527" y="47042"/>
                    <a:pt x="56561" y="38317"/>
                  </a:cubicBezTo>
                  <a:cubicBezTo>
                    <a:pt x="56788" y="37254"/>
                    <a:pt x="56915" y="36178"/>
                    <a:pt x="56915" y="35087"/>
                  </a:cubicBezTo>
                  <a:cubicBezTo>
                    <a:pt x="56915" y="31815"/>
                    <a:pt x="55853" y="28614"/>
                    <a:pt x="53898" y="25993"/>
                  </a:cubicBezTo>
                  <a:lnTo>
                    <a:pt x="40881" y="6545"/>
                  </a:lnTo>
                  <a:lnTo>
                    <a:pt x="36886" y="12522"/>
                  </a:lnTo>
                  <a:lnTo>
                    <a:pt x="2874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50"/>
            <p:cNvSpPr/>
            <p:nvPr/>
          </p:nvSpPr>
          <p:spPr>
            <a:xfrm>
              <a:off x="6076550" y="1748550"/>
              <a:ext cx="1166525" cy="1105250"/>
            </a:xfrm>
            <a:custGeom>
              <a:rect b="b" l="l" r="r" t="t"/>
              <a:pathLst>
                <a:path extrusionOk="0" h="44210" w="46661">
                  <a:moveTo>
                    <a:pt x="23571" y="0"/>
                  </a:moveTo>
                  <a:lnTo>
                    <a:pt x="16886" y="10270"/>
                  </a:lnTo>
                  <a:lnTo>
                    <a:pt x="13613" y="5383"/>
                  </a:lnTo>
                  <a:lnTo>
                    <a:pt x="2947" y="21319"/>
                  </a:lnTo>
                  <a:cubicBezTo>
                    <a:pt x="794" y="24208"/>
                    <a:pt x="1" y="27877"/>
                    <a:pt x="752" y="31404"/>
                  </a:cubicBezTo>
                  <a:cubicBezTo>
                    <a:pt x="1602" y="38557"/>
                    <a:pt x="11489" y="44209"/>
                    <a:pt x="23571" y="44209"/>
                  </a:cubicBezTo>
                  <a:cubicBezTo>
                    <a:pt x="35640" y="44209"/>
                    <a:pt x="45527" y="38572"/>
                    <a:pt x="46377" y="31404"/>
                  </a:cubicBezTo>
                  <a:cubicBezTo>
                    <a:pt x="46561" y="30540"/>
                    <a:pt x="46660" y="29662"/>
                    <a:pt x="46660" y="28769"/>
                  </a:cubicBezTo>
                  <a:cubicBezTo>
                    <a:pt x="46660" y="26078"/>
                    <a:pt x="45782" y="23472"/>
                    <a:pt x="44181" y="21319"/>
                  </a:cubicBezTo>
                  <a:lnTo>
                    <a:pt x="33515" y="5383"/>
                  </a:lnTo>
                  <a:lnTo>
                    <a:pt x="30243" y="10270"/>
                  </a:lnTo>
                  <a:lnTo>
                    <a:pt x="2357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50"/>
            <p:cNvSpPr/>
            <p:nvPr/>
          </p:nvSpPr>
          <p:spPr>
            <a:xfrm>
              <a:off x="6200150" y="1930575"/>
              <a:ext cx="921450" cy="873300"/>
            </a:xfrm>
            <a:custGeom>
              <a:rect b="b" l="l" r="r" t="t"/>
              <a:pathLst>
                <a:path extrusionOk="0" h="34932" w="36858">
                  <a:moveTo>
                    <a:pt x="18627" y="0"/>
                  </a:moveTo>
                  <a:lnTo>
                    <a:pt x="13344" y="8103"/>
                  </a:lnTo>
                  <a:lnTo>
                    <a:pt x="10766" y="4236"/>
                  </a:lnTo>
                  <a:lnTo>
                    <a:pt x="2338" y="16828"/>
                  </a:lnTo>
                  <a:cubicBezTo>
                    <a:pt x="638" y="19109"/>
                    <a:pt x="0" y="22027"/>
                    <a:pt x="610" y="24803"/>
                  </a:cubicBezTo>
                  <a:cubicBezTo>
                    <a:pt x="1275" y="30455"/>
                    <a:pt x="9094" y="34931"/>
                    <a:pt x="18627" y="34931"/>
                  </a:cubicBezTo>
                  <a:cubicBezTo>
                    <a:pt x="28146" y="34931"/>
                    <a:pt x="35965" y="30469"/>
                    <a:pt x="36631" y="24817"/>
                  </a:cubicBezTo>
                  <a:cubicBezTo>
                    <a:pt x="36787" y="24123"/>
                    <a:pt x="36858" y="23429"/>
                    <a:pt x="36858" y="22721"/>
                  </a:cubicBezTo>
                  <a:cubicBezTo>
                    <a:pt x="36858" y="20596"/>
                    <a:pt x="36178" y="18528"/>
                    <a:pt x="34903" y="16828"/>
                  </a:cubicBezTo>
                  <a:lnTo>
                    <a:pt x="26489" y="4236"/>
                  </a:lnTo>
                  <a:lnTo>
                    <a:pt x="23897" y="8103"/>
                  </a:lnTo>
                  <a:lnTo>
                    <a:pt x="186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50"/>
            <p:cNvSpPr/>
            <p:nvPr/>
          </p:nvSpPr>
          <p:spPr>
            <a:xfrm>
              <a:off x="4784000" y="1243225"/>
              <a:ext cx="1763575" cy="1671475"/>
            </a:xfrm>
            <a:custGeom>
              <a:rect b="b" l="l" r="r" t="t"/>
              <a:pathLst>
                <a:path extrusionOk="0" h="66859" w="70543">
                  <a:moveTo>
                    <a:pt x="35640" y="0"/>
                  </a:moveTo>
                  <a:lnTo>
                    <a:pt x="25540" y="15525"/>
                  </a:lnTo>
                  <a:lnTo>
                    <a:pt x="20582" y="8117"/>
                  </a:lnTo>
                  <a:lnTo>
                    <a:pt x="4463" y="32225"/>
                  </a:lnTo>
                  <a:cubicBezTo>
                    <a:pt x="1205" y="36602"/>
                    <a:pt x="1" y="42169"/>
                    <a:pt x="1148" y="47495"/>
                  </a:cubicBezTo>
                  <a:cubicBezTo>
                    <a:pt x="2423" y="58317"/>
                    <a:pt x="17367" y="66859"/>
                    <a:pt x="35640" y="66859"/>
                  </a:cubicBezTo>
                  <a:cubicBezTo>
                    <a:pt x="53898" y="66859"/>
                    <a:pt x="68843" y="58331"/>
                    <a:pt x="70117" y="47509"/>
                  </a:cubicBezTo>
                  <a:cubicBezTo>
                    <a:pt x="70401" y="46192"/>
                    <a:pt x="70542" y="44846"/>
                    <a:pt x="70542" y="43501"/>
                  </a:cubicBezTo>
                  <a:cubicBezTo>
                    <a:pt x="70542" y="39435"/>
                    <a:pt x="69239" y="35483"/>
                    <a:pt x="66803" y="32225"/>
                  </a:cubicBezTo>
                  <a:lnTo>
                    <a:pt x="50683" y="8117"/>
                  </a:lnTo>
                  <a:lnTo>
                    <a:pt x="45725" y="15525"/>
                  </a:lnTo>
                  <a:lnTo>
                    <a:pt x="3564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50"/>
            <p:cNvSpPr/>
            <p:nvPr/>
          </p:nvSpPr>
          <p:spPr>
            <a:xfrm>
              <a:off x="4944075" y="1468800"/>
              <a:ext cx="1446625" cy="1370825"/>
            </a:xfrm>
            <a:custGeom>
              <a:rect b="b" l="l" r="r" t="t"/>
              <a:pathLst>
                <a:path extrusionOk="0" h="54833" w="57865">
                  <a:moveTo>
                    <a:pt x="29237" y="0"/>
                  </a:moveTo>
                  <a:lnTo>
                    <a:pt x="20950" y="12734"/>
                  </a:lnTo>
                  <a:lnTo>
                    <a:pt x="16899" y="6658"/>
                  </a:lnTo>
                  <a:lnTo>
                    <a:pt x="3669" y="26432"/>
                  </a:lnTo>
                  <a:cubicBezTo>
                    <a:pt x="992" y="30016"/>
                    <a:pt x="0" y="34591"/>
                    <a:pt x="949" y="38954"/>
                  </a:cubicBezTo>
                  <a:cubicBezTo>
                    <a:pt x="1998" y="47821"/>
                    <a:pt x="14264" y="54833"/>
                    <a:pt x="29237" y="54833"/>
                  </a:cubicBezTo>
                  <a:cubicBezTo>
                    <a:pt x="44209" y="54833"/>
                    <a:pt x="56462" y="47835"/>
                    <a:pt x="57510" y="38954"/>
                  </a:cubicBezTo>
                  <a:cubicBezTo>
                    <a:pt x="57737" y="37877"/>
                    <a:pt x="57864" y="36772"/>
                    <a:pt x="57864" y="35667"/>
                  </a:cubicBezTo>
                  <a:cubicBezTo>
                    <a:pt x="57864" y="32339"/>
                    <a:pt x="56788" y="29095"/>
                    <a:pt x="54790" y="26432"/>
                  </a:cubicBezTo>
                  <a:lnTo>
                    <a:pt x="41575" y="6658"/>
                  </a:lnTo>
                  <a:lnTo>
                    <a:pt x="37509" y="12734"/>
                  </a:lnTo>
                  <a:lnTo>
                    <a:pt x="2923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50"/>
            <p:cNvSpPr/>
            <p:nvPr/>
          </p:nvSpPr>
          <p:spPr>
            <a:xfrm>
              <a:off x="5098125" y="1694725"/>
              <a:ext cx="1142075" cy="1082225"/>
            </a:xfrm>
            <a:custGeom>
              <a:rect b="b" l="l" r="r" t="t"/>
              <a:pathLst>
                <a:path extrusionOk="0" h="43289" w="45683">
                  <a:moveTo>
                    <a:pt x="23075" y="0"/>
                  </a:moveTo>
                  <a:lnTo>
                    <a:pt x="16531" y="10043"/>
                  </a:lnTo>
                  <a:lnTo>
                    <a:pt x="13329" y="5256"/>
                  </a:lnTo>
                  <a:lnTo>
                    <a:pt x="2890" y="20865"/>
                  </a:lnTo>
                  <a:cubicBezTo>
                    <a:pt x="779" y="23698"/>
                    <a:pt x="0" y="27296"/>
                    <a:pt x="737" y="30752"/>
                  </a:cubicBezTo>
                  <a:cubicBezTo>
                    <a:pt x="1572" y="37750"/>
                    <a:pt x="11247" y="43288"/>
                    <a:pt x="23075" y="43288"/>
                  </a:cubicBezTo>
                  <a:cubicBezTo>
                    <a:pt x="34888" y="43288"/>
                    <a:pt x="44563" y="37764"/>
                    <a:pt x="45399" y="30752"/>
                  </a:cubicBezTo>
                  <a:cubicBezTo>
                    <a:pt x="45583" y="29903"/>
                    <a:pt x="45668" y="29024"/>
                    <a:pt x="45682" y="28160"/>
                  </a:cubicBezTo>
                  <a:cubicBezTo>
                    <a:pt x="45682" y="25526"/>
                    <a:pt x="44832" y="22962"/>
                    <a:pt x="43260" y="20865"/>
                  </a:cubicBezTo>
                  <a:lnTo>
                    <a:pt x="32806" y="5256"/>
                  </a:lnTo>
                  <a:lnTo>
                    <a:pt x="29605" y="10043"/>
                  </a:lnTo>
                  <a:lnTo>
                    <a:pt x="230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50"/>
            <p:cNvSpPr/>
            <p:nvPr/>
          </p:nvSpPr>
          <p:spPr>
            <a:xfrm>
              <a:off x="4115425" y="2203225"/>
              <a:ext cx="3098600" cy="1352000"/>
            </a:xfrm>
            <a:custGeom>
              <a:rect b="b" l="l" r="r" t="t"/>
              <a:pathLst>
                <a:path extrusionOk="0" h="54080" w="123944">
                  <a:moveTo>
                    <a:pt x="81513" y="0"/>
                  </a:moveTo>
                  <a:cubicBezTo>
                    <a:pt x="75315" y="0"/>
                    <a:pt x="69569" y="3286"/>
                    <a:pt x="66420" y="8670"/>
                  </a:cubicBezTo>
                  <a:cubicBezTo>
                    <a:pt x="63773" y="5477"/>
                    <a:pt x="59869" y="3702"/>
                    <a:pt x="55843" y="3702"/>
                  </a:cubicBezTo>
                  <a:cubicBezTo>
                    <a:pt x="54548" y="3702"/>
                    <a:pt x="53240" y="3886"/>
                    <a:pt x="51957" y="4265"/>
                  </a:cubicBezTo>
                  <a:cubicBezTo>
                    <a:pt x="46702" y="5809"/>
                    <a:pt x="42849" y="10342"/>
                    <a:pt x="42198" y="15795"/>
                  </a:cubicBezTo>
                  <a:cubicBezTo>
                    <a:pt x="41087" y="15488"/>
                    <a:pt x="39960" y="15339"/>
                    <a:pt x="38845" y="15339"/>
                  </a:cubicBezTo>
                  <a:cubicBezTo>
                    <a:pt x="34924" y="15339"/>
                    <a:pt x="31148" y="17180"/>
                    <a:pt x="28755" y="20455"/>
                  </a:cubicBezTo>
                  <a:cubicBezTo>
                    <a:pt x="25790" y="18456"/>
                    <a:pt x="22380" y="17464"/>
                    <a:pt x="18979" y="17464"/>
                  </a:cubicBezTo>
                  <a:cubicBezTo>
                    <a:pt x="15198" y="17464"/>
                    <a:pt x="11426" y="18690"/>
                    <a:pt x="8287" y="21121"/>
                  </a:cubicBezTo>
                  <a:cubicBezTo>
                    <a:pt x="2323" y="25739"/>
                    <a:pt x="0" y="33657"/>
                    <a:pt x="2536" y="40754"/>
                  </a:cubicBezTo>
                  <a:cubicBezTo>
                    <a:pt x="5009" y="47730"/>
                    <a:pt x="11600" y="52374"/>
                    <a:pt x="18964" y="52374"/>
                  </a:cubicBezTo>
                  <a:cubicBezTo>
                    <a:pt x="19106" y="52374"/>
                    <a:pt x="19249" y="52373"/>
                    <a:pt x="19392" y="52369"/>
                  </a:cubicBezTo>
                  <a:cubicBezTo>
                    <a:pt x="26928" y="52199"/>
                    <a:pt x="33500" y="47199"/>
                    <a:pt x="35682" y="39975"/>
                  </a:cubicBezTo>
                  <a:cubicBezTo>
                    <a:pt x="36722" y="40245"/>
                    <a:pt x="37785" y="40379"/>
                    <a:pt x="38845" y="40379"/>
                  </a:cubicBezTo>
                  <a:cubicBezTo>
                    <a:pt x="40786" y="40379"/>
                    <a:pt x="42714" y="39929"/>
                    <a:pt x="44464" y="39040"/>
                  </a:cubicBezTo>
                  <a:cubicBezTo>
                    <a:pt x="45498" y="46391"/>
                    <a:pt x="51065" y="52284"/>
                    <a:pt x="58346" y="53743"/>
                  </a:cubicBezTo>
                  <a:cubicBezTo>
                    <a:pt x="59485" y="53969"/>
                    <a:pt x="60627" y="54079"/>
                    <a:pt x="61758" y="54079"/>
                  </a:cubicBezTo>
                  <a:cubicBezTo>
                    <a:pt x="67852" y="54079"/>
                    <a:pt x="73610" y="50886"/>
                    <a:pt x="76789" y="45485"/>
                  </a:cubicBezTo>
                  <a:cubicBezTo>
                    <a:pt x="79270" y="47949"/>
                    <a:pt x="82450" y="49128"/>
                    <a:pt x="85601" y="49128"/>
                  </a:cubicBezTo>
                  <a:cubicBezTo>
                    <a:pt x="89933" y="49128"/>
                    <a:pt x="94212" y="46899"/>
                    <a:pt x="96549" y="42709"/>
                  </a:cubicBezTo>
                  <a:cubicBezTo>
                    <a:pt x="98234" y="47156"/>
                    <a:pt x="102101" y="50429"/>
                    <a:pt x="106762" y="51335"/>
                  </a:cubicBezTo>
                  <a:cubicBezTo>
                    <a:pt x="107649" y="51510"/>
                    <a:pt x="108541" y="51595"/>
                    <a:pt x="109426" y="51595"/>
                  </a:cubicBezTo>
                  <a:cubicBezTo>
                    <a:pt x="113207" y="51595"/>
                    <a:pt x="116868" y="50037"/>
                    <a:pt x="119496" y="47213"/>
                  </a:cubicBezTo>
                  <a:cubicBezTo>
                    <a:pt x="122740" y="43728"/>
                    <a:pt x="123944" y="38813"/>
                    <a:pt x="122683" y="34224"/>
                  </a:cubicBezTo>
                  <a:cubicBezTo>
                    <a:pt x="121437" y="29634"/>
                    <a:pt x="117895" y="26008"/>
                    <a:pt x="113334" y="24662"/>
                  </a:cubicBezTo>
                  <a:cubicBezTo>
                    <a:pt x="114340" y="20271"/>
                    <a:pt x="112895" y="15682"/>
                    <a:pt x="109581" y="12636"/>
                  </a:cubicBezTo>
                  <a:cubicBezTo>
                    <a:pt x="107234" y="10490"/>
                    <a:pt x="104205" y="9350"/>
                    <a:pt x="101124" y="9350"/>
                  </a:cubicBezTo>
                  <a:cubicBezTo>
                    <a:pt x="99833" y="9350"/>
                    <a:pt x="98534" y="9549"/>
                    <a:pt x="97271" y="9959"/>
                  </a:cubicBezTo>
                  <a:cubicBezTo>
                    <a:pt x="94481" y="4123"/>
                    <a:pt x="88701" y="299"/>
                    <a:pt x="82242" y="15"/>
                  </a:cubicBezTo>
                  <a:cubicBezTo>
                    <a:pt x="81998" y="5"/>
                    <a:pt x="81755" y="0"/>
                    <a:pt x="815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50"/>
            <p:cNvSpPr/>
            <p:nvPr/>
          </p:nvSpPr>
          <p:spPr>
            <a:xfrm>
              <a:off x="4339700" y="2686725"/>
              <a:ext cx="451850" cy="102625"/>
            </a:xfrm>
            <a:custGeom>
              <a:rect b="b" l="l" r="r" t="t"/>
              <a:pathLst>
                <a:path extrusionOk="0" h="4105" w="18074">
                  <a:moveTo>
                    <a:pt x="10299" y="0"/>
                  </a:moveTo>
                  <a:cubicBezTo>
                    <a:pt x="6779" y="0"/>
                    <a:pt x="3256" y="881"/>
                    <a:pt x="491" y="2971"/>
                  </a:cubicBezTo>
                  <a:cubicBezTo>
                    <a:pt x="1" y="3345"/>
                    <a:pt x="310" y="4104"/>
                    <a:pt x="775" y="4104"/>
                  </a:cubicBezTo>
                  <a:cubicBezTo>
                    <a:pt x="874" y="4104"/>
                    <a:pt x="980" y="4070"/>
                    <a:pt x="1086" y="3991"/>
                  </a:cubicBezTo>
                  <a:cubicBezTo>
                    <a:pt x="3701" y="2013"/>
                    <a:pt x="6997" y="1181"/>
                    <a:pt x="10297" y="1181"/>
                  </a:cubicBezTo>
                  <a:cubicBezTo>
                    <a:pt x="12647" y="1181"/>
                    <a:pt x="14998" y="1603"/>
                    <a:pt x="17107" y="2334"/>
                  </a:cubicBezTo>
                  <a:cubicBezTo>
                    <a:pt x="17176" y="2357"/>
                    <a:pt x="17241" y="2367"/>
                    <a:pt x="17301" y="2367"/>
                  </a:cubicBezTo>
                  <a:cubicBezTo>
                    <a:pt x="17879" y="2367"/>
                    <a:pt x="18074" y="1417"/>
                    <a:pt x="17433" y="1186"/>
                  </a:cubicBezTo>
                  <a:cubicBezTo>
                    <a:pt x="15232" y="433"/>
                    <a:pt x="12766" y="0"/>
                    <a:pt x="102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50"/>
            <p:cNvSpPr/>
            <p:nvPr/>
          </p:nvSpPr>
          <p:spPr>
            <a:xfrm>
              <a:off x="5255250" y="2346375"/>
              <a:ext cx="505475" cy="180900"/>
            </a:xfrm>
            <a:custGeom>
              <a:rect b="b" l="l" r="r" t="t"/>
              <a:pathLst>
                <a:path extrusionOk="0" h="7236" w="20219">
                  <a:moveTo>
                    <a:pt x="10396" y="0"/>
                  </a:moveTo>
                  <a:cubicBezTo>
                    <a:pt x="5947" y="0"/>
                    <a:pt x="1660" y="1979"/>
                    <a:pt x="146" y="6514"/>
                  </a:cubicBezTo>
                  <a:cubicBezTo>
                    <a:pt x="1" y="6950"/>
                    <a:pt x="350" y="7236"/>
                    <a:pt x="707" y="7236"/>
                  </a:cubicBezTo>
                  <a:cubicBezTo>
                    <a:pt x="941" y="7236"/>
                    <a:pt x="1178" y="7112"/>
                    <a:pt x="1279" y="6825"/>
                  </a:cubicBezTo>
                  <a:lnTo>
                    <a:pt x="1265" y="6825"/>
                  </a:lnTo>
                  <a:cubicBezTo>
                    <a:pt x="2228" y="3992"/>
                    <a:pt x="5033" y="2038"/>
                    <a:pt x="7823" y="1386"/>
                  </a:cubicBezTo>
                  <a:cubicBezTo>
                    <a:pt x="8653" y="1192"/>
                    <a:pt x="9532" y="1099"/>
                    <a:pt x="10428" y="1099"/>
                  </a:cubicBezTo>
                  <a:cubicBezTo>
                    <a:pt x="13466" y="1099"/>
                    <a:pt x="16708" y="2174"/>
                    <a:pt x="18929" y="4077"/>
                  </a:cubicBezTo>
                  <a:cubicBezTo>
                    <a:pt x="19050" y="4180"/>
                    <a:pt x="19183" y="4224"/>
                    <a:pt x="19313" y="4224"/>
                  </a:cubicBezTo>
                  <a:cubicBezTo>
                    <a:pt x="19792" y="4224"/>
                    <a:pt x="20218" y="3632"/>
                    <a:pt x="19750" y="3242"/>
                  </a:cubicBezTo>
                  <a:cubicBezTo>
                    <a:pt x="17326" y="1168"/>
                    <a:pt x="13813" y="0"/>
                    <a:pt x="1039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50"/>
            <p:cNvSpPr/>
            <p:nvPr/>
          </p:nvSpPr>
          <p:spPr>
            <a:xfrm>
              <a:off x="5282075" y="3210275"/>
              <a:ext cx="700100" cy="301950"/>
            </a:xfrm>
            <a:custGeom>
              <a:rect b="b" l="l" r="r" t="t"/>
              <a:pathLst>
                <a:path extrusionOk="0" h="12078" w="28004">
                  <a:moveTo>
                    <a:pt x="713" y="1"/>
                  </a:moveTo>
                  <a:cubicBezTo>
                    <a:pt x="351" y="1"/>
                    <a:pt x="1" y="284"/>
                    <a:pt x="164" y="713"/>
                  </a:cubicBezTo>
                  <a:cubicBezTo>
                    <a:pt x="1977" y="5486"/>
                    <a:pt x="5929" y="9835"/>
                    <a:pt x="10816" y="11436"/>
                  </a:cubicBezTo>
                  <a:cubicBezTo>
                    <a:pt x="12155" y="11873"/>
                    <a:pt x="13558" y="12077"/>
                    <a:pt x="14974" y="12077"/>
                  </a:cubicBezTo>
                  <a:cubicBezTo>
                    <a:pt x="19700" y="12077"/>
                    <a:pt x="24564" y="9802"/>
                    <a:pt x="27615" y="6336"/>
                  </a:cubicBezTo>
                  <a:cubicBezTo>
                    <a:pt x="28003" y="5905"/>
                    <a:pt x="27612" y="5318"/>
                    <a:pt x="27185" y="5318"/>
                  </a:cubicBezTo>
                  <a:cubicBezTo>
                    <a:pt x="27050" y="5318"/>
                    <a:pt x="26912" y="5376"/>
                    <a:pt x="26794" y="5515"/>
                  </a:cubicBezTo>
                  <a:cubicBezTo>
                    <a:pt x="23878" y="8809"/>
                    <a:pt x="19405" y="10862"/>
                    <a:pt x="14991" y="10862"/>
                  </a:cubicBezTo>
                  <a:cubicBezTo>
                    <a:pt x="13787" y="10862"/>
                    <a:pt x="12587" y="10709"/>
                    <a:pt x="11425" y="10387"/>
                  </a:cubicBezTo>
                  <a:cubicBezTo>
                    <a:pt x="6807" y="9112"/>
                    <a:pt x="2940" y="4735"/>
                    <a:pt x="1297" y="401"/>
                  </a:cubicBezTo>
                  <a:cubicBezTo>
                    <a:pt x="1191" y="121"/>
                    <a:pt x="950" y="1"/>
                    <a:pt x="7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50"/>
            <p:cNvSpPr/>
            <p:nvPr/>
          </p:nvSpPr>
          <p:spPr>
            <a:xfrm>
              <a:off x="6618600" y="2898725"/>
              <a:ext cx="563925" cy="520000"/>
            </a:xfrm>
            <a:custGeom>
              <a:rect b="b" l="l" r="r" t="t"/>
              <a:pathLst>
                <a:path extrusionOk="0" h="20800" w="22557">
                  <a:moveTo>
                    <a:pt x="16035" y="1"/>
                  </a:moveTo>
                  <a:cubicBezTo>
                    <a:pt x="15562" y="1"/>
                    <a:pt x="15254" y="760"/>
                    <a:pt x="15757" y="1134"/>
                  </a:cubicBezTo>
                  <a:cubicBezTo>
                    <a:pt x="21055" y="4959"/>
                    <a:pt x="20984" y="12792"/>
                    <a:pt x="16324" y="17056"/>
                  </a:cubicBezTo>
                  <a:cubicBezTo>
                    <a:pt x="14421" y="18800"/>
                    <a:pt x="12131" y="19565"/>
                    <a:pt x="9811" y="19565"/>
                  </a:cubicBezTo>
                  <a:cubicBezTo>
                    <a:pt x="6743" y="19565"/>
                    <a:pt x="3621" y="18228"/>
                    <a:pt x="1266" y="16050"/>
                  </a:cubicBezTo>
                  <a:cubicBezTo>
                    <a:pt x="1144" y="15937"/>
                    <a:pt x="1008" y="15890"/>
                    <a:pt x="876" y="15890"/>
                  </a:cubicBezTo>
                  <a:cubicBezTo>
                    <a:pt x="412" y="15890"/>
                    <a:pt x="0" y="16478"/>
                    <a:pt x="430" y="16886"/>
                  </a:cubicBezTo>
                  <a:cubicBezTo>
                    <a:pt x="2074" y="18387"/>
                    <a:pt x="4128" y="19506"/>
                    <a:pt x="6210" y="20215"/>
                  </a:cubicBezTo>
                  <a:cubicBezTo>
                    <a:pt x="7387" y="20610"/>
                    <a:pt x="8567" y="20800"/>
                    <a:pt x="9724" y="20800"/>
                  </a:cubicBezTo>
                  <a:cubicBezTo>
                    <a:pt x="12426" y="20800"/>
                    <a:pt x="15008" y="19766"/>
                    <a:pt x="17159" y="17892"/>
                  </a:cubicBezTo>
                  <a:cubicBezTo>
                    <a:pt x="22556" y="13189"/>
                    <a:pt x="22117" y="4279"/>
                    <a:pt x="16352" y="115"/>
                  </a:cubicBezTo>
                  <a:cubicBezTo>
                    <a:pt x="16243" y="35"/>
                    <a:pt x="16135" y="1"/>
                    <a:pt x="160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50"/>
            <p:cNvSpPr/>
            <p:nvPr/>
          </p:nvSpPr>
          <p:spPr>
            <a:xfrm>
              <a:off x="6532450" y="2470475"/>
              <a:ext cx="323525" cy="125450"/>
            </a:xfrm>
            <a:custGeom>
              <a:rect b="b" l="l" r="r" t="t"/>
              <a:pathLst>
                <a:path extrusionOk="0" h="5018" w="12941">
                  <a:moveTo>
                    <a:pt x="3621" y="0"/>
                  </a:moveTo>
                  <a:cubicBezTo>
                    <a:pt x="2629" y="0"/>
                    <a:pt x="1644" y="96"/>
                    <a:pt x="703" y="275"/>
                  </a:cubicBezTo>
                  <a:cubicBezTo>
                    <a:pt x="1" y="421"/>
                    <a:pt x="241" y="1423"/>
                    <a:pt x="879" y="1423"/>
                  </a:cubicBezTo>
                  <a:cubicBezTo>
                    <a:pt x="922" y="1423"/>
                    <a:pt x="968" y="1418"/>
                    <a:pt x="1015" y="1408"/>
                  </a:cubicBezTo>
                  <a:lnTo>
                    <a:pt x="1015" y="1408"/>
                  </a:lnTo>
                  <a:lnTo>
                    <a:pt x="1001" y="1422"/>
                  </a:lnTo>
                  <a:cubicBezTo>
                    <a:pt x="1847" y="1261"/>
                    <a:pt x="2744" y="1173"/>
                    <a:pt x="3652" y="1173"/>
                  </a:cubicBezTo>
                  <a:cubicBezTo>
                    <a:pt x="6726" y="1173"/>
                    <a:pt x="9919" y="2181"/>
                    <a:pt x="11625" y="4751"/>
                  </a:cubicBezTo>
                  <a:cubicBezTo>
                    <a:pt x="11753" y="4940"/>
                    <a:pt x="11936" y="5018"/>
                    <a:pt x="12117" y="5018"/>
                  </a:cubicBezTo>
                  <a:cubicBezTo>
                    <a:pt x="12534" y="5018"/>
                    <a:pt x="12941" y="4601"/>
                    <a:pt x="12645" y="4156"/>
                  </a:cubicBezTo>
                  <a:cubicBezTo>
                    <a:pt x="10670" y="1189"/>
                    <a:pt x="7107" y="0"/>
                    <a:pt x="36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50"/>
            <p:cNvSpPr/>
            <p:nvPr/>
          </p:nvSpPr>
          <p:spPr>
            <a:xfrm>
              <a:off x="4457050" y="2915825"/>
              <a:ext cx="825225" cy="145375"/>
            </a:xfrm>
            <a:custGeom>
              <a:rect b="b" l="l" r="r" t="t"/>
              <a:pathLst>
                <a:path extrusionOk="0" h="5815" w="33009">
                  <a:moveTo>
                    <a:pt x="28491" y="0"/>
                  </a:moveTo>
                  <a:cubicBezTo>
                    <a:pt x="26649" y="0"/>
                    <a:pt x="24806" y="140"/>
                    <a:pt x="22980" y="422"/>
                  </a:cubicBezTo>
                  <a:cubicBezTo>
                    <a:pt x="20416" y="833"/>
                    <a:pt x="17952" y="1654"/>
                    <a:pt x="15501" y="2490"/>
                  </a:cubicBezTo>
                  <a:cubicBezTo>
                    <a:pt x="12856" y="3397"/>
                    <a:pt x="10364" y="3955"/>
                    <a:pt x="7624" y="3955"/>
                  </a:cubicBezTo>
                  <a:cubicBezTo>
                    <a:pt x="7238" y="3955"/>
                    <a:pt x="6847" y="3944"/>
                    <a:pt x="6450" y="3921"/>
                  </a:cubicBezTo>
                  <a:cubicBezTo>
                    <a:pt x="4792" y="3836"/>
                    <a:pt x="3135" y="3581"/>
                    <a:pt x="1534" y="3156"/>
                  </a:cubicBezTo>
                  <a:cubicBezTo>
                    <a:pt x="1438" y="3129"/>
                    <a:pt x="1347" y="3116"/>
                    <a:pt x="1261" y="3116"/>
                  </a:cubicBezTo>
                  <a:cubicBezTo>
                    <a:pt x="318" y="3116"/>
                    <a:pt x="0" y="4627"/>
                    <a:pt x="1039" y="4912"/>
                  </a:cubicBezTo>
                  <a:cubicBezTo>
                    <a:pt x="3180" y="5501"/>
                    <a:pt x="5430" y="5815"/>
                    <a:pt x="7673" y="5815"/>
                  </a:cubicBezTo>
                  <a:cubicBezTo>
                    <a:pt x="10074" y="5815"/>
                    <a:pt x="12467" y="5455"/>
                    <a:pt x="14708" y="4686"/>
                  </a:cubicBezTo>
                  <a:cubicBezTo>
                    <a:pt x="17172" y="3850"/>
                    <a:pt x="19609" y="2986"/>
                    <a:pt x="22159" y="2434"/>
                  </a:cubicBezTo>
                  <a:cubicBezTo>
                    <a:pt x="24172" y="1995"/>
                    <a:pt x="26213" y="1822"/>
                    <a:pt x="28257" y="1822"/>
                  </a:cubicBezTo>
                  <a:cubicBezTo>
                    <a:pt x="29450" y="1822"/>
                    <a:pt x="30643" y="1881"/>
                    <a:pt x="31833" y="1980"/>
                  </a:cubicBezTo>
                  <a:cubicBezTo>
                    <a:pt x="31860" y="1982"/>
                    <a:pt x="31886" y="1983"/>
                    <a:pt x="31912" y="1983"/>
                  </a:cubicBezTo>
                  <a:cubicBezTo>
                    <a:pt x="33008" y="1983"/>
                    <a:pt x="32982" y="250"/>
                    <a:pt x="31833" y="153"/>
                  </a:cubicBezTo>
                  <a:cubicBezTo>
                    <a:pt x="30722" y="51"/>
                    <a:pt x="29607" y="0"/>
                    <a:pt x="2849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50"/>
            <p:cNvSpPr/>
            <p:nvPr/>
          </p:nvSpPr>
          <p:spPr>
            <a:xfrm>
              <a:off x="5207550" y="2890550"/>
              <a:ext cx="325100" cy="179250"/>
            </a:xfrm>
            <a:custGeom>
              <a:rect b="b" l="l" r="r" t="t"/>
              <a:pathLst>
                <a:path extrusionOk="0" h="7170" w="13004">
                  <a:moveTo>
                    <a:pt x="2274" y="0"/>
                  </a:moveTo>
                  <a:cubicBezTo>
                    <a:pt x="1235" y="0"/>
                    <a:pt x="340" y="769"/>
                    <a:pt x="170" y="1816"/>
                  </a:cubicBezTo>
                  <a:cubicBezTo>
                    <a:pt x="0" y="2949"/>
                    <a:pt x="765" y="4025"/>
                    <a:pt x="1898" y="4238"/>
                  </a:cubicBezTo>
                  <a:lnTo>
                    <a:pt x="11941" y="7170"/>
                  </a:lnTo>
                  <a:lnTo>
                    <a:pt x="12479" y="3699"/>
                  </a:lnTo>
                  <a:lnTo>
                    <a:pt x="13004" y="229"/>
                  </a:lnTo>
                  <a:lnTo>
                    <a:pt x="2536" y="17"/>
                  </a:lnTo>
                  <a:cubicBezTo>
                    <a:pt x="2448" y="6"/>
                    <a:pt x="2361" y="0"/>
                    <a:pt x="22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50"/>
            <p:cNvSpPr/>
            <p:nvPr/>
          </p:nvSpPr>
          <p:spPr>
            <a:xfrm>
              <a:off x="4017075" y="2826400"/>
              <a:ext cx="404325" cy="268575"/>
            </a:xfrm>
            <a:custGeom>
              <a:rect b="b" l="l" r="r" t="t"/>
              <a:pathLst>
                <a:path extrusionOk="0" h="10743" w="16173">
                  <a:moveTo>
                    <a:pt x="5085" y="1"/>
                  </a:moveTo>
                  <a:cubicBezTo>
                    <a:pt x="4383" y="1"/>
                    <a:pt x="3876" y="1123"/>
                    <a:pt x="4600" y="1733"/>
                  </a:cubicBezTo>
                  <a:lnTo>
                    <a:pt x="12575" y="8390"/>
                  </a:lnTo>
                  <a:lnTo>
                    <a:pt x="1285" y="8914"/>
                  </a:lnTo>
                  <a:cubicBezTo>
                    <a:pt x="142" y="8970"/>
                    <a:pt x="1" y="10743"/>
                    <a:pt x="1119" y="10743"/>
                  </a:cubicBezTo>
                  <a:cubicBezTo>
                    <a:pt x="1137" y="10743"/>
                    <a:pt x="1154" y="10742"/>
                    <a:pt x="1172" y="10742"/>
                  </a:cubicBezTo>
                  <a:lnTo>
                    <a:pt x="14884" y="10104"/>
                  </a:lnTo>
                  <a:cubicBezTo>
                    <a:pt x="15833" y="10048"/>
                    <a:pt x="16173" y="9028"/>
                    <a:pt x="15450" y="8419"/>
                  </a:cubicBezTo>
                  <a:lnTo>
                    <a:pt x="5592" y="203"/>
                  </a:lnTo>
                  <a:cubicBezTo>
                    <a:pt x="5421" y="61"/>
                    <a:pt x="5247" y="1"/>
                    <a:pt x="50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50"/>
            <p:cNvSpPr/>
            <p:nvPr/>
          </p:nvSpPr>
          <p:spPr>
            <a:xfrm>
              <a:off x="4311250" y="3059150"/>
              <a:ext cx="207200" cy="132475"/>
            </a:xfrm>
            <a:custGeom>
              <a:rect b="b" l="l" r="r" t="t"/>
              <a:pathLst>
                <a:path extrusionOk="0" h="5299" w="8288">
                  <a:moveTo>
                    <a:pt x="1" y="1"/>
                  </a:moveTo>
                  <a:lnTo>
                    <a:pt x="1" y="5299"/>
                  </a:lnTo>
                  <a:lnTo>
                    <a:pt x="8287" y="5299"/>
                  </a:lnTo>
                  <a:lnTo>
                    <a:pt x="8287" y="1"/>
                  </a:lnTo>
                  <a:close/>
                </a:path>
              </a:pathLst>
            </a:custGeom>
            <a:solidFill>
              <a:srgbClr val="F254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50"/>
            <p:cNvSpPr/>
            <p:nvPr/>
          </p:nvSpPr>
          <p:spPr>
            <a:xfrm>
              <a:off x="4139150" y="3094925"/>
              <a:ext cx="547850" cy="1242650"/>
            </a:xfrm>
            <a:custGeom>
              <a:rect b="b" l="l" r="r" t="t"/>
              <a:pathLst>
                <a:path extrusionOk="0" h="49706" w="21914">
                  <a:moveTo>
                    <a:pt x="2918" y="1"/>
                  </a:moveTo>
                  <a:cubicBezTo>
                    <a:pt x="1304" y="1"/>
                    <a:pt x="0" y="1304"/>
                    <a:pt x="0" y="2919"/>
                  </a:cubicBezTo>
                  <a:lnTo>
                    <a:pt x="0" y="49705"/>
                  </a:lnTo>
                  <a:lnTo>
                    <a:pt x="21914" y="49705"/>
                  </a:lnTo>
                  <a:lnTo>
                    <a:pt x="21914" y="2919"/>
                  </a:lnTo>
                  <a:cubicBezTo>
                    <a:pt x="21914" y="1304"/>
                    <a:pt x="20596" y="1"/>
                    <a:pt x="189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50"/>
            <p:cNvSpPr/>
            <p:nvPr/>
          </p:nvSpPr>
          <p:spPr>
            <a:xfrm>
              <a:off x="4139150" y="4145250"/>
              <a:ext cx="547850" cy="64850"/>
            </a:xfrm>
            <a:custGeom>
              <a:rect b="b" l="l" r="r" t="t"/>
              <a:pathLst>
                <a:path extrusionOk="0" h="2594" w="21914">
                  <a:moveTo>
                    <a:pt x="0" y="1"/>
                  </a:moveTo>
                  <a:lnTo>
                    <a:pt x="0" y="2593"/>
                  </a:lnTo>
                  <a:lnTo>
                    <a:pt x="21914" y="2593"/>
                  </a:lnTo>
                  <a:lnTo>
                    <a:pt x="2191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50"/>
            <p:cNvSpPr/>
            <p:nvPr/>
          </p:nvSpPr>
          <p:spPr>
            <a:xfrm>
              <a:off x="4139150" y="3962525"/>
              <a:ext cx="547850" cy="65200"/>
            </a:xfrm>
            <a:custGeom>
              <a:rect b="b" l="l" r="r" t="t"/>
              <a:pathLst>
                <a:path extrusionOk="0" h="2608" w="21914">
                  <a:moveTo>
                    <a:pt x="0" y="1"/>
                  </a:moveTo>
                  <a:lnTo>
                    <a:pt x="0" y="2607"/>
                  </a:lnTo>
                  <a:lnTo>
                    <a:pt x="21914" y="2607"/>
                  </a:lnTo>
                  <a:lnTo>
                    <a:pt x="2191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50"/>
            <p:cNvSpPr/>
            <p:nvPr/>
          </p:nvSpPr>
          <p:spPr>
            <a:xfrm>
              <a:off x="4265575" y="2905125"/>
              <a:ext cx="261000" cy="223175"/>
            </a:xfrm>
            <a:custGeom>
              <a:rect b="b" l="l" r="r" t="t"/>
              <a:pathLst>
                <a:path extrusionOk="0" h="8927" w="10440">
                  <a:moveTo>
                    <a:pt x="5978" y="0"/>
                  </a:moveTo>
                  <a:cubicBezTo>
                    <a:pt x="1998" y="0"/>
                    <a:pt x="0" y="4802"/>
                    <a:pt x="2819" y="7607"/>
                  </a:cubicBezTo>
                  <a:cubicBezTo>
                    <a:pt x="3727" y="8519"/>
                    <a:pt x="4845" y="8927"/>
                    <a:pt x="5942" y="8927"/>
                  </a:cubicBezTo>
                  <a:cubicBezTo>
                    <a:pt x="8236" y="8927"/>
                    <a:pt x="10440" y="7145"/>
                    <a:pt x="10440" y="4462"/>
                  </a:cubicBezTo>
                  <a:cubicBezTo>
                    <a:pt x="10440" y="1997"/>
                    <a:pt x="8443" y="0"/>
                    <a:pt x="59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50"/>
            <p:cNvSpPr/>
            <p:nvPr/>
          </p:nvSpPr>
          <p:spPr>
            <a:xfrm>
              <a:off x="4315850" y="2942300"/>
              <a:ext cx="173200" cy="148650"/>
            </a:xfrm>
            <a:custGeom>
              <a:rect b="b" l="l" r="r" t="t"/>
              <a:pathLst>
                <a:path extrusionOk="0" h="5946" w="6928">
                  <a:moveTo>
                    <a:pt x="3967" y="1"/>
                  </a:moveTo>
                  <a:cubicBezTo>
                    <a:pt x="1318" y="1"/>
                    <a:pt x="1" y="3202"/>
                    <a:pt x="1856" y="5072"/>
                  </a:cubicBezTo>
                  <a:cubicBezTo>
                    <a:pt x="2460" y="5675"/>
                    <a:pt x="3203" y="5945"/>
                    <a:pt x="3932" y="5945"/>
                  </a:cubicBezTo>
                  <a:cubicBezTo>
                    <a:pt x="5460" y="5945"/>
                    <a:pt x="6927" y="4759"/>
                    <a:pt x="6927" y="2975"/>
                  </a:cubicBezTo>
                  <a:cubicBezTo>
                    <a:pt x="6927" y="1332"/>
                    <a:pt x="5596" y="1"/>
                    <a:pt x="396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50"/>
            <p:cNvSpPr/>
            <p:nvPr/>
          </p:nvSpPr>
          <p:spPr>
            <a:xfrm>
              <a:off x="4230500" y="3370075"/>
              <a:ext cx="357000" cy="491200"/>
            </a:xfrm>
            <a:custGeom>
              <a:rect b="b" l="l" r="r" t="t"/>
              <a:pathLst>
                <a:path extrusionOk="0" h="19648" w="14280">
                  <a:moveTo>
                    <a:pt x="1" y="1"/>
                  </a:moveTo>
                  <a:lnTo>
                    <a:pt x="1" y="19648"/>
                  </a:lnTo>
                  <a:lnTo>
                    <a:pt x="14279" y="19648"/>
                  </a:lnTo>
                  <a:lnTo>
                    <a:pt x="1427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50"/>
            <p:cNvSpPr/>
            <p:nvPr/>
          </p:nvSpPr>
          <p:spPr>
            <a:xfrm>
              <a:off x="4268750" y="3406550"/>
              <a:ext cx="280500" cy="422150"/>
            </a:xfrm>
            <a:custGeom>
              <a:rect b="b" l="l" r="r" t="t"/>
              <a:pathLst>
                <a:path extrusionOk="0" h="16886" w="11220">
                  <a:moveTo>
                    <a:pt x="1" y="1"/>
                  </a:moveTo>
                  <a:lnTo>
                    <a:pt x="1" y="16885"/>
                  </a:lnTo>
                  <a:lnTo>
                    <a:pt x="11219" y="16885"/>
                  </a:lnTo>
                  <a:lnTo>
                    <a:pt x="1121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2" name="Shape 1062"/>
        <p:cNvGrpSpPr/>
        <p:nvPr/>
      </p:nvGrpSpPr>
      <p:grpSpPr>
        <a:xfrm>
          <a:off x="0" y="0"/>
          <a:ext cx="0" cy="0"/>
          <a:chOff x="0" y="0"/>
          <a:chExt cx="0" cy="0"/>
        </a:xfrm>
      </p:grpSpPr>
      <p:sp>
        <p:nvSpPr>
          <p:cNvPr id="1063" name="Google Shape;1063;p51"/>
          <p:cNvSpPr txBox="1"/>
          <p:nvPr>
            <p:ph type="title"/>
          </p:nvPr>
        </p:nvSpPr>
        <p:spPr>
          <a:xfrm>
            <a:off x="801149" y="2098750"/>
            <a:ext cx="2046900" cy="468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FIRE </a:t>
            </a:r>
            <a:r>
              <a:rPr lang="en"/>
              <a:t>PROTECTION </a:t>
            </a:r>
            <a:endParaRPr/>
          </a:p>
        </p:txBody>
      </p:sp>
      <p:sp>
        <p:nvSpPr>
          <p:cNvPr id="1064" name="Google Shape;1064;p51"/>
          <p:cNvSpPr txBox="1"/>
          <p:nvPr>
            <p:ph idx="1" type="subTitle"/>
          </p:nvPr>
        </p:nvSpPr>
        <p:spPr>
          <a:xfrm>
            <a:off x="714299" y="2836525"/>
            <a:ext cx="2220600" cy="9090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See </a:t>
            </a:r>
            <a:r>
              <a:rPr lang="en"/>
              <a:t>if Jackson Township Fire District #3 needs more fire protection services</a:t>
            </a:r>
            <a:endParaRPr/>
          </a:p>
        </p:txBody>
      </p:sp>
      <p:sp>
        <p:nvSpPr>
          <p:cNvPr id="1065" name="Google Shape;1065;p51"/>
          <p:cNvSpPr txBox="1"/>
          <p:nvPr>
            <p:ph idx="2" type="title"/>
          </p:nvPr>
        </p:nvSpPr>
        <p:spPr>
          <a:xfrm>
            <a:off x="3548549" y="2098750"/>
            <a:ext cx="2046900" cy="468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ANALYSIS</a:t>
            </a:r>
            <a:endParaRPr/>
          </a:p>
        </p:txBody>
      </p:sp>
      <p:sp>
        <p:nvSpPr>
          <p:cNvPr id="1066" name="Google Shape;1066;p51"/>
          <p:cNvSpPr txBox="1"/>
          <p:nvPr>
            <p:ph idx="3" type="subTitle"/>
          </p:nvPr>
        </p:nvSpPr>
        <p:spPr>
          <a:xfrm>
            <a:off x="3461700" y="2836525"/>
            <a:ext cx="2220600" cy="1396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Create analysis that shows where possible new firehouses should be </a:t>
            </a:r>
            <a:r>
              <a:rPr lang="en"/>
              <a:t>built or how many more firefighters are needed</a:t>
            </a:r>
            <a:endParaRPr/>
          </a:p>
        </p:txBody>
      </p:sp>
      <p:sp>
        <p:nvSpPr>
          <p:cNvPr id="1067" name="Google Shape;1067;p51"/>
          <p:cNvSpPr txBox="1"/>
          <p:nvPr>
            <p:ph idx="4" type="title"/>
          </p:nvPr>
        </p:nvSpPr>
        <p:spPr>
          <a:xfrm>
            <a:off x="6295940" y="2098750"/>
            <a:ext cx="2046900" cy="468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PREDICT</a:t>
            </a:r>
            <a:endParaRPr/>
          </a:p>
        </p:txBody>
      </p:sp>
      <p:sp>
        <p:nvSpPr>
          <p:cNvPr id="1068" name="Google Shape;1068;p51"/>
          <p:cNvSpPr txBox="1"/>
          <p:nvPr>
            <p:ph idx="5" type="subTitle"/>
          </p:nvPr>
        </p:nvSpPr>
        <p:spPr>
          <a:xfrm>
            <a:off x="6209100" y="2836525"/>
            <a:ext cx="2220600" cy="15870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a:t>Predict the number of firefighters needed based on population </a:t>
            </a:r>
            <a:endParaRPr/>
          </a:p>
          <a:p>
            <a:pPr indent="0" lvl="0" marL="0" rtl="0" algn="ctr">
              <a:lnSpc>
                <a:spcPct val="100000"/>
              </a:lnSpc>
              <a:spcBef>
                <a:spcPts val="1600"/>
              </a:spcBef>
              <a:spcAft>
                <a:spcPts val="1600"/>
              </a:spcAft>
              <a:buNone/>
            </a:pPr>
            <a:r>
              <a:rPr lang="en"/>
              <a:t>Predict the number of fire stations based on population</a:t>
            </a:r>
            <a:endParaRPr/>
          </a:p>
        </p:txBody>
      </p:sp>
      <p:sp>
        <p:nvSpPr>
          <p:cNvPr id="1069" name="Google Shape;1069;p51"/>
          <p:cNvSpPr/>
          <p:nvPr/>
        </p:nvSpPr>
        <p:spPr>
          <a:xfrm>
            <a:off x="1515779" y="1449872"/>
            <a:ext cx="617639" cy="487142"/>
          </a:xfrm>
          <a:custGeom>
            <a:rect b="b" l="l" r="r" t="t"/>
            <a:pathLst>
              <a:path extrusionOk="0" h="164993" w="209192">
                <a:moveTo>
                  <a:pt x="42569" y="6101"/>
                </a:moveTo>
                <a:lnTo>
                  <a:pt x="42569" y="13081"/>
                </a:lnTo>
                <a:lnTo>
                  <a:pt x="14875" y="13081"/>
                </a:lnTo>
                <a:lnTo>
                  <a:pt x="14875" y="6101"/>
                </a:lnTo>
                <a:close/>
                <a:moveTo>
                  <a:pt x="81615" y="60674"/>
                </a:moveTo>
                <a:cubicBezTo>
                  <a:pt x="84029" y="60674"/>
                  <a:pt x="86247" y="61652"/>
                  <a:pt x="87846" y="63251"/>
                </a:cubicBezTo>
                <a:cubicBezTo>
                  <a:pt x="89444" y="64849"/>
                  <a:pt x="90423" y="67035"/>
                  <a:pt x="90423" y="69481"/>
                </a:cubicBezTo>
                <a:cubicBezTo>
                  <a:pt x="90423" y="71895"/>
                  <a:pt x="89444" y="74113"/>
                  <a:pt x="87846" y="75712"/>
                </a:cubicBezTo>
                <a:cubicBezTo>
                  <a:pt x="86247" y="77310"/>
                  <a:pt x="84029" y="78289"/>
                  <a:pt x="81615" y="78289"/>
                </a:cubicBezTo>
                <a:cubicBezTo>
                  <a:pt x="79169" y="78289"/>
                  <a:pt x="76951" y="77310"/>
                  <a:pt x="75352" y="75712"/>
                </a:cubicBezTo>
                <a:cubicBezTo>
                  <a:pt x="73754" y="74113"/>
                  <a:pt x="72775" y="71895"/>
                  <a:pt x="72775" y="69481"/>
                </a:cubicBezTo>
                <a:cubicBezTo>
                  <a:pt x="72775" y="67035"/>
                  <a:pt x="73754" y="64849"/>
                  <a:pt x="75352" y="63251"/>
                </a:cubicBezTo>
                <a:cubicBezTo>
                  <a:pt x="76951" y="61652"/>
                  <a:pt x="79169" y="60674"/>
                  <a:pt x="81615" y="60674"/>
                </a:cubicBezTo>
                <a:close/>
                <a:moveTo>
                  <a:pt x="81615" y="54541"/>
                </a:moveTo>
                <a:cubicBezTo>
                  <a:pt x="77473" y="54541"/>
                  <a:pt x="73754" y="56205"/>
                  <a:pt x="71047" y="58912"/>
                </a:cubicBezTo>
                <a:cubicBezTo>
                  <a:pt x="68339" y="61620"/>
                  <a:pt x="66676" y="65339"/>
                  <a:pt x="66676" y="69481"/>
                </a:cubicBezTo>
                <a:cubicBezTo>
                  <a:pt x="66676" y="73591"/>
                  <a:pt x="68339" y="77343"/>
                  <a:pt x="71047" y="80050"/>
                </a:cubicBezTo>
                <a:cubicBezTo>
                  <a:pt x="73754" y="82725"/>
                  <a:pt x="77473" y="84421"/>
                  <a:pt x="81615" y="84421"/>
                </a:cubicBezTo>
                <a:cubicBezTo>
                  <a:pt x="85726" y="84421"/>
                  <a:pt x="89444" y="82725"/>
                  <a:pt x="92152" y="80050"/>
                </a:cubicBezTo>
                <a:cubicBezTo>
                  <a:pt x="94859" y="77343"/>
                  <a:pt x="96523" y="73591"/>
                  <a:pt x="96523" y="69481"/>
                </a:cubicBezTo>
                <a:cubicBezTo>
                  <a:pt x="96523" y="65339"/>
                  <a:pt x="94859" y="61620"/>
                  <a:pt x="92152" y="58912"/>
                </a:cubicBezTo>
                <a:cubicBezTo>
                  <a:pt x="89444" y="56205"/>
                  <a:pt x="85726" y="54541"/>
                  <a:pt x="81615" y="54541"/>
                </a:cubicBezTo>
                <a:close/>
                <a:moveTo>
                  <a:pt x="39568" y="110289"/>
                </a:moveTo>
                <a:lnTo>
                  <a:pt x="39568" y="117628"/>
                </a:lnTo>
                <a:lnTo>
                  <a:pt x="32262" y="117628"/>
                </a:lnTo>
                <a:lnTo>
                  <a:pt x="32262" y="110289"/>
                </a:lnTo>
                <a:close/>
                <a:moveTo>
                  <a:pt x="53040" y="110289"/>
                </a:moveTo>
                <a:lnTo>
                  <a:pt x="53040" y="117628"/>
                </a:lnTo>
                <a:lnTo>
                  <a:pt x="45701" y="117628"/>
                </a:lnTo>
                <a:lnTo>
                  <a:pt x="45701" y="110289"/>
                </a:lnTo>
                <a:close/>
                <a:moveTo>
                  <a:pt x="39568" y="123728"/>
                </a:moveTo>
                <a:lnTo>
                  <a:pt x="39568" y="131068"/>
                </a:lnTo>
                <a:lnTo>
                  <a:pt x="32262" y="131068"/>
                </a:lnTo>
                <a:lnTo>
                  <a:pt x="32262" y="123728"/>
                </a:lnTo>
                <a:close/>
                <a:moveTo>
                  <a:pt x="53040" y="123728"/>
                </a:moveTo>
                <a:lnTo>
                  <a:pt x="53040" y="131068"/>
                </a:lnTo>
                <a:lnTo>
                  <a:pt x="45701" y="131068"/>
                </a:lnTo>
                <a:lnTo>
                  <a:pt x="45701" y="123728"/>
                </a:lnTo>
                <a:close/>
                <a:moveTo>
                  <a:pt x="29195" y="104156"/>
                </a:moveTo>
                <a:cubicBezTo>
                  <a:pt x="27499" y="104156"/>
                  <a:pt x="26129" y="105526"/>
                  <a:pt x="26129" y="107222"/>
                </a:cubicBezTo>
                <a:lnTo>
                  <a:pt x="26129" y="134134"/>
                </a:lnTo>
                <a:cubicBezTo>
                  <a:pt x="26129" y="135797"/>
                  <a:pt x="27499" y="137167"/>
                  <a:pt x="29195" y="137167"/>
                </a:cubicBezTo>
                <a:lnTo>
                  <a:pt x="56074" y="137167"/>
                </a:lnTo>
                <a:cubicBezTo>
                  <a:pt x="57770" y="137167"/>
                  <a:pt x="59140" y="135797"/>
                  <a:pt x="59140" y="134134"/>
                </a:cubicBezTo>
                <a:cubicBezTo>
                  <a:pt x="59140" y="125163"/>
                  <a:pt x="59140" y="116193"/>
                  <a:pt x="59140" y="107222"/>
                </a:cubicBezTo>
                <a:cubicBezTo>
                  <a:pt x="59140" y="105526"/>
                  <a:pt x="57770" y="104156"/>
                  <a:pt x="56074" y="104156"/>
                </a:cubicBezTo>
                <a:close/>
                <a:moveTo>
                  <a:pt x="92086" y="110289"/>
                </a:moveTo>
                <a:lnTo>
                  <a:pt x="92086" y="158892"/>
                </a:lnTo>
                <a:lnTo>
                  <a:pt x="71112" y="158892"/>
                </a:lnTo>
                <a:lnTo>
                  <a:pt x="71112" y="110289"/>
                </a:lnTo>
                <a:close/>
                <a:moveTo>
                  <a:pt x="160458" y="110778"/>
                </a:moveTo>
                <a:lnTo>
                  <a:pt x="160425" y="110974"/>
                </a:lnTo>
                <a:cubicBezTo>
                  <a:pt x="159871" y="113061"/>
                  <a:pt x="159544" y="115377"/>
                  <a:pt x="159381" y="117726"/>
                </a:cubicBezTo>
                <a:cubicBezTo>
                  <a:pt x="159153" y="121673"/>
                  <a:pt x="159446" y="125685"/>
                  <a:pt x="161012" y="129371"/>
                </a:cubicBezTo>
                <a:cubicBezTo>
                  <a:pt x="162480" y="132764"/>
                  <a:pt x="163883" y="133677"/>
                  <a:pt x="165775" y="136352"/>
                </a:cubicBezTo>
                <a:cubicBezTo>
                  <a:pt x="168678" y="140397"/>
                  <a:pt x="170602" y="145192"/>
                  <a:pt x="171092" y="149596"/>
                </a:cubicBezTo>
                <a:cubicBezTo>
                  <a:pt x="171548" y="153445"/>
                  <a:pt x="170863" y="156870"/>
                  <a:pt x="168711" y="158892"/>
                </a:cubicBezTo>
                <a:lnTo>
                  <a:pt x="143593" y="158892"/>
                </a:lnTo>
                <a:cubicBezTo>
                  <a:pt x="142973" y="157066"/>
                  <a:pt x="142386" y="155043"/>
                  <a:pt x="141897" y="152923"/>
                </a:cubicBezTo>
                <a:cubicBezTo>
                  <a:pt x="140886" y="148617"/>
                  <a:pt x="140299" y="144474"/>
                  <a:pt x="140331" y="140038"/>
                </a:cubicBezTo>
                <a:cubicBezTo>
                  <a:pt x="140364" y="133220"/>
                  <a:pt x="141864" y="127382"/>
                  <a:pt x="144931" y="122586"/>
                </a:cubicBezTo>
                <a:cubicBezTo>
                  <a:pt x="148225" y="117465"/>
                  <a:pt x="153347" y="113485"/>
                  <a:pt x="160458" y="110778"/>
                </a:cubicBezTo>
                <a:close/>
                <a:moveTo>
                  <a:pt x="11842" y="1"/>
                </a:moveTo>
                <a:cubicBezTo>
                  <a:pt x="10145" y="1"/>
                  <a:pt x="8775" y="1371"/>
                  <a:pt x="8775" y="3067"/>
                </a:cubicBezTo>
                <a:lnTo>
                  <a:pt x="8775" y="16148"/>
                </a:lnTo>
                <a:cubicBezTo>
                  <a:pt x="8775" y="17844"/>
                  <a:pt x="10145" y="19214"/>
                  <a:pt x="11842" y="19214"/>
                </a:cubicBezTo>
                <a:lnTo>
                  <a:pt x="14190" y="19214"/>
                </a:lnTo>
                <a:lnTo>
                  <a:pt x="14190" y="28217"/>
                </a:lnTo>
                <a:cubicBezTo>
                  <a:pt x="14190" y="29913"/>
                  <a:pt x="15528" y="31283"/>
                  <a:pt x="17224" y="31283"/>
                </a:cubicBezTo>
                <a:cubicBezTo>
                  <a:pt x="18920" y="31283"/>
                  <a:pt x="20290" y="29913"/>
                  <a:pt x="20290" y="28217"/>
                </a:cubicBezTo>
                <a:lnTo>
                  <a:pt x="20290" y="19214"/>
                </a:lnTo>
                <a:lnTo>
                  <a:pt x="37155" y="19214"/>
                </a:lnTo>
                <a:lnTo>
                  <a:pt x="37155" y="39601"/>
                </a:lnTo>
                <a:lnTo>
                  <a:pt x="30533" y="43875"/>
                </a:lnTo>
                <a:lnTo>
                  <a:pt x="20290" y="50464"/>
                </a:lnTo>
                <a:lnTo>
                  <a:pt x="20290" y="42081"/>
                </a:lnTo>
                <a:cubicBezTo>
                  <a:pt x="20290" y="40384"/>
                  <a:pt x="18920" y="39014"/>
                  <a:pt x="17224" y="39014"/>
                </a:cubicBezTo>
                <a:cubicBezTo>
                  <a:pt x="15528" y="39014"/>
                  <a:pt x="14190" y="40384"/>
                  <a:pt x="14190" y="42081"/>
                </a:cubicBezTo>
                <a:lnTo>
                  <a:pt x="14190" y="54411"/>
                </a:lnTo>
                <a:lnTo>
                  <a:pt x="6361" y="59402"/>
                </a:lnTo>
                <a:cubicBezTo>
                  <a:pt x="3360" y="61359"/>
                  <a:pt x="1403" y="64327"/>
                  <a:pt x="686" y="67589"/>
                </a:cubicBezTo>
                <a:cubicBezTo>
                  <a:pt x="1" y="70819"/>
                  <a:pt x="522" y="74309"/>
                  <a:pt x="2447" y="77343"/>
                </a:cubicBezTo>
                <a:cubicBezTo>
                  <a:pt x="4404" y="80344"/>
                  <a:pt x="7373" y="82301"/>
                  <a:pt x="10602" y="83018"/>
                </a:cubicBezTo>
                <a:cubicBezTo>
                  <a:pt x="11537" y="83200"/>
                  <a:pt x="12492" y="83299"/>
                  <a:pt x="13451" y="83299"/>
                </a:cubicBezTo>
                <a:cubicBezTo>
                  <a:pt x="13697" y="83299"/>
                  <a:pt x="13944" y="83293"/>
                  <a:pt x="14190" y="83279"/>
                </a:cubicBezTo>
                <a:lnTo>
                  <a:pt x="14190" y="113844"/>
                </a:lnTo>
                <a:cubicBezTo>
                  <a:pt x="14190" y="115540"/>
                  <a:pt x="15528" y="116911"/>
                  <a:pt x="17224" y="116911"/>
                </a:cubicBezTo>
                <a:cubicBezTo>
                  <a:pt x="18920" y="116911"/>
                  <a:pt x="20290" y="115540"/>
                  <a:pt x="20290" y="113844"/>
                </a:cubicBezTo>
                <a:lnTo>
                  <a:pt x="20290" y="81290"/>
                </a:lnTo>
                <a:lnTo>
                  <a:pt x="20388" y="81257"/>
                </a:lnTo>
                <a:lnTo>
                  <a:pt x="81615" y="41885"/>
                </a:lnTo>
                <a:lnTo>
                  <a:pt x="130904" y="73559"/>
                </a:lnTo>
                <a:cubicBezTo>
                  <a:pt x="130447" y="75646"/>
                  <a:pt x="130023" y="77930"/>
                  <a:pt x="129697" y="80181"/>
                </a:cubicBezTo>
                <a:cubicBezTo>
                  <a:pt x="129469" y="81746"/>
                  <a:pt x="129306" y="83345"/>
                  <a:pt x="129208" y="84878"/>
                </a:cubicBezTo>
                <a:cubicBezTo>
                  <a:pt x="127218" y="82203"/>
                  <a:pt x="125554" y="79724"/>
                  <a:pt x="123989" y="76723"/>
                </a:cubicBezTo>
                <a:cubicBezTo>
                  <a:pt x="123108" y="74994"/>
                  <a:pt x="121934" y="73265"/>
                  <a:pt x="119813" y="73069"/>
                </a:cubicBezTo>
                <a:cubicBezTo>
                  <a:pt x="119669" y="73054"/>
                  <a:pt x="119527" y="73047"/>
                  <a:pt x="119386" y="73047"/>
                </a:cubicBezTo>
                <a:cubicBezTo>
                  <a:pt x="118309" y="73047"/>
                  <a:pt x="117303" y="73492"/>
                  <a:pt x="116323" y="74472"/>
                </a:cubicBezTo>
                <a:cubicBezTo>
                  <a:pt x="115214" y="75614"/>
                  <a:pt x="114496" y="77245"/>
                  <a:pt x="113746" y="78680"/>
                </a:cubicBezTo>
                <a:cubicBezTo>
                  <a:pt x="112735" y="80605"/>
                  <a:pt x="111724" y="82529"/>
                  <a:pt x="110810" y="84486"/>
                </a:cubicBezTo>
                <a:cubicBezTo>
                  <a:pt x="104939" y="97045"/>
                  <a:pt x="102949" y="109408"/>
                  <a:pt x="104873" y="121151"/>
                </a:cubicBezTo>
                <a:cubicBezTo>
                  <a:pt x="106765" y="132796"/>
                  <a:pt x="112506" y="143724"/>
                  <a:pt x="122097" y="153543"/>
                </a:cubicBezTo>
                <a:cubicBezTo>
                  <a:pt x="123728" y="155206"/>
                  <a:pt x="125783" y="157098"/>
                  <a:pt x="127936" y="158892"/>
                </a:cubicBezTo>
                <a:lnTo>
                  <a:pt x="98219" y="158892"/>
                </a:lnTo>
                <a:lnTo>
                  <a:pt x="98219" y="107222"/>
                </a:lnTo>
                <a:cubicBezTo>
                  <a:pt x="98219" y="105526"/>
                  <a:pt x="96849" y="104156"/>
                  <a:pt x="95153" y="104156"/>
                </a:cubicBezTo>
                <a:lnTo>
                  <a:pt x="68046" y="104156"/>
                </a:lnTo>
                <a:cubicBezTo>
                  <a:pt x="66349" y="104156"/>
                  <a:pt x="64979" y="105526"/>
                  <a:pt x="64979" y="107222"/>
                </a:cubicBezTo>
                <a:lnTo>
                  <a:pt x="64979" y="158892"/>
                </a:lnTo>
                <a:lnTo>
                  <a:pt x="20290" y="158892"/>
                </a:lnTo>
                <a:lnTo>
                  <a:pt x="20290" y="127708"/>
                </a:lnTo>
                <a:cubicBezTo>
                  <a:pt x="20290" y="126044"/>
                  <a:pt x="18920" y="124641"/>
                  <a:pt x="17224" y="124641"/>
                </a:cubicBezTo>
                <a:cubicBezTo>
                  <a:pt x="15528" y="124641"/>
                  <a:pt x="14190" y="126044"/>
                  <a:pt x="14190" y="127708"/>
                </a:cubicBezTo>
                <a:lnTo>
                  <a:pt x="14190" y="161959"/>
                </a:lnTo>
                <a:cubicBezTo>
                  <a:pt x="14190" y="163622"/>
                  <a:pt x="15528" y="164992"/>
                  <a:pt x="17224" y="164992"/>
                </a:cubicBezTo>
                <a:lnTo>
                  <a:pt x="173962" y="164992"/>
                </a:lnTo>
                <a:cubicBezTo>
                  <a:pt x="174386" y="164992"/>
                  <a:pt x="174843" y="164894"/>
                  <a:pt x="175234" y="164731"/>
                </a:cubicBezTo>
                <a:cubicBezTo>
                  <a:pt x="186032" y="159838"/>
                  <a:pt x="194872" y="153216"/>
                  <a:pt x="200841" y="144572"/>
                </a:cubicBezTo>
                <a:cubicBezTo>
                  <a:pt x="205865" y="137331"/>
                  <a:pt x="208800" y="128784"/>
                  <a:pt x="209127" y="118770"/>
                </a:cubicBezTo>
                <a:cubicBezTo>
                  <a:pt x="209192" y="116552"/>
                  <a:pt x="209159" y="114334"/>
                  <a:pt x="208963" y="112115"/>
                </a:cubicBezTo>
                <a:cubicBezTo>
                  <a:pt x="208898" y="111137"/>
                  <a:pt x="208768" y="110028"/>
                  <a:pt x="208605" y="108821"/>
                </a:cubicBezTo>
                <a:cubicBezTo>
                  <a:pt x="208423" y="107279"/>
                  <a:pt x="207093" y="106157"/>
                  <a:pt x="205575" y="106157"/>
                </a:cubicBezTo>
                <a:cubicBezTo>
                  <a:pt x="205455" y="106157"/>
                  <a:pt x="205334" y="106164"/>
                  <a:pt x="205212" y="106179"/>
                </a:cubicBezTo>
                <a:cubicBezTo>
                  <a:pt x="203549" y="106407"/>
                  <a:pt x="202374" y="107907"/>
                  <a:pt x="202570" y="109604"/>
                </a:cubicBezTo>
                <a:cubicBezTo>
                  <a:pt x="202700" y="110452"/>
                  <a:pt x="202798" y="111463"/>
                  <a:pt x="202863" y="112572"/>
                </a:cubicBezTo>
                <a:cubicBezTo>
                  <a:pt x="203027" y="114627"/>
                  <a:pt x="203092" y="116519"/>
                  <a:pt x="203027" y="118607"/>
                </a:cubicBezTo>
                <a:cubicBezTo>
                  <a:pt x="202733" y="127349"/>
                  <a:pt x="200189" y="134819"/>
                  <a:pt x="195818" y="141114"/>
                </a:cubicBezTo>
                <a:cubicBezTo>
                  <a:pt x="191251" y="147736"/>
                  <a:pt x="184629" y="153086"/>
                  <a:pt x="176572" y="157294"/>
                </a:cubicBezTo>
                <a:cubicBezTo>
                  <a:pt x="177322" y="154750"/>
                  <a:pt x="177485" y="151879"/>
                  <a:pt x="177159" y="148911"/>
                </a:cubicBezTo>
                <a:cubicBezTo>
                  <a:pt x="176539" y="143528"/>
                  <a:pt x="174223" y="137657"/>
                  <a:pt x="170766" y="132829"/>
                </a:cubicBezTo>
                <a:cubicBezTo>
                  <a:pt x="169363" y="130839"/>
                  <a:pt x="167601" y="129208"/>
                  <a:pt x="166655" y="126957"/>
                </a:cubicBezTo>
                <a:cubicBezTo>
                  <a:pt x="165449" y="124185"/>
                  <a:pt x="165318" y="121053"/>
                  <a:pt x="165481" y="118085"/>
                </a:cubicBezTo>
                <a:cubicBezTo>
                  <a:pt x="165612" y="116160"/>
                  <a:pt x="165905" y="114236"/>
                  <a:pt x="166329" y="112474"/>
                </a:cubicBezTo>
                <a:cubicBezTo>
                  <a:pt x="166688" y="111072"/>
                  <a:pt x="167438" y="109799"/>
                  <a:pt x="167634" y="108332"/>
                </a:cubicBezTo>
                <a:cubicBezTo>
                  <a:pt x="168058" y="105298"/>
                  <a:pt x="166525" y="104058"/>
                  <a:pt x="164274" y="103732"/>
                </a:cubicBezTo>
                <a:cubicBezTo>
                  <a:pt x="164073" y="103703"/>
                  <a:pt x="163860" y="103690"/>
                  <a:pt x="163639" y="103690"/>
                </a:cubicBezTo>
                <a:cubicBezTo>
                  <a:pt x="161610" y="103690"/>
                  <a:pt x="158866" y="104823"/>
                  <a:pt x="157130" y="105559"/>
                </a:cubicBezTo>
                <a:cubicBezTo>
                  <a:pt x="149334" y="108723"/>
                  <a:pt x="143593" y="113355"/>
                  <a:pt x="139809" y="119292"/>
                </a:cubicBezTo>
                <a:cubicBezTo>
                  <a:pt x="136058" y="125131"/>
                  <a:pt x="134231" y="132111"/>
                  <a:pt x="134231" y="140168"/>
                </a:cubicBezTo>
                <a:cubicBezTo>
                  <a:pt x="134199" y="145029"/>
                  <a:pt x="134851" y="149563"/>
                  <a:pt x="135928" y="154326"/>
                </a:cubicBezTo>
                <a:cubicBezTo>
                  <a:pt x="136254" y="155598"/>
                  <a:pt x="136580" y="156837"/>
                  <a:pt x="136939" y="158077"/>
                </a:cubicBezTo>
                <a:cubicBezTo>
                  <a:pt x="135634" y="157196"/>
                  <a:pt x="134264" y="156185"/>
                  <a:pt x="132927" y="155108"/>
                </a:cubicBezTo>
                <a:cubicBezTo>
                  <a:pt x="130545" y="153184"/>
                  <a:pt x="128229" y="151064"/>
                  <a:pt x="126468" y="149269"/>
                </a:cubicBezTo>
                <a:cubicBezTo>
                  <a:pt x="117758" y="140397"/>
                  <a:pt x="112572" y="130546"/>
                  <a:pt x="110875" y="120140"/>
                </a:cubicBezTo>
                <a:cubicBezTo>
                  <a:pt x="109179" y="109669"/>
                  <a:pt x="110973" y="98480"/>
                  <a:pt x="116323" y="87096"/>
                </a:cubicBezTo>
                <a:cubicBezTo>
                  <a:pt x="117269" y="85041"/>
                  <a:pt x="118313" y="83051"/>
                  <a:pt x="119357" y="81061"/>
                </a:cubicBezTo>
                <a:cubicBezTo>
                  <a:pt x="120629" y="83475"/>
                  <a:pt x="122325" y="85856"/>
                  <a:pt x="123923" y="88009"/>
                </a:cubicBezTo>
                <a:cubicBezTo>
                  <a:pt x="125033" y="89542"/>
                  <a:pt x="126239" y="91076"/>
                  <a:pt x="127283" y="92185"/>
                </a:cubicBezTo>
                <a:cubicBezTo>
                  <a:pt x="128664" y="93634"/>
                  <a:pt x="130093" y="94533"/>
                  <a:pt x="131492" y="94533"/>
                </a:cubicBezTo>
                <a:cubicBezTo>
                  <a:pt x="132108" y="94533"/>
                  <a:pt x="132719" y="94358"/>
                  <a:pt x="133318" y="93979"/>
                </a:cubicBezTo>
                <a:cubicBezTo>
                  <a:pt x="135438" y="92641"/>
                  <a:pt x="135308" y="89542"/>
                  <a:pt x="135243" y="87324"/>
                </a:cubicBezTo>
                <a:cubicBezTo>
                  <a:pt x="135177" y="85269"/>
                  <a:pt x="135471" y="83051"/>
                  <a:pt x="135732" y="81029"/>
                </a:cubicBezTo>
                <a:cubicBezTo>
                  <a:pt x="136156" y="78126"/>
                  <a:pt x="136776" y="75549"/>
                  <a:pt x="137330" y="72743"/>
                </a:cubicBezTo>
                <a:cubicBezTo>
                  <a:pt x="137917" y="70395"/>
                  <a:pt x="138635" y="68079"/>
                  <a:pt x="139483" y="65860"/>
                </a:cubicBezTo>
                <a:cubicBezTo>
                  <a:pt x="140462" y="63186"/>
                  <a:pt x="141571" y="60804"/>
                  <a:pt x="142941" y="58293"/>
                </a:cubicBezTo>
                <a:cubicBezTo>
                  <a:pt x="145289" y="54215"/>
                  <a:pt x="148127" y="50431"/>
                  <a:pt x="151650" y="47300"/>
                </a:cubicBezTo>
                <a:cubicBezTo>
                  <a:pt x="154978" y="44299"/>
                  <a:pt x="158892" y="41885"/>
                  <a:pt x="163557" y="39830"/>
                </a:cubicBezTo>
                <a:lnTo>
                  <a:pt x="163557" y="39830"/>
                </a:lnTo>
                <a:cubicBezTo>
                  <a:pt x="162741" y="42211"/>
                  <a:pt x="162056" y="44886"/>
                  <a:pt x="161632" y="47593"/>
                </a:cubicBezTo>
                <a:cubicBezTo>
                  <a:pt x="160653" y="53334"/>
                  <a:pt x="160588" y="59402"/>
                  <a:pt x="162545" y="64947"/>
                </a:cubicBezTo>
                <a:cubicBezTo>
                  <a:pt x="163589" y="67883"/>
                  <a:pt x="165155" y="70590"/>
                  <a:pt x="167373" y="73102"/>
                </a:cubicBezTo>
                <a:cubicBezTo>
                  <a:pt x="170113" y="76201"/>
                  <a:pt x="172397" y="80409"/>
                  <a:pt x="173473" y="84421"/>
                </a:cubicBezTo>
                <a:cubicBezTo>
                  <a:pt x="174549" y="88433"/>
                  <a:pt x="174680" y="92739"/>
                  <a:pt x="173930" y="97404"/>
                </a:cubicBezTo>
                <a:cubicBezTo>
                  <a:pt x="173310" y="101383"/>
                  <a:pt x="173734" y="103439"/>
                  <a:pt x="174908" y="104189"/>
                </a:cubicBezTo>
                <a:cubicBezTo>
                  <a:pt x="175274" y="104441"/>
                  <a:pt x="175713" y="104557"/>
                  <a:pt x="176213" y="104557"/>
                </a:cubicBezTo>
                <a:cubicBezTo>
                  <a:pt x="177008" y="104557"/>
                  <a:pt x="177958" y="104265"/>
                  <a:pt x="179018" y="103765"/>
                </a:cubicBezTo>
                <a:cubicBezTo>
                  <a:pt x="180617" y="102982"/>
                  <a:pt x="183357" y="99720"/>
                  <a:pt x="184433" y="98089"/>
                </a:cubicBezTo>
                <a:cubicBezTo>
                  <a:pt x="186195" y="95805"/>
                  <a:pt x="187532" y="93718"/>
                  <a:pt x="188804" y="91010"/>
                </a:cubicBezTo>
                <a:cubicBezTo>
                  <a:pt x="189587" y="89412"/>
                  <a:pt x="190762" y="86574"/>
                  <a:pt x="191088" y="84845"/>
                </a:cubicBezTo>
                <a:cubicBezTo>
                  <a:pt x="191447" y="83377"/>
                  <a:pt x="191708" y="82268"/>
                  <a:pt x="191871" y="81159"/>
                </a:cubicBezTo>
                <a:cubicBezTo>
                  <a:pt x="193110" y="83182"/>
                  <a:pt x="194317" y="85171"/>
                  <a:pt x="195394" y="87194"/>
                </a:cubicBezTo>
                <a:cubicBezTo>
                  <a:pt x="197025" y="90293"/>
                  <a:pt x="198427" y="93424"/>
                  <a:pt x="199569" y="96719"/>
                </a:cubicBezTo>
                <a:cubicBezTo>
                  <a:pt x="200008" y="97985"/>
                  <a:pt x="201185" y="98781"/>
                  <a:pt x="202449" y="98781"/>
                </a:cubicBezTo>
                <a:cubicBezTo>
                  <a:pt x="202781" y="98781"/>
                  <a:pt x="203119" y="98726"/>
                  <a:pt x="203451" y="98611"/>
                </a:cubicBezTo>
                <a:cubicBezTo>
                  <a:pt x="205016" y="98056"/>
                  <a:pt x="205865" y="96327"/>
                  <a:pt x="205310" y="94729"/>
                </a:cubicBezTo>
                <a:cubicBezTo>
                  <a:pt x="204038" y="91076"/>
                  <a:pt x="202537" y="87651"/>
                  <a:pt x="200776" y="84356"/>
                </a:cubicBezTo>
                <a:cubicBezTo>
                  <a:pt x="199047" y="81061"/>
                  <a:pt x="197057" y="77865"/>
                  <a:pt x="194839" y="74537"/>
                </a:cubicBezTo>
                <a:cubicBezTo>
                  <a:pt x="193143" y="71993"/>
                  <a:pt x="191577" y="70492"/>
                  <a:pt x="189783" y="70492"/>
                </a:cubicBezTo>
                <a:cubicBezTo>
                  <a:pt x="187173" y="70525"/>
                  <a:pt x="185934" y="72450"/>
                  <a:pt x="185966" y="76886"/>
                </a:cubicBezTo>
                <a:cubicBezTo>
                  <a:pt x="185999" y="78256"/>
                  <a:pt x="185966" y="79235"/>
                  <a:pt x="185836" y="80213"/>
                </a:cubicBezTo>
                <a:cubicBezTo>
                  <a:pt x="185477" y="82921"/>
                  <a:pt x="184466" y="85987"/>
                  <a:pt x="183292" y="88401"/>
                </a:cubicBezTo>
                <a:cubicBezTo>
                  <a:pt x="182541" y="90032"/>
                  <a:pt x="181530" y="91728"/>
                  <a:pt x="180486" y="93196"/>
                </a:cubicBezTo>
                <a:cubicBezTo>
                  <a:pt x="180617" y="89608"/>
                  <a:pt x="180258" y="86150"/>
                  <a:pt x="179377" y="82855"/>
                </a:cubicBezTo>
                <a:cubicBezTo>
                  <a:pt x="178072" y="77995"/>
                  <a:pt x="175267" y="72808"/>
                  <a:pt x="171940" y="69057"/>
                </a:cubicBezTo>
                <a:cubicBezTo>
                  <a:pt x="170244" y="67165"/>
                  <a:pt x="169069" y="65110"/>
                  <a:pt x="168286" y="62925"/>
                </a:cubicBezTo>
                <a:cubicBezTo>
                  <a:pt x="166688" y="58358"/>
                  <a:pt x="166851" y="53334"/>
                  <a:pt x="167634" y="48605"/>
                </a:cubicBezTo>
                <a:cubicBezTo>
                  <a:pt x="168091" y="45962"/>
                  <a:pt x="168776" y="42929"/>
                  <a:pt x="169885" y="40482"/>
                </a:cubicBezTo>
                <a:cubicBezTo>
                  <a:pt x="170570" y="38916"/>
                  <a:pt x="171451" y="36992"/>
                  <a:pt x="171124" y="35393"/>
                </a:cubicBezTo>
                <a:cubicBezTo>
                  <a:pt x="170661" y="33130"/>
                  <a:pt x="169246" y="32286"/>
                  <a:pt x="167404" y="32286"/>
                </a:cubicBezTo>
                <a:cubicBezTo>
                  <a:pt x="166910" y="32286"/>
                  <a:pt x="166385" y="32347"/>
                  <a:pt x="165840" y="32458"/>
                </a:cubicBezTo>
                <a:cubicBezTo>
                  <a:pt x="162447" y="33143"/>
                  <a:pt x="155304" y="37057"/>
                  <a:pt x="152792" y="38721"/>
                </a:cubicBezTo>
                <a:cubicBezTo>
                  <a:pt x="150933" y="39960"/>
                  <a:pt x="149236" y="41298"/>
                  <a:pt x="147605" y="42733"/>
                </a:cubicBezTo>
                <a:cubicBezTo>
                  <a:pt x="145355" y="44755"/>
                  <a:pt x="143300" y="47006"/>
                  <a:pt x="141440" y="49518"/>
                </a:cubicBezTo>
                <a:lnTo>
                  <a:pt x="125163" y="39047"/>
                </a:lnTo>
                <a:cubicBezTo>
                  <a:pt x="124660" y="38719"/>
                  <a:pt x="124094" y="38564"/>
                  <a:pt x="123532" y="38564"/>
                </a:cubicBezTo>
                <a:cubicBezTo>
                  <a:pt x="122529" y="38564"/>
                  <a:pt x="121541" y="39061"/>
                  <a:pt x="120955" y="39960"/>
                </a:cubicBezTo>
                <a:cubicBezTo>
                  <a:pt x="120042" y="41396"/>
                  <a:pt x="120466" y="43287"/>
                  <a:pt x="121868" y="44201"/>
                </a:cubicBezTo>
                <a:lnTo>
                  <a:pt x="138048" y="54607"/>
                </a:lnTo>
                <a:cubicBezTo>
                  <a:pt x="136319" y="57477"/>
                  <a:pt x="134916" y="60576"/>
                  <a:pt x="133775" y="63740"/>
                </a:cubicBezTo>
                <a:cubicBezTo>
                  <a:pt x="133318" y="64914"/>
                  <a:pt x="132894" y="66154"/>
                  <a:pt x="132535" y="67361"/>
                </a:cubicBezTo>
                <a:lnTo>
                  <a:pt x="83246" y="35687"/>
                </a:lnTo>
                <a:cubicBezTo>
                  <a:pt x="82744" y="35357"/>
                  <a:pt x="82173" y="35201"/>
                  <a:pt x="81610" y="35201"/>
                </a:cubicBezTo>
                <a:cubicBezTo>
                  <a:pt x="81005" y="35201"/>
                  <a:pt x="80409" y="35382"/>
                  <a:pt x="79919" y="35720"/>
                </a:cubicBezTo>
                <a:lnTo>
                  <a:pt x="17061" y="76103"/>
                </a:lnTo>
                <a:cubicBezTo>
                  <a:pt x="15951" y="76843"/>
                  <a:pt x="14678" y="77189"/>
                  <a:pt x="13427" y="77189"/>
                </a:cubicBezTo>
                <a:cubicBezTo>
                  <a:pt x="12912" y="77189"/>
                  <a:pt x="12401" y="77131"/>
                  <a:pt x="11907" y="77016"/>
                </a:cubicBezTo>
                <a:cubicBezTo>
                  <a:pt x="10178" y="76658"/>
                  <a:pt x="8612" y="75646"/>
                  <a:pt x="7601" y="74048"/>
                </a:cubicBezTo>
                <a:cubicBezTo>
                  <a:pt x="6557" y="72450"/>
                  <a:pt x="6296" y="70590"/>
                  <a:pt x="6655" y="68861"/>
                </a:cubicBezTo>
                <a:cubicBezTo>
                  <a:pt x="7046" y="67133"/>
                  <a:pt x="8058" y="65567"/>
                  <a:pt x="9656" y="64556"/>
                </a:cubicBezTo>
                <a:cubicBezTo>
                  <a:pt x="32392" y="49942"/>
                  <a:pt x="55161" y="35328"/>
                  <a:pt x="77897" y="20682"/>
                </a:cubicBezTo>
                <a:cubicBezTo>
                  <a:pt x="79022" y="19963"/>
                  <a:pt x="80267" y="19603"/>
                  <a:pt x="81489" y="19603"/>
                </a:cubicBezTo>
                <a:cubicBezTo>
                  <a:pt x="81542" y="19603"/>
                  <a:pt x="81595" y="19604"/>
                  <a:pt x="81648" y="19605"/>
                </a:cubicBezTo>
                <a:cubicBezTo>
                  <a:pt x="83083" y="19605"/>
                  <a:pt x="84290" y="20030"/>
                  <a:pt x="85465" y="20780"/>
                </a:cubicBezTo>
                <a:lnTo>
                  <a:pt x="110223" y="36698"/>
                </a:lnTo>
                <a:cubicBezTo>
                  <a:pt x="110726" y="37026"/>
                  <a:pt x="111292" y="37181"/>
                  <a:pt x="111854" y="37181"/>
                </a:cubicBezTo>
                <a:cubicBezTo>
                  <a:pt x="112857" y="37181"/>
                  <a:pt x="113845" y="36684"/>
                  <a:pt x="114431" y="35785"/>
                </a:cubicBezTo>
                <a:cubicBezTo>
                  <a:pt x="115344" y="34350"/>
                  <a:pt x="114920" y="32458"/>
                  <a:pt x="113518" y="31577"/>
                </a:cubicBezTo>
                <a:lnTo>
                  <a:pt x="88759" y="15658"/>
                </a:lnTo>
                <a:cubicBezTo>
                  <a:pt x="86672" y="14256"/>
                  <a:pt x="84225" y="13538"/>
                  <a:pt x="81713" y="13506"/>
                </a:cubicBezTo>
                <a:cubicBezTo>
                  <a:pt x="81655" y="13505"/>
                  <a:pt x="81597" y="13504"/>
                  <a:pt x="81539" y="13504"/>
                </a:cubicBezTo>
                <a:cubicBezTo>
                  <a:pt x="79149" y="13504"/>
                  <a:pt x="76736" y="14159"/>
                  <a:pt x="74602" y="15561"/>
                </a:cubicBezTo>
                <a:lnTo>
                  <a:pt x="43287" y="35687"/>
                </a:lnTo>
                <a:lnTo>
                  <a:pt x="43287" y="19214"/>
                </a:lnTo>
                <a:lnTo>
                  <a:pt x="45636" y="19214"/>
                </a:lnTo>
                <a:cubicBezTo>
                  <a:pt x="47332" y="19214"/>
                  <a:pt x="48669" y="17844"/>
                  <a:pt x="48669" y="16148"/>
                </a:cubicBezTo>
                <a:lnTo>
                  <a:pt x="48669" y="3067"/>
                </a:lnTo>
                <a:cubicBezTo>
                  <a:pt x="48669" y="1371"/>
                  <a:pt x="47332" y="1"/>
                  <a:pt x="456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51"/>
          <p:cNvSpPr/>
          <p:nvPr/>
        </p:nvSpPr>
        <p:spPr>
          <a:xfrm>
            <a:off x="7051741" y="1385249"/>
            <a:ext cx="535297" cy="616388"/>
          </a:xfrm>
          <a:custGeom>
            <a:rect b="b" l="l" r="r" t="t"/>
            <a:pathLst>
              <a:path extrusionOk="0" h="208768" w="181303">
                <a:moveTo>
                  <a:pt x="90652" y="34642"/>
                </a:moveTo>
                <a:cubicBezTo>
                  <a:pt x="93326" y="36893"/>
                  <a:pt x="96099" y="38687"/>
                  <a:pt x="98970" y="39992"/>
                </a:cubicBezTo>
                <a:cubicBezTo>
                  <a:pt x="101742" y="41264"/>
                  <a:pt x="104613" y="42080"/>
                  <a:pt x="107581" y="42438"/>
                </a:cubicBezTo>
                <a:lnTo>
                  <a:pt x="107581" y="61619"/>
                </a:lnTo>
                <a:cubicBezTo>
                  <a:pt x="107581" y="73068"/>
                  <a:pt x="94109" y="78157"/>
                  <a:pt x="90652" y="79266"/>
                </a:cubicBezTo>
                <a:cubicBezTo>
                  <a:pt x="87194" y="78157"/>
                  <a:pt x="73722" y="73068"/>
                  <a:pt x="73722" y="61619"/>
                </a:cubicBezTo>
                <a:lnTo>
                  <a:pt x="73722" y="42438"/>
                </a:lnTo>
                <a:cubicBezTo>
                  <a:pt x="76690" y="42080"/>
                  <a:pt x="79561" y="41264"/>
                  <a:pt x="82334" y="39992"/>
                </a:cubicBezTo>
                <a:cubicBezTo>
                  <a:pt x="85204" y="38687"/>
                  <a:pt x="87977" y="36893"/>
                  <a:pt x="90652" y="34642"/>
                </a:cubicBezTo>
                <a:close/>
                <a:moveTo>
                  <a:pt x="90652" y="27458"/>
                </a:moveTo>
                <a:cubicBezTo>
                  <a:pt x="89885" y="27458"/>
                  <a:pt x="89118" y="27743"/>
                  <a:pt x="88531" y="28314"/>
                </a:cubicBezTo>
                <a:cubicBezTo>
                  <a:pt x="85726" y="31021"/>
                  <a:pt x="82823" y="33077"/>
                  <a:pt x="79789" y="34479"/>
                </a:cubicBezTo>
                <a:cubicBezTo>
                  <a:pt x="76951" y="35784"/>
                  <a:pt x="73983" y="36469"/>
                  <a:pt x="70884" y="36534"/>
                </a:cubicBezTo>
                <a:cubicBezTo>
                  <a:pt x="70808" y="36529"/>
                  <a:pt x="70732" y="36526"/>
                  <a:pt x="70657" y="36526"/>
                </a:cubicBezTo>
                <a:cubicBezTo>
                  <a:pt x="68993" y="36526"/>
                  <a:pt x="67589" y="37883"/>
                  <a:pt x="67589" y="39568"/>
                </a:cubicBezTo>
                <a:lnTo>
                  <a:pt x="67589" y="61619"/>
                </a:lnTo>
                <a:cubicBezTo>
                  <a:pt x="67589" y="79071"/>
                  <a:pt x="88890" y="85138"/>
                  <a:pt x="89803" y="85366"/>
                </a:cubicBezTo>
                <a:cubicBezTo>
                  <a:pt x="90079" y="85452"/>
                  <a:pt x="90373" y="85493"/>
                  <a:pt x="90670" y="85493"/>
                </a:cubicBezTo>
                <a:cubicBezTo>
                  <a:pt x="90936" y="85493"/>
                  <a:pt x="91205" y="85460"/>
                  <a:pt x="91467" y="85399"/>
                </a:cubicBezTo>
                <a:cubicBezTo>
                  <a:pt x="91532" y="85366"/>
                  <a:pt x="113714" y="79429"/>
                  <a:pt x="113714" y="61619"/>
                </a:cubicBezTo>
                <a:lnTo>
                  <a:pt x="113714" y="39568"/>
                </a:lnTo>
                <a:cubicBezTo>
                  <a:pt x="113714" y="37904"/>
                  <a:pt x="112344" y="36534"/>
                  <a:pt x="110680" y="36534"/>
                </a:cubicBezTo>
                <a:cubicBezTo>
                  <a:pt x="107483" y="36502"/>
                  <a:pt x="104450" y="35817"/>
                  <a:pt x="101514" y="34479"/>
                </a:cubicBezTo>
                <a:cubicBezTo>
                  <a:pt x="98480" y="33077"/>
                  <a:pt x="95577" y="31021"/>
                  <a:pt x="92772" y="28314"/>
                </a:cubicBezTo>
                <a:cubicBezTo>
                  <a:pt x="92185" y="27743"/>
                  <a:pt x="91418" y="27458"/>
                  <a:pt x="90652" y="27458"/>
                </a:cubicBezTo>
                <a:close/>
                <a:moveTo>
                  <a:pt x="90652" y="6100"/>
                </a:moveTo>
                <a:cubicBezTo>
                  <a:pt x="102003" y="6100"/>
                  <a:pt x="112474" y="16016"/>
                  <a:pt x="120238" y="32033"/>
                </a:cubicBezTo>
                <a:cubicBezTo>
                  <a:pt x="127969" y="48082"/>
                  <a:pt x="132894" y="70035"/>
                  <a:pt x="133286" y="94435"/>
                </a:cubicBezTo>
                <a:lnTo>
                  <a:pt x="48017" y="94435"/>
                </a:lnTo>
                <a:cubicBezTo>
                  <a:pt x="48115" y="89933"/>
                  <a:pt x="48311" y="85529"/>
                  <a:pt x="48702" y="81256"/>
                </a:cubicBezTo>
                <a:cubicBezTo>
                  <a:pt x="49159" y="75874"/>
                  <a:pt x="49844" y="70622"/>
                  <a:pt x="50725" y="65631"/>
                </a:cubicBezTo>
                <a:cubicBezTo>
                  <a:pt x="51018" y="63968"/>
                  <a:pt x="49909" y="62369"/>
                  <a:pt x="48246" y="62076"/>
                </a:cubicBezTo>
                <a:cubicBezTo>
                  <a:pt x="48066" y="62044"/>
                  <a:pt x="47887" y="62028"/>
                  <a:pt x="47710" y="62028"/>
                </a:cubicBezTo>
                <a:cubicBezTo>
                  <a:pt x="46252" y="62028"/>
                  <a:pt x="44952" y="63071"/>
                  <a:pt x="44690" y="64555"/>
                </a:cubicBezTo>
                <a:cubicBezTo>
                  <a:pt x="43777" y="69774"/>
                  <a:pt x="43059" y="75189"/>
                  <a:pt x="42603" y="80734"/>
                </a:cubicBezTo>
                <a:cubicBezTo>
                  <a:pt x="42211" y="85203"/>
                  <a:pt x="41983" y="89802"/>
                  <a:pt x="41917" y="94435"/>
                </a:cubicBezTo>
                <a:lnTo>
                  <a:pt x="14191" y="94435"/>
                </a:lnTo>
                <a:cubicBezTo>
                  <a:pt x="14778" y="78712"/>
                  <a:pt x="19801" y="64163"/>
                  <a:pt x="28021" y="52094"/>
                </a:cubicBezTo>
                <a:cubicBezTo>
                  <a:pt x="35426" y="41232"/>
                  <a:pt x="45408" y="32392"/>
                  <a:pt x="57053" y="26520"/>
                </a:cubicBezTo>
                <a:lnTo>
                  <a:pt x="57053" y="26520"/>
                </a:lnTo>
                <a:cubicBezTo>
                  <a:pt x="53334" y="33533"/>
                  <a:pt x="50203" y="41721"/>
                  <a:pt x="47756" y="50789"/>
                </a:cubicBezTo>
                <a:cubicBezTo>
                  <a:pt x="47332" y="52420"/>
                  <a:pt x="48311" y="54084"/>
                  <a:pt x="49942" y="54508"/>
                </a:cubicBezTo>
                <a:cubicBezTo>
                  <a:pt x="50208" y="54584"/>
                  <a:pt x="50477" y="54620"/>
                  <a:pt x="50743" y="54620"/>
                </a:cubicBezTo>
                <a:cubicBezTo>
                  <a:pt x="52070" y="54620"/>
                  <a:pt x="53307" y="53714"/>
                  <a:pt x="53661" y="52355"/>
                </a:cubicBezTo>
                <a:cubicBezTo>
                  <a:pt x="57510" y="38035"/>
                  <a:pt x="63153" y="26161"/>
                  <a:pt x="69873" y="17974"/>
                </a:cubicBezTo>
                <a:cubicBezTo>
                  <a:pt x="76070" y="10438"/>
                  <a:pt x="83182" y="6100"/>
                  <a:pt x="90652" y="6100"/>
                </a:cubicBezTo>
                <a:close/>
                <a:moveTo>
                  <a:pt x="172299" y="100567"/>
                </a:moveTo>
                <a:cubicBezTo>
                  <a:pt x="173082" y="100567"/>
                  <a:pt x="173832" y="100893"/>
                  <a:pt x="174354" y="101415"/>
                </a:cubicBezTo>
                <a:cubicBezTo>
                  <a:pt x="174876" y="101937"/>
                  <a:pt x="175170" y="102655"/>
                  <a:pt x="175170" y="103438"/>
                </a:cubicBezTo>
                <a:cubicBezTo>
                  <a:pt x="175170" y="104220"/>
                  <a:pt x="174876" y="104938"/>
                  <a:pt x="174354" y="105460"/>
                </a:cubicBezTo>
                <a:cubicBezTo>
                  <a:pt x="173832" y="105982"/>
                  <a:pt x="173082" y="106308"/>
                  <a:pt x="172299" y="106308"/>
                </a:cubicBezTo>
                <a:lnTo>
                  <a:pt x="9004" y="106308"/>
                </a:lnTo>
                <a:cubicBezTo>
                  <a:pt x="8221" y="106308"/>
                  <a:pt x="7504" y="105982"/>
                  <a:pt x="6982" y="105460"/>
                </a:cubicBezTo>
                <a:cubicBezTo>
                  <a:pt x="6427" y="104938"/>
                  <a:pt x="6134" y="104220"/>
                  <a:pt x="6134" y="103438"/>
                </a:cubicBezTo>
                <a:cubicBezTo>
                  <a:pt x="6134" y="102655"/>
                  <a:pt x="6460" y="101937"/>
                  <a:pt x="6982" y="101415"/>
                </a:cubicBezTo>
                <a:cubicBezTo>
                  <a:pt x="7504" y="100893"/>
                  <a:pt x="8221" y="100567"/>
                  <a:pt x="9004" y="100567"/>
                </a:cubicBezTo>
                <a:close/>
                <a:moveTo>
                  <a:pt x="166101" y="112441"/>
                </a:moveTo>
                <a:lnTo>
                  <a:pt x="166101" y="178007"/>
                </a:lnTo>
                <a:cubicBezTo>
                  <a:pt x="166101" y="184824"/>
                  <a:pt x="163426" y="190989"/>
                  <a:pt x="159121" y="195458"/>
                </a:cubicBezTo>
                <a:cubicBezTo>
                  <a:pt x="154847" y="199895"/>
                  <a:pt x="148976" y="202667"/>
                  <a:pt x="142517" y="202667"/>
                </a:cubicBezTo>
                <a:lnTo>
                  <a:pt x="38786" y="202667"/>
                </a:lnTo>
                <a:cubicBezTo>
                  <a:pt x="32327" y="202667"/>
                  <a:pt x="26456" y="199895"/>
                  <a:pt x="22182" y="195458"/>
                </a:cubicBezTo>
                <a:cubicBezTo>
                  <a:pt x="17877" y="190989"/>
                  <a:pt x="15202" y="184824"/>
                  <a:pt x="15202" y="178007"/>
                </a:cubicBezTo>
                <a:lnTo>
                  <a:pt x="15202" y="112441"/>
                </a:lnTo>
                <a:lnTo>
                  <a:pt x="20649" y="112441"/>
                </a:lnTo>
                <a:lnTo>
                  <a:pt x="20649" y="138634"/>
                </a:lnTo>
                <a:cubicBezTo>
                  <a:pt x="20649" y="145321"/>
                  <a:pt x="23389" y="151389"/>
                  <a:pt x="27793" y="155792"/>
                </a:cubicBezTo>
                <a:cubicBezTo>
                  <a:pt x="32164" y="160164"/>
                  <a:pt x="38231" y="162904"/>
                  <a:pt x="44919" y="162904"/>
                </a:cubicBezTo>
                <a:lnTo>
                  <a:pt x="73069" y="162904"/>
                </a:lnTo>
                <a:cubicBezTo>
                  <a:pt x="77571" y="162904"/>
                  <a:pt x="80311" y="161142"/>
                  <a:pt x="82105" y="158435"/>
                </a:cubicBezTo>
                <a:cubicBezTo>
                  <a:pt x="83671" y="156053"/>
                  <a:pt x="84323" y="153216"/>
                  <a:pt x="84878" y="150280"/>
                </a:cubicBezTo>
                <a:cubicBezTo>
                  <a:pt x="85465" y="147083"/>
                  <a:pt x="86509" y="143430"/>
                  <a:pt x="88075" y="140983"/>
                </a:cubicBezTo>
                <a:cubicBezTo>
                  <a:pt x="88890" y="139678"/>
                  <a:pt x="89771" y="138830"/>
                  <a:pt x="90652" y="138830"/>
                </a:cubicBezTo>
                <a:cubicBezTo>
                  <a:pt x="91532" y="138830"/>
                  <a:pt x="92446" y="139711"/>
                  <a:pt x="93261" y="140983"/>
                </a:cubicBezTo>
                <a:cubicBezTo>
                  <a:pt x="94794" y="143430"/>
                  <a:pt x="95838" y="147083"/>
                  <a:pt x="96425" y="150280"/>
                </a:cubicBezTo>
                <a:cubicBezTo>
                  <a:pt x="97012" y="153216"/>
                  <a:pt x="97632" y="156053"/>
                  <a:pt x="99198" y="158435"/>
                </a:cubicBezTo>
                <a:cubicBezTo>
                  <a:pt x="100992" y="161142"/>
                  <a:pt x="103732" y="162904"/>
                  <a:pt x="108234" y="162904"/>
                </a:cubicBezTo>
                <a:lnTo>
                  <a:pt x="118737" y="162904"/>
                </a:lnTo>
                <a:cubicBezTo>
                  <a:pt x="120434" y="162904"/>
                  <a:pt x="121804" y="161534"/>
                  <a:pt x="121804" y="159837"/>
                </a:cubicBezTo>
                <a:cubicBezTo>
                  <a:pt x="121804" y="158174"/>
                  <a:pt x="120434" y="156804"/>
                  <a:pt x="118737" y="156804"/>
                </a:cubicBezTo>
                <a:lnTo>
                  <a:pt x="108234" y="156804"/>
                </a:lnTo>
                <a:cubicBezTo>
                  <a:pt x="106146" y="156804"/>
                  <a:pt x="105004" y="156119"/>
                  <a:pt x="104287" y="155042"/>
                </a:cubicBezTo>
                <a:cubicBezTo>
                  <a:pt x="103341" y="153640"/>
                  <a:pt x="102884" y="151421"/>
                  <a:pt x="102427" y="149138"/>
                </a:cubicBezTo>
                <a:cubicBezTo>
                  <a:pt x="101710" y="145354"/>
                  <a:pt x="100438" y="140950"/>
                  <a:pt x="98415" y="137721"/>
                </a:cubicBezTo>
                <a:cubicBezTo>
                  <a:pt x="96523" y="134720"/>
                  <a:pt x="94011" y="132698"/>
                  <a:pt x="90652" y="132698"/>
                </a:cubicBezTo>
                <a:cubicBezTo>
                  <a:pt x="87324" y="132698"/>
                  <a:pt x="84780" y="134720"/>
                  <a:pt x="82888" y="137721"/>
                </a:cubicBezTo>
                <a:cubicBezTo>
                  <a:pt x="80866" y="140950"/>
                  <a:pt x="79593" y="145354"/>
                  <a:pt x="78876" y="149138"/>
                </a:cubicBezTo>
                <a:cubicBezTo>
                  <a:pt x="78419" y="151421"/>
                  <a:pt x="77962" y="153640"/>
                  <a:pt x="77016" y="155042"/>
                </a:cubicBezTo>
                <a:cubicBezTo>
                  <a:pt x="76331" y="156119"/>
                  <a:pt x="75157" y="156804"/>
                  <a:pt x="73069" y="156804"/>
                </a:cubicBezTo>
                <a:lnTo>
                  <a:pt x="44919" y="156804"/>
                </a:lnTo>
                <a:cubicBezTo>
                  <a:pt x="39928" y="156804"/>
                  <a:pt x="35394" y="154749"/>
                  <a:pt x="32099" y="151454"/>
                </a:cubicBezTo>
                <a:cubicBezTo>
                  <a:pt x="28804" y="148159"/>
                  <a:pt x="26749" y="143625"/>
                  <a:pt x="26749" y="138634"/>
                </a:cubicBezTo>
                <a:lnTo>
                  <a:pt x="26749" y="112441"/>
                </a:lnTo>
                <a:lnTo>
                  <a:pt x="154554" y="112441"/>
                </a:lnTo>
                <a:lnTo>
                  <a:pt x="154554" y="138634"/>
                </a:lnTo>
                <a:cubicBezTo>
                  <a:pt x="154554" y="143625"/>
                  <a:pt x="152499" y="148159"/>
                  <a:pt x="149204" y="151454"/>
                </a:cubicBezTo>
                <a:cubicBezTo>
                  <a:pt x="145910" y="154749"/>
                  <a:pt x="141375" y="156804"/>
                  <a:pt x="136385" y="156804"/>
                </a:cubicBezTo>
                <a:lnTo>
                  <a:pt x="132601" y="156804"/>
                </a:lnTo>
                <a:cubicBezTo>
                  <a:pt x="130904" y="156804"/>
                  <a:pt x="129534" y="158174"/>
                  <a:pt x="129534" y="159837"/>
                </a:cubicBezTo>
                <a:cubicBezTo>
                  <a:pt x="129534" y="161534"/>
                  <a:pt x="130904" y="162904"/>
                  <a:pt x="132601" y="162904"/>
                </a:cubicBezTo>
                <a:lnTo>
                  <a:pt x="136385" y="162904"/>
                </a:lnTo>
                <a:cubicBezTo>
                  <a:pt x="143072" y="162904"/>
                  <a:pt x="149139" y="160164"/>
                  <a:pt x="153543" y="155792"/>
                </a:cubicBezTo>
                <a:cubicBezTo>
                  <a:pt x="157914" y="151389"/>
                  <a:pt x="160654" y="145321"/>
                  <a:pt x="160654" y="138634"/>
                </a:cubicBezTo>
                <a:lnTo>
                  <a:pt x="160654" y="112441"/>
                </a:lnTo>
                <a:close/>
                <a:moveTo>
                  <a:pt x="90652" y="0"/>
                </a:moveTo>
                <a:cubicBezTo>
                  <a:pt x="81257" y="0"/>
                  <a:pt x="72548" y="5121"/>
                  <a:pt x="65175" y="14092"/>
                </a:cubicBezTo>
                <a:cubicBezTo>
                  <a:pt x="64295" y="15168"/>
                  <a:pt x="63447" y="16277"/>
                  <a:pt x="62598" y="17452"/>
                </a:cubicBezTo>
                <a:cubicBezTo>
                  <a:pt x="46484" y="23454"/>
                  <a:pt x="32686" y="34447"/>
                  <a:pt x="22998" y="48636"/>
                </a:cubicBezTo>
                <a:cubicBezTo>
                  <a:pt x="14093" y="61717"/>
                  <a:pt x="8645" y="77472"/>
                  <a:pt x="8058" y="94500"/>
                </a:cubicBezTo>
                <a:cubicBezTo>
                  <a:pt x="5970" y="94695"/>
                  <a:pt x="4046" y="95641"/>
                  <a:pt x="2643" y="97077"/>
                </a:cubicBezTo>
                <a:cubicBezTo>
                  <a:pt x="1012" y="98708"/>
                  <a:pt x="1" y="100958"/>
                  <a:pt x="1" y="103438"/>
                </a:cubicBezTo>
                <a:cubicBezTo>
                  <a:pt x="1" y="105917"/>
                  <a:pt x="1012" y="108167"/>
                  <a:pt x="2643" y="109798"/>
                </a:cubicBezTo>
                <a:cubicBezTo>
                  <a:pt x="4372" y="111527"/>
                  <a:pt x="6655" y="112441"/>
                  <a:pt x="9102" y="112441"/>
                </a:cubicBezTo>
                <a:lnTo>
                  <a:pt x="9102" y="178007"/>
                </a:lnTo>
                <a:cubicBezTo>
                  <a:pt x="9102" y="186423"/>
                  <a:pt x="12429" y="194121"/>
                  <a:pt x="17779" y="199699"/>
                </a:cubicBezTo>
                <a:cubicBezTo>
                  <a:pt x="23161" y="205277"/>
                  <a:pt x="30598" y="208767"/>
                  <a:pt x="38786" y="208767"/>
                </a:cubicBezTo>
                <a:lnTo>
                  <a:pt x="142517" y="208767"/>
                </a:lnTo>
                <a:cubicBezTo>
                  <a:pt x="150705" y="208767"/>
                  <a:pt x="158142" y="205277"/>
                  <a:pt x="163524" y="199699"/>
                </a:cubicBezTo>
                <a:cubicBezTo>
                  <a:pt x="168874" y="194121"/>
                  <a:pt x="172201" y="186423"/>
                  <a:pt x="172201" y="178007"/>
                </a:cubicBezTo>
                <a:lnTo>
                  <a:pt x="172201" y="112441"/>
                </a:lnTo>
                <a:cubicBezTo>
                  <a:pt x="174680" y="112441"/>
                  <a:pt x="176931" y="111527"/>
                  <a:pt x="178660" y="109798"/>
                </a:cubicBezTo>
                <a:cubicBezTo>
                  <a:pt x="180291" y="108167"/>
                  <a:pt x="181302" y="105917"/>
                  <a:pt x="181302" y="103438"/>
                </a:cubicBezTo>
                <a:cubicBezTo>
                  <a:pt x="181302" y="100958"/>
                  <a:pt x="180291" y="98708"/>
                  <a:pt x="178660" y="97077"/>
                </a:cubicBezTo>
                <a:cubicBezTo>
                  <a:pt x="177257" y="95641"/>
                  <a:pt x="175333" y="94695"/>
                  <a:pt x="173245" y="94500"/>
                </a:cubicBezTo>
                <a:cubicBezTo>
                  <a:pt x="173017" y="87943"/>
                  <a:pt x="172071" y="81582"/>
                  <a:pt x="170472" y="75482"/>
                </a:cubicBezTo>
                <a:cubicBezTo>
                  <a:pt x="168580" y="68208"/>
                  <a:pt x="165808" y="61325"/>
                  <a:pt x="162252" y="54997"/>
                </a:cubicBezTo>
                <a:cubicBezTo>
                  <a:pt x="161674" y="53974"/>
                  <a:pt x="160626" y="53406"/>
                  <a:pt x="159553" y="53406"/>
                </a:cubicBezTo>
                <a:cubicBezTo>
                  <a:pt x="159052" y="53406"/>
                  <a:pt x="158544" y="53530"/>
                  <a:pt x="158077" y="53790"/>
                </a:cubicBezTo>
                <a:cubicBezTo>
                  <a:pt x="156609" y="54638"/>
                  <a:pt x="156087" y="56498"/>
                  <a:pt x="156903" y="57966"/>
                </a:cubicBezTo>
                <a:cubicBezTo>
                  <a:pt x="160230" y="63870"/>
                  <a:pt x="162839" y="70263"/>
                  <a:pt x="164601" y="77016"/>
                </a:cubicBezTo>
                <a:cubicBezTo>
                  <a:pt x="166036" y="82561"/>
                  <a:pt x="166884" y="88400"/>
                  <a:pt x="167113" y="94435"/>
                </a:cubicBezTo>
                <a:lnTo>
                  <a:pt x="139386" y="94435"/>
                </a:lnTo>
                <a:cubicBezTo>
                  <a:pt x="138994" y="69121"/>
                  <a:pt x="133873" y="46222"/>
                  <a:pt x="125718" y="29390"/>
                </a:cubicBezTo>
                <a:cubicBezTo>
                  <a:pt x="125261" y="28412"/>
                  <a:pt x="124772" y="27466"/>
                  <a:pt x="124283" y="26520"/>
                </a:cubicBezTo>
                <a:lnTo>
                  <a:pt x="124283" y="26520"/>
                </a:lnTo>
                <a:cubicBezTo>
                  <a:pt x="127838" y="28314"/>
                  <a:pt x="131231" y="30402"/>
                  <a:pt x="134427" y="32718"/>
                </a:cubicBezTo>
                <a:cubicBezTo>
                  <a:pt x="140038" y="36730"/>
                  <a:pt x="145062" y="41525"/>
                  <a:pt x="149433" y="46940"/>
                </a:cubicBezTo>
                <a:cubicBezTo>
                  <a:pt x="150045" y="47683"/>
                  <a:pt x="150922" y="48066"/>
                  <a:pt x="151805" y="48066"/>
                </a:cubicBezTo>
                <a:cubicBezTo>
                  <a:pt x="152473" y="48066"/>
                  <a:pt x="153144" y="47846"/>
                  <a:pt x="153706" y="47397"/>
                </a:cubicBezTo>
                <a:cubicBezTo>
                  <a:pt x="155043" y="46353"/>
                  <a:pt x="155239" y="44428"/>
                  <a:pt x="154195" y="43091"/>
                </a:cubicBezTo>
                <a:cubicBezTo>
                  <a:pt x="149498" y="37285"/>
                  <a:pt x="144050" y="32131"/>
                  <a:pt x="138016" y="27760"/>
                </a:cubicBezTo>
                <a:cubicBezTo>
                  <a:pt x="132079" y="23486"/>
                  <a:pt x="125587" y="19996"/>
                  <a:pt x="118705" y="17452"/>
                </a:cubicBezTo>
                <a:cubicBezTo>
                  <a:pt x="110811" y="6426"/>
                  <a:pt x="101188" y="0"/>
                  <a:pt x="906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51"/>
          <p:cNvSpPr/>
          <p:nvPr/>
        </p:nvSpPr>
        <p:spPr>
          <a:xfrm>
            <a:off x="4327563" y="1385248"/>
            <a:ext cx="488872" cy="616390"/>
          </a:xfrm>
          <a:custGeom>
            <a:rect b="b" l="l" r="r" t="t"/>
            <a:pathLst>
              <a:path extrusionOk="0" h="208769" w="165579">
                <a:moveTo>
                  <a:pt x="82802" y="1"/>
                </a:moveTo>
                <a:cubicBezTo>
                  <a:pt x="81805" y="1"/>
                  <a:pt x="80827" y="492"/>
                  <a:pt x="80245" y="1406"/>
                </a:cubicBezTo>
                <a:cubicBezTo>
                  <a:pt x="59350" y="33677"/>
                  <a:pt x="26012" y="37592"/>
                  <a:pt x="11090" y="37592"/>
                </a:cubicBezTo>
                <a:cubicBezTo>
                  <a:pt x="7143" y="37592"/>
                  <a:pt x="4485" y="37318"/>
                  <a:pt x="3686" y="37222"/>
                </a:cubicBezTo>
                <a:cubicBezTo>
                  <a:pt x="3475" y="37179"/>
                  <a:pt x="3265" y="37158"/>
                  <a:pt x="3059" y="37158"/>
                </a:cubicBezTo>
                <a:cubicBezTo>
                  <a:pt x="1416" y="37158"/>
                  <a:pt x="0" y="38485"/>
                  <a:pt x="0" y="40223"/>
                </a:cubicBezTo>
                <a:cubicBezTo>
                  <a:pt x="0" y="57936"/>
                  <a:pt x="1240" y="73854"/>
                  <a:pt x="3425" y="88142"/>
                </a:cubicBezTo>
                <a:cubicBezTo>
                  <a:pt x="5611" y="102429"/>
                  <a:pt x="8710" y="115086"/>
                  <a:pt x="12494" y="126340"/>
                </a:cubicBezTo>
                <a:cubicBezTo>
                  <a:pt x="12907" y="127606"/>
                  <a:pt x="14078" y="128402"/>
                  <a:pt x="15342" y="128402"/>
                </a:cubicBezTo>
                <a:cubicBezTo>
                  <a:pt x="15673" y="128402"/>
                  <a:pt x="16011" y="128347"/>
                  <a:pt x="16343" y="128232"/>
                </a:cubicBezTo>
                <a:cubicBezTo>
                  <a:pt x="17941" y="127710"/>
                  <a:pt x="18789" y="125981"/>
                  <a:pt x="18267" y="124383"/>
                </a:cubicBezTo>
                <a:cubicBezTo>
                  <a:pt x="14614" y="113520"/>
                  <a:pt x="11580" y="101222"/>
                  <a:pt x="9460" y="87229"/>
                </a:cubicBezTo>
                <a:cubicBezTo>
                  <a:pt x="7470" y="74148"/>
                  <a:pt x="6263" y="59632"/>
                  <a:pt x="6133" y="43518"/>
                </a:cubicBezTo>
                <a:lnTo>
                  <a:pt x="6133" y="43518"/>
                </a:lnTo>
                <a:cubicBezTo>
                  <a:pt x="7427" y="43593"/>
                  <a:pt x="9055" y="43652"/>
                  <a:pt x="10960" y="43652"/>
                </a:cubicBezTo>
                <a:cubicBezTo>
                  <a:pt x="26437" y="43652"/>
                  <a:pt x="60251" y="39732"/>
                  <a:pt x="82790" y="8452"/>
                </a:cubicBezTo>
                <a:cubicBezTo>
                  <a:pt x="105328" y="39732"/>
                  <a:pt x="139142" y="43652"/>
                  <a:pt x="154619" y="43652"/>
                </a:cubicBezTo>
                <a:cubicBezTo>
                  <a:pt x="156524" y="43652"/>
                  <a:pt x="158152" y="43593"/>
                  <a:pt x="159446" y="43518"/>
                </a:cubicBezTo>
                <a:lnTo>
                  <a:pt x="159446" y="43518"/>
                </a:lnTo>
                <a:cubicBezTo>
                  <a:pt x="159414" y="48770"/>
                  <a:pt x="159251" y="53793"/>
                  <a:pt x="158990" y="58588"/>
                </a:cubicBezTo>
                <a:cubicBezTo>
                  <a:pt x="158696" y="64460"/>
                  <a:pt x="158239" y="70103"/>
                  <a:pt x="157652" y="75551"/>
                </a:cubicBezTo>
                <a:cubicBezTo>
                  <a:pt x="157456" y="77214"/>
                  <a:pt x="158663" y="78715"/>
                  <a:pt x="160360" y="78910"/>
                </a:cubicBezTo>
                <a:cubicBezTo>
                  <a:pt x="160461" y="78920"/>
                  <a:pt x="160561" y="78925"/>
                  <a:pt x="160661" y="78925"/>
                </a:cubicBezTo>
                <a:cubicBezTo>
                  <a:pt x="162201" y="78925"/>
                  <a:pt x="163536" y="77766"/>
                  <a:pt x="163719" y="76203"/>
                </a:cubicBezTo>
                <a:cubicBezTo>
                  <a:pt x="164307" y="70658"/>
                  <a:pt x="164763" y="64917"/>
                  <a:pt x="165089" y="58882"/>
                </a:cubicBezTo>
                <a:cubicBezTo>
                  <a:pt x="165416" y="52815"/>
                  <a:pt x="165579" y="46584"/>
                  <a:pt x="165579" y="40223"/>
                </a:cubicBezTo>
                <a:cubicBezTo>
                  <a:pt x="165579" y="38525"/>
                  <a:pt x="164170" y="37166"/>
                  <a:pt x="162530" y="37166"/>
                </a:cubicBezTo>
                <a:cubicBezTo>
                  <a:pt x="162406" y="37166"/>
                  <a:pt x="162280" y="37174"/>
                  <a:pt x="162154" y="37190"/>
                </a:cubicBezTo>
                <a:cubicBezTo>
                  <a:pt x="162114" y="37198"/>
                  <a:pt x="159216" y="37596"/>
                  <a:pt x="154456" y="37596"/>
                </a:cubicBezTo>
                <a:cubicBezTo>
                  <a:pt x="139514" y="37596"/>
                  <a:pt x="106221" y="33672"/>
                  <a:pt x="85367" y="1438"/>
                </a:cubicBezTo>
                <a:cubicBezTo>
                  <a:pt x="85138" y="1079"/>
                  <a:pt x="84845" y="753"/>
                  <a:pt x="84453" y="492"/>
                </a:cubicBezTo>
                <a:cubicBezTo>
                  <a:pt x="83944" y="161"/>
                  <a:pt x="83370" y="1"/>
                  <a:pt x="82802" y="1"/>
                </a:cubicBezTo>
                <a:close/>
                <a:moveTo>
                  <a:pt x="86052" y="117532"/>
                </a:moveTo>
                <a:cubicBezTo>
                  <a:pt x="85432" y="120370"/>
                  <a:pt x="85203" y="123534"/>
                  <a:pt x="85660" y="126535"/>
                </a:cubicBezTo>
                <a:cubicBezTo>
                  <a:pt x="86117" y="129765"/>
                  <a:pt x="87258" y="132570"/>
                  <a:pt x="89379" y="135017"/>
                </a:cubicBezTo>
                <a:cubicBezTo>
                  <a:pt x="91205" y="137137"/>
                  <a:pt x="92412" y="139812"/>
                  <a:pt x="93032" y="142487"/>
                </a:cubicBezTo>
                <a:cubicBezTo>
                  <a:pt x="93554" y="144803"/>
                  <a:pt x="93587" y="147086"/>
                  <a:pt x="93163" y="149043"/>
                </a:cubicBezTo>
                <a:cubicBezTo>
                  <a:pt x="91662" y="149565"/>
                  <a:pt x="90129" y="149989"/>
                  <a:pt x="88563" y="150315"/>
                </a:cubicBezTo>
                <a:cubicBezTo>
                  <a:pt x="86570" y="150711"/>
                  <a:pt x="84490" y="150917"/>
                  <a:pt x="82410" y="150917"/>
                </a:cubicBezTo>
                <a:cubicBezTo>
                  <a:pt x="79691" y="150917"/>
                  <a:pt x="76971" y="150565"/>
                  <a:pt x="74439" y="149826"/>
                </a:cubicBezTo>
                <a:cubicBezTo>
                  <a:pt x="73950" y="148815"/>
                  <a:pt x="73526" y="147706"/>
                  <a:pt x="73167" y="146597"/>
                </a:cubicBezTo>
                <a:cubicBezTo>
                  <a:pt x="71144" y="140073"/>
                  <a:pt x="71992" y="131494"/>
                  <a:pt x="75613" y="125883"/>
                </a:cubicBezTo>
                <a:cubicBezTo>
                  <a:pt x="77864" y="122360"/>
                  <a:pt x="81322" y="119555"/>
                  <a:pt x="86052" y="117532"/>
                </a:cubicBezTo>
                <a:close/>
                <a:moveTo>
                  <a:pt x="91076" y="51709"/>
                </a:moveTo>
                <a:cubicBezTo>
                  <a:pt x="90622" y="51709"/>
                  <a:pt x="90140" y="51766"/>
                  <a:pt x="89640" y="51869"/>
                </a:cubicBezTo>
                <a:cubicBezTo>
                  <a:pt x="86541" y="52456"/>
                  <a:pt x="80408" y="56011"/>
                  <a:pt x="78255" y="57577"/>
                </a:cubicBezTo>
                <a:cubicBezTo>
                  <a:pt x="75907" y="59273"/>
                  <a:pt x="73852" y="61198"/>
                  <a:pt x="71960" y="63449"/>
                </a:cubicBezTo>
                <a:cubicBezTo>
                  <a:pt x="70883" y="64753"/>
                  <a:pt x="71046" y="66678"/>
                  <a:pt x="72351" y="67754"/>
                </a:cubicBezTo>
                <a:cubicBezTo>
                  <a:pt x="72913" y="68230"/>
                  <a:pt x="73603" y="68464"/>
                  <a:pt x="74291" y="68464"/>
                </a:cubicBezTo>
                <a:cubicBezTo>
                  <a:pt x="75159" y="68464"/>
                  <a:pt x="76024" y="68091"/>
                  <a:pt x="76624" y="67363"/>
                </a:cubicBezTo>
                <a:cubicBezTo>
                  <a:pt x="78190" y="65504"/>
                  <a:pt x="79886" y="63938"/>
                  <a:pt x="81844" y="62535"/>
                </a:cubicBezTo>
                <a:cubicBezTo>
                  <a:pt x="83344" y="61426"/>
                  <a:pt x="85008" y="60415"/>
                  <a:pt x="86867" y="59534"/>
                </a:cubicBezTo>
                <a:lnTo>
                  <a:pt x="86867" y="59534"/>
                </a:lnTo>
                <a:cubicBezTo>
                  <a:pt x="86443" y="60937"/>
                  <a:pt x="86117" y="62437"/>
                  <a:pt x="85856" y="63938"/>
                </a:cubicBezTo>
                <a:cubicBezTo>
                  <a:pt x="85497" y="66123"/>
                  <a:pt x="85301" y="68472"/>
                  <a:pt x="85367" y="70723"/>
                </a:cubicBezTo>
                <a:cubicBezTo>
                  <a:pt x="85464" y="73104"/>
                  <a:pt x="85856" y="75355"/>
                  <a:pt x="86606" y="77475"/>
                </a:cubicBezTo>
                <a:cubicBezTo>
                  <a:pt x="87683" y="80541"/>
                  <a:pt x="89020" y="82107"/>
                  <a:pt x="90912" y="84488"/>
                </a:cubicBezTo>
                <a:cubicBezTo>
                  <a:pt x="92836" y="86935"/>
                  <a:pt x="94141" y="89479"/>
                  <a:pt x="94892" y="92187"/>
                </a:cubicBezTo>
                <a:cubicBezTo>
                  <a:pt x="95674" y="95123"/>
                  <a:pt x="95772" y="98287"/>
                  <a:pt x="95218" y="101744"/>
                </a:cubicBezTo>
                <a:cubicBezTo>
                  <a:pt x="94452" y="106363"/>
                  <a:pt x="95420" y="108108"/>
                  <a:pt x="97346" y="108108"/>
                </a:cubicBezTo>
                <a:cubicBezTo>
                  <a:pt x="98127" y="108108"/>
                  <a:pt x="99066" y="107821"/>
                  <a:pt x="100111" y="107322"/>
                </a:cubicBezTo>
                <a:cubicBezTo>
                  <a:pt x="101318" y="106735"/>
                  <a:pt x="102427" y="105398"/>
                  <a:pt x="103373" y="104223"/>
                </a:cubicBezTo>
                <a:cubicBezTo>
                  <a:pt x="104808" y="102429"/>
                  <a:pt x="106015" y="100733"/>
                  <a:pt x="107026" y="98939"/>
                </a:cubicBezTo>
                <a:cubicBezTo>
                  <a:pt x="108364" y="96558"/>
                  <a:pt x="109277" y="94144"/>
                  <a:pt x="109897" y="91502"/>
                </a:cubicBezTo>
                <a:cubicBezTo>
                  <a:pt x="110875" y="93165"/>
                  <a:pt x="111789" y="94862"/>
                  <a:pt x="112604" y="96590"/>
                </a:cubicBezTo>
                <a:cubicBezTo>
                  <a:pt x="114072" y="99591"/>
                  <a:pt x="115214" y="102788"/>
                  <a:pt x="116029" y="106311"/>
                </a:cubicBezTo>
                <a:cubicBezTo>
                  <a:pt x="117725" y="113455"/>
                  <a:pt x="117595" y="120272"/>
                  <a:pt x="115573" y="126470"/>
                </a:cubicBezTo>
                <a:cubicBezTo>
                  <a:pt x="113615" y="132505"/>
                  <a:pt x="109864" y="137985"/>
                  <a:pt x="104253" y="142650"/>
                </a:cubicBezTo>
                <a:cubicBezTo>
                  <a:pt x="102753" y="143889"/>
                  <a:pt x="101187" y="145031"/>
                  <a:pt x="99524" y="146010"/>
                </a:cubicBezTo>
                <a:cubicBezTo>
                  <a:pt x="99524" y="144411"/>
                  <a:pt x="99328" y="142780"/>
                  <a:pt x="98969" y="141182"/>
                </a:cubicBezTo>
                <a:cubicBezTo>
                  <a:pt x="98154" y="137463"/>
                  <a:pt x="96425" y="133777"/>
                  <a:pt x="93848" y="130874"/>
                </a:cubicBezTo>
                <a:cubicBezTo>
                  <a:pt x="92608" y="129406"/>
                  <a:pt x="91956" y="127547"/>
                  <a:pt x="91662" y="125655"/>
                </a:cubicBezTo>
                <a:cubicBezTo>
                  <a:pt x="91303" y="123110"/>
                  <a:pt x="91597" y="120338"/>
                  <a:pt x="92249" y="117859"/>
                </a:cubicBezTo>
                <a:cubicBezTo>
                  <a:pt x="92543" y="116749"/>
                  <a:pt x="93097" y="115771"/>
                  <a:pt x="93261" y="114564"/>
                </a:cubicBezTo>
                <a:cubicBezTo>
                  <a:pt x="93652" y="111726"/>
                  <a:pt x="92217" y="110552"/>
                  <a:pt x="90064" y="110258"/>
                </a:cubicBezTo>
                <a:cubicBezTo>
                  <a:pt x="89848" y="110226"/>
                  <a:pt x="89629" y="110211"/>
                  <a:pt x="89407" y="110211"/>
                </a:cubicBezTo>
                <a:cubicBezTo>
                  <a:pt x="88050" y="110211"/>
                  <a:pt x="86595" y="110760"/>
                  <a:pt x="85334" y="111237"/>
                </a:cubicBezTo>
                <a:cubicBezTo>
                  <a:pt x="78582" y="113748"/>
                  <a:pt x="73656" y="117598"/>
                  <a:pt x="70459" y="122588"/>
                </a:cubicBezTo>
                <a:cubicBezTo>
                  <a:pt x="67426" y="127351"/>
                  <a:pt x="65958" y="133092"/>
                  <a:pt x="66056" y="139681"/>
                </a:cubicBezTo>
                <a:cubicBezTo>
                  <a:pt x="66056" y="141965"/>
                  <a:pt x="66219" y="143857"/>
                  <a:pt x="66708" y="146075"/>
                </a:cubicBezTo>
                <a:cubicBezTo>
                  <a:pt x="64588" y="144607"/>
                  <a:pt x="62533" y="142780"/>
                  <a:pt x="60445" y="140627"/>
                </a:cubicBezTo>
                <a:cubicBezTo>
                  <a:pt x="53986" y="134038"/>
                  <a:pt x="50104" y="126699"/>
                  <a:pt x="48832" y="118968"/>
                </a:cubicBezTo>
                <a:cubicBezTo>
                  <a:pt x="47560" y="111139"/>
                  <a:pt x="48930" y="102821"/>
                  <a:pt x="52910" y="94307"/>
                </a:cubicBezTo>
                <a:cubicBezTo>
                  <a:pt x="53919" y="92128"/>
                  <a:pt x="54431" y="91356"/>
                  <a:pt x="54727" y="91356"/>
                </a:cubicBezTo>
                <a:cubicBezTo>
                  <a:pt x="54795" y="91356"/>
                  <a:pt x="54851" y="91396"/>
                  <a:pt x="54900" y="91469"/>
                </a:cubicBezTo>
                <a:cubicBezTo>
                  <a:pt x="55258" y="92056"/>
                  <a:pt x="56172" y="93492"/>
                  <a:pt x="57411" y="95155"/>
                </a:cubicBezTo>
                <a:cubicBezTo>
                  <a:pt x="58259" y="96297"/>
                  <a:pt x="59205" y="97504"/>
                  <a:pt x="60021" y="98385"/>
                </a:cubicBezTo>
                <a:cubicBezTo>
                  <a:pt x="61218" y="99626"/>
                  <a:pt x="62476" y="100401"/>
                  <a:pt x="63742" y="100401"/>
                </a:cubicBezTo>
                <a:cubicBezTo>
                  <a:pt x="64339" y="100401"/>
                  <a:pt x="64938" y="100229"/>
                  <a:pt x="65534" y="99852"/>
                </a:cubicBezTo>
                <a:cubicBezTo>
                  <a:pt x="67426" y="98613"/>
                  <a:pt x="67393" y="96232"/>
                  <a:pt x="67328" y="94177"/>
                </a:cubicBezTo>
                <a:cubicBezTo>
                  <a:pt x="67263" y="92643"/>
                  <a:pt x="67491" y="91012"/>
                  <a:pt x="67687" y="89512"/>
                </a:cubicBezTo>
                <a:cubicBezTo>
                  <a:pt x="68078" y="86772"/>
                  <a:pt x="68633" y="84032"/>
                  <a:pt x="69415" y="81390"/>
                </a:cubicBezTo>
                <a:cubicBezTo>
                  <a:pt x="69709" y="80444"/>
                  <a:pt x="70003" y="79432"/>
                  <a:pt x="70361" y="78454"/>
                </a:cubicBezTo>
                <a:cubicBezTo>
                  <a:pt x="70949" y="76855"/>
                  <a:pt x="70133" y="75127"/>
                  <a:pt x="68535" y="74539"/>
                </a:cubicBezTo>
                <a:cubicBezTo>
                  <a:pt x="68202" y="74421"/>
                  <a:pt x="67860" y="74366"/>
                  <a:pt x="67523" y="74366"/>
                </a:cubicBezTo>
                <a:cubicBezTo>
                  <a:pt x="66274" y="74366"/>
                  <a:pt x="65090" y="75133"/>
                  <a:pt x="64653" y="76366"/>
                </a:cubicBezTo>
                <a:cubicBezTo>
                  <a:pt x="64261" y="77443"/>
                  <a:pt x="63903" y="78552"/>
                  <a:pt x="63544" y="79693"/>
                </a:cubicBezTo>
                <a:cubicBezTo>
                  <a:pt x="62696" y="82629"/>
                  <a:pt x="62076" y="85663"/>
                  <a:pt x="61652" y="88664"/>
                </a:cubicBezTo>
                <a:cubicBezTo>
                  <a:pt x="61587" y="89218"/>
                  <a:pt x="61521" y="89740"/>
                  <a:pt x="61456" y="90295"/>
                </a:cubicBezTo>
                <a:cubicBezTo>
                  <a:pt x="60706" y="89251"/>
                  <a:pt x="60021" y="88305"/>
                  <a:pt x="59466" y="87163"/>
                </a:cubicBezTo>
                <a:cubicBezTo>
                  <a:pt x="58553" y="85402"/>
                  <a:pt x="57281" y="82857"/>
                  <a:pt x="54965" y="82629"/>
                </a:cubicBezTo>
                <a:cubicBezTo>
                  <a:pt x="54890" y="82622"/>
                  <a:pt x="54815" y="82618"/>
                  <a:pt x="54741" y="82618"/>
                </a:cubicBezTo>
                <a:cubicBezTo>
                  <a:pt x="51435" y="82618"/>
                  <a:pt x="48418" y="89561"/>
                  <a:pt x="47397" y="91730"/>
                </a:cubicBezTo>
                <a:cubicBezTo>
                  <a:pt x="42863" y="101386"/>
                  <a:pt x="41330" y="110911"/>
                  <a:pt x="42830" y="119946"/>
                </a:cubicBezTo>
                <a:cubicBezTo>
                  <a:pt x="44298" y="128949"/>
                  <a:pt x="48702" y="137365"/>
                  <a:pt x="56107" y="144900"/>
                </a:cubicBezTo>
                <a:cubicBezTo>
                  <a:pt x="59890" y="148782"/>
                  <a:pt x="63609" y="151783"/>
                  <a:pt x="67850" y="153838"/>
                </a:cubicBezTo>
                <a:cubicBezTo>
                  <a:pt x="71536" y="155632"/>
                  <a:pt x="75581" y="156709"/>
                  <a:pt x="80278" y="156970"/>
                </a:cubicBezTo>
                <a:cubicBezTo>
                  <a:pt x="80990" y="157006"/>
                  <a:pt x="81699" y="157025"/>
                  <a:pt x="82406" y="157025"/>
                </a:cubicBezTo>
                <a:cubicBezTo>
                  <a:pt x="84871" y="157025"/>
                  <a:pt x="87311" y="156799"/>
                  <a:pt x="89770" y="156317"/>
                </a:cubicBezTo>
                <a:cubicBezTo>
                  <a:pt x="96523" y="154947"/>
                  <a:pt x="102883" y="151751"/>
                  <a:pt x="108135" y="147347"/>
                </a:cubicBezTo>
                <a:cubicBezTo>
                  <a:pt x="114659" y="141899"/>
                  <a:pt x="119063" y="135473"/>
                  <a:pt x="121379" y="128362"/>
                </a:cubicBezTo>
                <a:cubicBezTo>
                  <a:pt x="123727" y="121088"/>
                  <a:pt x="123923" y="113161"/>
                  <a:pt x="121999" y="104908"/>
                </a:cubicBezTo>
                <a:cubicBezTo>
                  <a:pt x="121053" y="100896"/>
                  <a:pt x="119748" y="97341"/>
                  <a:pt x="118150" y="93948"/>
                </a:cubicBezTo>
                <a:cubicBezTo>
                  <a:pt x="116551" y="90621"/>
                  <a:pt x="114627" y="87424"/>
                  <a:pt x="112376" y="84064"/>
                </a:cubicBezTo>
                <a:cubicBezTo>
                  <a:pt x="110991" y="81971"/>
                  <a:pt x="109637" y="80704"/>
                  <a:pt x="108002" y="80704"/>
                </a:cubicBezTo>
                <a:cubicBezTo>
                  <a:pt x="107981" y="80704"/>
                  <a:pt x="107960" y="80704"/>
                  <a:pt x="107939" y="80705"/>
                </a:cubicBezTo>
                <a:cubicBezTo>
                  <a:pt x="105493" y="80705"/>
                  <a:pt x="104286" y="82401"/>
                  <a:pt x="104319" y="86283"/>
                </a:cubicBezTo>
                <a:cubicBezTo>
                  <a:pt x="104351" y="87294"/>
                  <a:pt x="104319" y="88011"/>
                  <a:pt x="104221" y="88696"/>
                </a:cubicBezTo>
                <a:cubicBezTo>
                  <a:pt x="103895" y="91208"/>
                  <a:pt x="102851" y="93948"/>
                  <a:pt x="101644" y="96101"/>
                </a:cubicBezTo>
                <a:cubicBezTo>
                  <a:pt x="101546" y="94209"/>
                  <a:pt x="101252" y="92382"/>
                  <a:pt x="100763" y="90588"/>
                </a:cubicBezTo>
                <a:cubicBezTo>
                  <a:pt x="99850" y="87131"/>
                  <a:pt x="98186" y="83901"/>
                  <a:pt x="95707" y="80770"/>
                </a:cubicBezTo>
                <a:cubicBezTo>
                  <a:pt x="94304" y="79008"/>
                  <a:pt x="93163" y="77736"/>
                  <a:pt x="92347" y="75453"/>
                </a:cubicBezTo>
                <a:cubicBezTo>
                  <a:pt x="91793" y="73822"/>
                  <a:pt x="91499" y="72060"/>
                  <a:pt x="91434" y="70168"/>
                </a:cubicBezTo>
                <a:cubicBezTo>
                  <a:pt x="91434" y="68570"/>
                  <a:pt x="91597" y="66743"/>
                  <a:pt x="91891" y="64949"/>
                </a:cubicBezTo>
                <a:cubicBezTo>
                  <a:pt x="92217" y="63025"/>
                  <a:pt x="92706" y="60741"/>
                  <a:pt x="93522" y="58947"/>
                </a:cubicBezTo>
                <a:cubicBezTo>
                  <a:pt x="94109" y="57675"/>
                  <a:pt x="94794" y="56077"/>
                  <a:pt x="94533" y="54674"/>
                </a:cubicBezTo>
                <a:cubicBezTo>
                  <a:pt x="94095" y="52510"/>
                  <a:pt x="92782" y="51709"/>
                  <a:pt x="91076" y="51709"/>
                </a:cubicBezTo>
                <a:close/>
                <a:moveTo>
                  <a:pt x="82790" y="29067"/>
                </a:moveTo>
                <a:cubicBezTo>
                  <a:pt x="88792" y="34971"/>
                  <a:pt x="95479" y="39962"/>
                  <a:pt x="102753" y="44040"/>
                </a:cubicBezTo>
                <a:cubicBezTo>
                  <a:pt x="110973" y="48639"/>
                  <a:pt x="119911" y="52064"/>
                  <a:pt x="129534" y="54315"/>
                </a:cubicBezTo>
                <a:cubicBezTo>
                  <a:pt x="132470" y="55000"/>
                  <a:pt x="135634" y="55587"/>
                  <a:pt x="138928" y="56044"/>
                </a:cubicBezTo>
                <a:cubicBezTo>
                  <a:pt x="141114" y="56338"/>
                  <a:pt x="143365" y="56631"/>
                  <a:pt x="145615" y="56794"/>
                </a:cubicBezTo>
                <a:cubicBezTo>
                  <a:pt x="144604" y="77214"/>
                  <a:pt x="141603" y="98450"/>
                  <a:pt x="135275" y="118250"/>
                </a:cubicBezTo>
                <a:cubicBezTo>
                  <a:pt x="129762" y="135506"/>
                  <a:pt x="121705" y="151718"/>
                  <a:pt x="110288" y="165353"/>
                </a:cubicBezTo>
                <a:cubicBezTo>
                  <a:pt x="106896" y="169398"/>
                  <a:pt x="103177" y="173247"/>
                  <a:pt x="99165" y="176737"/>
                </a:cubicBezTo>
                <a:cubicBezTo>
                  <a:pt x="95413" y="179999"/>
                  <a:pt x="91369" y="182935"/>
                  <a:pt x="87128" y="185480"/>
                </a:cubicBezTo>
                <a:cubicBezTo>
                  <a:pt x="86247" y="185969"/>
                  <a:pt x="85236" y="186589"/>
                  <a:pt x="84192" y="187143"/>
                </a:cubicBezTo>
                <a:cubicBezTo>
                  <a:pt x="83399" y="187561"/>
                  <a:pt x="83033" y="187757"/>
                  <a:pt x="82711" y="187757"/>
                </a:cubicBezTo>
                <a:cubicBezTo>
                  <a:pt x="82304" y="187757"/>
                  <a:pt x="81967" y="187446"/>
                  <a:pt x="80930" y="186882"/>
                </a:cubicBezTo>
                <a:cubicBezTo>
                  <a:pt x="79625" y="186165"/>
                  <a:pt x="78451" y="185480"/>
                  <a:pt x="77473" y="184892"/>
                </a:cubicBezTo>
                <a:cubicBezTo>
                  <a:pt x="73199" y="182250"/>
                  <a:pt x="69187" y="179217"/>
                  <a:pt x="65436" y="175857"/>
                </a:cubicBezTo>
                <a:cubicBezTo>
                  <a:pt x="61456" y="172301"/>
                  <a:pt x="57738" y="168387"/>
                  <a:pt x="54378" y="164244"/>
                </a:cubicBezTo>
                <a:cubicBezTo>
                  <a:pt x="43254" y="150642"/>
                  <a:pt x="35426" y="134560"/>
                  <a:pt x="30043" y="117402"/>
                </a:cubicBezTo>
                <a:cubicBezTo>
                  <a:pt x="23911" y="97863"/>
                  <a:pt x="20942" y="76953"/>
                  <a:pt x="19964" y="56794"/>
                </a:cubicBezTo>
                <a:cubicBezTo>
                  <a:pt x="22214" y="56631"/>
                  <a:pt x="24465" y="56338"/>
                  <a:pt x="26651" y="56044"/>
                </a:cubicBezTo>
                <a:cubicBezTo>
                  <a:pt x="29945" y="55587"/>
                  <a:pt x="33110" y="55000"/>
                  <a:pt x="36078" y="54315"/>
                </a:cubicBezTo>
                <a:cubicBezTo>
                  <a:pt x="45668" y="52064"/>
                  <a:pt x="54606" y="48639"/>
                  <a:pt x="62826" y="44040"/>
                </a:cubicBezTo>
                <a:cubicBezTo>
                  <a:pt x="70100" y="39962"/>
                  <a:pt x="76788" y="34971"/>
                  <a:pt x="82790" y="29067"/>
                </a:cubicBezTo>
                <a:close/>
                <a:moveTo>
                  <a:pt x="82787" y="21666"/>
                </a:moveTo>
                <a:cubicBezTo>
                  <a:pt x="82035" y="21666"/>
                  <a:pt x="81285" y="21944"/>
                  <a:pt x="80702" y="22511"/>
                </a:cubicBezTo>
                <a:cubicBezTo>
                  <a:pt x="73558" y="29263"/>
                  <a:pt x="68535" y="33830"/>
                  <a:pt x="59858" y="38723"/>
                </a:cubicBezTo>
                <a:cubicBezTo>
                  <a:pt x="52127" y="43029"/>
                  <a:pt x="43711" y="46258"/>
                  <a:pt x="34708" y="48346"/>
                </a:cubicBezTo>
                <a:cubicBezTo>
                  <a:pt x="31935" y="48998"/>
                  <a:pt x="28934" y="49553"/>
                  <a:pt x="25803" y="50009"/>
                </a:cubicBezTo>
                <a:cubicBezTo>
                  <a:pt x="22802" y="50433"/>
                  <a:pt x="19670" y="50760"/>
                  <a:pt x="16604" y="50923"/>
                </a:cubicBezTo>
                <a:cubicBezTo>
                  <a:pt x="14908" y="51020"/>
                  <a:pt x="13635" y="52488"/>
                  <a:pt x="13733" y="54152"/>
                </a:cubicBezTo>
                <a:cubicBezTo>
                  <a:pt x="15430" y="77410"/>
                  <a:pt x="17126" y="96688"/>
                  <a:pt x="24237" y="119229"/>
                </a:cubicBezTo>
                <a:cubicBezTo>
                  <a:pt x="29815" y="137072"/>
                  <a:pt x="38002" y="153838"/>
                  <a:pt x="49648" y="168093"/>
                </a:cubicBezTo>
                <a:cubicBezTo>
                  <a:pt x="53203" y="172464"/>
                  <a:pt x="57118" y="176607"/>
                  <a:pt x="61391" y="180391"/>
                </a:cubicBezTo>
                <a:cubicBezTo>
                  <a:pt x="67263" y="185675"/>
                  <a:pt x="74276" y="190633"/>
                  <a:pt x="81485" y="194026"/>
                </a:cubicBezTo>
                <a:cubicBezTo>
                  <a:pt x="81916" y="194217"/>
                  <a:pt x="82362" y="194307"/>
                  <a:pt x="82797" y="194307"/>
                </a:cubicBezTo>
                <a:cubicBezTo>
                  <a:pt x="83252" y="194307"/>
                  <a:pt x="83694" y="194209"/>
                  <a:pt x="84094" y="194026"/>
                </a:cubicBezTo>
                <a:cubicBezTo>
                  <a:pt x="90977" y="190797"/>
                  <a:pt x="97436" y="186295"/>
                  <a:pt x="103144" y="181337"/>
                </a:cubicBezTo>
                <a:cubicBezTo>
                  <a:pt x="107418" y="177618"/>
                  <a:pt x="111397" y="173541"/>
                  <a:pt x="114953" y="169267"/>
                </a:cubicBezTo>
                <a:cubicBezTo>
                  <a:pt x="126924" y="155013"/>
                  <a:pt x="135340" y="138083"/>
                  <a:pt x="141081" y="120077"/>
                </a:cubicBezTo>
                <a:cubicBezTo>
                  <a:pt x="147899" y="98743"/>
                  <a:pt x="150965" y="75877"/>
                  <a:pt x="151846" y="54087"/>
                </a:cubicBezTo>
                <a:cubicBezTo>
                  <a:pt x="151911" y="52423"/>
                  <a:pt x="150639" y="51020"/>
                  <a:pt x="148975" y="50923"/>
                </a:cubicBezTo>
                <a:cubicBezTo>
                  <a:pt x="145909" y="50760"/>
                  <a:pt x="142843" y="50433"/>
                  <a:pt x="139776" y="50009"/>
                </a:cubicBezTo>
                <a:cubicBezTo>
                  <a:pt x="136645" y="49553"/>
                  <a:pt x="133644" y="48998"/>
                  <a:pt x="130871" y="48346"/>
                </a:cubicBezTo>
                <a:cubicBezTo>
                  <a:pt x="121868" y="46258"/>
                  <a:pt x="113452" y="43029"/>
                  <a:pt x="105754" y="38723"/>
                </a:cubicBezTo>
                <a:cubicBezTo>
                  <a:pt x="98088" y="34417"/>
                  <a:pt x="91108" y="29035"/>
                  <a:pt x="85008" y="22609"/>
                </a:cubicBezTo>
                <a:cubicBezTo>
                  <a:pt x="84400" y="21984"/>
                  <a:pt x="83593" y="21666"/>
                  <a:pt x="82787" y="21666"/>
                </a:cubicBezTo>
                <a:close/>
                <a:moveTo>
                  <a:pt x="158882" y="86546"/>
                </a:moveTo>
                <a:cubicBezTo>
                  <a:pt x="157388" y="86546"/>
                  <a:pt x="156064" y="87603"/>
                  <a:pt x="155825" y="89120"/>
                </a:cubicBezTo>
                <a:cubicBezTo>
                  <a:pt x="141538" y="178271"/>
                  <a:pt x="90260" y="199800"/>
                  <a:pt x="82790" y="202474"/>
                </a:cubicBezTo>
                <a:cubicBezTo>
                  <a:pt x="76918" y="200387"/>
                  <a:pt x="43874" y="186556"/>
                  <a:pt x="23063" y="137137"/>
                </a:cubicBezTo>
                <a:cubicBezTo>
                  <a:pt x="22571" y="135981"/>
                  <a:pt x="21429" y="135270"/>
                  <a:pt x="20241" y="135270"/>
                </a:cubicBezTo>
                <a:cubicBezTo>
                  <a:pt x="19853" y="135270"/>
                  <a:pt x="19460" y="135345"/>
                  <a:pt x="19083" y="135506"/>
                </a:cubicBezTo>
                <a:cubicBezTo>
                  <a:pt x="17517" y="136158"/>
                  <a:pt x="16800" y="137952"/>
                  <a:pt x="17452" y="139518"/>
                </a:cubicBezTo>
                <a:cubicBezTo>
                  <a:pt x="40645" y="194548"/>
                  <a:pt x="79071" y="207726"/>
                  <a:pt x="81746" y="208574"/>
                </a:cubicBezTo>
                <a:cubicBezTo>
                  <a:pt x="82091" y="208702"/>
                  <a:pt x="82457" y="208768"/>
                  <a:pt x="82826" y="208768"/>
                </a:cubicBezTo>
                <a:cubicBezTo>
                  <a:pt x="83119" y="208768"/>
                  <a:pt x="83414" y="208726"/>
                  <a:pt x="83703" y="208640"/>
                </a:cubicBezTo>
                <a:cubicBezTo>
                  <a:pt x="83899" y="208574"/>
                  <a:pt x="145876" y="189948"/>
                  <a:pt x="161827" y="90066"/>
                </a:cubicBezTo>
                <a:cubicBezTo>
                  <a:pt x="162121" y="88403"/>
                  <a:pt x="160979" y="86870"/>
                  <a:pt x="159316" y="86576"/>
                </a:cubicBezTo>
                <a:cubicBezTo>
                  <a:pt x="159170" y="86556"/>
                  <a:pt x="159025" y="86546"/>
                  <a:pt x="158882" y="86546"/>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51"/>
          <p:cNvSpPr txBox="1"/>
          <p:nvPr>
            <p:ph idx="6" type="title"/>
          </p:nvPr>
        </p:nvSpPr>
        <p:spPr>
          <a:xfrm>
            <a:off x="714300" y="548700"/>
            <a:ext cx="7715100" cy="616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PROJECT OBJECTIVES</a:t>
            </a:r>
            <a:endParaRPr/>
          </a:p>
        </p:txBody>
      </p:sp>
      <p:cxnSp>
        <p:nvCxnSpPr>
          <p:cNvPr id="1073" name="Google Shape;1073;p51"/>
          <p:cNvCxnSpPr/>
          <p:nvPr/>
        </p:nvCxnSpPr>
        <p:spPr>
          <a:xfrm>
            <a:off x="1502549" y="2629925"/>
            <a:ext cx="644100" cy="0"/>
          </a:xfrm>
          <a:prstGeom prst="straightConnector1">
            <a:avLst/>
          </a:prstGeom>
          <a:noFill/>
          <a:ln cap="flat" cmpd="sng" w="19050">
            <a:solidFill>
              <a:schemeClr val="accent3"/>
            </a:solidFill>
            <a:prstDash val="solid"/>
            <a:round/>
            <a:headEnd len="med" w="med" type="none"/>
            <a:tailEnd len="med" w="med" type="none"/>
          </a:ln>
        </p:spPr>
      </p:cxnSp>
      <p:cxnSp>
        <p:nvCxnSpPr>
          <p:cNvPr id="1074" name="Google Shape;1074;p51"/>
          <p:cNvCxnSpPr/>
          <p:nvPr/>
        </p:nvCxnSpPr>
        <p:spPr>
          <a:xfrm>
            <a:off x="4249949" y="2629925"/>
            <a:ext cx="644100" cy="0"/>
          </a:xfrm>
          <a:prstGeom prst="straightConnector1">
            <a:avLst/>
          </a:prstGeom>
          <a:noFill/>
          <a:ln cap="flat" cmpd="sng" w="19050">
            <a:solidFill>
              <a:schemeClr val="accent3"/>
            </a:solidFill>
            <a:prstDash val="solid"/>
            <a:round/>
            <a:headEnd len="med" w="med" type="none"/>
            <a:tailEnd len="med" w="med" type="none"/>
          </a:ln>
        </p:spPr>
      </p:cxnSp>
      <p:cxnSp>
        <p:nvCxnSpPr>
          <p:cNvPr id="1075" name="Google Shape;1075;p51"/>
          <p:cNvCxnSpPr/>
          <p:nvPr/>
        </p:nvCxnSpPr>
        <p:spPr>
          <a:xfrm>
            <a:off x="6997340" y="2629925"/>
            <a:ext cx="644100" cy="0"/>
          </a:xfrm>
          <a:prstGeom prst="straightConnector1">
            <a:avLst/>
          </a:prstGeom>
          <a:noFill/>
          <a:ln cap="flat" cmpd="sng" w="19050">
            <a:solidFill>
              <a:schemeClr val="accent3"/>
            </a:solidFill>
            <a:prstDash val="solid"/>
            <a:round/>
            <a:headEnd len="med" w="med" type="none"/>
            <a:tailEnd len="med" w="med" type="none"/>
          </a:ln>
        </p:spPr>
      </p:cxn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79" name="Shape 1079"/>
        <p:cNvGrpSpPr/>
        <p:nvPr/>
      </p:nvGrpSpPr>
      <p:grpSpPr>
        <a:xfrm>
          <a:off x="0" y="0"/>
          <a:ext cx="0" cy="0"/>
          <a:chOff x="0" y="0"/>
          <a:chExt cx="0" cy="0"/>
        </a:xfrm>
      </p:grpSpPr>
      <p:sp>
        <p:nvSpPr>
          <p:cNvPr id="1080" name="Google Shape;1080;p52"/>
          <p:cNvSpPr txBox="1"/>
          <p:nvPr>
            <p:ph type="title"/>
          </p:nvPr>
        </p:nvSpPr>
        <p:spPr>
          <a:xfrm>
            <a:off x="714300" y="1883138"/>
            <a:ext cx="7715400" cy="1963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3000"/>
              <a:t># of Firefighters needed to </a:t>
            </a:r>
            <a:r>
              <a:rPr lang="en" sz="3000"/>
              <a:t>adequately protect a population</a:t>
            </a:r>
            <a:endParaRPr sz="3000"/>
          </a:p>
          <a:p>
            <a:pPr indent="0" lvl="0" marL="0" rtl="0" algn="ctr">
              <a:spcBef>
                <a:spcPts val="0"/>
              </a:spcBef>
              <a:spcAft>
                <a:spcPts val="0"/>
              </a:spcAft>
              <a:buNone/>
            </a:pPr>
            <a:r>
              <a:rPr lang="en" sz="3000"/>
              <a:t># of Fire Stations needed to be placed in the best locations to adequately protect a population</a:t>
            </a:r>
            <a:endParaRPr sz="3000"/>
          </a:p>
        </p:txBody>
      </p:sp>
      <p:cxnSp>
        <p:nvCxnSpPr>
          <p:cNvPr id="1081" name="Google Shape;1081;p52"/>
          <p:cNvCxnSpPr/>
          <p:nvPr/>
        </p:nvCxnSpPr>
        <p:spPr>
          <a:xfrm>
            <a:off x="4249950" y="4020313"/>
            <a:ext cx="644100" cy="0"/>
          </a:xfrm>
          <a:prstGeom prst="straightConnector1">
            <a:avLst/>
          </a:prstGeom>
          <a:noFill/>
          <a:ln cap="flat" cmpd="sng" w="19050">
            <a:solidFill>
              <a:schemeClr val="lt2"/>
            </a:solidFill>
            <a:prstDash val="solid"/>
            <a:round/>
            <a:headEnd len="med" w="med" type="none"/>
            <a:tailEnd len="med" w="med" type="none"/>
          </a:ln>
        </p:spPr>
      </p:cxnSp>
      <p:grpSp>
        <p:nvGrpSpPr>
          <p:cNvPr id="1082" name="Google Shape;1082;p52"/>
          <p:cNvGrpSpPr/>
          <p:nvPr/>
        </p:nvGrpSpPr>
        <p:grpSpPr>
          <a:xfrm>
            <a:off x="4242588" y="823063"/>
            <a:ext cx="658825" cy="880050"/>
            <a:chOff x="3431375" y="1407250"/>
            <a:chExt cx="658825" cy="880050"/>
          </a:xfrm>
        </p:grpSpPr>
        <p:sp>
          <p:nvSpPr>
            <p:cNvPr id="1083" name="Google Shape;1083;p52"/>
            <p:cNvSpPr/>
            <p:nvPr/>
          </p:nvSpPr>
          <p:spPr>
            <a:xfrm>
              <a:off x="3431375" y="1407250"/>
              <a:ext cx="658825" cy="880050"/>
            </a:xfrm>
            <a:custGeom>
              <a:rect b="b" l="l" r="r" t="t"/>
              <a:pathLst>
                <a:path extrusionOk="0" h="35202" w="26353">
                  <a:moveTo>
                    <a:pt x="13242" y="841"/>
                  </a:moveTo>
                  <a:cubicBezTo>
                    <a:pt x="13650" y="841"/>
                    <a:pt x="14017" y="1132"/>
                    <a:pt x="14144" y="1544"/>
                  </a:cubicBezTo>
                  <a:lnTo>
                    <a:pt x="14044" y="1544"/>
                  </a:lnTo>
                  <a:cubicBezTo>
                    <a:pt x="13977" y="1544"/>
                    <a:pt x="13877" y="1510"/>
                    <a:pt x="13777" y="1510"/>
                  </a:cubicBezTo>
                  <a:lnTo>
                    <a:pt x="13610" y="1477"/>
                  </a:lnTo>
                  <a:lnTo>
                    <a:pt x="12543" y="1477"/>
                  </a:lnTo>
                  <a:lnTo>
                    <a:pt x="12276" y="1510"/>
                  </a:lnTo>
                  <a:lnTo>
                    <a:pt x="12176" y="1510"/>
                  </a:lnTo>
                  <a:cubicBezTo>
                    <a:pt x="12343" y="1110"/>
                    <a:pt x="12743" y="843"/>
                    <a:pt x="13177" y="843"/>
                  </a:cubicBezTo>
                  <a:cubicBezTo>
                    <a:pt x="13199" y="841"/>
                    <a:pt x="13221" y="841"/>
                    <a:pt x="13242" y="841"/>
                  </a:cubicBezTo>
                  <a:close/>
                  <a:moveTo>
                    <a:pt x="13155" y="2298"/>
                  </a:moveTo>
                  <a:cubicBezTo>
                    <a:pt x="13351" y="2298"/>
                    <a:pt x="13547" y="2313"/>
                    <a:pt x="13744" y="2344"/>
                  </a:cubicBezTo>
                  <a:cubicBezTo>
                    <a:pt x="14010" y="2378"/>
                    <a:pt x="14244" y="2411"/>
                    <a:pt x="14477" y="2511"/>
                  </a:cubicBezTo>
                  <a:cubicBezTo>
                    <a:pt x="15111" y="2711"/>
                    <a:pt x="15712" y="3078"/>
                    <a:pt x="16212" y="3545"/>
                  </a:cubicBezTo>
                  <a:cubicBezTo>
                    <a:pt x="16946" y="4312"/>
                    <a:pt x="17413" y="5313"/>
                    <a:pt x="17446" y="6380"/>
                  </a:cubicBezTo>
                  <a:lnTo>
                    <a:pt x="8873" y="6380"/>
                  </a:lnTo>
                  <a:cubicBezTo>
                    <a:pt x="8940" y="4579"/>
                    <a:pt x="10141" y="3045"/>
                    <a:pt x="11876" y="2478"/>
                  </a:cubicBezTo>
                  <a:lnTo>
                    <a:pt x="11876" y="2478"/>
                  </a:lnTo>
                  <a:lnTo>
                    <a:pt x="11842" y="2511"/>
                  </a:lnTo>
                  <a:cubicBezTo>
                    <a:pt x="12280" y="2373"/>
                    <a:pt x="12717" y="2298"/>
                    <a:pt x="13155" y="2298"/>
                  </a:cubicBezTo>
                  <a:close/>
                  <a:moveTo>
                    <a:pt x="18447" y="7214"/>
                  </a:moveTo>
                  <a:cubicBezTo>
                    <a:pt x="18814" y="7214"/>
                    <a:pt x="19114" y="7515"/>
                    <a:pt x="19114" y="7915"/>
                  </a:cubicBezTo>
                  <a:lnTo>
                    <a:pt x="19114" y="8482"/>
                  </a:lnTo>
                  <a:cubicBezTo>
                    <a:pt x="19114" y="8849"/>
                    <a:pt x="18814" y="9182"/>
                    <a:pt x="18447" y="9182"/>
                  </a:cubicBezTo>
                  <a:lnTo>
                    <a:pt x="7873" y="9182"/>
                  </a:lnTo>
                  <a:cubicBezTo>
                    <a:pt x="7506" y="9149"/>
                    <a:pt x="7206" y="8849"/>
                    <a:pt x="7206" y="8482"/>
                  </a:cubicBezTo>
                  <a:lnTo>
                    <a:pt x="7206" y="7915"/>
                  </a:lnTo>
                  <a:cubicBezTo>
                    <a:pt x="7206" y="7515"/>
                    <a:pt x="7506" y="7214"/>
                    <a:pt x="7873" y="7214"/>
                  </a:cubicBezTo>
                  <a:close/>
                  <a:moveTo>
                    <a:pt x="2536" y="15387"/>
                  </a:moveTo>
                  <a:lnTo>
                    <a:pt x="2536" y="18856"/>
                  </a:lnTo>
                  <a:cubicBezTo>
                    <a:pt x="1101" y="18156"/>
                    <a:pt x="1101" y="16087"/>
                    <a:pt x="2536" y="15387"/>
                  </a:cubicBezTo>
                  <a:close/>
                  <a:moveTo>
                    <a:pt x="23784" y="15420"/>
                  </a:moveTo>
                  <a:cubicBezTo>
                    <a:pt x="25218" y="16121"/>
                    <a:pt x="25218" y="18156"/>
                    <a:pt x="23784" y="18856"/>
                  </a:cubicBezTo>
                  <a:lnTo>
                    <a:pt x="23784" y="15420"/>
                  </a:lnTo>
                  <a:close/>
                  <a:moveTo>
                    <a:pt x="4704" y="14386"/>
                  </a:moveTo>
                  <a:lnTo>
                    <a:pt x="4704" y="19857"/>
                  </a:lnTo>
                  <a:lnTo>
                    <a:pt x="3370" y="19857"/>
                  </a:lnTo>
                  <a:lnTo>
                    <a:pt x="3370" y="14386"/>
                  </a:lnTo>
                  <a:close/>
                  <a:moveTo>
                    <a:pt x="22950" y="14386"/>
                  </a:moveTo>
                  <a:lnTo>
                    <a:pt x="22950" y="14920"/>
                  </a:lnTo>
                  <a:lnTo>
                    <a:pt x="22950" y="19857"/>
                  </a:lnTo>
                  <a:lnTo>
                    <a:pt x="21616" y="19857"/>
                  </a:lnTo>
                  <a:lnTo>
                    <a:pt x="21616" y="14386"/>
                  </a:lnTo>
                  <a:close/>
                  <a:moveTo>
                    <a:pt x="16879" y="9983"/>
                  </a:moveTo>
                  <a:lnTo>
                    <a:pt x="16879" y="13019"/>
                  </a:lnTo>
                  <a:cubicBezTo>
                    <a:pt x="16879" y="13219"/>
                    <a:pt x="17046" y="13419"/>
                    <a:pt x="17279" y="13419"/>
                  </a:cubicBezTo>
                  <a:lnTo>
                    <a:pt x="20815" y="13419"/>
                  </a:lnTo>
                  <a:lnTo>
                    <a:pt x="20782" y="13986"/>
                  </a:lnTo>
                  <a:lnTo>
                    <a:pt x="20782" y="20824"/>
                  </a:lnTo>
                  <a:lnTo>
                    <a:pt x="17279" y="20824"/>
                  </a:lnTo>
                  <a:cubicBezTo>
                    <a:pt x="17046" y="20824"/>
                    <a:pt x="16879" y="21024"/>
                    <a:pt x="16879" y="21258"/>
                  </a:cubicBezTo>
                  <a:lnTo>
                    <a:pt x="16879" y="31031"/>
                  </a:lnTo>
                  <a:lnTo>
                    <a:pt x="9474" y="31031"/>
                  </a:lnTo>
                  <a:lnTo>
                    <a:pt x="9474" y="21258"/>
                  </a:lnTo>
                  <a:cubicBezTo>
                    <a:pt x="9474" y="21024"/>
                    <a:pt x="9274" y="20824"/>
                    <a:pt x="9040" y="20824"/>
                  </a:cubicBezTo>
                  <a:lnTo>
                    <a:pt x="5538" y="20824"/>
                  </a:lnTo>
                  <a:lnTo>
                    <a:pt x="5538" y="13419"/>
                  </a:lnTo>
                  <a:lnTo>
                    <a:pt x="9040" y="13419"/>
                  </a:lnTo>
                  <a:cubicBezTo>
                    <a:pt x="9274" y="13419"/>
                    <a:pt x="9474" y="13219"/>
                    <a:pt x="9474" y="13019"/>
                  </a:cubicBezTo>
                  <a:lnTo>
                    <a:pt x="9474" y="9983"/>
                  </a:lnTo>
                  <a:close/>
                  <a:moveTo>
                    <a:pt x="17913" y="31865"/>
                  </a:moveTo>
                  <a:cubicBezTo>
                    <a:pt x="18547" y="31865"/>
                    <a:pt x="19047" y="32366"/>
                    <a:pt x="19047" y="33000"/>
                  </a:cubicBezTo>
                  <a:lnTo>
                    <a:pt x="19047" y="34401"/>
                  </a:lnTo>
                  <a:lnTo>
                    <a:pt x="7272" y="34401"/>
                  </a:lnTo>
                  <a:lnTo>
                    <a:pt x="7272" y="33000"/>
                  </a:lnTo>
                  <a:cubicBezTo>
                    <a:pt x="7272" y="32366"/>
                    <a:pt x="7773" y="31865"/>
                    <a:pt x="8406" y="31865"/>
                  </a:cubicBezTo>
                  <a:close/>
                  <a:moveTo>
                    <a:pt x="13164" y="1"/>
                  </a:moveTo>
                  <a:cubicBezTo>
                    <a:pt x="12259" y="1"/>
                    <a:pt x="11359" y="593"/>
                    <a:pt x="11309" y="1777"/>
                  </a:cubicBezTo>
                  <a:cubicBezTo>
                    <a:pt x="9407" y="2511"/>
                    <a:pt x="8106" y="4312"/>
                    <a:pt x="8040" y="6380"/>
                  </a:cubicBezTo>
                  <a:lnTo>
                    <a:pt x="7873" y="6380"/>
                  </a:lnTo>
                  <a:cubicBezTo>
                    <a:pt x="7039" y="6380"/>
                    <a:pt x="6372" y="7048"/>
                    <a:pt x="6372" y="7882"/>
                  </a:cubicBezTo>
                  <a:lnTo>
                    <a:pt x="6372" y="8482"/>
                  </a:lnTo>
                  <a:cubicBezTo>
                    <a:pt x="6372" y="9316"/>
                    <a:pt x="7039" y="9983"/>
                    <a:pt x="7873" y="9983"/>
                  </a:cubicBezTo>
                  <a:lnTo>
                    <a:pt x="8640" y="9983"/>
                  </a:lnTo>
                  <a:lnTo>
                    <a:pt x="8640" y="12585"/>
                  </a:lnTo>
                  <a:lnTo>
                    <a:pt x="5104" y="12585"/>
                  </a:lnTo>
                  <a:cubicBezTo>
                    <a:pt x="4871" y="12585"/>
                    <a:pt x="4704" y="12752"/>
                    <a:pt x="4704" y="12985"/>
                  </a:cubicBezTo>
                  <a:lnTo>
                    <a:pt x="4704" y="13552"/>
                  </a:lnTo>
                  <a:lnTo>
                    <a:pt x="2969" y="13552"/>
                  </a:lnTo>
                  <a:cubicBezTo>
                    <a:pt x="2736" y="13552"/>
                    <a:pt x="2536" y="13719"/>
                    <a:pt x="2536" y="13953"/>
                  </a:cubicBezTo>
                  <a:lnTo>
                    <a:pt x="2536" y="14553"/>
                  </a:lnTo>
                  <a:cubicBezTo>
                    <a:pt x="0" y="15320"/>
                    <a:pt x="0" y="18923"/>
                    <a:pt x="2536" y="19690"/>
                  </a:cubicBezTo>
                  <a:lnTo>
                    <a:pt x="2536" y="20290"/>
                  </a:lnTo>
                  <a:cubicBezTo>
                    <a:pt x="2536" y="20491"/>
                    <a:pt x="2736" y="20691"/>
                    <a:pt x="2969" y="20691"/>
                  </a:cubicBezTo>
                  <a:lnTo>
                    <a:pt x="4704" y="20691"/>
                  </a:lnTo>
                  <a:lnTo>
                    <a:pt x="4704" y="21224"/>
                  </a:lnTo>
                  <a:cubicBezTo>
                    <a:pt x="4704" y="21458"/>
                    <a:pt x="4871" y="21658"/>
                    <a:pt x="5104" y="21658"/>
                  </a:cubicBezTo>
                  <a:lnTo>
                    <a:pt x="8640" y="21658"/>
                  </a:lnTo>
                  <a:lnTo>
                    <a:pt x="8640" y="31031"/>
                  </a:lnTo>
                  <a:lnTo>
                    <a:pt x="8440" y="31031"/>
                  </a:lnTo>
                  <a:cubicBezTo>
                    <a:pt x="7339" y="31031"/>
                    <a:pt x="6472" y="31899"/>
                    <a:pt x="6472" y="32966"/>
                  </a:cubicBezTo>
                  <a:lnTo>
                    <a:pt x="6472" y="34801"/>
                  </a:lnTo>
                  <a:cubicBezTo>
                    <a:pt x="6472" y="35034"/>
                    <a:pt x="6639" y="35201"/>
                    <a:pt x="6872" y="35201"/>
                  </a:cubicBezTo>
                  <a:lnTo>
                    <a:pt x="19481" y="35201"/>
                  </a:lnTo>
                  <a:cubicBezTo>
                    <a:pt x="19715" y="35201"/>
                    <a:pt x="19881" y="35034"/>
                    <a:pt x="19881" y="34801"/>
                  </a:cubicBezTo>
                  <a:lnTo>
                    <a:pt x="19881" y="32966"/>
                  </a:lnTo>
                  <a:cubicBezTo>
                    <a:pt x="19881" y="31899"/>
                    <a:pt x="19014" y="31031"/>
                    <a:pt x="17947" y="31031"/>
                  </a:cubicBezTo>
                  <a:lnTo>
                    <a:pt x="17713" y="31031"/>
                  </a:lnTo>
                  <a:lnTo>
                    <a:pt x="17713" y="21658"/>
                  </a:lnTo>
                  <a:lnTo>
                    <a:pt x="21216" y="21658"/>
                  </a:lnTo>
                  <a:cubicBezTo>
                    <a:pt x="21449" y="21658"/>
                    <a:pt x="21649" y="21491"/>
                    <a:pt x="21649" y="21258"/>
                  </a:cubicBezTo>
                  <a:lnTo>
                    <a:pt x="21649" y="20691"/>
                  </a:lnTo>
                  <a:lnTo>
                    <a:pt x="23384" y="20691"/>
                  </a:lnTo>
                  <a:cubicBezTo>
                    <a:pt x="23617" y="20691"/>
                    <a:pt x="23784" y="20524"/>
                    <a:pt x="23784" y="20290"/>
                  </a:cubicBezTo>
                  <a:lnTo>
                    <a:pt x="23784" y="19723"/>
                  </a:lnTo>
                  <a:cubicBezTo>
                    <a:pt x="26353" y="18923"/>
                    <a:pt x="26353" y="15320"/>
                    <a:pt x="23784" y="14553"/>
                  </a:cubicBezTo>
                  <a:lnTo>
                    <a:pt x="23784" y="13953"/>
                  </a:lnTo>
                  <a:cubicBezTo>
                    <a:pt x="23784" y="13719"/>
                    <a:pt x="23617" y="13552"/>
                    <a:pt x="23384" y="13552"/>
                  </a:cubicBezTo>
                  <a:lnTo>
                    <a:pt x="21649" y="13552"/>
                  </a:lnTo>
                  <a:lnTo>
                    <a:pt x="21649" y="12985"/>
                  </a:lnTo>
                  <a:cubicBezTo>
                    <a:pt x="21649" y="12752"/>
                    <a:pt x="21449" y="12585"/>
                    <a:pt x="21216" y="12585"/>
                  </a:cubicBezTo>
                  <a:lnTo>
                    <a:pt x="17713" y="12585"/>
                  </a:lnTo>
                  <a:lnTo>
                    <a:pt x="17713" y="9983"/>
                  </a:lnTo>
                  <a:lnTo>
                    <a:pt x="18447" y="9983"/>
                  </a:lnTo>
                  <a:cubicBezTo>
                    <a:pt x="19281" y="9983"/>
                    <a:pt x="19948" y="9316"/>
                    <a:pt x="19948" y="8482"/>
                  </a:cubicBezTo>
                  <a:lnTo>
                    <a:pt x="19948" y="7882"/>
                  </a:lnTo>
                  <a:cubicBezTo>
                    <a:pt x="19948" y="7048"/>
                    <a:pt x="19281" y="6380"/>
                    <a:pt x="18447" y="6380"/>
                  </a:cubicBezTo>
                  <a:lnTo>
                    <a:pt x="18280" y="6380"/>
                  </a:lnTo>
                  <a:cubicBezTo>
                    <a:pt x="18213" y="4312"/>
                    <a:pt x="16946" y="2511"/>
                    <a:pt x="15045" y="1777"/>
                  </a:cubicBezTo>
                  <a:cubicBezTo>
                    <a:pt x="14978" y="593"/>
                    <a:pt x="14069" y="1"/>
                    <a:pt x="131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52"/>
            <p:cNvSpPr/>
            <p:nvPr/>
          </p:nvSpPr>
          <p:spPr>
            <a:xfrm>
              <a:off x="3641525" y="1746050"/>
              <a:ext cx="208500" cy="178850"/>
            </a:xfrm>
            <a:custGeom>
              <a:rect b="b" l="l" r="r" t="t"/>
              <a:pathLst>
                <a:path extrusionOk="0" h="7154" w="8340">
                  <a:moveTo>
                    <a:pt x="4740" y="824"/>
                  </a:moveTo>
                  <a:cubicBezTo>
                    <a:pt x="6146" y="824"/>
                    <a:pt x="7506" y="1922"/>
                    <a:pt x="7506" y="3569"/>
                  </a:cubicBezTo>
                  <a:cubicBezTo>
                    <a:pt x="7506" y="5071"/>
                    <a:pt x="6272" y="6305"/>
                    <a:pt x="4771" y="6305"/>
                  </a:cubicBezTo>
                  <a:cubicBezTo>
                    <a:pt x="2335" y="6305"/>
                    <a:pt x="1101" y="3369"/>
                    <a:pt x="2836" y="1635"/>
                  </a:cubicBezTo>
                  <a:cubicBezTo>
                    <a:pt x="3386" y="1074"/>
                    <a:pt x="4068" y="824"/>
                    <a:pt x="4740" y="824"/>
                  </a:cubicBezTo>
                  <a:close/>
                  <a:moveTo>
                    <a:pt x="4771" y="0"/>
                  </a:moveTo>
                  <a:cubicBezTo>
                    <a:pt x="1568" y="0"/>
                    <a:pt x="0" y="3836"/>
                    <a:pt x="2235" y="6105"/>
                  </a:cubicBezTo>
                  <a:cubicBezTo>
                    <a:pt x="2959" y="6828"/>
                    <a:pt x="3854" y="7153"/>
                    <a:pt x="4733" y="7153"/>
                  </a:cubicBezTo>
                  <a:cubicBezTo>
                    <a:pt x="6570" y="7153"/>
                    <a:pt x="8340" y="5735"/>
                    <a:pt x="8340" y="3569"/>
                  </a:cubicBezTo>
                  <a:cubicBezTo>
                    <a:pt x="8340" y="1601"/>
                    <a:pt x="6739" y="0"/>
                    <a:pt x="47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52"/>
            <p:cNvSpPr/>
            <p:nvPr/>
          </p:nvSpPr>
          <p:spPr>
            <a:xfrm>
              <a:off x="3706575" y="1795250"/>
              <a:ext cx="94250" cy="80150"/>
            </a:xfrm>
            <a:custGeom>
              <a:rect b="b" l="l" r="r" t="t"/>
              <a:pathLst>
                <a:path extrusionOk="0" h="3206" w="3770">
                  <a:moveTo>
                    <a:pt x="2150" y="835"/>
                  </a:moveTo>
                  <a:cubicBezTo>
                    <a:pt x="2553" y="835"/>
                    <a:pt x="2936" y="1149"/>
                    <a:pt x="2936" y="1601"/>
                  </a:cubicBezTo>
                  <a:cubicBezTo>
                    <a:pt x="2936" y="2035"/>
                    <a:pt x="2602" y="2369"/>
                    <a:pt x="2169" y="2369"/>
                  </a:cubicBezTo>
                  <a:cubicBezTo>
                    <a:pt x="1468" y="2369"/>
                    <a:pt x="1134" y="1535"/>
                    <a:pt x="1601" y="1068"/>
                  </a:cubicBezTo>
                  <a:cubicBezTo>
                    <a:pt x="1763" y="906"/>
                    <a:pt x="1959" y="835"/>
                    <a:pt x="2150" y="835"/>
                  </a:cubicBezTo>
                  <a:close/>
                  <a:moveTo>
                    <a:pt x="2169" y="0"/>
                  </a:moveTo>
                  <a:cubicBezTo>
                    <a:pt x="734" y="0"/>
                    <a:pt x="0" y="1735"/>
                    <a:pt x="1034" y="2736"/>
                  </a:cubicBezTo>
                  <a:cubicBezTo>
                    <a:pt x="1359" y="3060"/>
                    <a:pt x="1760" y="3205"/>
                    <a:pt x="2154" y="3205"/>
                  </a:cubicBezTo>
                  <a:cubicBezTo>
                    <a:pt x="2977" y="3205"/>
                    <a:pt x="3770" y="2571"/>
                    <a:pt x="3770" y="1601"/>
                  </a:cubicBezTo>
                  <a:cubicBezTo>
                    <a:pt x="3770" y="734"/>
                    <a:pt x="3036" y="0"/>
                    <a:pt x="21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9" name="Shape 1089"/>
        <p:cNvGrpSpPr/>
        <p:nvPr/>
      </p:nvGrpSpPr>
      <p:grpSpPr>
        <a:xfrm>
          <a:off x="0" y="0"/>
          <a:ext cx="0" cy="0"/>
          <a:chOff x="0" y="0"/>
          <a:chExt cx="0" cy="0"/>
        </a:xfrm>
      </p:grpSpPr>
      <p:sp>
        <p:nvSpPr>
          <p:cNvPr id="1090" name="Google Shape;1090;p53"/>
          <p:cNvSpPr txBox="1"/>
          <p:nvPr>
            <p:ph idx="1" type="subTitle"/>
          </p:nvPr>
        </p:nvSpPr>
        <p:spPr>
          <a:xfrm>
            <a:off x="3243900" y="1865300"/>
            <a:ext cx="2656200" cy="12327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Do</a:t>
            </a:r>
            <a:r>
              <a:rPr lang="en"/>
              <a:t> you have any questions? </a:t>
            </a:r>
            <a:endParaRPr/>
          </a:p>
        </p:txBody>
      </p:sp>
      <p:sp>
        <p:nvSpPr>
          <p:cNvPr id="1091" name="Google Shape;1091;p53"/>
          <p:cNvSpPr txBox="1"/>
          <p:nvPr>
            <p:ph type="title"/>
          </p:nvPr>
        </p:nvSpPr>
        <p:spPr>
          <a:xfrm>
            <a:off x="2251050" y="320125"/>
            <a:ext cx="4641900" cy="1138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THANKS!</a:t>
            </a:r>
            <a:endParaRPr/>
          </a:p>
        </p:txBody>
      </p:sp>
      <p:cxnSp>
        <p:nvCxnSpPr>
          <p:cNvPr id="1092" name="Google Shape;1092;p53"/>
          <p:cNvCxnSpPr/>
          <p:nvPr/>
        </p:nvCxnSpPr>
        <p:spPr>
          <a:xfrm>
            <a:off x="4249950" y="1619250"/>
            <a:ext cx="644100" cy="0"/>
          </a:xfrm>
          <a:prstGeom prst="straightConnector1">
            <a:avLst/>
          </a:prstGeom>
          <a:noFill/>
          <a:ln cap="flat" cmpd="sng" w="19050">
            <a:solidFill>
              <a:schemeClr val="lt2"/>
            </a:solidFill>
            <a:prstDash val="solid"/>
            <a:round/>
            <a:headEnd len="med" w="med" type="none"/>
            <a:tailEnd len="med" w="med" type="none"/>
          </a:ln>
        </p:spPr>
      </p:cxnSp>
      <p:sp>
        <p:nvSpPr>
          <p:cNvPr id="1093" name="Google Shape;1093;p53"/>
          <p:cNvSpPr txBox="1"/>
          <p:nvPr/>
        </p:nvSpPr>
        <p:spPr>
          <a:xfrm>
            <a:off x="2611200" y="4292175"/>
            <a:ext cx="3921600" cy="4629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300"/>
              </a:spcBef>
              <a:spcAft>
                <a:spcPts val="0"/>
              </a:spcAft>
              <a:buNone/>
            </a:pPr>
            <a:r>
              <a:t/>
            </a:r>
            <a:endParaRPr sz="1200">
              <a:solidFill>
                <a:srgbClr val="FFFFFF"/>
              </a:solidFill>
              <a:latin typeface="Roboto"/>
              <a:ea typeface="Roboto"/>
              <a:cs typeface="Roboto"/>
              <a:sym typeface="Roboto"/>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7" name="Shape 1097"/>
        <p:cNvGrpSpPr/>
        <p:nvPr/>
      </p:nvGrpSpPr>
      <p:grpSpPr>
        <a:xfrm>
          <a:off x="0" y="0"/>
          <a:ext cx="0" cy="0"/>
          <a:chOff x="0" y="0"/>
          <a:chExt cx="0" cy="0"/>
        </a:xfrm>
      </p:grpSpPr>
      <p:sp>
        <p:nvSpPr>
          <p:cNvPr id="1098" name="Google Shape;1098;p54"/>
          <p:cNvSpPr txBox="1"/>
          <p:nvPr>
            <p:ph type="title"/>
          </p:nvPr>
        </p:nvSpPr>
        <p:spPr>
          <a:xfrm>
            <a:off x="714300" y="548700"/>
            <a:ext cx="7715400" cy="468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RESOURCES</a:t>
            </a:r>
            <a:endParaRPr/>
          </a:p>
        </p:txBody>
      </p:sp>
      <p:sp>
        <p:nvSpPr>
          <p:cNvPr id="1099" name="Google Shape;1099;p54"/>
          <p:cNvSpPr txBox="1"/>
          <p:nvPr>
            <p:ph idx="1" type="subTitle"/>
          </p:nvPr>
        </p:nvSpPr>
        <p:spPr>
          <a:xfrm>
            <a:off x="714300" y="1083750"/>
            <a:ext cx="7503900" cy="2976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a:p>
            <a:pPr indent="-317500" lvl="0" marL="457200" rtl="0" algn="l">
              <a:spcBef>
                <a:spcPts val="1600"/>
              </a:spcBef>
              <a:spcAft>
                <a:spcPts val="0"/>
              </a:spcAft>
              <a:buSzPts val="1400"/>
              <a:buChar char="●"/>
            </a:pPr>
            <a:r>
              <a:rPr lang="en" sz="1200" u="sng">
                <a:solidFill>
                  <a:schemeClr val="accent2"/>
                </a:solidFill>
                <a:latin typeface="Times New Roman"/>
                <a:ea typeface="Times New Roman"/>
                <a:cs typeface="Times New Roman"/>
                <a:sym typeface="Times New Roman"/>
                <a:hlinkClick r:id="rId3">
                  <a:extLst>
                    <a:ext uri="{A12FA001-AC4F-418D-AE19-62706E023703}">
                      <ahyp:hlinkClr val="tx"/>
                    </a:ext>
                  </a:extLst>
                </a:hlinkClick>
              </a:rPr>
              <a:t>https://www.census.gov/quickfacts/fact/table/jacksontownshipoceancountynewjersey/PST045219</a:t>
            </a:r>
            <a:endParaRPr u="sng">
              <a:solidFill>
                <a:schemeClr val="accent2"/>
              </a:solidFill>
            </a:endParaRPr>
          </a:p>
          <a:p>
            <a:pPr indent="-317500" lvl="0" marL="457200" rtl="0" algn="l">
              <a:spcBef>
                <a:spcPts val="0"/>
              </a:spcBef>
              <a:spcAft>
                <a:spcPts val="0"/>
              </a:spcAft>
              <a:buSzPts val="1400"/>
              <a:buChar char="●"/>
            </a:pPr>
            <a:r>
              <a:rPr lang="en" sz="1200" u="sng">
                <a:solidFill>
                  <a:schemeClr val="accent2"/>
                </a:solidFill>
                <a:latin typeface="Times New Roman"/>
                <a:ea typeface="Times New Roman"/>
                <a:cs typeface="Times New Roman"/>
                <a:sym typeface="Times New Roman"/>
              </a:rPr>
              <a:t>​​</a:t>
            </a:r>
            <a:r>
              <a:rPr lang="en" sz="1200" u="sng">
                <a:solidFill>
                  <a:schemeClr val="accent2"/>
                </a:solidFill>
                <a:latin typeface="Times New Roman"/>
                <a:ea typeface="Times New Roman"/>
                <a:cs typeface="Times New Roman"/>
                <a:sym typeface="Times New Roman"/>
                <a:hlinkClick r:id="rId4">
                  <a:extLst>
                    <a:ext uri="{A12FA001-AC4F-418D-AE19-62706E023703}">
                      <ahyp:hlinkClr val="tx"/>
                    </a:ext>
                  </a:extLst>
                </a:hlinkClick>
              </a:rPr>
              <a:t>https://www.jacksonfiredist3.org/About</a:t>
            </a:r>
            <a:r>
              <a:rPr lang="en" sz="1200" u="sng">
                <a:solidFill>
                  <a:schemeClr val="accent2"/>
                </a:solidFill>
                <a:latin typeface="Times New Roman"/>
                <a:ea typeface="Times New Roman"/>
                <a:cs typeface="Times New Roman"/>
                <a:sym typeface="Times New Roman"/>
              </a:rPr>
              <a:t>	</a:t>
            </a:r>
            <a:endParaRPr sz="1200" u="sng">
              <a:solidFill>
                <a:schemeClr val="accent2"/>
              </a:solidFill>
              <a:latin typeface="Times New Roman"/>
              <a:ea typeface="Times New Roman"/>
              <a:cs typeface="Times New Roman"/>
              <a:sym typeface="Times New Roman"/>
            </a:endParaRPr>
          </a:p>
          <a:p>
            <a:pPr indent="-304800" lvl="0" marL="457200" rtl="0" algn="l">
              <a:spcBef>
                <a:spcPts val="0"/>
              </a:spcBef>
              <a:spcAft>
                <a:spcPts val="0"/>
              </a:spcAft>
              <a:buSzPts val="1200"/>
              <a:buFont typeface="Times New Roman"/>
              <a:buChar char="●"/>
            </a:pPr>
            <a:r>
              <a:rPr lang="en" sz="1200" u="sng">
                <a:solidFill>
                  <a:schemeClr val="accent2"/>
                </a:solidFill>
                <a:latin typeface="Times New Roman"/>
                <a:ea typeface="Times New Roman"/>
                <a:cs typeface="Times New Roman"/>
                <a:sym typeface="Times New Roman"/>
                <a:hlinkClick r:id="rId5">
                  <a:extLst>
                    <a:ext uri="{A12FA001-AC4F-418D-AE19-62706E023703}">
                      <ahyp:hlinkClr val="tx"/>
                    </a:ext>
                  </a:extLst>
                </a:hlinkClick>
              </a:rPr>
              <a:t>https://www.thelakewoodscoop.com/news/2019/11/lakewood-fire-department-to-hire-16-new-firefighters.html</a:t>
            </a:r>
            <a:endParaRPr sz="1200" u="sng">
              <a:solidFill>
                <a:schemeClr val="accent2"/>
              </a:solidFill>
              <a:latin typeface="Times New Roman"/>
              <a:ea typeface="Times New Roman"/>
              <a:cs typeface="Times New Roman"/>
              <a:sym typeface="Times New Roman"/>
            </a:endParaRPr>
          </a:p>
          <a:p>
            <a:pPr indent="-304800" lvl="0" marL="457200" rtl="0" algn="l">
              <a:spcBef>
                <a:spcPts val="0"/>
              </a:spcBef>
              <a:spcAft>
                <a:spcPts val="0"/>
              </a:spcAft>
              <a:buSzPts val="1200"/>
              <a:buFont typeface="Times New Roman"/>
              <a:buChar char="●"/>
            </a:pPr>
            <a:r>
              <a:rPr lang="en" sz="1200" u="sng">
                <a:solidFill>
                  <a:schemeClr val="accent2"/>
                </a:solidFill>
                <a:latin typeface="Times New Roman"/>
                <a:ea typeface="Times New Roman"/>
                <a:cs typeface="Times New Roman"/>
                <a:sym typeface="Times New Roman"/>
                <a:hlinkClick r:id="rId6">
                  <a:extLst>
                    <a:ext uri="{A12FA001-AC4F-418D-AE19-62706E023703}">
                      <ahyp:hlinkClr val="tx"/>
                    </a:ext>
                  </a:extLst>
                </a:hlinkClick>
              </a:rPr>
              <a:t>https://www.app.com/story/news/local/communitychange/2021/08/12/lakewood-nj-population-2020-census-results/8112581002/</a:t>
            </a:r>
            <a:endParaRPr sz="1200" u="sng">
              <a:solidFill>
                <a:schemeClr val="accent2"/>
              </a:solidFill>
              <a:latin typeface="Times New Roman"/>
              <a:ea typeface="Times New Roman"/>
              <a:cs typeface="Times New Roman"/>
              <a:sym typeface="Times New Roman"/>
            </a:endParaRPr>
          </a:p>
          <a:p>
            <a:pPr indent="-304800" lvl="0" marL="457200" rtl="0" algn="l">
              <a:spcBef>
                <a:spcPts val="0"/>
              </a:spcBef>
              <a:spcAft>
                <a:spcPts val="0"/>
              </a:spcAft>
              <a:buSzPts val="1200"/>
              <a:buFont typeface="Times New Roman"/>
              <a:buChar char="●"/>
            </a:pPr>
            <a:r>
              <a:rPr lang="en" sz="1200" u="sng">
                <a:solidFill>
                  <a:schemeClr val="accent2"/>
                </a:solidFill>
                <a:latin typeface="Times New Roman"/>
                <a:ea typeface="Times New Roman"/>
                <a:cs typeface="Times New Roman"/>
                <a:sym typeface="Times New Roman"/>
                <a:hlinkClick r:id="rId7">
                  <a:extLst>
                    <a:ext uri="{A12FA001-AC4F-418D-AE19-62706E023703}">
                      <ahyp:hlinkClr val="tx"/>
                    </a:ext>
                  </a:extLst>
                </a:hlinkClick>
              </a:rPr>
              <a:t>https://www.thelakewoodscoop.com/news/2021/06/photos-lakewood-fire-department-hires-new-members-makes-promotions.html</a:t>
            </a:r>
            <a:endParaRPr sz="1200" u="sng">
              <a:solidFill>
                <a:schemeClr val="accent2"/>
              </a:solidFill>
              <a:latin typeface="Times New Roman"/>
              <a:ea typeface="Times New Roman"/>
              <a:cs typeface="Times New Roman"/>
              <a:sym typeface="Times New Roman"/>
            </a:endParaRPr>
          </a:p>
          <a:p>
            <a:pPr indent="-304800" lvl="0" marL="457200" rtl="0" algn="l">
              <a:spcBef>
                <a:spcPts val="0"/>
              </a:spcBef>
              <a:spcAft>
                <a:spcPts val="0"/>
              </a:spcAft>
              <a:buSzPts val="1200"/>
              <a:buFont typeface="Times New Roman"/>
              <a:buChar char="●"/>
            </a:pPr>
            <a:r>
              <a:rPr lang="en" sz="1200" u="sng">
                <a:solidFill>
                  <a:schemeClr val="hlink"/>
                </a:solidFill>
                <a:latin typeface="Times New Roman"/>
                <a:ea typeface="Times New Roman"/>
                <a:cs typeface="Times New Roman"/>
                <a:sym typeface="Times New Roman"/>
                <a:hlinkClick r:id="rId8"/>
              </a:rPr>
              <a:t>https://firefighterinsider.com/how-many-firefighters-are-needed-to-fight-a-fire/#:~:text=On%20average%2C%20approximately%2010%20to,is%20in%20when%20they%20arrive</a:t>
            </a:r>
            <a:r>
              <a:rPr lang="en" sz="1200" u="sng">
                <a:solidFill>
                  <a:schemeClr val="accent2"/>
                </a:solidFill>
                <a:latin typeface="Times New Roman"/>
                <a:ea typeface="Times New Roman"/>
                <a:cs typeface="Times New Roman"/>
                <a:sym typeface="Times New Roman"/>
              </a:rPr>
              <a:t>.</a:t>
            </a:r>
            <a:endParaRPr sz="1200" u="sng">
              <a:solidFill>
                <a:schemeClr val="accent2"/>
              </a:solidFill>
              <a:latin typeface="Times New Roman"/>
              <a:ea typeface="Times New Roman"/>
              <a:cs typeface="Times New Roman"/>
              <a:sym typeface="Times New Roman"/>
            </a:endParaRPr>
          </a:p>
          <a:p>
            <a:pPr indent="-304800" lvl="0" marL="457200" rtl="0" algn="l">
              <a:spcBef>
                <a:spcPts val="0"/>
              </a:spcBef>
              <a:spcAft>
                <a:spcPts val="0"/>
              </a:spcAft>
              <a:buClr>
                <a:schemeClr val="accent2"/>
              </a:buClr>
              <a:buSzPts val="1200"/>
              <a:buFont typeface="Times New Roman"/>
              <a:buChar char="●"/>
            </a:pPr>
            <a:r>
              <a:rPr lang="en" sz="1200" u="sng">
                <a:solidFill>
                  <a:schemeClr val="hlink"/>
                </a:solidFill>
                <a:latin typeface="Times New Roman"/>
                <a:ea typeface="Times New Roman"/>
                <a:cs typeface="Times New Roman"/>
                <a:sym typeface="Times New Roman"/>
                <a:hlinkClick r:id="rId9"/>
              </a:rPr>
              <a:t>https://www.nfpa.org/-/media/files/News-and-Research/Fire-statistics-and-reports/Emergency-responders/osfdprofile.pdf</a:t>
            </a:r>
            <a:endParaRPr sz="1200" u="sng">
              <a:solidFill>
                <a:schemeClr val="accent2"/>
              </a:solidFill>
              <a:latin typeface="Times New Roman"/>
              <a:ea typeface="Times New Roman"/>
              <a:cs typeface="Times New Roman"/>
              <a:sym typeface="Times New Roman"/>
            </a:endParaRPr>
          </a:p>
          <a:p>
            <a:pPr indent="-304800" lvl="0" marL="457200" rtl="0" algn="l">
              <a:spcBef>
                <a:spcPts val="0"/>
              </a:spcBef>
              <a:spcAft>
                <a:spcPts val="0"/>
              </a:spcAft>
              <a:buClr>
                <a:schemeClr val="accent2"/>
              </a:buClr>
              <a:buSzPts val="1200"/>
              <a:buFont typeface="Times New Roman"/>
              <a:buChar char="●"/>
            </a:pPr>
            <a:r>
              <a:rPr lang="en" sz="1200" u="sng">
                <a:solidFill>
                  <a:schemeClr val="hlink"/>
                </a:solidFill>
                <a:latin typeface="Times New Roman"/>
                <a:ea typeface="Times New Roman"/>
                <a:cs typeface="Times New Roman"/>
                <a:sym typeface="Times New Roman"/>
                <a:hlinkClick r:id="rId10"/>
              </a:rPr>
              <a:t>https://brucehensler.typepad.com/the-practical-fireman/2008/07/nfpa-1710-1720-and-response-time.html#:~:text=The%20NFPA%20uses%20this%20formula,distance%20of%201.5%20road%20miles</a:t>
            </a:r>
            <a:r>
              <a:rPr lang="en" sz="1200" u="sng">
                <a:solidFill>
                  <a:schemeClr val="accent2"/>
                </a:solidFill>
                <a:latin typeface="Times New Roman"/>
                <a:ea typeface="Times New Roman"/>
                <a:cs typeface="Times New Roman"/>
                <a:sym typeface="Times New Roman"/>
              </a:rPr>
              <a:t>.</a:t>
            </a:r>
            <a:endParaRPr sz="1200" u="sng">
              <a:solidFill>
                <a:schemeClr val="accent2"/>
              </a:solidFill>
              <a:latin typeface="Times New Roman"/>
              <a:ea typeface="Times New Roman"/>
              <a:cs typeface="Times New Roman"/>
              <a:sym typeface="Times New Roman"/>
            </a:endParaRPr>
          </a:p>
          <a:p>
            <a:pPr indent="-304800" lvl="0" marL="457200" rtl="0" algn="l">
              <a:spcBef>
                <a:spcPts val="0"/>
              </a:spcBef>
              <a:spcAft>
                <a:spcPts val="0"/>
              </a:spcAft>
              <a:buClr>
                <a:schemeClr val="accent2"/>
              </a:buClr>
              <a:buSzPts val="1200"/>
              <a:buFont typeface="Times New Roman"/>
              <a:buChar char="●"/>
            </a:pPr>
            <a:r>
              <a:rPr lang="en" sz="1200" u="sng">
                <a:solidFill>
                  <a:schemeClr val="accent2"/>
                </a:solidFill>
                <a:latin typeface="Times New Roman"/>
                <a:ea typeface="Times New Roman"/>
                <a:cs typeface="Times New Roman"/>
                <a:sym typeface="Times New Roman"/>
              </a:rPr>
              <a:t>ArcGIS Online</a:t>
            </a:r>
            <a:endParaRPr sz="1200" u="sng">
              <a:solidFill>
                <a:schemeClr val="accent2"/>
              </a:solidFill>
              <a:latin typeface="Times New Roman"/>
              <a:ea typeface="Times New Roman"/>
              <a:cs typeface="Times New Roman"/>
              <a:sym typeface="Times New Roman"/>
            </a:endParaRPr>
          </a:p>
          <a:p>
            <a:pPr indent="-304800" lvl="0" marL="457200" rtl="0" algn="l">
              <a:spcBef>
                <a:spcPts val="0"/>
              </a:spcBef>
              <a:spcAft>
                <a:spcPts val="0"/>
              </a:spcAft>
              <a:buClr>
                <a:schemeClr val="dk1"/>
              </a:buClr>
              <a:buSzPts val="1200"/>
              <a:buFont typeface="Times New Roman"/>
              <a:buChar char="●"/>
            </a:pPr>
            <a:r>
              <a:t/>
            </a:r>
            <a:endParaRPr sz="1200">
              <a:solidFill>
                <a:schemeClr val="dk1"/>
              </a:solidFill>
              <a:latin typeface="Times New Roman"/>
              <a:ea typeface="Times New Roman"/>
              <a:cs typeface="Times New Roman"/>
              <a:sym typeface="Times New Roman"/>
            </a:endParaRPr>
          </a:p>
          <a:p>
            <a:pPr indent="0" lvl="0" marL="0" rtl="0" algn="l">
              <a:spcBef>
                <a:spcPts val="0"/>
              </a:spcBef>
              <a:spcAft>
                <a:spcPts val="0"/>
              </a:spcAft>
              <a:buClr>
                <a:schemeClr val="dk1"/>
              </a:buClr>
              <a:buSzPts val="1100"/>
              <a:buFont typeface="Arial"/>
              <a:buNone/>
            </a:pPr>
            <a:r>
              <a:t/>
            </a:r>
            <a:endParaRPr/>
          </a:p>
          <a:p>
            <a:pPr indent="0" lvl="0" marL="0" rtl="0" algn="l">
              <a:spcBef>
                <a:spcPts val="1600"/>
              </a:spcBef>
              <a:spcAft>
                <a:spcPts val="1600"/>
              </a:spcAft>
              <a:buNone/>
            </a:pPr>
            <a:r>
              <a:t/>
            </a:r>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1103" name="Shape 1103"/>
        <p:cNvGrpSpPr/>
        <p:nvPr/>
      </p:nvGrpSpPr>
      <p:grpSpPr>
        <a:xfrm>
          <a:off x="0" y="0"/>
          <a:ext cx="0" cy="0"/>
          <a:chOff x="0" y="0"/>
          <a:chExt cx="0" cy="0"/>
        </a:xfrm>
      </p:grpSpPr>
      <p:sp>
        <p:nvSpPr>
          <p:cNvPr id="1104" name="Google Shape;1104;p55"/>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1105" name="Google Shape;1105;p55"/>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1106" name="Google Shape;1106;p55"/>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EFEFEF"/>
                </a:solidFill>
                <a:latin typeface="Arial"/>
                <a:ea typeface="Arial"/>
                <a:cs typeface="Arial"/>
                <a:sym typeface="Arial"/>
              </a:rPr>
              <a:t>Oswald</a:t>
            </a:r>
            <a:endParaRPr b="1">
              <a:solidFill>
                <a:srgbClr val="EFEFE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extLst>
                    <a:ext uri="{A12FA001-AC4F-418D-AE19-62706E023703}">
                      <ahyp:hlinkClr val="tx"/>
                    </a:ext>
                  </a:extLst>
                </a:hlinkClick>
              </a:rPr>
              <a:t>https://fonts.google.com/specimen/Oswald</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t/>
            </a:r>
            <a:endParaRPr sz="800">
              <a:solidFill>
                <a:srgbClr val="435D74"/>
              </a:solidFill>
              <a:latin typeface="Arial"/>
              <a:ea typeface="Arial"/>
              <a:cs typeface="Arial"/>
              <a:sym typeface="Arial"/>
            </a:endParaRPr>
          </a:p>
          <a:p>
            <a:pPr indent="0" lvl="0" marL="0" rtl="0" algn="ctr">
              <a:spcBef>
                <a:spcPts val="0"/>
              </a:spcBef>
              <a:spcAft>
                <a:spcPts val="0"/>
              </a:spcAft>
              <a:buNone/>
            </a:pPr>
            <a:r>
              <a:rPr b="1" lang="en">
                <a:solidFill>
                  <a:schemeClr val="lt1"/>
                </a:solidFill>
                <a:latin typeface="Arial"/>
                <a:ea typeface="Arial"/>
                <a:cs typeface="Arial"/>
                <a:sym typeface="Arial"/>
              </a:rPr>
              <a:t>Roboto Slab</a:t>
            </a:r>
            <a:endParaRPr b="1">
              <a:solidFill>
                <a:srgbClr val="FFFFFF"/>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val="tx"/>
                    </a:ext>
                  </a:extLst>
                </a:hlinkClick>
              </a:rPr>
              <a:t>https://fonts.google.com/specimen/Roboto+Slab</a:t>
            </a:r>
            <a:r>
              <a:rPr lang="en">
                <a:solidFill>
                  <a:schemeClr val="lt1"/>
                </a:solidFill>
                <a:latin typeface="Arial"/>
                <a:ea typeface="Arial"/>
                <a:cs typeface="Arial"/>
                <a:sym typeface="Arial"/>
              </a:rPr>
              <a:t>)</a:t>
            </a:r>
            <a:endParaRPr>
              <a:solidFill>
                <a:srgbClr val="FFFFFF"/>
              </a:solidFill>
              <a:latin typeface="Arial"/>
              <a:ea typeface="Arial"/>
              <a:cs typeface="Arial"/>
              <a:sym typeface="Arial"/>
            </a:endParaRPr>
          </a:p>
        </p:txBody>
      </p:sp>
      <p:grpSp>
        <p:nvGrpSpPr>
          <p:cNvPr id="1107" name="Google Shape;1107;p55"/>
          <p:cNvGrpSpPr/>
          <p:nvPr/>
        </p:nvGrpSpPr>
        <p:grpSpPr>
          <a:xfrm>
            <a:off x="2583563" y="3498875"/>
            <a:ext cx="3976875" cy="754200"/>
            <a:chOff x="2052655" y="3498875"/>
            <a:chExt cx="3976875" cy="754200"/>
          </a:xfrm>
        </p:grpSpPr>
        <p:sp>
          <p:nvSpPr>
            <p:cNvPr id="1108" name="Google Shape;1108;p55"/>
            <p:cNvSpPr/>
            <p:nvPr/>
          </p:nvSpPr>
          <p:spPr>
            <a:xfrm>
              <a:off x="3114480" y="3498875"/>
              <a:ext cx="791400" cy="754200"/>
            </a:xfrm>
            <a:prstGeom prst="roundRect">
              <a:avLst>
                <a:gd fmla="val 16667" name="adj"/>
              </a:avLst>
            </a:prstGeom>
            <a:solidFill>
              <a:srgbClr val="DC2417"/>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55"/>
            <p:cNvSpPr/>
            <p:nvPr/>
          </p:nvSpPr>
          <p:spPr>
            <a:xfrm>
              <a:off x="4176300" y="3498875"/>
              <a:ext cx="791400" cy="754200"/>
            </a:xfrm>
            <a:prstGeom prst="roundRect">
              <a:avLst>
                <a:gd fmla="val 16667" name="adj"/>
              </a:avLst>
            </a:prstGeom>
            <a:solidFill>
              <a:srgbClr val="6D9EEB"/>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55"/>
            <p:cNvSpPr/>
            <p:nvPr/>
          </p:nvSpPr>
          <p:spPr>
            <a:xfrm>
              <a:off x="5238120" y="3498875"/>
              <a:ext cx="791400" cy="754200"/>
            </a:xfrm>
            <a:prstGeom prst="roundRect">
              <a:avLst>
                <a:gd fmla="val 16667" name="adj"/>
              </a:avLst>
            </a:prstGeom>
            <a:solidFill>
              <a:schemeClr val="lt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55"/>
            <p:cNvSpPr/>
            <p:nvPr/>
          </p:nvSpPr>
          <p:spPr>
            <a:xfrm>
              <a:off x="2052655" y="3498875"/>
              <a:ext cx="791400" cy="754200"/>
            </a:xfrm>
            <a:prstGeom prst="roundRect">
              <a:avLst>
                <a:gd fmla="val 16667" name="adj"/>
              </a:avLst>
            </a:prstGeom>
            <a:solidFill>
              <a:srgbClr val="0A153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55"/>
            <p:cNvSpPr txBox="1"/>
            <p:nvPr/>
          </p:nvSpPr>
          <p:spPr>
            <a:xfrm>
              <a:off x="311448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#dc2417</a:t>
              </a:r>
              <a:endParaRPr sz="1000">
                <a:solidFill>
                  <a:srgbClr val="FFFFFF"/>
                </a:solidFill>
              </a:endParaRPr>
            </a:p>
          </p:txBody>
        </p:sp>
        <p:sp>
          <p:nvSpPr>
            <p:cNvPr id="1113" name="Google Shape;1113;p55"/>
            <p:cNvSpPr txBox="1"/>
            <p:nvPr/>
          </p:nvSpPr>
          <p:spPr>
            <a:xfrm>
              <a:off x="417630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#6d9eeb</a:t>
              </a:r>
              <a:endParaRPr sz="1000">
                <a:solidFill>
                  <a:srgbClr val="FFFFFF"/>
                </a:solidFill>
              </a:endParaRPr>
            </a:p>
          </p:txBody>
        </p:sp>
        <p:sp>
          <p:nvSpPr>
            <p:cNvPr id="1114" name="Google Shape;1114;p55"/>
            <p:cNvSpPr txBox="1"/>
            <p:nvPr/>
          </p:nvSpPr>
          <p:spPr>
            <a:xfrm>
              <a:off x="523813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t>#ffffff</a:t>
              </a:r>
              <a:endParaRPr sz="1000"/>
            </a:p>
          </p:txBody>
        </p:sp>
        <p:sp>
          <p:nvSpPr>
            <p:cNvPr id="1115" name="Google Shape;1115;p55"/>
            <p:cNvSpPr txBox="1"/>
            <p:nvPr/>
          </p:nvSpPr>
          <p:spPr>
            <a:xfrm>
              <a:off x="205265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#0a153d</a:t>
              </a:r>
              <a:endParaRPr sz="1000">
                <a:solidFill>
                  <a:srgbClr val="FFFFFF"/>
                </a:solidFill>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1119" name="Shape 1119"/>
        <p:cNvGrpSpPr/>
        <p:nvPr/>
      </p:nvGrpSpPr>
      <p:grpSpPr>
        <a:xfrm>
          <a:off x="0" y="0"/>
          <a:ext cx="0" cy="0"/>
          <a:chOff x="0" y="0"/>
          <a:chExt cx="0" cy="0"/>
        </a:xfrm>
      </p:grpSpPr>
      <p:sp>
        <p:nvSpPr>
          <p:cNvPr id="1120" name="Google Shape;1120;p56"/>
          <p:cNvSpPr txBox="1"/>
          <p:nvPr>
            <p:ph idx="4294967295" type="title"/>
          </p:nvPr>
        </p:nvSpPr>
        <p:spPr>
          <a:xfrm>
            <a:off x="1068100" y="666402"/>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Storyset by Freepik</a:t>
            </a:r>
            <a:endParaRPr>
              <a:solidFill>
                <a:srgbClr val="FFFFFF"/>
              </a:solidFill>
              <a:latin typeface="Arial"/>
              <a:ea typeface="Arial"/>
              <a:cs typeface="Arial"/>
              <a:sym typeface="Arial"/>
            </a:endParaRPr>
          </a:p>
        </p:txBody>
      </p:sp>
      <p:sp>
        <p:nvSpPr>
          <p:cNvPr id="1121" name="Google Shape;1121;p56"/>
          <p:cNvSpPr txBox="1"/>
          <p:nvPr>
            <p:ph idx="4294967295" type="body"/>
          </p:nvPr>
        </p:nvSpPr>
        <p:spPr>
          <a:xfrm>
            <a:off x="1252436" y="1169999"/>
            <a:ext cx="6630900" cy="318300"/>
          </a:xfrm>
          <a:prstGeom prst="rect">
            <a:avLst/>
          </a:prstGeom>
        </p:spPr>
        <p:txBody>
          <a:bodyPr anchorCtr="0" anchor="t" bIns="91425" lIns="91425" spcFirstLastPara="1" rIns="91425" wrap="square" tIns="91425">
            <a:noAutofit/>
          </a:bodyPr>
          <a:lstStyle/>
          <a:p>
            <a:pPr indent="0" lvl="0" marL="0" marR="0" rtl="0" algn="ctr">
              <a:lnSpc>
                <a:spcPct val="115000"/>
              </a:lnSpc>
              <a:spcBef>
                <a:spcPts val="0"/>
              </a:spcBef>
              <a:spcAft>
                <a:spcPts val="0"/>
              </a:spcAft>
              <a:buNone/>
            </a:pPr>
            <a:r>
              <a:rPr lang="en">
                <a:solidFill>
                  <a:srgbClr val="FFFFFF"/>
                </a:solidFill>
                <a:latin typeface="Arial"/>
                <a:ea typeface="Arial"/>
                <a:cs typeface="Arial"/>
                <a:sym typeface="Arial"/>
              </a:rPr>
              <a:t>Create your Story with our illustrated concepts. Choose the style you like the most, edit its colors, pick the background and layers you want to show and bring them to life with the animator panel! It will boost your presentation. Check out</a:t>
            </a:r>
            <a:r>
              <a:rPr lang="en">
                <a:solidFill>
                  <a:srgbClr val="869FB2"/>
                </a:solidFill>
                <a:latin typeface="Arial"/>
                <a:ea typeface="Arial"/>
                <a:cs typeface="Arial"/>
                <a:sym typeface="Arial"/>
              </a:rPr>
              <a:t>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How it Works.</a:t>
            </a:r>
            <a:endParaRPr>
              <a:solidFill>
                <a:srgbClr val="869FB2"/>
              </a:solidFill>
              <a:latin typeface="Arial"/>
              <a:ea typeface="Arial"/>
              <a:cs typeface="Arial"/>
              <a:sym typeface="Arial"/>
            </a:endParaRPr>
          </a:p>
        </p:txBody>
      </p:sp>
      <p:pic>
        <p:nvPicPr>
          <p:cNvPr id="1122" name="Google Shape;1122;p56"/>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1123" name="Google Shape;1123;p56"/>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5">
                  <a:extLst>
                    <a:ext uri="{A12FA001-AC4F-418D-AE19-62706E023703}">
                      <ahyp:hlinkClr val="tx"/>
                    </a:ext>
                  </a:extLst>
                </a:hlinkClick>
              </a:rPr>
              <a:t>Pana</a:t>
            </a:r>
            <a:endParaRPr>
              <a:solidFill>
                <a:srgbClr val="869FB2"/>
              </a:solidFill>
            </a:endParaRPr>
          </a:p>
        </p:txBody>
      </p:sp>
      <p:sp>
        <p:nvSpPr>
          <p:cNvPr id="1124" name="Google Shape;1124;p56"/>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Amico</a:t>
            </a:r>
            <a:endParaRPr>
              <a:solidFill>
                <a:srgbClr val="869FB2"/>
              </a:solidFill>
            </a:endParaRPr>
          </a:p>
        </p:txBody>
      </p:sp>
      <p:sp>
        <p:nvSpPr>
          <p:cNvPr id="1125" name="Google Shape;1125;p56"/>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7">
                  <a:extLst>
                    <a:ext uri="{A12FA001-AC4F-418D-AE19-62706E023703}">
                      <ahyp:hlinkClr val="tx"/>
                    </a:ext>
                  </a:extLst>
                </a:hlinkClick>
              </a:rPr>
              <a:t>Bro</a:t>
            </a:r>
            <a:endParaRPr>
              <a:solidFill>
                <a:srgbClr val="869FB2"/>
              </a:solidFill>
            </a:endParaRPr>
          </a:p>
        </p:txBody>
      </p:sp>
      <p:sp>
        <p:nvSpPr>
          <p:cNvPr id="1126" name="Google Shape;1126;p56"/>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Rafiki</a:t>
            </a:r>
            <a:endParaRPr>
              <a:solidFill>
                <a:srgbClr val="869FB2"/>
              </a:solidFill>
            </a:endParaRPr>
          </a:p>
        </p:txBody>
      </p:sp>
      <p:pic>
        <p:nvPicPr>
          <p:cNvPr id="1127" name="Google Shape;1127;p56"/>
          <p:cNvPicPr preferRelativeResize="0"/>
          <p:nvPr/>
        </p:nvPicPr>
        <p:blipFill rotWithShape="1">
          <a:blip r:embed="rId9">
            <a:alphaModFix/>
          </a:blip>
          <a:srcRect b="0" l="0" r="0" t="0"/>
          <a:stretch/>
        </p:blipFill>
        <p:spPr>
          <a:xfrm>
            <a:off x="2255077" y="2410850"/>
            <a:ext cx="1340595" cy="1340603"/>
          </a:xfrm>
          <a:prstGeom prst="rect">
            <a:avLst/>
          </a:prstGeom>
          <a:noFill/>
          <a:ln>
            <a:noFill/>
          </a:ln>
        </p:spPr>
      </p:pic>
      <p:pic>
        <p:nvPicPr>
          <p:cNvPr id="1128" name="Google Shape;1128;p56"/>
          <p:cNvPicPr preferRelativeResize="0"/>
          <p:nvPr/>
        </p:nvPicPr>
        <p:blipFill rotWithShape="1">
          <a:blip r:embed="rId10">
            <a:alphaModFix/>
          </a:blip>
          <a:srcRect b="8854" l="4194" r="4213" t="11228"/>
          <a:stretch/>
        </p:blipFill>
        <p:spPr>
          <a:xfrm>
            <a:off x="3774275" y="2532512"/>
            <a:ext cx="1448304" cy="1263588"/>
          </a:xfrm>
          <a:prstGeom prst="rect">
            <a:avLst/>
          </a:prstGeom>
          <a:noFill/>
          <a:ln>
            <a:noFill/>
          </a:ln>
        </p:spPr>
      </p:pic>
      <p:pic>
        <p:nvPicPr>
          <p:cNvPr id="1129" name="Google Shape;1129;p56"/>
          <p:cNvPicPr preferRelativeResize="0"/>
          <p:nvPr/>
        </p:nvPicPr>
        <p:blipFill rotWithShape="1">
          <a:blip r:embed="rId11">
            <a:alphaModFix/>
          </a:blip>
          <a:srcRect b="11945" l="0" r="0" t="6567"/>
          <a:stretch/>
        </p:blipFill>
        <p:spPr>
          <a:xfrm>
            <a:off x="5347337" y="2581527"/>
            <a:ext cx="1448284" cy="1180164"/>
          </a:xfrm>
          <a:prstGeom prst="rect">
            <a:avLst/>
          </a:prstGeom>
          <a:noFill/>
          <a:ln>
            <a:noFill/>
          </a:ln>
        </p:spPr>
      </p:pic>
      <p:pic>
        <p:nvPicPr>
          <p:cNvPr id="1130" name="Google Shape;1130;p56"/>
          <p:cNvPicPr preferRelativeResize="0"/>
          <p:nvPr/>
        </p:nvPicPr>
        <p:blipFill rotWithShape="1">
          <a:blip r:embed="rId12">
            <a:alphaModFix/>
          </a:blip>
          <a:srcRect b="17967" l="0" r="0" t="11708"/>
          <a:stretch/>
        </p:blipFill>
        <p:spPr>
          <a:xfrm>
            <a:off x="6836257" y="2523903"/>
            <a:ext cx="1796923" cy="1263600"/>
          </a:xfrm>
          <a:prstGeom prst="rect">
            <a:avLst/>
          </a:prstGeom>
          <a:noFill/>
          <a:ln>
            <a:noFill/>
          </a:ln>
        </p:spPr>
      </p:pic>
      <p:sp>
        <p:nvSpPr>
          <p:cNvPr id="1131" name="Google Shape;1131;p56"/>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3">
                  <a:extLst>
                    <a:ext uri="{A12FA001-AC4F-418D-AE19-62706E023703}">
                      <ahyp:hlinkClr val="tx"/>
                    </a:ext>
                  </a:extLst>
                </a:hlinkClick>
              </a:rPr>
              <a:t>Cuate</a:t>
            </a:r>
            <a:endParaRPr>
              <a:solidFill>
                <a:srgbClr val="869FB2"/>
              </a:solidFill>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4" name="Shape 194"/>
        <p:cNvGrpSpPr/>
        <p:nvPr/>
      </p:nvGrpSpPr>
      <p:grpSpPr>
        <a:xfrm>
          <a:off x="0" y="0"/>
          <a:ext cx="0" cy="0"/>
          <a:chOff x="0" y="0"/>
          <a:chExt cx="0" cy="0"/>
        </a:xfrm>
      </p:grpSpPr>
      <p:sp>
        <p:nvSpPr>
          <p:cNvPr id="195" name="Google Shape;195;p30"/>
          <p:cNvSpPr txBox="1"/>
          <p:nvPr>
            <p:ph type="title"/>
          </p:nvPr>
        </p:nvSpPr>
        <p:spPr>
          <a:xfrm>
            <a:off x="866925" y="2236950"/>
            <a:ext cx="3295500" cy="696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3"/>
                </a:solidFill>
              </a:rPr>
              <a:t>ABOUT THE PROJECT</a:t>
            </a:r>
            <a:endParaRPr>
              <a:solidFill>
                <a:schemeClr val="accent3"/>
              </a:solidFill>
              <a:latin typeface="Oswald Medium"/>
              <a:ea typeface="Oswald Medium"/>
              <a:cs typeface="Oswald Medium"/>
              <a:sym typeface="Oswald Medium"/>
            </a:endParaRPr>
          </a:p>
        </p:txBody>
      </p:sp>
      <p:sp>
        <p:nvSpPr>
          <p:cNvPr id="196" name="Google Shape;196;p30"/>
          <p:cNvSpPr txBox="1"/>
          <p:nvPr>
            <p:ph idx="2" type="title"/>
          </p:nvPr>
        </p:nvSpPr>
        <p:spPr>
          <a:xfrm>
            <a:off x="866925" y="548700"/>
            <a:ext cx="1619400" cy="1430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solidFill>
                  <a:schemeClr val="accent3"/>
                </a:solidFill>
              </a:rPr>
              <a:t>01</a:t>
            </a:r>
            <a:endParaRPr>
              <a:solidFill>
                <a:schemeClr val="accent3"/>
              </a:solidFill>
            </a:endParaRPr>
          </a:p>
        </p:txBody>
      </p:sp>
      <p:sp>
        <p:nvSpPr>
          <p:cNvPr id="197" name="Google Shape;197;p30"/>
          <p:cNvSpPr txBox="1"/>
          <p:nvPr>
            <p:ph idx="1" type="subTitle"/>
          </p:nvPr>
        </p:nvSpPr>
        <p:spPr>
          <a:xfrm>
            <a:off x="866925" y="3690674"/>
            <a:ext cx="2038200" cy="4494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Where the need came from</a:t>
            </a:r>
            <a:endParaRPr/>
          </a:p>
        </p:txBody>
      </p:sp>
      <p:cxnSp>
        <p:nvCxnSpPr>
          <p:cNvPr id="198" name="Google Shape;198;p30"/>
          <p:cNvCxnSpPr/>
          <p:nvPr/>
        </p:nvCxnSpPr>
        <p:spPr>
          <a:xfrm>
            <a:off x="954300" y="3394000"/>
            <a:ext cx="644100" cy="0"/>
          </a:xfrm>
          <a:prstGeom prst="straightConnector1">
            <a:avLst/>
          </a:prstGeom>
          <a:noFill/>
          <a:ln cap="flat" cmpd="sng" w="19050">
            <a:solidFill>
              <a:schemeClr val="accent3"/>
            </a:solidFill>
            <a:prstDash val="solid"/>
            <a:round/>
            <a:headEnd len="med" w="med" type="none"/>
            <a:tailEnd len="med" w="med" type="none"/>
          </a:ln>
        </p:spPr>
      </p:cxnSp>
      <p:grpSp>
        <p:nvGrpSpPr>
          <p:cNvPr id="199" name="Google Shape;199;p30"/>
          <p:cNvGrpSpPr/>
          <p:nvPr/>
        </p:nvGrpSpPr>
        <p:grpSpPr>
          <a:xfrm flipH="1">
            <a:off x="3555108" y="661032"/>
            <a:ext cx="4931867" cy="4482475"/>
            <a:chOff x="3965275" y="1243225"/>
            <a:chExt cx="3404575" cy="3094350"/>
          </a:xfrm>
        </p:grpSpPr>
        <p:sp>
          <p:nvSpPr>
            <p:cNvPr id="200" name="Google Shape;200;p30"/>
            <p:cNvSpPr/>
            <p:nvPr/>
          </p:nvSpPr>
          <p:spPr>
            <a:xfrm>
              <a:off x="3965275" y="1566525"/>
              <a:ext cx="1422900" cy="1348175"/>
            </a:xfrm>
            <a:custGeom>
              <a:rect b="b" l="l" r="r" t="t"/>
              <a:pathLst>
                <a:path extrusionOk="0" h="53927" w="56916">
                  <a:moveTo>
                    <a:pt x="28755" y="1"/>
                  </a:moveTo>
                  <a:lnTo>
                    <a:pt x="20610" y="12522"/>
                  </a:lnTo>
                  <a:lnTo>
                    <a:pt x="16616" y="6545"/>
                  </a:lnTo>
                  <a:lnTo>
                    <a:pt x="3612" y="25993"/>
                  </a:lnTo>
                  <a:cubicBezTo>
                    <a:pt x="978" y="29520"/>
                    <a:pt x="0" y="34011"/>
                    <a:pt x="935" y="38317"/>
                  </a:cubicBezTo>
                  <a:cubicBezTo>
                    <a:pt x="1969" y="47042"/>
                    <a:pt x="14024" y="53927"/>
                    <a:pt x="28755" y="53927"/>
                  </a:cubicBezTo>
                  <a:cubicBezTo>
                    <a:pt x="43487" y="53927"/>
                    <a:pt x="55527" y="47042"/>
                    <a:pt x="56561" y="38317"/>
                  </a:cubicBezTo>
                  <a:cubicBezTo>
                    <a:pt x="56802" y="37254"/>
                    <a:pt x="56915" y="36178"/>
                    <a:pt x="56915" y="35087"/>
                  </a:cubicBezTo>
                  <a:cubicBezTo>
                    <a:pt x="56915" y="31815"/>
                    <a:pt x="55853" y="28614"/>
                    <a:pt x="53898" y="25993"/>
                  </a:cubicBezTo>
                  <a:lnTo>
                    <a:pt x="40880" y="6545"/>
                  </a:lnTo>
                  <a:lnTo>
                    <a:pt x="36900" y="12522"/>
                  </a:lnTo>
                  <a:lnTo>
                    <a:pt x="2875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30"/>
            <p:cNvSpPr/>
            <p:nvPr/>
          </p:nvSpPr>
          <p:spPr>
            <a:xfrm>
              <a:off x="4094875" y="1748550"/>
              <a:ext cx="1166525" cy="1105250"/>
            </a:xfrm>
            <a:custGeom>
              <a:rect b="b" l="l" r="r" t="t"/>
              <a:pathLst>
                <a:path extrusionOk="0" h="44210" w="46661">
                  <a:moveTo>
                    <a:pt x="23557" y="0"/>
                  </a:moveTo>
                  <a:lnTo>
                    <a:pt x="16885" y="10270"/>
                  </a:lnTo>
                  <a:lnTo>
                    <a:pt x="13627" y="5383"/>
                  </a:lnTo>
                  <a:lnTo>
                    <a:pt x="2947" y="21319"/>
                  </a:lnTo>
                  <a:cubicBezTo>
                    <a:pt x="794" y="24208"/>
                    <a:pt x="1" y="27877"/>
                    <a:pt x="766" y="31404"/>
                  </a:cubicBezTo>
                  <a:cubicBezTo>
                    <a:pt x="1601" y="38557"/>
                    <a:pt x="11489" y="44209"/>
                    <a:pt x="23571" y="44209"/>
                  </a:cubicBezTo>
                  <a:cubicBezTo>
                    <a:pt x="35640" y="44209"/>
                    <a:pt x="45527" y="38572"/>
                    <a:pt x="46377" y="31404"/>
                  </a:cubicBezTo>
                  <a:cubicBezTo>
                    <a:pt x="46561" y="30540"/>
                    <a:pt x="46660" y="29662"/>
                    <a:pt x="46660" y="28769"/>
                  </a:cubicBezTo>
                  <a:cubicBezTo>
                    <a:pt x="46660" y="26078"/>
                    <a:pt x="45782" y="23472"/>
                    <a:pt x="44181" y="21319"/>
                  </a:cubicBezTo>
                  <a:lnTo>
                    <a:pt x="33515" y="5383"/>
                  </a:lnTo>
                  <a:lnTo>
                    <a:pt x="30243" y="10270"/>
                  </a:lnTo>
                  <a:lnTo>
                    <a:pt x="2355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30"/>
            <p:cNvSpPr/>
            <p:nvPr/>
          </p:nvSpPr>
          <p:spPr>
            <a:xfrm>
              <a:off x="4218825" y="1930575"/>
              <a:ext cx="921100" cy="872925"/>
            </a:xfrm>
            <a:custGeom>
              <a:rect b="b" l="l" r="r" t="t"/>
              <a:pathLst>
                <a:path extrusionOk="0" h="34917" w="36844">
                  <a:moveTo>
                    <a:pt x="18613" y="0"/>
                  </a:moveTo>
                  <a:lnTo>
                    <a:pt x="13344" y="8103"/>
                  </a:lnTo>
                  <a:lnTo>
                    <a:pt x="10766" y="4236"/>
                  </a:lnTo>
                  <a:lnTo>
                    <a:pt x="2338" y="16828"/>
                  </a:lnTo>
                  <a:cubicBezTo>
                    <a:pt x="638" y="19109"/>
                    <a:pt x="0" y="22027"/>
                    <a:pt x="610" y="24803"/>
                  </a:cubicBezTo>
                  <a:cubicBezTo>
                    <a:pt x="1275" y="30455"/>
                    <a:pt x="9080" y="34917"/>
                    <a:pt x="18613" y="34917"/>
                  </a:cubicBezTo>
                  <a:cubicBezTo>
                    <a:pt x="28160" y="34917"/>
                    <a:pt x="35951" y="30455"/>
                    <a:pt x="36631" y="24817"/>
                  </a:cubicBezTo>
                  <a:cubicBezTo>
                    <a:pt x="36773" y="24123"/>
                    <a:pt x="36844" y="23415"/>
                    <a:pt x="36844" y="22721"/>
                  </a:cubicBezTo>
                  <a:cubicBezTo>
                    <a:pt x="36844" y="20596"/>
                    <a:pt x="36164" y="18528"/>
                    <a:pt x="34903" y="16828"/>
                  </a:cubicBezTo>
                  <a:lnTo>
                    <a:pt x="26475" y="4236"/>
                  </a:lnTo>
                  <a:lnTo>
                    <a:pt x="23883" y="8103"/>
                  </a:lnTo>
                  <a:lnTo>
                    <a:pt x="1861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30"/>
            <p:cNvSpPr/>
            <p:nvPr/>
          </p:nvSpPr>
          <p:spPr>
            <a:xfrm>
              <a:off x="5946950" y="1566525"/>
              <a:ext cx="1422900" cy="1348175"/>
            </a:xfrm>
            <a:custGeom>
              <a:rect b="b" l="l" r="r" t="t"/>
              <a:pathLst>
                <a:path extrusionOk="0" h="53927" w="56916">
                  <a:moveTo>
                    <a:pt x="28741" y="1"/>
                  </a:moveTo>
                  <a:lnTo>
                    <a:pt x="20596" y="12522"/>
                  </a:lnTo>
                  <a:lnTo>
                    <a:pt x="16616" y="6545"/>
                  </a:lnTo>
                  <a:lnTo>
                    <a:pt x="3598" y="25993"/>
                  </a:lnTo>
                  <a:cubicBezTo>
                    <a:pt x="978" y="29520"/>
                    <a:pt x="1" y="34011"/>
                    <a:pt x="935" y="38317"/>
                  </a:cubicBezTo>
                  <a:cubicBezTo>
                    <a:pt x="1969" y="47042"/>
                    <a:pt x="14024" y="53927"/>
                    <a:pt x="28755" y="53927"/>
                  </a:cubicBezTo>
                  <a:cubicBezTo>
                    <a:pt x="43473" y="53927"/>
                    <a:pt x="55527" y="47042"/>
                    <a:pt x="56561" y="38317"/>
                  </a:cubicBezTo>
                  <a:cubicBezTo>
                    <a:pt x="56788" y="37254"/>
                    <a:pt x="56915" y="36178"/>
                    <a:pt x="56915" y="35087"/>
                  </a:cubicBezTo>
                  <a:cubicBezTo>
                    <a:pt x="56915" y="31815"/>
                    <a:pt x="55853" y="28614"/>
                    <a:pt x="53898" y="25993"/>
                  </a:cubicBezTo>
                  <a:lnTo>
                    <a:pt x="40881" y="6545"/>
                  </a:lnTo>
                  <a:lnTo>
                    <a:pt x="36886" y="12522"/>
                  </a:lnTo>
                  <a:lnTo>
                    <a:pt x="2874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30"/>
            <p:cNvSpPr/>
            <p:nvPr/>
          </p:nvSpPr>
          <p:spPr>
            <a:xfrm>
              <a:off x="6076550" y="1748550"/>
              <a:ext cx="1166525" cy="1105250"/>
            </a:xfrm>
            <a:custGeom>
              <a:rect b="b" l="l" r="r" t="t"/>
              <a:pathLst>
                <a:path extrusionOk="0" h="44210" w="46661">
                  <a:moveTo>
                    <a:pt x="23571" y="0"/>
                  </a:moveTo>
                  <a:lnTo>
                    <a:pt x="16886" y="10270"/>
                  </a:lnTo>
                  <a:lnTo>
                    <a:pt x="13613" y="5383"/>
                  </a:lnTo>
                  <a:lnTo>
                    <a:pt x="2947" y="21319"/>
                  </a:lnTo>
                  <a:cubicBezTo>
                    <a:pt x="794" y="24208"/>
                    <a:pt x="1" y="27877"/>
                    <a:pt x="752" y="31404"/>
                  </a:cubicBezTo>
                  <a:cubicBezTo>
                    <a:pt x="1602" y="38557"/>
                    <a:pt x="11489" y="44209"/>
                    <a:pt x="23571" y="44209"/>
                  </a:cubicBezTo>
                  <a:cubicBezTo>
                    <a:pt x="35640" y="44209"/>
                    <a:pt x="45527" y="38572"/>
                    <a:pt x="46377" y="31404"/>
                  </a:cubicBezTo>
                  <a:cubicBezTo>
                    <a:pt x="46561" y="30540"/>
                    <a:pt x="46660" y="29662"/>
                    <a:pt x="46660" y="28769"/>
                  </a:cubicBezTo>
                  <a:cubicBezTo>
                    <a:pt x="46660" y="26078"/>
                    <a:pt x="45782" y="23472"/>
                    <a:pt x="44181" y="21319"/>
                  </a:cubicBezTo>
                  <a:lnTo>
                    <a:pt x="33515" y="5383"/>
                  </a:lnTo>
                  <a:lnTo>
                    <a:pt x="30243" y="10270"/>
                  </a:lnTo>
                  <a:lnTo>
                    <a:pt x="2357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30"/>
            <p:cNvSpPr/>
            <p:nvPr/>
          </p:nvSpPr>
          <p:spPr>
            <a:xfrm>
              <a:off x="6200150" y="1930575"/>
              <a:ext cx="921450" cy="873300"/>
            </a:xfrm>
            <a:custGeom>
              <a:rect b="b" l="l" r="r" t="t"/>
              <a:pathLst>
                <a:path extrusionOk="0" h="34932" w="36858">
                  <a:moveTo>
                    <a:pt x="18627" y="0"/>
                  </a:moveTo>
                  <a:lnTo>
                    <a:pt x="13344" y="8103"/>
                  </a:lnTo>
                  <a:lnTo>
                    <a:pt x="10766" y="4236"/>
                  </a:lnTo>
                  <a:lnTo>
                    <a:pt x="2338" y="16828"/>
                  </a:lnTo>
                  <a:cubicBezTo>
                    <a:pt x="638" y="19109"/>
                    <a:pt x="0" y="22027"/>
                    <a:pt x="610" y="24803"/>
                  </a:cubicBezTo>
                  <a:cubicBezTo>
                    <a:pt x="1275" y="30455"/>
                    <a:pt x="9094" y="34931"/>
                    <a:pt x="18627" y="34931"/>
                  </a:cubicBezTo>
                  <a:cubicBezTo>
                    <a:pt x="28146" y="34931"/>
                    <a:pt x="35965" y="30469"/>
                    <a:pt x="36631" y="24817"/>
                  </a:cubicBezTo>
                  <a:cubicBezTo>
                    <a:pt x="36787" y="24123"/>
                    <a:pt x="36858" y="23429"/>
                    <a:pt x="36858" y="22721"/>
                  </a:cubicBezTo>
                  <a:cubicBezTo>
                    <a:pt x="36858" y="20596"/>
                    <a:pt x="36178" y="18528"/>
                    <a:pt x="34903" y="16828"/>
                  </a:cubicBezTo>
                  <a:lnTo>
                    <a:pt x="26489" y="4236"/>
                  </a:lnTo>
                  <a:lnTo>
                    <a:pt x="23897" y="8103"/>
                  </a:lnTo>
                  <a:lnTo>
                    <a:pt x="186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30"/>
            <p:cNvSpPr/>
            <p:nvPr/>
          </p:nvSpPr>
          <p:spPr>
            <a:xfrm>
              <a:off x="4784000" y="1243225"/>
              <a:ext cx="1763575" cy="1671475"/>
            </a:xfrm>
            <a:custGeom>
              <a:rect b="b" l="l" r="r" t="t"/>
              <a:pathLst>
                <a:path extrusionOk="0" h="66859" w="70543">
                  <a:moveTo>
                    <a:pt x="35640" y="0"/>
                  </a:moveTo>
                  <a:lnTo>
                    <a:pt x="25540" y="15525"/>
                  </a:lnTo>
                  <a:lnTo>
                    <a:pt x="20582" y="8117"/>
                  </a:lnTo>
                  <a:lnTo>
                    <a:pt x="4463" y="32225"/>
                  </a:lnTo>
                  <a:cubicBezTo>
                    <a:pt x="1205" y="36602"/>
                    <a:pt x="1" y="42169"/>
                    <a:pt x="1148" y="47495"/>
                  </a:cubicBezTo>
                  <a:cubicBezTo>
                    <a:pt x="2423" y="58317"/>
                    <a:pt x="17367" y="66859"/>
                    <a:pt x="35640" y="66859"/>
                  </a:cubicBezTo>
                  <a:cubicBezTo>
                    <a:pt x="53898" y="66859"/>
                    <a:pt x="68843" y="58331"/>
                    <a:pt x="70117" y="47509"/>
                  </a:cubicBezTo>
                  <a:cubicBezTo>
                    <a:pt x="70401" y="46192"/>
                    <a:pt x="70542" y="44846"/>
                    <a:pt x="70542" y="43501"/>
                  </a:cubicBezTo>
                  <a:cubicBezTo>
                    <a:pt x="70542" y="39435"/>
                    <a:pt x="69239" y="35483"/>
                    <a:pt x="66803" y="32225"/>
                  </a:cubicBezTo>
                  <a:lnTo>
                    <a:pt x="50683" y="8117"/>
                  </a:lnTo>
                  <a:lnTo>
                    <a:pt x="45725" y="15525"/>
                  </a:lnTo>
                  <a:lnTo>
                    <a:pt x="3564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30"/>
            <p:cNvSpPr/>
            <p:nvPr/>
          </p:nvSpPr>
          <p:spPr>
            <a:xfrm>
              <a:off x="4944075" y="1468800"/>
              <a:ext cx="1446625" cy="1370825"/>
            </a:xfrm>
            <a:custGeom>
              <a:rect b="b" l="l" r="r" t="t"/>
              <a:pathLst>
                <a:path extrusionOk="0" h="54833" w="57865">
                  <a:moveTo>
                    <a:pt x="29237" y="0"/>
                  </a:moveTo>
                  <a:lnTo>
                    <a:pt x="20950" y="12734"/>
                  </a:lnTo>
                  <a:lnTo>
                    <a:pt x="16899" y="6658"/>
                  </a:lnTo>
                  <a:lnTo>
                    <a:pt x="3669" y="26432"/>
                  </a:lnTo>
                  <a:cubicBezTo>
                    <a:pt x="992" y="30016"/>
                    <a:pt x="0" y="34591"/>
                    <a:pt x="949" y="38954"/>
                  </a:cubicBezTo>
                  <a:cubicBezTo>
                    <a:pt x="1998" y="47821"/>
                    <a:pt x="14264" y="54833"/>
                    <a:pt x="29237" y="54833"/>
                  </a:cubicBezTo>
                  <a:cubicBezTo>
                    <a:pt x="44209" y="54833"/>
                    <a:pt x="56462" y="47835"/>
                    <a:pt x="57510" y="38954"/>
                  </a:cubicBezTo>
                  <a:cubicBezTo>
                    <a:pt x="57737" y="37877"/>
                    <a:pt x="57864" y="36772"/>
                    <a:pt x="57864" y="35667"/>
                  </a:cubicBezTo>
                  <a:cubicBezTo>
                    <a:pt x="57864" y="32339"/>
                    <a:pt x="56788" y="29095"/>
                    <a:pt x="54790" y="26432"/>
                  </a:cubicBezTo>
                  <a:lnTo>
                    <a:pt x="41575" y="6658"/>
                  </a:lnTo>
                  <a:lnTo>
                    <a:pt x="37509" y="12734"/>
                  </a:lnTo>
                  <a:lnTo>
                    <a:pt x="2923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30"/>
            <p:cNvSpPr/>
            <p:nvPr/>
          </p:nvSpPr>
          <p:spPr>
            <a:xfrm>
              <a:off x="5098125" y="1694725"/>
              <a:ext cx="1142075" cy="1082225"/>
            </a:xfrm>
            <a:custGeom>
              <a:rect b="b" l="l" r="r" t="t"/>
              <a:pathLst>
                <a:path extrusionOk="0" h="43289" w="45683">
                  <a:moveTo>
                    <a:pt x="23075" y="0"/>
                  </a:moveTo>
                  <a:lnTo>
                    <a:pt x="16531" y="10043"/>
                  </a:lnTo>
                  <a:lnTo>
                    <a:pt x="13329" y="5256"/>
                  </a:lnTo>
                  <a:lnTo>
                    <a:pt x="2890" y="20865"/>
                  </a:lnTo>
                  <a:cubicBezTo>
                    <a:pt x="779" y="23698"/>
                    <a:pt x="0" y="27296"/>
                    <a:pt x="737" y="30752"/>
                  </a:cubicBezTo>
                  <a:cubicBezTo>
                    <a:pt x="1572" y="37750"/>
                    <a:pt x="11247" y="43288"/>
                    <a:pt x="23075" y="43288"/>
                  </a:cubicBezTo>
                  <a:cubicBezTo>
                    <a:pt x="34888" y="43288"/>
                    <a:pt x="44563" y="37764"/>
                    <a:pt x="45399" y="30752"/>
                  </a:cubicBezTo>
                  <a:cubicBezTo>
                    <a:pt x="45583" y="29903"/>
                    <a:pt x="45668" y="29024"/>
                    <a:pt x="45682" y="28160"/>
                  </a:cubicBezTo>
                  <a:cubicBezTo>
                    <a:pt x="45682" y="25526"/>
                    <a:pt x="44832" y="22962"/>
                    <a:pt x="43260" y="20865"/>
                  </a:cubicBezTo>
                  <a:lnTo>
                    <a:pt x="32806" y="5256"/>
                  </a:lnTo>
                  <a:lnTo>
                    <a:pt x="29605" y="10043"/>
                  </a:lnTo>
                  <a:lnTo>
                    <a:pt x="230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30"/>
            <p:cNvSpPr/>
            <p:nvPr/>
          </p:nvSpPr>
          <p:spPr>
            <a:xfrm>
              <a:off x="4115425" y="2203225"/>
              <a:ext cx="3098600" cy="1352000"/>
            </a:xfrm>
            <a:custGeom>
              <a:rect b="b" l="l" r="r" t="t"/>
              <a:pathLst>
                <a:path extrusionOk="0" h="54080" w="123944">
                  <a:moveTo>
                    <a:pt x="81513" y="0"/>
                  </a:moveTo>
                  <a:cubicBezTo>
                    <a:pt x="75315" y="0"/>
                    <a:pt x="69569" y="3286"/>
                    <a:pt x="66420" y="8670"/>
                  </a:cubicBezTo>
                  <a:cubicBezTo>
                    <a:pt x="63773" y="5477"/>
                    <a:pt x="59869" y="3702"/>
                    <a:pt x="55843" y="3702"/>
                  </a:cubicBezTo>
                  <a:cubicBezTo>
                    <a:pt x="54548" y="3702"/>
                    <a:pt x="53240" y="3886"/>
                    <a:pt x="51957" y="4265"/>
                  </a:cubicBezTo>
                  <a:cubicBezTo>
                    <a:pt x="46702" y="5809"/>
                    <a:pt x="42849" y="10342"/>
                    <a:pt x="42198" y="15795"/>
                  </a:cubicBezTo>
                  <a:cubicBezTo>
                    <a:pt x="41087" y="15488"/>
                    <a:pt x="39960" y="15339"/>
                    <a:pt x="38845" y="15339"/>
                  </a:cubicBezTo>
                  <a:cubicBezTo>
                    <a:pt x="34924" y="15339"/>
                    <a:pt x="31148" y="17180"/>
                    <a:pt x="28755" y="20455"/>
                  </a:cubicBezTo>
                  <a:cubicBezTo>
                    <a:pt x="25790" y="18456"/>
                    <a:pt x="22380" y="17464"/>
                    <a:pt x="18979" y="17464"/>
                  </a:cubicBezTo>
                  <a:cubicBezTo>
                    <a:pt x="15198" y="17464"/>
                    <a:pt x="11426" y="18690"/>
                    <a:pt x="8287" y="21121"/>
                  </a:cubicBezTo>
                  <a:cubicBezTo>
                    <a:pt x="2323" y="25739"/>
                    <a:pt x="0" y="33657"/>
                    <a:pt x="2536" y="40754"/>
                  </a:cubicBezTo>
                  <a:cubicBezTo>
                    <a:pt x="5009" y="47730"/>
                    <a:pt x="11600" y="52374"/>
                    <a:pt x="18964" y="52374"/>
                  </a:cubicBezTo>
                  <a:cubicBezTo>
                    <a:pt x="19106" y="52374"/>
                    <a:pt x="19249" y="52373"/>
                    <a:pt x="19392" y="52369"/>
                  </a:cubicBezTo>
                  <a:cubicBezTo>
                    <a:pt x="26928" y="52199"/>
                    <a:pt x="33500" y="47199"/>
                    <a:pt x="35682" y="39975"/>
                  </a:cubicBezTo>
                  <a:cubicBezTo>
                    <a:pt x="36722" y="40245"/>
                    <a:pt x="37785" y="40379"/>
                    <a:pt x="38845" y="40379"/>
                  </a:cubicBezTo>
                  <a:cubicBezTo>
                    <a:pt x="40786" y="40379"/>
                    <a:pt x="42714" y="39929"/>
                    <a:pt x="44464" y="39040"/>
                  </a:cubicBezTo>
                  <a:cubicBezTo>
                    <a:pt x="45498" y="46391"/>
                    <a:pt x="51065" y="52284"/>
                    <a:pt x="58346" y="53743"/>
                  </a:cubicBezTo>
                  <a:cubicBezTo>
                    <a:pt x="59485" y="53969"/>
                    <a:pt x="60627" y="54079"/>
                    <a:pt x="61758" y="54079"/>
                  </a:cubicBezTo>
                  <a:cubicBezTo>
                    <a:pt x="67852" y="54079"/>
                    <a:pt x="73610" y="50886"/>
                    <a:pt x="76789" y="45485"/>
                  </a:cubicBezTo>
                  <a:cubicBezTo>
                    <a:pt x="79270" y="47949"/>
                    <a:pt x="82450" y="49128"/>
                    <a:pt x="85601" y="49128"/>
                  </a:cubicBezTo>
                  <a:cubicBezTo>
                    <a:pt x="89933" y="49128"/>
                    <a:pt x="94212" y="46899"/>
                    <a:pt x="96549" y="42709"/>
                  </a:cubicBezTo>
                  <a:cubicBezTo>
                    <a:pt x="98234" y="47156"/>
                    <a:pt x="102101" y="50429"/>
                    <a:pt x="106762" y="51335"/>
                  </a:cubicBezTo>
                  <a:cubicBezTo>
                    <a:pt x="107649" y="51510"/>
                    <a:pt x="108541" y="51595"/>
                    <a:pt x="109426" y="51595"/>
                  </a:cubicBezTo>
                  <a:cubicBezTo>
                    <a:pt x="113207" y="51595"/>
                    <a:pt x="116868" y="50037"/>
                    <a:pt x="119496" y="47213"/>
                  </a:cubicBezTo>
                  <a:cubicBezTo>
                    <a:pt x="122740" y="43728"/>
                    <a:pt x="123944" y="38813"/>
                    <a:pt x="122683" y="34224"/>
                  </a:cubicBezTo>
                  <a:cubicBezTo>
                    <a:pt x="121437" y="29634"/>
                    <a:pt x="117895" y="26008"/>
                    <a:pt x="113334" y="24662"/>
                  </a:cubicBezTo>
                  <a:cubicBezTo>
                    <a:pt x="114340" y="20271"/>
                    <a:pt x="112895" y="15682"/>
                    <a:pt x="109581" y="12636"/>
                  </a:cubicBezTo>
                  <a:cubicBezTo>
                    <a:pt x="107234" y="10490"/>
                    <a:pt x="104205" y="9350"/>
                    <a:pt x="101124" y="9350"/>
                  </a:cubicBezTo>
                  <a:cubicBezTo>
                    <a:pt x="99833" y="9350"/>
                    <a:pt x="98534" y="9549"/>
                    <a:pt x="97271" y="9959"/>
                  </a:cubicBezTo>
                  <a:cubicBezTo>
                    <a:pt x="94481" y="4123"/>
                    <a:pt x="88701" y="299"/>
                    <a:pt x="82242" y="15"/>
                  </a:cubicBezTo>
                  <a:cubicBezTo>
                    <a:pt x="81998" y="5"/>
                    <a:pt x="81755" y="0"/>
                    <a:pt x="815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30"/>
            <p:cNvSpPr/>
            <p:nvPr/>
          </p:nvSpPr>
          <p:spPr>
            <a:xfrm>
              <a:off x="4339700" y="2686725"/>
              <a:ext cx="451850" cy="102625"/>
            </a:xfrm>
            <a:custGeom>
              <a:rect b="b" l="l" r="r" t="t"/>
              <a:pathLst>
                <a:path extrusionOk="0" h="4105" w="18074">
                  <a:moveTo>
                    <a:pt x="10299" y="0"/>
                  </a:moveTo>
                  <a:cubicBezTo>
                    <a:pt x="6779" y="0"/>
                    <a:pt x="3256" y="881"/>
                    <a:pt x="491" y="2971"/>
                  </a:cubicBezTo>
                  <a:cubicBezTo>
                    <a:pt x="1" y="3345"/>
                    <a:pt x="310" y="4104"/>
                    <a:pt x="775" y="4104"/>
                  </a:cubicBezTo>
                  <a:cubicBezTo>
                    <a:pt x="874" y="4104"/>
                    <a:pt x="980" y="4070"/>
                    <a:pt x="1086" y="3991"/>
                  </a:cubicBezTo>
                  <a:cubicBezTo>
                    <a:pt x="3701" y="2013"/>
                    <a:pt x="6997" y="1181"/>
                    <a:pt x="10297" y="1181"/>
                  </a:cubicBezTo>
                  <a:cubicBezTo>
                    <a:pt x="12647" y="1181"/>
                    <a:pt x="14998" y="1603"/>
                    <a:pt x="17107" y="2334"/>
                  </a:cubicBezTo>
                  <a:cubicBezTo>
                    <a:pt x="17176" y="2357"/>
                    <a:pt x="17241" y="2367"/>
                    <a:pt x="17301" y="2367"/>
                  </a:cubicBezTo>
                  <a:cubicBezTo>
                    <a:pt x="17879" y="2367"/>
                    <a:pt x="18074" y="1417"/>
                    <a:pt x="17433" y="1186"/>
                  </a:cubicBezTo>
                  <a:cubicBezTo>
                    <a:pt x="15232" y="433"/>
                    <a:pt x="12766" y="0"/>
                    <a:pt x="102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30"/>
            <p:cNvSpPr/>
            <p:nvPr/>
          </p:nvSpPr>
          <p:spPr>
            <a:xfrm>
              <a:off x="5255250" y="2346375"/>
              <a:ext cx="505475" cy="180900"/>
            </a:xfrm>
            <a:custGeom>
              <a:rect b="b" l="l" r="r" t="t"/>
              <a:pathLst>
                <a:path extrusionOk="0" h="7236" w="20219">
                  <a:moveTo>
                    <a:pt x="10396" y="0"/>
                  </a:moveTo>
                  <a:cubicBezTo>
                    <a:pt x="5947" y="0"/>
                    <a:pt x="1660" y="1979"/>
                    <a:pt x="146" y="6514"/>
                  </a:cubicBezTo>
                  <a:cubicBezTo>
                    <a:pt x="1" y="6950"/>
                    <a:pt x="350" y="7236"/>
                    <a:pt x="707" y="7236"/>
                  </a:cubicBezTo>
                  <a:cubicBezTo>
                    <a:pt x="941" y="7236"/>
                    <a:pt x="1178" y="7112"/>
                    <a:pt x="1279" y="6825"/>
                  </a:cubicBezTo>
                  <a:lnTo>
                    <a:pt x="1265" y="6825"/>
                  </a:lnTo>
                  <a:cubicBezTo>
                    <a:pt x="2228" y="3992"/>
                    <a:pt x="5033" y="2038"/>
                    <a:pt x="7823" y="1386"/>
                  </a:cubicBezTo>
                  <a:cubicBezTo>
                    <a:pt x="8653" y="1192"/>
                    <a:pt x="9532" y="1099"/>
                    <a:pt x="10428" y="1099"/>
                  </a:cubicBezTo>
                  <a:cubicBezTo>
                    <a:pt x="13466" y="1099"/>
                    <a:pt x="16708" y="2174"/>
                    <a:pt x="18929" y="4077"/>
                  </a:cubicBezTo>
                  <a:cubicBezTo>
                    <a:pt x="19050" y="4180"/>
                    <a:pt x="19183" y="4224"/>
                    <a:pt x="19313" y="4224"/>
                  </a:cubicBezTo>
                  <a:cubicBezTo>
                    <a:pt x="19792" y="4224"/>
                    <a:pt x="20218" y="3632"/>
                    <a:pt x="19750" y="3242"/>
                  </a:cubicBezTo>
                  <a:cubicBezTo>
                    <a:pt x="17326" y="1168"/>
                    <a:pt x="13813" y="0"/>
                    <a:pt x="1039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30"/>
            <p:cNvSpPr/>
            <p:nvPr/>
          </p:nvSpPr>
          <p:spPr>
            <a:xfrm>
              <a:off x="5282075" y="3210275"/>
              <a:ext cx="700100" cy="301950"/>
            </a:xfrm>
            <a:custGeom>
              <a:rect b="b" l="l" r="r" t="t"/>
              <a:pathLst>
                <a:path extrusionOk="0" h="12078" w="28004">
                  <a:moveTo>
                    <a:pt x="713" y="1"/>
                  </a:moveTo>
                  <a:cubicBezTo>
                    <a:pt x="351" y="1"/>
                    <a:pt x="1" y="284"/>
                    <a:pt x="164" y="713"/>
                  </a:cubicBezTo>
                  <a:cubicBezTo>
                    <a:pt x="1977" y="5486"/>
                    <a:pt x="5929" y="9835"/>
                    <a:pt x="10816" y="11436"/>
                  </a:cubicBezTo>
                  <a:cubicBezTo>
                    <a:pt x="12155" y="11873"/>
                    <a:pt x="13558" y="12077"/>
                    <a:pt x="14974" y="12077"/>
                  </a:cubicBezTo>
                  <a:cubicBezTo>
                    <a:pt x="19700" y="12077"/>
                    <a:pt x="24564" y="9802"/>
                    <a:pt x="27615" y="6336"/>
                  </a:cubicBezTo>
                  <a:cubicBezTo>
                    <a:pt x="28003" y="5905"/>
                    <a:pt x="27612" y="5318"/>
                    <a:pt x="27185" y="5318"/>
                  </a:cubicBezTo>
                  <a:cubicBezTo>
                    <a:pt x="27050" y="5318"/>
                    <a:pt x="26912" y="5376"/>
                    <a:pt x="26794" y="5515"/>
                  </a:cubicBezTo>
                  <a:cubicBezTo>
                    <a:pt x="23878" y="8809"/>
                    <a:pt x="19405" y="10862"/>
                    <a:pt x="14991" y="10862"/>
                  </a:cubicBezTo>
                  <a:cubicBezTo>
                    <a:pt x="13787" y="10862"/>
                    <a:pt x="12587" y="10709"/>
                    <a:pt x="11425" y="10387"/>
                  </a:cubicBezTo>
                  <a:cubicBezTo>
                    <a:pt x="6807" y="9112"/>
                    <a:pt x="2940" y="4735"/>
                    <a:pt x="1297" y="401"/>
                  </a:cubicBezTo>
                  <a:cubicBezTo>
                    <a:pt x="1191" y="121"/>
                    <a:pt x="950" y="1"/>
                    <a:pt x="7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30"/>
            <p:cNvSpPr/>
            <p:nvPr/>
          </p:nvSpPr>
          <p:spPr>
            <a:xfrm>
              <a:off x="6618600" y="2898725"/>
              <a:ext cx="563925" cy="520000"/>
            </a:xfrm>
            <a:custGeom>
              <a:rect b="b" l="l" r="r" t="t"/>
              <a:pathLst>
                <a:path extrusionOk="0" h="20800" w="22557">
                  <a:moveTo>
                    <a:pt x="16035" y="1"/>
                  </a:moveTo>
                  <a:cubicBezTo>
                    <a:pt x="15562" y="1"/>
                    <a:pt x="15254" y="760"/>
                    <a:pt x="15757" y="1134"/>
                  </a:cubicBezTo>
                  <a:cubicBezTo>
                    <a:pt x="21055" y="4959"/>
                    <a:pt x="20984" y="12792"/>
                    <a:pt x="16324" y="17056"/>
                  </a:cubicBezTo>
                  <a:cubicBezTo>
                    <a:pt x="14421" y="18800"/>
                    <a:pt x="12131" y="19565"/>
                    <a:pt x="9811" y="19565"/>
                  </a:cubicBezTo>
                  <a:cubicBezTo>
                    <a:pt x="6743" y="19565"/>
                    <a:pt x="3621" y="18228"/>
                    <a:pt x="1266" y="16050"/>
                  </a:cubicBezTo>
                  <a:cubicBezTo>
                    <a:pt x="1144" y="15937"/>
                    <a:pt x="1008" y="15890"/>
                    <a:pt x="876" y="15890"/>
                  </a:cubicBezTo>
                  <a:cubicBezTo>
                    <a:pt x="412" y="15890"/>
                    <a:pt x="0" y="16478"/>
                    <a:pt x="430" y="16886"/>
                  </a:cubicBezTo>
                  <a:cubicBezTo>
                    <a:pt x="2074" y="18387"/>
                    <a:pt x="4128" y="19506"/>
                    <a:pt x="6210" y="20215"/>
                  </a:cubicBezTo>
                  <a:cubicBezTo>
                    <a:pt x="7387" y="20610"/>
                    <a:pt x="8567" y="20800"/>
                    <a:pt x="9724" y="20800"/>
                  </a:cubicBezTo>
                  <a:cubicBezTo>
                    <a:pt x="12426" y="20800"/>
                    <a:pt x="15008" y="19766"/>
                    <a:pt x="17159" y="17892"/>
                  </a:cubicBezTo>
                  <a:cubicBezTo>
                    <a:pt x="22556" y="13189"/>
                    <a:pt x="22117" y="4279"/>
                    <a:pt x="16352" y="115"/>
                  </a:cubicBezTo>
                  <a:cubicBezTo>
                    <a:pt x="16243" y="35"/>
                    <a:pt x="16135" y="1"/>
                    <a:pt x="160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30"/>
            <p:cNvSpPr/>
            <p:nvPr/>
          </p:nvSpPr>
          <p:spPr>
            <a:xfrm>
              <a:off x="6532450" y="2470475"/>
              <a:ext cx="323525" cy="125450"/>
            </a:xfrm>
            <a:custGeom>
              <a:rect b="b" l="l" r="r" t="t"/>
              <a:pathLst>
                <a:path extrusionOk="0" h="5018" w="12941">
                  <a:moveTo>
                    <a:pt x="3621" y="0"/>
                  </a:moveTo>
                  <a:cubicBezTo>
                    <a:pt x="2629" y="0"/>
                    <a:pt x="1644" y="96"/>
                    <a:pt x="703" y="275"/>
                  </a:cubicBezTo>
                  <a:cubicBezTo>
                    <a:pt x="1" y="421"/>
                    <a:pt x="241" y="1423"/>
                    <a:pt x="879" y="1423"/>
                  </a:cubicBezTo>
                  <a:cubicBezTo>
                    <a:pt x="922" y="1423"/>
                    <a:pt x="968" y="1418"/>
                    <a:pt x="1015" y="1408"/>
                  </a:cubicBezTo>
                  <a:lnTo>
                    <a:pt x="1015" y="1408"/>
                  </a:lnTo>
                  <a:lnTo>
                    <a:pt x="1001" y="1422"/>
                  </a:lnTo>
                  <a:cubicBezTo>
                    <a:pt x="1847" y="1261"/>
                    <a:pt x="2744" y="1173"/>
                    <a:pt x="3652" y="1173"/>
                  </a:cubicBezTo>
                  <a:cubicBezTo>
                    <a:pt x="6726" y="1173"/>
                    <a:pt x="9919" y="2181"/>
                    <a:pt x="11625" y="4751"/>
                  </a:cubicBezTo>
                  <a:cubicBezTo>
                    <a:pt x="11753" y="4940"/>
                    <a:pt x="11936" y="5018"/>
                    <a:pt x="12117" y="5018"/>
                  </a:cubicBezTo>
                  <a:cubicBezTo>
                    <a:pt x="12534" y="5018"/>
                    <a:pt x="12941" y="4601"/>
                    <a:pt x="12645" y="4156"/>
                  </a:cubicBezTo>
                  <a:cubicBezTo>
                    <a:pt x="10670" y="1189"/>
                    <a:pt x="7107" y="0"/>
                    <a:pt x="36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30"/>
            <p:cNvSpPr/>
            <p:nvPr/>
          </p:nvSpPr>
          <p:spPr>
            <a:xfrm>
              <a:off x="4457050" y="2915825"/>
              <a:ext cx="825225" cy="145375"/>
            </a:xfrm>
            <a:custGeom>
              <a:rect b="b" l="l" r="r" t="t"/>
              <a:pathLst>
                <a:path extrusionOk="0" h="5815" w="33009">
                  <a:moveTo>
                    <a:pt x="28491" y="0"/>
                  </a:moveTo>
                  <a:cubicBezTo>
                    <a:pt x="26649" y="0"/>
                    <a:pt x="24806" y="140"/>
                    <a:pt x="22980" y="422"/>
                  </a:cubicBezTo>
                  <a:cubicBezTo>
                    <a:pt x="20416" y="833"/>
                    <a:pt x="17952" y="1654"/>
                    <a:pt x="15501" y="2490"/>
                  </a:cubicBezTo>
                  <a:cubicBezTo>
                    <a:pt x="12856" y="3397"/>
                    <a:pt x="10364" y="3955"/>
                    <a:pt x="7624" y="3955"/>
                  </a:cubicBezTo>
                  <a:cubicBezTo>
                    <a:pt x="7238" y="3955"/>
                    <a:pt x="6847" y="3944"/>
                    <a:pt x="6450" y="3921"/>
                  </a:cubicBezTo>
                  <a:cubicBezTo>
                    <a:pt x="4792" y="3836"/>
                    <a:pt x="3135" y="3581"/>
                    <a:pt x="1534" y="3156"/>
                  </a:cubicBezTo>
                  <a:cubicBezTo>
                    <a:pt x="1438" y="3129"/>
                    <a:pt x="1347" y="3116"/>
                    <a:pt x="1261" y="3116"/>
                  </a:cubicBezTo>
                  <a:cubicBezTo>
                    <a:pt x="318" y="3116"/>
                    <a:pt x="0" y="4627"/>
                    <a:pt x="1039" y="4912"/>
                  </a:cubicBezTo>
                  <a:cubicBezTo>
                    <a:pt x="3180" y="5501"/>
                    <a:pt x="5430" y="5815"/>
                    <a:pt x="7673" y="5815"/>
                  </a:cubicBezTo>
                  <a:cubicBezTo>
                    <a:pt x="10074" y="5815"/>
                    <a:pt x="12467" y="5455"/>
                    <a:pt x="14708" y="4686"/>
                  </a:cubicBezTo>
                  <a:cubicBezTo>
                    <a:pt x="17172" y="3850"/>
                    <a:pt x="19609" y="2986"/>
                    <a:pt x="22159" y="2434"/>
                  </a:cubicBezTo>
                  <a:cubicBezTo>
                    <a:pt x="24172" y="1995"/>
                    <a:pt x="26213" y="1822"/>
                    <a:pt x="28257" y="1822"/>
                  </a:cubicBezTo>
                  <a:cubicBezTo>
                    <a:pt x="29450" y="1822"/>
                    <a:pt x="30643" y="1881"/>
                    <a:pt x="31833" y="1980"/>
                  </a:cubicBezTo>
                  <a:cubicBezTo>
                    <a:pt x="31860" y="1982"/>
                    <a:pt x="31886" y="1983"/>
                    <a:pt x="31912" y="1983"/>
                  </a:cubicBezTo>
                  <a:cubicBezTo>
                    <a:pt x="33008" y="1983"/>
                    <a:pt x="32982" y="250"/>
                    <a:pt x="31833" y="153"/>
                  </a:cubicBezTo>
                  <a:cubicBezTo>
                    <a:pt x="30722" y="51"/>
                    <a:pt x="29607" y="0"/>
                    <a:pt x="2849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30"/>
            <p:cNvSpPr/>
            <p:nvPr/>
          </p:nvSpPr>
          <p:spPr>
            <a:xfrm>
              <a:off x="5207550" y="2890550"/>
              <a:ext cx="325100" cy="179250"/>
            </a:xfrm>
            <a:custGeom>
              <a:rect b="b" l="l" r="r" t="t"/>
              <a:pathLst>
                <a:path extrusionOk="0" h="7170" w="13004">
                  <a:moveTo>
                    <a:pt x="2274" y="0"/>
                  </a:moveTo>
                  <a:cubicBezTo>
                    <a:pt x="1235" y="0"/>
                    <a:pt x="340" y="769"/>
                    <a:pt x="170" y="1816"/>
                  </a:cubicBezTo>
                  <a:cubicBezTo>
                    <a:pt x="0" y="2949"/>
                    <a:pt x="765" y="4025"/>
                    <a:pt x="1898" y="4238"/>
                  </a:cubicBezTo>
                  <a:lnTo>
                    <a:pt x="11941" y="7170"/>
                  </a:lnTo>
                  <a:lnTo>
                    <a:pt x="12479" y="3699"/>
                  </a:lnTo>
                  <a:lnTo>
                    <a:pt x="13004" y="229"/>
                  </a:lnTo>
                  <a:lnTo>
                    <a:pt x="2536" y="17"/>
                  </a:lnTo>
                  <a:cubicBezTo>
                    <a:pt x="2448" y="6"/>
                    <a:pt x="2361" y="0"/>
                    <a:pt x="22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30"/>
            <p:cNvSpPr/>
            <p:nvPr/>
          </p:nvSpPr>
          <p:spPr>
            <a:xfrm>
              <a:off x="4017075" y="2826400"/>
              <a:ext cx="404325" cy="268575"/>
            </a:xfrm>
            <a:custGeom>
              <a:rect b="b" l="l" r="r" t="t"/>
              <a:pathLst>
                <a:path extrusionOk="0" h="10743" w="16173">
                  <a:moveTo>
                    <a:pt x="5085" y="1"/>
                  </a:moveTo>
                  <a:cubicBezTo>
                    <a:pt x="4383" y="1"/>
                    <a:pt x="3876" y="1123"/>
                    <a:pt x="4600" y="1733"/>
                  </a:cubicBezTo>
                  <a:lnTo>
                    <a:pt x="12575" y="8390"/>
                  </a:lnTo>
                  <a:lnTo>
                    <a:pt x="1285" y="8914"/>
                  </a:lnTo>
                  <a:cubicBezTo>
                    <a:pt x="142" y="8970"/>
                    <a:pt x="1" y="10743"/>
                    <a:pt x="1119" y="10743"/>
                  </a:cubicBezTo>
                  <a:cubicBezTo>
                    <a:pt x="1137" y="10743"/>
                    <a:pt x="1154" y="10742"/>
                    <a:pt x="1172" y="10742"/>
                  </a:cubicBezTo>
                  <a:lnTo>
                    <a:pt x="14884" y="10104"/>
                  </a:lnTo>
                  <a:cubicBezTo>
                    <a:pt x="15833" y="10048"/>
                    <a:pt x="16173" y="9028"/>
                    <a:pt x="15450" y="8419"/>
                  </a:cubicBezTo>
                  <a:lnTo>
                    <a:pt x="5592" y="203"/>
                  </a:lnTo>
                  <a:cubicBezTo>
                    <a:pt x="5421" y="61"/>
                    <a:pt x="5247" y="1"/>
                    <a:pt x="50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30"/>
            <p:cNvSpPr/>
            <p:nvPr/>
          </p:nvSpPr>
          <p:spPr>
            <a:xfrm>
              <a:off x="4311250" y="3059150"/>
              <a:ext cx="207200" cy="132475"/>
            </a:xfrm>
            <a:custGeom>
              <a:rect b="b" l="l" r="r" t="t"/>
              <a:pathLst>
                <a:path extrusionOk="0" h="5299" w="8288">
                  <a:moveTo>
                    <a:pt x="1" y="1"/>
                  </a:moveTo>
                  <a:lnTo>
                    <a:pt x="1" y="5299"/>
                  </a:lnTo>
                  <a:lnTo>
                    <a:pt x="8287" y="5299"/>
                  </a:lnTo>
                  <a:lnTo>
                    <a:pt x="8287" y="1"/>
                  </a:lnTo>
                  <a:close/>
                </a:path>
              </a:pathLst>
            </a:custGeom>
            <a:solidFill>
              <a:srgbClr val="F254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30"/>
            <p:cNvSpPr/>
            <p:nvPr/>
          </p:nvSpPr>
          <p:spPr>
            <a:xfrm>
              <a:off x="4139150" y="3094925"/>
              <a:ext cx="547850" cy="1242650"/>
            </a:xfrm>
            <a:custGeom>
              <a:rect b="b" l="l" r="r" t="t"/>
              <a:pathLst>
                <a:path extrusionOk="0" h="49706" w="21914">
                  <a:moveTo>
                    <a:pt x="2918" y="1"/>
                  </a:moveTo>
                  <a:cubicBezTo>
                    <a:pt x="1304" y="1"/>
                    <a:pt x="0" y="1304"/>
                    <a:pt x="0" y="2919"/>
                  </a:cubicBezTo>
                  <a:lnTo>
                    <a:pt x="0" y="49705"/>
                  </a:lnTo>
                  <a:lnTo>
                    <a:pt x="21914" y="49705"/>
                  </a:lnTo>
                  <a:lnTo>
                    <a:pt x="21914" y="2919"/>
                  </a:lnTo>
                  <a:cubicBezTo>
                    <a:pt x="21914" y="1304"/>
                    <a:pt x="20596" y="1"/>
                    <a:pt x="189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30"/>
            <p:cNvSpPr/>
            <p:nvPr/>
          </p:nvSpPr>
          <p:spPr>
            <a:xfrm>
              <a:off x="4139150" y="4145250"/>
              <a:ext cx="547850" cy="64850"/>
            </a:xfrm>
            <a:custGeom>
              <a:rect b="b" l="l" r="r" t="t"/>
              <a:pathLst>
                <a:path extrusionOk="0" h="2594" w="21914">
                  <a:moveTo>
                    <a:pt x="0" y="1"/>
                  </a:moveTo>
                  <a:lnTo>
                    <a:pt x="0" y="2593"/>
                  </a:lnTo>
                  <a:lnTo>
                    <a:pt x="21914" y="2593"/>
                  </a:lnTo>
                  <a:lnTo>
                    <a:pt x="2191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30"/>
            <p:cNvSpPr/>
            <p:nvPr/>
          </p:nvSpPr>
          <p:spPr>
            <a:xfrm>
              <a:off x="4139150" y="3962525"/>
              <a:ext cx="547850" cy="65200"/>
            </a:xfrm>
            <a:custGeom>
              <a:rect b="b" l="l" r="r" t="t"/>
              <a:pathLst>
                <a:path extrusionOk="0" h="2608" w="21914">
                  <a:moveTo>
                    <a:pt x="0" y="1"/>
                  </a:moveTo>
                  <a:lnTo>
                    <a:pt x="0" y="2607"/>
                  </a:lnTo>
                  <a:lnTo>
                    <a:pt x="21914" y="2607"/>
                  </a:lnTo>
                  <a:lnTo>
                    <a:pt x="2191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30"/>
            <p:cNvSpPr/>
            <p:nvPr/>
          </p:nvSpPr>
          <p:spPr>
            <a:xfrm>
              <a:off x="4265575" y="2905125"/>
              <a:ext cx="261000" cy="223175"/>
            </a:xfrm>
            <a:custGeom>
              <a:rect b="b" l="l" r="r" t="t"/>
              <a:pathLst>
                <a:path extrusionOk="0" h="8927" w="10440">
                  <a:moveTo>
                    <a:pt x="5978" y="0"/>
                  </a:moveTo>
                  <a:cubicBezTo>
                    <a:pt x="1998" y="0"/>
                    <a:pt x="0" y="4802"/>
                    <a:pt x="2819" y="7607"/>
                  </a:cubicBezTo>
                  <a:cubicBezTo>
                    <a:pt x="3727" y="8519"/>
                    <a:pt x="4845" y="8927"/>
                    <a:pt x="5942" y="8927"/>
                  </a:cubicBezTo>
                  <a:cubicBezTo>
                    <a:pt x="8236" y="8927"/>
                    <a:pt x="10440" y="7145"/>
                    <a:pt x="10440" y="4462"/>
                  </a:cubicBezTo>
                  <a:cubicBezTo>
                    <a:pt x="10440" y="1997"/>
                    <a:pt x="8443" y="0"/>
                    <a:pt x="59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30"/>
            <p:cNvSpPr/>
            <p:nvPr/>
          </p:nvSpPr>
          <p:spPr>
            <a:xfrm>
              <a:off x="4315850" y="2942300"/>
              <a:ext cx="173200" cy="148650"/>
            </a:xfrm>
            <a:custGeom>
              <a:rect b="b" l="l" r="r" t="t"/>
              <a:pathLst>
                <a:path extrusionOk="0" h="5946" w="6928">
                  <a:moveTo>
                    <a:pt x="3967" y="1"/>
                  </a:moveTo>
                  <a:cubicBezTo>
                    <a:pt x="1318" y="1"/>
                    <a:pt x="1" y="3202"/>
                    <a:pt x="1856" y="5072"/>
                  </a:cubicBezTo>
                  <a:cubicBezTo>
                    <a:pt x="2460" y="5675"/>
                    <a:pt x="3203" y="5945"/>
                    <a:pt x="3932" y="5945"/>
                  </a:cubicBezTo>
                  <a:cubicBezTo>
                    <a:pt x="5460" y="5945"/>
                    <a:pt x="6927" y="4759"/>
                    <a:pt x="6927" y="2975"/>
                  </a:cubicBezTo>
                  <a:cubicBezTo>
                    <a:pt x="6927" y="1332"/>
                    <a:pt x="5596" y="1"/>
                    <a:pt x="396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30"/>
            <p:cNvSpPr/>
            <p:nvPr/>
          </p:nvSpPr>
          <p:spPr>
            <a:xfrm>
              <a:off x="4230500" y="3370075"/>
              <a:ext cx="357000" cy="491200"/>
            </a:xfrm>
            <a:custGeom>
              <a:rect b="b" l="l" r="r" t="t"/>
              <a:pathLst>
                <a:path extrusionOk="0" h="19648" w="14280">
                  <a:moveTo>
                    <a:pt x="1" y="1"/>
                  </a:moveTo>
                  <a:lnTo>
                    <a:pt x="1" y="19648"/>
                  </a:lnTo>
                  <a:lnTo>
                    <a:pt x="14279" y="19648"/>
                  </a:lnTo>
                  <a:lnTo>
                    <a:pt x="1427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30"/>
            <p:cNvSpPr/>
            <p:nvPr/>
          </p:nvSpPr>
          <p:spPr>
            <a:xfrm>
              <a:off x="4268750" y="3406550"/>
              <a:ext cx="280500" cy="422150"/>
            </a:xfrm>
            <a:custGeom>
              <a:rect b="b" l="l" r="r" t="t"/>
              <a:pathLst>
                <a:path extrusionOk="0" h="16886" w="11220">
                  <a:moveTo>
                    <a:pt x="1" y="1"/>
                  </a:moveTo>
                  <a:lnTo>
                    <a:pt x="1" y="16885"/>
                  </a:lnTo>
                  <a:lnTo>
                    <a:pt x="11219" y="16885"/>
                  </a:lnTo>
                  <a:lnTo>
                    <a:pt x="1121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1135" name="Shape 1135"/>
        <p:cNvGrpSpPr/>
        <p:nvPr/>
      </p:nvGrpSpPr>
      <p:grpSpPr>
        <a:xfrm>
          <a:off x="0" y="0"/>
          <a:ext cx="0" cy="0"/>
          <a:chOff x="0" y="0"/>
          <a:chExt cx="0" cy="0"/>
        </a:xfrm>
      </p:grpSpPr>
      <p:sp>
        <p:nvSpPr>
          <p:cNvPr id="1136" name="Google Shape;1136;p57"/>
          <p:cNvSpPr txBox="1"/>
          <p:nvPr/>
        </p:nvSpPr>
        <p:spPr>
          <a:xfrm>
            <a:off x="1068100" y="1534076"/>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1137" name="Google Shape;1137;p57"/>
          <p:cNvGrpSpPr/>
          <p:nvPr/>
        </p:nvGrpSpPr>
        <p:grpSpPr>
          <a:xfrm>
            <a:off x="5156078" y="3085736"/>
            <a:ext cx="474294" cy="551291"/>
            <a:chOff x="4727025" y="1332775"/>
            <a:chExt cx="59900" cy="69625"/>
          </a:xfrm>
        </p:grpSpPr>
        <p:sp>
          <p:nvSpPr>
            <p:cNvPr id="1138" name="Google Shape;1138;p57"/>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57"/>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 name="Google Shape;1140;p57"/>
          <p:cNvGrpSpPr/>
          <p:nvPr/>
        </p:nvGrpSpPr>
        <p:grpSpPr>
          <a:xfrm>
            <a:off x="5769734" y="2314340"/>
            <a:ext cx="555653" cy="557031"/>
            <a:chOff x="4820425" y="1329900"/>
            <a:chExt cx="70175" cy="70350"/>
          </a:xfrm>
        </p:grpSpPr>
        <p:sp>
          <p:nvSpPr>
            <p:cNvPr id="1141" name="Google Shape;1141;p57"/>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57"/>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57"/>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57"/>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 name="Google Shape;1145;p57"/>
          <p:cNvGrpSpPr/>
          <p:nvPr/>
        </p:nvGrpSpPr>
        <p:grpSpPr>
          <a:xfrm>
            <a:off x="6396103" y="2318845"/>
            <a:ext cx="582574" cy="533871"/>
            <a:chOff x="4903200" y="1331525"/>
            <a:chExt cx="73575" cy="67425"/>
          </a:xfrm>
        </p:grpSpPr>
        <p:sp>
          <p:nvSpPr>
            <p:cNvPr id="1146" name="Google Shape;1146;p57"/>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57"/>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 name="Google Shape;1148;p57"/>
          <p:cNvGrpSpPr/>
          <p:nvPr/>
        </p:nvGrpSpPr>
        <p:grpSpPr>
          <a:xfrm>
            <a:off x="5755581" y="3078709"/>
            <a:ext cx="583960" cy="565345"/>
            <a:chOff x="4815575" y="1416800"/>
            <a:chExt cx="73750" cy="71400"/>
          </a:xfrm>
        </p:grpSpPr>
        <p:sp>
          <p:nvSpPr>
            <p:cNvPr id="1149" name="Google Shape;1149;p57"/>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57"/>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57"/>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 name="Google Shape;1152;p57"/>
          <p:cNvGrpSpPr/>
          <p:nvPr/>
        </p:nvGrpSpPr>
        <p:grpSpPr>
          <a:xfrm>
            <a:off x="6390362" y="3108896"/>
            <a:ext cx="589898" cy="504970"/>
            <a:chOff x="4902475" y="1418875"/>
            <a:chExt cx="74500" cy="63775"/>
          </a:xfrm>
        </p:grpSpPr>
        <p:sp>
          <p:nvSpPr>
            <p:cNvPr id="1153" name="Google Shape;1153;p57"/>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57"/>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 name="Google Shape;1155;p57"/>
          <p:cNvGrpSpPr/>
          <p:nvPr/>
        </p:nvGrpSpPr>
        <p:grpSpPr>
          <a:xfrm>
            <a:off x="5765577" y="3826000"/>
            <a:ext cx="563967" cy="567127"/>
            <a:chOff x="4818100" y="1507675"/>
            <a:chExt cx="71225" cy="71625"/>
          </a:xfrm>
        </p:grpSpPr>
        <p:sp>
          <p:nvSpPr>
            <p:cNvPr id="1156" name="Google Shape;1156;p57"/>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57"/>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57"/>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57"/>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 name="Google Shape;1160;p57"/>
          <p:cNvGrpSpPr/>
          <p:nvPr/>
        </p:nvGrpSpPr>
        <p:grpSpPr>
          <a:xfrm>
            <a:off x="5079075" y="3829461"/>
            <a:ext cx="628301" cy="588505"/>
            <a:chOff x="4721450" y="1509475"/>
            <a:chExt cx="79350" cy="74325"/>
          </a:xfrm>
        </p:grpSpPr>
        <p:sp>
          <p:nvSpPr>
            <p:cNvPr id="1161" name="Google Shape;1161;p57"/>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57"/>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57"/>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57"/>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 name="Google Shape;1165;p57"/>
          <p:cNvGrpSpPr/>
          <p:nvPr/>
        </p:nvGrpSpPr>
        <p:grpSpPr>
          <a:xfrm>
            <a:off x="6424608" y="3814027"/>
            <a:ext cx="557038" cy="562772"/>
            <a:chOff x="4906800" y="1507500"/>
            <a:chExt cx="70350" cy="71075"/>
          </a:xfrm>
        </p:grpSpPr>
        <p:sp>
          <p:nvSpPr>
            <p:cNvPr id="1166" name="Google Shape;1166;p57"/>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57"/>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57"/>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57"/>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57"/>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 name="Google Shape;1171;p57"/>
          <p:cNvGrpSpPr/>
          <p:nvPr/>
        </p:nvGrpSpPr>
        <p:grpSpPr>
          <a:xfrm>
            <a:off x="4462216" y="2340963"/>
            <a:ext cx="517934" cy="517934"/>
            <a:chOff x="3736598" y="2170606"/>
            <a:chExt cx="404889" cy="404889"/>
          </a:xfrm>
        </p:grpSpPr>
        <p:sp>
          <p:nvSpPr>
            <p:cNvPr id="1172" name="Google Shape;1172;p57"/>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57"/>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57"/>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57"/>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 name="Google Shape;1176;p57"/>
          <p:cNvGrpSpPr/>
          <p:nvPr/>
        </p:nvGrpSpPr>
        <p:grpSpPr>
          <a:xfrm>
            <a:off x="3729277" y="2341061"/>
            <a:ext cx="586986" cy="517740"/>
            <a:chOff x="3161917" y="2170682"/>
            <a:chExt cx="458870" cy="404737"/>
          </a:xfrm>
        </p:grpSpPr>
        <p:sp>
          <p:nvSpPr>
            <p:cNvPr id="1177" name="Google Shape;1177;p57"/>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57"/>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57"/>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 name="Google Shape;1180;p57"/>
          <p:cNvGrpSpPr/>
          <p:nvPr/>
        </p:nvGrpSpPr>
        <p:grpSpPr>
          <a:xfrm>
            <a:off x="3752299" y="3102400"/>
            <a:ext cx="540943" cy="517963"/>
            <a:chOff x="3179914" y="2889488"/>
            <a:chExt cx="422876" cy="404911"/>
          </a:xfrm>
        </p:grpSpPr>
        <p:sp>
          <p:nvSpPr>
            <p:cNvPr id="1181" name="Google Shape;1181;p57"/>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57"/>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57"/>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57"/>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57"/>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57"/>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 name="Google Shape;1187;p57"/>
          <p:cNvGrpSpPr/>
          <p:nvPr/>
        </p:nvGrpSpPr>
        <p:grpSpPr>
          <a:xfrm>
            <a:off x="4453093" y="3102358"/>
            <a:ext cx="536180" cy="518047"/>
            <a:chOff x="3729467" y="2889422"/>
            <a:chExt cx="419153" cy="404977"/>
          </a:xfrm>
        </p:grpSpPr>
        <p:sp>
          <p:nvSpPr>
            <p:cNvPr id="1188" name="Google Shape;1188;p57"/>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57"/>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57"/>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57"/>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57"/>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57"/>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57"/>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 name="Google Shape;1195;p57"/>
          <p:cNvGrpSpPr/>
          <p:nvPr/>
        </p:nvGrpSpPr>
        <p:grpSpPr>
          <a:xfrm>
            <a:off x="1990126" y="3445787"/>
            <a:ext cx="965351" cy="134611"/>
            <a:chOff x="4411970" y="2962952"/>
            <a:chExt cx="706544" cy="104212"/>
          </a:xfrm>
        </p:grpSpPr>
        <p:sp>
          <p:nvSpPr>
            <p:cNvPr id="1196" name="Google Shape;1196;p57"/>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57"/>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57"/>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57"/>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 name="Google Shape;1200;p57"/>
          <p:cNvGrpSpPr/>
          <p:nvPr/>
        </p:nvGrpSpPr>
        <p:grpSpPr>
          <a:xfrm>
            <a:off x="1990126" y="3041077"/>
            <a:ext cx="960158" cy="289172"/>
            <a:chOff x="4411970" y="2726085"/>
            <a:chExt cx="643107" cy="193659"/>
          </a:xfrm>
        </p:grpSpPr>
        <p:sp>
          <p:nvSpPr>
            <p:cNvPr id="1201" name="Google Shape;1201;p57"/>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57"/>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57"/>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 name="Google Shape;1204;p57"/>
          <p:cNvGrpSpPr/>
          <p:nvPr/>
        </p:nvGrpSpPr>
        <p:grpSpPr>
          <a:xfrm>
            <a:off x="998624" y="3295400"/>
            <a:ext cx="811503" cy="252584"/>
            <a:chOff x="4411970" y="4340222"/>
            <a:chExt cx="779467" cy="242683"/>
          </a:xfrm>
        </p:grpSpPr>
        <p:sp>
          <p:nvSpPr>
            <p:cNvPr id="1205" name="Google Shape;1205;p57"/>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57"/>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57"/>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 name="Google Shape;1208;p57"/>
          <p:cNvGrpSpPr/>
          <p:nvPr/>
        </p:nvGrpSpPr>
        <p:grpSpPr>
          <a:xfrm>
            <a:off x="1990126" y="2709308"/>
            <a:ext cx="965160" cy="216230"/>
            <a:chOff x="4411970" y="2468674"/>
            <a:chExt cx="747317" cy="167425"/>
          </a:xfrm>
        </p:grpSpPr>
        <p:sp>
          <p:nvSpPr>
            <p:cNvPr id="1209" name="Google Shape;1209;p57"/>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57"/>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1" name="Google Shape;1211;p57"/>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2" name="Google Shape;1212;p57"/>
          <p:cNvGrpSpPr/>
          <p:nvPr/>
        </p:nvGrpSpPr>
        <p:grpSpPr>
          <a:xfrm>
            <a:off x="997692" y="2334687"/>
            <a:ext cx="1959041" cy="208784"/>
            <a:chOff x="6336019" y="3733725"/>
            <a:chExt cx="2566206" cy="351310"/>
          </a:xfrm>
        </p:grpSpPr>
        <p:sp>
          <p:nvSpPr>
            <p:cNvPr id="1213" name="Google Shape;1213;p57"/>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57"/>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57"/>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57"/>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 name="Google Shape;1217;p57"/>
          <p:cNvGrpSpPr/>
          <p:nvPr/>
        </p:nvGrpSpPr>
        <p:grpSpPr>
          <a:xfrm>
            <a:off x="1990126" y="3950602"/>
            <a:ext cx="946551" cy="153200"/>
            <a:chOff x="4404545" y="3301592"/>
            <a:chExt cx="782403" cy="129272"/>
          </a:xfrm>
        </p:grpSpPr>
        <p:sp>
          <p:nvSpPr>
            <p:cNvPr id="1218" name="Google Shape;1218;p57"/>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57"/>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 name="Google Shape;1220;p57"/>
          <p:cNvGrpSpPr/>
          <p:nvPr/>
        </p:nvGrpSpPr>
        <p:grpSpPr>
          <a:xfrm>
            <a:off x="1990126" y="3695937"/>
            <a:ext cx="962257" cy="139127"/>
            <a:chOff x="4411970" y="3131459"/>
            <a:chExt cx="710520" cy="117397"/>
          </a:xfrm>
        </p:grpSpPr>
        <p:sp>
          <p:nvSpPr>
            <p:cNvPr id="1221" name="Google Shape;1221;p57"/>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57"/>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1223" name="Google Shape;1223;p57"/>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4" name="Google Shape;1224;p57"/>
          <p:cNvGrpSpPr/>
          <p:nvPr/>
        </p:nvGrpSpPr>
        <p:grpSpPr>
          <a:xfrm>
            <a:off x="990271" y="3621603"/>
            <a:ext cx="823838" cy="458988"/>
            <a:chOff x="4411970" y="1801825"/>
            <a:chExt cx="734586" cy="409262"/>
          </a:xfrm>
        </p:grpSpPr>
        <p:sp>
          <p:nvSpPr>
            <p:cNvPr id="1225" name="Google Shape;1225;p57"/>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57"/>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 name="Google Shape;1227;p57"/>
          <p:cNvGrpSpPr/>
          <p:nvPr/>
        </p:nvGrpSpPr>
        <p:grpSpPr>
          <a:xfrm>
            <a:off x="3095243" y="2339173"/>
            <a:ext cx="521514" cy="521514"/>
            <a:chOff x="5681300" y="2527788"/>
            <a:chExt cx="805800" cy="805800"/>
          </a:xfrm>
        </p:grpSpPr>
        <p:sp>
          <p:nvSpPr>
            <p:cNvPr id="1228" name="Google Shape;1228;p57"/>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57"/>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 name="Google Shape;1230;p57"/>
          <p:cNvGrpSpPr/>
          <p:nvPr/>
        </p:nvGrpSpPr>
        <p:grpSpPr>
          <a:xfrm>
            <a:off x="3089483" y="3094865"/>
            <a:ext cx="533033" cy="533033"/>
            <a:chOff x="4049800" y="640400"/>
            <a:chExt cx="858900" cy="858900"/>
          </a:xfrm>
        </p:grpSpPr>
        <p:sp>
          <p:nvSpPr>
            <p:cNvPr id="1231" name="Google Shape;1231;p57"/>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57"/>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 name="Google Shape;1233;p57"/>
          <p:cNvGrpSpPr/>
          <p:nvPr/>
        </p:nvGrpSpPr>
        <p:grpSpPr>
          <a:xfrm>
            <a:off x="3014966" y="3772543"/>
            <a:ext cx="682068" cy="682068"/>
            <a:chOff x="5080188" y="927900"/>
            <a:chExt cx="961200" cy="961200"/>
          </a:xfrm>
        </p:grpSpPr>
        <p:sp>
          <p:nvSpPr>
            <p:cNvPr id="1234" name="Google Shape;1234;p57"/>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57"/>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57"/>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57"/>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57"/>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57"/>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57"/>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57"/>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 name="Google Shape;1242;p57"/>
          <p:cNvGrpSpPr/>
          <p:nvPr/>
        </p:nvGrpSpPr>
        <p:grpSpPr>
          <a:xfrm>
            <a:off x="4478465" y="3869234"/>
            <a:ext cx="505650" cy="504006"/>
            <a:chOff x="6039282" y="1042577"/>
            <a:chExt cx="734315" cy="731929"/>
          </a:xfrm>
        </p:grpSpPr>
        <p:sp>
          <p:nvSpPr>
            <p:cNvPr id="1243" name="Google Shape;1243;p57"/>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57"/>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57"/>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57"/>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57"/>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57"/>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57"/>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57"/>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57"/>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57"/>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57"/>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57"/>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57"/>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57"/>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57"/>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57"/>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57"/>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57"/>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57"/>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57"/>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57"/>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 name="Google Shape;1264;p57"/>
          <p:cNvGrpSpPr/>
          <p:nvPr/>
        </p:nvGrpSpPr>
        <p:grpSpPr>
          <a:xfrm>
            <a:off x="5091067" y="2298862"/>
            <a:ext cx="567744" cy="602136"/>
            <a:chOff x="1825800" y="1651625"/>
            <a:chExt cx="539989" cy="571775"/>
          </a:xfrm>
        </p:grpSpPr>
        <p:sp>
          <p:nvSpPr>
            <p:cNvPr id="1265" name="Google Shape;1265;p57"/>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57"/>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57"/>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57"/>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 name="Google Shape;1269;p57"/>
          <p:cNvGrpSpPr/>
          <p:nvPr/>
        </p:nvGrpSpPr>
        <p:grpSpPr>
          <a:xfrm>
            <a:off x="3765995" y="3855579"/>
            <a:ext cx="508123" cy="507955"/>
            <a:chOff x="1897577" y="2802432"/>
            <a:chExt cx="492176" cy="492014"/>
          </a:xfrm>
        </p:grpSpPr>
        <p:sp>
          <p:nvSpPr>
            <p:cNvPr id="1270" name="Google Shape;1270;p57"/>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57"/>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57"/>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57"/>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57"/>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57"/>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57"/>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57"/>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57"/>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57"/>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57"/>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57"/>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 name="Google Shape;1282;p57"/>
          <p:cNvGrpSpPr/>
          <p:nvPr/>
        </p:nvGrpSpPr>
        <p:grpSpPr>
          <a:xfrm>
            <a:off x="997525" y="4169123"/>
            <a:ext cx="809227" cy="200842"/>
            <a:chOff x="2013045" y="4813233"/>
            <a:chExt cx="921986" cy="228854"/>
          </a:xfrm>
        </p:grpSpPr>
        <p:sp>
          <p:nvSpPr>
            <p:cNvPr id="1283" name="Google Shape;1283;p57"/>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57"/>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 name="Google Shape;1285;p57"/>
          <p:cNvGrpSpPr/>
          <p:nvPr/>
        </p:nvGrpSpPr>
        <p:grpSpPr>
          <a:xfrm>
            <a:off x="1005985" y="2656004"/>
            <a:ext cx="792421" cy="269941"/>
            <a:chOff x="1046767" y="4756633"/>
            <a:chExt cx="859646" cy="292841"/>
          </a:xfrm>
        </p:grpSpPr>
        <p:sp>
          <p:nvSpPr>
            <p:cNvPr id="1286" name="Google Shape;1286;p57"/>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57"/>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57"/>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9" name="Google Shape;1289;p57"/>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57"/>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57"/>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57"/>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3" name="Google Shape;1293;p57"/>
          <p:cNvGrpSpPr/>
          <p:nvPr/>
        </p:nvGrpSpPr>
        <p:grpSpPr>
          <a:xfrm>
            <a:off x="7141841" y="2550562"/>
            <a:ext cx="166473" cy="141497"/>
            <a:chOff x="4660325" y="1866850"/>
            <a:chExt cx="68350" cy="58100"/>
          </a:xfrm>
        </p:grpSpPr>
        <p:sp>
          <p:nvSpPr>
            <p:cNvPr id="1294" name="Google Shape;1294;p57"/>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57"/>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 name="Google Shape;1296;p57"/>
          <p:cNvGrpSpPr/>
          <p:nvPr/>
        </p:nvGrpSpPr>
        <p:grpSpPr>
          <a:xfrm>
            <a:off x="7451186" y="2576286"/>
            <a:ext cx="162515" cy="90049"/>
            <a:chOff x="4791775" y="1877500"/>
            <a:chExt cx="66725" cy="36975"/>
          </a:xfrm>
        </p:grpSpPr>
        <p:sp>
          <p:nvSpPr>
            <p:cNvPr id="1297" name="Google Shape;1297;p57"/>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57"/>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 name="Google Shape;1299;p57"/>
          <p:cNvGrpSpPr/>
          <p:nvPr/>
        </p:nvGrpSpPr>
        <p:grpSpPr>
          <a:xfrm>
            <a:off x="7772899" y="2576286"/>
            <a:ext cx="144979" cy="90049"/>
            <a:chOff x="4923925" y="1877500"/>
            <a:chExt cx="59525" cy="36975"/>
          </a:xfrm>
        </p:grpSpPr>
        <p:sp>
          <p:nvSpPr>
            <p:cNvPr id="1300" name="Google Shape;1300;p57"/>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57"/>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 name="Google Shape;1302;p57"/>
          <p:cNvGrpSpPr/>
          <p:nvPr/>
        </p:nvGrpSpPr>
        <p:grpSpPr>
          <a:xfrm>
            <a:off x="8067390" y="2558477"/>
            <a:ext cx="141447" cy="125667"/>
            <a:chOff x="5058450" y="1870100"/>
            <a:chExt cx="58075" cy="51600"/>
          </a:xfrm>
        </p:grpSpPr>
        <p:sp>
          <p:nvSpPr>
            <p:cNvPr id="1303" name="Google Shape;1303;p57"/>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57"/>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 name="Google Shape;1305;p57"/>
          <p:cNvGrpSpPr/>
          <p:nvPr/>
        </p:nvGrpSpPr>
        <p:grpSpPr>
          <a:xfrm>
            <a:off x="7481905" y="2980885"/>
            <a:ext cx="101077" cy="107645"/>
            <a:chOff x="4811425" y="2065025"/>
            <a:chExt cx="41500" cy="44200"/>
          </a:xfrm>
        </p:grpSpPr>
        <p:sp>
          <p:nvSpPr>
            <p:cNvPr id="1306" name="Google Shape;1306;p57"/>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57"/>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 name="Google Shape;1308;p57"/>
          <p:cNvGrpSpPr/>
          <p:nvPr/>
        </p:nvGrpSpPr>
        <p:grpSpPr>
          <a:xfrm>
            <a:off x="7774342" y="2981098"/>
            <a:ext cx="120867" cy="107218"/>
            <a:chOff x="4929875" y="2065025"/>
            <a:chExt cx="49625" cy="44025"/>
          </a:xfrm>
        </p:grpSpPr>
        <p:sp>
          <p:nvSpPr>
            <p:cNvPr id="1309" name="Google Shape;1309;p57"/>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57"/>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 name="Google Shape;1311;p57"/>
          <p:cNvGrpSpPr/>
          <p:nvPr/>
        </p:nvGrpSpPr>
        <p:grpSpPr>
          <a:xfrm>
            <a:off x="8103011" y="2984112"/>
            <a:ext cx="70206" cy="101191"/>
            <a:chOff x="5083925" y="2066350"/>
            <a:chExt cx="28825" cy="41550"/>
          </a:xfrm>
        </p:grpSpPr>
        <p:sp>
          <p:nvSpPr>
            <p:cNvPr id="1312" name="Google Shape;1312;p57"/>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57"/>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 name="Google Shape;1314;p57"/>
          <p:cNvGrpSpPr/>
          <p:nvPr/>
        </p:nvGrpSpPr>
        <p:grpSpPr>
          <a:xfrm>
            <a:off x="7134565" y="2999759"/>
            <a:ext cx="181026" cy="69896"/>
            <a:chOff x="4659775" y="2072775"/>
            <a:chExt cx="74325" cy="28700"/>
          </a:xfrm>
        </p:grpSpPr>
        <p:sp>
          <p:nvSpPr>
            <p:cNvPr id="1315" name="Google Shape;1315;p57"/>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57"/>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57"/>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 name="Google Shape;1318;p57"/>
          <p:cNvGrpSpPr/>
          <p:nvPr/>
        </p:nvGrpSpPr>
        <p:grpSpPr>
          <a:xfrm>
            <a:off x="8054421" y="2790324"/>
            <a:ext cx="167387" cy="89197"/>
            <a:chOff x="4662475" y="1976500"/>
            <a:chExt cx="68725" cy="36625"/>
          </a:xfrm>
        </p:grpSpPr>
        <p:sp>
          <p:nvSpPr>
            <p:cNvPr id="1319" name="Google Shape;1319;p57"/>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57"/>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57"/>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 name="Google Shape;1322;p57"/>
          <p:cNvGrpSpPr/>
          <p:nvPr/>
        </p:nvGrpSpPr>
        <p:grpSpPr>
          <a:xfrm>
            <a:off x="7751326" y="2793764"/>
            <a:ext cx="166899" cy="82317"/>
            <a:chOff x="4920150" y="1977875"/>
            <a:chExt cx="68525" cy="33800"/>
          </a:xfrm>
        </p:grpSpPr>
        <p:sp>
          <p:nvSpPr>
            <p:cNvPr id="1323" name="Google Shape;1323;p57"/>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57"/>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57"/>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 name="Google Shape;1326;p57"/>
          <p:cNvGrpSpPr/>
          <p:nvPr/>
        </p:nvGrpSpPr>
        <p:grpSpPr>
          <a:xfrm>
            <a:off x="7162483" y="3197682"/>
            <a:ext cx="125190" cy="127859"/>
            <a:chOff x="4676550" y="2160575"/>
            <a:chExt cx="51400" cy="52500"/>
          </a:xfrm>
        </p:grpSpPr>
        <p:sp>
          <p:nvSpPr>
            <p:cNvPr id="1327" name="Google Shape;1327;p57"/>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57"/>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57"/>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 name="Google Shape;1330;p57"/>
          <p:cNvGrpSpPr/>
          <p:nvPr/>
        </p:nvGrpSpPr>
        <p:grpSpPr>
          <a:xfrm>
            <a:off x="7459741" y="3204714"/>
            <a:ext cx="145405" cy="113794"/>
            <a:chOff x="4768325" y="2163475"/>
            <a:chExt cx="59700" cy="46725"/>
          </a:xfrm>
        </p:grpSpPr>
        <p:sp>
          <p:nvSpPr>
            <p:cNvPr id="1331" name="Google Shape;1331;p57"/>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57"/>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3" name="Google Shape;1333;p57"/>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57"/>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57"/>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57"/>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57"/>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57"/>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9" name="Google Shape;1339;p57"/>
          <p:cNvGrpSpPr/>
          <p:nvPr/>
        </p:nvGrpSpPr>
        <p:grpSpPr>
          <a:xfrm>
            <a:off x="7476059" y="3459808"/>
            <a:ext cx="112768" cy="106853"/>
            <a:chOff x="4768575" y="2253950"/>
            <a:chExt cx="46300" cy="43875"/>
          </a:xfrm>
        </p:grpSpPr>
        <p:sp>
          <p:nvSpPr>
            <p:cNvPr id="1340" name="Google Shape;1340;p57"/>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57"/>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 name="Google Shape;1342;p57"/>
          <p:cNvGrpSpPr/>
          <p:nvPr/>
        </p:nvGrpSpPr>
        <p:grpSpPr>
          <a:xfrm>
            <a:off x="7775682" y="3948834"/>
            <a:ext cx="118187" cy="146246"/>
            <a:chOff x="4960900" y="2433225"/>
            <a:chExt cx="48525" cy="60050"/>
          </a:xfrm>
        </p:grpSpPr>
        <p:sp>
          <p:nvSpPr>
            <p:cNvPr id="1343" name="Google Shape;1343;p57"/>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57"/>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 name="Google Shape;1345;p57"/>
          <p:cNvGrpSpPr/>
          <p:nvPr/>
        </p:nvGrpSpPr>
        <p:grpSpPr>
          <a:xfrm>
            <a:off x="7464247" y="4212895"/>
            <a:ext cx="136394" cy="143810"/>
            <a:chOff x="4854075" y="2527625"/>
            <a:chExt cx="56000" cy="59050"/>
          </a:xfrm>
        </p:grpSpPr>
        <p:sp>
          <p:nvSpPr>
            <p:cNvPr id="1346" name="Google Shape;1346;p57"/>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57"/>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8" name="Google Shape;1348;p57"/>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57"/>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57"/>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1" name="Google Shape;1351;p57"/>
          <p:cNvGrpSpPr/>
          <p:nvPr/>
        </p:nvGrpSpPr>
        <p:grpSpPr>
          <a:xfrm>
            <a:off x="8088458" y="3676639"/>
            <a:ext cx="99312" cy="160797"/>
            <a:chOff x="5059700" y="2334775"/>
            <a:chExt cx="40775" cy="66025"/>
          </a:xfrm>
        </p:grpSpPr>
        <p:sp>
          <p:nvSpPr>
            <p:cNvPr id="1352" name="Google Shape;1352;p57"/>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57"/>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57"/>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57"/>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57"/>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57"/>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57"/>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57"/>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57"/>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1" name="Google Shape;1361;p57"/>
          <p:cNvGrpSpPr/>
          <p:nvPr/>
        </p:nvGrpSpPr>
        <p:grpSpPr>
          <a:xfrm>
            <a:off x="8045622" y="3941771"/>
            <a:ext cx="184984" cy="160371"/>
            <a:chOff x="5037700" y="2430325"/>
            <a:chExt cx="75950" cy="65850"/>
          </a:xfrm>
        </p:grpSpPr>
        <p:sp>
          <p:nvSpPr>
            <p:cNvPr id="1362" name="Google Shape;1362;p57"/>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57"/>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4" name="Google Shape;1364;p57"/>
          <p:cNvGrpSpPr/>
          <p:nvPr/>
        </p:nvGrpSpPr>
        <p:grpSpPr>
          <a:xfrm>
            <a:off x="7465128" y="3708223"/>
            <a:ext cx="173014" cy="97629"/>
            <a:chOff x="4756975" y="2341800"/>
            <a:chExt cx="91975" cy="51925"/>
          </a:xfrm>
        </p:grpSpPr>
        <p:sp>
          <p:nvSpPr>
            <p:cNvPr id="1365" name="Google Shape;1365;p57"/>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57"/>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57"/>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57"/>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57"/>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57"/>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57"/>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57"/>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57"/>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57"/>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57"/>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57"/>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57"/>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57"/>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57"/>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57"/>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57"/>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57"/>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57"/>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57"/>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 name="Google Shape;1385;p57"/>
          <p:cNvGrpSpPr/>
          <p:nvPr/>
        </p:nvGrpSpPr>
        <p:grpSpPr>
          <a:xfrm>
            <a:off x="7732065" y="4196920"/>
            <a:ext cx="212497" cy="175761"/>
            <a:chOff x="4943575" y="2516350"/>
            <a:chExt cx="98675" cy="81700"/>
          </a:xfrm>
        </p:grpSpPr>
        <p:sp>
          <p:nvSpPr>
            <p:cNvPr id="1386" name="Google Shape;1386;p57"/>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57"/>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57"/>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57"/>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57"/>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57"/>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57"/>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57"/>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57"/>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57"/>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57"/>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57"/>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57"/>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57"/>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57"/>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57"/>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57"/>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57"/>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57"/>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57"/>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57"/>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57"/>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57"/>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57"/>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57"/>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57"/>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57"/>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57"/>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57"/>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57"/>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57"/>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57"/>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57"/>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57"/>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57"/>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57"/>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57"/>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57"/>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57"/>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57"/>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57"/>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57"/>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57"/>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57"/>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57"/>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57"/>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57"/>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57"/>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57"/>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57"/>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57"/>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57"/>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57"/>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57"/>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57"/>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57"/>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57"/>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57"/>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57"/>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57"/>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57"/>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57"/>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57"/>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57"/>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57"/>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57"/>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57"/>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57"/>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57"/>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57"/>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57"/>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57"/>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57"/>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57"/>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57"/>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57"/>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57"/>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57"/>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4" name="Google Shape;1464;p57"/>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57"/>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57"/>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57"/>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57"/>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472" name="Shape 1472"/>
        <p:cNvGrpSpPr/>
        <p:nvPr/>
      </p:nvGrpSpPr>
      <p:grpSpPr>
        <a:xfrm>
          <a:off x="0" y="0"/>
          <a:ext cx="0" cy="0"/>
          <a:chOff x="0" y="0"/>
          <a:chExt cx="0" cy="0"/>
        </a:xfrm>
      </p:grpSpPr>
      <p:grpSp>
        <p:nvGrpSpPr>
          <p:cNvPr id="1473" name="Google Shape;1473;p58"/>
          <p:cNvGrpSpPr/>
          <p:nvPr/>
        </p:nvGrpSpPr>
        <p:grpSpPr>
          <a:xfrm>
            <a:off x="3642951" y="1176740"/>
            <a:ext cx="2078182" cy="1366558"/>
            <a:chOff x="235800" y="830650"/>
            <a:chExt cx="6978450" cy="4588844"/>
          </a:xfrm>
        </p:grpSpPr>
        <p:sp>
          <p:nvSpPr>
            <p:cNvPr id="1474" name="Google Shape;1474;p58"/>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58"/>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58"/>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58"/>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58"/>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58"/>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 name="Google Shape;1480;p58"/>
          <p:cNvGrpSpPr/>
          <p:nvPr/>
        </p:nvGrpSpPr>
        <p:grpSpPr>
          <a:xfrm>
            <a:off x="749629" y="2988892"/>
            <a:ext cx="2622876" cy="1333540"/>
            <a:chOff x="238125" y="1038125"/>
            <a:chExt cx="7146800" cy="3633625"/>
          </a:xfrm>
        </p:grpSpPr>
        <p:sp>
          <p:nvSpPr>
            <p:cNvPr id="1481" name="Google Shape;1481;p58"/>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58"/>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58"/>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58"/>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58"/>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58"/>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58"/>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58"/>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58"/>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58"/>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58"/>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58"/>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58"/>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58"/>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58"/>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58"/>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58"/>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58"/>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58"/>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58"/>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58"/>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58"/>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58"/>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58"/>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58"/>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58"/>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58"/>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58"/>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58"/>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58"/>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58"/>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58"/>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58"/>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58"/>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58"/>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58"/>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58"/>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58"/>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58"/>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58"/>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58"/>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58"/>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58"/>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58"/>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58"/>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58"/>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58"/>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58"/>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58"/>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58"/>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58"/>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58"/>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58"/>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58"/>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58"/>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58"/>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58"/>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58"/>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58"/>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58"/>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58"/>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58"/>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58"/>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58"/>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58"/>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58"/>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58"/>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58"/>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58"/>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58"/>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58"/>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58"/>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58"/>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58"/>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58"/>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58"/>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58"/>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58"/>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58"/>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58"/>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58"/>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58"/>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58"/>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58"/>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58"/>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58"/>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58"/>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58"/>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58"/>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58"/>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58"/>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58"/>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58"/>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58"/>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58"/>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58"/>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58"/>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58"/>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58"/>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58"/>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58"/>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58"/>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58"/>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58"/>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58"/>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58"/>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58"/>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58"/>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58"/>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58"/>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58"/>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58"/>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58"/>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58"/>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58"/>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58"/>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58"/>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58"/>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58"/>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58"/>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58"/>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58"/>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58"/>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58"/>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58"/>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58"/>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58"/>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58"/>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58"/>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58"/>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58"/>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58"/>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58"/>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58"/>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58"/>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58"/>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58"/>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58"/>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58"/>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58"/>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58"/>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58"/>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58"/>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58"/>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58"/>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58"/>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58"/>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58"/>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58"/>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58"/>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58"/>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58"/>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58"/>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58"/>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58"/>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58"/>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58"/>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58"/>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58"/>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58"/>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58"/>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58"/>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58"/>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58"/>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58"/>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58"/>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58"/>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58"/>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58"/>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58"/>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58"/>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58"/>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58"/>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58"/>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58"/>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58"/>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58"/>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58"/>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58"/>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58"/>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58"/>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58"/>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58"/>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58"/>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58"/>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58"/>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58"/>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58"/>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58"/>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58"/>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58"/>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58"/>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58"/>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58"/>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58"/>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58"/>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58"/>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58"/>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58"/>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58"/>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58"/>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58"/>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58"/>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58"/>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58"/>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58"/>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58"/>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58"/>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58"/>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58"/>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58"/>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58"/>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58"/>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58"/>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58"/>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58"/>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58"/>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58"/>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58"/>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58"/>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58"/>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58"/>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58"/>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58"/>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58"/>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58"/>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58"/>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58"/>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58"/>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58"/>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58"/>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58"/>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58"/>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58"/>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58"/>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58"/>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58"/>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58"/>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58"/>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58"/>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58"/>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58"/>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58"/>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58"/>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58"/>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58"/>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58"/>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58"/>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58"/>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58"/>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58"/>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58"/>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58"/>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58"/>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58"/>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58"/>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58"/>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58"/>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58"/>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58"/>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58"/>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58"/>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58"/>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58"/>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58"/>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58"/>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58"/>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58"/>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58"/>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58"/>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58"/>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58"/>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58"/>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58"/>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58"/>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58"/>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58"/>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58"/>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58"/>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58"/>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58"/>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58"/>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58"/>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58"/>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58"/>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58"/>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58"/>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58"/>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58"/>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58"/>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58"/>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58"/>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58"/>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58"/>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58"/>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58"/>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58"/>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58"/>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58"/>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58"/>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58"/>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58"/>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58"/>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58"/>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58"/>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58"/>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58"/>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58"/>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58"/>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58"/>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58"/>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58"/>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58"/>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58"/>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58"/>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58"/>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58"/>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58"/>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58"/>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58"/>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58"/>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58"/>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58"/>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58"/>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58"/>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58"/>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58"/>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58"/>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58"/>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58"/>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58"/>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58"/>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58"/>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58"/>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58"/>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58"/>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58"/>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58"/>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58"/>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58"/>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58"/>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58"/>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58"/>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58"/>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58"/>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58"/>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58"/>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58"/>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58"/>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58"/>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58"/>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58"/>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58"/>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58"/>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58"/>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58"/>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58"/>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58"/>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58"/>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58"/>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58"/>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58"/>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58"/>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58"/>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58"/>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58"/>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58"/>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58"/>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58"/>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58"/>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58"/>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58"/>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58"/>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58"/>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58"/>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58"/>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58"/>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58"/>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58"/>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58"/>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58"/>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58"/>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58"/>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58"/>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58"/>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58"/>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58"/>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58"/>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58"/>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58"/>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58"/>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58"/>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58"/>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58"/>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58"/>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58"/>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58"/>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58"/>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58"/>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58"/>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58"/>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58"/>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58"/>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58"/>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58"/>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58"/>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58"/>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58"/>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58"/>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58"/>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58"/>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58"/>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58"/>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58"/>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58"/>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58"/>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58"/>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58"/>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58"/>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58"/>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58"/>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58"/>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58"/>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58"/>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58"/>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58"/>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58"/>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58"/>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58"/>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58"/>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58"/>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58"/>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58"/>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58"/>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58"/>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58"/>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58"/>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58"/>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58"/>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58"/>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58"/>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58"/>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58"/>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58"/>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58"/>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58"/>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58"/>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58"/>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58"/>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58"/>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58"/>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58"/>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58"/>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58"/>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58"/>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58"/>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58"/>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58"/>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58"/>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58"/>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58"/>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58"/>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58"/>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58"/>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58"/>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58"/>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58"/>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58"/>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58"/>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58"/>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58"/>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58"/>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58"/>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58"/>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58"/>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58"/>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58"/>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58"/>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58"/>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58"/>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58"/>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58"/>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58"/>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58"/>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58"/>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58"/>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58"/>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58"/>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58"/>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58"/>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58"/>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58"/>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58"/>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58"/>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58"/>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58"/>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58"/>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58"/>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58"/>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58"/>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58"/>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58"/>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58"/>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58"/>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58"/>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58"/>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58"/>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58"/>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58"/>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58"/>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58"/>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58"/>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58"/>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58"/>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58"/>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58"/>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58"/>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58"/>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58"/>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58"/>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58"/>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58"/>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58"/>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58"/>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58"/>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58"/>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58"/>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58"/>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58"/>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58"/>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58"/>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58"/>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58"/>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58"/>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58"/>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58"/>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58"/>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58"/>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58"/>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58"/>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58"/>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58"/>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58"/>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58"/>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58"/>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58"/>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58"/>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58"/>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58"/>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58"/>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58"/>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58"/>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58"/>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58"/>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58"/>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58"/>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58"/>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58"/>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58"/>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58"/>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58"/>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58"/>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58"/>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58"/>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58"/>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58"/>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58"/>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58"/>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58"/>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58"/>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58"/>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58"/>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58"/>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58"/>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58"/>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58"/>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58"/>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58"/>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58"/>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58"/>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58"/>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58"/>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58"/>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58"/>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58"/>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58"/>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58"/>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58"/>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58"/>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58"/>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58"/>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58"/>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58"/>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58"/>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58"/>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58"/>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58"/>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58"/>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58"/>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58"/>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58"/>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58"/>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58"/>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58"/>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58"/>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58"/>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58"/>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58"/>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58"/>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58"/>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58"/>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58"/>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58"/>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58"/>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58"/>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58"/>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58"/>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58"/>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58"/>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58"/>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58"/>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58"/>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58"/>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58"/>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58"/>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58"/>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58"/>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58"/>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58"/>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58"/>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58"/>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58"/>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58"/>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58"/>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58"/>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58"/>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58"/>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58"/>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58"/>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58"/>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58"/>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58"/>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58"/>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58"/>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58"/>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58"/>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58"/>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58"/>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58"/>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58"/>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58"/>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58"/>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58"/>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58"/>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58"/>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58"/>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58"/>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58"/>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58"/>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58"/>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58"/>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58"/>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58"/>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58"/>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58"/>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58"/>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58"/>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58"/>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58"/>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58"/>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58"/>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58"/>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58"/>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58"/>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58"/>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58"/>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58"/>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58"/>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58"/>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58"/>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58"/>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58"/>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58"/>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58"/>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58"/>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58"/>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58"/>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58"/>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58"/>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58"/>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58"/>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58"/>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58"/>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58"/>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58"/>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58"/>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58"/>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58"/>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58"/>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58"/>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58"/>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58"/>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58"/>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58"/>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58"/>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58"/>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58"/>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58"/>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58"/>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58"/>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58"/>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58"/>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58"/>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58"/>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58"/>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58"/>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58"/>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58"/>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58"/>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58"/>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58"/>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58"/>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58"/>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58"/>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58"/>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58"/>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58"/>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58"/>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58"/>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58"/>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58"/>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58"/>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58"/>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58"/>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58"/>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58"/>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58"/>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58"/>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58"/>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58"/>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58"/>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58"/>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58"/>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58"/>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58"/>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58"/>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58"/>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58"/>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58"/>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58"/>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58"/>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58"/>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58"/>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58"/>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58"/>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58"/>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58"/>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58"/>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58"/>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58"/>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58"/>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58"/>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58"/>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58"/>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58"/>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58"/>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58"/>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58"/>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58"/>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58"/>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58"/>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58"/>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58"/>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58"/>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58"/>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58"/>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58"/>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58"/>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58"/>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58"/>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58"/>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58"/>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58"/>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58"/>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58"/>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58"/>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58"/>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58"/>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58"/>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58"/>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58"/>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58"/>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58"/>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58"/>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58"/>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58"/>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58"/>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58"/>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58"/>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58"/>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58"/>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58"/>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58"/>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58"/>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58"/>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58"/>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58"/>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58"/>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58"/>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58"/>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58"/>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58"/>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58"/>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58"/>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58"/>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58"/>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58"/>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58"/>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58"/>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58"/>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58"/>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58"/>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58"/>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58"/>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58"/>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58"/>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58"/>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58"/>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58"/>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58"/>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58"/>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58"/>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58"/>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58"/>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58"/>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58"/>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58"/>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58"/>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58"/>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58"/>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58"/>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58"/>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58"/>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58"/>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58"/>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58"/>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58"/>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58"/>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58"/>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58"/>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58"/>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58"/>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58"/>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58"/>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58"/>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58"/>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58"/>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58"/>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58"/>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58"/>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58"/>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58"/>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58"/>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58"/>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58"/>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58"/>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58"/>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58"/>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58"/>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58"/>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58"/>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58"/>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58"/>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58"/>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58"/>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58"/>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58"/>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58"/>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58"/>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58"/>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58"/>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58"/>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58"/>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58"/>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58"/>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58"/>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58"/>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58"/>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58"/>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58"/>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58"/>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58"/>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58"/>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58"/>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58"/>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58"/>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58"/>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58"/>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58"/>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58"/>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58"/>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58"/>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58"/>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58"/>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58"/>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58"/>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58"/>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58"/>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58"/>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58"/>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58"/>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58"/>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58"/>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58"/>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58"/>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58"/>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58"/>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58"/>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58"/>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58"/>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58"/>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58"/>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58"/>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58"/>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58"/>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58"/>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58"/>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58"/>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58"/>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58"/>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58"/>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58"/>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58"/>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58"/>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58"/>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58"/>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58"/>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58"/>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58"/>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58"/>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58"/>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58"/>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58"/>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58"/>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58"/>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58"/>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58"/>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58"/>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58"/>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58"/>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58"/>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58"/>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58"/>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58"/>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58"/>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58"/>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58"/>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58"/>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58"/>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58"/>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58"/>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58"/>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58"/>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58"/>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58"/>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58"/>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58"/>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58"/>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58"/>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58"/>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58"/>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58"/>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58"/>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58"/>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58"/>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58"/>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58"/>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58"/>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58"/>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58"/>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58"/>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58"/>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58"/>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58"/>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58"/>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58"/>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58"/>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58"/>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58"/>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58"/>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58"/>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58"/>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58"/>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58"/>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58"/>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58"/>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58"/>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58"/>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58"/>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58"/>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58"/>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58"/>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58"/>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58"/>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58"/>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58"/>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58"/>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58"/>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58"/>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58"/>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58"/>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58"/>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58"/>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58"/>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58"/>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58"/>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58"/>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58"/>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58"/>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58"/>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58"/>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58"/>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58"/>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58"/>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58"/>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58"/>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58"/>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58"/>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58"/>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58"/>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58"/>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58"/>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58"/>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58"/>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58"/>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58"/>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58"/>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58"/>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58"/>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58"/>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58"/>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58"/>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58"/>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58"/>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58"/>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58"/>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58"/>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58"/>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58"/>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58"/>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58"/>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58"/>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58"/>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58"/>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58"/>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58"/>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58"/>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58"/>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58"/>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58"/>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58"/>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58"/>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58"/>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58"/>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58"/>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58"/>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58"/>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58"/>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58"/>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58"/>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58"/>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58"/>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58"/>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58"/>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58"/>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58"/>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58"/>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58"/>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58"/>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58"/>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58"/>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58"/>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58"/>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58"/>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58"/>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58"/>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58"/>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58"/>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58"/>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58"/>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58"/>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58"/>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58"/>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58"/>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58"/>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58"/>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58"/>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58"/>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58"/>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58"/>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58"/>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58"/>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58"/>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58"/>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58"/>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58"/>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58"/>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58"/>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58"/>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58"/>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58"/>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58"/>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58"/>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58"/>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58"/>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58"/>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58"/>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58"/>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58"/>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58"/>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58"/>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58"/>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58"/>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58"/>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58"/>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58"/>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58"/>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58"/>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58"/>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58"/>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58"/>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58"/>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58"/>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58"/>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58"/>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58"/>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58"/>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58"/>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58"/>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58"/>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58"/>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58"/>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58"/>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58"/>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58"/>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58"/>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58"/>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58"/>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58"/>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58"/>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58"/>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58"/>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58"/>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58"/>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58"/>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58"/>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58"/>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58"/>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58"/>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58"/>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58"/>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58"/>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58"/>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58"/>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58"/>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58"/>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58"/>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58"/>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58"/>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58"/>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58"/>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58"/>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58"/>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58"/>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58"/>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58"/>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58"/>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58"/>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58"/>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58"/>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58"/>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58"/>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58"/>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58"/>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58"/>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58"/>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58"/>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58"/>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58"/>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58"/>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58"/>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58"/>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58"/>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58"/>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58"/>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58"/>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58"/>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58"/>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58"/>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58"/>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58"/>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58"/>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58"/>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58"/>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58"/>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58"/>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58"/>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58"/>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58"/>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58"/>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58"/>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58"/>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58"/>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58"/>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58"/>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58"/>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58"/>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58"/>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58"/>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58"/>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58"/>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58"/>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58"/>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58"/>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58"/>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58"/>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58"/>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58"/>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58"/>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58"/>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58"/>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58"/>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58"/>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58"/>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58"/>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58"/>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58"/>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58"/>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58"/>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58"/>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58"/>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58"/>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58"/>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58"/>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58"/>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58"/>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58"/>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58"/>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58"/>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58"/>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58"/>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58"/>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58"/>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58"/>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58"/>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58"/>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58"/>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58"/>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58"/>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58"/>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58"/>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58"/>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58"/>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58"/>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58"/>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58"/>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58"/>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58"/>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58"/>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58"/>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58"/>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58"/>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58"/>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58"/>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58"/>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58"/>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58"/>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58"/>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58"/>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58"/>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58"/>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58"/>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58"/>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58"/>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58"/>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58"/>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58"/>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58"/>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58"/>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58"/>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58"/>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58"/>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58"/>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58"/>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58"/>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58"/>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58"/>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58"/>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58"/>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58"/>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58"/>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58"/>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58"/>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58"/>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58"/>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58"/>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58"/>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58"/>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58"/>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58"/>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58"/>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58"/>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58"/>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58"/>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58"/>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58"/>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58"/>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58"/>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58"/>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58"/>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58"/>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58"/>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58"/>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58"/>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58"/>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58"/>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58"/>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58"/>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58"/>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58"/>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58"/>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58"/>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58"/>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58"/>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58"/>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58"/>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58"/>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58"/>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58"/>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58"/>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58"/>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58"/>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58"/>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58"/>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58"/>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58"/>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58"/>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58"/>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58"/>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58"/>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58"/>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58"/>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58"/>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58"/>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58"/>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58"/>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58"/>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58"/>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58"/>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58"/>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58"/>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58"/>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58"/>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58"/>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58"/>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58"/>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58"/>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58"/>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58"/>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58"/>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58"/>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58"/>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58"/>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58"/>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58"/>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58"/>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58"/>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58"/>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58"/>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58"/>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58"/>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58"/>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58"/>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58"/>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58"/>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58"/>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58"/>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58"/>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58"/>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58"/>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58"/>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58"/>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58"/>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58"/>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58"/>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58"/>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58"/>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58"/>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58"/>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58"/>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58"/>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58"/>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58"/>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58"/>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58"/>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58"/>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58"/>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58"/>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58"/>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58"/>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58"/>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58"/>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58"/>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58"/>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58"/>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58"/>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58"/>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58"/>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58"/>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58"/>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58"/>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58"/>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58"/>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58"/>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58"/>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58"/>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58"/>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58"/>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58"/>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58"/>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58"/>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58"/>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58"/>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58"/>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58"/>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58"/>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58"/>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58"/>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58"/>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58"/>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58"/>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58"/>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58"/>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58"/>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58"/>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58"/>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58"/>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58"/>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58"/>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58"/>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58"/>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58"/>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58"/>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58"/>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58"/>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58"/>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58"/>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58"/>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58"/>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58"/>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58"/>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58"/>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58"/>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58"/>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58"/>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58"/>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58"/>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58"/>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58"/>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58"/>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58"/>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58"/>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58"/>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58"/>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58"/>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58"/>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58"/>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58"/>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58"/>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58"/>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58"/>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58"/>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58"/>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58"/>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58"/>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58"/>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58"/>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58"/>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58"/>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58"/>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58"/>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58"/>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58"/>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58"/>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58"/>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58"/>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58"/>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58"/>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58"/>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58"/>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58"/>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58"/>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58"/>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58"/>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58"/>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58"/>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58"/>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58"/>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58"/>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58"/>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58"/>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58"/>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58"/>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58"/>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58"/>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58"/>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58"/>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58"/>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58"/>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58"/>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58"/>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58"/>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58"/>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58"/>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58"/>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58"/>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58"/>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58"/>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58"/>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58"/>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58"/>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58"/>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58"/>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58"/>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58"/>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58"/>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58"/>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58"/>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58"/>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58"/>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58"/>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58"/>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58"/>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58"/>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58"/>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58"/>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58"/>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58"/>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58"/>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58"/>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58"/>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58"/>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58"/>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58"/>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58"/>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58"/>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58"/>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58"/>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58"/>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58"/>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58"/>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58"/>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58"/>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58"/>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58"/>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58"/>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58"/>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58"/>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58"/>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58"/>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58"/>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58"/>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53" name="Google Shape;3053;p58"/>
          <p:cNvGrpSpPr/>
          <p:nvPr/>
        </p:nvGrpSpPr>
        <p:grpSpPr>
          <a:xfrm>
            <a:off x="5961311" y="1231136"/>
            <a:ext cx="2435960" cy="1297725"/>
            <a:chOff x="233350" y="949250"/>
            <a:chExt cx="7137300" cy="3802300"/>
          </a:xfrm>
        </p:grpSpPr>
        <p:sp>
          <p:nvSpPr>
            <p:cNvPr id="3054" name="Google Shape;3054;p58"/>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58"/>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58"/>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58"/>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58"/>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58"/>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58"/>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58"/>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58"/>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58"/>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58"/>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58"/>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58"/>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58"/>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58"/>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58"/>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58"/>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58"/>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58"/>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58"/>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58"/>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58"/>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58"/>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58"/>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58"/>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58"/>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58"/>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58"/>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58"/>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58"/>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58"/>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58"/>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58"/>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58"/>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58"/>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58"/>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58"/>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58"/>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58"/>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58"/>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58"/>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58"/>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58"/>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58"/>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58"/>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58"/>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58"/>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58"/>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58"/>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58"/>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58"/>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05" name="Google Shape;3105;p58"/>
          <p:cNvGrpSpPr/>
          <p:nvPr/>
        </p:nvGrpSpPr>
        <p:grpSpPr>
          <a:xfrm>
            <a:off x="7714435" y="3194726"/>
            <a:ext cx="104231" cy="320340"/>
            <a:chOff x="7564426" y="3224343"/>
            <a:chExt cx="119985" cy="368801"/>
          </a:xfrm>
        </p:grpSpPr>
        <p:sp>
          <p:nvSpPr>
            <p:cNvPr id="3106" name="Google Shape;3106;p58"/>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58"/>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08" name="Google Shape;3108;p58"/>
          <p:cNvGrpSpPr/>
          <p:nvPr/>
        </p:nvGrpSpPr>
        <p:grpSpPr>
          <a:xfrm>
            <a:off x="7413923" y="3188827"/>
            <a:ext cx="189489" cy="332132"/>
            <a:chOff x="8370831" y="3202002"/>
            <a:chExt cx="218129" cy="382376"/>
          </a:xfrm>
        </p:grpSpPr>
        <p:sp>
          <p:nvSpPr>
            <p:cNvPr id="3109" name="Google Shape;3109;p58"/>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58"/>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11" name="Google Shape;3111;p58"/>
          <p:cNvGrpSpPr/>
          <p:nvPr/>
        </p:nvGrpSpPr>
        <p:grpSpPr>
          <a:xfrm>
            <a:off x="8137312" y="3599959"/>
            <a:ext cx="309429" cy="267000"/>
            <a:chOff x="6742064" y="3750480"/>
            <a:chExt cx="399315" cy="344560"/>
          </a:xfrm>
        </p:grpSpPr>
        <p:sp>
          <p:nvSpPr>
            <p:cNvPr id="3112" name="Google Shape;3112;p58"/>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58"/>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14" name="Google Shape;3114;p58"/>
          <p:cNvGrpSpPr/>
          <p:nvPr/>
        </p:nvGrpSpPr>
        <p:grpSpPr>
          <a:xfrm>
            <a:off x="7676331" y="3951006"/>
            <a:ext cx="180437" cy="281608"/>
            <a:chOff x="7248525" y="3739696"/>
            <a:chExt cx="230531" cy="359790"/>
          </a:xfrm>
        </p:grpSpPr>
        <p:sp>
          <p:nvSpPr>
            <p:cNvPr id="3115" name="Google Shape;3115;p58"/>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58"/>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17" name="Google Shape;3117;p58"/>
          <p:cNvGrpSpPr/>
          <p:nvPr/>
        </p:nvGrpSpPr>
        <p:grpSpPr>
          <a:xfrm>
            <a:off x="7922251" y="3594231"/>
            <a:ext cx="162896" cy="278710"/>
            <a:chOff x="7601242" y="3729267"/>
            <a:chExt cx="222566" cy="380803"/>
          </a:xfrm>
        </p:grpSpPr>
        <p:sp>
          <p:nvSpPr>
            <p:cNvPr id="3118" name="Google Shape;3118;p58"/>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58"/>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20" name="Google Shape;3120;p58"/>
          <p:cNvSpPr/>
          <p:nvPr/>
        </p:nvSpPr>
        <p:spPr>
          <a:xfrm>
            <a:off x="7888277" y="32065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21" name="Google Shape;3121;p58"/>
          <p:cNvGrpSpPr/>
          <p:nvPr/>
        </p:nvGrpSpPr>
        <p:grpSpPr>
          <a:xfrm>
            <a:off x="7411896" y="3595371"/>
            <a:ext cx="193543" cy="275990"/>
            <a:chOff x="8304647" y="3738687"/>
            <a:chExt cx="225076" cy="320956"/>
          </a:xfrm>
        </p:grpSpPr>
        <p:sp>
          <p:nvSpPr>
            <p:cNvPr id="3122" name="Google Shape;3122;p58"/>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58"/>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58"/>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25" name="Google Shape;3125;p58"/>
          <p:cNvGrpSpPr/>
          <p:nvPr/>
        </p:nvGrpSpPr>
        <p:grpSpPr>
          <a:xfrm>
            <a:off x="7684389" y="3595371"/>
            <a:ext cx="178492" cy="275990"/>
            <a:chOff x="8615101" y="3738687"/>
            <a:chExt cx="207573" cy="320956"/>
          </a:xfrm>
        </p:grpSpPr>
        <p:sp>
          <p:nvSpPr>
            <p:cNvPr id="3126" name="Google Shape;3126;p58"/>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58"/>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58"/>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29" name="Google Shape;3129;p58"/>
          <p:cNvSpPr/>
          <p:nvPr/>
        </p:nvSpPr>
        <p:spPr>
          <a:xfrm>
            <a:off x="8180828" y="31852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30" name="Google Shape;3130;p58"/>
          <p:cNvGrpSpPr/>
          <p:nvPr/>
        </p:nvGrpSpPr>
        <p:grpSpPr>
          <a:xfrm>
            <a:off x="7909920" y="3998032"/>
            <a:ext cx="187557" cy="187557"/>
            <a:chOff x="8565775" y="671075"/>
            <a:chExt cx="441000" cy="441000"/>
          </a:xfrm>
        </p:grpSpPr>
        <p:sp>
          <p:nvSpPr>
            <p:cNvPr id="3131" name="Google Shape;3131;p58"/>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58"/>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33" name="Google Shape;3133;p58"/>
          <p:cNvSpPr/>
          <p:nvPr/>
        </p:nvSpPr>
        <p:spPr>
          <a:xfrm>
            <a:off x="8195186" y="39939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58"/>
          <p:cNvSpPr/>
          <p:nvPr/>
        </p:nvSpPr>
        <p:spPr>
          <a:xfrm flipH="1">
            <a:off x="7419373" y="3960408"/>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35" name="Google Shape;3135;p58"/>
          <p:cNvGrpSpPr/>
          <p:nvPr/>
        </p:nvGrpSpPr>
        <p:grpSpPr>
          <a:xfrm>
            <a:off x="6064392" y="3070557"/>
            <a:ext cx="587865" cy="517731"/>
            <a:chOff x="6000718" y="3070557"/>
            <a:chExt cx="587865" cy="517731"/>
          </a:xfrm>
        </p:grpSpPr>
        <p:sp>
          <p:nvSpPr>
            <p:cNvPr id="3136" name="Google Shape;3136;p58"/>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58"/>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58"/>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58"/>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58"/>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58"/>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58"/>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58"/>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58"/>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58"/>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46" name="Google Shape;3146;p58"/>
          <p:cNvGrpSpPr/>
          <p:nvPr/>
        </p:nvGrpSpPr>
        <p:grpSpPr>
          <a:xfrm>
            <a:off x="6079197" y="3714217"/>
            <a:ext cx="557665" cy="516387"/>
            <a:chOff x="6015523" y="3714217"/>
            <a:chExt cx="557665" cy="516387"/>
          </a:xfrm>
        </p:grpSpPr>
        <p:grpSp>
          <p:nvGrpSpPr>
            <p:cNvPr id="3147" name="Google Shape;3147;p58"/>
            <p:cNvGrpSpPr/>
            <p:nvPr/>
          </p:nvGrpSpPr>
          <p:grpSpPr>
            <a:xfrm>
              <a:off x="6036094" y="3716980"/>
              <a:ext cx="529822" cy="510480"/>
              <a:chOff x="3148311" y="-545634"/>
              <a:chExt cx="1006118" cy="969572"/>
            </a:xfrm>
          </p:grpSpPr>
          <p:sp>
            <p:nvSpPr>
              <p:cNvPr id="3148" name="Google Shape;3148;p58"/>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58"/>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58"/>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58"/>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58"/>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58"/>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58"/>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58"/>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58"/>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58"/>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58" name="Google Shape;3158;p58"/>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59" name="Google Shape;3159;p58"/>
          <p:cNvGrpSpPr/>
          <p:nvPr/>
        </p:nvGrpSpPr>
        <p:grpSpPr>
          <a:xfrm>
            <a:off x="6707979" y="3073628"/>
            <a:ext cx="576302" cy="511871"/>
            <a:chOff x="6644304" y="3073628"/>
            <a:chExt cx="576302" cy="511871"/>
          </a:xfrm>
        </p:grpSpPr>
        <p:grpSp>
          <p:nvGrpSpPr>
            <p:cNvPr id="3160" name="Google Shape;3160;p58"/>
            <p:cNvGrpSpPr/>
            <p:nvPr/>
          </p:nvGrpSpPr>
          <p:grpSpPr>
            <a:xfrm>
              <a:off x="6712169" y="3073651"/>
              <a:ext cx="481611" cy="506713"/>
              <a:chOff x="1833536" y="-546641"/>
              <a:chExt cx="914567" cy="962419"/>
            </a:xfrm>
          </p:grpSpPr>
          <p:grpSp>
            <p:nvGrpSpPr>
              <p:cNvPr id="3161" name="Google Shape;3161;p58"/>
              <p:cNvGrpSpPr/>
              <p:nvPr/>
            </p:nvGrpSpPr>
            <p:grpSpPr>
              <a:xfrm>
                <a:off x="1833536" y="-524249"/>
                <a:ext cx="914567" cy="940027"/>
                <a:chOff x="1833536" y="-524249"/>
                <a:chExt cx="914567" cy="940027"/>
              </a:xfrm>
            </p:grpSpPr>
            <p:sp>
              <p:nvSpPr>
                <p:cNvPr id="3162" name="Google Shape;3162;p58"/>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58"/>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58"/>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58"/>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58"/>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67" name="Google Shape;3167;p58"/>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58"/>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58"/>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58"/>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71" name="Google Shape;3171;p58"/>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72" name="Google Shape;3172;p58"/>
          <p:cNvGrpSpPr/>
          <p:nvPr/>
        </p:nvGrpSpPr>
        <p:grpSpPr>
          <a:xfrm>
            <a:off x="6715725" y="3714143"/>
            <a:ext cx="560636" cy="516497"/>
            <a:chOff x="6652051" y="3714143"/>
            <a:chExt cx="560636" cy="516497"/>
          </a:xfrm>
        </p:grpSpPr>
        <p:grpSp>
          <p:nvGrpSpPr>
            <p:cNvPr id="3173" name="Google Shape;3173;p58"/>
            <p:cNvGrpSpPr/>
            <p:nvPr/>
          </p:nvGrpSpPr>
          <p:grpSpPr>
            <a:xfrm>
              <a:off x="6669657" y="3716715"/>
              <a:ext cx="466768" cy="464314"/>
              <a:chOff x="3139766" y="765669"/>
              <a:chExt cx="886380" cy="881888"/>
            </a:xfrm>
          </p:grpSpPr>
          <p:grpSp>
            <p:nvGrpSpPr>
              <p:cNvPr id="3174" name="Google Shape;3174;p58"/>
              <p:cNvGrpSpPr/>
              <p:nvPr/>
            </p:nvGrpSpPr>
            <p:grpSpPr>
              <a:xfrm>
                <a:off x="3139766" y="765669"/>
                <a:ext cx="886380" cy="881888"/>
                <a:chOff x="3139766" y="765669"/>
                <a:chExt cx="886380" cy="881888"/>
              </a:xfrm>
            </p:grpSpPr>
            <p:sp>
              <p:nvSpPr>
                <p:cNvPr id="3175" name="Google Shape;3175;p58"/>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58"/>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58"/>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58"/>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58"/>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58"/>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58"/>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58"/>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58"/>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84" name="Google Shape;3184;p58"/>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58"/>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58"/>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58"/>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88" name="Google Shape;3188;p58"/>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89" name="Google Shape;3189;p58"/>
          <p:cNvGrpSpPr/>
          <p:nvPr/>
        </p:nvGrpSpPr>
        <p:grpSpPr>
          <a:xfrm>
            <a:off x="625184" y="1201451"/>
            <a:ext cx="2665073" cy="1317140"/>
            <a:chOff x="793334" y="1192826"/>
            <a:chExt cx="2665073" cy="1317140"/>
          </a:xfrm>
        </p:grpSpPr>
        <p:sp>
          <p:nvSpPr>
            <p:cNvPr id="3190" name="Google Shape;3190;p58"/>
            <p:cNvSpPr/>
            <p:nvPr/>
          </p:nvSpPr>
          <p:spPr>
            <a:xfrm>
              <a:off x="2759899" y="20345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58"/>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58"/>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58"/>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58"/>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58"/>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58"/>
            <p:cNvSpPr/>
            <p:nvPr/>
          </p:nvSpPr>
          <p:spPr>
            <a:xfrm>
              <a:off x="1460410" y="190542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58"/>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58"/>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58"/>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58"/>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58"/>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58"/>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58"/>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58"/>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58"/>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58"/>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58"/>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58"/>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58"/>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58"/>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58"/>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58"/>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58"/>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58"/>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58"/>
            <p:cNvSpPr/>
            <p:nvPr/>
          </p:nvSpPr>
          <p:spPr>
            <a:xfrm>
              <a:off x="1309917" y="1312268"/>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58"/>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58"/>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58"/>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58"/>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58"/>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58"/>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58"/>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58"/>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58"/>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58"/>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58"/>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58"/>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58"/>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58"/>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58"/>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58"/>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58"/>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58"/>
            <p:cNvSpPr/>
            <p:nvPr/>
          </p:nvSpPr>
          <p:spPr>
            <a:xfrm>
              <a:off x="2229209" y="2179503"/>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58"/>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58"/>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58"/>
            <p:cNvSpPr/>
            <p:nvPr/>
          </p:nvSpPr>
          <p:spPr>
            <a:xfrm>
              <a:off x="2233106" y="2183400"/>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58"/>
            <p:cNvSpPr/>
            <p:nvPr/>
          </p:nvSpPr>
          <p:spPr>
            <a:xfrm>
              <a:off x="2257871" y="2210406"/>
              <a:ext cx="0" cy="149"/>
            </a:xfrm>
            <a:custGeom>
              <a:rect b="b" l="l" r="r" t="t"/>
              <a:pathLst>
                <a:path extrusionOk="0" h="11" w="0">
                  <a:moveTo>
                    <a:pt x="0" y="11"/>
                  </a:moveTo>
                  <a:lnTo>
                    <a:pt x="0" y="11"/>
                  </a:lnTo>
                  <a:lnTo>
                    <a:pt x="0" y="4"/>
                  </a:lnTo>
                  <a:cubicBezTo>
                    <a:pt x="0" y="0"/>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58"/>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58"/>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58"/>
            <p:cNvSpPr/>
            <p:nvPr/>
          </p:nvSpPr>
          <p:spPr>
            <a:xfrm>
              <a:off x="2229915" y="218050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58"/>
            <p:cNvSpPr/>
            <p:nvPr/>
          </p:nvSpPr>
          <p:spPr>
            <a:xfrm>
              <a:off x="2230200" y="2180834"/>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58"/>
            <p:cNvSpPr/>
            <p:nvPr/>
          </p:nvSpPr>
          <p:spPr>
            <a:xfrm>
              <a:off x="2229399" y="2179843"/>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58"/>
            <p:cNvSpPr/>
            <p:nvPr/>
          </p:nvSpPr>
          <p:spPr>
            <a:xfrm>
              <a:off x="2229684" y="21801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58"/>
            <p:cNvSpPr/>
            <p:nvPr/>
          </p:nvSpPr>
          <p:spPr>
            <a:xfrm>
              <a:off x="2230485" y="2181173"/>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58"/>
            <p:cNvSpPr/>
            <p:nvPr/>
          </p:nvSpPr>
          <p:spPr>
            <a:xfrm>
              <a:off x="2232156" y="2182830"/>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58"/>
            <p:cNvSpPr/>
            <p:nvPr/>
          </p:nvSpPr>
          <p:spPr>
            <a:xfrm>
              <a:off x="2231870" y="2182545"/>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58"/>
            <p:cNvSpPr/>
            <p:nvPr/>
          </p:nvSpPr>
          <p:spPr>
            <a:xfrm>
              <a:off x="2232821" y="2183264"/>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58"/>
            <p:cNvSpPr/>
            <p:nvPr/>
          </p:nvSpPr>
          <p:spPr>
            <a:xfrm>
              <a:off x="2231205" y="2181974"/>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58"/>
            <p:cNvSpPr/>
            <p:nvPr/>
          </p:nvSpPr>
          <p:spPr>
            <a:xfrm>
              <a:off x="2231531" y="2182259"/>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58"/>
            <p:cNvSpPr/>
            <p:nvPr/>
          </p:nvSpPr>
          <p:spPr>
            <a:xfrm>
              <a:off x="2230771" y="218155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58"/>
            <p:cNvSpPr/>
            <p:nvPr/>
          </p:nvSpPr>
          <p:spPr>
            <a:xfrm>
              <a:off x="2232481" y="2183074"/>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58"/>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58"/>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58"/>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58"/>
            <p:cNvSpPr/>
            <p:nvPr/>
          </p:nvSpPr>
          <p:spPr>
            <a:xfrm>
              <a:off x="2185707" y="226682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58"/>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58"/>
            <p:cNvSpPr/>
            <p:nvPr/>
          </p:nvSpPr>
          <p:spPr>
            <a:xfrm>
              <a:off x="2182435" y="2266725"/>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58"/>
            <p:cNvSpPr/>
            <p:nvPr/>
          </p:nvSpPr>
          <p:spPr>
            <a:xfrm>
              <a:off x="2184336" y="22668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58"/>
            <p:cNvSpPr/>
            <p:nvPr/>
          </p:nvSpPr>
          <p:spPr>
            <a:xfrm>
              <a:off x="2186236" y="2266779"/>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58"/>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58"/>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58"/>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58"/>
            <p:cNvSpPr/>
            <p:nvPr/>
          </p:nvSpPr>
          <p:spPr>
            <a:xfrm>
              <a:off x="2188178" y="2266019"/>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58"/>
            <p:cNvSpPr/>
            <p:nvPr/>
          </p:nvSpPr>
          <p:spPr>
            <a:xfrm>
              <a:off x="2187893" y="226625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58"/>
            <p:cNvSpPr/>
            <p:nvPr/>
          </p:nvSpPr>
          <p:spPr>
            <a:xfrm>
              <a:off x="2187608" y="226644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58"/>
            <p:cNvSpPr/>
            <p:nvPr/>
          </p:nvSpPr>
          <p:spPr>
            <a:xfrm>
              <a:off x="2186712" y="2266725"/>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58"/>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58"/>
            <p:cNvSpPr/>
            <p:nvPr/>
          </p:nvSpPr>
          <p:spPr>
            <a:xfrm>
              <a:off x="2201728" y="22503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58"/>
            <p:cNvSpPr/>
            <p:nvPr/>
          </p:nvSpPr>
          <p:spPr>
            <a:xfrm>
              <a:off x="2193881" y="2234886"/>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58"/>
            <p:cNvSpPr/>
            <p:nvPr/>
          </p:nvSpPr>
          <p:spPr>
            <a:xfrm>
              <a:off x="2203113"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58"/>
            <p:cNvSpPr/>
            <p:nvPr/>
          </p:nvSpPr>
          <p:spPr>
            <a:xfrm>
              <a:off x="2195021" y="223568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58"/>
            <p:cNvSpPr/>
            <p:nvPr/>
          </p:nvSpPr>
          <p:spPr>
            <a:xfrm>
              <a:off x="2195211" y="22359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58"/>
            <p:cNvSpPr/>
            <p:nvPr/>
          </p:nvSpPr>
          <p:spPr>
            <a:xfrm>
              <a:off x="2200927" y="2250228"/>
              <a:ext cx="95" cy="14"/>
            </a:xfrm>
            <a:custGeom>
              <a:rect b="b" l="l" r="r" t="t"/>
              <a:pathLst>
                <a:path extrusionOk="0" h="1" w="7">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58"/>
            <p:cNvSpPr/>
            <p:nvPr/>
          </p:nvSpPr>
          <p:spPr>
            <a:xfrm>
              <a:off x="2194600" y="2235361"/>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58"/>
            <p:cNvSpPr/>
            <p:nvPr/>
          </p:nvSpPr>
          <p:spPr>
            <a:xfrm>
              <a:off x="2194315" y="22351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58"/>
            <p:cNvSpPr/>
            <p:nvPr/>
          </p:nvSpPr>
          <p:spPr>
            <a:xfrm>
              <a:off x="2203588"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58"/>
            <p:cNvSpPr/>
            <p:nvPr/>
          </p:nvSpPr>
          <p:spPr>
            <a:xfrm>
              <a:off x="2195116" y="22358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58"/>
            <p:cNvSpPr/>
            <p:nvPr/>
          </p:nvSpPr>
          <p:spPr>
            <a:xfrm>
              <a:off x="2194831" y="223549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58"/>
            <p:cNvSpPr/>
            <p:nvPr/>
          </p:nvSpPr>
          <p:spPr>
            <a:xfrm>
              <a:off x="2206005" y="2249468"/>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58"/>
            <p:cNvSpPr/>
            <p:nvPr/>
          </p:nvSpPr>
          <p:spPr>
            <a:xfrm>
              <a:off x="2205625" y="224975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58"/>
            <p:cNvSpPr/>
            <p:nvPr/>
          </p:nvSpPr>
          <p:spPr>
            <a:xfrm>
              <a:off x="2258102" y="221329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58"/>
            <p:cNvSpPr/>
            <p:nvPr/>
          </p:nvSpPr>
          <p:spPr>
            <a:xfrm>
              <a:off x="2257722" y="2213732"/>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58"/>
            <p:cNvSpPr/>
            <p:nvPr/>
          </p:nvSpPr>
          <p:spPr>
            <a:xfrm>
              <a:off x="2257152" y="2214533"/>
              <a:ext cx="54" cy="109"/>
            </a:xfrm>
            <a:custGeom>
              <a:rect b="b" l="l" r="r" t="t"/>
              <a:pathLst>
                <a:path extrusionOk="0" h="8" w="4">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58"/>
            <p:cNvSpPr/>
            <p:nvPr/>
          </p:nvSpPr>
          <p:spPr>
            <a:xfrm>
              <a:off x="2257437" y="2214153"/>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58"/>
            <p:cNvSpPr/>
            <p:nvPr/>
          </p:nvSpPr>
          <p:spPr>
            <a:xfrm>
              <a:off x="2258482" y="2212687"/>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58"/>
            <p:cNvSpPr/>
            <p:nvPr/>
          </p:nvSpPr>
          <p:spPr>
            <a:xfrm>
              <a:off x="2204865" y="2250133"/>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58"/>
            <p:cNvSpPr/>
            <p:nvPr/>
          </p:nvSpPr>
          <p:spPr>
            <a:xfrm>
              <a:off x="2258822" y="2212211"/>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58"/>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58"/>
            <p:cNvSpPr/>
            <p:nvPr/>
          </p:nvSpPr>
          <p:spPr>
            <a:xfrm>
              <a:off x="2205245" y="224994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58"/>
            <p:cNvSpPr/>
            <p:nvPr/>
          </p:nvSpPr>
          <p:spPr>
            <a:xfrm>
              <a:off x="2204485" y="225028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58"/>
            <p:cNvSpPr/>
            <p:nvPr/>
          </p:nvSpPr>
          <p:spPr>
            <a:xfrm>
              <a:off x="2278916" y="2252890"/>
              <a:ext cx="258" cy="163"/>
            </a:xfrm>
            <a:custGeom>
              <a:rect b="b" l="l" r="r" t="t"/>
              <a:pathLst>
                <a:path extrusionOk="0" h="12" w="19">
                  <a:moveTo>
                    <a:pt x="1"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58"/>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58"/>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58"/>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58"/>
            <p:cNvSpPr/>
            <p:nvPr/>
          </p:nvSpPr>
          <p:spPr>
            <a:xfrm>
              <a:off x="2276445" y="225360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58"/>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58"/>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58"/>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58"/>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58"/>
            <p:cNvSpPr/>
            <p:nvPr/>
          </p:nvSpPr>
          <p:spPr>
            <a:xfrm>
              <a:off x="2276119" y="223958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58"/>
            <p:cNvSpPr/>
            <p:nvPr/>
          </p:nvSpPr>
          <p:spPr>
            <a:xfrm>
              <a:off x="2277111" y="2239869"/>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58"/>
            <p:cNvSpPr/>
            <p:nvPr/>
          </p:nvSpPr>
          <p:spPr>
            <a:xfrm>
              <a:off x="2276595" y="2239679"/>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58"/>
            <p:cNvSpPr/>
            <p:nvPr/>
          </p:nvSpPr>
          <p:spPr>
            <a:xfrm>
              <a:off x="2277735" y="2240154"/>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58"/>
            <p:cNvSpPr/>
            <p:nvPr/>
          </p:nvSpPr>
          <p:spPr>
            <a:xfrm>
              <a:off x="2278210" y="2240439"/>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58"/>
            <p:cNvSpPr/>
            <p:nvPr/>
          </p:nvSpPr>
          <p:spPr>
            <a:xfrm>
              <a:off x="2278726" y="2240779"/>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58"/>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58"/>
            <p:cNvSpPr/>
            <p:nvPr/>
          </p:nvSpPr>
          <p:spPr>
            <a:xfrm>
              <a:off x="2277396" y="225346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58"/>
            <p:cNvSpPr/>
            <p:nvPr/>
          </p:nvSpPr>
          <p:spPr>
            <a:xfrm>
              <a:off x="2276921" y="2253514"/>
              <a:ext cx="394" cy="54"/>
            </a:xfrm>
            <a:custGeom>
              <a:rect b="b" l="l" r="r" t="t"/>
              <a:pathLst>
                <a:path extrusionOk="0" h="4" w="29">
                  <a:moveTo>
                    <a:pt x="1" y="4"/>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58"/>
            <p:cNvSpPr/>
            <p:nvPr/>
          </p:nvSpPr>
          <p:spPr>
            <a:xfrm>
              <a:off x="2277776" y="2253419"/>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58"/>
            <p:cNvSpPr/>
            <p:nvPr/>
          </p:nvSpPr>
          <p:spPr>
            <a:xfrm>
              <a:off x="2276595" y="2253609"/>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58"/>
            <p:cNvSpPr/>
            <p:nvPr/>
          </p:nvSpPr>
          <p:spPr>
            <a:xfrm>
              <a:off x="2275644" y="225355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58"/>
            <p:cNvSpPr/>
            <p:nvPr/>
          </p:nvSpPr>
          <p:spPr>
            <a:xfrm>
              <a:off x="2252019" y="2279556"/>
              <a:ext cx="149" cy="353"/>
            </a:xfrm>
            <a:custGeom>
              <a:rect b="b" l="l" r="r" t="t"/>
              <a:pathLst>
                <a:path extrusionOk="0" h="26" w="11">
                  <a:moveTo>
                    <a:pt x="11"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58"/>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58"/>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58"/>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58"/>
            <p:cNvSpPr/>
            <p:nvPr/>
          </p:nvSpPr>
          <p:spPr>
            <a:xfrm>
              <a:off x="2193595" y="217727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58"/>
            <p:cNvSpPr/>
            <p:nvPr/>
          </p:nvSpPr>
          <p:spPr>
            <a:xfrm>
              <a:off x="2185897" y="217769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58"/>
            <p:cNvSpPr/>
            <p:nvPr/>
          </p:nvSpPr>
          <p:spPr>
            <a:xfrm>
              <a:off x="2200113" y="2177372"/>
              <a:ext cx="625" cy="109"/>
            </a:xfrm>
            <a:custGeom>
              <a:rect b="b" l="l" r="r" t="t"/>
              <a:pathLst>
                <a:path extrusionOk="0" h="8" w="46">
                  <a:moveTo>
                    <a:pt x="46"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58"/>
            <p:cNvSpPr/>
            <p:nvPr/>
          </p:nvSpPr>
          <p:spPr>
            <a:xfrm>
              <a:off x="2192889" y="2177317"/>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58"/>
            <p:cNvSpPr/>
            <p:nvPr/>
          </p:nvSpPr>
          <p:spPr>
            <a:xfrm>
              <a:off x="2197492" y="2177277"/>
              <a:ext cx="774" cy="14"/>
            </a:xfrm>
            <a:custGeom>
              <a:rect b="b" l="l" r="r" t="t"/>
              <a:pathLst>
                <a:path extrusionOk="0" h="1" w="57">
                  <a:moveTo>
                    <a:pt x="57"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58"/>
            <p:cNvSpPr/>
            <p:nvPr/>
          </p:nvSpPr>
          <p:spPr>
            <a:xfrm>
              <a:off x="2198497" y="2177277"/>
              <a:ext cx="679" cy="54"/>
            </a:xfrm>
            <a:custGeom>
              <a:rect b="b" l="l" r="r" t="t"/>
              <a:pathLst>
                <a:path extrusionOk="0" h="4" w="50">
                  <a:moveTo>
                    <a:pt x="4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58"/>
            <p:cNvSpPr/>
            <p:nvPr/>
          </p:nvSpPr>
          <p:spPr>
            <a:xfrm>
              <a:off x="2197261" y="21772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58"/>
            <p:cNvSpPr/>
            <p:nvPr/>
          </p:nvSpPr>
          <p:spPr>
            <a:xfrm>
              <a:off x="2195401" y="217727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58"/>
            <p:cNvSpPr/>
            <p:nvPr/>
          </p:nvSpPr>
          <p:spPr>
            <a:xfrm>
              <a:off x="2136421" y="2173421"/>
              <a:ext cx="679" cy="149"/>
            </a:xfrm>
            <a:custGeom>
              <a:rect b="b" l="l" r="r" t="t"/>
              <a:pathLst>
                <a:path extrusionOk="0" h="11" w="50">
                  <a:moveTo>
                    <a:pt x="0" y="11"/>
                  </a:moveTo>
                  <a:lnTo>
                    <a:pt x="4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58"/>
            <p:cNvSpPr/>
            <p:nvPr/>
          </p:nvSpPr>
          <p:spPr>
            <a:xfrm>
              <a:off x="2199257" y="2177317"/>
              <a:ext cx="679" cy="68"/>
            </a:xfrm>
            <a:custGeom>
              <a:rect b="b" l="l" r="r" t="t"/>
              <a:pathLst>
                <a:path extrusionOk="0" h="5" w="50">
                  <a:moveTo>
                    <a:pt x="4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58"/>
            <p:cNvSpPr/>
            <p:nvPr/>
          </p:nvSpPr>
          <p:spPr>
            <a:xfrm>
              <a:off x="2187852" y="2177562"/>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58"/>
            <p:cNvSpPr/>
            <p:nvPr/>
          </p:nvSpPr>
          <p:spPr>
            <a:xfrm>
              <a:off x="2187323" y="217760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58"/>
            <p:cNvSpPr/>
            <p:nvPr/>
          </p:nvSpPr>
          <p:spPr>
            <a:xfrm>
              <a:off x="2186847" y="217760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58"/>
            <p:cNvSpPr/>
            <p:nvPr/>
          </p:nvSpPr>
          <p:spPr>
            <a:xfrm>
              <a:off x="2200832" y="2177467"/>
              <a:ext cx="475" cy="109"/>
            </a:xfrm>
            <a:custGeom>
              <a:rect b="b" l="l" r="r" t="t"/>
              <a:pathLst>
                <a:path extrusionOk="0" h="8" w="35">
                  <a:moveTo>
                    <a:pt x="3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58"/>
            <p:cNvSpPr/>
            <p:nvPr/>
          </p:nvSpPr>
          <p:spPr>
            <a:xfrm>
              <a:off x="2186372" y="217765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58"/>
            <p:cNvSpPr/>
            <p:nvPr/>
          </p:nvSpPr>
          <p:spPr>
            <a:xfrm>
              <a:off x="2192075" y="2177317"/>
              <a:ext cx="489" cy="14"/>
            </a:xfrm>
            <a:custGeom>
              <a:rect b="b" l="l" r="r" t="t"/>
              <a:pathLst>
                <a:path extrusionOk="0" h="1" w="36">
                  <a:moveTo>
                    <a:pt x="36"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58"/>
            <p:cNvSpPr/>
            <p:nvPr/>
          </p:nvSpPr>
          <p:spPr>
            <a:xfrm>
              <a:off x="2191219" y="2177372"/>
              <a:ext cx="394" cy="14"/>
            </a:xfrm>
            <a:custGeom>
              <a:rect b="b" l="l" r="r" t="t"/>
              <a:pathLst>
                <a:path extrusionOk="0" h="1" w="29">
                  <a:moveTo>
                    <a:pt x="29"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58"/>
            <p:cNvSpPr/>
            <p:nvPr/>
          </p:nvSpPr>
          <p:spPr>
            <a:xfrm>
              <a:off x="2190513" y="217741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58"/>
            <p:cNvSpPr/>
            <p:nvPr/>
          </p:nvSpPr>
          <p:spPr>
            <a:xfrm>
              <a:off x="2189223" y="217746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58"/>
            <p:cNvSpPr/>
            <p:nvPr/>
          </p:nvSpPr>
          <p:spPr>
            <a:xfrm>
              <a:off x="2188558" y="217750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58"/>
            <p:cNvSpPr/>
            <p:nvPr/>
          </p:nvSpPr>
          <p:spPr>
            <a:xfrm>
              <a:off x="2189889" y="2177412"/>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58"/>
            <p:cNvSpPr/>
            <p:nvPr/>
          </p:nvSpPr>
          <p:spPr>
            <a:xfrm>
              <a:off x="2194695" y="21772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58"/>
            <p:cNvSpPr/>
            <p:nvPr/>
          </p:nvSpPr>
          <p:spPr>
            <a:xfrm>
              <a:off x="2195971" y="21772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58"/>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58"/>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58"/>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58"/>
            <p:cNvSpPr/>
            <p:nvPr/>
          </p:nvSpPr>
          <p:spPr>
            <a:xfrm>
              <a:off x="2229915" y="217699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58"/>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58"/>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58"/>
            <p:cNvSpPr/>
            <p:nvPr/>
          </p:nvSpPr>
          <p:spPr>
            <a:xfrm>
              <a:off x="2229494" y="2175892"/>
              <a:ext cx="95" cy="109"/>
            </a:xfrm>
            <a:custGeom>
              <a:rect b="b" l="l" r="r" t="t"/>
              <a:pathLst>
                <a:path extrusionOk="0" h="8" w="7">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58"/>
            <p:cNvSpPr/>
            <p:nvPr/>
          </p:nvSpPr>
          <p:spPr>
            <a:xfrm>
              <a:off x="2228965" y="2175566"/>
              <a:ext cx="244" cy="54"/>
            </a:xfrm>
            <a:custGeom>
              <a:rect b="b" l="l" r="r" t="t"/>
              <a:pathLst>
                <a:path extrusionOk="0" h="4" w="18">
                  <a:moveTo>
                    <a:pt x="1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58"/>
            <p:cNvSpPr/>
            <p:nvPr/>
          </p:nvSpPr>
          <p:spPr>
            <a:xfrm>
              <a:off x="2230010" y="217718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58"/>
            <p:cNvSpPr/>
            <p:nvPr/>
          </p:nvSpPr>
          <p:spPr>
            <a:xfrm>
              <a:off x="2229915" y="21768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58"/>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58"/>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58"/>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58"/>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58"/>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58"/>
            <p:cNvSpPr/>
            <p:nvPr/>
          </p:nvSpPr>
          <p:spPr>
            <a:xfrm>
              <a:off x="2231056" y="2177127"/>
              <a:ext cx="638" cy="109"/>
            </a:xfrm>
            <a:custGeom>
              <a:rect b="b" l="l" r="r" t="t"/>
              <a:pathLst>
                <a:path extrusionOk="0" h="8" w="47">
                  <a:moveTo>
                    <a:pt x="1" y="8"/>
                  </a:moveTo>
                  <a:lnTo>
                    <a:pt x="4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58"/>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58"/>
            <p:cNvSpPr/>
            <p:nvPr/>
          </p:nvSpPr>
          <p:spPr>
            <a:xfrm>
              <a:off x="2232536" y="2177032"/>
              <a:ext cx="489" cy="14"/>
            </a:xfrm>
            <a:custGeom>
              <a:rect b="b" l="l" r="r" t="t"/>
              <a:pathLst>
                <a:path extrusionOk="0" h="1" w="36">
                  <a:moveTo>
                    <a:pt x="0" y="1"/>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58"/>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58"/>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58"/>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58"/>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58"/>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58"/>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58"/>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58"/>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58"/>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58"/>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58"/>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58"/>
            <p:cNvSpPr/>
            <p:nvPr/>
          </p:nvSpPr>
          <p:spPr>
            <a:xfrm>
              <a:off x="2034182" y="1771051"/>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58"/>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58"/>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58"/>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58"/>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58"/>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58"/>
            <p:cNvSpPr/>
            <p:nvPr/>
          </p:nvSpPr>
          <p:spPr>
            <a:xfrm>
              <a:off x="2110039" y="1759836"/>
              <a:ext cx="14" cy="448"/>
            </a:xfrm>
            <a:custGeom>
              <a:rect b="b" l="l" r="r" t="t"/>
              <a:pathLst>
                <a:path extrusionOk="0" h="33" w="1">
                  <a:moveTo>
                    <a:pt x="0" y="1"/>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58"/>
            <p:cNvSpPr/>
            <p:nvPr/>
          </p:nvSpPr>
          <p:spPr>
            <a:xfrm>
              <a:off x="2110039" y="1762878"/>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58"/>
            <p:cNvSpPr/>
            <p:nvPr/>
          </p:nvSpPr>
          <p:spPr>
            <a:xfrm>
              <a:off x="2119218" y="180970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58"/>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58"/>
            <p:cNvSpPr/>
            <p:nvPr/>
          </p:nvSpPr>
          <p:spPr>
            <a:xfrm>
              <a:off x="2119028" y="1808987"/>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58"/>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58"/>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58"/>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58"/>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58"/>
            <p:cNvSpPr/>
            <p:nvPr/>
          </p:nvSpPr>
          <p:spPr>
            <a:xfrm>
              <a:off x="2109985" y="1761452"/>
              <a:ext cx="14" cy="394"/>
            </a:xfrm>
            <a:custGeom>
              <a:rect b="b" l="l" r="r" t="t"/>
              <a:pathLst>
                <a:path extrusionOk="0" h="29" w="1">
                  <a:moveTo>
                    <a:pt x="1"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58"/>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58"/>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58"/>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58"/>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58"/>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58"/>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58"/>
            <p:cNvSpPr/>
            <p:nvPr/>
          </p:nvSpPr>
          <p:spPr>
            <a:xfrm>
              <a:off x="2135375" y="1790168"/>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58"/>
            <p:cNvSpPr/>
            <p:nvPr/>
          </p:nvSpPr>
          <p:spPr>
            <a:xfrm>
              <a:off x="2127962" y="1796916"/>
              <a:ext cx="434" cy="434"/>
            </a:xfrm>
            <a:custGeom>
              <a:rect b="b" l="l" r="r" t="t"/>
              <a:pathLst>
                <a:path extrusionOk="0" h="32" w="32">
                  <a:moveTo>
                    <a:pt x="0" y="32"/>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58"/>
            <p:cNvSpPr/>
            <p:nvPr/>
          </p:nvSpPr>
          <p:spPr>
            <a:xfrm>
              <a:off x="2128573" y="1796577"/>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58"/>
            <p:cNvSpPr/>
            <p:nvPr/>
          </p:nvSpPr>
          <p:spPr>
            <a:xfrm>
              <a:off x="2135416" y="1789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58"/>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58"/>
            <p:cNvSpPr/>
            <p:nvPr/>
          </p:nvSpPr>
          <p:spPr>
            <a:xfrm>
              <a:off x="2131899" y="1793726"/>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58"/>
            <p:cNvSpPr/>
            <p:nvPr/>
          </p:nvSpPr>
          <p:spPr>
            <a:xfrm>
              <a:off x="2131763" y="1793821"/>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58"/>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58"/>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58"/>
            <p:cNvSpPr/>
            <p:nvPr/>
          </p:nvSpPr>
          <p:spPr>
            <a:xfrm>
              <a:off x="2135375" y="178963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58"/>
            <p:cNvSpPr/>
            <p:nvPr/>
          </p:nvSpPr>
          <p:spPr>
            <a:xfrm>
              <a:off x="2135470" y="17883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58"/>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58"/>
            <p:cNvSpPr/>
            <p:nvPr/>
          </p:nvSpPr>
          <p:spPr>
            <a:xfrm>
              <a:off x="2137222" y="1859943"/>
              <a:ext cx="163" cy="244"/>
            </a:xfrm>
            <a:custGeom>
              <a:rect b="b" l="l" r="r" t="t"/>
              <a:pathLst>
                <a:path extrusionOk="0" h="18" w="12">
                  <a:moveTo>
                    <a:pt x="1"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58"/>
            <p:cNvSpPr/>
            <p:nvPr/>
          </p:nvSpPr>
          <p:spPr>
            <a:xfrm>
              <a:off x="2134615" y="185741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58"/>
            <p:cNvSpPr/>
            <p:nvPr/>
          </p:nvSpPr>
          <p:spPr>
            <a:xfrm>
              <a:off x="2136706" y="1859034"/>
              <a:ext cx="149" cy="204"/>
            </a:xfrm>
            <a:custGeom>
              <a:rect b="b" l="l" r="r" t="t"/>
              <a:pathLst>
                <a:path extrusionOk="0" h="15" w="11">
                  <a:moveTo>
                    <a:pt x="0" y="1"/>
                  </a:moveTo>
                  <a:lnTo>
                    <a:pt x="1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58"/>
            <p:cNvSpPr/>
            <p:nvPr/>
          </p:nvSpPr>
          <p:spPr>
            <a:xfrm>
              <a:off x="2137466" y="1860459"/>
              <a:ext cx="149" cy="258"/>
            </a:xfrm>
            <a:custGeom>
              <a:rect b="b" l="l" r="r" t="t"/>
              <a:pathLst>
                <a:path extrusionOk="0" h="19" w="11">
                  <a:moveTo>
                    <a:pt x="0" y="1"/>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58"/>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58"/>
            <p:cNvSpPr/>
            <p:nvPr/>
          </p:nvSpPr>
          <p:spPr>
            <a:xfrm>
              <a:off x="2137697" y="1861029"/>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58"/>
            <p:cNvSpPr/>
            <p:nvPr/>
          </p:nvSpPr>
          <p:spPr>
            <a:xfrm>
              <a:off x="2135036" y="1857567"/>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58"/>
            <p:cNvSpPr/>
            <p:nvPr/>
          </p:nvSpPr>
          <p:spPr>
            <a:xfrm>
              <a:off x="2137982" y="1861654"/>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58"/>
            <p:cNvSpPr/>
            <p:nvPr/>
          </p:nvSpPr>
          <p:spPr>
            <a:xfrm>
              <a:off x="2138172" y="186226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58"/>
            <p:cNvSpPr/>
            <p:nvPr/>
          </p:nvSpPr>
          <p:spPr>
            <a:xfrm>
              <a:off x="2136081" y="185827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58"/>
            <p:cNvSpPr/>
            <p:nvPr/>
          </p:nvSpPr>
          <p:spPr>
            <a:xfrm>
              <a:off x="2136421" y="185861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58"/>
            <p:cNvSpPr/>
            <p:nvPr/>
          </p:nvSpPr>
          <p:spPr>
            <a:xfrm>
              <a:off x="2135755" y="1857947"/>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58"/>
            <p:cNvSpPr/>
            <p:nvPr/>
          </p:nvSpPr>
          <p:spPr>
            <a:xfrm>
              <a:off x="2119883" y="1812408"/>
              <a:ext cx="54" cy="109"/>
            </a:xfrm>
            <a:custGeom>
              <a:rect b="b" l="l" r="r" t="t"/>
              <a:pathLst>
                <a:path extrusionOk="0" h="8" w="4">
                  <a:moveTo>
                    <a:pt x="0"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58"/>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58"/>
            <p:cNvSpPr/>
            <p:nvPr/>
          </p:nvSpPr>
          <p:spPr>
            <a:xfrm>
              <a:off x="2135416" y="185770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58"/>
            <p:cNvSpPr/>
            <p:nvPr/>
          </p:nvSpPr>
          <p:spPr>
            <a:xfrm>
              <a:off x="2119978" y="181265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58"/>
            <p:cNvSpPr/>
            <p:nvPr/>
          </p:nvSpPr>
          <p:spPr>
            <a:xfrm>
              <a:off x="2136991" y="1859468"/>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58"/>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58"/>
            <p:cNvSpPr/>
            <p:nvPr/>
          </p:nvSpPr>
          <p:spPr>
            <a:xfrm>
              <a:off x="2121730" y="1810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58"/>
            <p:cNvSpPr/>
            <p:nvPr/>
          </p:nvSpPr>
          <p:spPr>
            <a:xfrm>
              <a:off x="2138362" y="1862985"/>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58"/>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58"/>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58"/>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58"/>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58"/>
            <p:cNvSpPr/>
            <p:nvPr/>
          </p:nvSpPr>
          <p:spPr>
            <a:xfrm>
              <a:off x="1925752" y="1946065"/>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58"/>
            <p:cNvSpPr/>
            <p:nvPr/>
          </p:nvSpPr>
          <p:spPr>
            <a:xfrm>
              <a:off x="1928943" y="1940268"/>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58"/>
            <p:cNvSpPr/>
            <p:nvPr/>
          </p:nvSpPr>
          <p:spPr>
            <a:xfrm>
              <a:off x="1925752" y="19402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58"/>
            <p:cNvSpPr/>
            <p:nvPr/>
          </p:nvSpPr>
          <p:spPr>
            <a:xfrm>
              <a:off x="1932880" y="1939181"/>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58"/>
            <p:cNvSpPr/>
            <p:nvPr/>
          </p:nvSpPr>
          <p:spPr>
            <a:xfrm>
              <a:off x="1931835" y="1939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58"/>
            <p:cNvSpPr/>
            <p:nvPr/>
          </p:nvSpPr>
          <p:spPr>
            <a:xfrm>
              <a:off x="1925901" y="1946025"/>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58"/>
            <p:cNvSpPr/>
            <p:nvPr/>
          </p:nvSpPr>
          <p:spPr>
            <a:xfrm>
              <a:off x="1925521" y="194612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58"/>
            <p:cNvSpPr/>
            <p:nvPr/>
          </p:nvSpPr>
          <p:spPr>
            <a:xfrm>
              <a:off x="1926947" y="19403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58"/>
            <p:cNvSpPr/>
            <p:nvPr/>
          </p:nvSpPr>
          <p:spPr>
            <a:xfrm>
              <a:off x="1925087" y="1946160"/>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58"/>
            <p:cNvSpPr/>
            <p:nvPr/>
          </p:nvSpPr>
          <p:spPr>
            <a:xfrm>
              <a:off x="1928033" y="19403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58"/>
            <p:cNvSpPr/>
            <p:nvPr/>
          </p:nvSpPr>
          <p:spPr>
            <a:xfrm>
              <a:off x="1926037" y="19460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58"/>
            <p:cNvSpPr/>
            <p:nvPr/>
          </p:nvSpPr>
          <p:spPr>
            <a:xfrm>
              <a:off x="1929893" y="194013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58"/>
            <p:cNvSpPr/>
            <p:nvPr/>
          </p:nvSpPr>
          <p:spPr>
            <a:xfrm>
              <a:off x="1930884" y="1939888"/>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58"/>
            <p:cNvSpPr/>
            <p:nvPr/>
          </p:nvSpPr>
          <p:spPr>
            <a:xfrm>
              <a:off x="1926132" y="194597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58"/>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58"/>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58"/>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58"/>
            <p:cNvSpPr/>
            <p:nvPr/>
          </p:nvSpPr>
          <p:spPr>
            <a:xfrm>
              <a:off x="1944856" y="194940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58"/>
            <p:cNvSpPr/>
            <p:nvPr/>
          </p:nvSpPr>
          <p:spPr>
            <a:xfrm>
              <a:off x="1945141" y="194950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58"/>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58"/>
            <p:cNvSpPr/>
            <p:nvPr/>
          </p:nvSpPr>
          <p:spPr>
            <a:xfrm>
              <a:off x="1927612" y="1950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58"/>
            <p:cNvSpPr/>
            <p:nvPr/>
          </p:nvSpPr>
          <p:spPr>
            <a:xfrm>
              <a:off x="1927843" y="19507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58"/>
            <p:cNvSpPr/>
            <p:nvPr/>
          </p:nvSpPr>
          <p:spPr>
            <a:xfrm>
              <a:off x="1944666" y="194935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58"/>
            <p:cNvSpPr/>
            <p:nvPr/>
          </p:nvSpPr>
          <p:spPr>
            <a:xfrm>
              <a:off x="1927802" y="195073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58"/>
            <p:cNvSpPr/>
            <p:nvPr/>
          </p:nvSpPr>
          <p:spPr>
            <a:xfrm>
              <a:off x="1927748" y="195068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58"/>
            <p:cNvSpPr/>
            <p:nvPr/>
          </p:nvSpPr>
          <p:spPr>
            <a:xfrm>
              <a:off x="1927137" y="19505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58"/>
            <p:cNvSpPr/>
            <p:nvPr/>
          </p:nvSpPr>
          <p:spPr>
            <a:xfrm>
              <a:off x="1944475" y="19493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58"/>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58"/>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58"/>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58"/>
            <p:cNvSpPr/>
            <p:nvPr/>
          </p:nvSpPr>
          <p:spPr>
            <a:xfrm>
              <a:off x="2074819" y="19584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58"/>
            <p:cNvSpPr/>
            <p:nvPr/>
          </p:nvSpPr>
          <p:spPr>
            <a:xfrm>
              <a:off x="2069972" y="1992704"/>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58"/>
            <p:cNvSpPr/>
            <p:nvPr/>
          </p:nvSpPr>
          <p:spPr>
            <a:xfrm>
              <a:off x="2074860" y="195885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58"/>
            <p:cNvSpPr/>
            <p:nvPr/>
          </p:nvSpPr>
          <p:spPr>
            <a:xfrm>
              <a:off x="2074670" y="195752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58"/>
            <p:cNvSpPr/>
            <p:nvPr/>
          </p:nvSpPr>
          <p:spPr>
            <a:xfrm>
              <a:off x="2074385" y="1955678"/>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58"/>
            <p:cNvSpPr/>
            <p:nvPr/>
          </p:nvSpPr>
          <p:spPr>
            <a:xfrm>
              <a:off x="2074480" y="1956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58"/>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58"/>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58"/>
            <p:cNvSpPr/>
            <p:nvPr/>
          </p:nvSpPr>
          <p:spPr>
            <a:xfrm>
              <a:off x="2054141" y="196598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58"/>
            <p:cNvSpPr/>
            <p:nvPr/>
          </p:nvSpPr>
          <p:spPr>
            <a:xfrm>
              <a:off x="2054331" y="196632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58"/>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58"/>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58"/>
            <p:cNvSpPr/>
            <p:nvPr/>
          </p:nvSpPr>
          <p:spPr>
            <a:xfrm>
              <a:off x="2060414" y="1992514"/>
              <a:ext cx="14" cy="774"/>
            </a:xfrm>
            <a:custGeom>
              <a:rect b="b" l="l" r="r" t="t"/>
              <a:pathLst>
                <a:path extrusionOk="0" h="57" w="1">
                  <a:moveTo>
                    <a:pt x="1" y="0"/>
                  </a:moveTo>
                  <a:lnTo>
                    <a:pt x="1"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58"/>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58"/>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58"/>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58"/>
            <p:cNvSpPr/>
            <p:nvPr/>
          </p:nvSpPr>
          <p:spPr>
            <a:xfrm>
              <a:off x="2060319" y="1990369"/>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58"/>
            <p:cNvSpPr/>
            <p:nvPr/>
          </p:nvSpPr>
          <p:spPr>
            <a:xfrm>
              <a:off x="2060319" y="1989378"/>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58"/>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58"/>
            <p:cNvSpPr/>
            <p:nvPr/>
          </p:nvSpPr>
          <p:spPr>
            <a:xfrm>
              <a:off x="2054806" y="1966934"/>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58"/>
            <p:cNvSpPr/>
            <p:nvPr/>
          </p:nvSpPr>
          <p:spPr>
            <a:xfrm>
              <a:off x="2053951" y="196560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58"/>
            <p:cNvSpPr/>
            <p:nvPr/>
          </p:nvSpPr>
          <p:spPr>
            <a:xfrm>
              <a:off x="2060373" y="1991414"/>
              <a:ext cx="0" cy="679"/>
            </a:xfrm>
            <a:custGeom>
              <a:rect b="b" l="l" r="r" t="t"/>
              <a:pathLst>
                <a:path extrusionOk="0" h="50" w="0">
                  <a:moveTo>
                    <a:pt x="0" y="1"/>
                  </a:moveTo>
                  <a:lnTo>
                    <a:pt x="0" y="5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58"/>
            <p:cNvSpPr/>
            <p:nvPr/>
          </p:nvSpPr>
          <p:spPr>
            <a:xfrm>
              <a:off x="2053801" y="1965128"/>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58"/>
            <p:cNvSpPr/>
            <p:nvPr/>
          </p:nvSpPr>
          <p:spPr>
            <a:xfrm>
              <a:off x="2060224" y="1987477"/>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58"/>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58"/>
            <p:cNvSpPr/>
            <p:nvPr/>
          </p:nvSpPr>
          <p:spPr>
            <a:xfrm>
              <a:off x="2059939" y="1982820"/>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58"/>
            <p:cNvSpPr/>
            <p:nvPr/>
          </p:nvSpPr>
          <p:spPr>
            <a:xfrm>
              <a:off x="2060088" y="1984435"/>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58"/>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58"/>
            <p:cNvSpPr/>
            <p:nvPr/>
          </p:nvSpPr>
          <p:spPr>
            <a:xfrm>
              <a:off x="2060468" y="1993695"/>
              <a:ext cx="54" cy="923"/>
            </a:xfrm>
            <a:custGeom>
              <a:rect b="b" l="l" r="r" t="t"/>
              <a:pathLst>
                <a:path extrusionOk="0" h="68" w="4">
                  <a:moveTo>
                    <a:pt x="0" y="1"/>
                  </a:moveTo>
                  <a:lnTo>
                    <a:pt x="4" y="6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58"/>
            <p:cNvSpPr/>
            <p:nvPr/>
          </p:nvSpPr>
          <p:spPr>
            <a:xfrm>
              <a:off x="2060183" y="1986621"/>
              <a:ext cx="0" cy="584"/>
            </a:xfrm>
            <a:custGeom>
              <a:rect b="b" l="l" r="r" t="t"/>
              <a:pathLst>
                <a:path extrusionOk="0" h="43" w="0">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58"/>
            <p:cNvSpPr/>
            <p:nvPr/>
          </p:nvSpPr>
          <p:spPr>
            <a:xfrm>
              <a:off x="2060129" y="1985807"/>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58"/>
            <p:cNvSpPr/>
            <p:nvPr/>
          </p:nvSpPr>
          <p:spPr>
            <a:xfrm>
              <a:off x="2060088" y="1985101"/>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58"/>
            <p:cNvSpPr/>
            <p:nvPr/>
          </p:nvSpPr>
          <p:spPr>
            <a:xfrm>
              <a:off x="2054562" y="1966649"/>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58"/>
            <p:cNvSpPr/>
            <p:nvPr/>
          </p:nvSpPr>
          <p:spPr>
            <a:xfrm>
              <a:off x="2060509" y="1994795"/>
              <a:ext cx="14" cy="530"/>
            </a:xfrm>
            <a:custGeom>
              <a:rect b="b" l="l" r="r" t="t"/>
              <a:pathLst>
                <a:path extrusionOk="0" h="39" w="1">
                  <a:moveTo>
                    <a:pt x="1"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58"/>
            <p:cNvSpPr/>
            <p:nvPr/>
          </p:nvSpPr>
          <p:spPr>
            <a:xfrm>
              <a:off x="2055091" y="1967178"/>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58"/>
            <p:cNvSpPr/>
            <p:nvPr/>
          </p:nvSpPr>
          <p:spPr>
            <a:xfrm>
              <a:off x="2055376" y="196746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58"/>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58"/>
            <p:cNvSpPr/>
            <p:nvPr/>
          </p:nvSpPr>
          <p:spPr>
            <a:xfrm>
              <a:off x="2060278" y="1988427"/>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58"/>
            <p:cNvSpPr/>
            <p:nvPr/>
          </p:nvSpPr>
          <p:spPr>
            <a:xfrm>
              <a:off x="2056137" y="1967884"/>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58"/>
            <p:cNvSpPr/>
            <p:nvPr/>
          </p:nvSpPr>
          <p:spPr>
            <a:xfrm>
              <a:off x="2055757" y="1967654"/>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58"/>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58"/>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58"/>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58"/>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58"/>
            <p:cNvSpPr/>
            <p:nvPr/>
          </p:nvSpPr>
          <p:spPr>
            <a:xfrm>
              <a:off x="2159136" y="198890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58"/>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58"/>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58"/>
            <p:cNvSpPr/>
            <p:nvPr/>
          </p:nvSpPr>
          <p:spPr>
            <a:xfrm>
              <a:off x="2159611" y="198833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58"/>
            <p:cNvSpPr/>
            <p:nvPr/>
          </p:nvSpPr>
          <p:spPr>
            <a:xfrm>
              <a:off x="2161132" y="1986757"/>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58"/>
            <p:cNvSpPr/>
            <p:nvPr/>
          </p:nvSpPr>
          <p:spPr>
            <a:xfrm>
              <a:off x="2160086" y="1987803"/>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58"/>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58"/>
            <p:cNvSpPr/>
            <p:nvPr/>
          </p:nvSpPr>
          <p:spPr>
            <a:xfrm>
              <a:off x="2160616" y="1987287"/>
              <a:ext cx="244" cy="244"/>
            </a:xfrm>
            <a:custGeom>
              <a:rect b="b" l="l" r="r" t="t"/>
              <a:pathLst>
                <a:path extrusionOk="0" h="18" w="18">
                  <a:moveTo>
                    <a:pt x="0"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58"/>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58"/>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58"/>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58"/>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58"/>
            <p:cNvSpPr/>
            <p:nvPr/>
          </p:nvSpPr>
          <p:spPr>
            <a:xfrm>
              <a:off x="2115213" y="2000688"/>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58"/>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58"/>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58"/>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58"/>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58"/>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58"/>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58"/>
            <p:cNvSpPr/>
            <p:nvPr/>
          </p:nvSpPr>
          <p:spPr>
            <a:xfrm>
              <a:off x="2153718" y="1945875"/>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58"/>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58"/>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58"/>
            <p:cNvSpPr/>
            <p:nvPr/>
          </p:nvSpPr>
          <p:spPr>
            <a:xfrm>
              <a:off x="2115172" y="200091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58"/>
            <p:cNvSpPr/>
            <p:nvPr/>
          </p:nvSpPr>
          <p:spPr>
            <a:xfrm>
              <a:off x="2153487" y="1948645"/>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58"/>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58"/>
            <p:cNvSpPr/>
            <p:nvPr/>
          </p:nvSpPr>
          <p:spPr>
            <a:xfrm>
              <a:off x="2113597" y="2006825"/>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58"/>
            <p:cNvSpPr/>
            <p:nvPr/>
          </p:nvSpPr>
          <p:spPr>
            <a:xfrm>
              <a:off x="2114506" y="2003824"/>
              <a:ext cx="54" cy="244"/>
            </a:xfrm>
            <a:custGeom>
              <a:rect b="b" l="l" r="r" t="t"/>
              <a:pathLst>
                <a:path extrusionOk="0" h="18"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58"/>
            <p:cNvSpPr/>
            <p:nvPr/>
          </p:nvSpPr>
          <p:spPr>
            <a:xfrm>
              <a:off x="2115117" y="200120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58"/>
            <p:cNvSpPr/>
            <p:nvPr/>
          </p:nvSpPr>
          <p:spPr>
            <a:xfrm>
              <a:off x="2113977" y="200553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58"/>
            <p:cNvSpPr/>
            <p:nvPr/>
          </p:nvSpPr>
          <p:spPr>
            <a:xfrm>
              <a:off x="2114602" y="2003254"/>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58"/>
            <p:cNvSpPr/>
            <p:nvPr/>
          </p:nvSpPr>
          <p:spPr>
            <a:xfrm>
              <a:off x="2114221" y="2004924"/>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58"/>
            <p:cNvSpPr/>
            <p:nvPr/>
          </p:nvSpPr>
          <p:spPr>
            <a:xfrm>
              <a:off x="2113787" y="20061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58"/>
            <p:cNvSpPr/>
            <p:nvPr/>
          </p:nvSpPr>
          <p:spPr>
            <a:xfrm>
              <a:off x="2114316" y="2004353"/>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58"/>
            <p:cNvSpPr/>
            <p:nvPr/>
          </p:nvSpPr>
          <p:spPr>
            <a:xfrm>
              <a:off x="2114982" y="2001923"/>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58"/>
            <p:cNvSpPr/>
            <p:nvPr/>
          </p:nvSpPr>
          <p:spPr>
            <a:xfrm>
              <a:off x="2114737" y="2002779"/>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58"/>
            <p:cNvSpPr/>
            <p:nvPr/>
          </p:nvSpPr>
          <p:spPr>
            <a:xfrm>
              <a:off x="2114832" y="2002344"/>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58"/>
            <p:cNvSpPr/>
            <p:nvPr/>
          </p:nvSpPr>
          <p:spPr>
            <a:xfrm>
              <a:off x="2113366" y="2007490"/>
              <a:ext cx="54" cy="204"/>
            </a:xfrm>
            <a:custGeom>
              <a:rect b="b" l="l" r="r" t="t"/>
              <a:pathLst>
                <a:path extrusionOk="0" h="15" w="4">
                  <a:moveTo>
                    <a:pt x="0"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58"/>
            <p:cNvSpPr/>
            <p:nvPr/>
          </p:nvSpPr>
          <p:spPr>
            <a:xfrm>
              <a:off x="2115022" y="2001543"/>
              <a:ext cx="68" cy="204"/>
            </a:xfrm>
            <a:custGeom>
              <a:rect b="b" l="l" r="r" t="t"/>
              <a:pathLst>
                <a:path extrusionOk="0" h="15" w="5">
                  <a:moveTo>
                    <a:pt x="1"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58"/>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58"/>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58"/>
            <p:cNvSpPr/>
            <p:nvPr/>
          </p:nvSpPr>
          <p:spPr>
            <a:xfrm>
              <a:off x="2053761" y="1996316"/>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58"/>
            <p:cNvSpPr/>
            <p:nvPr/>
          </p:nvSpPr>
          <p:spPr>
            <a:xfrm>
              <a:off x="2053516" y="1995786"/>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58"/>
            <p:cNvSpPr/>
            <p:nvPr/>
          </p:nvSpPr>
          <p:spPr>
            <a:xfrm>
              <a:off x="2052905" y="199398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58"/>
            <p:cNvSpPr/>
            <p:nvPr/>
          </p:nvSpPr>
          <p:spPr>
            <a:xfrm>
              <a:off x="2053326" y="1995175"/>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58"/>
            <p:cNvSpPr/>
            <p:nvPr/>
          </p:nvSpPr>
          <p:spPr>
            <a:xfrm>
              <a:off x="2053095" y="1994605"/>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58"/>
            <p:cNvSpPr/>
            <p:nvPr/>
          </p:nvSpPr>
          <p:spPr>
            <a:xfrm>
              <a:off x="2054277" y="1997497"/>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58"/>
            <p:cNvSpPr/>
            <p:nvPr/>
          </p:nvSpPr>
          <p:spPr>
            <a:xfrm>
              <a:off x="2053992" y="199692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58"/>
            <p:cNvSpPr/>
            <p:nvPr/>
          </p:nvSpPr>
          <p:spPr>
            <a:xfrm>
              <a:off x="2054467" y="1997931"/>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58"/>
            <p:cNvSpPr/>
            <p:nvPr/>
          </p:nvSpPr>
          <p:spPr>
            <a:xfrm>
              <a:off x="2048004" y="196508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58"/>
            <p:cNvSpPr/>
            <p:nvPr/>
          </p:nvSpPr>
          <p:spPr>
            <a:xfrm>
              <a:off x="2047909" y="196489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58"/>
            <p:cNvSpPr/>
            <p:nvPr/>
          </p:nvSpPr>
          <p:spPr>
            <a:xfrm>
              <a:off x="2048343" y="196556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58"/>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58"/>
            <p:cNvSpPr/>
            <p:nvPr/>
          </p:nvSpPr>
          <p:spPr>
            <a:xfrm>
              <a:off x="2052376" y="1991849"/>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58"/>
            <p:cNvSpPr/>
            <p:nvPr/>
          </p:nvSpPr>
          <p:spPr>
            <a:xfrm>
              <a:off x="2047393" y="1963472"/>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58"/>
            <p:cNvSpPr/>
            <p:nvPr/>
          </p:nvSpPr>
          <p:spPr>
            <a:xfrm>
              <a:off x="2047773" y="1964612"/>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58"/>
            <p:cNvSpPr/>
            <p:nvPr/>
          </p:nvSpPr>
          <p:spPr>
            <a:xfrm>
              <a:off x="2047529" y="1963947"/>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58"/>
            <p:cNvSpPr/>
            <p:nvPr/>
          </p:nvSpPr>
          <p:spPr>
            <a:xfrm>
              <a:off x="2047678" y="1964273"/>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58"/>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58"/>
            <p:cNvSpPr/>
            <p:nvPr/>
          </p:nvSpPr>
          <p:spPr>
            <a:xfrm>
              <a:off x="2048153" y="196531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58"/>
            <p:cNvSpPr/>
            <p:nvPr/>
          </p:nvSpPr>
          <p:spPr>
            <a:xfrm>
              <a:off x="2048438" y="196565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58"/>
            <p:cNvSpPr/>
            <p:nvPr/>
          </p:nvSpPr>
          <p:spPr>
            <a:xfrm>
              <a:off x="2047298" y="1962942"/>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58"/>
            <p:cNvSpPr/>
            <p:nvPr/>
          </p:nvSpPr>
          <p:spPr>
            <a:xfrm>
              <a:off x="2052661" y="1993179"/>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58"/>
            <p:cNvSpPr/>
            <p:nvPr/>
          </p:nvSpPr>
          <p:spPr>
            <a:xfrm>
              <a:off x="2048574" y="196575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58"/>
            <p:cNvSpPr/>
            <p:nvPr/>
          </p:nvSpPr>
          <p:spPr>
            <a:xfrm>
              <a:off x="2052525" y="199251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58"/>
            <p:cNvSpPr/>
            <p:nvPr/>
          </p:nvSpPr>
          <p:spPr>
            <a:xfrm>
              <a:off x="2047149" y="1962426"/>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58"/>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58"/>
            <p:cNvSpPr/>
            <p:nvPr/>
          </p:nvSpPr>
          <p:spPr>
            <a:xfrm>
              <a:off x="2048248" y="196546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58"/>
            <p:cNvSpPr/>
            <p:nvPr/>
          </p:nvSpPr>
          <p:spPr>
            <a:xfrm>
              <a:off x="2030082" y="197692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58"/>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58"/>
            <p:cNvSpPr/>
            <p:nvPr/>
          </p:nvSpPr>
          <p:spPr>
            <a:xfrm>
              <a:off x="2029756" y="1975203"/>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58"/>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58"/>
            <p:cNvSpPr/>
            <p:nvPr/>
          </p:nvSpPr>
          <p:spPr>
            <a:xfrm>
              <a:off x="2028561" y="2003444"/>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58"/>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58"/>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58"/>
            <p:cNvSpPr/>
            <p:nvPr/>
          </p:nvSpPr>
          <p:spPr>
            <a:xfrm>
              <a:off x="2030231" y="1977728"/>
              <a:ext cx="54" cy="353"/>
            </a:xfrm>
            <a:custGeom>
              <a:rect b="b" l="l" r="r" t="t"/>
              <a:pathLst>
                <a:path extrusionOk="0" h="26" w="4">
                  <a:moveTo>
                    <a:pt x="4"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58"/>
            <p:cNvSpPr/>
            <p:nvPr/>
          </p:nvSpPr>
          <p:spPr>
            <a:xfrm>
              <a:off x="2030747" y="1981530"/>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58"/>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58"/>
            <p:cNvSpPr/>
            <p:nvPr/>
          </p:nvSpPr>
          <p:spPr>
            <a:xfrm>
              <a:off x="2030557" y="1979914"/>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58"/>
            <p:cNvSpPr/>
            <p:nvPr/>
          </p:nvSpPr>
          <p:spPr>
            <a:xfrm>
              <a:off x="2029281" y="1973397"/>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58"/>
            <p:cNvSpPr/>
            <p:nvPr/>
          </p:nvSpPr>
          <p:spPr>
            <a:xfrm>
              <a:off x="2030367" y="1978488"/>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58"/>
            <p:cNvSpPr/>
            <p:nvPr/>
          </p:nvSpPr>
          <p:spPr>
            <a:xfrm>
              <a:off x="2029511" y="1974306"/>
              <a:ext cx="109" cy="394"/>
            </a:xfrm>
            <a:custGeom>
              <a:rect b="b" l="l" r="r" t="t"/>
              <a:pathLst>
                <a:path extrusionOk="0" h="29" w="8">
                  <a:moveTo>
                    <a:pt x="8"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58"/>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58"/>
            <p:cNvSpPr/>
            <p:nvPr/>
          </p:nvSpPr>
          <p:spPr>
            <a:xfrm>
              <a:off x="2030462" y="1979249"/>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58"/>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58"/>
            <p:cNvSpPr/>
            <p:nvPr/>
          </p:nvSpPr>
          <p:spPr>
            <a:xfrm>
              <a:off x="2028995" y="1972541"/>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58"/>
            <p:cNvSpPr/>
            <p:nvPr/>
          </p:nvSpPr>
          <p:spPr>
            <a:xfrm>
              <a:off x="2029892" y="1976072"/>
              <a:ext cx="109" cy="339"/>
            </a:xfrm>
            <a:custGeom>
              <a:rect b="b" l="l" r="r" t="t"/>
              <a:pathLst>
                <a:path extrusionOk="0" h="25" w="8">
                  <a:moveTo>
                    <a:pt x="8"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58"/>
            <p:cNvSpPr/>
            <p:nvPr/>
          </p:nvSpPr>
          <p:spPr>
            <a:xfrm>
              <a:off x="2028425" y="1970885"/>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58"/>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58"/>
            <p:cNvSpPr/>
            <p:nvPr/>
          </p:nvSpPr>
          <p:spPr>
            <a:xfrm>
              <a:off x="2028710" y="1971686"/>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58"/>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58"/>
            <p:cNvSpPr/>
            <p:nvPr/>
          </p:nvSpPr>
          <p:spPr>
            <a:xfrm>
              <a:off x="1956464" y="19525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58"/>
            <p:cNvSpPr/>
            <p:nvPr/>
          </p:nvSpPr>
          <p:spPr>
            <a:xfrm>
              <a:off x="1957510" y="195258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58"/>
            <p:cNvSpPr/>
            <p:nvPr/>
          </p:nvSpPr>
          <p:spPr>
            <a:xfrm>
              <a:off x="1953898" y="195235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58"/>
            <p:cNvSpPr/>
            <p:nvPr/>
          </p:nvSpPr>
          <p:spPr>
            <a:xfrm>
              <a:off x="1953138" y="1952162"/>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58"/>
            <p:cNvSpPr/>
            <p:nvPr/>
          </p:nvSpPr>
          <p:spPr>
            <a:xfrm>
              <a:off x="1951997" y="1951822"/>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58"/>
            <p:cNvSpPr/>
            <p:nvPr/>
          </p:nvSpPr>
          <p:spPr>
            <a:xfrm>
              <a:off x="1952513" y="1952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58"/>
            <p:cNvSpPr/>
            <p:nvPr/>
          </p:nvSpPr>
          <p:spPr>
            <a:xfrm>
              <a:off x="1955650" y="1952542"/>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58"/>
            <p:cNvSpPr/>
            <p:nvPr/>
          </p:nvSpPr>
          <p:spPr>
            <a:xfrm>
              <a:off x="1958026" y="195258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58"/>
            <p:cNvSpPr/>
            <p:nvPr/>
          </p:nvSpPr>
          <p:spPr>
            <a:xfrm>
              <a:off x="1958745" y="1952542"/>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58"/>
            <p:cNvSpPr/>
            <p:nvPr/>
          </p:nvSpPr>
          <p:spPr>
            <a:xfrm>
              <a:off x="1960972" y="1952202"/>
              <a:ext cx="543" cy="109"/>
            </a:xfrm>
            <a:custGeom>
              <a:rect b="b" l="l" r="r" t="t"/>
              <a:pathLst>
                <a:path extrusionOk="0" h="8" w="40">
                  <a:moveTo>
                    <a:pt x="39"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58"/>
            <p:cNvSpPr/>
            <p:nvPr/>
          </p:nvSpPr>
          <p:spPr>
            <a:xfrm>
              <a:off x="1959451" y="1952487"/>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58"/>
            <p:cNvSpPr/>
            <p:nvPr/>
          </p:nvSpPr>
          <p:spPr>
            <a:xfrm>
              <a:off x="1960171" y="1952392"/>
              <a:ext cx="394" cy="68"/>
            </a:xfrm>
            <a:custGeom>
              <a:rect b="b" l="l" r="r" t="t"/>
              <a:pathLst>
                <a:path extrusionOk="0" h="5" w="29">
                  <a:moveTo>
                    <a:pt x="2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58"/>
            <p:cNvSpPr/>
            <p:nvPr/>
          </p:nvSpPr>
          <p:spPr>
            <a:xfrm>
              <a:off x="1961732" y="1952067"/>
              <a:ext cx="448" cy="109"/>
            </a:xfrm>
            <a:custGeom>
              <a:rect b="b" l="l" r="r" t="t"/>
              <a:pathLst>
                <a:path extrusionOk="0" h="8" w="33">
                  <a:moveTo>
                    <a:pt x="3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58"/>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58"/>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58"/>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58"/>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58"/>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58"/>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58"/>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58"/>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58"/>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58"/>
            <p:cNvSpPr/>
            <p:nvPr/>
          </p:nvSpPr>
          <p:spPr>
            <a:xfrm>
              <a:off x="1946865" y="1950206"/>
              <a:ext cx="0" cy="68"/>
            </a:xfrm>
            <a:custGeom>
              <a:rect b="b" l="l" r="r" t="t"/>
              <a:pathLst>
                <a:path extrusionOk="0" h="5" w="0">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58"/>
            <p:cNvSpPr/>
            <p:nvPr/>
          </p:nvSpPr>
          <p:spPr>
            <a:xfrm>
              <a:off x="1946960" y="1949595"/>
              <a:ext cx="0" cy="109"/>
            </a:xfrm>
            <a:custGeom>
              <a:rect b="b" l="l" r="r" t="t"/>
              <a:pathLst>
                <a:path extrusionOk="0" h="8" w="0">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58"/>
            <p:cNvSpPr/>
            <p:nvPr/>
          </p:nvSpPr>
          <p:spPr>
            <a:xfrm>
              <a:off x="1987217" y="1973261"/>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58"/>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58"/>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58"/>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58"/>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58"/>
            <p:cNvSpPr/>
            <p:nvPr/>
          </p:nvSpPr>
          <p:spPr>
            <a:xfrm>
              <a:off x="1986878" y="1967789"/>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58"/>
            <p:cNvSpPr/>
            <p:nvPr/>
          </p:nvSpPr>
          <p:spPr>
            <a:xfrm>
              <a:off x="1986742" y="1968319"/>
              <a:ext cx="54" cy="244"/>
            </a:xfrm>
            <a:custGeom>
              <a:rect b="b" l="l" r="r" t="t"/>
              <a:pathLst>
                <a:path extrusionOk="0" h="18" w="4">
                  <a:moveTo>
                    <a:pt x="0"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58"/>
            <p:cNvSpPr/>
            <p:nvPr/>
          </p:nvSpPr>
          <p:spPr>
            <a:xfrm>
              <a:off x="1986457" y="1971211"/>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58"/>
            <p:cNvSpPr/>
            <p:nvPr/>
          </p:nvSpPr>
          <p:spPr>
            <a:xfrm>
              <a:off x="1986688" y="1968835"/>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58"/>
            <p:cNvSpPr/>
            <p:nvPr/>
          </p:nvSpPr>
          <p:spPr>
            <a:xfrm>
              <a:off x="1986457" y="197073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58"/>
            <p:cNvSpPr/>
            <p:nvPr/>
          </p:nvSpPr>
          <p:spPr>
            <a:xfrm>
              <a:off x="1986973" y="1967273"/>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58"/>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58"/>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58"/>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58"/>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58"/>
            <p:cNvSpPr/>
            <p:nvPr/>
          </p:nvSpPr>
          <p:spPr>
            <a:xfrm>
              <a:off x="1986593" y="1969310"/>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58"/>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58"/>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58"/>
            <p:cNvSpPr/>
            <p:nvPr/>
          </p:nvSpPr>
          <p:spPr>
            <a:xfrm>
              <a:off x="1991345" y="2005630"/>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58"/>
            <p:cNvSpPr/>
            <p:nvPr/>
          </p:nvSpPr>
          <p:spPr>
            <a:xfrm>
              <a:off x="1990259" y="2008766"/>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58"/>
            <p:cNvSpPr/>
            <p:nvPr/>
          </p:nvSpPr>
          <p:spPr>
            <a:xfrm>
              <a:off x="1990639" y="2007490"/>
              <a:ext cx="54" cy="244"/>
            </a:xfrm>
            <a:custGeom>
              <a:rect b="b" l="l" r="r" t="t"/>
              <a:pathLst>
                <a:path extrusionOk="0" h="18" w="4">
                  <a:moveTo>
                    <a:pt x="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58"/>
            <p:cNvSpPr/>
            <p:nvPr/>
          </p:nvSpPr>
          <p:spPr>
            <a:xfrm>
              <a:off x="1991155" y="2006064"/>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58"/>
            <p:cNvSpPr/>
            <p:nvPr/>
          </p:nvSpPr>
          <p:spPr>
            <a:xfrm>
              <a:off x="1990449" y="2008101"/>
              <a:ext cx="54" cy="258"/>
            </a:xfrm>
            <a:custGeom>
              <a:rect b="b" l="l" r="r" t="t"/>
              <a:pathLst>
                <a:path extrusionOk="0" h="19" w="4">
                  <a:moveTo>
                    <a:pt x="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58"/>
            <p:cNvSpPr/>
            <p:nvPr/>
          </p:nvSpPr>
          <p:spPr>
            <a:xfrm>
              <a:off x="1990965" y="2006485"/>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58"/>
            <p:cNvSpPr/>
            <p:nvPr/>
          </p:nvSpPr>
          <p:spPr>
            <a:xfrm>
              <a:off x="1990775" y="2006960"/>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58"/>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58"/>
            <p:cNvSpPr/>
            <p:nvPr/>
          </p:nvSpPr>
          <p:spPr>
            <a:xfrm>
              <a:off x="198079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58"/>
            <p:cNvSpPr/>
            <p:nvPr/>
          </p:nvSpPr>
          <p:spPr>
            <a:xfrm>
              <a:off x="197984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58"/>
            <p:cNvSpPr/>
            <p:nvPr/>
          </p:nvSpPr>
          <p:spPr>
            <a:xfrm>
              <a:off x="1971481" y="198191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58"/>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58"/>
            <p:cNvSpPr/>
            <p:nvPr/>
          </p:nvSpPr>
          <p:spPr>
            <a:xfrm>
              <a:off x="1981800" y="1990084"/>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58"/>
            <p:cNvSpPr/>
            <p:nvPr/>
          </p:nvSpPr>
          <p:spPr>
            <a:xfrm>
              <a:off x="1974468" y="1981299"/>
              <a:ext cx="353" cy="54"/>
            </a:xfrm>
            <a:custGeom>
              <a:rect b="b" l="l" r="r" t="t"/>
              <a:pathLst>
                <a:path extrusionOk="0" h="4" w="26">
                  <a:moveTo>
                    <a:pt x="1" y="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58"/>
            <p:cNvSpPr/>
            <p:nvPr/>
          </p:nvSpPr>
          <p:spPr>
            <a:xfrm>
              <a:off x="1972567" y="1981584"/>
              <a:ext cx="448" cy="109"/>
            </a:xfrm>
            <a:custGeom>
              <a:rect b="b" l="l" r="r" t="t"/>
              <a:pathLst>
                <a:path extrusionOk="0" h="8" w="33">
                  <a:moveTo>
                    <a:pt x="1" y="7"/>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58"/>
            <p:cNvSpPr/>
            <p:nvPr/>
          </p:nvSpPr>
          <p:spPr>
            <a:xfrm>
              <a:off x="1984597" y="1988373"/>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58"/>
            <p:cNvSpPr/>
            <p:nvPr/>
          </p:nvSpPr>
          <p:spPr>
            <a:xfrm>
              <a:off x="1980374" y="1990708"/>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58"/>
            <p:cNvSpPr/>
            <p:nvPr/>
          </p:nvSpPr>
          <p:spPr>
            <a:xfrm>
              <a:off x="1984081" y="1987952"/>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58"/>
            <p:cNvSpPr/>
            <p:nvPr/>
          </p:nvSpPr>
          <p:spPr>
            <a:xfrm>
              <a:off x="1984312" y="1988183"/>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58"/>
            <p:cNvSpPr/>
            <p:nvPr/>
          </p:nvSpPr>
          <p:spPr>
            <a:xfrm>
              <a:off x="1981366" y="1990369"/>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58"/>
            <p:cNvSpPr/>
            <p:nvPr/>
          </p:nvSpPr>
          <p:spPr>
            <a:xfrm>
              <a:off x="1973898" y="1981340"/>
              <a:ext cx="394" cy="109"/>
            </a:xfrm>
            <a:custGeom>
              <a:rect b="b" l="l" r="r" t="t"/>
              <a:pathLst>
                <a:path extrusionOk="0" h="8" w="29">
                  <a:moveTo>
                    <a:pt x="1" y="8"/>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58"/>
            <p:cNvSpPr/>
            <p:nvPr/>
          </p:nvSpPr>
          <p:spPr>
            <a:xfrm>
              <a:off x="1973233" y="1981435"/>
              <a:ext cx="448" cy="109"/>
            </a:xfrm>
            <a:custGeom>
              <a:rect b="b" l="l" r="r" t="t"/>
              <a:pathLst>
                <a:path extrusionOk="0" h="8" w="33">
                  <a:moveTo>
                    <a:pt x="1" y="8"/>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58"/>
            <p:cNvSpPr/>
            <p:nvPr/>
          </p:nvSpPr>
          <p:spPr>
            <a:xfrm>
              <a:off x="1971766" y="1981720"/>
              <a:ext cx="530" cy="109"/>
            </a:xfrm>
            <a:custGeom>
              <a:rect b="b" l="l" r="r" t="t"/>
              <a:pathLst>
                <a:path extrusionOk="0" h="8" w="39">
                  <a:moveTo>
                    <a:pt x="0" y="8"/>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58"/>
            <p:cNvSpPr/>
            <p:nvPr/>
          </p:nvSpPr>
          <p:spPr>
            <a:xfrm>
              <a:off x="1975378" y="198115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58"/>
            <p:cNvSpPr/>
            <p:nvPr/>
          </p:nvSpPr>
          <p:spPr>
            <a:xfrm>
              <a:off x="1974943" y="1981204"/>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58"/>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58"/>
            <p:cNvSpPr/>
            <p:nvPr/>
          </p:nvSpPr>
          <p:spPr>
            <a:xfrm>
              <a:off x="1953749" y="1973166"/>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58"/>
            <p:cNvSpPr/>
            <p:nvPr/>
          </p:nvSpPr>
          <p:spPr>
            <a:xfrm>
              <a:off x="1954754" y="197187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58"/>
            <p:cNvSpPr/>
            <p:nvPr/>
          </p:nvSpPr>
          <p:spPr>
            <a:xfrm>
              <a:off x="1951563" y="1975257"/>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58"/>
            <p:cNvSpPr/>
            <p:nvPr/>
          </p:nvSpPr>
          <p:spPr>
            <a:xfrm>
              <a:off x="1954564" y="1972161"/>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58"/>
            <p:cNvSpPr/>
            <p:nvPr/>
          </p:nvSpPr>
          <p:spPr>
            <a:xfrm>
              <a:off x="1950382" y="1976357"/>
              <a:ext cx="204" cy="149"/>
            </a:xfrm>
            <a:custGeom>
              <a:rect b="b" l="l" r="r" t="t"/>
              <a:pathLst>
                <a:path extrusionOk="0" h="11" w="15">
                  <a:moveTo>
                    <a:pt x="0" y="11"/>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58"/>
            <p:cNvSpPr/>
            <p:nvPr/>
          </p:nvSpPr>
          <p:spPr>
            <a:xfrm>
              <a:off x="1954319" y="1972501"/>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58"/>
            <p:cNvSpPr/>
            <p:nvPr/>
          </p:nvSpPr>
          <p:spPr>
            <a:xfrm>
              <a:off x="1955039" y="19713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58"/>
            <p:cNvSpPr/>
            <p:nvPr/>
          </p:nvSpPr>
          <p:spPr>
            <a:xfrm>
              <a:off x="1954889" y="1971591"/>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58"/>
            <p:cNvSpPr/>
            <p:nvPr/>
          </p:nvSpPr>
          <p:spPr>
            <a:xfrm>
              <a:off x="1955134" y="197111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58"/>
            <p:cNvSpPr/>
            <p:nvPr/>
          </p:nvSpPr>
          <p:spPr>
            <a:xfrm>
              <a:off x="1952608" y="1974347"/>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58"/>
            <p:cNvSpPr/>
            <p:nvPr/>
          </p:nvSpPr>
          <p:spPr>
            <a:xfrm>
              <a:off x="1952092" y="1974782"/>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58"/>
            <p:cNvSpPr/>
            <p:nvPr/>
          </p:nvSpPr>
          <p:spPr>
            <a:xfrm>
              <a:off x="1950993" y="1975786"/>
              <a:ext cx="204" cy="190"/>
            </a:xfrm>
            <a:custGeom>
              <a:rect b="b" l="l" r="r" t="t"/>
              <a:pathLst>
                <a:path extrusionOk="0" h="14"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58"/>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58"/>
            <p:cNvSpPr/>
            <p:nvPr/>
          </p:nvSpPr>
          <p:spPr>
            <a:xfrm>
              <a:off x="1954034" y="1972827"/>
              <a:ext cx="163" cy="163"/>
            </a:xfrm>
            <a:custGeom>
              <a:rect b="b" l="l" r="r" t="t"/>
              <a:pathLst>
                <a:path extrusionOk="0" h="12" w="12">
                  <a:moveTo>
                    <a:pt x="1"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58"/>
            <p:cNvSpPr/>
            <p:nvPr/>
          </p:nvSpPr>
          <p:spPr>
            <a:xfrm>
              <a:off x="1953369" y="1973546"/>
              <a:ext cx="204" cy="204"/>
            </a:xfrm>
            <a:custGeom>
              <a:rect b="b" l="l" r="r" t="t"/>
              <a:pathLst>
                <a:path extrusionOk="0" h="15"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58"/>
            <p:cNvSpPr/>
            <p:nvPr/>
          </p:nvSpPr>
          <p:spPr>
            <a:xfrm>
              <a:off x="1952989" y="1973926"/>
              <a:ext cx="204" cy="204"/>
            </a:xfrm>
            <a:custGeom>
              <a:rect b="b" l="l" r="r" t="t"/>
              <a:pathLst>
                <a:path extrusionOk="0" h="15" w="15">
                  <a:moveTo>
                    <a:pt x="15"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58"/>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58"/>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58"/>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58"/>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58"/>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58"/>
            <p:cNvSpPr/>
            <p:nvPr/>
          </p:nvSpPr>
          <p:spPr>
            <a:xfrm>
              <a:off x="1969675" y="198200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58"/>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58"/>
            <p:cNvSpPr/>
            <p:nvPr/>
          </p:nvSpPr>
          <p:spPr>
            <a:xfrm>
              <a:off x="1969580" y="198139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58"/>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58"/>
            <p:cNvSpPr/>
            <p:nvPr/>
          </p:nvSpPr>
          <p:spPr>
            <a:xfrm>
              <a:off x="1982370" y="1833793"/>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58"/>
            <p:cNvSpPr/>
            <p:nvPr/>
          </p:nvSpPr>
          <p:spPr>
            <a:xfrm>
              <a:off x="1982275" y="1833508"/>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58"/>
            <p:cNvSpPr/>
            <p:nvPr/>
          </p:nvSpPr>
          <p:spPr>
            <a:xfrm>
              <a:off x="1982465" y="1834078"/>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58"/>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58"/>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58"/>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58"/>
            <p:cNvSpPr/>
            <p:nvPr/>
          </p:nvSpPr>
          <p:spPr>
            <a:xfrm>
              <a:off x="1984502" y="183618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58"/>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58"/>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58"/>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58"/>
            <p:cNvSpPr/>
            <p:nvPr/>
          </p:nvSpPr>
          <p:spPr>
            <a:xfrm>
              <a:off x="1983796"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58"/>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58"/>
            <p:cNvSpPr/>
            <p:nvPr/>
          </p:nvSpPr>
          <p:spPr>
            <a:xfrm>
              <a:off x="1984081" y="184515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58"/>
            <p:cNvSpPr/>
            <p:nvPr/>
          </p:nvSpPr>
          <p:spPr>
            <a:xfrm>
              <a:off x="1983891"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58"/>
            <p:cNvSpPr/>
            <p:nvPr/>
          </p:nvSpPr>
          <p:spPr>
            <a:xfrm>
              <a:off x="1984122" y="1845062"/>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58"/>
            <p:cNvSpPr/>
            <p:nvPr/>
          </p:nvSpPr>
          <p:spPr>
            <a:xfrm>
              <a:off x="1984366" y="1843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58"/>
            <p:cNvSpPr/>
            <p:nvPr/>
          </p:nvSpPr>
          <p:spPr>
            <a:xfrm>
              <a:off x="1983932" y="18454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58"/>
            <p:cNvSpPr/>
            <p:nvPr/>
          </p:nvSpPr>
          <p:spPr>
            <a:xfrm>
              <a:off x="1984027" y="184525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58"/>
            <p:cNvSpPr/>
            <p:nvPr/>
          </p:nvSpPr>
          <p:spPr>
            <a:xfrm>
              <a:off x="1984407" y="1840269"/>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58"/>
            <p:cNvSpPr/>
            <p:nvPr/>
          </p:nvSpPr>
          <p:spPr>
            <a:xfrm>
              <a:off x="1984407" y="1841790"/>
              <a:ext cx="14" cy="244"/>
            </a:xfrm>
            <a:custGeom>
              <a:rect b="b" l="l" r="r" t="t"/>
              <a:pathLst>
                <a:path extrusionOk="0" h="18" w="1">
                  <a:moveTo>
                    <a:pt x="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58"/>
            <p:cNvSpPr/>
            <p:nvPr/>
          </p:nvSpPr>
          <p:spPr>
            <a:xfrm>
              <a:off x="1984217" y="18447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58"/>
            <p:cNvSpPr/>
            <p:nvPr/>
          </p:nvSpPr>
          <p:spPr>
            <a:xfrm>
              <a:off x="1984271" y="1844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58"/>
            <p:cNvSpPr/>
            <p:nvPr/>
          </p:nvSpPr>
          <p:spPr>
            <a:xfrm>
              <a:off x="1984366" y="184373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58"/>
            <p:cNvSpPr/>
            <p:nvPr/>
          </p:nvSpPr>
          <p:spPr>
            <a:xfrm>
              <a:off x="1984366" y="184397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58"/>
            <p:cNvSpPr/>
            <p:nvPr/>
          </p:nvSpPr>
          <p:spPr>
            <a:xfrm>
              <a:off x="1984407" y="184278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58"/>
            <p:cNvSpPr/>
            <p:nvPr/>
          </p:nvSpPr>
          <p:spPr>
            <a:xfrm>
              <a:off x="1984312" y="184439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58"/>
            <p:cNvSpPr/>
            <p:nvPr/>
          </p:nvSpPr>
          <p:spPr>
            <a:xfrm>
              <a:off x="1984176" y="184496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58"/>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58"/>
            <p:cNvSpPr/>
            <p:nvPr/>
          </p:nvSpPr>
          <p:spPr>
            <a:xfrm>
              <a:off x="1984176" y="184483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58"/>
            <p:cNvSpPr/>
            <p:nvPr/>
          </p:nvSpPr>
          <p:spPr>
            <a:xfrm>
              <a:off x="1984407" y="1842971"/>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58"/>
            <p:cNvSpPr/>
            <p:nvPr/>
          </p:nvSpPr>
          <p:spPr>
            <a:xfrm>
              <a:off x="1984407" y="1840785"/>
              <a:ext cx="14" cy="353"/>
            </a:xfrm>
            <a:custGeom>
              <a:rect b="b" l="l" r="r" t="t"/>
              <a:pathLst>
                <a:path extrusionOk="0" h="26" w="1">
                  <a:moveTo>
                    <a:pt x="1"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58"/>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58"/>
            <p:cNvSpPr/>
            <p:nvPr/>
          </p:nvSpPr>
          <p:spPr>
            <a:xfrm>
              <a:off x="1984407" y="1841315"/>
              <a:ext cx="14" cy="299"/>
            </a:xfrm>
            <a:custGeom>
              <a:rect b="b" l="l" r="r" t="t"/>
              <a:pathLst>
                <a:path extrusionOk="0" h="22" w="1">
                  <a:moveTo>
                    <a:pt x="1"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58"/>
            <p:cNvSpPr/>
            <p:nvPr/>
          </p:nvSpPr>
          <p:spPr>
            <a:xfrm>
              <a:off x="1984407" y="1842211"/>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58"/>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58"/>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58"/>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58"/>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58"/>
            <p:cNvSpPr/>
            <p:nvPr/>
          </p:nvSpPr>
          <p:spPr>
            <a:xfrm>
              <a:off x="2055607" y="1883514"/>
              <a:ext cx="299" cy="204"/>
            </a:xfrm>
            <a:custGeom>
              <a:rect b="b" l="l" r="r" t="t"/>
              <a:pathLst>
                <a:path extrusionOk="0" h="15" w="22">
                  <a:moveTo>
                    <a:pt x="22"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58"/>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58"/>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58"/>
            <p:cNvSpPr/>
            <p:nvPr/>
          </p:nvSpPr>
          <p:spPr>
            <a:xfrm>
              <a:off x="2056042" y="188379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58"/>
            <p:cNvSpPr/>
            <p:nvPr/>
          </p:nvSpPr>
          <p:spPr>
            <a:xfrm>
              <a:off x="2072443" y="1898164"/>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58"/>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58"/>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58"/>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58"/>
            <p:cNvSpPr/>
            <p:nvPr/>
          </p:nvSpPr>
          <p:spPr>
            <a:xfrm>
              <a:off x="2072253" y="1897594"/>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58"/>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58"/>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58"/>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58"/>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58"/>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58"/>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58"/>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58"/>
            <p:cNvSpPr/>
            <p:nvPr/>
          </p:nvSpPr>
          <p:spPr>
            <a:xfrm>
              <a:off x="2072729" y="190048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58"/>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58"/>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58"/>
            <p:cNvSpPr/>
            <p:nvPr/>
          </p:nvSpPr>
          <p:spPr>
            <a:xfrm>
              <a:off x="2071873" y="1896453"/>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58"/>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58"/>
            <p:cNvSpPr/>
            <p:nvPr/>
          </p:nvSpPr>
          <p:spPr>
            <a:xfrm>
              <a:off x="1964013" y="1950872"/>
              <a:ext cx="14" cy="543"/>
            </a:xfrm>
            <a:custGeom>
              <a:rect b="b" l="l" r="r" t="t"/>
              <a:pathLst>
                <a:path extrusionOk="0" h="40" w="1">
                  <a:moveTo>
                    <a:pt x="1" y="3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58"/>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58"/>
            <p:cNvSpPr/>
            <p:nvPr/>
          </p:nvSpPr>
          <p:spPr>
            <a:xfrm>
              <a:off x="1992866" y="1964748"/>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58"/>
            <p:cNvSpPr/>
            <p:nvPr/>
          </p:nvSpPr>
          <p:spPr>
            <a:xfrm>
              <a:off x="1994631" y="19662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58"/>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58"/>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58"/>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58"/>
            <p:cNvSpPr/>
            <p:nvPr/>
          </p:nvSpPr>
          <p:spPr>
            <a:xfrm>
              <a:off x="1992390" y="1964612"/>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58"/>
            <p:cNvSpPr/>
            <p:nvPr/>
          </p:nvSpPr>
          <p:spPr>
            <a:xfrm>
              <a:off x="1989539" y="196613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58"/>
            <p:cNvSpPr/>
            <p:nvPr/>
          </p:nvSpPr>
          <p:spPr>
            <a:xfrm>
              <a:off x="1994196" y="196584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58"/>
            <p:cNvSpPr/>
            <p:nvPr/>
          </p:nvSpPr>
          <p:spPr>
            <a:xfrm>
              <a:off x="1993816" y="1965468"/>
              <a:ext cx="163" cy="149"/>
            </a:xfrm>
            <a:custGeom>
              <a:rect b="b" l="l" r="r" t="t"/>
              <a:pathLst>
                <a:path extrusionOk="0" h="11" w="12">
                  <a:moveTo>
                    <a:pt x="1"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58"/>
            <p:cNvSpPr/>
            <p:nvPr/>
          </p:nvSpPr>
          <p:spPr>
            <a:xfrm>
              <a:off x="1991875" y="1964517"/>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58"/>
            <p:cNvSpPr/>
            <p:nvPr/>
          </p:nvSpPr>
          <p:spPr>
            <a:xfrm>
              <a:off x="1989349" y="1966364"/>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58"/>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58"/>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58"/>
            <p:cNvSpPr/>
            <p:nvPr/>
          </p:nvSpPr>
          <p:spPr>
            <a:xfrm>
              <a:off x="1993341" y="1965087"/>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58"/>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58"/>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58"/>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58"/>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58"/>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58"/>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58"/>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58"/>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58"/>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58"/>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58"/>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58"/>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58"/>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58"/>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58"/>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58"/>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58"/>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58"/>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58"/>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58"/>
            <p:cNvSpPr/>
            <p:nvPr/>
          </p:nvSpPr>
          <p:spPr>
            <a:xfrm>
              <a:off x="2066591" y="1954864"/>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58"/>
            <p:cNvSpPr/>
            <p:nvPr/>
          </p:nvSpPr>
          <p:spPr>
            <a:xfrm>
              <a:off x="2066401" y="1954959"/>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58"/>
            <p:cNvSpPr/>
            <p:nvPr/>
          </p:nvSpPr>
          <p:spPr>
            <a:xfrm>
              <a:off x="2066687" y="195476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58"/>
            <p:cNvSpPr/>
            <p:nvPr/>
          </p:nvSpPr>
          <p:spPr>
            <a:xfrm>
              <a:off x="2055037" y="196014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58"/>
            <p:cNvSpPr/>
            <p:nvPr/>
          </p:nvSpPr>
          <p:spPr>
            <a:xfrm>
              <a:off x="2066171" y="1955108"/>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58"/>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58"/>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58"/>
            <p:cNvSpPr/>
            <p:nvPr/>
          </p:nvSpPr>
          <p:spPr>
            <a:xfrm>
              <a:off x="204834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58"/>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58"/>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58"/>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58"/>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58"/>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58"/>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58"/>
            <p:cNvSpPr/>
            <p:nvPr/>
          </p:nvSpPr>
          <p:spPr>
            <a:xfrm>
              <a:off x="2045397" y="1961001"/>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58"/>
            <p:cNvSpPr/>
            <p:nvPr/>
          </p:nvSpPr>
          <p:spPr>
            <a:xfrm>
              <a:off x="2045058" y="1960905"/>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58"/>
            <p:cNvSpPr/>
            <p:nvPr/>
          </p:nvSpPr>
          <p:spPr>
            <a:xfrm>
              <a:off x="2044677" y="196081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58"/>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58"/>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58"/>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58"/>
            <p:cNvSpPr/>
            <p:nvPr/>
          </p:nvSpPr>
          <p:spPr>
            <a:xfrm>
              <a:off x="2044257" y="19607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58"/>
            <p:cNvSpPr/>
            <p:nvPr/>
          </p:nvSpPr>
          <p:spPr>
            <a:xfrm>
              <a:off x="204815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58"/>
            <p:cNvSpPr/>
            <p:nvPr/>
          </p:nvSpPr>
          <p:spPr>
            <a:xfrm>
              <a:off x="2027190" y="1969595"/>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58"/>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58"/>
            <p:cNvSpPr/>
            <p:nvPr/>
          </p:nvSpPr>
          <p:spPr>
            <a:xfrm>
              <a:off x="2009036" y="19618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58"/>
            <p:cNvSpPr/>
            <p:nvPr/>
          </p:nvSpPr>
          <p:spPr>
            <a:xfrm>
              <a:off x="2008276" y="196394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58"/>
            <p:cNvSpPr/>
            <p:nvPr/>
          </p:nvSpPr>
          <p:spPr>
            <a:xfrm>
              <a:off x="2008561" y="196318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58"/>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58"/>
            <p:cNvSpPr/>
            <p:nvPr/>
          </p:nvSpPr>
          <p:spPr>
            <a:xfrm>
              <a:off x="2008846" y="1962521"/>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58"/>
            <p:cNvSpPr/>
            <p:nvPr/>
          </p:nvSpPr>
          <p:spPr>
            <a:xfrm>
              <a:off x="2009647" y="1960335"/>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58"/>
            <p:cNvSpPr/>
            <p:nvPr/>
          </p:nvSpPr>
          <p:spPr>
            <a:xfrm>
              <a:off x="2029796" y="1937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58"/>
            <p:cNvSpPr/>
            <p:nvPr/>
          </p:nvSpPr>
          <p:spPr>
            <a:xfrm>
              <a:off x="2009267" y="1961286"/>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58"/>
            <p:cNvSpPr/>
            <p:nvPr/>
          </p:nvSpPr>
          <p:spPr>
            <a:xfrm>
              <a:off x="2009457" y="1960756"/>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58"/>
            <p:cNvSpPr/>
            <p:nvPr/>
          </p:nvSpPr>
          <p:spPr>
            <a:xfrm>
              <a:off x="2008086" y="196474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58"/>
            <p:cNvSpPr/>
            <p:nvPr/>
          </p:nvSpPr>
          <p:spPr>
            <a:xfrm>
              <a:off x="2008086" y="196474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58"/>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58"/>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58"/>
            <p:cNvSpPr/>
            <p:nvPr/>
          </p:nvSpPr>
          <p:spPr>
            <a:xfrm>
              <a:off x="2147120" y="1866841"/>
              <a:ext cx="299" cy="109"/>
            </a:xfrm>
            <a:custGeom>
              <a:rect b="b" l="l" r="r" t="t"/>
              <a:pathLst>
                <a:path extrusionOk="0" h="8" w="22">
                  <a:moveTo>
                    <a:pt x="0" y="0"/>
                  </a:moveTo>
                  <a:lnTo>
                    <a:pt x="2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58"/>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58"/>
            <p:cNvSpPr/>
            <p:nvPr/>
          </p:nvSpPr>
          <p:spPr>
            <a:xfrm>
              <a:off x="2140888" y="186564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58"/>
            <p:cNvSpPr/>
            <p:nvPr/>
          </p:nvSpPr>
          <p:spPr>
            <a:xfrm>
              <a:off x="2145219" y="1866311"/>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58"/>
            <p:cNvSpPr/>
            <p:nvPr/>
          </p:nvSpPr>
          <p:spPr>
            <a:xfrm>
              <a:off x="2147690" y="1867071"/>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58"/>
            <p:cNvSpPr/>
            <p:nvPr/>
          </p:nvSpPr>
          <p:spPr>
            <a:xfrm>
              <a:off x="2144554" y="1866175"/>
              <a:ext cx="285" cy="54"/>
            </a:xfrm>
            <a:custGeom>
              <a:rect b="b" l="l" r="r" t="t"/>
              <a:pathLst>
                <a:path extrusionOk="0" h="4" w="21">
                  <a:moveTo>
                    <a:pt x="0" y="0"/>
                  </a:moveTo>
                  <a:lnTo>
                    <a:pt x="2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58"/>
            <p:cNvSpPr/>
            <p:nvPr/>
          </p:nvSpPr>
          <p:spPr>
            <a:xfrm>
              <a:off x="2146495" y="1866650"/>
              <a:ext cx="353" cy="109"/>
            </a:xfrm>
            <a:custGeom>
              <a:rect b="b" l="l" r="r" t="t"/>
              <a:pathLst>
                <a:path extrusionOk="0" h="8" w="26">
                  <a:moveTo>
                    <a:pt x="1"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58"/>
            <p:cNvSpPr/>
            <p:nvPr/>
          </p:nvSpPr>
          <p:spPr>
            <a:xfrm>
              <a:off x="2145884" y="1866460"/>
              <a:ext cx="339" cy="109"/>
            </a:xfrm>
            <a:custGeom>
              <a:rect b="b" l="l" r="r" t="t"/>
              <a:pathLst>
                <a:path extrusionOk="0" h="8" w="25">
                  <a:moveTo>
                    <a:pt x="0"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58"/>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58"/>
            <p:cNvSpPr/>
            <p:nvPr/>
          </p:nvSpPr>
          <p:spPr>
            <a:xfrm>
              <a:off x="2143875" y="186602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58"/>
            <p:cNvSpPr/>
            <p:nvPr/>
          </p:nvSpPr>
          <p:spPr>
            <a:xfrm>
              <a:off x="2143169" y="1865931"/>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58"/>
            <p:cNvSpPr/>
            <p:nvPr/>
          </p:nvSpPr>
          <p:spPr>
            <a:xfrm>
              <a:off x="2141648" y="1865741"/>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58"/>
            <p:cNvSpPr/>
            <p:nvPr/>
          </p:nvSpPr>
          <p:spPr>
            <a:xfrm>
              <a:off x="2142449" y="1865836"/>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58"/>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58"/>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58"/>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58"/>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58"/>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58"/>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58"/>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58"/>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58"/>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58"/>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58"/>
            <p:cNvSpPr/>
            <p:nvPr/>
          </p:nvSpPr>
          <p:spPr>
            <a:xfrm>
              <a:off x="2069633" y="1949446"/>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58"/>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58"/>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58"/>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58"/>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58"/>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58"/>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58"/>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58"/>
            <p:cNvSpPr/>
            <p:nvPr/>
          </p:nvSpPr>
          <p:spPr>
            <a:xfrm>
              <a:off x="2080943" y="1903961"/>
              <a:ext cx="14" cy="530"/>
            </a:xfrm>
            <a:custGeom>
              <a:rect b="b" l="l" r="r" t="t"/>
              <a:pathLst>
                <a:path extrusionOk="0" h="39" w="1">
                  <a:moveTo>
                    <a:pt x="1" y="0"/>
                  </a:moveTo>
                  <a:lnTo>
                    <a:pt x="1"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58"/>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58"/>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58"/>
            <p:cNvSpPr/>
            <p:nvPr/>
          </p:nvSpPr>
          <p:spPr>
            <a:xfrm>
              <a:off x="2080563" y="191844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58"/>
            <p:cNvSpPr/>
            <p:nvPr/>
          </p:nvSpPr>
          <p:spPr>
            <a:xfrm>
              <a:off x="2080617" y="191816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58"/>
            <p:cNvSpPr/>
            <p:nvPr/>
          </p:nvSpPr>
          <p:spPr>
            <a:xfrm>
              <a:off x="2080902" y="191327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58"/>
            <p:cNvSpPr/>
            <p:nvPr/>
          </p:nvSpPr>
          <p:spPr>
            <a:xfrm>
              <a:off x="2080658" y="1917838"/>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58"/>
            <p:cNvSpPr/>
            <p:nvPr/>
          </p:nvSpPr>
          <p:spPr>
            <a:xfrm>
              <a:off x="2080522" y="191869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58"/>
            <p:cNvSpPr/>
            <p:nvPr/>
          </p:nvSpPr>
          <p:spPr>
            <a:xfrm>
              <a:off x="2080373" y="191920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58"/>
            <p:cNvSpPr/>
            <p:nvPr/>
          </p:nvSpPr>
          <p:spPr>
            <a:xfrm>
              <a:off x="2080468" y="1918924"/>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58"/>
            <p:cNvSpPr/>
            <p:nvPr/>
          </p:nvSpPr>
          <p:spPr>
            <a:xfrm>
              <a:off x="2080427" y="191907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58"/>
            <p:cNvSpPr/>
            <p:nvPr/>
          </p:nvSpPr>
          <p:spPr>
            <a:xfrm>
              <a:off x="2080943" y="1910424"/>
              <a:ext cx="14" cy="394"/>
            </a:xfrm>
            <a:custGeom>
              <a:rect b="b" l="l" r="r" t="t"/>
              <a:pathLst>
                <a:path extrusionOk="0" h="29" w="1">
                  <a:moveTo>
                    <a:pt x="1"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58"/>
            <p:cNvSpPr/>
            <p:nvPr/>
          </p:nvSpPr>
          <p:spPr>
            <a:xfrm>
              <a:off x="2080943" y="191147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58"/>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58"/>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58"/>
            <p:cNvSpPr/>
            <p:nvPr/>
          </p:nvSpPr>
          <p:spPr>
            <a:xfrm>
              <a:off x="2080753" y="1916548"/>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58"/>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58"/>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58"/>
            <p:cNvSpPr/>
            <p:nvPr/>
          </p:nvSpPr>
          <p:spPr>
            <a:xfrm>
              <a:off x="2080658" y="1917457"/>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58"/>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58"/>
            <p:cNvSpPr/>
            <p:nvPr/>
          </p:nvSpPr>
          <p:spPr>
            <a:xfrm>
              <a:off x="2080943" y="1905482"/>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58"/>
            <p:cNvSpPr/>
            <p:nvPr/>
          </p:nvSpPr>
          <p:spPr>
            <a:xfrm>
              <a:off x="2080943" y="1906813"/>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58"/>
            <p:cNvSpPr/>
            <p:nvPr/>
          </p:nvSpPr>
          <p:spPr>
            <a:xfrm>
              <a:off x="2054996" y="1931714"/>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58"/>
            <p:cNvSpPr/>
            <p:nvPr/>
          </p:nvSpPr>
          <p:spPr>
            <a:xfrm>
              <a:off x="2080943" y="1909325"/>
              <a:ext cx="14" cy="394"/>
            </a:xfrm>
            <a:custGeom>
              <a:rect b="b" l="l" r="r" t="t"/>
              <a:pathLst>
                <a:path extrusionOk="0" h="29" w="1">
                  <a:moveTo>
                    <a:pt x="1"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58"/>
            <p:cNvSpPr/>
            <p:nvPr/>
          </p:nvSpPr>
          <p:spPr>
            <a:xfrm>
              <a:off x="2080943" y="190808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58"/>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58"/>
            <p:cNvSpPr/>
            <p:nvPr/>
          </p:nvSpPr>
          <p:spPr>
            <a:xfrm>
              <a:off x="2080237" y="191954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58"/>
            <p:cNvSpPr/>
            <p:nvPr/>
          </p:nvSpPr>
          <p:spPr>
            <a:xfrm>
              <a:off x="2080332" y="191935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58"/>
            <p:cNvSpPr/>
            <p:nvPr/>
          </p:nvSpPr>
          <p:spPr>
            <a:xfrm>
              <a:off x="2080278" y="1919453"/>
              <a:ext cx="14" cy="54"/>
            </a:xfrm>
            <a:custGeom>
              <a:rect b="b" l="l" r="r" t="t"/>
              <a:pathLst>
                <a:path extrusionOk="0" h="4"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58"/>
            <p:cNvSpPr/>
            <p:nvPr/>
          </p:nvSpPr>
          <p:spPr>
            <a:xfrm>
              <a:off x="2080183" y="191960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58"/>
            <p:cNvSpPr/>
            <p:nvPr/>
          </p:nvSpPr>
          <p:spPr>
            <a:xfrm>
              <a:off x="2080142" y="191964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58"/>
            <p:cNvSpPr/>
            <p:nvPr/>
          </p:nvSpPr>
          <p:spPr>
            <a:xfrm>
              <a:off x="2079992" y="1919739"/>
              <a:ext cx="109" cy="54"/>
            </a:xfrm>
            <a:custGeom>
              <a:rect b="b" l="l" r="r" t="t"/>
              <a:pathLst>
                <a:path extrusionOk="0" h="4"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58"/>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58"/>
            <p:cNvSpPr/>
            <p:nvPr/>
          </p:nvSpPr>
          <p:spPr>
            <a:xfrm>
              <a:off x="2050855" y="193214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58"/>
            <p:cNvSpPr/>
            <p:nvPr/>
          </p:nvSpPr>
          <p:spPr>
            <a:xfrm>
              <a:off x="2050719" y="193390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58"/>
            <p:cNvSpPr/>
            <p:nvPr/>
          </p:nvSpPr>
          <p:spPr>
            <a:xfrm>
              <a:off x="2066401" y="1952067"/>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58"/>
            <p:cNvSpPr/>
            <p:nvPr/>
          </p:nvSpPr>
          <p:spPr>
            <a:xfrm>
              <a:off x="2050760" y="193275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58"/>
            <p:cNvSpPr/>
            <p:nvPr/>
          </p:nvSpPr>
          <p:spPr>
            <a:xfrm>
              <a:off x="2065981" y="195191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58"/>
            <p:cNvSpPr/>
            <p:nvPr/>
          </p:nvSpPr>
          <p:spPr>
            <a:xfrm>
              <a:off x="2050719" y="193418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58"/>
            <p:cNvSpPr/>
            <p:nvPr/>
          </p:nvSpPr>
          <p:spPr>
            <a:xfrm>
              <a:off x="2050719" y="19343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58"/>
            <p:cNvSpPr/>
            <p:nvPr/>
          </p:nvSpPr>
          <p:spPr>
            <a:xfrm>
              <a:off x="2050719" y="193452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58"/>
            <p:cNvSpPr/>
            <p:nvPr/>
          </p:nvSpPr>
          <p:spPr>
            <a:xfrm>
              <a:off x="2065166" y="19516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58"/>
            <p:cNvSpPr/>
            <p:nvPr/>
          </p:nvSpPr>
          <p:spPr>
            <a:xfrm>
              <a:off x="2050719" y="1933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58"/>
            <p:cNvSpPr/>
            <p:nvPr/>
          </p:nvSpPr>
          <p:spPr>
            <a:xfrm>
              <a:off x="2065600" y="195182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58"/>
            <p:cNvSpPr/>
            <p:nvPr/>
          </p:nvSpPr>
          <p:spPr>
            <a:xfrm>
              <a:off x="2050719" y="193323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58"/>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58"/>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58"/>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58"/>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58"/>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58"/>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58"/>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58"/>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58"/>
            <p:cNvSpPr/>
            <p:nvPr/>
          </p:nvSpPr>
          <p:spPr>
            <a:xfrm>
              <a:off x="2154153" y="194416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58"/>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58"/>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58"/>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58"/>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58"/>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58"/>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58"/>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58"/>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58"/>
            <p:cNvSpPr/>
            <p:nvPr/>
          </p:nvSpPr>
          <p:spPr>
            <a:xfrm>
              <a:off x="2160751" y="18774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58"/>
            <p:cNvSpPr/>
            <p:nvPr/>
          </p:nvSpPr>
          <p:spPr>
            <a:xfrm>
              <a:off x="2160656" y="1875055"/>
              <a:ext cx="14" cy="489"/>
            </a:xfrm>
            <a:custGeom>
              <a:rect b="b" l="l" r="r" t="t"/>
              <a:pathLst>
                <a:path extrusionOk="0" h="36" w="1">
                  <a:moveTo>
                    <a:pt x="1" y="1"/>
                  </a:moveTo>
                  <a:lnTo>
                    <a:pt x="1"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58"/>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58"/>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58"/>
            <p:cNvSpPr/>
            <p:nvPr/>
          </p:nvSpPr>
          <p:spPr>
            <a:xfrm>
              <a:off x="2149536" y="1938896"/>
              <a:ext cx="14" cy="869"/>
            </a:xfrm>
            <a:custGeom>
              <a:rect b="b" l="l" r="r" t="t"/>
              <a:pathLst>
                <a:path extrusionOk="0" h="64" w="1">
                  <a:moveTo>
                    <a:pt x="1" y="6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58"/>
            <p:cNvSpPr/>
            <p:nvPr/>
          </p:nvSpPr>
          <p:spPr>
            <a:xfrm>
              <a:off x="2160616" y="1874444"/>
              <a:ext cx="14" cy="584"/>
            </a:xfrm>
            <a:custGeom>
              <a:rect b="b" l="l" r="r" t="t"/>
              <a:pathLst>
                <a:path extrusionOk="0" h="43" w="1">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58"/>
            <p:cNvSpPr/>
            <p:nvPr/>
          </p:nvSpPr>
          <p:spPr>
            <a:xfrm>
              <a:off x="2160711" y="1876195"/>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58"/>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58"/>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58"/>
            <p:cNvSpPr/>
            <p:nvPr/>
          </p:nvSpPr>
          <p:spPr>
            <a:xfrm>
              <a:off x="2149536" y="193975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58"/>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58"/>
            <p:cNvSpPr/>
            <p:nvPr/>
          </p:nvSpPr>
          <p:spPr>
            <a:xfrm>
              <a:off x="2231531" y="1797813"/>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58"/>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58"/>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58"/>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58"/>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58"/>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58"/>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58"/>
            <p:cNvSpPr/>
            <p:nvPr/>
          </p:nvSpPr>
          <p:spPr>
            <a:xfrm>
              <a:off x="2133094" y="2030246"/>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58"/>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58"/>
            <p:cNvSpPr/>
            <p:nvPr/>
          </p:nvSpPr>
          <p:spPr>
            <a:xfrm>
              <a:off x="2133094" y="2029010"/>
              <a:ext cx="14" cy="258"/>
            </a:xfrm>
            <a:custGeom>
              <a:rect b="b" l="l" r="r" t="t"/>
              <a:pathLst>
                <a:path extrusionOk="0" h="19" w="1">
                  <a:moveTo>
                    <a:pt x="0"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58"/>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58"/>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58"/>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58"/>
            <p:cNvSpPr/>
            <p:nvPr/>
          </p:nvSpPr>
          <p:spPr>
            <a:xfrm>
              <a:off x="2132809" y="2034767"/>
              <a:ext cx="54" cy="353"/>
            </a:xfrm>
            <a:custGeom>
              <a:rect b="b" l="l" r="r" t="t"/>
              <a:pathLst>
                <a:path extrusionOk="0" h="26" w="4">
                  <a:moveTo>
                    <a:pt x="4"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58"/>
            <p:cNvSpPr/>
            <p:nvPr/>
          </p:nvSpPr>
          <p:spPr>
            <a:xfrm>
              <a:off x="2132809" y="2035107"/>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58"/>
            <p:cNvSpPr/>
            <p:nvPr/>
          </p:nvSpPr>
          <p:spPr>
            <a:xfrm>
              <a:off x="2122680" y="2035867"/>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58"/>
            <p:cNvSpPr/>
            <p:nvPr/>
          </p:nvSpPr>
          <p:spPr>
            <a:xfrm>
              <a:off x="2132904" y="203444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58"/>
            <p:cNvSpPr/>
            <p:nvPr/>
          </p:nvSpPr>
          <p:spPr>
            <a:xfrm>
              <a:off x="2132904" y="203406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58"/>
            <p:cNvSpPr/>
            <p:nvPr/>
          </p:nvSpPr>
          <p:spPr>
            <a:xfrm>
              <a:off x="2123400"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58"/>
            <p:cNvSpPr/>
            <p:nvPr/>
          </p:nvSpPr>
          <p:spPr>
            <a:xfrm>
              <a:off x="2123495"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58"/>
            <p:cNvSpPr/>
            <p:nvPr/>
          </p:nvSpPr>
          <p:spPr>
            <a:xfrm>
              <a:off x="2122925" y="2035813"/>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58"/>
            <p:cNvSpPr/>
            <p:nvPr/>
          </p:nvSpPr>
          <p:spPr>
            <a:xfrm>
              <a:off x="2123115" y="203581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58"/>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58"/>
            <p:cNvSpPr/>
            <p:nvPr/>
          </p:nvSpPr>
          <p:spPr>
            <a:xfrm>
              <a:off x="2121974" y="2035908"/>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58"/>
            <p:cNvSpPr/>
            <p:nvPr/>
          </p:nvSpPr>
          <p:spPr>
            <a:xfrm>
              <a:off x="2132945" y="2033627"/>
              <a:ext cx="14" cy="299"/>
            </a:xfrm>
            <a:custGeom>
              <a:rect b="b" l="l" r="r" t="t"/>
              <a:pathLst>
                <a:path extrusionOk="0" h="22" w="1">
                  <a:moveTo>
                    <a:pt x="1"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58"/>
            <p:cNvSpPr/>
            <p:nvPr/>
          </p:nvSpPr>
          <p:spPr>
            <a:xfrm>
              <a:off x="2121499" y="2035962"/>
              <a:ext cx="394" cy="54"/>
            </a:xfrm>
            <a:custGeom>
              <a:rect b="b" l="l" r="r" t="t"/>
              <a:pathLst>
                <a:path extrusionOk="0" h="4" w="29">
                  <a:moveTo>
                    <a:pt x="2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58"/>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58"/>
            <p:cNvSpPr/>
            <p:nvPr/>
          </p:nvSpPr>
          <p:spPr>
            <a:xfrm>
              <a:off x="2122354" y="2035867"/>
              <a:ext cx="299" cy="54"/>
            </a:xfrm>
            <a:custGeom>
              <a:rect b="b" l="l" r="r" t="t"/>
              <a:pathLst>
                <a:path extrusionOk="0" h="4" w="22">
                  <a:moveTo>
                    <a:pt x="2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58"/>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58"/>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58"/>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58"/>
            <p:cNvSpPr/>
            <p:nvPr/>
          </p:nvSpPr>
          <p:spPr>
            <a:xfrm>
              <a:off x="2147065" y="2027639"/>
              <a:ext cx="1779" cy="54"/>
            </a:xfrm>
            <a:custGeom>
              <a:rect b="b" l="l" r="r" t="t"/>
              <a:pathLst>
                <a:path extrusionOk="0" h="4" w="131">
                  <a:moveTo>
                    <a:pt x="1" y="0"/>
                  </a:moveTo>
                  <a:lnTo>
                    <a:pt x="13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58"/>
            <p:cNvSpPr/>
            <p:nvPr/>
          </p:nvSpPr>
          <p:spPr>
            <a:xfrm>
              <a:off x="2149306" y="202773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58"/>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58"/>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58"/>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58"/>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58"/>
            <p:cNvSpPr/>
            <p:nvPr/>
          </p:nvSpPr>
          <p:spPr>
            <a:xfrm>
              <a:off x="2133759" y="2071603"/>
              <a:ext cx="244" cy="68"/>
            </a:xfrm>
            <a:custGeom>
              <a:rect b="b" l="l" r="r" t="t"/>
              <a:pathLst>
                <a:path extrusionOk="0" h="5" w="18">
                  <a:moveTo>
                    <a:pt x="0"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58"/>
            <p:cNvSpPr/>
            <p:nvPr/>
          </p:nvSpPr>
          <p:spPr>
            <a:xfrm>
              <a:off x="2132334" y="2072268"/>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58"/>
            <p:cNvSpPr/>
            <p:nvPr/>
          </p:nvSpPr>
          <p:spPr>
            <a:xfrm>
              <a:off x="2133379" y="2071657"/>
              <a:ext cx="244" cy="109"/>
            </a:xfrm>
            <a:custGeom>
              <a:rect b="b" l="l" r="r" t="t"/>
              <a:pathLst>
                <a:path extrusionOk="0" h="8" w="18">
                  <a:moveTo>
                    <a:pt x="0"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58"/>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58"/>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58"/>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58"/>
            <p:cNvSpPr/>
            <p:nvPr/>
          </p:nvSpPr>
          <p:spPr>
            <a:xfrm>
              <a:off x="2146780" y="2029350"/>
              <a:ext cx="109" cy="910"/>
            </a:xfrm>
            <a:custGeom>
              <a:rect b="b" l="l" r="r" t="t"/>
              <a:pathLst>
                <a:path extrusionOk="0" h="67" w="8">
                  <a:moveTo>
                    <a:pt x="1" y="6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58"/>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58"/>
            <p:cNvSpPr/>
            <p:nvPr/>
          </p:nvSpPr>
          <p:spPr>
            <a:xfrm>
              <a:off x="2146590" y="2031386"/>
              <a:ext cx="68" cy="638"/>
            </a:xfrm>
            <a:custGeom>
              <a:rect b="b" l="l" r="r" t="t"/>
              <a:pathLst>
                <a:path extrusionOk="0" h="47" w="5">
                  <a:moveTo>
                    <a:pt x="1" y="47"/>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58"/>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58"/>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58"/>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58"/>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58"/>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58"/>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58"/>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58"/>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58"/>
            <p:cNvSpPr/>
            <p:nvPr/>
          </p:nvSpPr>
          <p:spPr>
            <a:xfrm>
              <a:off x="2214994" y="1959385"/>
              <a:ext cx="244" cy="720"/>
            </a:xfrm>
            <a:custGeom>
              <a:rect b="b" l="l" r="r" t="t"/>
              <a:pathLst>
                <a:path extrusionOk="0" h="53" w="18">
                  <a:moveTo>
                    <a:pt x="0" y="53"/>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58"/>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58"/>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58"/>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58"/>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58"/>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58"/>
            <p:cNvSpPr/>
            <p:nvPr/>
          </p:nvSpPr>
          <p:spPr>
            <a:xfrm>
              <a:off x="2216080" y="1961421"/>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58"/>
            <p:cNvSpPr/>
            <p:nvPr/>
          </p:nvSpPr>
          <p:spPr>
            <a:xfrm>
              <a:off x="2307348" y="1867601"/>
              <a:ext cx="394" cy="489"/>
            </a:xfrm>
            <a:custGeom>
              <a:rect b="b" l="l" r="r" t="t"/>
              <a:pathLst>
                <a:path extrusionOk="0" h="36" w="29">
                  <a:moveTo>
                    <a:pt x="0" y="3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58"/>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58"/>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58"/>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58"/>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58"/>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58"/>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58"/>
            <p:cNvSpPr/>
            <p:nvPr/>
          </p:nvSpPr>
          <p:spPr>
            <a:xfrm>
              <a:off x="2305067" y="1869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58"/>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58"/>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58"/>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58"/>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58"/>
            <p:cNvSpPr/>
            <p:nvPr/>
          </p:nvSpPr>
          <p:spPr>
            <a:xfrm>
              <a:off x="2324034" y="1913126"/>
              <a:ext cx="489" cy="353"/>
            </a:xfrm>
            <a:custGeom>
              <a:rect b="b" l="l" r="r" t="t"/>
              <a:pathLst>
                <a:path extrusionOk="0" h="26" w="36">
                  <a:moveTo>
                    <a:pt x="0" y="25"/>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58"/>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58"/>
            <p:cNvSpPr/>
            <p:nvPr/>
          </p:nvSpPr>
          <p:spPr>
            <a:xfrm>
              <a:off x="2324605" y="1912705"/>
              <a:ext cx="530" cy="394"/>
            </a:xfrm>
            <a:custGeom>
              <a:rect b="b" l="l" r="r" t="t"/>
              <a:pathLst>
                <a:path extrusionOk="0" h="29" w="39">
                  <a:moveTo>
                    <a:pt x="0" y="28"/>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58"/>
            <p:cNvSpPr/>
            <p:nvPr/>
          </p:nvSpPr>
          <p:spPr>
            <a:xfrm>
              <a:off x="2325216" y="1912230"/>
              <a:ext cx="584" cy="434"/>
            </a:xfrm>
            <a:custGeom>
              <a:rect b="b" l="l" r="r" t="t"/>
              <a:pathLst>
                <a:path extrusionOk="0" h="32" w="43">
                  <a:moveTo>
                    <a:pt x="1" y="32"/>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58"/>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58"/>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58"/>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58"/>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58"/>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58"/>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58"/>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58"/>
            <p:cNvSpPr/>
            <p:nvPr/>
          </p:nvSpPr>
          <p:spPr>
            <a:xfrm>
              <a:off x="2361250" y="194817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58"/>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58"/>
            <p:cNvSpPr/>
            <p:nvPr/>
          </p:nvSpPr>
          <p:spPr>
            <a:xfrm>
              <a:off x="2360870" y="194849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58"/>
            <p:cNvSpPr/>
            <p:nvPr/>
          </p:nvSpPr>
          <p:spPr>
            <a:xfrm>
              <a:off x="2361481" y="194798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58"/>
            <p:cNvSpPr/>
            <p:nvPr/>
          </p:nvSpPr>
          <p:spPr>
            <a:xfrm>
              <a:off x="2361060" y="194836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58"/>
            <p:cNvSpPr/>
            <p:nvPr/>
          </p:nvSpPr>
          <p:spPr>
            <a:xfrm>
              <a:off x="2360721" y="194864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58"/>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58"/>
            <p:cNvSpPr/>
            <p:nvPr/>
          </p:nvSpPr>
          <p:spPr>
            <a:xfrm>
              <a:off x="2360015" y="1962711"/>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58"/>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58"/>
            <p:cNvSpPr/>
            <p:nvPr/>
          </p:nvSpPr>
          <p:spPr>
            <a:xfrm>
              <a:off x="2359580" y="196470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58"/>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58"/>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58"/>
            <p:cNvSpPr/>
            <p:nvPr/>
          </p:nvSpPr>
          <p:spPr>
            <a:xfrm>
              <a:off x="2353647" y="2011577"/>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58"/>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58"/>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58"/>
            <p:cNvSpPr/>
            <p:nvPr/>
          </p:nvSpPr>
          <p:spPr>
            <a:xfrm>
              <a:off x="2314381" y="1940268"/>
              <a:ext cx="258" cy="543"/>
            </a:xfrm>
            <a:custGeom>
              <a:rect b="b" l="l" r="r" t="t"/>
              <a:pathLst>
                <a:path extrusionOk="0" h="40" w="19">
                  <a:moveTo>
                    <a:pt x="1" y="39"/>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58"/>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58"/>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58"/>
            <p:cNvSpPr/>
            <p:nvPr/>
          </p:nvSpPr>
          <p:spPr>
            <a:xfrm>
              <a:off x="2314055" y="1940933"/>
              <a:ext cx="244" cy="489"/>
            </a:xfrm>
            <a:custGeom>
              <a:rect b="b" l="l" r="r" t="t"/>
              <a:pathLst>
                <a:path extrusionOk="0" h="36" w="18">
                  <a:moveTo>
                    <a:pt x="0" y="36"/>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58"/>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58"/>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58"/>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58"/>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58"/>
            <p:cNvSpPr/>
            <p:nvPr/>
          </p:nvSpPr>
          <p:spPr>
            <a:xfrm>
              <a:off x="2309534" y="200639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58"/>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58"/>
            <p:cNvSpPr/>
            <p:nvPr/>
          </p:nvSpPr>
          <p:spPr>
            <a:xfrm>
              <a:off x="2309344" y="20077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58"/>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58"/>
            <p:cNvSpPr/>
            <p:nvPr/>
          </p:nvSpPr>
          <p:spPr>
            <a:xfrm>
              <a:off x="2359064" y="196132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58"/>
            <p:cNvSpPr/>
            <p:nvPr/>
          </p:nvSpPr>
          <p:spPr>
            <a:xfrm>
              <a:off x="2354407" y="1952868"/>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58"/>
            <p:cNvSpPr/>
            <p:nvPr/>
          </p:nvSpPr>
          <p:spPr>
            <a:xfrm>
              <a:off x="2355779" y="1950967"/>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58"/>
            <p:cNvSpPr/>
            <p:nvPr/>
          </p:nvSpPr>
          <p:spPr>
            <a:xfrm>
              <a:off x="2353932" y="1953533"/>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58"/>
            <p:cNvSpPr/>
            <p:nvPr/>
          </p:nvSpPr>
          <p:spPr>
            <a:xfrm>
              <a:off x="2358915" y="196132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58"/>
            <p:cNvSpPr/>
            <p:nvPr/>
          </p:nvSpPr>
          <p:spPr>
            <a:xfrm>
              <a:off x="2354828" y="19522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58"/>
            <p:cNvSpPr/>
            <p:nvPr/>
          </p:nvSpPr>
          <p:spPr>
            <a:xfrm>
              <a:off x="2358779"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58"/>
            <p:cNvSpPr/>
            <p:nvPr/>
          </p:nvSpPr>
          <p:spPr>
            <a:xfrm>
              <a:off x="2359445"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58"/>
            <p:cNvSpPr/>
            <p:nvPr/>
          </p:nvSpPr>
          <p:spPr>
            <a:xfrm>
              <a:off x="2356118" y="1950451"/>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58"/>
            <p:cNvSpPr/>
            <p:nvPr/>
          </p:nvSpPr>
          <p:spPr>
            <a:xfrm>
              <a:off x="2360056" y="1961761"/>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58"/>
            <p:cNvSpPr/>
            <p:nvPr/>
          </p:nvSpPr>
          <p:spPr>
            <a:xfrm>
              <a:off x="2359730" y="196151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58"/>
            <p:cNvSpPr/>
            <p:nvPr/>
          </p:nvSpPr>
          <p:spPr>
            <a:xfrm>
              <a:off x="2355263" y="1951591"/>
              <a:ext cx="204" cy="244"/>
            </a:xfrm>
            <a:custGeom>
              <a:rect b="b" l="l" r="r" t="t"/>
              <a:pathLst>
                <a:path extrusionOk="0" h="18" w="15">
                  <a:moveTo>
                    <a:pt x="1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58"/>
            <p:cNvSpPr/>
            <p:nvPr/>
          </p:nvSpPr>
          <p:spPr>
            <a:xfrm>
              <a:off x="2356539" y="194992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58"/>
            <p:cNvSpPr/>
            <p:nvPr/>
          </p:nvSpPr>
          <p:spPr>
            <a:xfrm>
              <a:off x="2360490" y="1962087"/>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58"/>
            <p:cNvSpPr/>
            <p:nvPr/>
          </p:nvSpPr>
          <p:spPr>
            <a:xfrm>
              <a:off x="2319703" y="1935991"/>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58"/>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58"/>
            <p:cNvSpPr/>
            <p:nvPr/>
          </p:nvSpPr>
          <p:spPr>
            <a:xfrm>
              <a:off x="2320464" y="1936140"/>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58"/>
            <p:cNvSpPr/>
            <p:nvPr/>
          </p:nvSpPr>
          <p:spPr>
            <a:xfrm>
              <a:off x="2320423" y="193614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58"/>
            <p:cNvSpPr/>
            <p:nvPr/>
          </p:nvSpPr>
          <p:spPr>
            <a:xfrm>
              <a:off x="2320233" y="1936086"/>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58"/>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58"/>
            <p:cNvSpPr/>
            <p:nvPr/>
          </p:nvSpPr>
          <p:spPr>
            <a:xfrm>
              <a:off x="2319893" y="193604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58"/>
            <p:cNvSpPr/>
            <p:nvPr/>
          </p:nvSpPr>
          <p:spPr>
            <a:xfrm>
              <a:off x="2320369" y="1936086"/>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58"/>
            <p:cNvSpPr/>
            <p:nvPr/>
          </p:nvSpPr>
          <p:spPr>
            <a:xfrm>
              <a:off x="2320083" y="193604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58"/>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58"/>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58"/>
            <p:cNvSpPr/>
            <p:nvPr/>
          </p:nvSpPr>
          <p:spPr>
            <a:xfrm>
              <a:off x="2318753" y="193595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58"/>
            <p:cNvSpPr/>
            <p:nvPr/>
          </p:nvSpPr>
          <p:spPr>
            <a:xfrm>
              <a:off x="2319133" y="1935950"/>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58"/>
            <p:cNvSpPr/>
            <p:nvPr/>
          </p:nvSpPr>
          <p:spPr>
            <a:xfrm>
              <a:off x="231833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58"/>
            <p:cNvSpPr/>
            <p:nvPr/>
          </p:nvSpPr>
          <p:spPr>
            <a:xfrm>
              <a:off x="231776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58"/>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58"/>
            <p:cNvSpPr/>
            <p:nvPr/>
          </p:nvSpPr>
          <p:spPr>
            <a:xfrm>
              <a:off x="2319418" y="193599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58"/>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58"/>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58"/>
            <p:cNvSpPr/>
            <p:nvPr/>
          </p:nvSpPr>
          <p:spPr>
            <a:xfrm>
              <a:off x="2314625" y="1772192"/>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58"/>
            <p:cNvSpPr/>
            <p:nvPr/>
          </p:nvSpPr>
          <p:spPr>
            <a:xfrm>
              <a:off x="2313770" y="1779334"/>
              <a:ext cx="190" cy="204"/>
            </a:xfrm>
            <a:custGeom>
              <a:rect b="b" l="l" r="r" t="t"/>
              <a:pathLst>
                <a:path extrusionOk="0" h="15" w="14">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58"/>
            <p:cNvSpPr/>
            <p:nvPr/>
          </p:nvSpPr>
          <p:spPr>
            <a:xfrm>
              <a:off x="2315671" y="177342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58"/>
            <p:cNvSpPr/>
            <p:nvPr/>
          </p:nvSpPr>
          <p:spPr>
            <a:xfrm>
              <a:off x="2315521" y="177323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58"/>
            <p:cNvSpPr/>
            <p:nvPr/>
          </p:nvSpPr>
          <p:spPr>
            <a:xfrm>
              <a:off x="2313485" y="1771527"/>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58"/>
            <p:cNvSpPr/>
            <p:nvPr/>
          </p:nvSpPr>
          <p:spPr>
            <a:xfrm>
              <a:off x="2314055" y="1779048"/>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58"/>
            <p:cNvSpPr/>
            <p:nvPr/>
          </p:nvSpPr>
          <p:spPr>
            <a:xfrm>
              <a:off x="2314530" y="1778519"/>
              <a:ext cx="204" cy="149"/>
            </a:xfrm>
            <a:custGeom>
              <a:rect b="b" l="l" r="r" t="t"/>
              <a:pathLst>
                <a:path extrusionOk="0" h="11"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58"/>
            <p:cNvSpPr/>
            <p:nvPr/>
          </p:nvSpPr>
          <p:spPr>
            <a:xfrm>
              <a:off x="2313811" y="1771676"/>
              <a:ext cx="244" cy="149"/>
            </a:xfrm>
            <a:custGeom>
              <a:rect b="b" l="l" r="r" t="t"/>
              <a:pathLst>
                <a:path extrusionOk="0" h="11" w="18">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58"/>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58"/>
            <p:cNvSpPr/>
            <p:nvPr/>
          </p:nvSpPr>
          <p:spPr>
            <a:xfrm>
              <a:off x="2315386" y="1773006"/>
              <a:ext cx="54" cy="109"/>
            </a:xfrm>
            <a:custGeom>
              <a:rect b="b" l="l" r="r" t="t"/>
              <a:pathLst>
                <a:path extrusionOk="0" h="8" w="4">
                  <a:moveTo>
                    <a:pt x="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58"/>
            <p:cNvSpPr/>
            <p:nvPr/>
          </p:nvSpPr>
          <p:spPr>
            <a:xfrm>
              <a:off x="2315236" y="177281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58"/>
            <p:cNvSpPr/>
            <p:nvPr/>
          </p:nvSpPr>
          <p:spPr>
            <a:xfrm>
              <a:off x="2315046" y="177257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58"/>
            <p:cNvSpPr/>
            <p:nvPr/>
          </p:nvSpPr>
          <p:spPr>
            <a:xfrm>
              <a:off x="2314286" y="1778709"/>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58"/>
            <p:cNvSpPr/>
            <p:nvPr/>
          </p:nvSpPr>
          <p:spPr>
            <a:xfrm>
              <a:off x="2310769" y="1783081"/>
              <a:ext cx="339" cy="543"/>
            </a:xfrm>
            <a:custGeom>
              <a:rect b="b" l="l" r="r" t="t"/>
              <a:pathLst>
                <a:path extrusionOk="0" h="40" w="25">
                  <a:moveTo>
                    <a:pt x="0" y="39"/>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58"/>
            <p:cNvSpPr/>
            <p:nvPr/>
          </p:nvSpPr>
          <p:spPr>
            <a:xfrm>
              <a:off x="2310335" y="1783651"/>
              <a:ext cx="394" cy="638"/>
            </a:xfrm>
            <a:custGeom>
              <a:rect b="b" l="l" r="r" t="t"/>
              <a:pathLst>
                <a:path extrusionOk="0" h="47" w="29">
                  <a:moveTo>
                    <a:pt x="1" y="46"/>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58"/>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58"/>
            <p:cNvSpPr/>
            <p:nvPr/>
          </p:nvSpPr>
          <p:spPr>
            <a:xfrm>
              <a:off x="2313430" y="1779659"/>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58"/>
            <p:cNvSpPr/>
            <p:nvPr/>
          </p:nvSpPr>
          <p:spPr>
            <a:xfrm>
              <a:off x="2311190" y="1782511"/>
              <a:ext cx="299" cy="394"/>
            </a:xfrm>
            <a:custGeom>
              <a:rect b="b" l="l" r="r" t="t"/>
              <a:pathLst>
                <a:path extrusionOk="0" h="29" w="22">
                  <a:moveTo>
                    <a:pt x="1" y="29"/>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58"/>
            <p:cNvSpPr/>
            <p:nvPr/>
          </p:nvSpPr>
          <p:spPr>
            <a:xfrm>
              <a:off x="2314856" y="1772382"/>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58"/>
            <p:cNvSpPr/>
            <p:nvPr/>
          </p:nvSpPr>
          <p:spPr>
            <a:xfrm>
              <a:off x="2313091" y="1780094"/>
              <a:ext cx="258" cy="244"/>
            </a:xfrm>
            <a:custGeom>
              <a:rect b="b" l="l" r="r" t="t"/>
              <a:pathLst>
                <a:path extrusionOk="0" h="18" w="19">
                  <a:moveTo>
                    <a:pt x="1"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58"/>
            <p:cNvSpPr/>
            <p:nvPr/>
          </p:nvSpPr>
          <p:spPr>
            <a:xfrm>
              <a:off x="2312765" y="1780515"/>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58"/>
            <p:cNvSpPr/>
            <p:nvPr/>
          </p:nvSpPr>
          <p:spPr>
            <a:xfrm>
              <a:off x="2312385" y="1780990"/>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58"/>
            <p:cNvSpPr/>
            <p:nvPr/>
          </p:nvSpPr>
          <p:spPr>
            <a:xfrm>
              <a:off x="2312005" y="1781465"/>
              <a:ext cx="244" cy="353"/>
            </a:xfrm>
            <a:custGeom>
              <a:rect b="b" l="l" r="r" t="t"/>
              <a:pathLst>
                <a:path extrusionOk="0" h="26" w="18">
                  <a:moveTo>
                    <a:pt x="0" y="2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58"/>
            <p:cNvSpPr/>
            <p:nvPr/>
          </p:nvSpPr>
          <p:spPr>
            <a:xfrm>
              <a:off x="2311625" y="178199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58"/>
            <p:cNvSpPr/>
            <p:nvPr/>
          </p:nvSpPr>
          <p:spPr>
            <a:xfrm>
              <a:off x="2309955" y="1784276"/>
              <a:ext cx="394" cy="584"/>
            </a:xfrm>
            <a:custGeom>
              <a:rect b="b" l="l" r="r" t="t"/>
              <a:pathLst>
                <a:path extrusionOk="0" h="43" w="29">
                  <a:moveTo>
                    <a:pt x="1" y="42"/>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58"/>
            <p:cNvSpPr/>
            <p:nvPr/>
          </p:nvSpPr>
          <p:spPr>
            <a:xfrm>
              <a:off x="2312141" y="1771241"/>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58"/>
            <p:cNvSpPr/>
            <p:nvPr/>
          </p:nvSpPr>
          <p:spPr>
            <a:xfrm>
              <a:off x="2312616" y="177129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58"/>
            <p:cNvSpPr/>
            <p:nvPr/>
          </p:nvSpPr>
          <p:spPr>
            <a:xfrm>
              <a:off x="2311665" y="1771146"/>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58"/>
            <p:cNvSpPr/>
            <p:nvPr/>
          </p:nvSpPr>
          <p:spPr>
            <a:xfrm>
              <a:off x="2313050" y="1771431"/>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58"/>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58"/>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58"/>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58"/>
            <p:cNvSpPr/>
            <p:nvPr/>
          </p:nvSpPr>
          <p:spPr>
            <a:xfrm>
              <a:off x="2702915" y="1869217"/>
              <a:ext cx="109" cy="394"/>
            </a:xfrm>
            <a:custGeom>
              <a:rect b="b" l="l" r="r" t="t"/>
              <a:pathLst>
                <a:path extrusionOk="0" h="29" w="8">
                  <a:moveTo>
                    <a:pt x="0" y="0"/>
                  </a:moveTo>
                  <a:lnTo>
                    <a:pt x="7"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58"/>
            <p:cNvSpPr/>
            <p:nvPr/>
          </p:nvSpPr>
          <p:spPr>
            <a:xfrm>
              <a:off x="2730382" y="1871783"/>
              <a:ext cx="204" cy="1290"/>
            </a:xfrm>
            <a:custGeom>
              <a:rect b="b" l="l" r="r" t="t"/>
              <a:pathLst>
                <a:path extrusionOk="0" h="95" w="15">
                  <a:moveTo>
                    <a:pt x="15" y="9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58"/>
            <p:cNvSpPr/>
            <p:nvPr/>
          </p:nvSpPr>
          <p:spPr>
            <a:xfrm>
              <a:off x="2703105" y="187001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58"/>
            <p:cNvSpPr/>
            <p:nvPr/>
          </p:nvSpPr>
          <p:spPr>
            <a:xfrm>
              <a:off x="2702480" y="1867737"/>
              <a:ext cx="109" cy="394"/>
            </a:xfrm>
            <a:custGeom>
              <a:rect b="b" l="l" r="r" t="t"/>
              <a:pathLst>
                <a:path extrusionOk="0" h="29" w="8">
                  <a:moveTo>
                    <a:pt x="1" y="1"/>
                  </a:moveTo>
                  <a:lnTo>
                    <a:pt x="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58"/>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58"/>
            <p:cNvSpPr/>
            <p:nvPr/>
          </p:nvSpPr>
          <p:spPr>
            <a:xfrm>
              <a:off x="2730667" y="1873439"/>
              <a:ext cx="163" cy="964"/>
            </a:xfrm>
            <a:custGeom>
              <a:rect b="b" l="l" r="r" t="t"/>
              <a:pathLst>
                <a:path extrusionOk="0" h="71" w="12">
                  <a:moveTo>
                    <a:pt x="11" y="7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58"/>
            <p:cNvSpPr/>
            <p:nvPr/>
          </p:nvSpPr>
          <p:spPr>
            <a:xfrm>
              <a:off x="2730911" y="1874919"/>
              <a:ext cx="149" cy="1005"/>
            </a:xfrm>
            <a:custGeom>
              <a:rect b="b" l="l" r="r" t="t"/>
              <a:pathLst>
                <a:path extrusionOk="0" h="74" w="11">
                  <a:moveTo>
                    <a:pt x="11" y="7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58"/>
            <p:cNvSpPr/>
            <p:nvPr/>
          </p:nvSpPr>
          <p:spPr>
            <a:xfrm>
              <a:off x="2702290" y="1867071"/>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58"/>
            <p:cNvSpPr/>
            <p:nvPr/>
          </p:nvSpPr>
          <p:spPr>
            <a:xfrm>
              <a:off x="2703675" y="1872638"/>
              <a:ext cx="54" cy="434"/>
            </a:xfrm>
            <a:custGeom>
              <a:rect b="b" l="l" r="r" t="t"/>
              <a:pathLst>
                <a:path extrusionOk="0" h="32" w="4">
                  <a:moveTo>
                    <a:pt x="0" y="0"/>
                  </a:moveTo>
                  <a:lnTo>
                    <a:pt x="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58"/>
            <p:cNvSpPr/>
            <p:nvPr/>
          </p:nvSpPr>
          <p:spPr>
            <a:xfrm>
              <a:off x="2703485" y="187172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58"/>
            <p:cNvSpPr/>
            <p:nvPr/>
          </p:nvSpPr>
          <p:spPr>
            <a:xfrm>
              <a:off x="2702670" y="1868497"/>
              <a:ext cx="163" cy="353"/>
            </a:xfrm>
            <a:custGeom>
              <a:rect b="b" l="l" r="r" t="t"/>
              <a:pathLst>
                <a:path extrusionOk="0" h="26" w="12">
                  <a:moveTo>
                    <a:pt x="1"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58"/>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58"/>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58"/>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58"/>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58"/>
            <p:cNvSpPr/>
            <p:nvPr/>
          </p:nvSpPr>
          <p:spPr>
            <a:xfrm>
              <a:off x="2703295" y="1870873"/>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58"/>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58"/>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58"/>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58"/>
            <p:cNvSpPr/>
            <p:nvPr/>
          </p:nvSpPr>
          <p:spPr>
            <a:xfrm>
              <a:off x="2704286" y="1878151"/>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58"/>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58"/>
            <p:cNvSpPr/>
            <p:nvPr/>
          </p:nvSpPr>
          <p:spPr>
            <a:xfrm>
              <a:off x="2702059" y="1866460"/>
              <a:ext cx="149" cy="339"/>
            </a:xfrm>
            <a:custGeom>
              <a:rect b="b" l="l" r="r" t="t"/>
              <a:pathLst>
                <a:path extrusionOk="0" h="25" w="11">
                  <a:moveTo>
                    <a:pt x="0" y="0"/>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58"/>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58"/>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58"/>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58"/>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58"/>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58"/>
            <p:cNvSpPr/>
            <p:nvPr/>
          </p:nvSpPr>
          <p:spPr>
            <a:xfrm>
              <a:off x="2307063" y="178973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58"/>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58"/>
            <p:cNvSpPr/>
            <p:nvPr/>
          </p:nvSpPr>
          <p:spPr>
            <a:xfrm>
              <a:off x="2305827" y="178982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58"/>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58"/>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58"/>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58"/>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58"/>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58"/>
            <p:cNvSpPr/>
            <p:nvPr/>
          </p:nvSpPr>
          <p:spPr>
            <a:xfrm>
              <a:off x="2305637" y="178988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58"/>
            <p:cNvSpPr/>
            <p:nvPr/>
          </p:nvSpPr>
          <p:spPr>
            <a:xfrm>
              <a:off x="2306017" y="17897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58"/>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58"/>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58"/>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58"/>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58"/>
            <p:cNvSpPr/>
            <p:nvPr/>
          </p:nvSpPr>
          <p:spPr>
            <a:xfrm>
              <a:off x="2317422" y="1791784"/>
              <a:ext cx="584" cy="394"/>
            </a:xfrm>
            <a:custGeom>
              <a:rect b="b" l="l" r="r" t="t"/>
              <a:pathLst>
                <a:path extrusionOk="0" h="29" w="43">
                  <a:moveTo>
                    <a:pt x="1" y="28"/>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58"/>
            <p:cNvSpPr/>
            <p:nvPr/>
          </p:nvSpPr>
          <p:spPr>
            <a:xfrm>
              <a:off x="2308773" y="1792069"/>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58"/>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58"/>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58"/>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58"/>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58"/>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58"/>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58"/>
            <p:cNvSpPr/>
            <p:nvPr/>
          </p:nvSpPr>
          <p:spPr>
            <a:xfrm>
              <a:off x="2306397" y="1805701"/>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58"/>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58"/>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58"/>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58"/>
            <p:cNvSpPr/>
            <p:nvPr/>
          </p:nvSpPr>
          <p:spPr>
            <a:xfrm>
              <a:off x="2308868" y="1791404"/>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58"/>
            <p:cNvSpPr/>
            <p:nvPr/>
          </p:nvSpPr>
          <p:spPr>
            <a:xfrm>
              <a:off x="2307538" y="1802809"/>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58"/>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58"/>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58"/>
            <p:cNvSpPr/>
            <p:nvPr/>
          </p:nvSpPr>
          <p:spPr>
            <a:xfrm>
              <a:off x="2306248" y="1806041"/>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58"/>
            <p:cNvSpPr/>
            <p:nvPr/>
          </p:nvSpPr>
          <p:spPr>
            <a:xfrm>
              <a:off x="2306492" y="1805375"/>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58"/>
            <p:cNvSpPr/>
            <p:nvPr/>
          </p:nvSpPr>
          <p:spPr>
            <a:xfrm>
              <a:off x="2305393" y="1809652"/>
              <a:ext cx="109" cy="489"/>
            </a:xfrm>
            <a:custGeom>
              <a:rect b="b" l="l" r="r" t="t"/>
              <a:pathLst>
                <a:path extrusionOk="0" h="36" w="8">
                  <a:moveTo>
                    <a:pt x="1" y="36"/>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58"/>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58"/>
            <p:cNvSpPr/>
            <p:nvPr/>
          </p:nvSpPr>
          <p:spPr>
            <a:xfrm>
              <a:off x="2304917" y="181231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58"/>
            <p:cNvSpPr/>
            <p:nvPr/>
          </p:nvSpPr>
          <p:spPr>
            <a:xfrm>
              <a:off x="2305868" y="1807561"/>
              <a:ext cx="109" cy="394"/>
            </a:xfrm>
            <a:custGeom>
              <a:rect b="b" l="l" r="r" t="t"/>
              <a:pathLst>
                <a:path extrusionOk="0" h="29" w="8">
                  <a:moveTo>
                    <a:pt x="1" y="29"/>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58"/>
            <p:cNvSpPr/>
            <p:nvPr/>
          </p:nvSpPr>
          <p:spPr>
            <a:xfrm>
              <a:off x="2305732" y="1808186"/>
              <a:ext cx="109" cy="434"/>
            </a:xfrm>
            <a:custGeom>
              <a:rect b="b" l="l" r="r" t="t"/>
              <a:pathLst>
                <a:path extrusionOk="0" h="32" w="8">
                  <a:moveTo>
                    <a:pt x="0" y="32"/>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58"/>
            <p:cNvSpPr/>
            <p:nvPr/>
          </p:nvSpPr>
          <p:spPr>
            <a:xfrm>
              <a:off x="2305107" y="181136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58"/>
            <p:cNvSpPr/>
            <p:nvPr/>
          </p:nvSpPr>
          <p:spPr>
            <a:xfrm>
              <a:off x="2304782" y="1813359"/>
              <a:ext cx="109" cy="638"/>
            </a:xfrm>
            <a:custGeom>
              <a:rect b="b" l="l" r="r" t="t"/>
              <a:pathLst>
                <a:path extrusionOk="0" h="47" w="8">
                  <a:moveTo>
                    <a:pt x="0" y="4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58"/>
            <p:cNvSpPr/>
            <p:nvPr/>
          </p:nvSpPr>
          <p:spPr>
            <a:xfrm>
              <a:off x="2305257" y="1810467"/>
              <a:ext cx="109" cy="530"/>
            </a:xfrm>
            <a:custGeom>
              <a:rect b="b" l="l" r="r" t="t"/>
              <a:pathLst>
                <a:path extrusionOk="0" h="39" w="8">
                  <a:moveTo>
                    <a:pt x="0" y="39"/>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58"/>
            <p:cNvSpPr/>
            <p:nvPr/>
          </p:nvSpPr>
          <p:spPr>
            <a:xfrm>
              <a:off x="2305542" y="1808892"/>
              <a:ext cx="109" cy="489"/>
            </a:xfrm>
            <a:custGeom>
              <a:rect b="b" l="l" r="r" t="t"/>
              <a:pathLst>
                <a:path extrusionOk="0" h="36" w="8">
                  <a:moveTo>
                    <a:pt x="0" y="3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58"/>
            <p:cNvSpPr/>
            <p:nvPr/>
          </p:nvSpPr>
          <p:spPr>
            <a:xfrm>
              <a:off x="2306112" y="1806516"/>
              <a:ext cx="109" cy="339"/>
            </a:xfrm>
            <a:custGeom>
              <a:rect b="b" l="l" r="r" t="t"/>
              <a:pathLst>
                <a:path extrusionOk="0" h="25" w="8">
                  <a:moveTo>
                    <a:pt x="0" y="25"/>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58"/>
            <p:cNvSpPr/>
            <p:nvPr/>
          </p:nvSpPr>
          <p:spPr>
            <a:xfrm>
              <a:off x="2306017" y="1806991"/>
              <a:ext cx="54" cy="394"/>
            </a:xfrm>
            <a:custGeom>
              <a:rect b="b" l="l" r="r" t="t"/>
              <a:pathLst>
                <a:path extrusionOk="0" h="29" w="4">
                  <a:moveTo>
                    <a:pt x="0" y="29"/>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58"/>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58"/>
            <p:cNvSpPr/>
            <p:nvPr/>
          </p:nvSpPr>
          <p:spPr>
            <a:xfrm>
              <a:off x="2307633" y="180228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58"/>
            <p:cNvSpPr/>
            <p:nvPr/>
          </p:nvSpPr>
          <p:spPr>
            <a:xfrm>
              <a:off x="2307769" y="1801614"/>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58"/>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58"/>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58"/>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58"/>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58"/>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58"/>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58"/>
            <p:cNvSpPr/>
            <p:nvPr/>
          </p:nvSpPr>
          <p:spPr>
            <a:xfrm>
              <a:off x="2314530" y="1758886"/>
              <a:ext cx="14" cy="204"/>
            </a:xfrm>
            <a:custGeom>
              <a:rect b="b" l="l" r="r" t="t"/>
              <a:pathLst>
                <a:path extrusionOk="0" h="15" w="1">
                  <a:moveTo>
                    <a:pt x="0"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58"/>
            <p:cNvSpPr/>
            <p:nvPr/>
          </p:nvSpPr>
          <p:spPr>
            <a:xfrm>
              <a:off x="2314625" y="1758275"/>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58"/>
            <p:cNvSpPr/>
            <p:nvPr/>
          </p:nvSpPr>
          <p:spPr>
            <a:xfrm>
              <a:off x="2314571" y="1758601"/>
              <a:ext cx="14" cy="204"/>
            </a:xfrm>
            <a:custGeom>
              <a:rect b="b" l="l" r="r" t="t"/>
              <a:pathLst>
                <a:path extrusionOk="0" h="15" w="1">
                  <a:moveTo>
                    <a:pt x="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58"/>
            <p:cNvSpPr/>
            <p:nvPr/>
          </p:nvSpPr>
          <p:spPr>
            <a:xfrm>
              <a:off x="2314435" y="1759171"/>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58"/>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58"/>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58"/>
            <p:cNvSpPr/>
            <p:nvPr/>
          </p:nvSpPr>
          <p:spPr>
            <a:xfrm>
              <a:off x="2313811" y="1760556"/>
              <a:ext cx="149" cy="149"/>
            </a:xfrm>
            <a:custGeom>
              <a:rect b="b" l="l" r="r" t="t"/>
              <a:pathLst>
                <a:path extrusionOk="0" h="11" w="11">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58"/>
            <p:cNvSpPr/>
            <p:nvPr/>
          </p:nvSpPr>
          <p:spPr>
            <a:xfrm>
              <a:off x="2313580" y="17607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58"/>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58"/>
            <p:cNvSpPr/>
            <p:nvPr/>
          </p:nvSpPr>
          <p:spPr>
            <a:xfrm>
              <a:off x="2312236" y="176160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58"/>
            <p:cNvSpPr/>
            <p:nvPr/>
          </p:nvSpPr>
          <p:spPr>
            <a:xfrm>
              <a:off x="2314001" y="1760312"/>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58"/>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58"/>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58"/>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58"/>
            <p:cNvSpPr/>
            <p:nvPr/>
          </p:nvSpPr>
          <p:spPr>
            <a:xfrm>
              <a:off x="2313335" y="1761031"/>
              <a:ext cx="204" cy="109"/>
            </a:xfrm>
            <a:custGeom>
              <a:rect b="b" l="l" r="r" t="t"/>
              <a:pathLst>
                <a:path extrusionOk="0" h="8" w="15">
                  <a:moveTo>
                    <a:pt x="1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58"/>
            <p:cNvSpPr/>
            <p:nvPr/>
          </p:nvSpPr>
          <p:spPr>
            <a:xfrm>
              <a:off x="2360911" y="1713591"/>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58"/>
            <p:cNvSpPr/>
            <p:nvPr/>
          </p:nvSpPr>
          <p:spPr>
            <a:xfrm>
              <a:off x="2360531" y="1713686"/>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58"/>
            <p:cNvSpPr/>
            <p:nvPr/>
          </p:nvSpPr>
          <p:spPr>
            <a:xfrm>
              <a:off x="2361291" y="1713442"/>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58"/>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58"/>
            <p:cNvSpPr/>
            <p:nvPr/>
          </p:nvSpPr>
          <p:spPr>
            <a:xfrm>
              <a:off x="2358725" y="1713917"/>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58"/>
            <p:cNvSpPr/>
            <p:nvPr/>
          </p:nvSpPr>
          <p:spPr>
            <a:xfrm>
              <a:off x="2354163" y="1713822"/>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58"/>
            <p:cNvSpPr/>
            <p:nvPr/>
          </p:nvSpPr>
          <p:spPr>
            <a:xfrm>
              <a:off x="2353552" y="1713781"/>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58"/>
            <p:cNvSpPr/>
            <p:nvPr/>
          </p:nvSpPr>
          <p:spPr>
            <a:xfrm>
              <a:off x="2359200" y="1713876"/>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58"/>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58"/>
            <p:cNvSpPr/>
            <p:nvPr/>
          </p:nvSpPr>
          <p:spPr>
            <a:xfrm>
              <a:off x="2354788" y="171387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58"/>
            <p:cNvSpPr/>
            <p:nvPr/>
          </p:nvSpPr>
          <p:spPr>
            <a:xfrm>
              <a:off x="2355358"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58"/>
            <p:cNvSpPr/>
            <p:nvPr/>
          </p:nvSpPr>
          <p:spPr>
            <a:xfrm>
              <a:off x="2357680"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58"/>
            <p:cNvSpPr/>
            <p:nvPr/>
          </p:nvSpPr>
          <p:spPr>
            <a:xfrm>
              <a:off x="2359675" y="171382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58"/>
            <p:cNvSpPr/>
            <p:nvPr/>
          </p:nvSpPr>
          <p:spPr>
            <a:xfrm>
              <a:off x="2358209"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58"/>
            <p:cNvSpPr/>
            <p:nvPr/>
          </p:nvSpPr>
          <p:spPr>
            <a:xfrm>
              <a:off x="235653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58"/>
            <p:cNvSpPr/>
            <p:nvPr/>
          </p:nvSpPr>
          <p:spPr>
            <a:xfrm>
              <a:off x="2360110" y="1713781"/>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58"/>
            <p:cNvSpPr/>
            <p:nvPr/>
          </p:nvSpPr>
          <p:spPr>
            <a:xfrm>
              <a:off x="2357299"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58"/>
            <p:cNvSpPr/>
            <p:nvPr/>
          </p:nvSpPr>
          <p:spPr>
            <a:xfrm>
              <a:off x="235596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58"/>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58"/>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58"/>
            <p:cNvSpPr/>
            <p:nvPr/>
          </p:nvSpPr>
          <p:spPr>
            <a:xfrm>
              <a:off x="2633846" y="1775002"/>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58"/>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58"/>
            <p:cNvSpPr/>
            <p:nvPr/>
          </p:nvSpPr>
          <p:spPr>
            <a:xfrm>
              <a:off x="2634891" y="1778858"/>
              <a:ext cx="14" cy="95"/>
            </a:xfrm>
            <a:custGeom>
              <a:rect b="b" l="l" r="r" t="t"/>
              <a:pathLst>
                <a:path extrusionOk="0" h="7"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58"/>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58"/>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58"/>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58"/>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58"/>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58"/>
            <p:cNvSpPr/>
            <p:nvPr/>
          </p:nvSpPr>
          <p:spPr>
            <a:xfrm>
              <a:off x="2991817" y="1742539"/>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58"/>
            <p:cNvSpPr/>
            <p:nvPr/>
          </p:nvSpPr>
          <p:spPr>
            <a:xfrm>
              <a:off x="2987920" y="1742769"/>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58"/>
            <p:cNvSpPr/>
            <p:nvPr/>
          </p:nvSpPr>
          <p:spPr>
            <a:xfrm>
              <a:off x="2992387" y="1742294"/>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58"/>
            <p:cNvSpPr/>
            <p:nvPr/>
          </p:nvSpPr>
          <p:spPr>
            <a:xfrm>
              <a:off x="2980547" y="1745770"/>
              <a:ext cx="774" cy="584"/>
            </a:xfrm>
            <a:custGeom>
              <a:rect b="b" l="l" r="r" t="t"/>
              <a:pathLst>
                <a:path extrusionOk="0" h="43" w="57">
                  <a:moveTo>
                    <a:pt x="57"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58"/>
            <p:cNvSpPr/>
            <p:nvPr/>
          </p:nvSpPr>
          <p:spPr>
            <a:xfrm>
              <a:off x="2979556" y="1746476"/>
              <a:ext cx="815" cy="584"/>
            </a:xfrm>
            <a:custGeom>
              <a:rect b="b" l="l" r="r" t="t"/>
              <a:pathLst>
                <a:path extrusionOk="0" h="43" w="60">
                  <a:moveTo>
                    <a:pt x="60" y="1"/>
                  </a:move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58"/>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58"/>
            <p:cNvSpPr/>
            <p:nvPr/>
          </p:nvSpPr>
          <p:spPr>
            <a:xfrm>
              <a:off x="2989101" y="1742674"/>
              <a:ext cx="1398" cy="14"/>
            </a:xfrm>
            <a:custGeom>
              <a:rect b="b" l="l" r="r" t="t"/>
              <a:pathLst>
                <a:path extrusionOk="0" h="1" w="103">
                  <a:moveTo>
                    <a:pt x="10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58"/>
            <p:cNvSpPr/>
            <p:nvPr/>
          </p:nvSpPr>
          <p:spPr>
            <a:xfrm>
              <a:off x="2993052" y="17419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58"/>
            <p:cNvSpPr/>
            <p:nvPr/>
          </p:nvSpPr>
          <p:spPr>
            <a:xfrm>
              <a:off x="2991111" y="174267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58"/>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58"/>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58"/>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58"/>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58"/>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58"/>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58"/>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58"/>
            <p:cNvSpPr/>
            <p:nvPr/>
          </p:nvSpPr>
          <p:spPr>
            <a:xfrm>
              <a:off x="2728671" y="1883663"/>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58"/>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58"/>
            <p:cNvSpPr/>
            <p:nvPr/>
          </p:nvSpPr>
          <p:spPr>
            <a:xfrm>
              <a:off x="2728155" y="1883989"/>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58"/>
            <p:cNvSpPr/>
            <p:nvPr/>
          </p:nvSpPr>
          <p:spPr>
            <a:xfrm>
              <a:off x="2728820" y="1883568"/>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58"/>
            <p:cNvSpPr/>
            <p:nvPr/>
          </p:nvSpPr>
          <p:spPr>
            <a:xfrm>
              <a:off x="2728440" y="1883799"/>
              <a:ext cx="149" cy="109"/>
            </a:xfrm>
            <a:custGeom>
              <a:rect b="b" l="l" r="r" t="t"/>
              <a:pathLst>
                <a:path extrusionOk="0" h="8" w="11">
                  <a:moveTo>
                    <a:pt x="0"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58"/>
            <p:cNvSpPr/>
            <p:nvPr/>
          </p:nvSpPr>
          <p:spPr>
            <a:xfrm>
              <a:off x="2727341" y="1884518"/>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58"/>
            <p:cNvSpPr/>
            <p:nvPr/>
          </p:nvSpPr>
          <p:spPr>
            <a:xfrm>
              <a:off x="2727775" y="188423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58"/>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58"/>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58"/>
            <p:cNvSpPr/>
            <p:nvPr/>
          </p:nvSpPr>
          <p:spPr>
            <a:xfrm>
              <a:off x="2733668" y="18746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58"/>
            <p:cNvSpPr/>
            <p:nvPr/>
          </p:nvSpPr>
          <p:spPr>
            <a:xfrm>
              <a:off x="2760334" y="1831037"/>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58"/>
            <p:cNvSpPr/>
            <p:nvPr/>
          </p:nvSpPr>
          <p:spPr>
            <a:xfrm>
              <a:off x="2760565" y="183080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58"/>
            <p:cNvSpPr/>
            <p:nvPr/>
          </p:nvSpPr>
          <p:spPr>
            <a:xfrm>
              <a:off x="2760945" y="183023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58"/>
            <p:cNvSpPr/>
            <p:nvPr/>
          </p:nvSpPr>
          <p:spPr>
            <a:xfrm>
              <a:off x="2760089" y="1831227"/>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58"/>
            <p:cNvSpPr/>
            <p:nvPr/>
          </p:nvSpPr>
          <p:spPr>
            <a:xfrm>
              <a:off x="2760755" y="1830521"/>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58"/>
            <p:cNvSpPr/>
            <p:nvPr/>
          </p:nvSpPr>
          <p:spPr>
            <a:xfrm>
              <a:off x="2761135" y="1829951"/>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58"/>
            <p:cNvSpPr/>
            <p:nvPr/>
          </p:nvSpPr>
          <p:spPr>
            <a:xfrm>
              <a:off x="2755297" y="18362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58"/>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58"/>
            <p:cNvSpPr/>
            <p:nvPr/>
          </p:nvSpPr>
          <p:spPr>
            <a:xfrm>
              <a:off x="2731903" y="1878151"/>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58"/>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58"/>
            <p:cNvSpPr/>
            <p:nvPr/>
          </p:nvSpPr>
          <p:spPr>
            <a:xfrm>
              <a:off x="2755527" y="1836128"/>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58"/>
            <p:cNvSpPr/>
            <p:nvPr/>
          </p:nvSpPr>
          <p:spPr>
            <a:xfrm>
              <a:off x="2761990" y="1827805"/>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58"/>
            <p:cNvSpPr/>
            <p:nvPr/>
          </p:nvSpPr>
          <p:spPr>
            <a:xfrm>
              <a:off x="2762045" y="1827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58"/>
            <p:cNvSpPr/>
            <p:nvPr/>
          </p:nvSpPr>
          <p:spPr>
            <a:xfrm>
              <a:off x="2732717" y="187771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58"/>
            <p:cNvSpPr/>
            <p:nvPr/>
          </p:nvSpPr>
          <p:spPr>
            <a:xfrm>
              <a:off x="2761895" y="1828050"/>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58"/>
            <p:cNvSpPr/>
            <p:nvPr/>
          </p:nvSpPr>
          <p:spPr>
            <a:xfrm>
              <a:off x="2761325" y="182966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58"/>
            <p:cNvSpPr/>
            <p:nvPr/>
          </p:nvSpPr>
          <p:spPr>
            <a:xfrm>
              <a:off x="2732188" y="187805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58"/>
            <p:cNvSpPr/>
            <p:nvPr/>
          </p:nvSpPr>
          <p:spPr>
            <a:xfrm>
              <a:off x="2761855" y="1828335"/>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58"/>
            <p:cNvSpPr/>
            <p:nvPr/>
          </p:nvSpPr>
          <p:spPr>
            <a:xfrm>
              <a:off x="2761474" y="18292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58"/>
            <p:cNvSpPr/>
            <p:nvPr/>
          </p:nvSpPr>
          <p:spPr>
            <a:xfrm>
              <a:off x="2761610" y="1828905"/>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58"/>
            <p:cNvSpPr/>
            <p:nvPr/>
          </p:nvSpPr>
          <p:spPr>
            <a:xfrm>
              <a:off x="2761705" y="1828620"/>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58"/>
            <p:cNvSpPr/>
            <p:nvPr/>
          </p:nvSpPr>
          <p:spPr>
            <a:xfrm>
              <a:off x="2732473" y="187790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58"/>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58"/>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58"/>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58"/>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58"/>
            <p:cNvSpPr/>
            <p:nvPr/>
          </p:nvSpPr>
          <p:spPr>
            <a:xfrm>
              <a:off x="2713179" y="1838314"/>
              <a:ext cx="489" cy="163"/>
            </a:xfrm>
            <a:custGeom>
              <a:rect b="b" l="l" r="r" t="t"/>
              <a:pathLst>
                <a:path extrusionOk="0" h="12" w="36">
                  <a:moveTo>
                    <a:pt x="36"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58"/>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58"/>
            <p:cNvSpPr/>
            <p:nvPr/>
          </p:nvSpPr>
          <p:spPr>
            <a:xfrm>
              <a:off x="2713804" y="1838504"/>
              <a:ext cx="489" cy="163"/>
            </a:xfrm>
            <a:custGeom>
              <a:rect b="b" l="l" r="r" t="t"/>
              <a:pathLst>
                <a:path extrusionOk="0" h="12" w="36">
                  <a:moveTo>
                    <a:pt x="35"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58"/>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58"/>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58"/>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58"/>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58"/>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58"/>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58"/>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58"/>
            <p:cNvSpPr/>
            <p:nvPr/>
          </p:nvSpPr>
          <p:spPr>
            <a:xfrm>
              <a:off x="2816708" y="1965033"/>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58"/>
            <p:cNvSpPr/>
            <p:nvPr/>
          </p:nvSpPr>
          <p:spPr>
            <a:xfrm>
              <a:off x="2815798" y="1965563"/>
              <a:ext cx="299" cy="149"/>
            </a:xfrm>
            <a:custGeom>
              <a:rect b="b" l="l" r="r" t="t"/>
              <a:pathLst>
                <a:path extrusionOk="0" h="11" w="22">
                  <a:moveTo>
                    <a:pt x="22"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58"/>
            <p:cNvSpPr/>
            <p:nvPr/>
          </p:nvSpPr>
          <p:spPr>
            <a:xfrm>
              <a:off x="2817033" y="1964802"/>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58"/>
            <p:cNvSpPr/>
            <p:nvPr/>
          </p:nvSpPr>
          <p:spPr>
            <a:xfrm>
              <a:off x="2815133" y="1965848"/>
              <a:ext cx="448" cy="204"/>
            </a:xfrm>
            <a:custGeom>
              <a:rect b="b" l="l" r="r" t="t"/>
              <a:pathLst>
                <a:path extrusionOk="0" h="15" w="33">
                  <a:moveTo>
                    <a:pt x="32"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58"/>
            <p:cNvSpPr/>
            <p:nvPr/>
          </p:nvSpPr>
          <p:spPr>
            <a:xfrm>
              <a:off x="2816273" y="1965277"/>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58"/>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58"/>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58"/>
            <p:cNvSpPr/>
            <p:nvPr/>
          </p:nvSpPr>
          <p:spPr>
            <a:xfrm>
              <a:off x="2818364" y="1963702"/>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58"/>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58"/>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58"/>
            <p:cNvSpPr/>
            <p:nvPr/>
          </p:nvSpPr>
          <p:spPr>
            <a:xfrm>
              <a:off x="2817373" y="1964612"/>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58"/>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58"/>
            <p:cNvSpPr/>
            <p:nvPr/>
          </p:nvSpPr>
          <p:spPr>
            <a:xfrm>
              <a:off x="2818133" y="1963947"/>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58"/>
            <p:cNvSpPr/>
            <p:nvPr/>
          </p:nvSpPr>
          <p:spPr>
            <a:xfrm>
              <a:off x="2817848" y="1964273"/>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58"/>
            <p:cNvSpPr/>
            <p:nvPr/>
          </p:nvSpPr>
          <p:spPr>
            <a:xfrm>
              <a:off x="2817604" y="1964422"/>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58"/>
            <p:cNvSpPr/>
            <p:nvPr/>
          </p:nvSpPr>
          <p:spPr>
            <a:xfrm>
              <a:off x="2817984" y="196408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58"/>
            <p:cNvSpPr/>
            <p:nvPr/>
          </p:nvSpPr>
          <p:spPr>
            <a:xfrm>
              <a:off x="2818228" y="1963852"/>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58"/>
            <p:cNvSpPr/>
            <p:nvPr/>
          </p:nvSpPr>
          <p:spPr>
            <a:xfrm>
              <a:off x="2818323" y="1963757"/>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58"/>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58"/>
            <p:cNvSpPr/>
            <p:nvPr/>
          </p:nvSpPr>
          <p:spPr>
            <a:xfrm>
              <a:off x="2786525" y="18854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58"/>
            <p:cNvSpPr/>
            <p:nvPr/>
          </p:nvSpPr>
          <p:spPr>
            <a:xfrm>
              <a:off x="2788086" y="188299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58"/>
            <p:cNvSpPr/>
            <p:nvPr/>
          </p:nvSpPr>
          <p:spPr>
            <a:xfrm>
              <a:off x="2785615" y="1887981"/>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58"/>
            <p:cNvSpPr/>
            <p:nvPr/>
          </p:nvSpPr>
          <p:spPr>
            <a:xfrm>
              <a:off x="2788996" y="1881857"/>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58"/>
            <p:cNvSpPr/>
            <p:nvPr/>
          </p:nvSpPr>
          <p:spPr>
            <a:xfrm>
              <a:off x="2788371" y="1882618"/>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58"/>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58"/>
            <p:cNvSpPr/>
            <p:nvPr/>
          </p:nvSpPr>
          <p:spPr>
            <a:xfrm>
              <a:off x="2786376" y="1885795"/>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58"/>
            <p:cNvSpPr/>
            <p:nvPr/>
          </p:nvSpPr>
          <p:spPr>
            <a:xfrm>
              <a:off x="2786280" y="1886039"/>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58"/>
            <p:cNvSpPr/>
            <p:nvPr/>
          </p:nvSpPr>
          <p:spPr>
            <a:xfrm>
              <a:off x="2787801" y="188337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58"/>
            <p:cNvSpPr/>
            <p:nvPr/>
          </p:nvSpPr>
          <p:spPr>
            <a:xfrm>
              <a:off x="2788657" y="1882237"/>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58"/>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58"/>
            <p:cNvSpPr/>
            <p:nvPr/>
          </p:nvSpPr>
          <p:spPr>
            <a:xfrm>
              <a:off x="2785289" y="188832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58"/>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58"/>
            <p:cNvSpPr/>
            <p:nvPr/>
          </p:nvSpPr>
          <p:spPr>
            <a:xfrm>
              <a:off x="2785860" y="1887601"/>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58"/>
            <p:cNvSpPr/>
            <p:nvPr/>
          </p:nvSpPr>
          <p:spPr>
            <a:xfrm>
              <a:off x="2787570" y="1883758"/>
              <a:ext cx="109" cy="204"/>
            </a:xfrm>
            <a:custGeom>
              <a:rect b="b" l="l" r="r" t="t"/>
              <a:pathLst>
                <a:path extrusionOk="0" h="15" w="8">
                  <a:moveTo>
                    <a:pt x="7"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58"/>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58"/>
            <p:cNvSpPr/>
            <p:nvPr/>
          </p:nvSpPr>
          <p:spPr>
            <a:xfrm>
              <a:off x="2787285" y="1884138"/>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58"/>
            <p:cNvSpPr/>
            <p:nvPr/>
          </p:nvSpPr>
          <p:spPr>
            <a:xfrm>
              <a:off x="2787041" y="1884464"/>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58"/>
            <p:cNvSpPr/>
            <p:nvPr/>
          </p:nvSpPr>
          <p:spPr>
            <a:xfrm>
              <a:off x="2786851" y="188484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58"/>
            <p:cNvSpPr/>
            <p:nvPr/>
          </p:nvSpPr>
          <p:spPr>
            <a:xfrm>
              <a:off x="2786715" y="1885184"/>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58"/>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58"/>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58"/>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58"/>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58"/>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58"/>
            <p:cNvSpPr/>
            <p:nvPr/>
          </p:nvSpPr>
          <p:spPr>
            <a:xfrm>
              <a:off x="2832960" y="1935570"/>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58"/>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58"/>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58"/>
            <p:cNvSpPr/>
            <p:nvPr/>
          </p:nvSpPr>
          <p:spPr>
            <a:xfrm>
              <a:off x="2833489" y="1935570"/>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58"/>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58"/>
            <p:cNvSpPr/>
            <p:nvPr/>
          </p:nvSpPr>
          <p:spPr>
            <a:xfrm>
              <a:off x="2834671" y="1935230"/>
              <a:ext cx="353" cy="163"/>
            </a:xfrm>
            <a:custGeom>
              <a:rect b="b" l="l" r="r" t="t"/>
              <a:pathLst>
                <a:path extrusionOk="0" h="12" w="26">
                  <a:moveTo>
                    <a:pt x="2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58"/>
            <p:cNvSpPr/>
            <p:nvPr/>
          </p:nvSpPr>
          <p:spPr>
            <a:xfrm>
              <a:off x="2834060" y="1935421"/>
              <a:ext cx="339" cy="109"/>
            </a:xfrm>
            <a:custGeom>
              <a:rect b="b" l="l" r="r" t="t"/>
              <a:pathLst>
                <a:path extrusionOk="0" h="8" w="25">
                  <a:moveTo>
                    <a:pt x="2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58"/>
            <p:cNvSpPr/>
            <p:nvPr/>
          </p:nvSpPr>
          <p:spPr>
            <a:xfrm>
              <a:off x="2835241" y="1934945"/>
              <a:ext cx="353" cy="204"/>
            </a:xfrm>
            <a:custGeom>
              <a:rect b="b" l="l" r="r" t="t"/>
              <a:pathLst>
                <a:path extrusionOk="0" h="15" w="26">
                  <a:moveTo>
                    <a:pt x="25"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58"/>
            <p:cNvSpPr/>
            <p:nvPr/>
          </p:nvSpPr>
          <p:spPr>
            <a:xfrm>
              <a:off x="2836056" y="1934714"/>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58"/>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58"/>
            <p:cNvSpPr/>
            <p:nvPr/>
          </p:nvSpPr>
          <p:spPr>
            <a:xfrm>
              <a:off x="2774359" y="1962182"/>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58"/>
            <p:cNvSpPr/>
            <p:nvPr/>
          </p:nvSpPr>
          <p:spPr>
            <a:xfrm>
              <a:off x="2774115" y="1962657"/>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58"/>
            <p:cNvSpPr/>
            <p:nvPr/>
          </p:nvSpPr>
          <p:spPr>
            <a:xfrm>
              <a:off x="2774590" y="1961761"/>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58"/>
            <p:cNvSpPr/>
            <p:nvPr/>
          </p:nvSpPr>
          <p:spPr>
            <a:xfrm>
              <a:off x="2775595" y="1959521"/>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58"/>
            <p:cNvSpPr/>
            <p:nvPr/>
          </p:nvSpPr>
          <p:spPr>
            <a:xfrm>
              <a:off x="2775310" y="1960145"/>
              <a:ext cx="149" cy="394"/>
            </a:xfrm>
            <a:custGeom>
              <a:rect b="b" l="l" r="r" t="t"/>
              <a:pathLst>
                <a:path extrusionOk="0" h="29" w="11">
                  <a:moveTo>
                    <a:pt x="0" y="2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58"/>
            <p:cNvSpPr/>
            <p:nvPr/>
          </p:nvSpPr>
          <p:spPr>
            <a:xfrm>
              <a:off x="2775065" y="1960756"/>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58"/>
            <p:cNvSpPr/>
            <p:nvPr/>
          </p:nvSpPr>
          <p:spPr>
            <a:xfrm>
              <a:off x="2774835" y="1961286"/>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58"/>
            <p:cNvSpPr/>
            <p:nvPr/>
          </p:nvSpPr>
          <p:spPr>
            <a:xfrm>
              <a:off x="2773884" y="1963091"/>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58"/>
            <p:cNvSpPr/>
            <p:nvPr/>
          </p:nvSpPr>
          <p:spPr>
            <a:xfrm>
              <a:off x="2772268" y="1965087"/>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58"/>
            <p:cNvSpPr/>
            <p:nvPr/>
          </p:nvSpPr>
          <p:spPr>
            <a:xfrm>
              <a:off x="2772839" y="1964517"/>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58"/>
            <p:cNvSpPr/>
            <p:nvPr/>
          </p:nvSpPr>
          <p:spPr>
            <a:xfrm>
              <a:off x="2771983" y="1965318"/>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58"/>
            <p:cNvSpPr/>
            <p:nvPr/>
          </p:nvSpPr>
          <p:spPr>
            <a:xfrm>
              <a:off x="2773599" y="1963512"/>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58"/>
            <p:cNvSpPr/>
            <p:nvPr/>
          </p:nvSpPr>
          <p:spPr>
            <a:xfrm>
              <a:off x="2773070" y="1964178"/>
              <a:ext cx="163" cy="204"/>
            </a:xfrm>
            <a:custGeom>
              <a:rect b="b" l="l" r="r" t="t"/>
              <a:pathLst>
                <a:path extrusionOk="0" h="15" w="12">
                  <a:moveTo>
                    <a:pt x="1"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58"/>
            <p:cNvSpPr/>
            <p:nvPr/>
          </p:nvSpPr>
          <p:spPr>
            <a:xfrm>
              <a:off x="2773355" y="1963852"/>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58"/>
            <p:cNvSpPr/>
            <p:nvPr/>
          </p:nvSpPr>
          <p:spPr>
            <a:xfrm>
              <a:off x="2776776" y="1956384"/>
              <a:ext cx="68" cy="299"/>
            </a:xfrm>
            <a:custGeom>
              <a:rect b="b" l="l" r="r" t="t"/>
              <a:pathLst>
                <a:path extrusionOk="0" h="22" w="5">
                  <a:moveTo>
                    <a:pt x="1" y="22"/>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58"/>
            <p:cNvSpPr/>
            <p:nvPr/>
          </p:nvSpPr>
          <p:spPr>
            <a:xfrm>
              <a:off x="2777496" y="1954062"/>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58"/>
            <p:cNvSpPr/>
            <p:nvPr/>
          </p:nvSpPr>
          <p:spPr>
            <a:xfrm>
              <a:off x="2777632" y="1953628"/>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58"/>
            <p:cNvSpPr/>
            <p:nvPr/>
          </p:nvSpPr>
          <p:spPr>
            <a:xfrm>
              <a:off x="2776926" y="1955909"/>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58"/>
            <p:cNvSpPr/>
            <p:nvPr/>
          </p:nvSpPr>
          <p:spPr>
            <a:xfrm>
              <a:off x="2777251" y="1954959"/>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58"/>
            <p:cNvSpPr/>
            <p:nvPr/>
          </p:nvSpPr>
          <p:spPr>
            <a:xfrm>
              <a:off x="2777781" y="195324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58"/>
            <p:cNvSpPr/>
            <p:nvPr/>
          </p:nvSpPr>
          <p:spPr>
            <a:xfrm>
              <a:off x="2777061" y="1955434"/>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58"/>
            <p:cNvSpPr/>
            <p:nvPr/>
          </p:nvSpPr>
          <p:spPr>
            <a:xfrm>
              <a:off x="2776586" y="1956914"/>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58"/>
            <p:cNvSpPr/>
            <p:nvPr/>
          </p:nvSpPr>
          <p:spPr>
            <a:xfrm>
              <a:off x="2776206" y="19579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58"/>
            <p:cNvSpPr/>
            <p:nvPr/>
          </p:nvSpPr>
          <p:spPr>
            <a:xfrm>
              <a:off x="2776016" y="195847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58"/>
            <p:cNvSpPr/>
            <p:nvPr/>
          </p:nvSpPr>
          <p:spPr>
            <a:xfrm>
              <a:off x="2776396" y="1957430"/>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58"/>
            <p:cNvSpPr/>
            <p:nvPr/>
          </p:nvSpPr>
          <p:spPr>
            <a:xfrm>
              <a:off x="2777401" y="1954483"/>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58"/>
            <p:cNvSpPr/>
            <p:nvPr/>
          </p:nvSpPr>
          <p:spPr>
            <a:xfrm>
              <a:off x="2772554" y="1964802"/>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58"/>
            <p:cNvSpPr/>
            <p:nvPr/>
          </p:nvSpPr>
          <p:spPr>
            <a:xfrm>
              <a:off x="2775826" y="1959005"/>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58"/>
            <p:cNvSpPr/>
            <p:nvPr/>
          </p:nvSpPr>
          <p:spPr>
            <a:xfrm>
              <a:off x="2771698" y="196550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58"/>
            <p:cNvSpPr/>
            <p:nvPr/>
          </p:nvSpPr>
          <p:spPr>
            <a:xfrm>
              <a:off x="2800401" y="1951917"/>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58"/>
            <p:cNvSpPr/>
            <p:nvPr/>
          </p:nvSpPr>
          <p:spPr>
            <a:xfrm>
              <a:off x="2800591" y="195258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58"/>
            <p:cNvSpPr/>
            <p:nvPr/>
          </p:nvSpPr>
          <p:spPr>
            <a:xfrm>
              <a:off x="2800591" y="195301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58"/>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58"/>
            <p:cNvSpPr/>
            <p:nvPr/>
          </p:nvSpPr>
          <p:spPr>
            <a:xfrm>
              <a:off x="2800550" y="19522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58"/>
            <p:cNvSpPr/>
            <p:nvPr/>
          </p:nvSpPr>
          <p:spPr>
            <a:xfrm>
              <a:off x="2783293" y="189064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58"/>
            <p:cNvSpPr/>
            <p:nvPr/>
          </p:nvSpPr>
          <p:spPr>
            <a:xfrm>
              <a:off x="2821609" y="1933425"/>
              <a:ext cx="0" cy="109"/>
            </a:xfrm>
            <a:custGeom>
              <a:rect b="b" l="l" r="r" t="t"/>
              <a:pathLst>
                <a:path extrusionOk="0" h="8" w="0">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58"/>
            <p:cNvSpPr/>
            <p:nvPr/>
          </p:nvSpPr>
          <p:spPr>
            <a:xfrm>
              <a:off x="2821555" y="193285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58"/>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58"/>
            <p:cNvSpPr/>
            <p:nvPr/>
          </p:nvSpPr>
          <p:spPr>
            <a:xfrm>
              <a:off x="2782913" y="1890262"/>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58"/>
            <p:cNvSpPr/>
            <p:nvPr/>
          </p:nvSpPr>
          <p:spPr>
            <a:xfrm>
              <a:off x="2783198" y="1890547"/>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58"/>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58"/>
            <p:cNvSpPr/>
            <p:nvPr/>
          </p:nvSpPr>
          <p:spPr>
            <a:xfrm>
              <a:off x="2821650" y="1933995"/>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58"/>
            <p:cNvSpPr/>
            <p:nvPr/>
          </p:nvSpPr>
          <p:spPr>
            <a:xfrm>
              <a:off x="2782574" y="18899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58"/>
            <p:cNvSpPr/>
            <p:nvPr/>
          </p:nvSpPr>
          <p:spPr>
            <a:xfrm>
              <a:off x="2782723" y="1890072"/>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58"/>
            <p:cNvSpPr/>
            <p:nvPr/>
          </p:nvSpPr>
          <p:spPr>
            <a:xfrm>
              <a:off x="2783103" y="1890411"/>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58"/>
            <p:cNvSpPr/>
            <p:nvPr/>
          </p:nvSpPr>
          <p:spPr>
            <a:xfrm>
              <a:off x="2783334" y="1890696"/>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58"/>
            <p:cNvSpPr/>
            <p:nvPr/>
          </p:nvSpPr>
          <p:spPr>
            <a:xfrm>
              <a:off x="2821324" y="1935950"/>
              <a:ext cx="0" cy="14"/>
            </a:xfrm>
            <a:custGeom>
              <a:rect b="b" l="l" r="r" t="t"/>
              <a:pathLst>
                <a:path extrusionOk="0" h="1" w="0">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58"/>
            <p:cNvSpPr/>
            <p:nvPr/>
          </p:nvSpPr>
          <p:spPr>
            <a:xfrm>
              <a:off x="2821609" y="1934945"/>
              <a:ext cx="0" cy="68"/>
            </a:xfrm>
            <a:custGeom>
              <a:rect b="b" l="l" r="r" t="t"/>
              <a:pathLst>
                <a:path extrusionOk="0" h="5" w="0">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58"/>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58"/>
            <p:cNvSpPr/>
            <p:nvPr/>
          </p:nvSpPr>
          <p:spPr>
            <a:xfrm>
              <a:off x="2821039" y="1936330"/>
              <a:ext cx="0" cy="54"/>
            </a:xfrm>
            <a:custGeom>
              <a:rect b="b" l="l" r="r" t="t"/>
              <a:pathLst>
                <a:path extrusionOk="0" h="4" w="0">
                  <a:moveTo>
                    <a:pt x="0" y="4"/>
                  </a:moveTo>
                  <a:lnTo>
                    <a:pt x="0"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58"/>
            <p:cNvSpPr/>
            <p:nvPr/>
          </p:nvSpPr>
          <p:spPr>
            <a:xfrm>
              <a:off x="2821460" y="1935421"/>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58"/>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58"/>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58"/>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58"/>
            <p:cNvSpPr/>
            <p:nvPr/>
          </p:nvSpPr>
          <p:spPr>
            <a:xfrm>
              <a:off x="2186141" y="168088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58"/>
            <p:cNvSpPr/>
            <p:nvPr/>
          </p:nvSpPr>
          <p:spPr>
            <a:xfrm>
              <a:off x="2187187" y="1681358"/>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58"/>
            <p:cNvSpPr/>
            <p:nvPr/>
          </p:nvSpPr>
          <p:spPr>
            <a:xfrm>
              <a:off x="2188327" y="1682024"/>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58"/>
            <p:cNvSpPr/>
            <p:nvPr/>
          </p:nvSpPr>
          <p:spPr>
            <a:xfrm>
              <a:off x="2185571" y="1680652"/>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58"/>
            <p:cNvSpPr/>
            <p:nvPr/>
          </p:nvSpPr>
          <p:spPr>
            <a:xfrm>
              <a:off x="2186657" y="168112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58"/>
            <p:cNvSpPr/>
            <p:nvPr/>
          </p:nvSpPr>
          <p:spPr>
            <a:xfrm>
              <a:off x="2184756" y="1680313"/>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58"/>
            <p:cNvSpPr/>
            <p:nvPr/>
          </p:nvSpPr>
          <p:spPr>
            <a:xfrm>
              <a:off x="2185137" y="1680462"/>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58"/>
            <p:cNvSpPr/>
            <p:nvPr/>
          </p:nvSpPr>
          <p:spPr>
            <a:xfrm>
              <a:off x="2183616" y="167989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58"/>
            <p:cNvSpPr/>
            <p:nvPr/>
          </p:nvSpPr>
          <p:spPr>
            <a:xfrm>
              <a:off x="2175347" y="1698615"/>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58"/>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58"/>
            <p:cNvSpPr/>
            <p:nvPr/>
          </p:nvSpPr>
          <p:spPr>
            <a:xfrm>
              <a:off x="2187703" y="1681698"/>
              <a:ext cx="258" cy="109"/>
            </a:xfrm>
            <a:custGeom>
              <a:rect b="b" l="l" r="r" t="t"/>
              <a:pathLst>
                <a:path extrusionOk="0" h="8" w="19">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58"/>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58"/>
            <p:cNvSpPr/>
            <p:nvPr/>
          </p:nvSpPr>
          <p:spPr>
            <a:xfrm>
              <a:off x="2183711" y="16799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58"/>
            <p:cNvSpPr/>
            <p:nvPr/>
          </p:nvSpPr>
          <p:spPr>
            <a:xfrm>
              <a:off x="2184145" y="168008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58"/>
            <p:cNvSpPr/>
            <p:nvPr/>
          </p:nvSpPr>
          <p:spPr>
            <a:xfrm>
              <a:off x="2183860" y="167998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58"/>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58"/>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58"/>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58"/>
            <p:cNvSpPr/>
            <p:nvPr/>
          </p:nvSpPr>
          <p:spPr>
            <a:xfrm>
              <a:off x="2170215" y="16668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58"/>
            <p:cNvSpPr/>
            <p:nvPr/>
          </p:nvSpPr>
          <p:spPr>
            <a:xfrm>
              <a:off x="2170636" y="1667061"/>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58"/>
            <p:cNvSpPr/>
            <p:nvPr/>
          </p:nvSpPr>
          <p:spPr>
            <a:xfrm>
              <a:off x="2175252" y="1670524"/>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58"/>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58"/>
            <p:cNvSpPr/>
            <p:nvPr/>
          </p:nvSpPr>
          <p:spPr>
            <a:xfrm>
              <a:off x="2175592" y="167080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58"/>
            <p:cNvSpPr/>
            <p:nvPr/>
          </p:nvSpPr>
          <p:spPr>
            <a:xfrm>
              <a:off x="2174587" y="166985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58"/>
            <p:cNvSpPr/>
            <p:nvPr/>
          </p:nvSpPr>
          <p:spPr>
            <a:xfrm>
              <a:off x="2174207" y="1669573"/>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58"/>
            <p:cNvSpPr/>
            <p:nvPr/>
          </p:nvSpPr>
          <p:spPr>
            <a:xfrm>
              <a:off x="2171070" y="1667346"/>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58"/>
            <p:cNvSpPr/>
            <p:nvPr/>
          </p:nvSpPr>
          <p:spPr>
            <a:xfrm>
              <a:off x="2173786" y="1669247"/>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58"/>
            <p:cNvSpPr/>
            <p:nvPr/>
          </p:nvSpPr>
          <p:spPr>
            <a:xfrm>
              <a:off x="2174926" y="16701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58"/>
            <p:cNvSpPr/>
            <p:nvPr/>
          </p:nvSpPr>
          <p:spPr>
            <a:xfrm>
              <a:off x="2171546" y="166767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58"/>
            <p:cNvSpPr/>
            <p:nvPr/>
          </p:nvSpPr>
          <p:spPr>
            <a:xfrm>
              <a:off x="2172971" y="1668623"/>
              <a:ext cx="54" cy="68"/>
            </a:xfrm>
            <a:custGeom>
              <a:rect b="b" l="l" r="r" t="t"/>
              <a:pathLst>
                <a:path extrusionOk="0" h="5" w="4">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58"/>
            <p:cNvSpPr/>
            <p:nvPr/>
          </p:nvSpPr>
          <p:spPr>
            <a:xfrm>
              <a:off x="2173351" y="1668908"/>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58"/>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58"/>
            <p:cNvSpPr/>
            <p:nvPr/>
          </p:nvSpPr>
          <p:spPr>
            <a:xfrm>
              <a:off x="2168599" y="166343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58"/>
            <p:cNvSpPr/>
            <p:nvPr/>
          </p:nvSpPr>
          <p:spPr>
            <a:xfrm>
              <a:off x="2168409" y="166387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58"/>
            <p:cNvSpPr/>
            <p:nvPr/>
          </p:nvSpPr>
          <p:spPr>
            <a:xfrm>
              <a:off x="2168450" y="1663680"/>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58"/>
            <p:cNvSpPr/>
            <p:nvPr/>
          </p:nvSpPr>
          <p:spPr>
            <a:xfrm>
              <a:off x="2168735" y="166334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58"/>
            <p:cNvSpPr/>
            <p:nvPr/>
          </p:nvSpPr>
          <p:spPr>
            <a:xfrm>
              <a:off x="2168694" y="166334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58"/>
            <p:cNvSpPr/>
            <p:nvPr/>
          </p:nvSpPr>
          <p:spPr>
            <a:xfrm>
              <a:off x="2168640" y="166339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58"/>
            <p:cNvSpPr/>
            <p:nvPr/>
          </p:nvSpPr>
          <p:spPr>
            <a:xfrm>
              <a:off x="2168504" y="16635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58"/>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58"/>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58"/>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58"/>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58"/>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58"/>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58"/>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58"/>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58"/>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58"/>
            <p:cNvSpPr/>
            <p:nvPr/>
          </p:nvSpPr>
          <p:spPr>
            <a:xfrm>
              <a:off x="2156855" y="164647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58"/>
            <p:cNvSpPr/>
            <p:nvPr/>
          </p:nvSpPr>
          <p:spPr>
            <a:xfrm>
              <a:off x="2157045" y="1646423"/>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58"/>
            <p:cNvSpPr/>
            <p:nvPr/>
          </p:nvSpPr>
          <p:spPr>
            <a:xfrm>
              <a:off x="2156570" y="1646518"/>
              <a:ext cx="204" cy="68"/>
            </a:xfrm>
            <a:custGeom>
              <a:rect b="b" l="l" r="r" t="t"/>
              <a:pathLst>
                <a:path extrusionOk="0" h="5" w="15">
                  <a:moveTo>
                    <a:pt x="1" y="4"/>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58"/>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58"/>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58"/>
            <p:cNvSpPr/>
            <p:nvPr/>
          </p:nvSpPr>
          <p:spPr>
            <a:xfrm>
              <a:off x="2157235" y="164638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58"/>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58"/>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58"/>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58"/>
            <p:cNvSpPr/>
            <p:nvPr/>
          </p:nvSpPr>
          <p:spPr>
            <a:xfrm>
              <a:off x="2156244" y="1646614"/>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58"/>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58"/>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58"/>
            <p:cNvSpPr/>
            <p:nvPr/>
          </p:nvSpPr>
          <p:spPr>
            <a:xfrm>
              <a:off x="2154248" y="1646614"/>
              <a:ext cx="394" cy="14"/>
            </a:xfrm>
            <a:custGeom>
              <a:rect b="b" l="l" r="r" t="t"/>
              <a:pathLst>
                <a:path extrusionOk="0" h="1" w="29">
                  <a:moveTo>
                    <a:pt x="0" y="1"/>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58"/>
            <p:cNvSpPr/>
            <p:nvPr/>
          </p:nvSpPr>
          <p:spPr>
            <a:xfrm>
              <a:off x="2153813" y="1646573"/>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58"/>
            <p:cNvSpPr/>
            <p:nvPr/>
          </p:nvSpPr>
          <p:spPr>
            <a:xfrm>
              <a:off x="2153433" y="1646518"/>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58"/>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58"/>
            <p:cNvSpPr/>
            <p:nvPr/>
          </p:nvSpPr>
          <p:spPr>
            <a:xfrm>
              <a:off x="2152958" y="1646478"/>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58"/>
            <p:cNvSpPr/>
            <p:nvPr/>
          </p:nvSpPr>
          <p:spPr>
            <a:xfrm>
              <a:off x="2155864" y="1646614"/>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58"/>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58"/>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58"/>
            <p:cNvSpPr/>
            <p:nvPr/>
          </p:nvSpPr>
          <p:spPr>
            <a:xfrm>
              <a:off x="2211667" y="1642866"/>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58"/>
            <p:cNvSpPr/>
            <p:nvPr/>
          </p:nvSpPr>
          <p:spPr>
            <a:xfrm>
              <a:off x="2209332" y="164214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58"/>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58"/>
            <p:cNvSpPr/>
            <p:nvPr/>
          </p:nvSpPr>
          <p:spPr>
            <a:xfrm>
              <a:off x="2212088" y="1642961"/>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58"/>
            <p:cNvSpPr/>
            <p:nvPr/>
          </p:nvSpPr>
          <p:spPr>
            <a:xfrm>
              <a:off x="2209807" y="164233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58"/>
            <p:cNvSpPr/>
            <p:nvPr/>
          </p:nvSpPr>
          <p:spPr>
            <a:xfrm>
              <a:off x="2209481" y="1642201"/>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58"/>
            <p:cNvSpPr/>
            <p:nvPr/>
          </p:nvSpPr>
          <p:spPr>
            <a:xfrm>
              <a:off x="2209576" y="1642242"/>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58"/>
            <p:cNvSpPr/>
            <p:nvPr/>
          </p:nvSpPr>
          <p:spPr>
            <a:xfrm>
              <a:off x="2209291" y="1642051"/>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58"/>
            <p:cNvSpPr/>
            <p:nvPr/>
          </p:nvSpPr>
          <p:spPr>
            <a:xfrm>
              <a:off x="2209956" y="1642432"/>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58"/>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58"/>
            <p:cNvSpPr/>
            <p:nvPr/>
          </p:nvSpPr>
          <p:spPr>
            <a:xfrm>
              <a:off x="2209196" y="164201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58"/>
            <p:cNvSpPr/>
            <p:nvPr/>
          </p:nvSpPr>
          <p:spPr>
            <a:xfrm>
              <a:off x="2210187" y="164248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58"/>
            <p:cNvSpPr/>
            <p:nvPr/>
          </p:nvSpPr>
          <p:spPr>
            <a:xfrm>
              <a:off x="2210472" y="1642581"/>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58"/>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58"/>
            <p:cNvSpPr/>
            <p:nvPr/>
          </p:nvSpPr>
          <p:spPr>
            <a:xfrm>
              <a:off x="2210757" y="164267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58"/>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58"/>
            <p:cNvSpPr/>
            <p:nvPr/>
          </p:nvSpPr>
          <p:spPr>
            <a:xfrm>
              <a:off x="2208286" y="16483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58"/>
            <p:cNvSpPr/>
            <p:nvPr/>
          </p:nvSpPr>
          <p:spPr>
            <a:xfrm>
              <a:off x="2208191" y="164832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58"/>
            <p:cNvSpPr/>
            <p:nvPr/>
          </p:nvSpPr>
          <p:spPr>
            <a:xfrm>
              <a:off x="2209956" y="1649085"/>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58"/>
            <p:cNvSpPr/>
            <p:nvPr/>
          </p:nvSpPr>
          <p:spPr>
            <a:xfrm>
              <a:off x="2209427" y="1648895"/>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58"/>
            <p:cNvSpPr/>
            <p:nvPr/>
          </p:nvSpPr>
          <p:spPr>
            <a:xfrm>
              <a:off x="2208381" y="164847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58"/>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58"/>
            <p:cNvSpPr/>
            <p:nvPr/>
          </p:nvSpPr>
          <p:spPr>
            <a:xfrm>
              <a:off x="2208531" y="1648514"/>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58"/>
            <p:cNvSpPr/>
            <p:nvPr/>
          </p:nvSpPr>
          <p:spPr>
            <a:xfrm>
              <a:off x="2208816" y="16486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58"/>
            <p:cNvSpPr/>
            <p:nvPr/>
          </p:nvSpPr>
          <p:spPr>
            <a:xfrm>
              <a:off x="2209047" y="164880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58"/>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58"/>
            <p:cNvSpPr/>
            <p:nvPr/>
          </p:nvSpPr>
          <p:spPr>
            <a:xfrm>
              <a:off x="2174492" y="164632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58"/>
            <p:cNvSpPr/>
            <p:nvPr/>
          </p:nvSpPr>
          <p:spPr>
            <a:xfrm>
              <a:off x="2174356" y="16464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58"/>
            <p:cNvSpPr/>
            <p:nvPr/>
          </p:nvSpPr>
          <p:spPr>
            <a:xfrm>
              <a:off x="2174166" y="164666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58"/>
            <p:cNvSpPr/>
            <p:nvPr/>
          </p:nvSpPr>
          <p:spPr>
            <a:xfrm>
              <a:off x="2174587"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58"/>
            <p:cNvSpPr/>
            <p:nvPr/>
          </p:nvSpPr>
          <p:spPr>
            <a:xfrm>
              <a:off x="2173732" y="164727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58"/>
            <p:cNvSpPr/>
            <p:nvPr/>
          </p:nvSpPr>
          <p:spPr>
            <a:xfrm>
              <a:off x="2173976" y="164689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58"/>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58"/>
            <p:cNvSpPr/>
            <p:nvPr/>
          </p:nvSpPr>
          <p:spPr>
            <a:xfrm>
              <a:off x="2174682"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58"/>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58"/>
            <p:cNvSpPr/>
            <p:nvPr/>
          </p:nvSpPr>
          <p:spPr>
            <a:xfrm>
              <a:off x="2184906" y="1639635"/>
              <a:ext cx="489" cy="339"/>
            </a:xfrm>
            <a:custGeom>
              <a:rect b="b" l="l" r="r" t="t"/>
              <a:pathLst>
                <a:path extrusionOk="0" h="25" w="36">
                  <a:moveTo>
                    <a:pt x="0" y="25"/>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58"/>
            <p:cNvSpPr/>
            <p:nvPr/>
          </p:nvSpPr>
          <p:spPr>
            <a:xfrm>
              <a:off x="2173501" y="164771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58"/>
            <p:cNvSpPr/>
            <p:nvPr/>
          </p:nvSpPr>
          <p:spPr>
            <a:xfrm>
              <a:off x="2184376" y="1640056"/>
              <a:ext cx="353" cy="299"/>
            </a:xfrm>
            <a:custGeom>
              <a:rect b="b" l="l" r="r" t="t"/>
              <a:pathLst>
                <a:path extrusionOk="0" h="22" w="26">
                  <a:moveTo>
                    <a:pt x="1"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58"/>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58"/>
            <p:cNvSpPr/>
            <p:nvPr/>
          </p:nvSpPr>
          <p:spPr>
            <a:xfrm>
              <a:off x="2183860" y="1640490"/>
              <a:ext cx="339" cy="244"/>
            </a:xfrm>
            <a:custGeom>
              <a:rect b="b" l="l" r="r" t="t"/>
              <a:pathLst>
                <a:path extrusionOk="0" h="18" w="25">
                  <a:moveTo>
                    <a:pt x="0"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58"/>
            <p:cNvSpPr/>
            <p:nvPr/>
          </p:nvSpPr>
          <p:spPr>
            <a:xfrm>
              <a:off x="2183385" y="1640911"/>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58"/>
            <p:cNvSpPr/>
            <p:nvPr/>
          </p:nvSpPr>
          <p:spPr>
            <a:xfrm>
              <a:off x="2173501" y="1647754"/>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58"/>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58"/>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58"/>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58"/>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58"/>
            <p:cNvSpPr/>
            <p:nvPr/>
          </p:nvSpPr>
          <p:spPr>
            <a:xfrm>
              <a:off x="2073244" y="1623043"/>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58"/>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58"/>
            <p:cNvSpPr/>
            <p:nvPr/>
          </p:nvSpPr>
          <p:spPr>
            <a:xfrm>
              <a:off x="2074480" y="162336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58"/>
            <p:cNvSpPr/>
            <p:nvPr/>
          </p:nvSpPr>
          <p:spPr>
            <a:xfrm>
              <a:off x="2072769" y="1622853"/>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58"/>
            <p:cNvSpPr/>
            <p:nvPr/>
          </p:nvSpPr>
          <p:spPr>
            <a:xfrm>
              <a:off x="2072253" y="162260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58"/>
            <p:cNvSpPr/>
            <p:nvPr/>
          </p:nvSpPr>
          <p:spPr>
            <a:xfrm>
              <a:off x="2074005" y="1623274"/>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58"/>
            <p:cNvSpPr/>
            <p:nvPr/>
          </p:nvSpPr>
          <p:spPr>
            <a:xfrm>
              <a:off x="2073679" y="1623179"/>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58"/>
            <p:cNvSpPr/>
            <p:nvPr/>
          </p:nvSpPr>
          <p:spPr>
            <a:xfrm>
              <a:off x="2074249" y="1623328"/>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58"/>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58"/>
            <p:cNvSpPr/>
            <p:nvPr/>
          </p:nvSpPr>
          <p:spPr>
            <a:xfrm>
              <a:off x="2091031" y="163572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58"/>
            <p:cNvSpPr/>
            <p:nvPr/>
          </p:nvSpPr>
          <p:spPr>
            <a:xfrm>
              <a:off x="2091167" y="1635208"/>
              <a:ext cx="109" cy="204"/>
            </a:xfrm>
            <a:custGeom>
              <a:rect b="b" l="l" r="r" t="t"/>
              <a:pathLst>
                <a:path extrusionOk="0" h="15" w="8">
                  <a:moveTo>
                    <a:pt x="8"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58"/>
            <p:cNvSpPr/>
            <p:nvPr/>
          </p:nvSpPr>
          <p:spPr>
            <a:xfrm>
              <a:off x="2091547" y="1634353"/>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58"/>
            <p:cNvSpPr/>
            <p:nvPr/>
          </p:nvSpPr>
          <p:spPr>
            <a:xfrm>
              <a:off x="2092362" y="1633213"/>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58"/>
            <p:cNvSpPr/>
            <p:nvPr/>
          </p:nvSpPr>
          <p:spPr>
            <a:xfrm>
              <a:off x="2092117" y="16335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58"/>
            <p:cNvSpPr/>
            <p:nvPr/>
          </p:nvSpPr>
          <p:spPr>
            <a:xfrm>
              <a:off x="2092647" y="163292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58"/>
            <p:cNvSpPr/>
            <p:nvPr/>
          </p:nvSpPr>
          <p:spPr>
            <a:xfrm>
              <a:off x="2091832" y="163397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58"/>
            <p:cNvSpPr/>
            <p:nvPr/>
          </p:nvSpPr>
          <p:spPr>
            <a:xfrm>
              <a:off x="2090746" y="1637734"/>
              <a:ext cx="14" cy="95"/>
            </a:xfrm>
            <a:custGeom>
              <a:rect b="b" l="l" r="r" t="t"/>
              <a:pathLst>
                <a:path extrusionOk="0" h="7"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58"/>
            <p:cNvSpPr/>
            <p:nvPr/>
          </p:nvSpPr>
          <p:spPr>
            <a:xfrm>
              <a:off x="2093448" y="163226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58"/>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58"/>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58"/>
            <p:cNvSpPr/>
            <p:nvPr/>
          </p:nvSpPr>
          <p:spPr>
            <a:xfrm>
              <a:off x="2091357" y="163477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58"/>
            <p:cNvSpPr/>
            <p:nvPr/>
          </p:nvSpPr>
          <p:spPr>
            <a:xfrm>
              <a:off x="2093163" y="163245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58"/>
            <p:cNvSpPr/>
            <p:nvPr/>
          </p:nvSpPr>
          <p:spPr>
            <a:xfrm>
              <a:off x="2092878" y="163268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58"/>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58"/>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58"/>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58"/>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58"/>
            <p:cNvSpPr/>
            <p:nvPr/>
          </p:nvSpPr>
          <p:spPr>
            <a:xfrm>
              <a:off x="2215319" y="165450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58"/>
            <p:cNvSpPr/>
            <p:nvPr/>
          </p:nvSpPr>
          <p:spPr>
            <a:xfrm>
              <a:off x="2213948" y="1655127"/>
              <a:ext cx="679" cy="434"/>
            </a:xfrm>
            <a:custGeom>
              <a:rect b="b" l="l" r="r" t="t"/>
              <a:pathLst>
                <a:path extrusionOk="0" h="32" w="50">
                  <a:moveTo>
                    <a:pt x="49" y="0"/>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58"/>
            <p:cNvSpPr/>
            <p:nvPr/>
          </p:nvSpPr>
          <p:spPr>
            <a:xfrm>
              <a:off x="2215659" y="1654122"/>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58"/>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58"/>
            <p:cNvSpPr/>
            <p:nvPr/>
          </p:nvSpPr>
          <p:spPr>
            <a:xfrm>
              <a:off x="2249548" y="165649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58"/>
            <p:cNvSpPr/>
            <p:nvPr/>
          </p:nvSpPr>
          <p:spPr>
            <a:xfrm>
              <a:off x="2249304" y="1656172"/>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58"/>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58"/>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58"/>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58"/>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58"/>
            <p:cNvSpPr/>
            <p:nvPr/>
          </p:nvSpPr>
          <p:spPr>
            <a:xfrm>
              <a:off x="2250119" y="1657313"/>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58"/>
            <p:cNvSpPr/>
            <p:nvPr/>
          </p:nvSpPr>
          <p:spPr>
            <a:xfrm>
              <a:off x="2249928" y="1657068"/>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58"/>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58"/>
            <p:cNvSpPr/>
            <p:nvPr/>
          </p:nvSpPr>
          <p:spPr>
            <a:xfrm>
              <a:off x="2249738" y="1656837"/>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58"/>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58"/>
            <p:cNvSpPr/>
            <p:nvPr/>
          </p:nvSpPr>
          <p:spPr>
            <a:xfrm>
              <a:off x="2247933" y="1653796"/>
              <a:ext cx="149" cy="299"/>
            </a:xfrm>
            <a:custGeom>
              <a:rect b="b" l="l" r="r" t="t"/>
              <a:pathLst>
                <a:path extrusionOk="0" h="22" w="11">
                  <a:moveTo>
                    <a:pt x="11"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58"/>
            <p:cNvSpPr/>
            <p:nvPr/>
          </p:nvSpPr>
          <p:spPr>
            <a:xfrm>
              <a:off x="2255482" y="16754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58"/>
            <p:cNvSpPr/>
            <p:nvPr/>
          </p:nvSpPr>
          <p:spPr>
            <a:xfrm>
              <a:off x="2248258" y="1654366"/>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58"/>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58"/>
            <p:cNvSpPr/>
            <p:nvPr/>
          </p:nvSpPr>
          <p:spPr>
            <a:xfrm>
              <a:off x="2247593" y="1653226"/>
              <a:ext cx="204" cy="339"/>
            </a:xfrm>
            <a:custGeom>
              <a:rect b="b" l="l" r="r" t="t"/>
              <a:pathLst>
                <a:path extrusionOk="0" h="25" w="15">
                  <a:moveTo>
                    <a:pt x="15"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58"/>
            <p:cNvSpPr/>
            <p:nvPr/>
          </p:nvSpPr>
          <p:spPr>
            <a:xfrm>
              <a:off x="2247267" y="1652601"/>
              <a:ext cx="149" cy="353"/>
            </a:xfrm>
            <a:custGeom>
              <a:rect b="b" l="l" r="r" t="t"/>
              <a:pathLst>
                <a:path extrusionOk="0" h="26" w="11">
                  <a:moveTo>
                    <a:pt x="11"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58"/>
            <p:cNvSpPr/>
            <p:nvPr/>
          </p:nvSpPr>
          <p:spPr>
            <a:xfrm>
              <a:off x="2246697" y="1651610"/>
              <a:ext cx="394" cy="679"/>
            </a:xfrm>
            <a:custGeom>
              <a:rect b="b" l="l" r="r" t="t"/>
              <a:pathLst>
                <a:path extrusionOk="0" h="50" w="29">
                  <a:moveTo>
                    <a:pt x="28" y="49"/>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58"/>
            <p:cNvSpPr/>
            <p:nvPr/>
          </p:nvSpPr>
          <p:spPr>
            <a:xfrm>
              <a:off x="2246317" y="1650890"/>
              <a:ext cx="244" cy="448"/>
            </a:xfrm>
            <a:custGeom>
              <a:rect b="b" l="l" r="r" t="t"/>
              <a:pathLst>
                <a:path extrusionOk="0" h="33" w="18">
                  <a:moveTo>
                    <a:pt x="18"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58"/>
            <p:cNvSpPr/>
            <p:nvPr/>
          </p:nvSpPr>
          <p:spPr>
            <a:xfrm>
              <a:off x="2249073" y="1655792"/>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58"/>
            <p:cNvSpPr/>
            <p:nvPr/>
          </p:nvSpPr>
          <p:spPr>
            <a:xfrm>
              <a:off x="2248829" y="1655357"/>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58"/>
            <p:cNvSpPr/>
            <p:nvPr/>
          </p:nvSpPr>
          <p:spPr>
            <a:xfrm>
              <a:off x="2248544" y="1654882"/>
              <a:ext cx="163" cy="258"/>
            </a:xfrm>
            <a:custGeom>
              <a:rect b="b" l="l" r="r" t="t"/>
              <a:pathLst>
                <a:path extrusionOk="0" h="19" w="12">
                  <a:moveTo>
                    <a:pt x="1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58"/>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58"/>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58"/>
            <p:cNvSpPr/>
            <p:nvPr/>
          </p:nvSpPr>
          <p:spPr>
            <a:xfrm>
              <a:off x="2250784" y="1708364"/>
              <a:ext cx="204" cy="54"/>
            </a:xfrm>
            <a:custGeom>
              <a:rect b="b" l="l" r="r" t="t"/>
              <a:pathLst>
                <a:path extrusionOk="0" h="4" w="15">
                  <a:moveTo>
                    <a:pt x="1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58"/>
            <p:cNvSpPr/>
            <p:nvPr/>
          </p:nvSpPr>
          <p:spPr>
            <a:xfrm>
              <a:off x="2240845" y="170960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58"/>
            <p:cNvSpPr/>
            <p:nvPr/>
          </p:nvSpPr>
          <p:spPr>
            <a:xfrm>
              <a:off x="2251015" y="170826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58"/>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58"/>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58"/>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58"/>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58"/>
            <p:cNvSpPr/>
            <p:nvPr/>
          </p:nvSpPr>
          <p:spPr>
            <a:xfrm>
              <a:off x="2250214" y="1708459"/>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58"/>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58"/>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58"/>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58"/>
            <p:cNvSpPr/>
            <p:nvPr/>
          </p:nvSpPr>
          <p:spPr>
            <a:xfrm>
              <a:off x="2255631" y="169357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58"/>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58"/>
            <p:cNvSpPr/>
            <p:nvPr/>
          </p:nvSpPr>
          <p:spPr>
            <a:xfrm>
              <a:off x="2247023" y="168939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58"/>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58"/>
            <p:cNvSpPr/>
            <p:nvPr/>
          </p:nvSpPr>
          <p:spPr>
            <a:xfrm>
              <a:off x="2253581" y="169266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58"/>
            <p:cNvSpPr/>
            <p:nvPr/>
          </p:nvSpPr>
          <p:spPr>
            <a:xfrm>
              <a:off x="2214233" y="1690822"/>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58"/>
            <p:cNvSpPr/>
            <p:nvPr/>
          </p:nvSpPr>
          <p:spPr>
            <a:xfrm>
              <a:off x="2253296" y="1692533"/>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58"/>
            <p:cNvSpPr/>
            <p:nvPr/>
          </p:nvSpPr>
          <p:spPr>
            <a:xfrm>
              <a:off x="2254056" y="1692913"/>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58"/>
            <p:cNvSpPr/>
            <p:nvPr/>
          </p:nvSpPr>
          <p:spPr>
            <a:xfrm>
              <a:off x="2253011" y="1692383"/>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58"/>
            <p:cNvSpPr/>
            <p:nvPr/>
          </p:nvSpPr>
          <p:spPr>
            <a:xfrm>
              <a:off x="2213758" y="169048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58"/>
            <p:cNvSpPr/>
            <p:nvPr/>
          </p:nvSpPr>
          <p:spPr>
            <a:xfrm>
              <a:off x="2214708" y="1691243"/>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58"/>
            <p:cNvSpPr/>
            <p:nvPr/>
          </p:nvSpPr>
          <p:spPr>
            <a:xfrm>
              <a:off x="2252820" y="1692247"/>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58"/>
            <p:cNvSpPr/>
            <p:nvPr/>
          </p:nvSpPr>
          <p:spPr>
            <a:xfrm>
              <a:off x="2254531" y="1693144"/>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58"/>
            <p:cNvSpPr/>
            <p:nvPr/>
          </p:nvSpPr>
          <p:spPr>
            <a:xfrm>
              <a:off x="2255061" y="1693334"/>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58"/>
            <p:cNvSpPr/>
            <p:nvPr/>
          </p:nvSpPr>
          <p:spPr>
            <a:xfrm>
              <a:off x="2252400" y="1691867"/>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58"/>
            <p:cNvSpPr/>
            <p:nvPr/>
          </p:nvSpPr>
          <p:spPr>
            <a:xfrm>
              <a:off x="2252495" y="1692003"/>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58"/>
            <p:cNvSpPr/>
            <p:nvPr/>
          </p:nvSpPr>
          <p:spPr>
            <a:xfrm>
              <a:off x="2252305" y="1691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58"/>
            <p:cNvSpPr/>
            <p:nvPr/>
          </p:nvSpPr>
          <p:spPr>
            <a:xfrm>
              <a:off x="2252250" y="1691718"/>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58"/>
            <p:cNvSpPr/>
            <p:nvPr/>
          </p:nvSpPr>
          <p:spPr>
            <a:xfrm>
              <a:off x="2252209" y="16916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58"/>
            <p:cNvSpPr/>
            <p:nvPr/>
          </p:nvSpPr>
          <p:spPr>
            <a:xfrm>
              <a:off x="2252630" y="169209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58"/>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58"/>
            <p:cNvSpPr/>
            <p:nvPr/>
          </p:nvSpPr>
          <p:spPr>
            <a:xfrm>
              <a:off x="2198823" y="171097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58"/>
            <p:cNvSpPr/>
            <p:nvPr/>
          </p:nvSpPr>
          <p:spPr>
            <a:xfrm>
              <a:off x="2198728" y="171178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58"/>
            <p:cNvSpPr/>
            <p:nvPr/>
          </p:nvSpPr>
          <p:spPr>
            <a:xfrm>
              <a:off x="2198728" y="171391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58"/>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58"/>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58"/>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58"/>
            <p:cNvSpPr/>
            <p:nvPr/>
          </p:nvSpPr>
          <p:spPr>
            <a:xfrm>
              <a:off x="2199828" y="1716103"/>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58"/>
            <p:cNvSpPr/>
            <p:nvPr/>
          </p:nvSpPr>
          <p:spPr>
            <a:xfrm>
              <a:off x="2198687" y="17133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58"/>
            <p:cNvSpPr/>
            <p:nvPr/>
          </p:nvSpPr>
          <p:spPr>
            <a:xfrm>
              <a:off x="2201538" y="1717583"/>
              <a:ext cx="394" cy="339"/>
            </a:xfrm>
            <a:custGeom>
              <a:rect b="b" l="l" r="r" t="t"/>
              <a:pathLst>
                <a:path extrusionOk="0" h="25" w="29">
                  <a:moveTo>
                    <a:pt x="29"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58"/>
            <p:cNvSpPr/>
            <p:nvPr/>
          </p:nvSpPr>
          <p:spPr>
            <a:xfrm>
              <a:off x="2198918" y="1709980"/>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58"/>
            <p:cNvSpPr/>
            <p:nvPr/>
          </p:nvSpPr>
          <p:spPr>
            <a:xfrm>
              <a:off x="2200873" y="1717108"/>
              <a:ext cx="339" cy="244"/>
            </a:xfrm>
            <a:custGeom>
              <a:rect b="b" l="l" r="r" t="t"/>
              <a:pathLst>
                <a:path extrusionOk="0" h="18" w="25">
                  <a:moveTo>
                    <a:pt x="2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58"/>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58"/>
            <p:cNvSpPr/>
            <p:nvPr/>
          </p:nvSpPr>
          <p:spPr>
            <a:xfrm>
              <a:off x="2200343" y="1716578"/>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58"/>
            <p:cNvSpPr/>
            <p:nvPr/>
          </p:nvSpPr>
          <p:spPr>
            <a:xfrm>
              <a:off x="2199108" y="1709029"/>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58"/>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58"/>
            <p:cNvSpPr/>
            <p:nvPr/>
          </p:nvSpPr>
          <p:spPr>
            <a:xfrm>
              <a:off x="2199352" y="17082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58"/>
            <p:cNvSpPr/>
            <p:nvPr/>
          </p:nvSpPr>
          <p:spPr>
            <a:xfrm>
              <a:off x="2216609" y="1712967"/>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58"/>
            <p:cNvSpPr/>
            <p:nvPr/>
          </p:nvSpPr>
          <p:spPr>
            <a:xfrm>
              <a:off x="2216745" y="171311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58"/>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58"/>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58"/>
            <p:cNvSpPr/>
            <p:nvPr/>
          </p:nvSpPr>
          <p:spPr>
            <a:xfrm>
              <a:off x="2221782" y="16200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58"/>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58"/>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58"/>
            <p:cNvSpPr/>
            <p:nvPr/>
          </p:nvSpPr>
          <p:spPr>
            <a:xfrm>
              <a:off x="2213609" y="1650510"/>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58"/>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58"/>
            <p:cNvSpPr/>
            <p:nvPr/>
          </p:nvSpPr>
          <p:spPr>
            <a:xfrm>
              <a:off x="2214654" y="1650985"/>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58"/>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58"/>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58"/>
            <p:cNvSpPr/>
            <p:nvPr/>
          </p:nvSpPr>
          <p:spPr>
            <a:xfrm>
              <a:off x="2211762" y="1648664"/>
              <a:ext cx="109" cy="149"/>
            </a:xfrm>
            <a:custGeom>
              <a:rect b="b" l="l" r="r" t="t"/>
              <a:pathLst>
                <a:path extrusionOk="0" h="11" w="8">
                  <a:moveTo>
                    <a:pt x="0" y="0"/>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58"/>
            <p:cNvSpPr/>
            <p:nvPr/>
          </p:nvSpPr>
          <p:spPr>
            <a:xfrm>
              <a:off x="2212332" y="1649465"/>
              <a:ext cx="204" cy="204"/>
            </a:xfrm>
            <a:custGeom>
              <a:rect b="b" l="l" r="r" t="t"/>
              <a:pathLst>
                <a:path extrusionOk="0" h="15" w="15">
                  <a:moveTo>
                    <a:pt x="14"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58"/>
            <p:cNvSpPr/>
            <p:nvPr/>
          </p:nvSpPr>
          <p:spPr>
            <a:xfrm>
              <a:off x="2212047" y="1649085"/>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58"/>
            <p:cNvSpPr/>
            <p:nvPr/>
          </p:nvSpPr>
          <p:spPr>
            <a:xfrm>
              <a:off x="2211667" y="1648324"/>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58"/>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58"/>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58"/>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58"/>
            <p:cNvSpPr/>
            <p:nvPr/>
          </p:nvSpPr>
          <p:spPr>
            <a:xfrm>
              <a:off x="2216270" y="1651420"/>
              <a:ext cx="638" cy="54"/>
            </a:xfrm>
            <a:custGeom>
              <a:rect b="b" l="l" r="r" t="t"/>
              <a:pathLst>
                <a:path extrusionOk="0" h="4" w="47">
                  <a:moveTo>
                    <a:pt x="1" y="4"/>
                  </a:moveTo>
                  <a:lnTo>
                    <a:pt x="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58"/>
            <p:cNvSpPr/>
            <p:nvPr/>
          </p:nvSpPr>
          <p:spPr>
            <a:xfrm>
              <a:off x="2217600" y="165136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58"/>
            <p:cNvSpPr/>
            <p:nvPr/>
          </p:nvSpPr>
          <p:spPr>
            <a:xfrm>
              <a:off x="2242895" y="1649370"/>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58"/>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58"/>
            <p:cNvSpPr/>
            <p:nvPr/>
          </p:nvSpPr>
          <p:spPr>
            <a:xfrm>
              <a:off x="2216989" y="165136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58"/>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58"/>
            <p:cNvSpPr/>
            <p:nvPr/>
          </p:nvSpPr>
          <p:spPr>
            <a:xfrm>
              <a:off x="2215564" y="1651515"/>
              <a:ext cx="679" cy="54"/>
            </a:xfrm>
            <a:custGeom>
              <a:rect b="b" l="l" r="r" t="t"/>
              <a:pathLst>
                <a:path extrusionOk="0" h="4" w="50">
                  <a:moveTo>
                    <a:pt x="0" y="4"/>
                  </a:moveTo>
                  <a:lnTo>
                    <a:pt x="4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58"/>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58"/>
            <p:cNvSpPr/>
            <p:nvPr/>
          </p:nvSpPr>
          <p:spPr>
            <a:xfrm>
              <a:off x="2263764" y="1676796"/>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58"/>
            <p:cNvSpPr/>
            <p:nvPr/>
          </p:nvSpPr>
          <p:spPr>
            <a:xfrm>
              <a:off x="2263479" y="1676606"/>
              <a:ext cx="244" cy="204"/>
            </a:xfrm>
            <a:custGeom>
              <a:rect b="b" l="l" r="r" t="t"/>
              <a:pathLst>
                <a:path extrusionOk="0" h="15" w="18">
                  <a:moveTo>
                    <a:pt x="18"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58"/>
            <p:cNvSpPr/>
            <p:nvPr/>
          </p:nvSpPr>
          <p:spPr>
            <a:xfrm>
              <a:off x="2262528" y="1676226"/>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58"/>
            <p:cNvSpPr/>
            <p:nvPr/>
          </p:nvSpPr>
          <p:spPr>
            <a:xfrm>
              <a:off x="2262623" y="1676226"/>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58"/>
            <p:cNvSpPr/>
            <p:nvPr/>
          </p:nvSpPr>
          <p:spPr>
            <a:xfrm>
              <a:off x="2257532" y="167780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58"/>
            <p:cNvSpPr/>
            <p:nvPr/>
          </p:nvSpPr>
          <p:spPr>
            <a:xfrm>
              <a:off x="2262814" y="1676280"/>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58"/>
            <p:cNvSpPr/>
            <p:nvPr/>
          </p:nvSpPr>
          <p:spPr>
            <a:xfrm>
              <a:off x="2262949" y="1676321"/>
              <a:ext cx="204" cy="109"/>
            </a:xfrm>
            <a:custGeom>
              <a:rect b="b" l="l" r="r" t="t"/>
              <a:pathLst>
                <a:path extrusionOk="0" h="8" w="15">
                  <a:moveTo>
                    <a:pt x="15"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58"/>
            <p:cNvSpPr/>
            <p:nvPr/>
          </p:nvSpPr>
          <p:spPr>
            <a:xfrm>
              <a:off x="2262474" y="167618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58"/>
            <p:cNvSpPr/>
            <p:nvPr/>
          </p:nvSpPr>
          <p:spPr>
            <a:xfrm>
              <a:off x="2256486" y="167746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58"/>
            <p:cNvSpPr/>
            <p:nvPr/>
          </p:nvSpPr>
          <p:spPr>
            <a:xfrm>
              <a:off x="2263194" y="1676470"/>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58"/>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58"/>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58"/>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58"/>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58"/>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58"/>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58"/>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58"/>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58"/>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58"/>
            <p:cNvSpPr/>
            <p:nvPr/>
          </p:nvSpPr>
          <p:spPr>
            <a:xfrm>
              <a:off x="2277355" y="161173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58"/>
            <p:cNvSpPr/>
            <p:nvPr/>
          </p:nvSpPr>
          <p:spPr>
            <a:xfrm>
              <a:off x="2222923" y="1617001"/>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58"/>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58"/>
            <p:cNvSpPr/>
            <p:nvPr/>
          </p:nvSpPr>
          <p:spPr>
            <a:xfrm>
              <a:off x="2223208" y="1616811"/>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58"/>
            <p:cNvSpPr/>
            <p:nvPr/>
          </p:nvSpPr>
          <p:spPr>
            <a:xfrm>
              <a:off x="2276785" y="161177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58"/>
            <p:cNvSpPr/>
            <p:nvPr/>
          </p:nvSpPr>
          <p:spPr>
            <a:xfrm>
              <a:off x="2277016" y="1611774"/>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58"/>
            <p:cNvSpPr/>
            <p:nvPr/>
          </p:nvSpPr>
          <p:spPr>
            <a:xfrm>
              <a:off x="2263425" y="1618576"/>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58"/>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58"/>
            <p:cNvSpPr/>
            <p:nvPr/>
          </p:nvSpPr>
          <p:spPr>
            <a:xfrm>
              <a:off x="2256812" y="1617286"/>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58"/>
            <p:cNvSpPr/>
            <p:nvPr/>
          </p:nvSpPr>
          <p:spPr>
            <a:xfrm>
              <a:off x="2222638" y="1617096"/>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58"/>
            <p:cNvSpPr/>
            <p:nvPr/>
          </p:nvSpPr>
          <p:spPr>
            <a:xfrm>
              <a:off x="2278305" y="1611489"/>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58"/>
            <p:cNvSpPr/>
            <p:nvPr/>
          </p:nvSpPr>
          <p:spPr>
            <a:xfrm>
              <a:off x="2277966" y="1611584"/>
              <a:ext cx="353" cy="68"/>
            </a:xfrm>
            <a:custGeom>
              <a:rect b="b" l="l" r="r" t="t"/>
              <a:pathLst>
                <a:path extrusionOk="0" h="5" w="26">
                  <a:moveTo>
                    <a:pt x="1" y="4"/>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58"/>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58"/>
            <p:cNvSpPr/>
            <p:nvPr/>
          </p:nvSpPr>
          <p:spPr>
            <a:xfrm>
              <a:off x="2277640" y="1611638"/>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58"/>
            <p:cNvSpPr/>
            <p:nvPr/>
          </p:nvSpPr>
          <p:spPr>
            <a:xfrm>
              <a:off x="2222353" y="16171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58"/>
            <p:cNvSpPr/>
            <p:nvPr/>
          </p:nvSpPr>
          <p:spPr>
            <a:xfrm>
              <a:off x="2221972"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58"/>
            <p:cNvSpPr/>
            <p:nvPr/>
          </p:nvSpPr>
          <p:spPr>
            <a:xfrm>
              <a:off x="2268272" y="1618332"/>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58"/>
            <p:cNvSpPr/>
            <p:nvPr/>
          </p:nvSpPr>
          <p:spPr>
            <a:xfrm>
              <a:off x="2267701" y="1618291"/>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58"/>
            <p:cNvSpPr/>
            <p:nvPr/>
          </p:nvSpPr>
          <p:spPr>
            <a:xfrm>
              <a:off x="2276024"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58"/>
            <p:cNvSpPr/>
            <p:nvPr/>
          </p:nvSpPr>
          <p:spPr>
            <a:xfrm>
              <a:off x="2278726" y="1611448"/>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58"/>
            <p:cNvSpPr/>
            <p:nvPr/>
          </p:nvSpPr>
          <p:spPr>
            <a:xfrm>
              <a:off x="2266520" y="161819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58"/>
            <p:cNvSpPr/>
            <p:nvPr/>
          </p:nvSpPr>
          <p:spPr>
            <a:xfrm>
              <a:off x="2267131" y="1618237"/>
              <a:ext cx="299" cy="14"/>
            </a:xfrm>
            <a:custGeom>
              <a:rect b="b" l="l" r="r" t="t"/>
              <a:pathLst>
                <a:path extrusionOk="0" h="1" w="22">
                  <a:moveTo>
                    <a:pt x="1" y="1"/>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58"/>
            <p:cNvSpPr/>
            <p:nvPr/>
          </p:nvSpPr>
          <p:spPr>
            <a:xfrm>
              <a:off x="2269792" y="1618712"/>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58"/>
            <p:cNvSpPr/>
            <p:nvPr/>
          </p:nvSpPr>
          <p:spPr>
            <a:xfrm>
              <a:off x="2269317" y="1618576"/>
              <a:ext cx="299" cy="109"/>
            </a:xfrm>
            <a:custGeom>
              <a:rect b="b" l="l" r="r" t="t"/>
              <a:pathLst>
                <a:path extrusionOk="0" h="8" w="22">
                  <a:moveTo>
                    <a:pt x="1" y="0"/>
                  </a:moveTo>
                  <a:lnTo>
                    <a:pt x="22"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58"/>
            <p:cNvSpPr/>
            <p:nvPr/>
          </p:nvSpPr>
          <p:spPr>
            <a:xfrm>
              <a:off x="2263764" y="1618427"/>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58"/>
            <p:cNvSpPr/>
            <p:nvPr/>
          </p:nvSpPr>
          <p:spPr>
            <a:xfrm>
              <a:off x="2268801" y="1618427"/>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58"/>
            <p:cNvSpPr/>
            <p:nvPr/>
          </p:nvSpPr>
          <p:spPr>
            <a:xfrm>
              <a:off x="2264565" y="161833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58"/>
            <p:cNvSpPr/>
            <p:nvPr/>
          </p:nvSpPr>
          <p:spPr>
            <a:xfrm>
              <a:off x="227644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58"/>
            <p:cNvSpPr/>
            <p:nvPr/>
          </p:nvSpPr>
          <p:spPr>
            <a:xfrm>
              <a:off x="2264144" y="161838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58"/>
            <p:cNvSpPr/>
            <p:nvPr/>
          </p:nvSpPr>
          <p:spPr>
            <a:xfrm>
              <a:off x="2265570" y="1618237"/>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58"/>
            <p:cNvSpPr/>
            <p:nvPr/>
          </p:nvSpPr>
          <p:spPr>
            <a:xfrm>
              <a:off x="2266086" y="16181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58"/>
            <p:cNvSpPr/>
            <p:nvPr/>
          </p:nvSpPr>
          <p:spPr>
            <a:xfrm>
              <a:off x="227625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58"/>
            <p:cNvSpPr/>
            <p:nvPr/>
          </p:nvSpPr>
          <p:spPr>
            <a:xfrm>
              <a:off x="2276119"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58"/>
            <p:cNvSpPr/>
            <p:nvPr/>
          </p:nvSpPr>
          <p:spPr>
            <a:xfrm>
              <a:off x="2265040" y="1618291"/>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58"/>
            <p:cNvSpPr/>
            <p:nvPr/>
          </p:nvSpPr>
          <p:spPr>
            <a:xfrm>
              <a:off x="222130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58"/>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58"/>
            <p:cNvSpPr/>
            <p:nvPr/>
          </p:nvSpPr>
          <p:spPr>
            <a:xfrm>
              <a:off x="222168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58"/>
            <p:cNvSpPr/>
            <p:nvPr/>
          </p:nvSpPr>
          <p:spPr>
            <a:xfrm>
              <a:off x="2279446" y="161129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58"/>
            <p:cNvSpPr/>
            <p:nvPr/>
          </p:nvSpPr>
          <p:spPr>
            <a:xfrm>
              <a:off x="2279107" y="1611353"/>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58"/>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58"/>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58"/>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58"/>
            <p:cNvSpPr/>
            <p:nvPr/>
          </p:nvSpPr>
          <p:spPr>
            <a:xfrm>
              <a:off x="2252820" y="1570607"/>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58"/>
            <p:cNvSpPr/>
            <p:nvPr/>
          </p:nvSpPr>
          <p:spPr>
            <a:xfrm>
              <a:off x="2253445" y="1570322"/>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58"/>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58"/>
            <p:cNvSpPr/>
            <p:nvPr/>
          </p:nvSpPr>
          <p:spPr>
            <a:xfrm>
              <a:off x="2219786" y="159109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58"/>
            <p:cNvSpPr/>
            <p:nvPr/>
          </p:nvSpPr>
          <p:spPr>
            <a:xfrm>
              <a:off x="2220072" y="1591285"/>
              <a:ext cx="353" cy="258"/>
            </a:xfrm>
            <a:custGeom>
              <a:rect b="b" l="l" r="r" t="t"/>
              <a:pathLst>
                <a:path extrusionOk="0" h="19" w="26">
                  <a:moveTo>
                    <a:pt x="25"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58"/>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58"/>
            <p:cNvSpPr/>
            <p:nvPr/>
          </p:nvSpPr>
          <p:spPr>
            <a:xfrm>
              <a:off x="2223547" y="1592901"/>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58"/>
            <p:cNvSpPr/>
            <p:nvPr/>
          </p:nvSpPr>
          <p:spPr>
            <a:xfrm>
              <a:off x="2222312" y="1592860"/>
              <a:ext cx="489" cy="14"/>
            </a:xfrm>
            <a:custGeom>
              <a:rect b="b" l="l" r="r" t="t"/>
              <a:pathLst>
                <a:path extrusionOk="0" h="1" w="36">
                  <a:moveTo>
                    <a:pt x="0" y="0"/>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58"/>
            <p:cNvSpPr/>
            <p:nvPr/>
          </p:nvSpPr>
          <p:spPr>
            <a:xfrm>
              <a:off x="2224878" y="1592996"/>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58"/>
            <p:cNvSpPr/>
            <p:nvPr/>
          </p:nvSpPr>
          <p:spPr>
            <a:xfrm>
              <a:off x="2222923" y="1592860"/>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58"/>
            <p:cNvSpPr/>
            <p:nvPr/>
          </p:nvSpPr>
          <p:spPr>
            <a:xfrm>
              <a:off x="2224023" y="159295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58"/>
            <p:cNvSpPr/>
            <p:nvPr/>
          </p:nvSpPr>
          <p:spPr>
            <a:xfrm>
              <a:off x="2221592" y="1592806"/>
              <a:ext cx="584" cy="14"/>
            </a:xfrm>
            <a:custGeom>
              <a:rect b="b" l="l" r="r" t="t"/>
              <a:pathLst>
                <a:path extrusionOk="0" h="1" w="43">
                  <a:moveTo>
                    <a:pt x="1" y="1"/>
                  </a:moveTo>
                  <a:lnTo>
                    <a:pt x="4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58"/>
            <p:cNvSpPr/>
            <p:nvPr/>
          </p:nvSpPr>
          <p:spPr>
            <a:xfrm>
              <a:off x="2224444" y="15929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58"/>
            <p:cNvSpPr/>
            <p:nvPr/>
          </p:nvSpPr>
          <p:spPr>
            <a:xfrm>
              <a:off x="2225204" y="1592996"/>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58"/>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58"/>
            <p:cNvSpPr/>
            <p:nvPr/>
          </p:nvSpPr>
          <p:spPr>
            <a:xfrm>
              <a:off x="2225489" y="159305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58"/>
            <p:cNvSpPr/>
            <p:nvPr/>
          </p:nvSpPr>
          <p:spPr>
            <a:xfrm>
              <a:off x="2226494" y="159318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58"/>
            <p:cNvSpPr/>
            <p:nvPr/>
          </p:nvSpPr>
          <p:spPr>
            <a:xfrm>
              <a:off x="2226439" y="159318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58"/>
            <p:cNvSpPr/>
            <p:nvPr/>
          </p:nvSpPr>
          <p:spPr>
            <a:xfrm>
              <a:off x="2226154" y="159314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58"/>
            <p:cNvSpPr/>
            <p:nvPr/>
          </p:nvSpPr>
          <p:spPr>
            <a:xfrm>
              <a:off x="2226304" y="159314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58"/>
            <p:cNvSpPr/>
            <p:nvPr/>
          </p:nvSpPr>
          <p:spPr>
            <a:xfrm>
              <a:off x="222596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58"/>
            <p:cNvSpPr/>
            <p:nvPr/>
          </p:nvSpPr>
          <p:spPr>
            <a:xfrm>
              <a:off x="222577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58"/>
            <p:cNvSpPr/>
            <p:nvPr/>
          </p:nvSpPr>
          <p:spPr>
            <a:xfrm>
              <a:off x="2240044" y="1575454"/>
              <a:ext cx="299" cy="204"/>
            </a:xfrm>
            <a:custGeom>
              <a:rect b="b" l="l" r="r" t="t"/>
              <a:pathLst>
                <a:path extrusionOk="0" h="15" w="22">
                  <a:moveTo>
                    <a:pt x="0" y="1"/>
                  </a:moveTo>
                  <a:lnTo>
                    <a:pt x="2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58"/>
            <p:cNvSpPr/>
            <p:nvPr/>
          </p:nvSpPr>
          <p:spPr>
            <a:xfrm>
              <a:off x="2206195" y="1570566"/>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58"/>
            <p:cNvSpPr/>
            <p:nvPr/>
          </p:nvSpPr>
          <p:spPr>
            <a:xfrm>
              <a:off x="2208151" y="1569806"/>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58"/>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58"/>
            <p:cNvSpPr/>
            <p:nvPr/>
          </p:nvSpPr>
          <p:spPr>
            <a:xfrm>
              <a:off x="2207526" y="157009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58"/>
            <p:cNvSpPr/>
            <p:nvPr/>
          </p:nvSpPr>
          <p:spPr>
            <a:xfrm>
              <a:off x="2240899" y="1576024"/>
              <a:ext cx="339" cy="204"/>
            </a:xfrm>
            <a:custGeom>
              <a:rect b="b" l="l" r="r" t="t"/>
              <a:pathLst>
                <a:path extrusionOk="0" h="15" w="25">
                  <a:moveTo>
                    <a:pt x="0" y="1"/>
                  </a:moveTo>
                  <a:lnTo>
                    <a:pt x="2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58"/>
            <p:cNvSpPr/>
            <p:nvPr/>
          </p:nvSpPr>
          <p:spPr>
            <a:xfrm>
              <a:off x="2206915" y="1570322"/>
              <a:ext cx="244" cy="109"/>
            </a:xfrm>
            <a:custGeom>
              <a:rect b="b" l="l" r="r" t="t"/>
              <a:pathLst>
                <a:path extrusionOk="0" h="8" w="18">
                  <a:moveTo>
                    <a:pt x="0" y="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58"/>
            <p:cNvSpPr/>
            <p:nvPr/>
          </p:nvSpPr>
          <p:spPr>
            <a:xfrm>
              <a:off x="2241755" y="1576554"/>
              <a:ext cx="530" cy="299"/>
            </a:xfrm>
            <a:custGeom>
              <a:rect b="b" l="l" r="r" t="t"/>
              <a:pathLst>
                <a:path extrusionOk="0" h="22" w="39">
                  <a:moveTo>
                    <a:pt x="0" y="0"/>
                  </a:moveTo>
                  <a:lnTo>
                    <a:pt x="39"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58"/>
            <p:cNvSpPr/>
            <p:nvPr/>
          </p:nvSpPr>
          <p:spPr>
            <a:xfrm>
              <a:off x="2204539" y="15709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58"/>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58"/>
            <p:cNvSpPr/>
            <p:nvPr/>
          </p:nvSpPr>
          <p:spPr>
            <a:xfrm>
              <a:off x="2205394" y="157075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58"/>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58"/>
            <p:cNvSpPr/>
            <p:nvPr/>
          </p:nvSpPr>
          <p:spPr>
            <a:xfrm>
              <a:off x="2124445" y="1664672"/>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58"/>
            <p:cNvSpPr/>
            <p:nvPr/>
          </p:nvSpPr>
          <p:spPr>
            <a:xfrm>
              <a:off x="2126292" y="16646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58"/>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58"/>
            <p:cNvSpPr/>
            <p:nvPr/>
          </p:nvSpPr>
          <p:spPr>
            <a:xfrm>
              <a:off x="2125681" y="1664536"/>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58"/>
            <p:cNvSpPr/>
            <p:nvPr/>
          </p:nvSpPr>
          <p:spPr>
            <a:xfrm>
              <a:off x="2125206" y="166453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58"/>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58"/>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58"/>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58"/>
            <p:cNvSpPr/>
            <p:nvPr/>
          </p:nvSpPr>
          <p:spPr>
            <a:xfrm>
              <a:off x="2158620" y="162142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58"/>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58"/>
            <p:cNvSpPr/>
            <p:nvPr/>
          </p:nvSpPr>
          <p:spPr>
            <a:xfrm>
              <a:off x="2153433" y="159584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58"/>
            <p:cNvSpPr/>
            <p:nvPr/>
          </p:nvSpPr>
          <p:spPr>
            <a:xfrm>
              <a:off x="2158756" y="1621753"/>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58"/>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58"/>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58"/>
            <p:cNvSpPr/>
            <p:nvPr/>
          </p:nvSpPr>
          <p:spPr>
            <a:xfrm>
              <a:off x="2121445" y="1657027"/>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58"/>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58"/>
            <p:cNvSpPr/>
            <p:nvPr/>
          </p:nvSpPr>
          <p:spPr>
            <a:xfrm>
              <a:off x="2121159" y="16570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58"/>
            <p:cNvSpPr/>
            <p:nvPr/>
          </p:nvSpPr>
          <p:spPr>
            <a:xfrm>
              <a:off x="2122069" y="165712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58"/>
            <p:cNvSpPr/>
            <p:nvPr/>
          </p:nvSpPr>
          <p:spPr>
            <a:xfrm>
              <a:off x="2123020" y="1657598"/>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58"/>
            <p:cNvSpPr/>
            <p:nvPr/>
          </p:nvSpPr>
          <p:spPr>
            <a:xfrm>
              <a:off x="2122680" y="1657408"/>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58"/>
            <p:cNvSpPr/>
            <p:nvPr/>
          </p:nvSpPr>
          <p:spPr>
            <a:xfrm>
              <a:off x="2122395" y="1657258"/>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58"/>
            <p:cNvSpPr/>
            <p:nvPr/>
          </p:nvSpPr>
          <p:spPr>
            <a:xfrm>
              <a:off x="2121730" y="1657068"/>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58"/>
            <p:cNvSpPr/>
            <p:nvPr/>
          </p:nvSpPr>
          <p:spPr>
            <a:xfrm>
              <a:off x="2123305" y="1657788"/>
              <a:ext cx="434" cy="299"/>
            </a:xfrm>
            <a:custGeom>
              <a:rect b="b" l="l" r="r" t="t"/>
              <a:pathLst>
                <a:path extrusionOk="0" h="22" w="32">
                  <a:moveTo>
                    <a:pt x="0" y="0"/>
                  </a:moveTo>
                  <a:lnTo>
                    <a:pt x="3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58"/>
            <p:cNvSpPr/>
            <p:nvPr/>
          </p:nvSpPr>
          <p:spPr>
            <a:xfrm>
              <a:off x="2146454" y="1643436"/>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58"/>
            <p:cNvSpPr/>
            <p:nvPr/>
          </p:nvSpPr>
          <p:spPr>
            <a:xfrm>
              <a:off x="2146780" y="1643667"/>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58"/>
            <p:cNvSpPr/>
            <p:nvPr/>
          </p:nvSpPr>
          <p:spPr>
            <a:xfrm>
              <a:off x="2150867" y="16467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58"/>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58"/>
            <p:cNvSpPr/>
            <p:nvPr/>
          </p:nvSpPr>
          <p:spPr>
            <a:xfrm>
              <a:off x="2150731" y="164657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58"/>
            <p:cNvSpPr/>
            <p:nvPr/>
          </p:nvSpPr>
          <p:spPr>
            <a:xfrm>
              <a:off x="2157859" y="1623993"/>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58"/>
            <p:cNvSpPr/>
            <p:nvPr/>
          </p:nvSpPr>
          <p:spPr>
            <a:xfrm>
              <a:off x="2158090" y="162403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58"/>
            <p:cNvSpPr/>
            <p:nvPr/>
          </p:nvSpPr>
          <p:spPr>
            <a:xfrm>
              <a:off x="2147310" y="164404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58"/>
            <p:cNvSpPr/>
            <p:nvPr/>
          </p:nvSpPr>
          <p:spPr>
            <a:xfrm>
              <a:off x="2147785" y="16443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58"/>
            <p:cNvSpPr/>
            <p:nvPr/>
          </p:nvSpPr>
          <p:spPr>
            <a:xfrm>
              <a:off x="2145409" y="1642717"/>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58"/>
            <p:cNvSpPr/>
            <p:nvPr/>
          </p:nvSpPr>
          <p:spPr>
            <a:xfrm>
              <a:off x="2145069" y="1642486"/>
              <a:ext cx="299" cy="204"/>
            </a:xfrm>
            <a:custGeom>
              <a:rect b="b" l="l" r="r" t="t"/>
              <a:pathLst>
                <a:path extrusionOk="0" h="15" w="22">
                  <a:moveTo>
                    <a:pt x="22"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58"/>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58"/>
            <p:cNvSpPr/>
            <p:nvPr/>
          </p:nvSpPr>
          <p:spPr>
            <a:xfrm>
              <a:off x="2150921" y="1646763"/>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58"/>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58"/>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58"/>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58"/>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58"/>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58"/>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58"/>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58"/>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58"/>
            <p:cNvSpPr/>
            <p:nvPr/>
          </p:nvSpPr>
          <p:spPr>
            <a:xfrm>
              <a:off x="2095593" y="1634068"/>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58"/>
            <p:cNvSpPr/>
            <p:nvPr/>
          </p:nvSpPr>
          <p:spPr>
            <a:xfrm>
              <a:off x="2095308" y="1633688"/>
              <a:ext cx="244" cy="299"/>
            </a:xfrm>
            <a:custGeom>
              <a:rect b="b" l="l" r="r" t="t"/>
              <a:pathLst>
                <a:path extrusionOk="0" h="22" w="18">
                  <a:moveTo>
                    <a:pt x="0"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58"/>
            <p:cNvSpPr/>
            <p:nvPr/>
          </p:nvSpPr>
          <p:spPr>
            <a:xfrm>
              <a:off x="2095159" y="1633443"/>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58"/>
            <p:cNvSpPr/>
            <p:nvPr/>
          </p:nvSpPr>
          <p:spPr>
            <a:xfrm>
              <a:off x="2097345" y="1638969"/>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58"/>
            <p:cNvSpPr/>
            <p:nvPr/>
          </p:nvSpPr>
          <p:spPr>
            <a:xfrm>
              <a:off x="2096163" y="1635059"/>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58"/>
            <p:cNvSpPr/>
            <p:nvPr/>
          </p:nvSpPr>
          <p:spPr>
            <a:xfrm>
              <a:off x="2096014" y="163477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58"/>
            <p:cNvSpPr/>
            <p:nvPr/>
          </p:nvSpPr>
          <p:spPr>
            <a:xfrm>
              <a:off x="2097249" y="1638345"/>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58"/>
            <p:cNvSpPr/>
            <p:nvPr/>
          </p:nvSpPr>
          <p:spPr>
            <a:xfrm>
              <a:off x="2097059" y="1637299"/>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58"/>
            <p:cNvSpPr/>
            <p:nvPr/>
          </p:nvSpPr>
          <p:spPr>
            <a:xfrm>
              <a:off x="2096774" y="1636444"/>
              <a:ext cx="68" cy="149"/>
            </a:xfrm>
            <a:custGeom>
              <a:rect b="b" l="l" r="r" t="t"/>
              <a:pathLst>
                <a:path extrusionOk="0" h="11" w="5">
                  <a:moveTo>
                    <a:pt x="1"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58"/>
            <p:cNvSpPr/>
            <p:nvPr/>
          </p:nvSpPr>
          <p:spPr>
            <a:xfrm>
              <a:off x="2096639" y="1636009"/>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58"/>
            <p:cNvSpPr/>
            <p:nvPr/>
          </p:nvSpPr>
          <p:spPr>
            <a:xfrm>
              <a:off x="2097154" y="163777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58"/>
            <p:cNvSpPr/>
            <p:nvPr/>
          </p:nvSpPr>
          <p:spPr>
            <a:xfrm>
              <a:off x="2096924" y="163682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58"/>
            <p:cNvSpPr/>
            <p:nvPr/>
          </p:nvSpPr>
          <p:spPr>
            <a:xfrm>
              <a:off x="2096353" y="1635344"/>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58"/>
            <p:cNvSpPr/>
            <p:nvPr/>
          </p:nvSpPr>
          <p:spPr>
            <a:xfrm>
              <a:off x="2096489" y="1635724"/>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58"/>
            <p:cNvSpPr/>
            <p:nvPr/>
          </p:nvSpPr>
          <p:spPr>
            <a:xfrm>
              <a:off x="2095878" y="1634543"/>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58"/>
            <p:cNvSpPr/>
            <p:nvPr/>
          </p:nvSpPr>
          <p:spPr>
            <a:xfrm>
              <a:off x="2095729" y="1634299"/>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58"/>
            <p:cNvSpPr/>
            <p:nvPr/>
          </p:nvSpPr>
          <p:spPr>
            <a:xfrm>
              <a:off x="2095254" y="16329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58"/>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58"/>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58"/>
            <p:cNvSpPr/>
            <p:nvPr/>
          </p:nvSpPr>
          <p:spPr>
            <a:xfrm>
              <a:off x="2095064" y="163330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58"/>
            <p:cNvSpPr/>
            <p:nvPr/>
          </p:nvSpPr>
          <p:spPr>
            <a:xfrm>
              <a:off x="2109944" y="165649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58"/>
            <p:cNvSpPr/>
            <p:nvPr/>
          </p:nvSpPr>
          <p:spPr>
            <a:xfrm>
              <a:off x="2110555" y="1656362"/>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58"/>
            <p:cNvSpPr/>
            <p:nvPr/>
          </p:nvSpPr>
          <p:spPr>
            <a:xfrm>
              <a:off x="2118118" y="1656647"/>
              <a:ext cx="869" cy="394"/>
            </a:xfrm>
            <a:custGeom>
              <a:rect b="b" l="l" r="r" t="t"/>
              <a:pathLst>
                <a:path extrusionOk="0" h="29" w="64">
                  <a:moveTo>
                    <a:pt x="1" y="0"/>
                  </a:moveTo>
                  <a:lnTo>
                    <a:pt x="6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58"/>
            <p:cNvSpPr/>
            <p:nvPr/>
          </p:nvSpPr>
          <p:spPr>
            <a:xfrm>
              <a:off x="2109374" y="1656552"/>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58"/>
            <p:cNvSpPr/>
            <p:nvPr/>
          </p:nvSpPr>
          <p:spPr>
            <a:xfrm>
              <a:off x="2110325" y="1656403"/>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58"/>
            <p:cNvSpPr/>
            <p:nvPr/>
          </p:nvSpPr>
          <p:spPr>
            <a:xfrm>
              <a:off x="2117222" y="1656308"/>
              <a:ext cx="774" cy="299"/>
            </a:xfrm>
            <a:custGeom>
              <a:rect b="b" l="l" r="r" t="t"/>
              <a:pathLst>
                <a:path extrusionOk="0" h="22" w="57">
                  <a:moveTo>
                    <a:pt x="0" y="1"/>
                  </a:moveTo>
                  <a:lnTo>
                    <a:pt x="56"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58"/>
            <p:cNvSpPr/>
            <p:nvPr/>
          </p:nvSpPr>
          <p:spPr>
            <a:xfrm>
              <a:off x="2110650" y="165630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58"/>
            <p:cNvSpPr/>
            <p:nvPr/>
          </p:nvSpPr>
          <p:spPr>
            <a:xfrm>
              <a:off x="2110135" y="1656457"/>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58"/>
            <p:cNvSpPr/>
            <p:nvPr/>
          </p:nvSpPr>
          <p:spPr>
            <a:xfrm>
              <a:off x="2119069" y="1657123"/>
              <a:ext cx="964" cy="434"/>
            </a:xfrm>
            <a:custGeom>
              <a:rect b="b" l="l" r="r" t="t"/>
              <a:pathLst>
                <a:path extrusionOk="0" h="32" w="71">
                  <a:moveTo>
                    <a:pt x="1" y="0"/>
                  </a:moveTo>
                  <a:lnTo>
                    <a:pt x="7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58"/>
            <p:cNvSpPr/>
            <p:nvPr/>
          </p:nvSpPr>
          <p:spPr>
            <a:xfrm>
              <a:off x="2108994" y="1656593"/>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58"/>
            <p:cNvSpPr/>
            <p:nvPr/>
          </p:nvSpPr>
          <p:spPr>
            <a:xfrm>
              <a:off x="2109659" y="1656498"/>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58"/>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58"/>
            <p:cNvSpPr/>
            <p:nvPr/>
          </p:nvSpPr>
          <p:spPr>
            <a:xfrm>
              <a:off x="2106428" y="1656552"/>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58"/>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58"/>
            <p:cNvSpPr/>
            <p:nvPr/>
          </p:nvSpPr>
          <p:spPr>
            <a:xfrm>
              <a:off x="2110460" y="1656403"/>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58"/>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58"/>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58"/>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58"/>
            <p:cNvSpPr/>
            <p:nvPr/>
          </p:nvSpPr>
          <p:spPr>
            <a:xfrm>
              <a:off x="2303017" y="1816074"/>
              <a:ext cx="394" cy="1059"/>
            </a:xfrm>
            <a:custGeom>
              <a:rect b="b" l="l" r="r" t="t"/>
              <a:pathLst>
                <a:path extrusionOk="0" h="78" w="29">
                  <a:moveTo>
                    <a:pt x="29" y="0"/>
                  </a:moveTo>
                  <a:lnTo>
                    <a:pt x="1" y="7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58"/>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58"/>
            <p:cNvSpPr/>
            <p:nvPr/>
          </p:nvSpPr>
          <p:spPr>
            <a:xfrm>
              <a:off x="2312765" y="1818355"/>
              <a:ext cx="434" cy="204"/>
            </a:xfrm>
            <a:custGeom>
              <a:rect b="b" l="l" r="r" t="t"/>
              <a:pathLst>
                <a:path extrusionOk="0" h="15" w="32">
                  <a:moveTo>
                    <a:pt x="32"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58"/>
            <p:cNvSpPr/>
            <p:nvPr/>
          </p:nvSpPr>
          <p:spPr>
            <a:xfrm>
              <a:off x="2311530" y="1818776"/>
              <a:ext cx="434" cy="109"/>
            </a:xfrm>
            <a:custGeom>
              <a:rect b="b" l="l" r="r" t="t"/>
              <a:pathLst>
                <a:path extrusionOk="0" h="8" w="32">
                  <a:moveTo>
                    <a:pt x="3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58"/>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58"/>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58"/>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58"/>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58"/>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58"/>
            <p:cNvSpPr/>
            <p:nvPr/>
          </p:nvSpPr>
          <p:spPr>
            <a:xfrm>
              <a:off x="2312141" y="1818586"/>
              <a:ext cx="448" cy="163"/>
            </a:xfrm>
            <a:custGeom>
              <a:rect b="b" l="l" r="r" t="t"/>
              <a:pathLst>
                <a:path extrusionOk="0" h="12" w="33">
                  <a:moveTo>
                    <a:pt x="3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58"/>
            <p:cNvSpPr/>
            <p:nvPr/>
          </p:nvSpPr>
          <p:spPr>
            <a:xfrm>
              <a:off x="2305447" y="1817120"/>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58"/>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58"/>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58"/>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58"/>
            <p:cNvSpPr/>
            <p:nvPr/>
          </p:nvSpPr>
          <p:spPr>
            <a:xfrm>
              <a:off x="2453550" y="1892787"/>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58"/>
            <p:cNvSpPr/>
            <p:nvPr/>
          </p:nvSpPr>
          <p:spPr>
            <a:xfrm>
              <a:off x="2455791" y="1870737"/>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58"/>
            <p:cNvSpPr/>
            <p:nvPr/>
          </p:nvSpPr>
          <p:spPr>
            <a:xfrm>
              <a:off x="2453414" y="189288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58"/>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58"/>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58"/>
            <p:cNvSpPr/>
            <p:nvPr/>
          </p:nvSpPr>
          <p:spPr>
            <a:xfrm>
              <a:off x="2425553" y="1855571"/>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58"/>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58"/>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58"/>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58"/>
            <p:cNvSpPr/>
            <p:nvPr/>
          </p:nvSpPr>
          <p:spPr>
            <a:xfrm>
              <a:off x="2425988" y="18556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58"/>
            <p:cNvSpPr/>
            <p:nvPr/>
          </p:nvSpPr>
          <p:spPr>
            <a:xfrm>
              <a:off x="2424508" y="18552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58"/>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58"/>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58"/>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58"/>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58"/>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58"/>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58"/>
            <p:cNvSpPr/>
            <p:nvPr/>
          </p:nvSpPr>
          <p:spPr>
            <a:xfrm>
              <a:off x="2435682" y="1868117"/>
              <a:ext cx="258" cy="163"/>
            </a:xfrm>
            <a:custGeom>
              <a:rect b="b" l="l" r="r" t="t"/>
              <a:pathLst>
                <a:path extrusionOk="0" h="12" w="19">
                  <a:moveTo>
                    <a:pt x="18"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58"/>
            <p:cNvSpPr/>
            <p:nvPr/>
          </p:nvSpPr>
          <p:spPr>
            <a:xfrm>
              <a:off x="2432695" y="1865035"/>
              <a:ext cx="204" cy="299"/>
            </a:xfrm>
            <a:custGeom>
              <a:rect b="b" l="l" r="r" t="t"/>
              <a:pathLst>
                <a:path extrusionOk="0" h="22" w="15">
                  <a:moveTo>
                    <a:pt x="14"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58"/>
            <p:cNvSpPr/>
            <p:nvPr/>
          </p:nvSpPr>
          <p:spPr>
            <a:xfrm>
              <a:off x="2435397" y="1867886"/>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58"/>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58"/>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58"/>
            <p:cNvSpPr/>
            <p:nvPr/>
          </p:nvSpPr>
          <p:spPr>
            <a:xfrm>
              <a:off x="2432315" y="1864505"/>
              <a:ext cx="244" cy="353"/>
            </a:xfrm>
            <a:custGeom>
              <a:rect b="b" l="l" r="r" t="t"/>
              <a:pathLst>
                <a:path extrusionOk="0" h="26" w="18">
                  <a:moveTo>
                    <a:pt x="1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58"/>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58"/>
            <p:cNvSpPr/>
            <p:nvPr/>
          </p:nvSpPr>
          <p:spPr>
            <a:xfrm>
              <a:off x="2435071" y="1867601"/>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58"/>
            <p:cNvSpPr/>
            <p:nvPr/>
          </p:nvSpPr>
          <p:spPr>
            <a:xfrm>
              <a:off x="2433021" y="1865551"/>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58"/>
            <p:cNvSpPr/>
            <p:nvPr/>
          </p:nvSpPr>
          <p:spPr>
            <a:xfrm>
              <a:off x="2434732" y="1867316"/>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58"/>
            <p:cNvSpPr/>
            <p:nvPr/>
          </p:nvSpPr>
          <p:spPr>
            <a:xfrm>
              <a:off x="2433456" y="1865985"/>
              <a:ext cx="299" cy="339"/>
            </a:xfrm>
            <a:custGeom>
              <a:rect b="b" l="l" r="r" t="t"/>
              <a:pathLst>
                <a:path extrusionOk="0" h="25" w="22">
                  <a:moveTo>
                    <a:pt x="21"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58"/>
            <p:cNvSpPr/>
            <p:nvPr/>
          </p:nvSpPr>
          <p:spPr>
            <a:xfrm>
              <a:off x="2434352" y="1866936"/>
              <a:ext cx="258" cy="244"/>
            </a:xfrm>
            <a:custGeom>
              <a:rect b="b" l="l" r="r" t="t"/>
              <a:pathLst>
                <a:path extrusionOk="0" h="18" w="19">
                  <a:moveTo>
                    <a:pt x="18"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58"/>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58"/>
            <p:cNvSpPr/>
            <p:nvPr/>
          </p:nvSpPr>
          <p:spPr>
            <a:xfrm>
              <a:off x="2433836" y="1866460"/>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58"/>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58"/>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58"/>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58"/>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58"/>
            <p:cNvSpPr/>
            <p:nvPr/>
          </p:nvSpPr>
          <p:spPr>
            <a:xfrm>
              <a:off x="2791942"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58"/>
            <p:cNvSpPr/>
            <p:nvPr/>
          </p:nvSpPr>
          <p:spPr>
            <a:xfrm>
              <a:off x="2790367" y="2002059"/>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58"/>
            <p:cNvSpPr/>
            <p:nvPr/>
          </p:nvSpPr>
          <p:spPr>
            <a:xfrm>
              <a:off x="2792458" y="2002154"/>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58"/>
            <p:cNvSpPr/>
            <p:nvPr/>
          </p:nvSpPr>
          <p:spPr>
            <a:xfrm>
              <a:off x="2790843" y="2002113"/>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58"/>
            <p:cNvSpPr/>
            <p:nvPr/>
          </p:nvSpPr>
          <p:spPr>
            <a:xfrm>
              <a:off x="2793463" y="2002059"/>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58"/>
            <p:cNvSpPr/>
            <p:nvPr/>
          </p:nvSpPr>
          <p:spPr>
            <a:xfrm>
              <a:off x="2792947" y="2002113"/>
              <a:ext cx="380" cy="14"/>
            </a:xfrm>
            <a:custGeom>
              <a:rect b="b" l="l" r="r" t="t"/>
              <a:pathLst>
                <a:path extrusionOk="0" h="1" w="28">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58"/>
            <p:cNvSpPr/>
            <p:nvPr/>
          </p:nvSpPr>
          <p:spPr>
            <a:xfrm>
              <a:off x="2793938" y="2002018"/>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58"/>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58"/>
            <p:cNvSpPr/>
            <p:nvPr/>
          </p:nvSpPr>
          <p:spPr>
            <a:xfrm>
              <a:off x="2783524" y="1996546"/>
              <a:ext cx="394" cy="68"/>
            </a:xfrm>
            <a:custGeom>
              <a:rect b="b" l="l" r="r" t="t"/>
              <a:pathLst>
                <a:path extrusionOk="0" h="5" w="29">
                  <a:moveTo>
                    <a:pt x="1" y="1"/>
                  </a:moveTo>
                  <a:lnTo>
                    <a:pt x="29"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58"/>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58"/>
            <p:cNvSpPr/>
            <p:nvPr/>
          </p:nvSpPr>
          <p:spPr>
            <a:xfrm>
              <a:off x="2789471" y="200186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58"/>
            <p:cNvSpPr/>
            <p:nvPr/>
          </p:nvSpPr>
          <p:spPr>
            <a:xfrm>
              <a:off x="2789091" y="200173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58"/>
            <p:cNvSpPr/>
            <p:nvPr/>
          </p:nvSpPr>
          <p:spPr>
            <a:xfrm>
              <a:off x="2789892" y="2001964"/>
              <a:ext cx="299" cy="109"/>
            </a:xfrm>
            <a:custGeom>
              <a:rect b="b" l="l" r="r" t="t"/>
              <a:pathLst>
                <a:path extrusionOk="0" h="8" w="22">
                  <a:moveTo>
                    <a:pt x="1" y="1"/>
                  </a:moveTo>
                  <a:lnTo>
                    <a:pt x="2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58"/>
            <p:cNvSpPr/>
            <p:nvPr/>
          </p:nvSpPr>
          <p:spPr>
            <a:xfrm>
              <a:off x="2794943" y="200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58"/>
            <p:cNvSpPr/>
            <p:nvPr/>
          </p:nvSpPr>
          <p:spPr>
            <a:xfrm>
              <a:off x="2796083" y="200025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58"/>
            <p:cNvSpPr/>
            <p:nvPr/>
          </p:nvSpPr>
          <p:spPr>
            <a:xfrm>
              <a:off x="2791847"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58"/>
            <p:cNvSpPr/>
            <p:nvPr/>
          </p:nvSpPr>
          <p:spPr>
            <a:xfrm>
              <a:off x="2794563" y="2001923"/>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58"/>
            <p:cNvSpPr/>
            <p:nvPr/>
          </p:nvSpPr>
          <p:spPr>
            <a:xfrm>
              <a:off x="2794794" y="200192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58"/>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58"/>
            <p:cNvSpPr/>
            <p:nvPr/>
          </p:nvSpPr>
          <p:spPr>
            <a:xfrm>
              <a:off x="2796749" y="199916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58"/>
            <p:cNvSpPr/>
            <p:nvPr/>
          </p:nvSpPr>
          <p:spPr>
            <a:xfrm>
              <a:off x="2796559" y="1999208"/>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58"/>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58"/>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58"/>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58"/>
            <p:cNvSpPr/>
            <p:nvPr/>
          </p:nvSpPr>
          <p:spPr>
            <a:xfrm>
              <a:off x="2794223" y="2001964"/>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58"/>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58"/>
            <p:cNvSpPr/>
            <p:nvPr/>
          </p:nvSpPr>
          <p:spPr>
            <a:xfrm>
              <a:off x="2888668" y="2013192"/>
              <a:ext cx="204" cy="244"/>
            </a:xfrm>
            <a:custGeom>
              <a:rect b="b" l="l" r="r" t="t"/>
              <a:pathLst>
                <a:path extrusionOk="0" h="18" w="15">
                  <a:moveTo>
                    <a:pt x="1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58"/>
            <p:cNvSpPr/>
            <p:nvPr/>
          </p:nvSpPr>
          <p:spPr>
            <a:xfrm>
              <a:off x="2888913" y="2013478"/>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58"/>
            <p:cNvSpPr/>
            <p:nvPr/>
          </p:nvSpPr>
          <p:spPr>
            <a:xfrm>
              <a:off x="2888438" y="2012907"/>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58"/>
            <p:cNvSpPr/>
            <p:nvPr/>
          </p:nvSpPr>
          <p:spPr>
            <a:xfrm>
              <a:off x="2889049" y="201370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58"/>
            <p:cNvSpPr/>
            <p:nvPr/>
          </p:nvSpPr>
          <p:spPr>
            <a:xfrm>
              <a:off x="2887582" y="20115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58"/>
            <p:cNvSpPr/>
            <p:nvPr/>
          </p:nvSpPr>
          <p:spPr>
            <a:xfrm>
              <a:off x="2888247" y="201256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58"/>
            <p:cNvSpPr/>
            <p:nvPr/>
          </p:nvSpPr>
          <p:spPr>
            <a:xfrm>
              <a:off x="2889239" y="2013898"/>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58"/>
            <p:cNvSpPr/>
            <p:nvPr/>
          </p:nvSpPr>
          <p:spPr>
            <a:xfrm>
              <a:off x="2887908" y="2012093"/>
              <a:ext cx="204" cy="353"/>
            </a:xfrm>
            <a:custGeom>
              <a:rect b="b" l="l" r="r" t="t"/>
              <a:pathLst>
                <a:path extrusionOk="0" h="26" w="15">
                  <a:moveTo>
                    <a:pt x="15"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58"/>
            <p:cNvSpPr/>
            <p:nvPr/>
          </p:nvSpPr>
          <p:spPr>
            <a:xfrm>
              <a:off x="2889334" y="2014048"/>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58"/>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58"/>
            <p:cNvSpPr/>
            <p:nvPr/>
          </p:nvSpPr>
          <p:spPr>
            <a:xfrm>
              <a:off x="2889483" y="201414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58"/>
            <p:cNvSpPr/>
            <p:nvPr/>
          </p:nvSpPr>
          <p:spPr>
            <a:xfrm>
              <a:off x="2889578" y="2014238"/>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58"/>
            <p:cNvSpPr/>
            <p:nvPr/>
          </p:nvSpPr>
          <p:spPr>
            <a:xfrm>
              <a:off x="2889619" y="2014279"/>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58"/>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58"/>
            <p:cNvSpPr/>
            <p:nvPr/>
          </p:nvSpPr>
          <p:spPr>
            <a:xfrm>
              <a:off x="2893950" y="2010952"/>
              <a:ext cx="54" cy="299"/>
            </a:xfrm>
            <a:custGeom>
              <a:rect b="b" l="l" r="r" t="t"/>
              <a:pathLst>
                <a:path extrusionOk="0" h="22" w="4">
                  <a:moveTo>
                    <a:pt x="0" y="1"/>
                  </a:moveTo>
                  <a:lnTo>
                    <a:pt x="4"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58"/>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58"/>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58"/>
            <p:cNvSpPr/>
            <p:nvPr/>
          </p:nvSpPr>
          <p:spPr>
            <a:xfrm>
              <a:off x="2889714" y="201433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58"/>
            <p:cNvSpPr/>
            <p:nvPr/>
          </p:nvSpPr>
          <p:spPr>
            <a:xfrm>
              <a:off x="2893855" y="2010477"/>
              <a:ext cx="54" cy="353"/>
            </a:xfrm>
            <a:custGeom>
              <a:rect b="b" l="l" r="r" t="t"/>
              <a:pathLst>
                <a:path extrusionOk="0" h="26" w="4">
                  <a:moveTo>
                    <a:pt x="0" y="1"/>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58"/>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58"/>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58"/>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58"/>
            <p:cNvSpPr/>
            <p:nvPr/>
          </p:nvSpPr>
          <p:spPr>
            <a:xfrm>
              <a:off x="2333674" y="1784181"/>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58"/>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58"/>
            <p:cNvSpPr/>
            <p:nvPr/>
          </p:nvSpPr>
          <p:spPr>
            <a:xfrm>
              <a:off x="2334530" y="1788403"/>
              <a:ext cx="204" cy="828"/>
            </a:xfrm>
            <a:custGeom>
              <a:rect b="b" l="l" r="r" t="t"/>
              <a:pathLst>
                <a:path extrusionOk="0" h="61" w="15">
                  <a:moveTo>
                    <a:pt x="1" y="1"/>
                  </a:moveTo>
                  <a:lnTo>
                    <a:pt x="15"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58"/>
            <p:cNvSpPr/>
            <p:nvPr/>
          </p:nvSpPr>
          <p:spPr>
            <a:xfrm>
              <a:off x="2334340" y="1787697"/>
              <a:ext cx="204" cy="720"/>
            </a:xfrm>
            <a:custGeom>
              <a:rect b="b" l="l" r="r" t="t"/>
              <a:pathLst>
                <a:path extrusionOk="0" h="53" w="15">
                  <a:moveTo>
                    <a:pt x="1" y="0"/>
                  </a:moveTo>
                  <a:lnTo>
                    <a:pt x="15"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58"/>
            <p:cNvSpPr/>
            <p:nvPr/>
          </p:nvSpPr>
          <p:spPr>
            <a:xfrm>
              <a:off x="2333770" y="17850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58"/>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58"/>
            <p:cNvSpPr/>
            <p:nvPr/>
          </p:nvSpPr>
          <p:spPr>
            <a:xfrm>
              <a:off x="2333865" y="178574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58"/>
            <p:cNvSpPr/>
            <p:nvPr/>
          </p:nvSpPr>
          <p:spPr>
            <a:xfrm>
              <a:off x="2334055" y="1786462"/>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58"/>
            <p:cNvSpPr/>
            <p:nvPr/>
          </p:nvSpPr>
          <p:spPr>
            <a:xfrm>
              <a:off x="2333674" y="178418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58"/>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58"/>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58"/>
            <p:cNvSpPr/>
            <p:nvPr/>
          </p:nvSpPr>
          <p:spPr>
            <a:xfrm>
              <a:off x="2337666" y="17936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58"/>
            <p:cNvSpPr/>
            <p:nvPr/>
          </p:nvSpPr>
          <p:spPr>
            <a:xfrm>
              <a:off x="2338046" y="1793590"/>
              <a:ext cx="679" cy="14"/>
            </a:xfrm>
            <a:custGeom>
              <a:rect b="b" l="l" r="r" t="t"/>
              <a:pathLst>
                <a:path extrusionOk="0" h="1" w="50">
                  <a:moveTo>
                    <a:pt x="1" y="0"/>
                  </a:moveTo>
                  <a:lnTo>
                    <a:pt x="5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58"/>
            <p:cNvSpPr/>
            <p:nvPr/>
          </p:nvSpPr>
          <p:spPr>
            <a:xfrm>
              <a:off x="2342663" y="1794255"/>
              <a:ext cx="353" cy="204"/>
            </a:xfrm>
            <a:custGeom>
              <a:rect b="b" l="l" r="r" t="t"/>
              <a:pathLst>
                <a:path extrusionOk="0" h="15" w="26">
                  <a:moveTo>
                    <a:pt x="1" y="0"/>
                  </a:moveTo>
                  <a:lnTo>
                    <a:pt x="25"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58"/>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58"/>
            <p:cNvSpPr/>
            <p:nvPr/>
          </p:nvSpPr>
          <p:spPr>
            <a:xfrm>
              <a:off x="2343192" y="1794540"/>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58"/>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58"/>
            <p:cNvSpPr/>
            <p:nvPr/>
          </p:nvSpPr>
          <p:spPr>
            <a:xfrm>
              <a:off x="238230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58"/>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58"/>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58"/>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58"/>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58"/>
            <p:cNvSpPr/>
            <p:nvPr/>
          </p:nvSpPr>
          <p:spPr>
            <a:xfrm>
              <a:off x="2397991" y="1811743"/>
              <a:ext cx="204" cy="14"/>
            </a:xfrm>
            <a:custGeom>
              <a:rect b="b" l="l" r="r" t="t"/>
              <a:pathLst>
                <a:path extrusionOk="0" h="1" w="15">
                  <a:moveTo>
                    <a:pt x="0"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58"/>
            <p:cNvSpPr/>
            <p:nvPr/>
          </p:nvSpPr>
          <p:spPr>
            <a:xfrm>
              <a:off x="2393185" y="1816685"/>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58"/>
            <p:cNvSpPr/>
            <p:nvPr/>
          </p:nvSpPr>
          <p:spPr>
            <a:xfrm>
              <a:off x="2399702" y="1812598"/>
              <a:ext cx="204" cy="204"/>
            </a:xfrm>
            <a:custGeom>
              <a:rect b="b" l="l" r="r" t="t"/>
              <a:pathLst>
                <a:path extrusionOk="0" h="15" w="15">
                  <a:moveTo>
                    <a:pt x="1" y="1"/>
                  </a:moveTo>
                  <a:lnTo>
                    <a:pt x="1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58"/>
            <p:cNvSpPr/>
            <p:nvPr/>
          </p:nvSpPr>
          <p:spPr>
            <a:xfrm>
              <a:off x="2399227" y="1812273"/>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58"/>
            <p:cNvSpPr/>
            <p:nvPr/>
          </p:nvSpPr>
          <p:spPr>
            <a:xfrm>
              <a:off x="2398426" y="181183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58"/>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58"/>
            <p:cNvSpPr/>
            <p:nvPr/>
          </p:nvSpPr>
          <p:spPr>
            <a:xfrm>
              <a:off x="2393755" y="181540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58"/>
            <p:cNvSpPr/>
            <p:nvPr/>
          </p:nvSpPr>
          <p:spPr>
            <a:xfrm>
              <a:off x="2400747" y="1813549"/>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58"/>
            <p:cNvSpPr/>
            <p:nvPr/>
          </p:nvSpPr>
          <p:spPr>
            <a:xfrm>
              <a:off x="2393375" y="181616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58"/>
            <p:cNvSpPr/>
            <p:nvPr/>
          </p:nvSpPr>
          <p:spPr>
            <a:xfrm>
              <a:off x="2400177" y="1813033"/>
              <a:ext cx="299" cy="244"/>
            </a:xfrm>
            <a:custGeom>
              <a:rect b="b" l="l" r="r" t="t"/>
              <a:pathLst>
                <a:path extrusionOk="0" h="18" w="22">
                  <a:moveTo>
                    <a:pt x="1" y="0"/>
                  </a:moveTo>
                  <a:lnTo>
                    <a:pt x="2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58"/>
            <p:cNvSpPr/>
            <p:nvPr/>
          </p:nvSpPr>
          <p:spPr>
            <a:xfrm>
              <a:off x="2393565" y="1815735"/>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58"/>
            <p:cNvSpPr/>
            <p:nvPr/>
          </p:nvSpPr>
          <p:spPr>
            <a:xfrm>
              <a:off x="2398806" y="1812028"/>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58"/>
            <p:cNvSpPr/>
            <p:nvPr/>
          </p:nvSpPr>
          <p:spPr>
            <a:xfrm>
              <a:off x="2394420" y="18142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58"/>
            <p:cNvSpPr/>
            <p:nvPr/>
          </p:nvSpPr>
          <p:spPr>
            <a:xfrm>
              <a:off x="2394040" y="181483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58"/>
            <p:cNvSpPr/>
            <p:nvPr/>
          </p:nvSpPr>
          <p:spPr>
            <a:xfrm>
              <a:off x="2394135" y="181464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58"/>
            <p:cNvSpPr/>
            <p:nvPr/>
          </p:nvSpPr>
          <p:spPr>
            <a:xfrm>
              <a:off x="2394230" y="181449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58"/>
            <p:cNvSpPr/>
            <p:nvPr/>
          </p:nvSpPr>
          <p:spPr>
            <a:xfrm>
              <a:off x="2394380" y="181430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58"/>
            <p:cNvSpPr/>
            <p:nvPr/>
          </p:nvSpPr>
          <p:spPr>
            <a:xfrm>
              <a:off x="2394325" y="181440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58"/>
            <p:cNvSpPr/>
            <p:nvPr/>
          </p:nvSpPr>
          <p:spPr>
            <a:xfrm>
              <a:off x="2393904" y="1815070"/>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58"/>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58"/>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58"/>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58"/>
            <p:cNvSpPr/>
            <p:nvPr/>
          </p:nvSpPr>
          <p:spPr>
            <a:xfrm>
              <a:off x="2083563" y="1634394"/>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58"/>
            <p:cNvSpPr/>
            <p:nvPr/>
          </p:nvSpPr>
          <p:spPr>
            <a:xfrm>
              <a:off x="2066972" y="1624699"/>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58"/>
            <p:cNvSpPr/>
            <p:nvPr/>
          </p:nvSpPr>
          <p:spPr>
            <a:xfrm>
              <a:off x="2087840" y="1638630"/>
              <a:ext cx="244" cy="299"/>
            </a:xfrm>
            <a:custGeom>
              <a:rect b="b" l="l" r="r" t="t"/>
              <a:pathLst>
                <a:path extrusionOk="0" h="22" w="18">
                  <a:moveTo>
                    <a:pt x="1"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58"/>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58"/>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58"/>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58"/>
            <p:cNvSpPr/>
            <p:nvPr/>
          </p:nvSpPr>
          <p:spPr>
            <a:xfrm>
              <a:off x="2088411" y="1639295"/>
              <a:ext cx="204" cy="204"/>
            </a:xfrm>
            <a:custGeom>
              <a:rect b="b" l="l" r="r" t="t"/>
              <a:pathLst>
                <a:path extrusionOk="0" h="15" w="15">
                  <a:moveTo>
                    <a:pt x="15"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58"/>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58"/>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58"/>
            <p:cNvSpPr/>
            <p:nvPr/>
          </p:nvSpPr>
          <p:spPr>
            <a:xfrm>
              <a:off x="2088125" y="1638969"/>
              <a:ext cx="204" cy="244"/>
            </a:xfrm>
            <a:custGeom>
              <a:rect b="b" l="l" r="r" t="t"/>
              <a:pathLst>
                <a:path extrusionOk="0" h="18" w="15">
                  <a:moveTo>
                    <a:pt x="1" y="0"/>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58"/>
            <p:cNvSpPr/>
            <p:nvPr/>
          </p:nvSpPr>
          <p:spPr>
            <a:xfrm>
              <a:off x="2088696" y="1639580"/>
              <a:ext cx="258" cy="204"/>
            </a:xfrm>
            <a:custGeom>
              <a:rect b="b" l="l" r="r" t="t"/>
              <a:pathLst>
                <a:path extrusionOk="0" h="15" w="19">
                  <a:moveTo>
                    <a:pt x="1" y="1"/>
                  </a:moveTo>
                  <a:lnTo>
                    <a:pt x="18"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58"/>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58"/>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58"/>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58"/>
            <p:cNvSpPr/>
            <p:nvPr/>
          </p:nvSpPr>
          <p:spPr>
            <a:xfrm>
              <a:off x="2101676" y="165801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58"/>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58"/>
            <p:cNvSpPr/>
            <p:nvPr/>
          </p:nvSpPr>
          <p:spPr>
            <a:xfrm>
              <a:off x="2101296" y="165820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58"/>
            <p:cNvSpPr/>
            <p:nvPr/>
          </p:nvSpPr>
          <p:spPr>
            <a:xfrm>
              <a:off x="2100630" y="1658684"/>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58"/>
            <p:cNvSpPr/>
            <p:nvPr/>
          </p:nvSpPr>
          <p:spPr>
            <a:xfrm>
              <a:off x="2100956" y="1658453"/>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58"/>
            <p:cNvSpPr/>
            <p:nvPr/>
          </p:nvSpPr>
          <p:spPr>
            <a:xfrm>
              <a:off x="2102056" y="1657829"/>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58"/>
            <p:cNvSpPr/>
            <p:nvPr/>
          </p:nvSpPr>
          <p:spPr>
            <a:xfrm>
              <a:off x="2103142" y="1657543"/>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58"/>
            <p:cNvSpPr/>
            <p:nvPr/>
          </p:nvSpPr>
          <p:spPr>
            <a:xfrm>
              <a:off x="2102816" y="1657638"/>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58"/>
            <p:cNvSpPr/>
            <p:nvPr/>
          </p:nvSpPr>
          <p:spPr>
            <a:xfrm>
              <a:off x="2102436" y="1657733"/>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58"/>
            <p:cNvSpPr/>
            <p:nvPr/>
          </p:nvSpPr>
          <p:spPr>
            <a:xfrm>
              <a:off x="2100345" y="165902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58"/>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58"/>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58"/>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58"/>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58"/>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58"/>
            <p:cNvSpPr/>
            <p:nvPr/>
          </p:nvSpPr>
          <p:spPr>
            <a:xfrm>
              <a:off x="2100060" y="1659308"/>
              <a:ext cx="204" cy="244"/>
            </a:xfrm>
            <a:custGeom>
              <a:rect b="b" l="l" r="r" t="t"/>
              <a:pathLst>
                <a:path extrusionOk="0" h="18" w="15">
                  <a:moveTo>
                    <a:pt x="0" y="18"/>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58"/>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58"/>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58"/>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58"/>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58"/>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58"/>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58"/>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58"/>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58"/>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58"/>
            <p:cNvSpPr/>
            <p:nvPr/>
          </p:nvSpPr>
          <p:spPr>
            <a:xfrm>
              <a:off x="1391722" y="1941503"/>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58"/>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58"/>
            <p:cNvSpPr/>
            <p:nvPr/>
          </p:nvSpPr>
          <p:spPr>
            <a:xfrm>
              <a:off x="1391586" y="193893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58"/>
            <p:cNvSpPr/>
            <p:nvPr/>
          </p:nvSpPr>
          <p:spPr>
            <a:xfrm>
              <a:off x="1381403" y="1935230"/>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58"/>
            <p:cNvSpPr/>
            <p:nvPr/>
          </p:nvSpPr>
          <p:spPr>
            <a:xfrm>
              <a:off x="1391396" y="1938516"/>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58"/>
            <p:cNvSpPr/>
            <p:nvPr/>
          </p:nvSpPr>
          <p:spPr>
            <a:xfrm>
              <a:off x="1382163" y="1935665"/>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58"/>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58"/>
            <p:cNvSpPr/>
            <p:nvPr/>
          </p:nvSpPr>
          <p:spPr>
            <a:xfrm>
              <a:off x="1391627" y="1941978"/>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58"/>
            <p:cNvSpPr/>
            <p:nvPr/>
          </p:nvSpPr>
          <p:spPr>
            <a:xfrm>
              <a:off x="1391722" y="1939602"/>
              <a:ext cx="14" cy="109"/>
            </a:xfrm>
            <a:custGeom>
              <a:rect b="b" l="l" r="r" t="t"/>
              <a:pathLst>
                <a:path extrusionOk="0" h="8" w="1">
                  <a:moveTo>
                    <a:pt x="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58"/>
            <p:cNvSpPr/>
            <p:nvPr/>
          </p:nvSpPr>
          <p:spPr>
            <a:xfrm>
              <a:off x="1391722" y="19399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58"/>
            <p:cNvSpPr/>
            <p:nvPr/>
          </p:nvSpPr>
          <p:spPr>
            <a:xfrm>
              <a:off x="1391722" y="193941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58"/>
            <p:cNvSpPr/>
            <p:nvPr/>
          </p:nvSpPr>
          <p:spPr>
            <a:xfrm>
              <a:off x="1391627" y="193912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58"/>
            <p:cNvSpPr/>
            <p:nvPr/>
          </p:nvSpPr>
          <p:spPr>
            <a:xfrm>
              <a:off x="1391491" y="1938652"/>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58"/>
            <p:cNvSpPr/>
            <p:nvPr/>
          </p:nvSpPr>
          <p:spPr>
            <a:xfrm>
              <a:off x="1391532" y="193880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58"/>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58"/>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58"/>
            <p:cNvSpPr/>
            <p:nvPr/>
          </p:nvSpPr>
          <p:spPr>
            <a:xfrm>
              <a:off x="1378552" y="1934660"/>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58"/>
            <p:cNvSpPr/>
            <p:nvPr/>
          </p:nvSpPr>
          <p:spPr>
            <a:xfrm>
              <a:off x="1374370" y="193789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58"/>
            <p:cNvSpPr/>
            <p:nvPr/>
          </p:nvSpPr>
          <p:spPr>
            <a:xfrm>
              <a:off x="1373759" y="1938462"/>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58"/>
            <p:cNvSpPr/>
            <p:nvPr/>
          </p:nvSpPr>
          <p:spPr>
            <a:xfrm>
              <a:off x="1377601" y="193519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58"/>
            <p:cNvSpPr/>
            <p:nvPr/>
          </p:nvSpPr>
          <p:spPr>
            <a:xfrm>
              <a:off x="1378362" y="1934714"/>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58"/>
            <p:cNvSpPr/>
            <p:nvPr/>
          </p:nvSpPr>
          <p:spPr>
            <a:xfrm>
              <a:off x="1377370" y="1935380"/>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58"/>
            <p:cNvSpPr/>
            <p:nvPr/>
          </p:nvSpPr>
          <p:spPr>
            <a:xfrm>
              <a:off x="1377031" y="1935570"/>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58"/>
            <p:cNvSpPr/>
            <p:nvPr/>
          </p:nvSpPr>
          <p:spPr>
            <a:xfrm>
              <a:off x="1376705" y="1935855"/>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58"/>
            <p:cNvSpPr/>
            <p:nvPr/>
          </p:nvSpPr>
          <p:spPr>
            <a:xfrm>
              <a:off x="1375470" y="193690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58"/>
            <p:cNvSpPr/>
            <p:nvPr/>
          </p:nvSpPr>
          <p:spPr>
            <a:xfrm>
              <a:off x="1377846" y="193504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58"/>
            <p:cNvSpPr/>
            <p:nvPr/>
          </p:nvSpPr>
          <p:spPr>
            <a:xfrm>
              <a:off x="1378076" y="1934905"/>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58"/>
            <p:cNvSpPr/>
            <p:nvPr/>
          </p:nvSpPr>
          <p:spPr>
            <a:xfrm>
              <a:off x="1374899" y="1937376"/>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58"/>
            <p:cNvSpPr/>
            <p:nvPr/>
          </p:nvSpPr>
          <p:spPr>
            <a:xfrm>
              <a:off x="1375890" y="1936520"/>
              <a:ext cx="204" cy="109"/>
            </a:xfrm>
            <a:custGeom>
              <a:rect b="b" l="l" r="r" t="t"/>
              <a:pathLst>
                <a:path extrusionOk="0" h="8" w="15">
                  <a:moveTo>
                    <a:pt x="15"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58"/>
            <p:cNvSpPr/>
            <p:nvPr/>
          </p:nvSpPr>
          <p:spPr>
            <a:xfrm>
              <a:off x="1376325" y="193614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58"/>
            <p:cNvSpPr/>
            <p:nvPr/>
          </p:nvSpPr>
          <p:spPr>
            <a:xfrm>
              <a:off x="1378226" y="1934810"/>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58"/>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58"/>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58"/>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58"/>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58"/>
            <p:cNvSpPr/>
            <p:nvPr/>
          </p:nvSpPr>
          <p:spPr>
            <a:xfrm>
              <a:off x="1358213" y="1927342"/>
              <a:ext cx="394" cy="543"/>
            </a:xfrm>
            <a:custGeom>
              <a:rect b="b" l="l" r="r" t="t"/>
              <a:pathLst>
                <a:path extrusionOk="0" h="40" w="29">
                  <a:moveTo>
                    <a:pt x="1" y="39"/>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58"/>
            <p:cNvSpPr/>
            <p:nvPr/>
          </p:nvSpPr>
          <p:spPr>
            <a:xfrm>
              <a:off x="1360874" y="1924206"/>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58"/>
            <p:cNvSpPr/>
            <p:nvPr/>
          </p:nvSpPr>
          <p:spPr>
            <a:xfrm>
              <a:off x="1361064" y="192397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58"/>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58"/>
            <p:cNvSpPr/>
            <p:nvPr/>
          </p:nvSpPr>
          <p:spPr>
            <a:xfrm>
              <a:off x="1358647" y="1926826"/>
              <a:ext cx="339" cy="434"/>
            </a:xfrm>
            <a:custGeom>
              <a:rect b="b" l="l" r="r" t="t"/>
              <a:pathLst>
                <a:path extrusionOk="0" h="32" w="25">
                  <a:moveTo>
                    <a:pt x="0" y="32"/>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58"/>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58"/>
            <p:cNvSpPr/>
            <p:nvPr/>
          </p:nvSpPr>
          <p:spPr>
            <a:xfrm>
              <a:off x="1359788" y="1925441"/>
              <a:ext cx="204" cy="299"/>
            </a:xfrm>
            <a:custGeom>
              <a:rect b="b" l="l" r="r" t="t"/>
              <a:pathLst>
                <a:path extrusionOk="0" h="22" w="15">
                  <a:moveTo>
                    <a:pt x="0" y="22"/>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58"/>
            <p:cNvSpPr/>
            <p:nvPr/>
          </p:nvSpPr>
          <p:spPr>
            <a:xfrm>
              <a:off x="1359448" y="1925876"/>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58"/>
            <p:cNvSpPr/>
            <p:nvPr/>
          </p:nvSpPr>
          <p:spPr>
            <a:xfrm>
              <a:off x="1360113" y="1925115"/>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58"/>
            <p:cNvSpPr/>
            <p:nvPr/>
          </p:nvSpPr>
          <p:spPr>
            <a:xfrm>
              <a:off x="1361213" y="1923785"/>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58"/>
            <p:cNvSpPr/>
            <p:nvPr/>
          </p:nvSpPr>
          <p:spPr>
            <a:xfrm>
              <a:off x="1360643" y="1924450"/>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58"/>
            <p:cNvSpPr/>
            <p:nvPr/>
          </p:nvSpPr>
          <p:spPr>
            <a:xfrm>
              <a:off x="1360399" y="1924735"/>
              <a:ext cx="163" cy="244"/>
            </a:xfrm>
            <a:custGeom>
              <a:rect b="b" l="l" r="r" t="t"/>
              <a:pathLst>
                <a:path extrusionOk="0" h="18" w="12">
                  <a:moveTo>
                    <a:pt x="1"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58"/>
            <p:cNvSpPr/>
            <p:nvPr/>
          </p:nvSpPr>
          <p:spPr>
            <a:xfrm>
              <a:off x="1359068" y="1926351"/>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58"/>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58"/>
            <p:cNvSpPr/>
            <p:nvPr/>
          </p:nvSpPr>
          <p:spPr>
            <a:xfrm>
              <a:off x="1381973" y="1909664"/>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58"/>
            <p:cNvSpPr/>
            <p:nvPr/>
          </p:nvSpPr>
          <p:spPr>
            <a:xfrm>
              <a:off x="1381837" y="1909800"/>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58"/>
            <p:cNvSpPr/>
            <p:nvPr/>
          </p:nvSpPr>
          <p:spPr>
            <a:xfrm>
              <a:off x="1386970" y="1905618"/>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58"/>
            <p:cNvSpPr/>
            <p:nvPr/>
          </p:nvSpPr>
          <p:spPr>
            <a:xfrm>
              <a:off x="1382123" y="1909515"/>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58"/>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58"/>
            <p:cNvSpPr/>
            <p:nvPr/>
          </p:nvSpPr>
          <p:spPr>
            <a:xfrm>
              <a:off x="1387214" y="1905767"/>
              <a:ext cx="244" cy="204"/>
            </a:xfrm>
            <a:custGeom>
              <a:rect b="b" l="l" r="r" t="t"/>
              <a:pathLst>
                <a:path extrusionOk="0" h="15" w="18">
                  <a:moveTo>
                    <a:pt x="0"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58"/>
            <p:cNvSpPr/>
            <p:nvPr/>
          </p:nvSpPr>
          <p:spPr>
            <a:xfrm>
              <a:off x="1382408" y="1909189"/>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58"/>
            <p:cNvSpPr/>
            <p:nvPr/>
          </p:nvSpPr>
          <p:spPr>
            <a:xfrm>
              <a:off x="1381593" y="19099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58"/>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58"/>
            <p:cNvSpPr/>
            <p:nvPr/>
          </p:nvSpPr>
          <p:spPr>
            <a:xfrm>
              <a:off x="1382258" y="190937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58"/>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58"/>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58"/>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58"/>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58"/>
            <p:cNvSpPr/>
            <p:nvPr/>
          </p:nvSpPr>
          <p:spPr>
            <a:xfrm>
              <a:off x="1510797" y="1904382"/>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58"/>
            <p:cNvSpPr/>
            <p:nvPr/>
          </p:nvSpPr>
          <p:spPr>
            <a:xfrm>
              <a:off x="1511598" y="1896453"/>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58"/>
            <p:cNvSpPr/>
            <p:nvPr/>
          </p:nvSpPr>
          <p:spPr>
            <a:xfrm>
              <a:off x="1510647" y="1905998"/>
              <a:ext cx="14" cy="448"/>
            </a:xfrm>
            <a:custGeom>
              <a:rect b="b" l="l" r="r" t="t"/>
              <a:pathLst>
                <a:path extrusionOk="0" h="33" w="1">
                  <a:moveTo>
                    <a:pt x="1" y="3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58"/>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58"/>
            <p:cNvSpPr/>
            <p:nvPr/>
          </p:nvSpPr>
          <p:spPr>
            <a:xfrm>
              <a:off x="1510932" y="190282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58"/>
            <p:cNvSpPr/>
            <p:nvPr/>
          </p:nvSpPr>
          <p:spPr>
            <a:xfrm>
              <a:off x="1511082" y="1901056"/>
              <a:ext cx="54" cy="353"/>
            </a:xfrm>
            <a:custGeom>
              <a:rect b="b" l="l" r="r" t="t"/>
              <a:pathLst>
                <a:path extrusionOk="0" h="26" w="4">
                  <a:moveTo>
                    <a:pt x="0" y="2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58"/>
            <p:cNvSpPr/>
            <p:nvPr/>
          </p:nvSpPr>
          <p:spPr>
            <a:xfrm>
              <a:off x="1511462" y="1897824"/>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58"/>
            <p:cNvSpPr/>
            <p:nvPr/>
          </p:nvSpPr>
          <p:spPr>
            <a:xfrm>
              <a:off x="1511272" y="1899399"/>
              <a:ext cx="54" cy="339"/>
            </a:xfrm>
            <a:custGeom>
              <a:rect b="b" l="l" r="r" t="t"/>
              <a:pathLst>
                <a:path extrusionOk="0" h="25" w="4">
                  <a:moveTo>
                    <a:pt x="0" y="25"/>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58"/>
            <p:cNvSpPr/>
            <p:nvPr/>
          </p:nvSpPr>
          <p:spPr>
            <a:xfrm>
              <a:off x="1511788" y="1895068"/>
              <a:ext cx="14" cy="163"/>
            </a:xfrm>
            <a:custGeom>
              <a:rect b="b" l="l" r="r" t="t"/>
              <a:pathLst>
                <a:path extrusionOk="0" h="12"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58"/>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58"/>
            <p:cNvSpPr/>
            <p:nvPr/>
          </p:nvSpPr>
          <p:spPr>
            <a:xfrm>
              <a:off x="1418863" y="1933615"/>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58"/>
            <p:cNvSpPr/>
            <p:nvPr/>
          </p:nvSpPr>
          <p:spPr>
            <a:xfrm>
              <a:off x="1419488" y="1933194"/>
              <a:ext cx="244" cy="149"/>
            </a:xfrm>
            <a:custGeom>
              <a:rect b="b" l="l" r="r" t="t"/>
              <a:pathLst>
                <a:path extrusionOk="0" h="11" w="18">
                  <a:moveTo>
                    <a:pt x="0"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58"/>
            <p:cNvSpPr/>
            <p:nvPr/>
          </p:nvSpPr>
          <p:spPr>
            <a:xfrm>
              <a:off x="1421429" y="1932189"/>
              <a:ext cx="353" cy="163"/>
            </a:xfrm>
            <a:custGeom>
              <a:rect b="b" l="l" r="r" t="t"/>
              <a:pathLst>
                <a:path extrusionOk="0" h="12" w="26">
                  <a:moveTo>
                    <a:pt x="1" y="1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58"/>
            <p:cNvSpPr/>
            <p:nvPr/>
          </p:nvSpPr>
          <p:spPr>
            <a:xfrm>
              <a:off x="1420058" y="1932814"/>
              <a:ext cx="394" cy="204"/>
            </a:xfrm>
            <a:custGeom>
              <a:rect b="b" l="l" r="r" t="t"/>
              <a:pathLst>
                <a:path extrusionOk="0" h="15" w="29">
                  <a:moveTo>
                    <a:pt x="0" y="14"/>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58"/>
            <p:cNvSpPr/>
            <p:nvPr/>
          </p:nvSpPr>
          <p:spPr>
            <a:xfrm>
              <a:off x="1423575" y="193161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58"/>
            <p:cNvSpPr/>
            <p:nvPr/>
          </p:nvSpPr>
          <p:spPr>
            <a:xfrm>
              <a:off x="1422190" y="1931958"/>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58"/>
            <p:cNvSpPr/>
            <p:nvPr/>
          </p:nvSpPr>
          <p:spPr>
            <a:xfrm>
              <a:off x="1422814" y="1931768"/>
              <a:ext cx="394" cy="109"/>
            </a:xfrm>
            <a:custGeom>
              <a:rect b="b" l="l" r="r" t="t"/>
              <a:pathLst>
                <a:path extrusionOk="0" h="8" w="29">
                  <a:moveTo>
                    <a:pt x="0" y="7"/>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58"/>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58"/>
            <p:cNvSpPr/>
            <p:nvPr/>
          </p:nvSpPr>
          <p:spPr>
            <a:xfrm>
              <a:off x="1420669" y="1932433"/>
              <a:ext cx="489" cy="244"/>
            </a:xfrm>
            <a:custGeom>
              <a:rect b="b" l="l" r="r" t="t"/>
              <a:pathLst>
                <a:path extrusionOk="0" h="18" w="36">
                  <a:moveTo>
                    <a:pt x="1" y="18"/>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58"/>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58"/>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58"/>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58"/>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58"/>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58"/>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58"/>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58"/>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58"/>
            <p:cNvSpPr/>
            <p:nvPr/>
          </p:nvSpPr>
          <p:spPr>
            <a:xfrm>
              <a:off x="1644983" y="2301999"/>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58"/>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58"/>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58"/>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58"/>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58"/>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58"/>
            <p:cNvSpPr/>
            <p:nvPr/>
          </p:nvSpPr>
          <p:spPr>
            <a:xfrm>
              <a:off x="1617312" y="2278700"/>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58"/>
            <p:cNvSpPr/>
            <p:nvPr/>
          </p:nvSpPr>
          <p:spPr>
            <a:xfrm>
              <a:off x="1618032" y="2278660"/>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58"/>
            <p:cNvSpPr/>
            <p:nvPr/>
          </p:nvSpPr>
          <p:spPr>
            <a:xfrm>
              <a:off x="1645024" y="2299718"/>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58"/>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58"/>
            <p:cNvSpPr/>
            <p:nvPr/>
          </p:nvSpPr>
          <p:spPr>
            <a:xfrm>
              <a:off x="1644983" y="2301429"/>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58"/>
            <p:cNvSpPr/>
            <p:nvPr/>
          </p:nvSpPr>
          <p:spPr>
            <a:xfrm>
              <a:off x="1645119" y="2298673"/>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58"/>
            <p:cNvSpPr/>
            <p:nvPr/>
          </p:nvSpPr>
          <p:spPr>
            <a:xfrm>
              <a:off x="1618697" y="2278565"/>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58"/>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58"/>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58"/>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58"/>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58"/>
            <p:cNvSpPr/>
            <p:nvPr/>
          </p:nvSpPr>
          <p:spPr>
            <a:xfrm>
              <a:off x="1639946" y="22405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58"/>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58"/>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58"/>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58"/>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58"/>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58"/>
            <p:cNvSpPr/>
            <p:nvPr/>
          </p:nvSpPr>
          <p:spPr>
            <a:xfrm>
              <a:off x="1644358" y="224490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58"/>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58"/>
            <p:cNvSpPr/>
            <p:nvPr/>
          </p:nvSpPr>
          <p:spPr>
            <a:xfrm>
              <a:off x="1614081" y="2280031"/>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58"/>
            <p:cNvSpPr/>
            <p:nvPr/>
          </p:nvSpPr>
          <p:spPr>
            <a:xfrm>
              <a:off x="1611284" y="2310119"/>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58"/>
            <p:cNvSpPr/>
            <p:nvPr/>
          </p:nvSpPr>
          <p:spPr>
            <a:xfrm>
              <a:off x="1611379" y="230973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58"/>
            <p:cNvSpPr/>
            <p:nvPr/>
          </p:nvSpPr>
          <p:spPr>
            <a:xfrm>
              <a:off x="1611379" y="23095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58"/>
            <p:cNvSpPr/>
            <p:nvPr/>
          </p:nvSpPr>
          <p:spPr>
            <a:xfrm>
              <a:off x="1613700" y="2281226"/>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58"/>
            <p:cNvSpPr/>
            <p:nvPr/>
          </p:nvSpPr>
          <p:spPr>
            <a:xfrm>
              <a:off x="1611134" y="231055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58"/>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58"/>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58"/>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58"/>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58"/>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58"/>
            <p:cNvSpPr/>
            <p:nvPr/>
          </p:nvSpPr>
          <p:spPr>
            <a:xfrm>
              <a:off x="1542351" y="2224132"/>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58"/>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58"/>
            <p:cNvSpPr/>
            <p:nvPr/>
          </p:nvSpPr>
          <p:spPr>
            <a:xfrm>
              <a:off x="1542256" y="2224513"/>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58"/>
            <p:cNvSpPr/>
            <p:nvPr/>
          </p:nvSpPr>
          <p:spPr>
            <a:xfrm>
              <a:off x="1542066" y="2225137"/>
              <a:ext cx="68" cy="204"/>
            </a:xfrm>
            <a:custGeom>
              <a:rect b="b" l="l" r="r" t="t"/>
              <a:pathLst>
                <a:path extrusionOk="0" h="15" w="5">
                  <a:moveTo>
                    <a:pt x="4"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58"/>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58"/>
            <p:cNvSpPr/>
            <p:nvPr/>
          </p:nvSpPr>
          <p:spPr>
            <a:xfrm>
              <a:off x="1542161" y="2224893"/>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58"/>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58"/>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58"/>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58"/>
            <p:cNvSpPr/>
            <p:nvPr/>
          </p:nvSpPr>
          <p:spPr>
            <a:xfrm>
              <a:off x="1542921" y="2220955"/>
              <a:ext cx="68" cy="339"/>
            </a:xfrm>
            <a:custGeom>
              <a:rect b="b" l="l" r="r" t="t"/>
              <a:pathLst>
                <a:path extrusionOk="0" h="25" w="5">
                  <a:moveTo>
                    <a:pt x="4"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58"/>
            <p:cNvSpPr/>
            <p:nvPr/>
          </p:nvSpPr>
          <p:spPr>
            <a:xfrm>
              <a:off x="1532996" y="250510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58"/>
            <p:cNvSpPr/>
            <p:nvPr/>
          </p:nvSpPr>
          <p:spPr>
            <a:xfrm>
              <a:off x="1542826" y="2221566"/>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58"/>
            <p:cNvSpPr/>
            <p:nvPr/>
          </p:nvSpPr>
          <p:spPr>
            <a:xfrm>
              <a:off x="1540830" y="2504861"/>
              <a:ext cx="638" cy="68"/>
            </a:xfrm>
            <a:custGeom>
              <a:rect b="b" l="l" r="r" t="t"/>
              <a:pathLst>
                <a:path extrusionOk="0" h="5" w="47">
                  <a:moveTo>
                    <a:pt x="1" y="1"/>
                  </a:moveTo>
                  <a:lnTo>
                    <a:pt x="46"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58"/>
            <p:cNvSpPr/>
            <p:nvPr/>
          </p:nvSpPr>
          <p:spPr>
            <a:xfrm>
              <a:off x="1543111" y="2219530"/>
              <a:ext cx="68" cy="299"/>
            </a:xfrm>
            <a:custGeom>
              <a:rect b="b" l="l" r="r" t="t"/>
              <a:pathLst>
                <a:path extrusionOk="0" h="22" w="5">
                  <a:moveTo>
                    <a:pt x="4"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58"/>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58"/>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58"/>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58"/>
            <p:cNvSpPr/>
            <p:nvPr/>
          </p:nvSpPr>
          <p:spPr>
            <a:xfrm>
              <a:off x="1542541" y="2223141"/>
              <a:ext cx="109" cy="339"/>
            </a:xfrm>
            <a:custGeom>
              <a:rect b="b" l="l" r="r" t="t"/>
              <a:pathLst>
                <a:path extrusionOk="0" h="25" w="8">
                  <a:moveTo>
                    <a:pt x="8"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58"/>
            <p:cNvSpPr/>
            <p:nvPr/>
          </p:nvSpPr>
          <p:spPr>
            <a:xfrm>
              <a:off x="1542785" y="2222137"/>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58"/>
            <p:cNvSpPr/>
            <p:nvPr/>
          </p:nvSpPr>
          <p:spPr>
            <a:xfrm>
              <a:off x="1541590" y="25049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58"/>
            <p:cNvSpPr/>
            <p:nvPr/>
          </p:nvSpPr>
          <p:spPr>
            <a:xfrm>
              <a:off x="1542636" y="2222666"/>
              <a:ext cx="109" cy="299"/>
            </a:xfrm>
            <a:custGeom>
              <a:rect b="b" l="l" r="r" t="t"/>
              <a:pathLst>
                <a:path extrusionOk="0" h="22" w="8">
                  <a:moveTo>
                    <a:pt x="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58"/>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58"/>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58"/>
            <p:cNvSpPr/>
            <p:nvPr/>
          </p:nvSpPr>
          <p:spPr>
            <a:xfrm>
              <a:off x="1523858" y="247486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58"/>
            <p:cNvSpPr/>
            <p:nvPr/>
          </p:nvSpPr>
          <p:spPr>
            <a:xfrm>
              <a:off x="1525243" y="2475724"/>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58"/>
            <p:cNvSpPr/>
            <p:nvPr/>
          </p:nvSpPr>
          <p:spPr>
            <a:xfrm>
              <a:off x="1524483" y="247524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58"/>
            <p:cNvSpPr/>
            <p:nvPr/>
          </p:nvSpPr>
          <p:spPr>
            <a:xfrm>
              <a:off x="1523057" y="2474488"/>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58"/>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58"/>
            <p:cNvSpPr/>
            <p:nvPr/>
          </p:nvSpPr>
          <p:spPr>
            <a:xfrm>
              <a:off x="1542215" y="250495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58"/>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58"/>
            <p:cNvSpPr/>
            <p:nvPr/>
          </p:nvSpPr>
          <p:spPr>
            <a:xfrm>
              <a:off x="153246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58"/>
            <p:cNvSpPr/>
            <p:nvPr/>
          </p:nvSpPr>
          <p:spPr>
            <a:xfrm>
              <a:off x="153265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58"/>
            <p:cNvSpPr/>
            <p:nvPr/>
          </p:nvSpPr>
          <p:spPr>
            <a:xfrm>
              <a:off x="1542785" y="2505105"/>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58"/>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58"/>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58"/>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58"/>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58"/>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58"/>
            <p:cNvSpPr/>
            <p:nvPr/>
          </p:nvSpPr>
          <p:spPr>
            <a:xfrm>
              <a:off x="1613184" y="2195620"/>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58"/>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58"/>
            <p:cNvSpPr/>
            <p:nvPr/>
          </p:nvSpPr>
          <p:spPr>
            <a:xfrm>
              <a:off x="1613035" y="2195335"/>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58"/>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58"/>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58"/>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58"/>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58"/>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58"/>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58"/>
            <p:cNvSpPr/>
            <p:nvPr/>
          </p:nvSpPr>
          <p:spPr>
            <a:xfrm>
              <a:off x="1613280" y="2195810"/>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58"/>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58"/>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58"/>
            <p:cNvSpPr/>
            <p:nvPr/>
          </p:nvSpPr>
          <p:spPr>
            <a:xfrm>
              <a:off x="1581101" y="2216013"/>
              <a:ext cx="489" cy="489"/>
            </a:xfrm>
            <a:custGeom>
              <a:rect b="b" l="l" r="r" t="t"/>
              <a:pathLst>
                <a:path extrusionOk="0" h="36" w="36">
                  <a:moveTo>
                    <a:pt x="35" y="3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58"/>
            <p:cNvSpPr/>
            <p:nvPr/>
          </p:nvSpPr>
          <p:spPr>
            <a:xfrm>
              <a:off x="1580436" y="2215294"/>
              <a:ext cx="489" cy="489"/>
            </a:xfrm>
            <a:custGeom>
              <a:rect b="b" l="l" r="r" t="t"/>
              <a:pathLst>
                <a:path extrusionOk="0" h="36" w="36">
                  <a:moveTo>
                    <a:pt x="35" y="36"/>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58"/>
            <p:cNvSpPr/>
            <p:nvPr/>
          </p:nvSpPr>
          <p:spPr>
            <a:xfrm>
              <a:off x="1581807" y="2216719"/>
              <a:ext cx="448" cy="489"/>
            </a:xfrm>
            <a:custGeom>
              <a:rect b="b" l="l" r="r" t="t"/>
              <a:pathLst>
                <a:path extrusionOk="0" h="36" w="33">
                  <a:moveTo>
                    <a:pt x="32"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58"/>
            <p:cNvSpPr/>
            <p:nvPr/>
          </p:nvSpPr>
          <p:spPr>
            <a:xfrm>
              <a:off x="1582472" y="2217439"/>
              <a:ext cx="543" cy="530"/>
            </a:xfrm>
            <a:custGeom>
              <a:rect b="b" l="l" r="r" t="t"/>
              <a:pathLst>
                <a:path extrusionOk="0" h="39" w="40">
                  <a:moveTo>
                    <a:pt x="39"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58"/>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58"/>
            <p:cNvSpPr/>
            <p:nvPr/>
          </p:nvSpPr>
          <p:spPr>
            <a:xfrm>
              <a:off x="1579662" y="2214438"/>
              <a:ext cx="638" cy="679"/>
            </a:xfrm>
            <a:custGeom>
              <a:rect b="b" l="l" r="r" t="t"/>
              <a:pathLst>
                <a:path extrusionOk="0" h="50" w="47">
                  <a:moveTo>
                    <a:pt x="46"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58"/>
            <p:cNvSpPr/>
            <p:nvPr/>
          </p:nvSpPr>
          <p:spPr>
            <a:xfrm>
              <a:off x="1579146" y="2213773"/>
              <a:ext cx="530" cy="679"/>
            </a:xfrm>
            <a:custGeom>
              <a:rect b="b" l="l" r="r" t="t"/>
              <a:pathLst>
                <a:path extrusionOk="0" h="50" w="39">
                  <a:moveTo>
                    <a:pt x="39" y="50"/>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58"/>
            <p:cNvSpPr/>
            <p:nvPr/>
          </p:nvSpPr>
          <p:spPr>
            <a:xfrm>
              <a:off x="1578290" y="2212687"/>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58"/>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58"/>
            <p:cNvSpPr/>
            <p:nvPr/>
          </p:nvSpPr>
          <p:spPr>
            <a:xfrm>
              <a:off x="1578616" y="2213108"/>
              <a:ext cx="394" cy="489"/>
            </a:xfrm>
            <a:custGeom>
              <a:rect b="b" l="l" r="r" t="t"/>
              <a:pathLst>
                <a:path extrusionOk="0" h="36" w="29">
                  <a:moveTo>
                    <a:pt x="29"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58"/>
            <p:cNvSpPr/>
            <p:nvPr/>
          </p:nvSpPr>
          <p:spPr>
            <a:xfrm>
              <a:off x="1622254" y="225441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58"/>
            <p:cNvSpPr/>
            <p:nvPr/>
          </p:nvSpPr>
          <p:spPr>
            <a:xfrm>
              <a:off x="1618982" y="2254275"/>
              <a:ext cx="774" cy="109"/>
            </a:xfrm>
            <a:custGeom>
              <a:rect b="b" l="l" r="r" t="t"/>
              <a:pathLst>
                <a:path extrusionOk="0" h="8" w="57">
                  <a:moveTo>
                    <a:pt x="56"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58"/>
            <p:cNvSpPr/>
            <p:nvPr/>
          </p:nvSpPr>
          <p:spPr>
            <a:xfrm>
              <a:off x="1621263" y="22542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58"/>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58"/>
            <p:cNvSpPr/>
            <p:nvPr/>
          </p:nvSpPr>
          <p:spPr>
            <a:xfrm>
              <a:off x="1622824" y="2254600"/>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58"/>
            <p:cNvSpPr/>
            <p:nvPr/>
          </p:nvSpPr>
          <p:spPr>
            <a:xfrm>
              <a:off x="1621779" y="225431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58"/>
            <p:cNvSpPr/>
            <p:nvPr/>
          </p:nvSpPr>
          <p:spPr>
            <a:xfrm>
              <a:off x="1584712" y="2219475"/>
              <a:ext cx="489" cy="448"/>
            </a:xfrm>
            <a:custGeom>
              <a:rect b="b" l="l" r="r" t="t"/>
              <a:pathLst>
                <a:path extrusionOk="0" h="33" w="36">
                  <a:moveTo>
                    <a:pt x="35"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58"/>
            <p:cNvSpPr/>
            <p:nvPr/>
          </p:nvSpPr>
          <p:spPr>
            <a:xfrm>
              <a:off x="1583137" y="2218050"/>
              <a:ext cx="679" cy="679"/>
            </a:xfrm>
            <a:custGeom>
              <a:rect b="b" l="l" r="r" t="t"/>
              <a:pathLst>
                <a:path extrusionOk="0" h="50" w="50">
                  <a:moveTo>
                    <a:pt x="50"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58"/>
            <p:cNvSpPr/>
            <p:nvPr/>
          </p:nvSpPr>
          <p:spPr>
            <a:xfrm>
              <a:off x="1586084" y="2220616"/>
              <a:ext cx="448" cy="299"/>
            </a:xfrm>
            <a:custGeom>
              <a:rect b="b" l="l" r="r" t="t"/>
              <a:pathLst>
                <a:path extrusionOk="0" h="22" w="33">
                  <a:moveTo>
                    <a:pt x="32"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58"/>
            <p:cNvSpPr/>
            <p:nvPr/>
          </p:nvSpPr>
          <p:spPr>
            <a:xfrm>
              <a:off x="1583952" y="2218810"/>
              <a:ext cx="584" cy="543"/>
            </a:xfrm>
            <a:custGeom>
              <a:rect b="b" l="l" r="r" t="t"/>
              <a:pathLst>
                <a:path extrusionOk="0" h="40" w="43">
                  <a:moveTo>
                    <a:pt x="42" y="3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58"/>
            <p:cNvSpPr/>
            <p:nvPr/>
          </p:nvSpPr>
          <p:spPr>
            <a:xfrm>
              <a:off x="1585418" y="2220100"/>
              <a:ext cx="448" cy="339"/>
            </a:xfrm>
            <a:custGeom>
              <a:rect b="b" l="l" r="r" t="t"/>
              <a:pathLst>
                <a:path extrusionOk="0" h="25" w="33">
                  <a:moveTo>
                    <a:pt x="3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58"/>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58"/>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58"/>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58"/>
            <p:cNvSpPr/>
            <p:nvPr/>
          </p:nvSpPr>
          <p:spPr>
            <a:xfrm>
              <a:off x="1638140" y="223916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58"/>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58"/>
            <p:cNvSpPr/>
            <p:nvPr/>
          </p:nvSpPr>
          <p:spPr>
            <a:xfrm>
              <a:off x="1408599" y="1961951"/>
              <a:ext cx="434" cy="54"/>
            </a:xfrm>
            <a:custGeom>
              <a:rect b="b" l="l" r="r" t="t"/>
              <a:pathLst>
                <a:path extrusionOk="0" h="4" w="32">
                  <a:moveTo>
                    <a:pt x="0"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58"/>
            <p:cNvSpPr/>
            <p:nvPr/>
          </p:nvSpPr>
          <p:spPr>
            <a:xfrm>
              <a:off x="140755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58"/>
            <p:cNvSpPr/>
            <p:nvPr/>
          </p:nvSpPr>
          <p:spPr>
            <a:xfrm>
              <a:off x="1418918" y="1963988"/>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58"/>
            <p:cNvSpPr/>
            <p:nvPr/>
          </p:nvSpPr>
          <p:spPr>
            <a:xfrm>
              <a:off x="140812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58"/>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58"/>
            <p:cNvSpPr/>
            <p:nvPr/>
          </p:nvSpPr>
          <p:spPr>
            <a:xfrm>
              <a:off x="1419773" y="196404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58"/>
            <p:cNvSpPr/>
            <p:nvPr/>
          </p:nvSpPr>
          <p:spPr>
            <a:xfrm>
              <a:off x="1420533" y="196398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58"/>
            <p:cNvSpPr/>
            <p:nvPr/>
          </p:nvSpPr>
          <p:spPr>
            <a:xfrm>
              <a:off x="1418442" y="1963893"/>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58"/>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58"/>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58"/>
            <p:cNvSpPr/>
            <p:nvPr/>
          </p:nvSpPr>
          <p:spPr>
            <a:xfrm>
              <a:off x="1409115" y="1961992"/>
              <a:ext cx="353" cy="68"/>
            </a:xfrm>
            <a:custGeom>
              <a:rect b="b" l="l" r="r" t="t"/>
              <a:pathLst>
                <a:path extrusionOk="0" h="5" w="26">
                  <a:moveTo>
                    <a:pt x="1"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58"/>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58"/>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58"/>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58"/>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58"/>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58"/>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58"/>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58"/>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58"/>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58"/>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58"/>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58"/>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58"/>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58"/>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58"/>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58"/>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58"/>
            <p:cNvSpPr/>
            <p:nvPr/>
          </p:nvSpPr>
          <p:spPr>
            <a:xfrm>
              <a:off x="1540124" y="202954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58"/>
            <p:cNvSpPr/>
            <p:nvPr/>
          </p:nvSpPr>
          <p:spPr>
            <a:xfrm>
              <a:off x="1536363" y="2030436"/>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58"/>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58"/>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58"/>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58"/>
            <p:cNvSpPr/>
            <p:nvPr/>
          </p:nvSpPr>
          <p:spPr>
            <a:xfrm>
              <a:off x="1539459" y="2029676"/>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58"/>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58"/>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58"/>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58"/>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58"/>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58"/>
            <p:cNvSpPr/>
            <p:nvPr/>
          </p:nvSpPr>
          <p:spPr>
            <a:xfrm>
              <a:off x="1523532" y="207460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58"/>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58"/>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58"/>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58"/>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58"/>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58"/>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58"/>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58"/>
            <p:cNvSpPr/>
            <p:nvPr/>
          </p:nvSpPr>
          <p:spPr>
            <a:xfrm>
              <a:off x="1467063" y="1987667"/>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58"/>
            <p:cNvSpPr/>
            <p:nvPr/>
          </p:nvSpPr>
          <p:spPr>
            <a:xfrm>
              <a:off x="1467783" y="1986906"/>
              <a:ext cx="244" cy="299"/>
            </a:xfrm>
            <a:custGeom>
              <a:rect b="b" l="l" r="r" t="t"/>
              <a:pathLst>
                <a:path extrusionOk="0" h="22" w="18">
                  <a:moveTo>
                    <a:pt x="0" y="2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58"/>
            <p:cNvSpPr/>
            <p:nvPr/>
          </p:nvSpPr>
          <p:spPr>
            <a:xfrm>
              <a:off x="1466724" y="1987993"/>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58"/>
            <p:cNvSpPr/>
            <p:nvPr/>
          </p:nvSpPr>
          <p:spPr>
            <a:xfrm>
              <a:off x="1467389" y="1987287"/>
              <a:ext cx="258" cy="244"/>
            </a:xfrm>
            <a:custGeom>
              <a:rect b="b" l="l" r="r" t="t"/>
              <a:pathLst>
                <a:path extrusionOk="0" h="18" w="19">
                  <a:moveTo>
                    <a:pt x="1" y="18"/>
                  </a:moveTo>
                  <a:lnTo>
                    <a:pt x="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58"/>
            <p:cNvSpPr/>
            <p:nvPr/>
          </p:nvSpPr>
          <p:spPr>
            <a:xfrm>
              <a:off x="1468163" y="1986662"/>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58"/>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58"/>
            <p:cNvSpPr/>
            <p:nvPr/>
          </p:nvSpPr>
          <p:spPr>
            <a:xfrm>
              <a:off x="1465828" y="198899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58"/>
            <p:cNvSpPr/>
            <p:nvPr/>
          </p:nvSpPr>
          <p:spPr>
            <a:xfrm>
              <a:off x="1466059" y="1988658"/>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58"/>
            <p:cNvSpPr/>
            <p:nvPr/>
          </p:nvSpPr>
          <p:spPr>
            <a:xfrm>
              <a:off x="1466398" y="1988332"/>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58"/>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58"/>
            <p:cNvSpPr/>
            <p:nvPr/>
          </p:nvSpPr>
          <p:spPr>
            <a:xfrm>
              <a:off x="1468448" y="1986377"/>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58"/>
            <p:cNvSpPr/>
            <p:nvPr/>
          </p:nvSpPr>
          <p:spPr>
            <a:xfrm>
              <a:off x="1469154" y="1985766"/>
              <a:ext cx="204" cy="149"/>
            </a:xfrm>
            <a:custGeom>
              <a:rect b="b" l="l" r="r" t="t"/>
              <a:pathLst>
                <a:path extrusionOk="0" h="11" w="15">
                  <a:moveTo>
                    <a:pt x="1" y="1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58"/>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58"/>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58"/>
            <p:cNvSpPr/>
            <p:nvPr/>
          </p:nvSpPr>
          <p:spPr>
            <a:xfrm>
              <a:off x="1468679" y="198614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58"/>
            <p:cNvSpPr/>
            <p:nvPr/>
          </p:nvSpPr>
          <p:spPr>
            <a:xfrm>
              <a:off x="1468964" y="198595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58"/>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58"/>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58"/>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58"/>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58"/>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58"/>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58"/>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58"/>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58"/>
            <p:cNvSpPr/>
            <p:nvPr/>
          </p:nvSpPr>
          <p:spPr>
            <a:xfrm>
              <a:off x="1529425" y="2128126"/>
              <a:ext cx="394" cy="149"/>
            </a:xfrm>
            <a:custGeom>
              <a:rect b="b" l="l" r="r" t="t"/>
              <a:pathLst>
                <a:path extrusionOk="0" h="11" w="29">
                  <a:moveTo>
                    <a:pt x="1" y="0"/>
                  </a:moveTo>
                  <a:lnTo>
                    <a:pt x="29"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58"/>
            <p:cNvSpPr/>
            <p:nvPr/>
          </p:nvSpPr>
          <p:spPr>
            <a:xfrm>
              <a:off x="1575290" y="214080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58"/>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58"/>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58"/>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58"/>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58"/>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58"/>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58"/>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58"/>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58"/>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58"/>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58"/>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58"/>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58"/>
            <p:cNvSpPr/>
            <p:nvPr/>
          </p:nvSpPr>
          <p:spPr>
            <a:xfrm>
              <a:off x="1530090" y="21798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58"/>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58"/>
            <p:cNvSpPr/>
            <p:nvPr/>
          </p:nvSpPr>
          <p:spPr>
            <a:xfrm>
              <a:off x="1579281" y="2208980"/>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58"/>
            <p:cNvSpPr/>
            <p:nvPr/>
          </p:nvSpPr>
          <p:spPr>
            <a:xfrm>
              <a:off x="1579376" y="2208641"/>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58"/>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58"/>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58"/>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58"/>
            <p:cNvSpPr/>
            <p:nvPr/>
          </p:nvSpPr>
          <p:spPr>
            <a:xfrm>
              <a:off x="1579526" y="220826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58"/>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58"/>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58"/>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58"/>
            <p:cNvSpPr/>
            <p:nvPr/>
          </p:nvSpPr>
          <p:spPr>
            <a:xfrm>
              <a:off x="1518685" y="2074223"/>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58"/>
            <p:cNvSpPr/>
            <p:nvPr/>
          </p:nvSpPr>
          <p:spPr>
            <a:xfrm>
              <a:off x="1517545" y="2074549"/>
              <a:ext cx="299" cy="163"/>
            </a:xfrm>
            <a:custGeom>
              <a:rect b="b" l="l" r="r" t="t"/>
              <a:pathLst>
                <a:path extrusionOk="0" h="12" w="22">
                  <a:moveTo>
                    <a:pt x="0" y="1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58"/>
            <p:cNvSpPr/>
            <p:nvPr/>
          </p:nvSpPr>
          <p:spPr>
            <a:xfrm>
              <a:off x="1518305" y="2074318"/>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58"/>
            <p:cNvSpPr/>
            <p:nvPr/>
          </p:nvSpPr>
          <p:spPr>
            <a:xfrm>
              <a:off x="1517110" y="207479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58"/>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58"/>
            <p:cNvSpPr/>
            <p:nvPr/>
          </p:nvSpPr>
          <p:spPr>
            <a:xfrm>
              <a:off x="1519065" y="207422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58"/>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58"/>
            <p:cNvSpPr/>
            <p:nvPr/>
          </p:nvSpPr>
          <p:spPr>
            <a:xfrm>
              <a:off x="1517925" y="2074413"/>
              <a:ext cx="299" cy="109"/>
            </a:xfrm>
            <a:custGeom>
              <a:rect b="b" l="l" r="r" t="t"/>
              <a:pathLst>
                <a:path extrusionOk="0" h="8" w="22">
                  <a:moveTo>
                    <a:pt x="0" y="7"/>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58"/>
            <p:cNvSpPr/>
            <p:nvPr/>
          </p:nvSpPr>
          <p:spPr>
            <a:xfrm>
              <a:off x="1522052" y="2182355"/>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58"/>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58"/>
            <p:cNvSpPr/>
            <p:nvPr/>
          </p:nvSpPr>
          <p:spPr>
            <a:xfrm>
              <a:off x="1485176" y="204622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58"/>
            <p:cNvSpPr/>
            <p:nvPr/>
          </p:nvSpPr>
          <p:spPr>
            <a:xfrm>
              <a:off x="1485692"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58"/>
            <p:cNvSpPr/>
            <p:nvPr/>
          </p:nvSpPr>
          <p:spPr>
            <a:xfrm>
              <a:off x="1486411" y="204626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58"/>
            <p:cNvSpPr/>
            <p:nvPr/>
          </p:nvSpPr>
          <p:spPr>
            <a:xfrm>
              <a:off x="1486982"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58"/>
            <p:cNvSpPr/>
            <p:nvPr/>
          </p:nvSpPr>
          <p:spPr>
            <a:xfrm>
              <a:off x="1486506" y="2046322"/>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58"/>
            <p:cNvSpPr/>
            <p:nvPr/>
          </p:nvSpPr>
          <p:spPr>
            <a:xfrm>
              <a:off x="1486792" y="204641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58"/>
            <p:cNvSpPr/>
            <p:nvPr/>
          </p:nvSpPr>
          <p:spPr>
            <a:xfrm>
              <a:off x="1486887"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58"/>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58"/>
            <p:cNvSpPr/>
            <p:nvPr/>
          </p:nvSpPr>
          <p:spPr>
            <a:xfrm>
              <a:off x="1484171" y="204626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58"/>
            <p:cNvSpPr/>
            <p:nvPr/>
          </p:nvSpPr>
          <p:spPr>
            <a:xfrm>
              <a:off x="1485407"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58"/>
            <p:cNvSpPr/>
            <p:nvPr/>
          </p:nvSpPr>
          <p:spPr>
            <a:xfrm>
              <a:off x="1483655" y="204636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58"/>
            <p:cNvSpPr/>
            <p:nvPr/>
          </p:nvSpPr>
          <p:spPr>
            <a:xfrm>
              <a:off x="1482800" y="2046417"/>
              <a:ext cx="584" cy="109"/>
            </a:xfrm>
            <a:custGeom>
              <a:rect b="b" l="l" r="r" t="t"/>
              <a:pathLst>
                <a:path extrusionOk="0" h="8" w="43">
                  <a:moveTo>
                    <a:pt x="0" y="7"/>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58"/>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58"/>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58"/>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58"/>
            <p:cNvSpPr/>
            <p:nvPr/>
          </p:nvSpPr>
          <p:spPr>
            <a:xfrm>
              <a:off x="1484646" y="204626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58"/>
            <p:cNvSpPr/>
            <p:nvPr/>
          </p:nvSpPr>
          <p:spPr>
            <a:xfrm>
              <a:off x="1486642" y="2046362"/>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58"/>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58"/>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58"/>
            <p:cNvSpPr/>
            <p:nvPr/>
          </p:nvSpPr>
          <p:spPr>
            <a:xfrm>
              <a:off x="1529425" y="21325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58"/>
            <p:cNvSpPr/>
            <p:nvPr/>
          </p:nvSpPr>
          <p:spPr>
            <a:xfrm>
              <a:off x="1527714" y="2129212"/>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58"/>
            <p:cNvSpPr/>
            <p:nvPr/>
          </p:nvSpPr>
          <p:spPr>
            <a:xfrm>
              <a:off x="1527049" y="212778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58"/>
            <p:cNvSpPr/>
            <p:nvPr/>
          </p:nvSpPr>
          <p:spPr>
            <a:xfrm>
              <a:off x="1527388" y="2128452"/>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58"/>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58"/>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58"/>
            <p:cNvSpPr/>
            <p:nvPr/>
          </p:nvSpPr>
          <p:spPr>
            <a:xfrm>
              <a:off x="1528094" y="2129973"/>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58"/>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58"/>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58"/>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58"/>
            <p:cNvSpPr/>
            <p:nvPr/>
          </p:nvSpPr>
          <p:spPr>
            <a:xfrm>
              <a:off x="1528950" y="2131683"/>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58"/>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58"/>
            <p:cNvSpPr/>
            <p:nvPr/>
          </p:nvSpPr>
          <p:spPr>
            <a:xfrm>
              <a:off x="1528529" y="2130787"/>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58"/>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58"/>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58"/>
            <p:cNvSpPr/>
            <p:nvPr/>
          </p:nvSpPr>
          <p:spPr>
            <a:xfrm>
              <a:off x="1547062" y="2032676"/>
              <a:ext cx="489" cy="774"/>
            </a:xfrm>
            <a:custGeom>
              <a:rect b="b" l="l" r="r" t="t"/>
              <a:pathLst>
                <a:path extrusionOk="0" h="57" w="36">
                  <a:moveTo>
                    <a:pt x="35" y="57"/>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58"/>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58"/>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58"/>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58"/>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58"/>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58"/>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58"/>
            <p:cNvSpPr/>
            <p:nvPr/>
          </p:nvSpPr>
          <p:spPr>
            <a:xfrm>
              <a:off x="1506941" y="1960376"/>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58"/>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58"/>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58"/>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58"/>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58"/>
            <p:cNvSpPr/>
            <p:nvPr/>
          </p:nvSpPr>
          <p:spPr>
            <a:xfrm>
              <a:off x="1636321"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58"/>
            <p:cNvSpPr/>
            <p:nvPr/>
          </p:nvSpPr>
          <p:spPr>
            <a:xfrm>
              <a:off x="1639185" y="202444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58"/>
            <p:cNvSpPr/>
            <p:nvPr/>
          </p:nvSpPr>
          <p:spPr>
            <a:xfrm>
              <a:off x="1636796"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58"/>
            <p:cNvSpPr/>
            <p:nvPr/>
          </p:nvSpPr>
          <p:spPr>
            <a:xfrm>
              <a:off x="1638900" y="2024312"/>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58"/>
            <p:cNvSpPr/>
            <p:nvPr/>
          </p:nvSpPr>
          <p:spPr>
            <a:xfrm>
              <a:off x="1626871" y="202963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58"/>
            <p:cNvSpPr/>
            <p:nvPr/>
          </p:nvSpPr>
          <p:spPr>
            <a:xfrm>
              <a:off x="1639471" y="20245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58"/>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58"/>
            <p:cNvSpPr/>
            <p:nvPr/>
          </p:nvSpPr>
          <p:spPr>
            <a:xfrm>
              <a:off x="1627156" y="2029580"/>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58"/>
            <p:cNvSpPr/>
            <p:nvPr/>
          </p:nvSpPr>
          <p:spPr>
            <a:xfrm>
              <a:off x="1638561" y="2024258"/>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58"/>
            <p:cNvSpPr/>
            <p:nvPr/>
          </p:nvSpPr>
          <p:spPr>
            <a:xfrm>
              <a:off x="1637475" y="20241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58"/>
            <p:cNvSpPr/>
            <p:nvPr/>
          </p:nvSpPr>
          <p:spPr>
            <a:xfrm>
              <a:off x="1637230" y="20241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58"/>
            <p:cNvSpPr/>
            <p:nvPr/>
          </p:nvSpPr>
          <p:spPr>
            <a:xfrm>
              <a:off x="1638235" y="2024217"/>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58"/>
            <p:cNvSpPr/>
            <p:nvPr/>
          </p:nvSpPr>
          <p:spPr>
            <a:xfrm>
              <a:off x="1639756" y="2024788"/>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58"/>
            <p:cNvSpPr/>
            <p:nvPr/>
          </p:nvSpPr>
          <p:spPr>
            <a:xfrm>
              <a:off x="1637855" y="202416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58"/>
            <p:cNvSpPr/>
            <p:nvPr/>
          </p:nvSpPr>
          <p:spPr>
            <a:xfrm>
              <a:off x="1639946" y="2025018"/>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58"/>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58"/>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58"/>
            <p:cNvSpPr/>
            <p:nvPr/>
          </p:nvSpPr>
          <p:spPr>
            <a:xfrm>
              <a:off x="1594502" y="2005155"/>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58"/>
            <p:cNvSpPr/>
            <p:nvPr/>
          </p:nvSpPr>
          <p:spPr>
            <a:xfrm>
              <a:off x="1621019" y="202849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58"/>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58"/>
            <p:cNvSpPr/>
            <p:nvPr/>
          </p:nvSpPr>
          <p:spPr>
            <a:xfrm>
              <a:off x="1621494" y="2028535"/>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58"/>
            <p:cNvSpPr/>
            <p:nvPr/>
          </p:nvSpPr>
          <p:spPr>
            <a:xfrm>
              <a:off x="1619878" y="2028589"/>
              <a:ext cx="353" cy="54"/>
            </a:xfrm>
            <a:custGeom>
              <a:rect b="b" l="l" r="r" t="t"/>
              <a:pathLst>
                <a:path extrusionOk="0" h="4" w="26">
                  <a:moveTo>
                    <a:pt x="25"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58"/>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58"/>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58"/>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58"/>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58"/>
            <p:cNvSpPr/>
            <p:nvPr/>
          </p:nvSpPr>
          <p:spPr>
            <a:xfrm>
              <a:off x="1622254" y="202863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58"/>
            <p:cNvSpPr/>
            <p:nvPr/>
          </p:nvSpPr>
          <p:spPr>
            <a:xfrm>
              <a:off x="1599444" y="198362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58"/>
            <p:cNvSpPr/>
            <p:nvPr/>
          </p:nvSpPr>
          <p:spPr>
            <a:xfrm>
              <a:off x="1591365" y="2001489"/>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58"/>
            <p:cNvSpPr/>
            <p:nvPr/>
          </p:nvSpPr>
          <p:spPr>
            <a:xfrm>
              <a:off x="1594067" y="2004869"/>
              <a:ext cx="258" cy="394"/>
            </a:xfrm>
            <a:custGeom>
              <a:rect b="b" l="l" r="r" t="t"/>
              <a:pathLst>
                <a:path extrusionOk="0" h="29" w="19">
                  <a:moveTo>
                    <a:pt x="18"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58"/>
            <p:cNvSpPr/>
            <p:nvPr/>
          </p:nvSpPr>
          <p:spPr>
            <a:xfrm>
              <a:off x="1599064" y="198405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58"/>
            <p:cNvSpPr/>
            <p:nvPr/>
          </p:nvSpPr>
          <p:spPr>
            <a:xfrm>
              <a:off x="1599824" y="198310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58"/>
            <p:cNvSpPr/>
            <p:nvPr/>
          </p:nvSpPr>
          <p:spPr>
            <a:xfrm>
              <a:off x="1593266" y="2003824"/>
              <a:ext cx="299" cy="394"/>
            </a:xfrm>
            <a:custGeom>
              <a:rect b="b" l="l" r="r" t="t"/>
              <a:pathLst>
                <a:path extrusionOk="0" h="29" w="22">
                  <a:moveTo>
                    <a:pt x="21"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58"/>
            <p:cNvSpPr/>
            <p:nvPr/>
          </p:nvSpPr>
          <p:spPr>
            <a:xfrm>
              <a:off x="1591936" y="2002154"/>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58"/>
            <p:cNvSpPr/>
            <p:nvPr/>
          </p:nvSpPr>
          <p:spPr>
            <a:xfrm>
              <a:off x="1590890" y="2000973"/>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58"/>
            <p:cNvSpPr/>
            <p:nvPr/>
          </p:nvSpPr>
          <p:spPr>
            <a:xfrm>
              <a:off x="1598344" y="1984815"/>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58"/>
            <p:cNvSpPr/>
            <p:nvPr/>
          </p:nvSpPr>
          <p:spPr>
            <a:xfrm>
              <a:off x="1592547" y="2002914"/>
              <a:ext cx="299" cy="394"/>
            </a:xfrm>
            <a:custGeom>
              <a:rect b="b" l="l" r="r" t="t"/>
              <a:pathLst>
                <a:path extrusionOk="0" h="29" w="22">
                  <a:moveTo>
                    <a:pt x="22"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58"/>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58"/>
            <p:cNvSpPr/>
            <p:nvPr/>
          </p:nvSpPr>
          <p:spPr>
            <a:xfrm>
              <a:off x="1600245" y="1982534"/>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58"/>
            <p:cNvSpPr/>
            <p:nvPr/>
          </p:nvSpPr>
          <p:spPr>
            <a:xfrm>
              <a:off x="1598684" y="1984476"/>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58"/>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58"/>
            <p:cNvSpPr/>
            <p:nvPr/>
          </p:nvSpPr>
          <p:spPr>
            <a:xfrm>
              <a:off x="1590456" y="200053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58"/>
            <p:cNvSpPr/>
            <p:nvPr/>
          </p:nvSpPr>
          <p:spPr>
            <a:xfrm>
              <a:off x="1619783" y="1999968"/>
              <a:ext cx="109" cy="353"/>
            </a:xfrm>
            <a:custGeom>
              <a:rect b="b" l="l" r="r" t="t"/>
              <a:pathLst>
                <a:path extrusionOk="0" h="26" w="8">
                  <a:moveTo>
                    <a:pt x="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58"/>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58"/>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58"/>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58"/>
            <p:cNvSpPr/>
            <p:nvPr/>
          </p:nvSpPr>
          <p:spPr>
            <a:xfrm>
              <a:off x="1619552" y="2000688"/>
              <a:ext cx="109" cy="299"/>
            </a:xfrm>
            <a:custGeom>
              <a:rect b="b" l="l" r="r" t="t"/>
              <a:pathLst>
                <a:path extrusionOk="0" h="22" w="8">
                  <a:moveTo>
                    <a:pt x="7"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58"/>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58"/>
            <p:cNvSpPr/>
            <p:nvPr/>
          </p:nvSpPr>
          <p:spPr>
            <a:xfrm>
              <a:off x="1620598" y="2025073"/>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58"/>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58"/>
            <p:cNvSpPr/>
            <p:nvPr/>
          </p:nvSpPr>
          <p:spPr>
            <a:xfrm>
              <a:off x="1622118" y="2027924"/>
              <a:ext cx="339" cy="584"/>
            </a:xfrm>
            <a:custGeom>
              <a:rect b="b" l="l" r="r" t="t"/>
              <a:pathLst>
                <a:path extrusionOk="0" h="43" w="25">
                  <a:moveTo>
                    <a:pt x="0" y="0"/>
                  </a:moveTo>
                  <a:lnTo>
                    <a:pt x="25"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58"/>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58"/>
            <p:cNvSpPr/>
            <p:nvPr/>
          </p:nvSpPr>
          <p:spPr>
            <a:xfrm>
              <a:off x="1619742" y="2023403"/>
              <a:ext cx="299" cy="584"/>
            </a:xfrm>
            <a:custGeom>
              <a:rect b="b" l="l" r="r" t="t"/>
              <a:pathLst>
                <a:path extrusionOk="0" h="43" w="22">
                  <a:moveTo>
                    <a:pt x="0" y="1"/>
                  </a:moveTo>
                  <a:lnTo>
                    <a:pt x="21"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58"/>
            <p:cNvSpPr/>
            <p:nvPr/>
          </p:nvSpPr>
          <p:spPr>
            <a:xfrm>
              <a:off x="1621548" y="2026879"/>
              <a:ext cx="434" cy="815"/>
            </a:xfrm>
            <a:custGeom>
              <a:rect b="b" l="l" r="r" t="t"/>
              <a:pathLst>
                <a:path extrusionOk="0" h="60" w="32">
                  <a:moveTo>
                    <a:pt x="0" y="0"/>
                  </a:moveTo>
                  <a:lnTo>
                    <a:pt x="32"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58"/>
            <p:cNvSpPr/>
            <p:nvPr/>
          </p:nvSpPr>
          <p:spPr>
            <a:xfrm>
              <a:off x="1621073" y="2025928"/>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58"/>
            <p:cNvSpPr/>
            <p:nvPr/>
          </p:nvSpPr>
          <p:spPr>
            <a:xfrm>
              <a:off x="1620123" y="2024122"/>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58"/>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58"/>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58"/>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58"/>
            <p:cNvSpPr/>
            <p:nvPr/>
          </p:nvSpPr>
          <p:spPr>
            <a:xfrm>
              <a:off x="1659470" y="2015473"/>
              <a:ext cx="258" cy="299"/>
            </a:xfrm>
            <a:custGeom>
              <a:rect b="b" l="l" r="r" t="t"/>
              <a:pathLst>
                <a:path extrusionOk="0" h="22" w="19">
                  <a:moveTo>
                    <a:pt x="1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58"/>
            <p:cNvSpPr/>
            <p:nvPr/>
          </p:nvSpPr>
          <p:spPr>
            <a:xfrm>
              <a:off x="1656714" y="2018936"/>
              <a:ext cx="163" cy="258"/>
            </a:xfrm>
            <a:custGeom>
              <a:rect b="b" l="l" r="r" t="t"/>
              <a:pathLst>
                <a:path extrusionOk="0" h="19" w="12">
                  <a:moveTo>
                    <a:pt x="1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58"/>
            <p:cNvSpPr/>
            <p:nvPr/>
          </p:nvSpPr>
          <p:spPr>
            <a:xfrm>
              <a:off x="1660760" y="2014143"/>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58"/>
            <p:cNvSpPr/>
            <p:nvPr/>
          </p:nvSpPr>
          <p:spPr>
            <a:xfrm>
              <a:off x="1654487" y="2022412"/>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58"/>
            <p:cNvSpPr/>
            <p:nvPr/>
          </p:nvSpPr>
          <p:spPr>
            <a:xfrm>
              <a:off x="1660095" y="2014808"/>
              <a:ext cx="244" cy="244"/>
            </a:xfrm>
            <a:custGeom>
              <a:rect b="b" l="l" r="r" t="t"/>
              <a:pathLst>
                <a:path extrusionOk="0" h="18" w="18">
                  <a:moveTo>
                    <a:pt x="18"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58"/>
            <p:cNvSpPr/>
            <p:nvPr/>
          </p:nvSpPr>
          <p:spPr>
            <a:xfrm>
              <a:off x="1655478" y="2020646"/>
              <a:ext cx="204" cy="394"/>
            </a:xfrm>
            <a:custGeom>
              <a:rect b="b" l="l" r="r" t="t"/>
              <a:pathLst>
                <a:path extrusionOk="0" h="29" w="15">
                  <a:moveTo>
                    <a:pt x="15"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58"/>
            <p:cNvSpPr/>
            <p:nvPr/>
          </p:nvSpPr>
          <p:spPr>
            <a:xfrm>
              <a:off x="1654962" y="2021556"/>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58"/>
            <p:cNvSpPr/>
            <p:nvPr/>
          </p:nvSpPr>
          <p:spPr>
            <a:xfrm>
              <a:off x="1656049" y="2019791"/>
              <a:ext cx="258" cy="353"/>
            </a:xfrm>
            <a:custGeom>
              <a:rect b="b" l="l" r="r" t="t"/>
              <a:pathLst>
                <a:path extrusionOk="0" h="26" w="19">
                  <a:moveTo>
                    <a:pt x="1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58"/>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58"/>
            <p:cNvSpPr/>
            <p:nvPr/>
          </p:nvSpPr>
          <p:spPr>
            <a:xfrm>
              <a:off x="1658194" y="2017035"/>
              <a:ext cx="204" cy="258"/>
            </a:xfrm>
            <a:custGeom>
              <a:rect b="b" l="l" r="r" t="t"/>
              <a:pathLst>
                <a:path extrusionOk="0" h="19" w="15">
                  <a:moveTo>
                    <a:pt x="1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58"/>
            <p:cNvSpPr/>
            <p:nvPr/>
          </p:nvSpPr>
          <p:spPr>
            <a:xfrm>
              <a:off x="1645268" y="2027395"/>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58"/>
            <p:cNvSpPr/>
            <p:nvPr/>
          </p:nvSpPr>
          <p:spPr>
            <a:xfrm>
              <a:off x="1658859" y="2016234"/>
              <a:ext cx="244" cy="299"/>
            </a:xfrm>
            <a:custGeom>
              <a:rect b="b" l="l" r="r" t="t"/>
              <a:pathLst>
                <a:path extrusionOk="0" h="22" w="18">
                  <a:moveTo>
                    <a:pt x="18"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58"/>
            <p:cNvSpPr/>
            <p:nvPr/>
          </p:nvSpPr>
          <p:spPr>
            <a:xfrm>
              <a:off x="1661371" y="201361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58"/>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58"/>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58"/>
            <p:cNvSpPr/>
            <p:nvPr/>
          </p:nvSpPr>
          <p:spPr>
            <a:xfrm>
              <a:off x="1643123" y="2023688"/>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58"/>
            <p:cNvSpPr/>
            <p:nvPr/>
          </p:nvSpPr>
          <p:spPr>
            <a:xfrm>
              <a:off x="1643082" y="202383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58"/>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58"/>
            <p:cNvSpPr/>
            <p:nvPr/>
          </p:nvSpPr>
          <p:spPr>
            <a:xfrm>
              <a:off x="1644128" y="200435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58"/>
            <p:cNvSpPr/>
            <p:nvPr/>
          </p:nvSpPr>
          <p:spPr>
            <a:xfrm>
              <a:off x="1644358" y="20037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58"/>
            <p:cNvSpPr/>
            <p:nvPr/>
          </p:nvSpPr>
          <p:spPr>
            <a:xfrm>
              <a:off x="1644834" y="2002059"/>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58"/>
            <p:cNvSpPr/>
            <p:nvPr/>
          </p:nvSpPr>
          <p:spPr>
            <a:xfrm>
              <a:off x="1644033" y="200454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58"/>
            <p:cNvSpPr/>
            <p:nvPr/>
          </p:nvSpPr>
          <p:spPr>
            <a:xfrm>
              <a:off x="1643028" y="202387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58"/>
            <p:cNvSpPr/>
            <p:nvPr/>
          </p:nvSpPr>
          <p:spPr>
            <a:xfrm>
              <a:off x="1643693" y="2005114"/>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58"/>
            <p:cNvSpPr/>
            <p:nvPr/>
          </p:nvSpPr>
          <p:spPr>
            <a:xfrm>
              <a:off x="1644453" y="2003389"/>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58"/>
            <p:cNvSpPr/>
            <p:nvPr/>
          </p:nvSpPr>
          <p:spPr>
            <a:xfrm>
              <a:off x="1642607" y="2024598"/>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58"/>
            <p:cNvSpPr/>
            <p:nvPr/>
          </p:nvSpPr>
          <p:spPr>
            <a:xfrm>
              <a:off x="1642987" y="202402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58"/>
            <p:cNvSpPr/>
            <p:nvPr/>
          </p:nvSpPr>
          <p:spPr>
            <a:xfrm>
              <a:off x="1642702" y="202440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58"/>
            <p:cNvSpPr/>
            <p:nvPr/>
          </p:nvSpPr>
          <p:spPr>
            <a:xfrm>
              <a:off x="1643652" y="200520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58"/>
            <p:cNvSpPr/>
            <p:nvPr/>
          </p:nvSpPr>
          <p:spPr>
            <a:xfrm>
              <a:off x="1642838" y="202425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58"/>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58"/>
            <p:cNvSpPr/>
            <p:nvPr/>
          </p:nvSpPr>
          <p:spPr>
            <a:xfrm>
              <a:off x="1644698" y="2002588"/>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58"/>
            <p:cNvSpPr/>
            <p:nvPr/>
          </p:nvSpPr>
          <p:spPr>
            <a:xfrm>
              <a:off x="1643937" y="200473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58"/>
            <p:cNvSpPr/>
            <p:nvPr/>
          </p:nvSpPr>
          <p:spPr>
            <a:xfrm>
              <a:off x="1642267" y="20252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58"/>
            <p:cNvSpPr/>
            <p:nvPr/>
          </p:nvSpPr>
          <p:spPr>
            <a:xfrm>
              <a:off x="1644603" y="2003009"/>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58"/>
            <p:cNvSpPr/>
            <p:nvPr/>
          </p:nvSpPr>
          <p:spPr>
            <a:xfrm>
              <a:off x="1642892" y="2024122"/>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58"/>
            <p:cNvSpPr/>
            <p:nvPr/>
          </p:nvSpPr>
          <p:spPr>
            <a:xfrm>
              <a:off x="1643598" y="200525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58"/>
            <p:cNvSpPr/>
            <p:nvPr/>
          </p:nvSpPr>
          <p:spPr>
            <a:xfrm>
              <a:off x="1643842" y="200486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58"/>
            <p:cNvSpPr/>
            <p:nvPr/>
          </p:nvSpPr>
          <p:spPr>
            <a:xfrm>
              <a:off x="1642458" y="20248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58"/>
            <p:cNvSpPr/>
            <p:nvPr/>
          </p:nvSpPr>
          <p:spPr>
            <a:xfrm>
              <a:off x="1643747" y="20049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58"/>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58"/>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58"/>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58"/>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58"/>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58"/>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58"/>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58"/>
            <p:cNvSpPr/>
            <p:nvPr/>
          </p:nvSpPr>
          <p:spPr>
            <a:xfrm>
              <a:off x="1464633" y="203881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58"/>
            <p:cNvSpPr/>
            <p:nvPr/>
          </p:nvSpPr>
          <p:spPr>
            <a:xfrm>
              <a:off x="1462501" y="203805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58"/>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58"/>
            <p:cNvSpPr/>
            <p:nvPr/>
          </p:nvSpPr>
          <p:spPr>
            <a:xfrm>
              <a:off x="1463112" y="203833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58"/>
            <p:cNvSpPr/>
            <p:nvPr/>
          </p:nvSpPr>
          <p:spPr>
            <a:xfrm>
              <a:off x="1464158" y="203871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58"/>
            <p:cNvSpPr/>
            <p:nvPr/>
          </p:nvSpPr>
          <p:spPr>
            <a:xfrm>
              <a:off x="1463642" y="2038569"/>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58"/>
            <p:cNvSpPr/>
            <p:nvPr/>
          </p:nvSpPr>
          <p:spPr>
            <a:xfrm>
              <a:off x="1478048" y="2043891"/>
              <a:ext cx="149" cy="163"/>
            </a:xfrm>
            <a:custGeom>
              <a:rect b="b" l="l" r="r" t="t"/>
              <a:pathLst>
                <a:path extrusionOk="0" h="12" w="11">
                  <a:moveTo>
                    <a:pt x="0"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58"/>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58"/>
            <p:cNvSpPr/>
            <p:nvPr/>
          </p:nvSpPr>
          <p:spPr>
            <a:xfrm>
              <a:off x="1459026" y="2036152"/>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58"/>
            <p:cNvSpPr/>
            <p:nvPr/>
          </p:nvSpPr>
          <p:spPr>
            <a:xfrm>
              <a:off x="1457559" y="2035147"/>
              <a:ext cx="244" cy="163"/>
            </a:xfrm>
            <a:custGeom>
              <a:rect b="b" l="l" r="r" t="t"/>
              <a:pathLst>
                <a:path extrusionOk="0" h="12" w="18">
                  <a:moveTo>
                    <a:pt x="0"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58"/>
            <p:cNvSpPr/>
            <p:nvPr/>
          </p:nvSpPr>
          <p:spPr>
            <a:xfrm>
              <a:off x="1458265" y="2035622"/>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58"/>
            <p:cNvSpPr/>
            <p:nvPr/>
          </p:nvSpPr>
          <p:spPr>
            <a:xfrm>
              <a:off x="1477192" y="2043090"/>
              <a:ext cx="434" cy="394"/>
            </a:xfrm>
            <a:custGeom>
              <a:rect b="b" l="l" r="r" t="t"/>
              <a:pathLst>
                <a:path extrusionOk="0" h="29" w="32">
                  <a:moveTo>
                    <a:pt x="0" y="0"/>
                  </a:moveTo>
                  <a:lnTo>
                    <a:pt x="3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58"/>
            <p:cNvSpPr/>
            <p:nvPr/>
          </p:nvSpPr>
          <p:spPr>
            <a:xfrm>
              <a:off x="1460356" y="2036912"/>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58"/>
            <p:cNvSpPr/>
            <p:nvPr/>
          </p:nvSpPr>
          <p:spPr>
            <a:xfrm>
              <a:off x="1456935" y="203472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58"/>
            <p:cNvSpPr/>
            <p:nvPr/>
          </p:nvSpPr>
          <p:spPr>
            <a:xfrm>
              <a:off x="1459691" y="2036532"/>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58"/>
            <p:cNvSpPr/>
            <p:nvPr/>
          </p:nvSpPr>
          <p:spPr>
            <a:xfrm>
              <a:off x="1461021" y="2037293"/>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58"/>
            <p:cNvSpPr/>
            <p:nvPr/>
          </p:nvSpPr>
          <p:spPr>
            <a:xfrm>
              <a:off x="1461687" y="2037673"/>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58"/>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58"/>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58"/>
            <p:cNvSpPr/>
            <p:nvPr/>
          </p:nvSpPr>
          <p:spPr>
            <a:xfrm>
              <a:off x="1449100" y="2076925"/>
              <a:ext cx="530" cy="109"/>
            </a:xfrm>
            <a:custGeom>
              <a:rect b="b" l="l" r="r" t="t"/>
              <a:pathLst>
                <a:path extrusionOk="0" h="8" w="39">
                  <a:moveTo>
                    <a:pt x="39"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58"/>
            <p:cNvSpPr/>
            <p:nvPr/>
          </p:nvSpPr>
          <p:spPr>
            <a:xfrm>
              <a:off x="1446724" y="2070462"/>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58"/>
            <p:cNvSpPr/>
            <p:nvPr/>
          </p:nvSpPr>
          <p:spPr>
            <a:xfrm>
              <a:off x="1451897" y="2077400"/>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58"/>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58"/>
            <p:cNvSpPr/>
            <p:nvPr/>
          </p:nvSpPr>
          <p:spPr>
            <a:xfrm>
              <a:off x="1447104" y="2071087"/>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58"/>
            <p:cNvSpPr/>
            <p:nvPr/>
          </p:nvSpPr>
          <p:spPr>
            <a:xfrm>
              <a:off x="1447580" y="2072933"/>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58"/>
            <p:cNvSpPr/>
            <p:nvPr/>
          </p:nvSpPr>
          <p:spPr>
            <a:xfrm>
              <a:off x="1482705" y="2049974"/>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58"/>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58"/>
            <p:cNvSpPr/>
            <p:nvPr/>
          </p:nvSpPr>
          <p:spPr>
            <a:xfrm>
              <a:off x="1482460" y="2050313"/>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58"/>
            <p:cNvSpPr/>
            <p:nvPr/>
          </p:nvSpPr>
          <p:spPr>
            <a:xfrm>
              <a:off x="1482610" y="205012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58"/>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58"/>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58"/>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58"/>
            <p:cNvSpPr/>
            <p:nvPr/>
          </p:nvSpPr>
          <p:spPr>
            <a:xfrm>
              <a:off x="1450947" y="2076980"/>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58"/>
            <p:cNvSpPr/>
            <p:nvPr/>
          </p:nvSpPr>
          <p:spPr>
            <a:xfrm>
              <a:off x="1452237" y="2077645"/>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58"/>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58"/>
            <p:cNvSpPr/>
            <p:nvPr/>
          </p:nvSpPr>
          <p:spPr>
            <a:xfrm>
              <a:off x="1450621" y="207688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58"/>
            <p:cNvSpPr/>
            <p:nvPr/>
          </p:nvSpPr>
          <p:spPr>
            <a:xfrm>
              <a:off x="1451286" y="2077075"/>
              <a:ext cx="204" cy="54"/>
            </a:xfrm>
            <a:custGeom>
              <a:rect b="b" l="l" r="r" t="t"/>
              <a:pathLst>
                <a:path extrusionOk="0" h="4" w="15">
                  <a:moveTo>
                    <a:pt x="1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58"/>
            <p:cNvSpPr/>
            <p:nvPr/>
          </p:nvSpPr>
          <p:spPr>
            <a:xfrm>
              <a:off x="1450336" y="2076884"/>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58"/>
            <p:cNvSpPr/>
            <p:nvPr/>
          </p:nvSpPr>
          <p:spPr>
            <a:xfrm>
              <a:off x="1447580" y="2072417"/>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58"/>
            <p:cNvSpPr/>
            <p:nvPr/>
          </p:nvSpPr>
          <p:spPr>
            <a:xfrm>
              <a:off x="1480899" y="204708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58"/>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58"/>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58"/>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58"/>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58"/>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58"/>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58"/>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58"/>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58"/>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58"/>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58"/>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58"/>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58"/>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58"/>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58"/>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58"/>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58"/>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58"/>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58"/>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58"/>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58"/>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58"/>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58"/>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58"/>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58"/>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58"/>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58"/>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58"/>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58"/>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58"/>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58"/>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58"/>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58"/>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58"/>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58"/>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58"/>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58"/>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58"/>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58"/>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58"/>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58"/>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58"/>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58"/>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58"/>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58"/>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58"/>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58"/>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58"/>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58"/>
            <p:cNvSpPr/>
            <p:nvPr/>
          </p:nvSpPr>
          <p:spPr>
            <a:xfrm>
              <a:off x="1318906" y="1844641"/>
              <a:ext cx="339" cy="149"/>
            </a:xfrm>
            <a:custGeom>
              <a:rect b="b" l="l" r="r" t="t"/>
              <a:pathLst>
                <a:path extrusionOk="0" h="11" w="25">
                  <a:moveTo>
                    <a:pt x="25"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58"/>
            <p:cNvSpPr/>
            <p:nvPr/>
          </p:nvSpPr>
          <p:spPr>
            <a:xfrm>
              <a:off x="1317765" y="184430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58"/>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58"/>
            <p:cNvSpPr/>
            <p:nvPr/>
          </p:nvSpPr>
          <p:spPr>
            <a:xfrm>
              <a:off x="1252838" y="1797147"/>
              <a:ext cx="244" cy="258"/>
            </a:xfrm>
            <a:custGeom>
              <a:rect b="b" l="l" r="r" t="t"/>
              <a:pathLst>
                <a:path extrusionOk="0" h="19" w="18">
                  <a:moveTo>
                    <a:pt x="0"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58"/>
            <p:cNvSpPr/>
            <p:nvPr/>
          </p:nvSpPr>
          <p:spPr>
            <a:xfrm>
              <a:off x="1318240" y="184439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58"/>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58"/>
            <p:cNvSpPr/>
            <p:nvPr/>
          </p:nvSpPr>
          <p:spPr>
            <a:xfrm>
              <a:off x="1122833" y="16518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58"/>
            <p:cNvSpPr/>
            <p:nvPr/>
          </p:nvSpPr>
          <p:spPr>
            <a:xfrm>
              <a:off x="1124734" y="165174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58"/>
            <p:cNvSpPr/>
            <p:nvPr/>
          </p:nvSpPr>
          <p:spPr>
            <a:xfrm>
              <a:off x="1125969" y="1651556"/>
              <a:ext cx="489" cy="109"/>
            </a:xfrm>
            <a:custGeom>
              <a:rect b="b" l="l" r="r" t="t"/>
              <a:pathLst>
                <a:path extrusionOk="0" h="8" w="36">
                  <a:moveTo>
                    <a:pt x="0" y="8"/>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58"/>
            <p:cNvSpPr/>
            <p:nvPr/>
          </p:nvSpPr>
          <p:spPr>
            <a:xfrm>
              <a:off x="1117076" y="16515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58"/>
            <p:cNvSpPr/>
            <p:nvPr/>
          </p:nvSpPr>
          <p:spPr>
            <a:xfrm>
              <a:off x="1120783" y="1651841"/>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58"/>
            <p:cNvSpPr/>
            <p:nvPr/>
          </p:nvSpPr>
          <p:spPr>
            <a:xfrm>
              <a:off x="1123539" y="1651895"/>
              <a:ext cx="543" cy="14"/>
            </a:xfrm>
            <a:custGeom>
              <a:rect b="b" l="l" r="r" t="t"/>
              <a:pathLst>
                <a:path extrusionOk="0" h="1" w="40">
                  <a:moveTo>
                    <a:pt x="1" y="0"/>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58"/>
            <p:cNvSpPr/>
            <p:nvPr/>
          </p:nvSpPr>
          <p:spPr>
            <a:xfrm>
              <a:off x="1119072" y="165170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58"/>
            <p:cNvSpPr/>
            <p:nvPr/>
          </p:nvSpPr>
          <p:spPr>
            <a:xfrm>
              <a:off x="1543206" y="1679322"/>
              <a:ext cx="258" cy="434"/>
            </a:xfrm>
            <a:custGeom>
              <a:rect b="b" l="l" r="r" t="t"/>
              <a:pathLst>
                <a:path extrusionOk="0" h="32" w="19">
                  <a:moveTo>
                    <a:pt x="1"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58"/>
            <p:cNvSpPr/>
            <p:nvPr/>
          </p:nvSpPr>
          <p:spPr>
            <a:xfrm>
              <a:off x="1543736" y="16801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58"/>
            <p:cNvSpPr/>
            <p:nvPr/>
          </p:nvSpPr>
          <p:spPr>
            <a:xfrm>
              <a:off x="1542731" y="1678507"/>
              <a:ext cx="258" cy="394"/>
            </a:xfrm>
            <a:custGeom>
              <a:rect b="b" l="l" r="r" t="t"/>
              <a:pathLst>
                <a:path extrusionOk="0" h="29" w="19">
                  <a:moveTo>
                    <a:pt x="1" y="1"/>
                  </a:move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58"/>
            <p:cNvSpPr/>
            <p:nvPr/>
          </p:nvSpPr>
          <p:spPr>
            <a:xfrm>
              <a:off x="1544251" y="1681032"/>
              <a:ext cx="299" cy="394"/>
            </a:xfrm>
            <a:custGeom>
              <a:rect b="b" l="l" r="r" t="t"/>
              <a:pathLst>
                <a:path extrusionOk="0" h="29" w="22">
                  <a:moveTo>
                    <a:pt x="1" y="0"/>
                  </a:moveTo>
                  <a:lnTo>
                    <a:pt x="2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58"/>
            <p:cNvSpPr/>
            <p:nvPr/>
          </p:nvSpPr>
          <p:spPr>
            <a:xfrm>
              <a:off x="1544876" y="1681888"/>
              <a:ext cx="299" cy="394"/>
            </a:xfrm>
            <a:custGeom>
              <a:rect b="b" l="l" r="r" t="t"/>
              <a:pathLst>
                <a:path extrusionOk="0" h="29" w="22">
                  <a:moveTo>
                    <a:pt x="0" y="0"/>
                  </a:moveTo>
                  <a:lnTo>
                    <a:pt x="2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58"/>
            <p:cNvSpPr/>
            <p:nvPr/>
          </p:nvSpPr>
          <p:spPr>
            <a:xfrm>
              <a:off x="1478333" y="1688541"/>
              <a:ext cx="530" cy="434"/>
            </a:xfrm>
            <a:custGeom>
              <a:rect b="b" l="l" r="r" t="t"/>
              <a:pathLst>
                <a:path extrusionOk="0" h="32" w="39">
                  <a:moveTo>
                    <a:pt x="0" y="32"/>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58"/>
            <p:cNvSpPr/>
            <p:nvPr/>
          </p:nvSpPr>
          <p:spPr>
            <a:xfrm>
              <a:off x="1478944" y="1688011"/>
              <a:ext cx="489" cy="448"/>
            </a:xfrm>
            <a:custGeom>
              <a:rect b="b" l="l" r="r" t="t"/>
              <a:pathLst>
                <a:path extrusionOk="0" h="33" w="36">
                  <a:moveTo>
                    <a:pt x="1" y="32"/>
                  </a:moveTo>
                  <a:lnTo>
                    <a:pt x="3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58"/>
            <p:cNvSpPr/>
            <p:nvPr/>
          </p:nvSpPr>
          <p:spPr>
            <a:xfrm>
              <a:off x="1542310" y="1677706"/>
              <a:ext cx="244" cy="434"/>
            </a:xfrm>
            <a:custGeom>
              <a:rect b="b" l="l" r="r" t="t"/>
              <a:pathLst>
                <a:path extrusionOk="0" h="32" w="18">
                  <a:moveTo>
                    <a:pt x="0"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58"/>
            <p:cNvSpPr/>
            <p:nvPr/>
          </p:nvSpPr>
          <p:spPr>
            <a:xfrm>
              <a:off x="1539689" y="1670714"/>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58"/>
            <p:cNvSpPr/>
            <p:nvPr/>
          </p:nvSpPr>
          <p:spPr>
            <a:xfrm>
              <a:off x="1539975" y="1671949"/>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58"/>
            <p:cNvSpPr/>
            <p:nvPr/>
          </p:nvSpPr>
          <p:spPr>
            <a:xfrm>
              <a:off x="1477667" y="1689111"/>
              <a:ext cx="584" cy="489"/>
            </a:xfrm>
            <a:custGeom>
              <a:rect b="b" l="l" r="r" t="t"/>
              <a:pathLst>
                <a:path extrusionOk="0" h="36" w="43">
                  <a:moveTo>
                    <a:pt x="0" y="35"/>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58"/>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58"/>
            <p:cNvSpPr/>
            <p:nvPr/>
          </p:nvSpPr>
          <p:spPr>
            <a:xfrm>
              <a:off x="1540165" y="1672614"/>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58"/>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58"/>
            <p:cNvSpPr/>
            <p:nvPr/>
          </p:nvSpPr>
          <p:spPr>
            <a:xfrm>
              <a:off x="1539839" y="1671338"/>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58"/>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58"/>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58"/>
            <p:cNvSpPr/>
            <p:nvPr/>
          </p:nvSpPr>
          <p:spPr>
            <a:xfrm>
              <a:off x="1541210" y="1675425"/>
              <a:ext cx="204" cy="434"/>
            </a:xfrm>
            <a:custGeom>
              <a:rect b="b" l="l" r="r" t="t"/>
              <a:pathLst>
                <a:path extrusionOk="0" h="32" w="15">
                  <a:moveTo>
                    <a:pt x="1" y="0"/>
                  </a:moveTo>
                  <a:lnTo>
                    <a:pt x="15"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58"/>
            <p:cNvSpPr/>
            <p:nvPr/>
          </p:nvSpPr>
          <p:spPr>
            <a:xfrm>
              <a:off x="1541550" y="1676185"/>
              <a:ext cx="204" cy="394"/>
            </a:xfrm>
            <a:custGeom>
              <a:rect b="b" l="l" r="r" t="t"/>
              <a:pathLst>
                <a:path extrusionOk="0" h="29" w="15">
                  <a:moveTo>
                    <a:pt x="0" y="0"/>
                  </a:moveTo>
                  <a:lnTo>
                    <a:pt x="1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58"/>
            <p:cNvSpPr/>
            <p:nvPr/>
          </p:nvSpPr>
          <p:spPr>
            <a:xfrm>
              <a:off x="1540884" y="1674705"/>
              <a:ext cx="204" cy="394"/>
            </a:xfrm>
            <a:custGeom>
              <a:rect b="b" l="l" r="r" t="t"/>
              <a:pathLst>
                <a:path extrusionOk="0" h="29" w="15">
                  <a:moveTo>
                    <a:pt x="0" y="1"/>
                  </a:moveTo>
                  <a:lnTo>
                    <a:pt x="14"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58"/>
            <p:cNvSpPr/>
            <p:nvPr/>
          </p:nvSpPr>
          <p:spPr>
            <a:xfrm>
              <a:off x="1540640" y="1673999"/>
              <a:ext cx="163" cy="394"/>
            </a:xfrm>
            <a:custGeom>
              <a:rect b="b" l="l" r="r" t="t"/>
              <a:pathLst>
                <a:path extrusionOk="0" h="29" w="12">
                  <a:moveTo>
                    <a:pt x="1" y="0"/>
                  </a:moveTo>
                  <a:lnTo>
                    <a:pt x="1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58"/>
            <p:cNvSpPr/>
            <p:nvPr/>
          </p:nvSpPr>
          <p:spPr>
            <a:xfrm>
              <a:off x="1541930" y="1676946"/>
              <a:ext cx="204" cy="434"/>
            </a:xfrm>
            <a:custGeom>
              <a:rect b="b" l="l" r="r" t="t"/>
              <a:pathLst>
                <a:path extrusionOk="0" h="32" w="15">
                  <a:moveTo>
                    <a:pt x="0" y="0"/>
                  </a:moveTo>
                  <a:lnTo>
                    <a:pt x="1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58"/>
            <p:cNvSpPr/>
            <p:nvPr/>
          </p:nvSpPr>
          <p:spPr>
            <a:xfrm>
              <a:off x="1540409" y="1673280"/>
              <a:ext cx="149" cy="394"/>
            </a:xfrm>
            <a:custGeom>
              <a:rect b="b" l="l" r="r" t="t"/>
              <a:pathLst>
                <a:path extrusionOk="0" h="29" w="11">
                  <a:moveTo>
                    <a:pt x="0"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58"/>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58"/>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58"/>
            <p:cNvSpPr/>
            <p:nvPr/>
          </p:nvSpPr>
          <p:spPr>
            <a:xfrm>
              <a:off x="1072257" y="1586153"/>
              <a:ext cx="869" cy="638"/>
            </a:xfrm>
            <a:custGeom>
              <a:rect b="b" l="l" r="r" t="t"/>
              <a:pathLst>
                <a:path extrusionOk="0" h="47" w="64">
                  <a:moveTo>
                    <a:pt x="0" y="46"/>
                  </a:moveTo>
                  <a:lnTo>
                    <a:pt x="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58"/>
            <p:cNvSpPr/>
            <p:nvPr/>
          </p:nvSpPr>
          <p:spPr>
            <a:xfrm>
              <a:off x="1073357" y="1585447"/>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58"/>
            <p:cNvSpPr/>
            <p:nvPr/>
          </p:nvSpPr>
          <p:spPr>
            <a:xfrm>
              <a:off x="1075257" y="1584116"/>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58"/>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58"/>
            <p:cNvSpPr/>
            <p:nvPr/>
          </p:nvSpPr>
          <p:spPr>
            <a:xfrm>
              <a:off x="1074348" y="1584822"/>
              <a:ext cx="679" cy="448"/>
            </a:xfrm>
            <a:custGeom>
              <a:rect b="b" l="l" r="r" t="t"/>
              <a:pathLst>
                <a:path extrusionOk="0" h="33" w="50">
                  <a:moveTo>
                    <a:pt x="50" y="1"/>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58"/>
            <p:cNvSpPr/>
            <p:nvPr/>
          </p:nvSpPr>
          <p:spPr>
            <a:xfrm>
              <a:off x="1417248" y="1669913"/>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58"/>
            <p:cNvSpPr/>
            <p:nvPr/>
          </p:nvSpPr>
          <p:spPr>
            <a:xfrm>
              <a:off x="1416677" y="1669532"/>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58"/>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58"/>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58"/>
            <p:cNvSpPr/>
            <p:nvPr/>
          </p:nvSpPr>
          <p:spPr>
            <a:xfrm>
              <a:off x="1416012" y="1669057"/>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58"/>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58"/>
            <p:cNvSpPr/>
            <p:nvPr/>
          </p:nvSpPr>
          <p:spPr>
            <a:xfrm>
              <a:off x="1037458" y="1535536"/>
              <a:ext cx="68" cy="54"/>
            </a:xfrm>
            <a:custGeom>
              <a:rect b="b" l="l" r="r" t="t"/>
              <a:pathLst>
                <a:path extrusionOk="0" h="4" w="5">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58"/>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58"/>
            <p:cNvSpPr/>
            <p:nvPr/>
          </p:nvSpPr>
          <p:spPr>
            <a:xfrm>
              <a:off x="1074443" y="158035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58"/>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58"/>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58"/>
            <p:cNvSpPr/>
            <p:nvPr/>
          </p:nvSpPr>
          <p:spPr>
            <a:xfrm>
              <a:off x="1415496" y="1668718"/>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58"/>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58"/>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58"/>
            <p:cNvSpPr/>
            <p:nvPr/>
          </p:nvSpPr>
          <p:spPr>
            <a:xfrm>
              <a:off x="1456649" y="1702091"/>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58"/>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58"/>
            <p:cNvSpPr/>
            <p:nvPr/>
          </p:nvSpPr>
          <p:spPr>
            <a:xfrm>
              <a:off x="1456935" y="1701806"/>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58"/>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58"/>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58"/>
            <p:cNvSpPr/>
            <p:nvPr/>
          </p:nvSpPr>
          <p:spPr>
            <a:xfrm>
              <a:off x="1539174" y="1665921"/>
              <a:ext cx="14" cy="285"/>
            </a:xfrm>
            <a:custGeom>
              <a:rect b="b" l="l" r="r" t="t"/>
              <a:pathLst>
                <a:path extrusionOk="0" h="21"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58"/>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58"/>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58"/>
            <p:cNvSpPr/>
            <p:nvPr/>
          </p:nvSpPr>
          <p:spPr>
            <a:xfrm>
              <a:off x="1428843" y="1703327"/>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58"/>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58"/>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58"/>
            <p:cNvSpPr/>
            <p:nvPr/>
          </p:nvSpPr>
          <p:spPr>
            <a:xfrm>
              <a:off x="1456269" y="1702376"/>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58"/>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58"/>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58"/>
            <p:cNvSpPr/>
            <p:nvPr/>
          </p:nvSpPr>
          <p:spPr>
            <a:xfrm>
              <a:off x="1455794" y="1702702"/>
              <a:ext cx="204" cy="163"/>
            </a:xfrm>
            <a:custGeom>
              <a:rect b="b" l="l" r="r" t="t"/>
              <a:pathLst>
                <a:path extrusionOk="0" h="12" w="15">
                  <a:moveTo>
                    <a:pt x="1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58"/>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58"/>
            <p:cNvSpPr/>
            <p:nvPr/>
          </p:nvSpPr>
          <p:spPr>
            <a:xfrm>
              <a:off x="1455224" y="1703042"/>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58"/>
            <p:cNvSpPr/>
            <p:nvPr/>
          </p:nvSpPr>
          <p:spPr>
            <a:xfrm>
              <a:off x="1482080" y="1685595"/>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58"/>
            <p:cNvSpPr/>
            <p:nvPr/>
          </p:nvSpPr>
          <p:spPr>
            <a:xfrm>
              <a:off x="1539174" y="1665486"/>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58"/>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58"/>
            <p:cNvSpPr/>
            <p:nvPr/>
          </p:nvSpPr>
          <p:spPr>
            <a:xfrm>
              <a:off x="1539174" y="166639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58"/>
            <p:cNvSpPr/>
            <p:nvPr/>
          </p:nvSpPr>
          <p:spPr>
            <a:xfrm>
              <a:off x="1485217" y="1683409"/>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58"/>
            <p:cNvSpPr/>
            <p:nvPr/>
          </p:nvSpPr>
          <p:spPr>
            <a:xfrm>
              <a:off x="1485407" y="168335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58"/>
            <p:cNvSpPr/>
            <p:nvPr/>
          </p:nvSpPr>
          <p:spPr>
            <a:xfrm>
              <a:off x="1480139" y="1687115"/>
              <a:ext cx="394" cy="339"/>
            </a:xfrm>
            <a:custGeom>
              <a:rect b="b" l="l" r="r" t="t"/>
              <a:pathLst>
                <a:path extrusionOk="0" h="25" w="29">
                  <a:moveTo>
                    <a:pt x="0" y="2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58"/>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58"/>
            <p:cNvSpPr/>
            <p:nvPr/>
          </p:nvSpPr>
          <p:spPr>
            <a:xfrm>
              <a:off x="1485556" y="168325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58"/>
            <p:cNvSpPr/>
            <p:nvPr/>
          </p:nvSpPr>
          <p:spPr>
            <a:xfrm>
              <a:off x="1483845" y="1684264"/>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58"/>
            <p:cNvSpPr/>
            <p:nvPr/>
          </p:nvSpPr>
          <p:spPr>
            <a:xfrm>
              <a:off x="1484646" y="1683789"/>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58"/>
            <p:cNvSpPr/>
            <p:nvPr/>
          </p:nvSpPr>
          <p:spPr>
            <a:xfrm>
              <a:off x="1484415" y="1683924"/>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58"/>
            <p:cNvSpPr/>
            <p:nvPr/>
          </p:nvSpPr>
          <p:spPr>
            <a:xfrm>
              <a:off x="1484130" y="1684115"/>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58"/>
            <p:cNvSpPr/>
            <p:nvPr/>
          </p:nvSpPr>
          <p:spPr>
            <a:xfrm>
              <a:off x="1485026" y="1683544"/>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58"/>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58"/>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58"/>
            <p:cNvSpPr/>
            <p:nvPr/>
          </p:nvSpPr>
          <p:spPr>
            <a:xfrm>
              <a:off x="1484836" y="1683639"/>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58"/>
            <p:cNvSpPr/>
            <p:nvPr/>
          </p:nvSpPr>
          <p:spPr>
            <a:xfrm>
              <a:off x="1485692" y="1683164"/>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58"/>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58"/>
            <p:cNvSpPr/>
            <p:nvPr/>
          </p:nvSpPr>
          <p:spPr>
            <a:xfrm>
              <a:off x="1485787" y="168316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58"/>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58"/>
            <p:cNvSpPr/>
            <p:nvPr/>
          </p:nvSpPr>
          <p:spPr>
            <a:xfrm>
              <a:off x="1539269" y="166391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58"/>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58"/>
            <p:cNvSpPr/>
            <p:nvPr/>
          </p:nvSpPr>
          <p:spPr>
            <a:xfrm>
              <a:off x="1482460" y="1685309"/>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58"/>
            <p:cNvSpPr/>
            <p:nvPr/>
          </p:nvSpPr>
          <p:spPr>
            <a:xfrm>
              <a:off x="1482840" y="168502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58"/>
            <p:cNvSpPr/>
            <p:nvPr/>
          </p:nvSpPr>
          <p:spPr>
            <a:xfrm>
              <a:off x="1481605" y="1685975"/>
              <a:ext cx="353" cy="244"/>
            </a:xfrm>
            <a:custGeom>
              <a:rect b="b" l="l" r="r" t="t"/>
              <a:pathLst>
                <a:path extrusionOk="0" h="18" w="26">
                  <a:moveTo>
                    <a:pt x="1"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58"/>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58"/>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58"/>
            <p:cNvSpPr/>
            <p:nvPr/>
          </p:nvSpPr>
          <p:spPr>
            <a:xfrm>
              <a:off x="1479568" y="1687536"/>
              <a:ext cx="434" cy="394"/>
            </a:xfrm>
            <a:custGeom>
              <a:rect b="b" l="l" r="r" t="t"/>
              <a:pathLst>
                <a:path extrusionOk="0" h="29" w="32">
                  <a:moveTo>
                    <a:pt x="0" y="29"/>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58"/>
            <p:cNvSpPr/>
            <p:nvPr/>
          </p:nvSpPr>
          <p:spPr>
            <a:xfrm>
              <a:off x="1485882" y="1683123"/>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58"/>
            <p:cNvSpPr/>
            <p:nvPr/>
          </p:nvSpPr>
          <p:spPr>
            <a:xfrm>
              <a:off x="1486167" y="1683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58"/>
            <p:cNvSpPr/>
            <p:nvPr/>
          </p:nvSpPr>
          <p:spPr>
            <a:xfrm>
              <a:off x="1485977" y="1683123"/>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58"/>
            <p:cNvSpPr/>
            <p:nvPr/>
          </p:nvSpPr>
          <p:spPr>
            <a:xfrm>
              <a:off x="1481184" y="1686301"/>
              <a:ext cx="339" cy="299"/>
            </a:xfrm>
            <a:custGeom>
              <a:rect b="b" l="l" r="r" t="t"/>
              <a:pathLst>
                <a:path extrusionOk="0" h="22" w="25">
                  <a:moveTo>
                    <a:pt x="0"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58"/>
            <p:cNvSpPr/>
            <p:nvPr/>
          </p:nvSpPr>
          <p:spPr>
            <a:xfrm>
              <a:off x="1486031" y="16830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58"/>
            <p:cNvSpPr/>
            <p:nvPr/>
          </p:nvSpPr>
          <p:spPr>
            <a:xfrm>
              <a:off x="1486072" y="168306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58"/>
            <p:cNvSpPr/>
            <p:nvPr/>
          </p:nvSpPr>
          <p:spPr>
            <a:xfrm>
              <a:off x="1480654" y="1686681"/>
              <a:ext cx="394" cy="353"/>
            </a:xfrm>
            <a:custGeom>
              <a:rect b="b" l="l" r="r" t="t"/>
              <a:pathLst>
                <a:path extrusionOk="0" h="26" w="29">
                  <a:moveTo>
                    <a:pt x="1" y="2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58"/>
            <p:cNvSpPr/>
            <p:nvPr/>
          </p:nvSpPr>
          <p:spPr>
            <a:xfrm>
              <a:off x="1483221" y="1684739"/>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58"/>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58"/>
            <p:cNvSpPr/>
            <p:nvPr/>
          </p:nvSpPr>
          <p:spPr>
            <a:xfrm>
              <a:off x="1483560" y="1684495"/>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58"/>
            <p:cNvSpPr/>
            <p:nvPr/>
          </p:nvSpPr>
          <p:spPr>
            <a:xfrm>
              <a:off x="1539459" y="1669532"/>
              <a:ext cx="54" cy="339"/>
            </a:xfrm>
            <a:custGeom>
              <a:rect b="b" l="l" r="r" t="t"/>
              <a:pathLst>
                <a:path extrusionOk="0" h="25" w="4">
                  <a:moveTo>
                    <a:pt x="0" y="0"/>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58"/>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58"/>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58"/>
            <p:cNvSpPr/>
            <p:nvPr/>
          </p:nvSpPr>
          <p:spPr>
            <a:xfrm>
              <a:off x="1993626" y="1750237"/>
              <a:ext cx="68" cy="149"/>
            </a:xfrm>
            <a:custGeom>
              <a:rect b="b" l="l" r="r" t="t"/>
              <a:pathLst>
                <a:path extrusionOk="0" h="11"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58"/>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58"/>
            <p:cNvSpPr/>
            <p:nvPr/>
          </p:nvSpPr>
          <p:spPr>
            <a:xfrm>
              <a:off x="1993490" y="174976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58"/>
            <p:cNvSpPr/>
            <p:nvPr/>
          </p:nvSpPr>
          <p:spPr>
            <a:xfrm>
              <a:off x="1993490" y="1749898"/>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58"/>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58"/>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58"/>
            <p:cNvSpPr/>
            <p:nvPr/>
          </p:nvSpPr>
          <p:spPr>
            <a:xfrm>
              <a:off x="1993721" y="1750481"/>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58"/>
            <p:cNvSpPr/>
            <p:nvPr/>
          </p:nvSpPr>
          <p:spPr>
            <a:xfrm>
              <a:off x="1993531" y="1750047"/>
              <a:ext cx="68" cy="109"/>
            </a:xfrm>
            <a:custGeom>
              <a:rect b="b" l="l" r="r" t="t"/>
              <a:pathLst>
                <a:path extrusionOk="0" h="8" w="5">
                  <a:moveTo>
                    <a:pt x="4"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58"/>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58"/>
            <p:cNvSpPr/>
            <p:nvPr/>
          </p:nvSpPr>
          <p:spPr>
            <a:xfrm>
              <a:off x="2035703" y="1698520"/>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58"/>
            <p:cNvSpPr/>
            <p:nvPr/>
          </p:nvSpPr>
          <p:spPr>
            <a:xfrm>
              <a:off x="2065505" y="1706314"/>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58"/>
            <p:cNvSpPr/>
            <p:nvPr/>
          </p:nvSpPr>
          <p:spPr>
            <a:xfrm>
              <a:off x="2066266" y="1706409"/>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58"/>
            <p:cNvSpPr/>
            <p:nvPr/>
          </p:nvSpPr>
          <p:spPr>
            <a:xfrm>
              <a:off x="2067257" y="170646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58"/>
            <p:cNvSpPr/>
            <p:nvPr/>
          </p:nvSpPr>
          <p:spPr>
            <a:xfrm>
              <a:off x="2068357" y="170650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58"/>
            <p:cNvSpPr/>
            <p:nvPr/>
          </p:nvSpPr>
          <p:spPr>
            <a:xfrm>
              <a:off x="2071819" y="17064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58"/>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58"/>
            <p:cNvSpPr/>
            <p:nvPr/>
          </p:nvSpPr>
          <p:spPr>
            <a:xfrm>
              <a:off x="2165463" y="166871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58"/>
            <p:cNvSpPr/>
            <p:nvPr/>
          </p:nvSpPr>
          <p:spPr>
            <a:xfrm>
              <a:off x="2165028" y="1668908"/>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58"/>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58"/>
            <p:cNvSpPr/>
            <p:nvPr/>
          </p:nvSpPr>
          <p:spPr>
            <a:xfrm>
              <a:off x="2167404" y="1667197"/>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58"/>
            <p:cNvSpPr/>
            <p:nvPr/>
          </p:nvSpPr>
          <p:spPr>
            <a:xfrm>
              <a:off x="2151437" y="1676701"/>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58"/>
            <p:cNvSpPr/>
            <p:nvPr/>
          </p:nvSpPr>
          <p:spPr>
            <a:xfrm>
              <a:off x="2152917" y="1676470"/>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58"/>
            <p:cNvSpPr/>
            <p:nvPr/>
          </p:nvSpPr>
          <p:spPr>
            <a:xfrm>
              <a:off x="2152198" y="1676606"/>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58"/>
            <p:cNvSpPr/>
            <p:nvPr/>
          </p:nvSpPr>
          <p:spPr>
            <a:xfrm>
              <a:off x="2150962" y="167685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58"/>
            <p:cNvSpPr/>
            <p:nvPr/>
          </p:nvSpPr>
          <p:spPr>
            <a:xfrm>
              <a:off x="2154913" y="1676036"/>
              <a:ext cx="299" cy="109"/>
            </a:xfrm>
            <a:custGeom>
              <a:rect b="b" l="l" r="r" t="t"/>
              <a:pathLst>
                <a:path extrusionOk="0" h="8" w="22">
                  <a:moveTo>
                    <a:pt x="2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58"/>
            <p:cNvSpPr/>
            <p:nvPr/>
          </p:nvSpPr>
          <p:spPr>
            <a:xfrm>
              <a:off x="2153528" y="1676375"/>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58"/>
            <p:cNvSpPr/>
            <p:nvPr/>
          </p:nvSpPr>
          <p:spPr>
            <a:xfrm>
              <a:off x="2154098" y="1676280"/>
              <a:ext cx="258" cy="54"/>
            </a:xfrm>
            <a:custGeom>
              <a:rect b="b" l="l" r="r" t="t"/>
              <a:pathLst>
                <a:path extrusionOk="0" h="4" w="19">
                  <a:moveTo>
                    <a:pt x="1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58"/>
            <p:cNvSpPr/>
            <p:nvPr/>
          </p:nvSpPr>
          <p:spPr>
            <a:xfrm>
              <a:off x="2154533" y="1676131"/>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58"/>
            <p:cNvSpPr/>
            <p:nvPr/>
          </p:nvSpPr>
          <p:spPr>
            <a:xfrm>
              <a:off x="2164703" y="1669098"/>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58"/>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58"/>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58"/>
            <p:cNvSpPr/>
            <p:nvPr/>
          </p:nvSpPr>
          <p:spPr>
            <a:xfrm>
              <a:off x="2146590" y="1667482"/>
              <a:ext cx="964" cy="68"/>
            </a:xfrm>
            <a:custGeom>
              <a:rect b="b" l="l" r="r" t="t"/>
              <a:pathLst>
                <a:path extrusionOk="0" h="5" w="71">
                  <a:moveTo>
                    <a:pt x="7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58"/>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58"/>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58"/>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58"/>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58"/>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58"/>
            <p:cNvSpPr/>
            <p:nvPr/>
          </p:nvSpPr>
          <p:spPr>
            <a:xfrm>
              <a:off x="2239039" y="1718289"/>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58"/>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58"/>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58"/>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58"/>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58"/>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58"/>
            <p:cNvSpPr/>
            <p:nvPr/>
          </p:nvSpPr>
          <p:spPr>
            <a:xfrm>
              <a:off x="2238618" y="1718764"/>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58"/>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58"/>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58"/>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58"/>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58"/>
            <p:cNvSpPr/>
            <p:nvPr/>
          </p:nvSpPr>
          <p:spPr>
            <a:xfrm>
              <a:off x="2199542" y="172594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58"/>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58"/>
            <p:cNvSpPr/>
            <p:nvPr/>
          </p:nvSpPr>
          <p:spPr>
            <a:xfrm>
              <a:off x="2200534" y="172381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58"/>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58"/>
            <p:cNvSpPr/>
            <p:nvPr/>
          </p:nvSpPr>
          <p:spPr>
            <a:xfrm>
              <a:off x="2198348" y="1727277"/>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58"/>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58"/>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58"/>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58"/>
            <p:cNvSpPr/>
            <p:nvPr/>
          </p:nvSpPr>
          <p:spPr>
            <a:xfrm>
              <a:off x="2201402" y="172248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58"/>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58"/>
            <p:cNvSpPr/>
            <p:nvPr/>
          </p:nvSpPr>
          <p:spPr>
            <a:xfrm>
              <a:off x="2200968" y="1723150"/>
              <a:ext cx="149" cy="299"/>
            </a:xfrm>
            <a:custGeom>
              <a:rect b="b" l="l" r="r" t="t"/>
              <a:pathLst>
                <a:path extrusionOk="0" h="22" w="11">
                  <a:moveTo>
                    <a:pt x="1" y="2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58"/>
            <p:cNvSpPr/>
            <p:nvPr/>
          </p:nvSpPr>
          <p:spPr>
            <a:xfrm>
              <a:off x="2226344" y="1713917"/>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58"/>
            <p:cNvSpPr/>
            <p:nvPr/>
          </p:nvSpPr>
          <p:spPr>
            <a:xfrm>
              <a:off x="2225964" y="1713917"/>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58"/>
            <p:cNvSpPr/>
            <p:nvPr/>
          </p:nvSpPr>
          <p:spPr>
            <a:xfrm>
              <a:off x="2225543" y="1713876"/>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58"/>
            <p:cNvSpPr/>
            <p:nvPr/>
          </p:nvSpPr>
          <p:spPr>
            <a:xfrm>
              <a:off x="2222882" y="17138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58"/>
            <p:cNvSpPr/>
            <p:nvPr/>
          </p:nvSpPr>
          <p:spPr>
            <a:xfrm>
              <a:off x="2226915" y="1714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58"/>
            <p:cNvSpPr/>
            <p:nvPr/>
          </p:nvSpPr>
          <p:spPr>
            <a:xfrm>
              <a:off x="2223588"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58"/>
            <p:cNvSpPr/>
            <p:nvPr/>
          </p:nvSpPr>
          <p:spPr>
            <a:xfrm>
              <a:off x="2225014" y="171382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58"/>
            <p:cNvSpPr/>
            <p:nvPr/>
          </p:nvSpPr>
          <p:spPr>
            <a:xfrm>
              <a:off x="2224824"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58"/>
            <p:cNvSpPr/>
            <p:nvPr/>
          </p:nvSpPr>
          <p:spPr>
            <a:xfrm>
              <a:off x="2226684" y="171397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58"/>
            <p:cNvSpPr/>
            <p:nvPr/>
          </p:nvSpPr>
          <p:spPr>
            <a:xfrm>
              <a:off x="2240845" y="1712206"/>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58"/>
            <p:cNvSpPr/>
            <p:nvPr/>
          </p:nvSpPr>
          <p:spPr>
            <a:xfrm>
              <a:off x="2240370" y="1712301"/>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58"/>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58"/>
            <p:cNvSpPr/>
            <p:nvPr/>
          </p:nvSpPr>
          <p:spPr>
            <a:xfrm>
              <a:off x="2239379" y="1712682"/>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58"/>
            <p:cNvSpPr/>
            <p:nvPr/>
          </p:nvSpPr>
          <p:spPr>
            <a:xfrm>
              <a:off x="2240044" y="1712397"/>
              <a:ext cx="244" cy="68"/>
            </a:xfrm>
            <a:custGeom>
              <a:rect b="b" l="l" r="r" t="t"/>
              <a:pathLst>
                <a:path extrusionOk="0" h="5" w="18">
                  <a:moveTo>
                    <a:pt x="1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58"/>
            <p:cNvSpPr/>
            <p:nvPr/>
          </p:nvSpPr>
          <p:spPr>
            <a:xfrm>
              <a:off x="2227159" y="1714067"/>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58"/>
            <p:cNvSpPr/>
            <p:nvPr/>
          </p:nvSpPr>
          <p:spPr>
            <a:xfrm>
              <a:off x="2239800" y="1712492"/>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58"/>
            <p:cNvSpPr/>
            <p:nvPr/>
          </p:nvSpPr>
          <p:spPr>
            <a:xfrm>
              <a:off x="2239569" y="1712587"/>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58"/>
            <p:cNvSpPr/>
            <p:nvPr/>
          </p:nvSpPr>
          <p:spPr>
            <a:xfrm>
              <a:off x="2223873"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58"/>
            <p:cNvSpPr/>
            <p:nvPr/>
          </p:nvSpPr>
          <p:spPr>
            <a:xfrm>
              <a:off x="2218320" y="1714067"/>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58"/>
            <p:cNvSpPr/>
            <p:nvPr/>
          </p:nvSpPr>
          <p:spPr>
            <a:xfrm>
              <a:off x="2221742" y="171382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58"/>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58"/>
            <p:cNvSpPr/>
            <p:nvPr/>
          </p:nvSpPr>
          <p:spPr>
            <a:xfrm>
              <a:off x="2218985" y="1713972"/>
              <a:ext cx="625" cy="54"/>
            </a:xfrm>
            <a:custGeom>
              <a:rect b="b" l="l" r="r" t="t"/>
              <a:pathLst>
                <a:path extrusionOk="0" h="4" w="46">
                  <a:moveTo>
                    <a:pt x="46"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58"/>
            <p:cNvSpPr/>
            <p:nvPr/>
          </p:nvSpPr>
          <p:spPr>
            <a:xfrm>
              <a:off x="2219977" y="1713917"/>
              <a:ext cx="543" cy="14"/>
            </a:xfrm>
            <a:custGeom>
              <a:rect b="b" l="l" r="r" t="t"/>
              <a:pathLst>
                <a:path extrusionOk="0" h="1" w="40">
                  <a:moveTo>
                    <a:pt x="3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58"/>
            <p:cNvSpPr/>
            <p:nvPr/>
          </p:nvSpPr>
          <p:spPr>
            <a:xfrm>
              <a:off x="2220886" y="1713876"/>
              <a:ext cx="489" cy="14"/>
            </a:xfrm>
            <a:custGeom>
              <a:rect b="b" l="l" r="r" t="t"/>
              <a:pathLst>
                <a:path extrusionOk="0" h="1" w="36">
                  <a:moveTo>
                    <a:pt x="3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58"/>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58"/>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58"/>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58"/>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58"/>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58"/>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58"/>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58"/>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58"/>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58"/>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58"/>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58"/>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58"/>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58"/>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58"/>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58"/>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58"/>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58"/>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58"/>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58"/>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58"/>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58"/>
            <p:cNvSpPr/>
            <p:nvPr/>
          </p:nvSpPr>
          <p:spPr>
            <a:xfrm>
              <a:off x="1998948" y="1591570"/>
              <a:ext cx="394" cy="394"/>
            </a:xfrm>
            <a:custGeom>
              <a:rect b="b" l="l" r="r" t="t"/>
              <a:pathLst>
                <a:path extrusionOk="0" h="29" w="29">
                  <a:moveTo>
                    <a:pt x="29"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58"/>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58"/>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58"/>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58"/>
            <p:cNvSpPr/>
            <p:nvPr/>
          </p:nvSpPr>
          <p:spPr>
            <a:xfrm>
              <a:off x="2116217" y="1584537"/>
              <a:ext cx="244" cy="14"/>
            </a:xfrm>
            <a:custGeom>
              <a:rect b="b" l="l" r="r" t="t"/>
              <a:pathLst>
                <a:path extrusionOk="0" h="1" w="18">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58"/>
            <p:cNvSpPr/>
            <p:nvPr/>
          </p:nvSpPr>
          <p:spPr>
            <a:xfrm>
              <a:off x="2117168"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58"/>
            <p:cNvSpPr/>
            <p:nvPr/>
          </p:nvSpPr>
          <p:spPr>
            <a:xfrm>
              <a:off x="2115267" y="1584496"/>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58"/>
            <p:cNvSpPr/>
            <p:nvPr/>
          </p:nvSpPr>
          <p:spPr>
            <a:xfrm>
              <a:off x="2115742" y="1584537"/>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58"/>
            <p:cNvSpPr/>
            <p:nvPr/>
          </p:nvSpPr>
          <p:spPr>
            <a:xfrm>
              <a:off x="2114357" y="15844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58"/>
            <p:cNvSpPr/>
            <p:nvPr/>
          </p:nvSpPr>
          <p:spPr>
            <a:xfrm>
              <a:off x="2115022" y="15844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58"/>
            <p:cNvSpPr/>
            <p:nvPr/>
          </p:nvSpPr>
          <p:spPr>
            <a:xfrm>
              <a:off x="2117643" y="1584687"/>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58"/>
            <p:cNvSpPr/>
            <p:nvPr/>
          </p:nvSpPr>
          <p:spPr>
            <a:xfrm>
              <a:off x="2120263"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58"/>
            <p:cNvSpPr/>
            <p:nvPr/>
          </p:nvSpPr>
          <p:spPr>
            <a:xfrm>
              <a:off x="2120874"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58"/>
            <p:cNvSpPr/>
            <p:nvPr/>
          </p:nvSpPr>
          <p:spPr>
            <a:xfrm>
              <a:off x="2120399"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58"/>
            <p:cNvSpPr/>
            <p:nvPr/>
          </p:nvSpPr>
          <p:spPr>
            <a:xfrm>
              <a:off x="2118118" y="158472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58"/>
            <p:cNvSpPr/>
            <p:nvPr/>
          </p:nvSpPr>
          <p:spPr>
            <a:xfrm>
              <a:off x="2118553" y="158478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58"/>
            <p:cNvSpPr/>
            <p:nvPr/>
          </p:nvSpPr>
          <p:spPr>
            <a:xfrm>
              <a:off x="2118973" y="1584877"/>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58"/>
            <p:cNvSpPr/>
            <p:nvPr/>
          </p:nvSpPr>
          <p:spPr>
            <a:xfrm>
              <a:off x="2119408" y="1584917"/>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58"/>
            <p:cNvSpPr/>
            <p:nvPr/>
          </p:nvSpPr>
          <p:spPr>
            <a:xfrm>
              <a:off x="2116692"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58"/>
            <p:cNvSpPr/>
            <p:nvPr/>
          </p:nvSpPr>
          <p:spPr>
            <a:xfrm>
              <a:off x="2119734" y="1585012"/>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58"/>
            <p:cNvSpPr/>
            <p:nvPr/>
          </p:nvSpPr>
          <p:spPr>
            <a:xfrm>
              <a:off x="2113936" y="1584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58"/>
            <p:cNvSpPr/>
            <p:nvPr/>
          </p:nvSpPr>
          <p:spPr>
            <a:xfrm>
              <a:off x="2120644"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58"/>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58"/>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58"/>
            <p:cNvSpPr/>
            <p:nvPr/>
          </p:nvSpPr>
          <p:spPr>
            <a:xfrm>
              <a:off x="2223833" y="14593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58"/>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58"/>
            <p:cNvSpPr/>
            <p:nvPr/>
          </p:nvSpPr>
          <p:spPr>
            <a:xfrm>
              <a:off x="2221782" y="1455673"/>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58"/>
            <p:cNvSpPr/>
            <p:nvPr/>
          </p:nvSpPr>
          <p:spPr>
            <a:xfrm>
              <a:off x="2221552" y="1455347"/>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58"/>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58"/>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58"/>
            <p:cNvSpPr/>
            <p:nvPr/>
          </p:nvSpPr>
          <p:spPr>
            <a:xfrm>
              <a:off x="2221361" y="1454967"/>
              <a:ext cx="149" cy="244"/>
            </a:xfrm>
            <a:custGeom>
              <a:rect b="b" l="l" r="r" t="t"/>
              <a:pathLst>
                <a:path extrusionOk="0" h="18" w="11">
                  <a:moveTo>
                    <a:pt x="0"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58"/>
            <p:cNvSpPr/>
            <p:nvPr/>
          </p:nvSpPr>
          <p:spPr>
            <a:xfrm>
              <a:off x="2223642" y="1458429"/>
              <a:ext cx="109" cy="258"/>
            </a:xfrm>
            <a:custGeom>
              <a:rect b="b" l="l" r="r" t="t"/>
              <a:pathLst>
                <a:path extrusionOk="0" h="19" w="8">
                  <a:moveTo>
                    <a:pt x="0" y="1"/>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58"/>
            <p:cNvSpPr/>
            <p:nvPr/>
          </p:nvSpPr>
          <p:spPr>
            <a:xfrm>
              <a:off x="2222692" y="1456868"/>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58"/>
            <p:cNvSpPr/>
            <p:nvPr/>
          </p:nvSpPr>
          <p:spPr>
            <a:xfrm>
              <a:off x="2222502" y="145658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58"/>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58"/>
            <p:cNvSpPr/>
            <p:nvPr/>
          </p:nvSpPr>
          <p:spPr>
            <a:xfrm>
              <a:off x="2223303" y="1457574"/>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58"/>
            <p:cNvSpPr/>
            <p:nvPr/>
          </p:nvSpPr>
          <p:spPr>
            <a:xfrm>
              <a:off x="2222258" y="1456338"/>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58"/>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58"/>
            <p:cNvSpPr/>
            <p:nvPr/>
          </p:nvSpPr>
          <p:spPr>
            <a:xfrm>
              <a:off x="2223398" y="145776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58"/>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58"/>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58"/>
            <p:cNvSpPr/>
            <p:nvPr/>
          </p:nvSpPr>
          <p:spPr>
            <a:xfrm>
              <a:off x="2222027" y="145601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58"/>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58"/>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58"/>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58"/>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58"/>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58"/>
            <p:cNvSpPr/>
            <p:nvPr/>
          </p:nvSpPr>
          <p:spPr>
            <a:xfrm>
              <a:off x="2234002" y="1549982"/>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58"/>
            <p:cNvSpPr/>
            <p:nvPr/>
          </p:nvSpPr>
          <p:spPr>
            <a:xfrm>
              <a:off x="2234342" y="155002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58"/>
            <p:cNvSpPr/>
            <p:nvPr/>
          </p:nvSpPr>
          <p:spPr>
            <a:xfrm>
              <a:off x="2234722" y="155011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58"/>
            <p:cNvSpPr/>
            <p:nvPr/>
          </p:nvSpPr>
          <p:spPr>
            <a:xfrm>
              <a:off x="2234572" y="1550077"/>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58"/>
            <p:cNvSpPr/>
            <p:nvPr/>
          </p:nvSpPr>
          <p:spPr>
            <a:xfrm>
              <a:off x="2229630" y="1549982"/>
              <a:ext cx="733" cy="54"/>
            </a:xfrm>
            <a:custGeom>
              <a:rect b="b" l="l" r="r" t="t"/>
              <a:pathLst>
                <a:path extrusionOk="0" h="4" w="54">
                  <a:moveTo>
                    <a:pt x="53"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58"/>
            <p:cNvSpPr/>
            <p:nvPr/>
          </p:nvSpPr>
          <p:spPr>
            <a:xfrm>
              <a:off x="2245652" y="1554599"/>
              <a:ext cx="530" cy="54"/>
            </a:xfrm>
            <a:custGeom>
              <a:rect b="b" l="l" r="r" t="t"/>
              <a:pathLst>
                <a:path extrusionOk="0" h="4" w="39">
                  <a:moveTo>
                    <a:pt x="3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58"/>
            <p:cNvSpPr/>
            <p:nvPr/>
          </p:nvSpPr>
          <p:spPr>
            <a:xfrm>
              <a:off x="2244986" y="1554544"/>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58"/>
            <p:cNvSpPr/>
            <p:nvPr/>
          </p:nvSpPr>
          <p:spPr>
            <a:xfrm>
              <a:off x="2235102" y="1550213"/>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58"/>
            <p:cNvSpPr/>
            <p:nvPr/>
          </p:nvSpPr>
          <p:spPr>
            <a:xfrm>
              <a:off x="2244416" y="1554544"/>
              <a:ext cx="434" cy="14"/>
            </a:xfrm>
            <a:custGeom>
              <a:rect b="b" l="l" r="r" t="t"/>
              <a:pathLst>
                <a:path extrusionOk="0" h="1" w="32">
                  <a:moveTo>
                    <a:pt x="32"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58"/>
            <p:cNvSpPr/>
            <p:nvPr/>
          </p:nvSpPr>
          <p:spPr>
            <a:xfrm>
              <a:off x="2233622" y="154998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58"/>
            <p:cNvSpPr/>
            <p:nvPr/>
          </p:nvSpPr>
          <p:spPr>
            <a:xfrm>
              <a:off x="2247267" y="1554789"/>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58"/>
            <p:cNvSpPr/>
            <p:nvPr/>
          </p:nvSpPr>
          <p:spPr>
            <a:xfrm>
              <a:off x="2246412" y="1554694"/>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58"/>
            <p:cNvSpPr/>
            <p:nvPr/>
          </p:nvSpPr>
          <p:spPr>
            <a:xfrm>
              <a:off x="2243941" y="1554504"/>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58"/>
            <p:cNvSpPr/>
            <p:nvPr/>
          </p:nvSpPr>
          <p:spPr>
            <a:xfrm>
              <a:off x="2242420" y="155450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58"/>
            <p:cNvSpPr/>
            <p:nvPr/>
          </p:nvSpPr>
          <p:spPr>
            <a:xfrm>
              <a:off x="2242230" y="1554504"/>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58"/>
            <p:cNvSpPr/>
            <p:nvPr/>
          </p:nvSpPr>
          <p:spPr>
            <a:xfrm>
              <a:off x="2228530" y="1550023"/>
              <a:ext cx="964" cy="109"/>
            </a:xfrm>
            <a:custGeom>
              <a:rect b="b" l="l" r="r" t="t"/>
              <a:pathLst>
                <a:path extrusionOk="0" h="8" w="71">
                  <a:moveTo>
                    <a:pt x="1" y="8"/>
                  </a:moveTo>
                  <a:lnTo>
                    <a:pt x="7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58"/>
            <p:cNvSpPr/>
            <p:nvPr/>
          </p:nvSpPr>
          <p:spPr>
            <a:xfrm>
              <a:off x="2243506" y="1554449"/>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58"/>
            <p:cNvSpPr/>
            <p:nvPr/>
          </p:nvSpPr>
          <p:spPr>
            <a:xfrm>
              <a:off x="2242841"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58"/>
            <p:cNvSpPr/>
            <p:nvPr/>
          </p:nvSpPr>
          <p:spPr>
            <a:xfrm>
              <a:off x="2242610" y="155444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58"/>
            <p:cNvSpPr/>
            <p:nvPr/>
          </p:nvSpPr>
          <p:spPr>
            <a:xfrm>
              <a:off x="223244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58"/>
            <p:cNvSpPr/>
            <p:nvPr/>
          </p:nvSpPr>
          <p:spPr>
            <a:xfrm>
              <a:off x="2242081" y="1554544"/>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58"/>
            <p:cNvSpPr/>
            <p:nvPr/>
          </p:nvSpPr>
          <p:spPr>
            <a:xfrm>
              <a:off x="2243126"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58"/>
            <p:cNvSpPr/>
            <p:nvPr/>
          </p:nvSpPr>
          <p:spPr>
            <a:xfrm>
              <a:off x="2230581" y="1549928"/>
              <a:ext cx="584" cy="14"/>
            </a:xfrm>
            <a:custGeom>
              <a:rect b="b" l="l" r="r" t="t"/>
              <a:pathLst>
                <a:path extrusionOk="0" h="1" w="43">
                  <a:moveTo>
                    <a:pt x="4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58"/>
            <p:cNvSpPr/>
            <p:nvPr/>
          </p:nvSpPr>
          <p:spPr>
            <a:xfrm>
              <a:off x="2234912" y="1550118"/>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58"/>
            <p:cNvSpPr/>
            <p:nvPr/>
          </p:nvSpPr>
          <p:spPr>
            <a:xfrm>
              <a:off x="223301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58"/>
            <p:cNvSpPr/>
            <p:nvPr/>
          </p:nvSpPr>
          <p:spPr>
            <a:xfrm>
              <a:off x="2231436" y="1549928"/>
              <a:ext cx="448" cy="14"/>
            </a:xfrm>
            <a:custGeom>
              <a:rect b="b" l="l" r="r" t="t"/>
              <a:pathLst>
                <a:path extrusionOk="0" h="1" w="33">
                  <a:moveTo>
                    <a:pt x="3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58"/>
            <p:cNvSpPr/>
            <p:nvPr/>
          </p:nvSpPr>
          <p:spPr>
            <a:xfrm>
              <a:off x="2235197" y="155030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58"/>
            <p:cNvSpPr/>
            <p:nvPr/>
          </p:nvSpPr>
          <p:spPr>
            <a:xfrm>
              <a:off x="2242040" y="1554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58"/>
            <p:cNvSpPr/>
            <p:nvPr/>
          </p:nvSpPr>
          <p:spPr>
            <a:xfrm>
              <a:off x="2233486"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58"/>
            <p:cNvSpPr/>
            <p:nvPr/>
          </p:nvSpPr>
          <p:spPr>
            <a:xfrm>
              <a:off x="2235007" y="155017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58"/>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58"/>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58"/>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58"/>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58"/>
            <p:cNvSpPr/>
            <p:nvPr/>
          </p:nvSpPr>
          <p:spPr>
            <a:xfrm>
              <a:off x="2296513" y="2011767"/>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58"/>
            <p:cNvSpPr/>
            <p:nvPr/>
          </p:nvSpPr>
          <p:spPr>
            <a:xfrm>
              <a:off x="2296649" y="2011522"/>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58"/>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58"/>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58"/>
            <p:cNvSpPr/>
            <p:nvPr/>
          </p:nvSpPr>
          <p:spPr>
            <a:xfrm>
              <a:off x="2306248" y="2008196"/>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58"/>
            <p:cNvSpPr/>
            <p:nvPr/>
          </p:nvSpPr>
          <p:spPr>
            <a:xfrm>
              <a:off x="2336336" y="201808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58"/>
            <p:cNvSpPr/>
            <p:nvPr/>
          </p:nvSpPr>
          <p:spPr>
            <a:xfrm>
              <a:off x="2336675" y="201789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58"/>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58"/>
            <p:cNvSpPr/>
            <p:nvPr/>
          </p:nvSpPr>
          <p:spPr>
            <a:xfrm>
              <a:off x="2335765" y="20182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58"/>
            <p:cNvSpPr/>
            <p:nvPr/>
          </p:nvSpPr>
          <p:spPr>
            <a:xfrm>
              <a:off x="2335480" y="2018230"/>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58"/>
            <p:cNvSpPr/>
            <p:nvPr/>
          </p:nvSpPr>
          <p:spPr>
            <a:xfrm>
              <a:off x="2335249" y="201813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58"/>
            <p:cNvSpPr/>
            <p:nvPr/>
          </p:nvSpPr>
          <p:spPr>
            <a:xfrm>
              <a:off x="2336051" y="2018175"/>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58"/>
            <p:cNvSpPr/>
            <p:nvPr/>
          </p:nvSpPr>
          <p:spPr>
            <a:xfrm>
              <a:off x="2335059" y="2017985"/>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58"/>
            <p:cNvSpPr/>
            <p:nvPr/>
          </p:nvSpPr>
          <p:spPr>
            <a:xfrm>
              <a:off x="2337816" y="2016804"/>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58"/>
            <p:cNvSpPr/>
            <p:nvPr/>
          </p:nvSpPr>
          <p:spPr>
            <a:xfrm>
              <a:off x="2337245" y="201741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58"/>
            <p:cNvSpPr/>
            <p:nvPr/>
          </p:nvSpPr>
          <p:spPr>
            <a:xfrm>
              <a:off x="2337571" y="201718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58"/>
            <p:cNvSpPr/>
            <p:nvPr/>
          </p:nvSpPr>
          <p:spPr>
            <a:xfrm>
              <a:off x="2336960" y="201770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58"/>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58"/>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58"/>
            <p:cNvSpPr/>
            <p:nvPr/>
          </p:nvSpPr>
          <p:spPr>
            <a:xfrm>
              <a:off x="2310050" y="2009961"/>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58"/>
            <p:cNvSpPr/>
            <p:nvPr/>
          </p:nvSpPr>
          <p:spPr>
            <a:xfrm>
              <a:off x="2351651" y="201395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58"/>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58"/>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58"/>
            <p:cNvSpPr/>
            <p:nvPr/>
          </p:nvSpPr>
          <p:spPr>
            <a:xfrm>
              <a:off x="2351027" y="201414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58"/>
            <p:cNvSpPr/>
            <p:nvPr/>
          </p:nvSpPr>
          <p:spPr>
            <a:xfrm>
              <a:off x="2351312" y="2014048"/>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58"/>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58"/>
            <p:cNvSpPr/>
            <p:nvPr/>
          </p:nvSpPr>
          <p:spPr>
            <a:xfrm>
              <a:off x="2263710" y="205268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58"/>
            <p:cNvSpPr/>
            <p:nvPr/>
          </p:nvSpPr>
          <p:spPr>
            <a:xfrm>
              <a:off x="2264144" y="2052540"/>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58"/>
            <p:cNvSpPr/>
            <p:nvPr/>
          </p:nvSpPr>
          <p:spPr>
            <a:xfrm>
              <a:off x="2265135" y="2052024"/>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58"/>
            <p:cNvSpPr/>
            <p:nvPr/>
          </p:nvSpPr>
          <p:spPr>
            <a:xfrm>
              <a:off x="2264524" y="2052404"/>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58"/>
            <p:cNvSpPr/>
            <p:nvPr/>
          </p:nvSpPr>
          <p:spPr>
            <a:xfrm>
              <a:off x="2265475" y="2051834"/>
              <a:ext cx="394" cy="149"/>
            </a:xfrm>
            <a:custGeom>
              <a:rect b="b" l="l" r="r" t="t"/>
              <a:pathLst>
                <a:path extrusionOk="0" h="11" w="29">
                  <a:moveTo>
                    <a:pt x="0" y="11"/>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58"/>
            <p:cNvSpPr/>
            <p:nvPr/>
          </p:nvSpPr>
          <p:spPr>
            <a:xfrm>
              <a:off x="2266941" y="2051304"/>
              <a:ext cx="448" cy="163"/>
            </a:xfrm>
            <a:custGeom>
              <a:rect b="b" l="l" r="r" t="t"/>
              <a:pathLst>
                <a:path extrusionOk="0" h="12" w="33">
                  <a:moveTo>
                    <a:pt x="1" y="1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58"/>
            <p:cNvSpPr/>
            <p:nvPr/>
          </p:nvSpPr>
          <p:spPr>
            <a:xfrm>
              <a:off x="2270037" y="205050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58"/>
            <p:cNvSpPr/>
            <p:nvPr/>
          </p:nvSpPr>
          <p:spPr>
            <a:xfrm>
              <a:off x="2263329" y="205273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58"/>
            <p:cNvSpPr/>
            <p:nvPr/>
          </p:nvSpPr>
          <p:spPr>
            <a:xfrm>
              <a:off x="2265896" y="2051644"/>
              <a:ext cx="489" cy="204"/>
            </a:xfrm>
            <a:custGeom>
              <a:rect b="b" l="l" r="r" t="t"/>
              <a:pathLst>
                <a:path extrusionOk="0" h="15" w="36">
                  <a:moveTo>
                    <a:pt x="1" y="14"/>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58"/>
            <p:cNvSpPr/>
            <p:nvPr/>
          </p:nvSpPr>
          <p:spPr>
            <a:xfrm>
              <a:off x="2266371" y="2051495"/>
              <a:ext cx="543" cy="163"/>
            </a:xfrm>
            <a:custGeom>
              <a:rect b="b" l="l" r="r" t="t"/>
              <a:pathLst>
                <a:path extrusionOk="0" h="12" w="40">
                  <a:moveTo>
                    <a:pt x="1" y="11"/>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58"/>
            <p:cNvSpPr/>
            <p:nvPr/>
          </p:nvSpPr>
          <p:spPr>
            <a:xfrm>
              <a:off x="2267756" y="2051169"/>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58"/>
            <p:cNvSpPr/>
            <p:nvPr/>
          </p:nvSpPr>
          <p:spPr>
            <a:xfrm>
              <a:off x="2280872" y="2017035"/>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58"/>
            <p:cNvSpPr/>
            <p:nvPr/>
          </p:nvSpPr>
          <p:spPr>
            <a:xfrm>
              <a:off x="2281958" y="201751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58"/>
            <p:cNvSpPr/>
            <p:nvPr/>
          </p:nvSpPr>
          <p:spPr>
            <a:xfrm>
              <a:off x="2283098" y="2017184"/>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58"/>
            <p:cNvSpPr/>
            <p:nvPr/>
          </p:nvSpPr>
          <p:spPr>
            <a:xfrm>
              <a:off x="2282338" y="201751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58"/>
            <p:cNvSpPr/>
            <p:nvPr/>
          </p:nvSpPr>
          <p:spPr>
            <a:xfrm>
              <a:off x="2282528" y="201751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58"/>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58"/>
            <p:cNvSpPr/>
            <p:nvPr/>
          </p:nvSpPr>
          <p:spPr>
            <a:xfrm>
              <a:off x="2282867" y="201737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58"/>
            <p:cNvSpPr/>
            <p:nvPr/>
          </p:nvSpPr>
          <p:spPr>
            <a:xfrm>
              <a:off x="2281673" y="2017415"/>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58"/>
            <p:cNvSpPr/>
            <p:nvPr/>
          </p:nvSpPr>
          <p:spPr>
            <a:xfrm>
              <a:off x="2280586" y="2016899"/>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58"/>
            <p:cNvSpPr/>
            <p:nvPr/>
          </p:nvSpPr>
          <p:spPr>
            <a:xfrm>
              <a:off x="2280342" y="201675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58"/>
            <p:cNvSpPr/>
            <p:nvPr/>
          </p:nvSpPr>
          <p:spPr>
            <a:xfrm>
              <a:off x="2281442" y="2017320"/>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58"/>
            <p:cNvSpPr/>
            <p:nvPr/>
          </p:nvSpPr>
          <p:spPr>
            <a:xfrm>
              <a:off x="2281157" y="2017225"/>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58"/>
            <p:cNvSpPr/>
            <p:nvPr/>
          </p:nvSpPr>
          <p:spPr>
            <a:xfrm>
              <a:off x="2295793" y="2037863"/>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58"/>
            <p:cNvSpPr/>
            <p:nvPr/>
          </p:nvSpPr>
          <p:spPr>
            <a:xfrm>
              <a:off x="2295562" y="2038284"/>
              <a:ext cx="54" cy="163"/>
            </a:xfrm>
            <a:custGeom>
              <a:rect b="b" l="l" r="r" t="t"/>
              <a:pathLst>
                <a:path extrusionOk="0" h="12" w="4">
                  <a:moveTo>
                    <a:pt x="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58"/>
            <p:cNvSpPr/>
            <p:nvPr/>
          </p:nvSpPr>
          <p:spPr>
            <a:xfrm>
              <a:off x="2295413" y="2038569"/>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58"/>
            <p:cNvSpPr/>
            <p:nvPr/>
          </p:nvSpPr>
          <p:spPr>
            <a:xfrm>
              <a:off x="2295698" y="2038053"/>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58"/>
            <p:cNvSpPr/>
            <p:nvPr/>
          </p:nvSpPr>
          <p:spPr>
            <a:xfrm>
              <a:off x="2294897" y="20396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58"/>
            <p:cNvSpPr/>
            <p:nvPr/>
          </p:nvSpPr>
          <p:spPr>
            <a:xfrm>
              <a:off x="2295277" y="2038908"/>
              <a:ext cx="54" cy="149"/>
            </a:xfrm>
            <a:custGeom>
              <a:rect b="b" l="l" r="r" t="t"/>
              <a:pathLst>
                <a:path extrusionOk="0" h="11" w="4">
                  <a:moveTo>
                    <a:pt x="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58"/>
            <p:cNvSpPr/>
            <p:nvPr/>
          </p:nvSpPr>
          <p:spPr>
            <a:xfrm>
              <a:off x="2295087" y="203923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58"/>
            <p:cNvSpPr/>
            <p:nvPr/>
          </p:nvSpPr>
          <p:spPr>
            <a:xfrm>
              <a:off x="2296228" y="2037293"/>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58"/>
            <p:cNvSpPr/>
            <p:nvPr/>
          </p:nvSpPr>
          <p:spPr>
            <a:xfrm>
              <a:off x="2296323" y="203719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58"/>
            <p:cNvSpPr/>
            <p:nvPr/>
          </p:nvSpPr>
          <p:spPr>
            <a:xfrm>
              <a:off x="2294707" y="204028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58"/>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58"/>
            <p:cNvSpPr/>
            <p:nvPr/>
          </p:nvSpPr>
          <p:spPr>
            <a:xfrm>
              <a:off x="2296133" y="2037388"/>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58"/>
            <p:cNvSpPr/>
            <p:nvPr/>
          </p:nvSpPr>
          <p:spPr>
            <a:xfrm>
              <a:off x="2295943" y="203767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58"/>
            <p:cNvSpPr/>
            <p:nvPr/>
          </p:nvSpPr>
          <p:spPr>
            <a:xfrm>
              <a:off x="2296038" y="2037523"/>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58"/>
            <p:cNvSpPr/>
            <p:nvPr/>
          </p:nvSpPr>
          <p:spPr>
            <a:xfrm>
              <a:off x="2294422" y="2040809"/>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58"/>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58"/>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58"/>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58"/>
            <p:cNvSpPr/>
            <p:nvPr/>
          </p:nvSpPr>
          <p:spPr>
            <a:xfrm>
              <a:off x="2579807" y="1723951"/>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58"/>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58"/>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58"/>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58"/>
            <p:cNvSpPr/>
            <p:nvPr/>
          </p:nvSpPr>
          <p:spPr>
            <a:xfrm>
              <a:off x="2576291" y="172524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58"/>
            <p:cNvSpPr/>
            <p:nvPr/>
          </p:nvSpPr>
          <p:spPr>
            <a:xfrm>
              <a:off x="2579427" y="172404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58"/>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58"/>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58"/>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58"/>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58"/>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58"/>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58"/>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58"/>
            <p:cNvSpPr/>
            <p:nvPr/>
          </p:nvSpPr>
          <p:spPr>
            <a:xfrm>
              <a:off x="2202543" y="14178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58"/>
            <p:cNvSpPr/>
            <p:nvPr/>
          </p:nvSpPr>
          <p:spPr>
            <a:xfrm>
              <a:off x="2202258" y="1418267"/>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58"/>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58"/>
            <p:cNvSpPr/>
            <p:nvPr/>
          </p:nvSpPr>
          <p:spPr>
            <a:xfrm>
              <a:off x="2201688" y="1419082"/>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58"/>
            <p:cNvSpPr/>
            <p:nvPr/>
          </p:nvSpPr>
          <p:spPr>
            <a:xfrm>
              <a:off x="2201973" y="1418647"/>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58"/>
            <p:cNvSpPr/>
            <p:nvPr/>
          </p:nvSpPr>
          <p:spPr>
            <a:xfrm>
              <a:off x="2206480" y="14160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58"/>
            <p:cNvSpPr/>
            <p:nvPr/>
          </p:nvSpPr>
          <p:spPr>
            <a:xfrm>
              <a:off x="2202923" y="1417561"/>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58"/>
            <p:cNvSpPr/>
            <p:nvPr/>
          </p:nvSpPr>
          <p:spPr>
            <a:xfrm>
              <a:off x="2203249" y="1417222"/>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58"/>
            <p:cNvSpPr/>
            <p:nvPr/>
          </p:nvSpPr>
          <p:spPr>
            <a:xfrm>
              <a:off x="2205625" y="1416081"/>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58"/>
            <p:cNvSpPr/>
            <p:nvPr/>
          </p:nvSpPr>
          <p:spPr>
            <a:xfrm>
              <a:off x="2206060" y="141604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58"/>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58"/>
            <p:cNvSpPr/>
            <p:nvPr/>
          </p:nvSpPr>
          <p:spPr>
            <a:xfrm>
              <a:off x="2204104" y="141670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58"/>
            <p:cNvSpPr/>
            <p:nvPr/>
          </p:nvSpPr>
          <p:spPr>
            <a:xfrm>
              <a:off x="2264334" y="1413135"/>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58"/>
            <p:cNvSpPr/>
            <p:nvPr/>
          </p:nvSpPr>
          <p:spPr>
            <a:xfrm>
              <a:off x="2204865" y="1416271"/>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58"/>
            <p:cNvSpPr/>
            <p:nvPr/>
          </p:nvSpPr>
          <p:spPr>
            <a:xfrm>
              <a:off x="2204485" y="1416461"/>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58"/>
            <p:cNvSpPr/>
            <p:nvPr/>
          </p:nvSpPr>
          <p:spPr>
            <a:xfrm>
              <a:off x="2205245" y="1416176"/>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58"/>
            <p:cNvSpPr/>
            <p:nvPr/>
          </p:nvSpPr>
          <p:spPr>
            <a:xfrm>
              <a:off x="2199162" y="141893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58"/>
            <p:cNvSpPr/>
            <p:nvPr/>
          </p:nvSpPr>
          <p:spPr>
            <a:xfrm>
              <a:off x="2198823" y="141902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58"/>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58"/>
            <p:cNvSpPr/>
            <p:nvPr/>
          </p:nvSpPr>
          <p:spPr>
            <a:xfrm>
              <a:off x="2200248" y="141883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58"/>
            <p:cNvSpPr/>
            <p:nvPr/>
          </p:nvSpPr>
          <p:spPr>
            <a:xfrm>
              <a:off x="2199488" y="141883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58"/>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58"/>
            <p:cNvSpPr/>
            <p:nvPr/>
          </p:nvSpPr>
          <p:spPr>
            <a:xfrm>
              <a:off x="2201158" y="1419082"/>
              <a:ext cx="244" cy="109"/>
            </a:xfrm>
            <a:custGeom>
              <a:rect b="b" l="l" r="r" t="t"/>
              <a:pathLst>
                <a:path extrusionOk="0" h="8" w="18">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58"/>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58"/>
            <p:cNvSpPr/>
            <p:nvPr/>
          </p:nvSpPr>
          <p:spPr>
            <a:xfrm>
              <a:off x="2199828" y="141883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58"/>
            <p:cNvSpPr/>
            <p:nvPr/>
          </p:nvSpPr>
          <p:spPr>
            <a:xfrm>
              <a:off x="2200683" y="141893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58"/>
            <p:cNvSpPr/>
            <p:nvPr/>
          </p:nvSpPr>
          <p:spPr>
            <a:xfrm>
              <a:off x="2133705" y="154057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58"/>
            <p:cNvSpPr/>
            <p:nvPr/>
          </p:nvSpPr>
          <p:spPr>
            <a:xfrm>
              <a:off x="2134275" y="1540668"/>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58"/>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58"/>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58"/>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58"/>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58"/>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58"/>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58"/>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58"/>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58"/>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58"/>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58"/>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58"/>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58"/>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58"/>
            <p:cNvSpPr/>
            <p:nvPr/>
          </p:nvSpPr>
          <p:spPr>
            <a:xfrm>
              <a:off x="2645210" y="1808322"/>
              <a:ext cx="434" cy="299"/>
            </a:xfrm>
            <a:custGeom>
              <a:rect b="b" l="l" r="r" t="t"/>
              <a:pathLst>
                <a:path extrusionOk="0" h="22" w="32">
                  <a:moveTo>
                    <a:pt x="0" y="1"/>
                  </a:moveTo>
                  <a:lnTo>
                    <a:pt x="3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58"/>
            <p:cNvSpPr/>
            <p:nvPr/>
          </p:nvSpPr>
          <p:spPr>
            <a:xfrm>
              <a:off x="2646201" y="1809041"/>
              <a:ext cx="448" cy="339"/>
            </a:xfrm>
            <a:custGeom>
              <a:rect b="b" l="l" r="r" t="t"/>
              <a:pathLst>
                <a:path extrusionOk="0" h="25" w="33">
                  <a:moveTo>
                    <a:pt x="1"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58"/>
            <p:cNvSpPr/>
            <p:nvPr/>
          </p:nvSpPr>
          <p:spPr>
            <a:xfrm>
              <a:off x="2645685" y="1808661"/>
              <a:ext cx="434" cy="339"/>
            </a:xfrm>
            <a:custGeom>
              <a:rect b="b" l="l" r="r" t="t"/>
              <a:pathLst>
                <a:path extrusionOk="0" h="25" w="32">
                  <a:moveTo>
                    <a:pt x="0"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58"/>
            <p:cNvSpPr/>
            <p:nvPr/>
          </p:nvSpPr>
          <p:spPr>
            <a:xfrm>
              <a:off x="2757863" y="1824818"/>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58"/>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58"/>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58"/>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58"/>
            <p:cNvSpPr/>
            <p:nvPr/>
          </p:nvSpPr>
          <p:spPr>
            <a:xfrm>
              <a:off x="2642685" y="1805321"/>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58"/>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58"/>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58"/>
            <p:cNvSpPr/>
            <p:nvPr/>
          </p:nvSpPr>
          <p:spPr>
            <a:xfrm>
              <a:off x="2643404" y="1805945"/>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58"/>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58"/>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58"/>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58"/>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58"/>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58"/>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58"/>
            <p:cNvSpPr/>
            <p:nvPr/>
          </p:nvSpPr>
          <p:spPr>
            <a:xfrm>
              <a:off x="2760049" y="1825959"/>
              <a:ext cx="204" cy="54"/>
            </a:xfrm>
            <a:custGeom>
              <a:rect b="b" l="l" r="r" t="t"/>
              <a:pathLst>
                <a:path extrusionOk="0" h="4" w="15">
                  <a:moveTo>
                    <a:pt x="0" y="0"/>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58"/>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58"/>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58"/>
            <p:cNvSpPr/>
            <p:nvPr/>
          </p:nvSpPr>
          <p:spPr>
            <a:xfrm>
              <a:off x="2726580" y="1830426"/>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58"/>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58"/>
            <p:cNvSpPr/>
            <p:nvPr/>
          </p:nvSpPr>
          <p:spPr>
            <a:xfrm>
              <a:off x="2754577" y="17042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58"/>
            <p:cNvSpPr/>
            <p:nvPr/>
          </p:nvSpPr>
          <p:spPr>
            <a:xfrm>
              <a:off x="2822125" y="1713781"/>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58"/>
            <p:cNvSpPr/>
            <p:nvPr/>
          </p:nvSpPr>
          <p:spPr>
            <a:xfrm>
              <a:off x="2821324" y="1714297"/>
              <a:ext cx="95" cy="68"/>
            </a:xfrm>
            <a:custGeom>
              <a:rect b="b" l="l" r="r" t="t"/>
              <a:pathLst>
                <a:path extrusionOk="0" h="5" w="7">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58"/>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58"/>
            <p:cNvSpPr/>
            <p:nvPr/>
          </p:nvSpPr>
          <p:spPr>
            <a:xfrm>
              <a:off x="2819124" y="171534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58"/>
            <p:cNvSpPr/>
            <p:nvPr/>
          </p:nvSpPr>
          <p:spPr>
            <a:xfrm>
              <a:off x="2822980" y="1713211"/>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58"/>
            <p:cNvSpPr/>
            <p:nvPr/>
          </p:nvSpPr>
          <p:spPr>
            <a:xfrm>
              <a:off x="2924459" y="1658548"/>
              <a:ext cx="869" cy="720"/>
            </a:xfrm>
            <a:custGeom>
              <a:rect b="b" l="l" r="r" t="t"/>
              <a:pathLst>
                <a:path extrusionOk="0" h="53" w="64">
                  <a:moveTo>
                    <a:pt x="64" y="5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58"/>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58"/>
            <p:cNvSpPr/>
            <p:nvPr/>
          </p:nvSpPr>
          <p:spPr>
            <a:xfrm>
              <a:off x="2818459" y="171553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58"/>
            <p:cNvSpPr/>
            <p:nvPr/>
          </p:nvSpPr>
          <p:spPr>
            <a:xfrm>
              <a:off x="2820550" y="171477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58"/>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58"/>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58"/>
            <p:cNvSpPr/>
            <p:nvPr/>
          </p:nvSpPr>
          <p:spPr>
            <a:xfrm>
              <a:off x="2817943" y="171558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58"/>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58"/>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58"/>
            <p:cNvSpPr/>
            <p:nvPr/>
          </p:nvSpPr>
          <p:spPr>
            <a:xfrm>
              <a:off x="2803687" y="1710645"/>
              <a:ext cx="679" cy="394"/>
            </a:xfrm>
            <a:custGeom>
              <a:rect b="b" l="l" r="r" t="t"/>
              <a:pathLst>
                <a:path extrusionOk="0" h="29" w="50">
                  <a:moveTo>
                    <a:pt x="0" y="0"/>
                  </a:moveTo>
                  <a:lnTo>
                    <a:pt x="49"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58"/>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58"/>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58"/>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58"/>
            <p:cNvSpPr/>
            <p:nvPr/>
          </p:nvSpPr>
          <p:spPr>
            <a:xfrm>
              <a:off x="2597825" y="1732030"/>
              <a:ext cx="109" cy="258"/>
            </a:xfrm>
            <a:custGeom>
              <a:rect b="b" l="l" r="r" t="t"/>
              <a:pathLst>
                <a:path extrusionOk="0" h="19" w="8">
                  <a:moveTo>
                    <a:pt x="7"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58"/>
            <p:cNvSpPr/>
            <p:nvPr/>
          </p:nvSpPr>
          <p:spPr>
            <a:xfrm>
              <a:off x="2643975" y="1710455"/>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58"/>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58"/>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58"/>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58"/>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58"/>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58"/>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58"/>
            <p:cNvSpPr/>
            <p:nvPr/>
          </p:nvSpPr>
          <p:spPr>
            <a:xfrm>
              <a:off x="2627437" y="176663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58"/>
            <p:cNvSpPr/>
            <p:nvPr/>
          </p:nvSpPr>
          <p:spPr>
            <a:xfrm>
              <a:off x="2629094" y="17652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58"/>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58"/>
            <p:cNvSpPr/>
            <p:nvPr/>
          </p:nvSpPr>
          <p:spPr>
            <a:xfrm>
              <a:off x="2634701" y="1762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58"/>
            <p:cNvSpPr/>
            <p:nvPr/>
          </p:nvSpPr>
          <p:spPr>
            <a:xfrm>
              <a:off x="2634701" y="1780759"/>
              <a:ext cx="679" cy="54"/>
            </a:xfrm>
            <a:custGeom>
              <a:rect b="b" l="l" r="r" t="t"/>
              <a:pathLst>
                <a:path extrusionOk="0" h="4" w="50">
                  <a:moveTo>
                    <a:pt x="50"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58"/>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58"/>
            <p:cNvSpPr/>
            <p:nvPr/>
          </p:nvSpPr>
          <p:spPr>
            <a:xfrm>
              <a:off x="2635421" y="1780705"/>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58"/>
            <p:cNvSpPr/>
            <p:nvPr/>
          </p:nvSpPr>
          <p:spPr>
            <a:xfrm>
              <a:off x="2636127" y="1780610"/>
              <a:ext cx="543" cy="68"/>
            </a:xfrm>
            <a:custGeom>
              <a:rect b="b" l="l" r="r" t="t"/>
              <a:pathLst>
                <a:path extrusionOk="0" h="5" w="40">
                  <a:moveTo>
                    <a:pt x="3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58"/>
            <p:cNvSpPr/>
            <p:nvPr/>
          </p:nvSpPr>
          <p:spPr>
            <a:xfrm>
              <a:off x="2635272" y="17627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58"/>
            <p:cNvSpPr/>
            <p:nvPr/>
          </p:nvSpPr>
          <p:spPr>
            <a:xfrm>
              <a:off x="2636751" y="1780474"/>
              <a:ext cx="489" cy="109"/>
            </a:xfrm>
            <a:custGeom>
              <a:rect b="b" l="l" r="r" t="t"/>
              <a:pathLst>
                <a:path extrusionOk="0" h="8" w="36">
                  <a:moveTo>
                    <a:pt x="3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58"/>
            <p:cNvSpPr/>
            <p:nvPr/>
          </p:nvSpPr>
          <p:spPr>
            <a:xfrm>
              <a:off x="2963060" y="1726992"/>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58"/>
            <p:cNvSpPr/>
            <p:nvPr/>
          </p:nvSpPr>
          <p:spPr>
            <a:xfrm>
              <a:off x="2962449" y="1728038"/>
              <a:ext cx="149" cy="258"/>
            </a:xfrm>
            <a:custGeom>
              <a:rect b="b" l="l" r="r" t="t"/>
              <a:pathLst>
                <a:path extrusionOk="0" h="19" w="11">
                  <a:moveTo>
                    <a:pt x="11"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58"/>
            <p:cNvSpPr/>
            <p:nvPr/>
          </p:nvSpPr>
          <p:spPr>
            <a:xfrm>
              <a:off x="3013201" y="1703272"/>
              <a:ext cx="299" cy="109"/>
            </a:xfrm>
            <a:custGeom>
              <a:rect b="b" l="l" r="r" t="t"/>
              <a:pathLst>
                <a:path extrusionOk="0" h="8" w="22">
                  <a:moveTo>
                    <a:pt x="22"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58"/>
            <p:cNvSpPr/>
            <p:nvPr/>
          </p:nvSpPr>
          <p:spPr>
            <a:xfrm>
              <a:off x="2963684" y="1726286"/>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58"/>
            <p:cNvSpPr/>
            <p:nvPr/>
          </p:nvSpPr>
          <p:spPr>
            <a:xfrm>
              <a:off x="2962204" y="1728662"/>
              <a:ext cx="109" cy="244"/>
            </a:xfrm>
            <a:custGeom>
              <a:rect b="b" l="l" r="r" t="t"/>
              <a:pathLst>
                <a:path extrusionOk="0" h="18" w="8">
                  <a:moveTo>
                    <a:pt x="8"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58"/>
            <p:cNvSpPr/>
            <p:nvPr/>
          </p:nvSpPr>
          <p:spPr>
            <a:xfrm>
              <a:off x="2962774" y="1727468"/>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58"/>
            <p:cNvSpPr/>
            <p:nvPr/>
          </p:nvSpPr>
          <p:spPr>
            <a:xfrm>
              <a:off x="3012536" y="1703177"/>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58"/>
            <p:cNvSpPr/>
            <p:nvPr/>
          </p:nvSpPr>
          <p:spPr>
            <a:xfrm>
              <a:off x="2963345" y="172661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58"/>
            <p:cNvSpPr/>
            <p:nvPr/>
          </p:nvSpPr>
          <p:spPr>
            <a:xfrm>
              <a:off x="2964010" y="172604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58"/>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58"/>
            <p:cNvSpPr/>
            <p:nvPr/>
          </p:nvSpPr>
          <p:spPr>
            <a:xfrm>
              <a:off x="3011966" y="17031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58"/>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58"/>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58"/>
            <p:cNvSpPr/>
            <p:nvPr/>
          </p:nvSpPr>
          <p:spPr>
            <a:xfrm>
              <a:off x="2650343" y="181141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58"/>
            <p:cNvSpPr/>
            <p:nvPr/>
          </p:nvSpPr>
          <p:spPr>
            <a:xfrm>
              <a:off x="2650723" y="1811322"/>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58"/>
            <p:cNvSpPr/>
            <p:nvPr/>
          </p:nvSpPr>
          <p:spPr>
            <a:xfrm>
              <a:off x="2698067" y="1830086"/>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58"/>
            <p:cNvSpPr/>
            <p:nvPr/>
          </p:nvSpPr>
          <p:spPr>
            <a:xfrm>
              <a:off x="2651008" y="1811227"/>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58"/>
            <p:cNvSpPr/>
            <p:nvPr/>
          </p:nvSpPr>
          <p:spPr>
            <a:xfrm>
              <a:off x="2651198" y="181113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58"/>
            <p:cNvSpPr/>
            <p:nvPr/>
          </p:nvSpPr>
          <p:spPr>
            <a:xfrm>
              <a:off x="2649012" y="18116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58"/>
            <p:cNvSpPr/>
            <p:nvPr/>
          </p:nvSpPr>
          <p:spPr>
            <a:xfrm>
              <a:off x="2649487" y="181155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58"/>
            <p:cNvSpPr/>
            <p:nvPr/>
          </p:nvSpPr>
          <p:spPr>
            <a:xfrm>
              <a:off x="2649962" y="181145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58"/>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58"/>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58"/>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58"/>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58"/>
            <p:cNvSpPr/>
            <p:nvPr/>
          </p:nvSpPr>
          <p:spPr>
            <a:xfrm>
              <a:off x="2786661" y="1879766"/>
              <a:ext cx="394" cy="149"/>
            </a:xfrm>
            <a:custGeom>
              <a:rect b="b" l="l" r="r" t="t"/>
              <a:pathLst>
                <a:path extrusionOk="0" h="11" w="29">
                  <a:moveTo>
                    <a:pt x="1" y="11"/>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58"/>
            <p:cNvSpPr/>
            <p:nvPr/>
          </p:nvSpPr>
          <p:spPr>
            <a:xfrm>
              <a:off x="2761230" y="182599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58"/>
            <p:cNvSpPr/>
            <p:nvPr/>
          </p:nvSpPr>
          <p:spPr>
            <a:xfrm>
              <a:off x="2761474" y="182586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58"/>
            <p:cNvSpPr/>
            <p:nvPr/>
          </p:nvSpPr>
          <p:spPr>
            <a:xfrm>
              <a:off x="2761705" y="182576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58"/>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58"/>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58"/>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58"/>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58"/>
            <p:cNvSpPr/>
            <p:nvPr/>
          </p:nvSpPr>
          <p:spPr>
            <a:xfrm>
              <a:off x="2724204" y="1829570"/>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58"/>
            <p:cNvSpPr/>
            <p:nvPr/>
          </p:nvSpPr>
          <p:spPr>
            <a:xfrm>
              <a:off x="2722208" y="182885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58"/>
            <p:cNvSpPr/>
            <p:nvPr/>
          </p:nvSpPr>
          <p:spPr>
            <a:xfrm>
              <a:off x="2724679" y="1829855"/>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58"/>
            <p:cNvSpPr/>
            <p:nvPr/>
          </p:nvSpPr>
          <p:spPr>
            <a:xfrm>
              <a:off x="2720593" y="1828905"/>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58"/>
            <p:cNvSpPr/>
            <p:nvPr/>
          </p:nvSpPr>
          <p:spPr>
            <a:xfrm>
              <a:off x="2720077" y="1828905"/>
              <a:ext cx="489" cy="54"/>
            </a:xfrm>
            <a:custGeom>
              <a:rect b="b" l="l" r="r" t="t"/>
              <a:pathLst>
                <a:path extrusionOk="0" h="4" w="36">
                  <a:moveTo>
                    <a:pt x="0" y="4"/>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58"/>
            <p:cNvSpPr/>
            <p:nvPr/>
          </p:nvSpPr>
          <p:spPr>
            <a:xfrm>
              <a:off x="2722588" y="182894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58"/>
            <p:cNvSpPr/>
            <p:nvPr/>
          </p:nvSpPr>
          <p:spPr>
            <a:xfrm>
              <a:off x="2723349" y="1829190"/>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58"/>
            <p:cNvSpPr/>
            <p:nvPr/>
          </p:nvSpPr>
          <p:spPr>
            <a:xfrm>
              <a:off x="2722969" y="182904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58"/>
            <p:cNvSpPr/>
            <p:nvPr/>
          </p:nvSpPr>
          <p:spPr>
            <a:xfrm>
              <a:off x="2723783" y="1829380"/>
              <a:ext cx="204" cy="109"/>
            </a:xfrm>
            <a:custGeom>
              <a:rect b="b" l="l" r="r" t="t"/>
              <a:pathLst>
                <a:path extrusionOk="0" h="8" w="15">
                  <a:moveTo>
                    <a:pt x="0" y="0"/>
                  </a:moveTo>
                  <a:lnTo>
                    <a:pt x="1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58"/>
            <p:cNvSpPr/>
            <p:nvPr/>
          </p:nvSpPr>
          <p:spPr>
            <a:xfrm>
              <a:off x="2720878" y="182885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58"/>
            <p:cNvSpPr/>
            <p:nvPr/>
          </p:nvSpPr>
          <p:spPr>
            <a:xfrm>
              <a:off x="2721217" y="182881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58"/>
            <p:cNvSpPr/>
            <p:nvPr/>
          </p:nvSpPr>
          <p:spPr>
            <a:xfrm>
              <a:off x="2721882" y="1828810"/>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58"/>
            <p:cNvSpPr/>
            <p:nvPr/>
          </p:nvSpPr>
          <p:spPr>
            <a:xfrm>
              <a:off x="2725155" y="1830181"/>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58"/>
            <p:cNvSpPr/>
            <p:nvPr/>
          </p:nvSpPr>
          <p:spPr>
            <a:xfrm>
              <a:off x="2721543" y="18288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58"/>
            <p:cNvSpPr/>
            <p:nvPr/>
          </p:nvSpPr>
          <p:spPr>
            <a:xfrm>
              <a:off x="2725630" y="183061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58"/>
            <p:cNvSpPr/>
            <p:nvPr/>
          </p:nvSpPr>
          <p:spPr>
            <a:xfrm>
              <a:off x="2704530" y="183388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58"/>
            <p:cNvSpPr/>
            <p:nvPr/>
          </p:nvSpPr>
          <p:spPr>
            <a:xfrm>
              <a:off x="2801976" y="187140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58"/>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58"/>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58"/>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58"/>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58"/>
            <p:cNvSpPr/>
            <p:nvPr/>
          </p:nvSpPr>
          <p:spPr>
            <a:xfrm>
              <a:off x="2822750" y="1866596"/>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58"/>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58"/>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58"/>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58"/>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58"/>
            <p:cNvSpPr/>
            <p:nvPr/>
          </p:nvSpPr>
          <p:spPr>
            <a:xfrm>
              <a:off x="2796178" y="187368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58"/>
            <p:cNvSpPr/>
            <p:nvPr/>
          </p:nvSpPr>
          <p:spPr>
            <a:xfrm>
              <a:off x="2795798" y="187377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58"/>
            <p:cNvSpPr/>
            <p:nvPr/>
          </p:nvSpPr>
          <p:spPr>
            <a:xfrm>
              <a:off x="2795459" y="18737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58"/>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58"/>
            <p:cNvSpPr/>
            <p:nvPr/>
          </p:nvSpPr>
          <p:spPr>
            <a:xfrm>
              <a:off x="2796559" y="1873399"/>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58"/>
            <p:cNvSpPr/>
            <p:nvPr/>
          </p:nvSpPr>
          <p:spPr>
            <a:xfrm>
              <a:off x="2794984" y="1873724"/>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58"/>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58"/>
            <p:cNvSpPr/>
            <p:nvPr/>
          </p:nvSpPr>
          <p:spPr>
            <a:xfrm>
              <a:off x="2796980" y="1873303"/>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58"/>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58"/>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58"/>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58"/>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58"/>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58"/>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58"/>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58"/>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58"/>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58"/>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58"/>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58"/>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58"/>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58"/>
            <p:cNvSpPr/>
            <p:nvPr/>
          </p:nvSpPr>
          <p:spPr>
            <a:xfrm>
              <a:off x="2364237" y="1918829"/>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58"/>
            <p:cNvSpPr/>
            <p:nvPr/>
          </p:nvSpPr>
          <p:spPr>
            <a:xfrm>
              <a:off x="2364713" y="19185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58"/>
            <p:cNvSpPr/>
            <p:nvPr/>
          </p:nvSpPr>
          <p:spPr>
            <a:xfrm>
              <a:off x="2364102" y="1918978"/>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58"/>
            <p:cNvSpPr/>
            <p:nvPr/>
          </p:nvSpPr>
          <p:spPr>
            <a:xfrm>
              <a:off x="2364672" y="1918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58"/>
            <p:cNvSpPr/>
            <p:nvPr/>
          </p:nvSpPr>
          <p:spPr>
            <a:xfrm>
              <a:off x="2364523" y="19186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58"/>
            <p:cNvSpPr/>
            <p:nvPr/>
          </p:nvSpPr>
          <p:spPr>
            <a:xfrm>
              <a:off x="2364387" y="1918734"/>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58"/>
            <p:cNvSpPr/>
            <p:nvPr/>
          </p:nvSpPr>
          <p:spPr>
            <a:xfrm>
              <a:off x="2363857" y="19190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58"/>
            <p:cNvSpPr/>
            <p:nvPr/>
          </p:nvSpPr>
          <p:spPr>
            <a:xfrm>
              <a:off x="2363341" y="1919358"/>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58"/>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58"/>
            <p:cNvSpPr/>
            <p:nvPr/>
          </p:nvSpPr>
          <p:spPr>
            <a:xfrm>
              <a:off x="2363626" y="1919209"/>
              <a:ext cx="149" cy="68"/>
            </a:xfrm>
            <a:custGeom>
              <a:rect b="b" l="l" r="r" t="t"/>
              <a:pathLst>
                <a:path extrusionOk="0" h="5" w="11">
                  <a:moveTo>
                    <a:pt x="0" y="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58"/>
            <p:cNvSpPr/>
            <p:nvPr/>
          </p:nvSpPr>
          <p:spPr>
            <a:xfrm>
              <a:off x="2361766" y="1920024"/>
              <a:ext cx="394" cy="204"/>
            </a:xfrm>
            <a:custGeom>
              <a:rect b="b" l="l" r="r" t="t"/>
              <a:pathLst>
                <a:path extrusionOk="0" h="15" w="29">
                  <a:moveTo>
                    <a:pt x="1" y="1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58"/>
            <p:cNvSpPr/>
            <p:nvPr/>
          </p:nvSpPr>
          <p:spPr>
            <a:xfrm>
              <a:off x="2423463" y="1902672"/>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58"/>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58"/>
            <p:cNvSpPr/>
            <p:nvPr/>
          </p:nvSpPr>
          <p:spPr>
            <a:xfrm>
              <a:off x="2364618" y="191859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58"/>
            <p:cNvSpPr/>
            <p:nvPr/>
          </p:nvSpPr>
          <p:spPr>
            <a:xfrm>
              <a:off x="2364767" y="19184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58"/>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58"/>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58"/>
            <p:cNvSpPr/>
            <p:nvPr/>
          </p:nvSpPr>
          <p:spPr>
            <a:xfrm>
              <a:off x="2437773" y="1917172"/>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58"/>
            <p:cNvSpPr/>
            <p:nvPr/>
          </p:nvSpPr>
          <p:spPr>
            <a:xfrm>
              <a:off x="2437203" y="1916032"/>
              <a:ext cx="448" cy="774"/>
            </a:xfrm>
            <a:custGeom>
              <a:rect b="b" l="l" r="r" t="t"/>
              <a:pathLst>
                <a:path extrusionOk="0" h="57" w="33">
                  <a:moveTo>
                    <a:pt x="1" y="0"/>
                  </a:moveTo>
                  <a:lnTo>
                    <a:pt x="32"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58"/>
            <p:cNvSpPr/>
            <p:nvPr/>
          </p:nvSpPr>
          <p:spPr>
            <a:xfrm>
              <a:off x="2436062" y="1913656"/>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58"/>
            <p:cNvSpPr/>
            <p:nvPr/>
          </p:nvSpPr>
          <p:spPr>
            <a:xfrm>
              <a:off x="2436687" y="1914932"/>
              <a:ext cx="394" cy="733"/>
            </a:xfrm>
            <a:custGeom>
              <a:rect b="b" l="l" r="r" t="t"/>
              <a:pathLst>
                <a:path extrusionOk="0" h="54" w="29">
                  <a:moveTo>
                    <a:pt x="0" y="1"/>
                  </a:moveTo>
                  <a:lnTo>
                    <a:pt x="28"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58"/>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58"/>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58"/>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58"/>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58"/>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58"/>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58"/>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58"/>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58"/>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58"/>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58"/>
            <p:cNvSpPr/>
            <p:nvPr/>
          </p:nvSpPr>
          <p:spPr>
            <a:xfrm>
              <a:off x="2461928" y="1715967"/>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58"/>
            <p:cNvSpPr/>
            <p:nvPr/>
          </p:nvSpPr>
          <p:spPr>
            <a:xfrm>
              <a:off x="2465159" y="1716823"/>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58"/>
            <p:cNvSpPr/>
            <p:nvPr/>
          </p:nvSpPr>
          <p:spPr>
            <a:xfrm>
              <a:off x="2462498" y="1716157"/>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58"/>
            <p:cNvSpPr/>
            <p:nvPr/>
          </p:nvSpPr>
          <p:spPr>
            <a:xfrm>
              <a:off x="2463733" y="171653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58"/>
            <p:cNvSpPr/>
            <p:nvPr/>
          </p:nvSpPr>
          <p:spPr>
            <a:xfrm>
              <a:off x="2463109" y="1716388"/>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58"/>
            <p:cNvSpPr/>
            <p:nvPr/>
          </p:nvSpPr>
          <p:spPr>
            <a:xfrm>
              <a:off x="2464399" y="1716728"/>
              <a:ext cx="299" cy="54"/>
            </a:xfrm>
            <a:custGeom>
              <a:rect b="b" l="l" r="r" t="t"/>
              <a:pathLst>
                <a:path extrusionOk="0" h="4" w="22">
                  <a:moveTo>
                    <a:pt x="2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58"/>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58"/>
            <p:cNvSpPr/>
            <p:nvPr/>
          </p:nvSpPr>
          <p:spPr>
            <a:xfrm>
              <a:off x="2465919" y="1716959"/>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58"/>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58"/>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58"/>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58"/>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58"/>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58"/>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58"/>
            <p:cNvSpPr/>
            <p:nvPr/>
          </p:nvSpPr>
          <p:spPr>
            <a:xfrm>
              <a:off x="2374135" y="174438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58"/>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58"/>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58"/>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58"/>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58"/>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58"/>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58"/>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58"/>
            <p:cNvSpPr/>
            <p:nvPr/>
          </p:nvSpPr>
          <p:spPr>
            <a:xfrm>
              <a:off x="2374135" y="17448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58"/>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58"/>
            <p:cNvSpPr/>
            <p:nvPr/>
          </p:nvSpPr>
          <p:spPr>
            <a:xfrm>
              <a:off x="2402458" y="1807181"/>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58"/>
            <p:cNvSpPr/>
            <p:nvPr/>
          </p:nvSpPr>
          <p:spPr>
            <a:xfrm>
              <a:off x="2403218" y="1808186"/>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58"/>
            <p:cNvSpPr/>
            <p:nvPr/>
          </p:nvSpPr>
          <p:spPr>
            <a:xfrm>
              <a:off x="2403504" y="180856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58"/>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58"/>
            <p:cNvSpPr/>
            <p:nvPr/>
          </p:nvSpPr>
          <p:spPr>
            <a:xfrm>
              <a:off x="2403789" y="180889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58"/>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58"/>
            <p:cNvSpPr/>
            <p:nvPr/>
          </p:nvSpPr>
          <p:spPr>
            <a:xfrm>
              <a:off x="2404508" y="180965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58"/>
            <p:cNvSpPr/>
            <p:nvPr/>
          </p:nvSpPr>
          <p:spPr>
            <a:xfrm>
              <a:off x="2402703" y="1807520"/>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58"/>
            <p:cNvSpPr/>
            <p:nvPr/>
          </p:nvSpPr>
          <p:spPr>
            <a:xfrm>
              <a:off x="2402933" y="1807901"/>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58"/>
            <p:cNvSpPr/>
            <p:nvPr/>
          </p:nvSpPr>
          <p:spPr>
            <a:xfrm>
              <a:off x="2404128" y="180927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58"/>
            <p:cNvSpPr/>
            <p:nvPr/>
          </p:nvSpPr>
          <p:spPr>
            <a:xfrm>
              <a:off x="2378697" y="1753468"/>
              <a:ext cx="204" cy="299"/>
            </a:xfrm>
            <a:custGeom>
              <a:rect b="b" l="l" r="r" t="t"/>
              <a:pathLst>
                <a:path extrusionOk="0" h="22" w="15">
                  <a:moveTo>
                    <a:pt x="14"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58"/>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58"/>
            <p:cNvSpPr/>
            <p:nvPr/>
          </p:nvSpPr>
          <p:spPr>
            <a:xfrm>
              <a:off x="2378032" y="17522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58"/>
            <p:cNvSpPr/>
            <p:nvPr/>
          </p:nvSpPr>
          <p:spPr>
            <a:xfrm>
              <a:off x="2402268" y="1806896"/>
              <a:ext cx="109" cy="204"/>
            </a:xfrm>
            <a:custGeom>
              <a:rect b="b" l="l" r="r" t="t"/>
              <a:pathLst>
                <a:path extrusionOk="0" h="15" w="8">
                  <a:moveTo>
                    <a:pt x="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58"/>
            <p:cNvSpPr/>
            <p:nvPr/>
          </p:nvSpPr>
          <p:spPr>
            <a:xfrm>
              <a:off x="2449043" y="1751187"/>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58"/>
            <p:cNvSpPr/>
            <p:nvPr/>
          </p:nvSpPr>
          <p:spPr>
            <a:xfrm>
              <a:off x="2452559" y="1750088"/>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58"/>
            <p:cNvSpPr/>
            <p:nvPr/>
          </p:nvSpPr>
          <p:spPr>
            <a:xfrm>
              <a:off x="2448418" y="175124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58"/>
            <p:cNvSpPr/>
            <p:nvPr/>
          </p:nvSpPr>
          <p:spPr>
            <a:xfrm>
              <a:off x="2451419" y="1750712"/>
              <a:ext cx="149" cy="54"/>
            </a:xfrm>
            <a:custGeom>
              <a:rect b="b" l="l" r="r" t="t"/>
              <a:pathLst>
                <a:path extrusionOk="0" h="4"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58"/>
            <p:cNvSpPr/>
            <p:nvPr/>
          </p:nvSpPr>
          <p:spPr>
            <a:xfrm>
              <a:off x="2451038" y="175080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58"/>
            <p:cNvSpPr/>
            <p:nvPr/>
          </p:nvSpPr>
          <p:spPr>
            <a:xfrm>
              <a:off x="2452179" y="1750332"/>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58"/>
            <p:cNvSpPr/>
            <p:nvPr/>
          </p:nvSpPr>
          <p:spPr>
            <a:xfrm>
              <a:off x="2447658" y="175128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58"/>
            <p:cNvSpPr/>
            <p:nvPr/>
          </p:nvSpPr>
          <p:spPr>
            <a:xfrm>
              <a:off x="2446857" y="175133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58"/>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58"/>
            <p:cNvSpPr/>
            <p:nvPr/>
          </p:nvSpPr>
          <p:spPr>
            <a:xfrm>
              <a:off x="2500610" y="1758886"/>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58"/>
            <p:cNvSpPr/>
            <p:nvPr/>
          </p:nvSpPr>
          <p:spPr>
            <a:xfrm>
              <a:off x="2450658" y="1750902"/>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58"/>
            <p:cNvSpPr/>
            <p:nvPr/>
          </p:nvSpPr>
          <p:spPr>
            <a:xfrm>
              <a:off x="2451989" y="1750481"/>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58"/>
            <p:cNvSpPr/>
            <p:nvPr/>
          </p:nvSpPr>
          <p:spPr>
            <a:xfrm>
              <a:off x="2449654" y="1751092"/>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58"/>
            <p:cNvSpPr/>
            <p:nvPr/>
          </p:nvSpPr>
          <p:spPr>
            <a:xfrm>
              <a:off x="2500664" y="175926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58"/>
            <p:cNvSpPr/>
            <p:nvPr/>
          </p:nvSpPr>
          <p:spPr>
            <a:xfrm>
              <a:off x="2500800" y="176078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58"/>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58"/>
            <p:cNvSpPr/>
            <p:nvPr/>
          </p:nvSpPr>
          <p:spPr>
            <a:xfrm>
              <a:off x="2500759" y="1760216"/>
              <a:ext cx="14" cy="353"/>
            </a:xfrm>
            <a:custGeom>
              <a:rect b="b" l="l" r="r" t="t"/>
              <a:pathLst>
                <a:path extrusionOk="0" h="26" w="1">
                  <a:moveTo>
                    <a:pt x="0"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58"/>
            <p:cNvSpPr/>
            <p:nvPr/>
          </p:nvSpPr>
          <p:spPr>
            <a:xfrm>
              <a:off x="2451704" y="1750576"/>
              <a:ext cx="149" cy="95"/>
            </a:xfrm>
            <a:custGeom>
              <a:rect b="b" l="l" r="r" t="t"/>
              <a:pathLst>
                <a:path extrusionOk="0" h="7"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58"/>
            <p:cNvSpPr/>
            <p:nvPr/>
          </p:nvSpPr>
          <p:spPr>
            <a:xfrm>
              <a:off x="2450183" y="175099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58"/>
            <p:cNvSpPr/>
            <p:nvPr/>
          </p:nvSpPr>
          <p:spPr>
            <a:xfrm>
              <a:off x="2452695" y="1749952"/>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58"/>
            <p:cNvSpPr/>
            <p:nvPr/>
          </p:nvSpPr>
          <p:spPr>
            <a:xfrm>
              <a:off x="2501044" y="1763312"/>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58"/>
            <p:cNvSpPr/>
            <p:nvPr/>
          </p:nvSpPr>
          <p:spPr>
            <a:xfrm>
              <a:off x="2501275" y="1764683"/>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58"/>
            <p:cNvSpPr/>
            <p:nvPr/>
          </p:nvSpPr>
          <p:spPr>
            <a:xfrm>
              <a:off x="2501180" y="176397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58"/>
            <p:cNvSpPr/>
            <p:nvPr/>
          </p:nvSpPr>
          <p:spPr>
            <a:xfrm>
              <a:off x="2452369" y="1750237"/>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58"/>
            <p:cNvSpPr/>
            <p:nvPr/>
          </p:nvSpPr>
          <p:spPr>
            <a:xfrm>
              <a:off x="2501425" y="1765403"/>
              <a:ext cx="54" cy="244"/>
            </a:xfrm>
            <a:custGeom>
              <a:rect b="b" l="l" r="r" t="t"/>
              <a:pathLst>
                <a:path extrusionOk="0" h="18" w="4">
                  <a:moveTo>
                    <a:pt x="4"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58"/>
            <p:cNvSpPr/>
            <p:nvPr/>
          </p:nvSpPr>
          <p:spPr>
            <a:xfrm>
              <a:off x="2500800" y="1761357"/>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58"/>
            <p:cNvSpPr/>
            <p:nvPr/>
          </p:nvSpPr>
          <p:spPr>
            <a:xfrm>
              <a:off x="2500895" y="1761982"/>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58"/>
            <p:cNvSpPr/>
            <p:nvPr/>
          </p:nvSpPr>
          <p:spPr>
            <a:xfrm>
              <a:off x="2500949" y="1762647"/>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58"/>
            <p:cNvSpPr/>
            <p:nvPr/>
          </p:nvSpPr>
          <p:spPr>
            <a:xfrm>
              <a:off x="2501615" y="1766258"/>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58"/>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58"/>
            <p:cNvSpPr/>
            <p:nvPr/>
          </p:nvSpPr>
          <p:spPr>
            <a:xfrm>
              <a:off x="2571159" y="1710115"/>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58"/>
            <p:cNvSpPr/>
            <p:nvPr/>
          </p:nvSpPr>
          <p:spPr>
            <a:xfrm>
              <a:off x="2571960" y="170883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58"/>
            <p:cNvSpPr/>
            <p:nvPr/>
          </p:nvSpPr>
          <p:spPr>
            <a:xfrm>
              <a:off x="2572340" y="170850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58"/>
            <p:cNvSpPr/>
            <p:nvPr/>
          </p:nvSpPr>
          <p:spPr>
            <a:xfrm>
              <a:off x="2572245" y="1708595"/>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58"/>
            <p:cNvSpPr/>
            <p:nvPr/>
          </p:nvSpPr>
          <p:spPr>
            <a:xfrm>
              <a:off x="2571539" y="1709505"/>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58"/>
            <p:cNvSpPr/>
            <p:nvPr/>
          </p:nvSpPr>
          <p:spPr>
            <a:xfrm>
              <a:off x="2571729" y="170921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58"/>
            <p:cNvSpPr/>
            <p:nvPr/>
          </p:nvSpPr>
          <p:spPr>
            <a:xfrm>
              <a:off x="2571349" y="170979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58"/>
            <p:cNvSpPr/>
            <p:nvPr/>
          </p:nvSpPr>
          <p:spPr>
            <a:xfrm>
              <a:off x="2572109" y="1708690"/>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58"/>
            <p:cNvSpPr/>
            <p:nvPr/>
          </p:nvSpPr>
          <p:spPr>
            <a:xfrm>
              <a:off x="2570968" y="171055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58"/>
            <p:cNvSpPr/>
            <p:nvPr/>
          </p:nvSpPr>
          <p:spPr>
            <a:xfrm>
              <a:off x="2641218" y="17061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58"/>
            <p:cNvSpPr/>
            <p:nvPr/>
          </p:nvSpPr>
          <p:spPr>
            <a:xfrm>
              <a:off x="2572584" y="17083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58"/>
            <p:cNvSpPr/>
            <p:nvPr/>
          </p:nvSpPr>
          <p:spPr>
            <a:xfrm>
              <a:off x="2641829" y="1706178"/>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58"/>
            <p:cNvSpPr/>
            <p:nvPr/>
          </p:nvSpPr>
          <p:spPr>
            <a:xfrm>
              <a:off x="2571824" y="170902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58"/>
            <p:cNvSpPr/>
            <p:nvPr/>
          </p:nvSpPr>
          <p:spPr>
            <a:xfrm>
              <a:off x="2642305" y="1706219"/>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58"/>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58"/>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58"/>
            <p:cNvSpPr/>
            <p:nvPr/>
          </p:nvSpPr>
          <p:spPr>
            <a:xfrm>
              <a:off x="2572489" y="1708459"/>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58"/>
            <p:cNvSpPr/>
            <p:nvPr/>
          </p:nvSpPr>
          <p:spPr>
            <a:xfrm>
              <a:off x="2506177" y="1694053"/>
              <a:ext cx="244" cy="299"/>
            </a:xfrm>
            <a:custGeom>
              <a:rect b="b" l="l" r="r" t="t"/>
              <a:pathLst>
                <a:path extrusionOk="0" h="22" w="18">
                  <a:moveTo>
                    <a:pt x="0"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58"/>
            <p:cNvSpPr/>
            <p:nvPr/>
          </p:nvSpPr>
          <p:spPr>
            <a:xfrm>
              <a:off x="2504602" y="1692152"/>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58"/>
            <p:cNvSpPr/>
            <p:nvPr/>
          </p:nvSpPr>
          <p:spPr>
            <a:xfrm>
              <a:off x="2505172" y="1692818"/>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58"/>
            <p:cNvSpPr/>
            <p:nvPr/>
          </p:nvSpPr>
          <p:spPr>
            <a:xfrm>
              <a:off x="2503325" y="1690768"/>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58"/>
            <p:cNvSpPr/>
            <p:nvPr/>
          </p:nvSpPr>
          <p:spPr>
            <a:xfrm>
              <a:off x="2568497" y="171216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58"/>
            <p:cNvSpPr/>
            <p:nvPr/>
          </p:nvSpPr>
          <p:spPr>
            <a:xfrm>
              <a:off x="2567778" y="1712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58"/>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58"/>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58"/>
            <p:cNvSpPr/>
            <p:nvPr/>
          </p:nvSpPr>
          <p:spPr>
            <a:xfrm>
              <a:off x="2515260" y="169452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58"/>
            <p:cNvSpPr/>
            <p:nvPr/>
          </p:nvSpPr>
          <p:spPr>
            <a:xfrm>
              <a:off x="2514690" y="169462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58"/>
            <p:cNvSpPr/>
            <p:nvPr/>
          </p:nvSpPr>
          <p:spPr>
            <a:xfrm>
              <a:off x="2514119" y="1694678"/>
              <a:ext cx="149" cy="0"/>
            </a:xfrm>
            <a:custGeom>
              <a:rect b="b" l="l" r="r" t="t"/>
              <a:pathLst>
                <a:path extrusionOk="0" h="0"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58"/>
            <p:cNvSpPr/>
            <p:nvPr/>
          </p:nvSpPr>
          <p:spPr>
            <a:xfrm>
              <a:off x="2499374" y="1686830"/>
              <a:ext cx="299" cy="299"/>
            </a:xfrm>
            <a:custGeom>
              <a:rect b="b" l="l" r="r" t="t"/>
              <a:pathLst>
                <a:path extrusionOk="0" h="22" w="22">
                  <a:moveTo>
                    <a:pt x="1" y="0"/>
                  </a:moveTo>
                  <a:lnTo>
                    <a:pt x="2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58"/>
            <p:cNvSpPr/>
            <p:nvPr/>
          </p:nvSpPr>
          <p:spPr>
            <a:xfrm>
              <a:off x="2505742" y="1693483"/>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58"/>
            <p:cNvSpPr/>
            <p:nvPr/>
          </p:nvSpPr>
          <p:spPr>
            <a:xfrm>
              <a:off x="2498804" y="1686301"/>
              <a:ext cx="258" cy="258"/>
            </a:xfrm>
            <a:custGeom>
              <a:rect b="b" l="l" r="r" t="t"/>
              <a:pathLst>
                <a:path extrusionOk="0" h="19" w="19">
                  <a:moveTo>
                    <a:pt x="1"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58"/>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58"/>
            <p:cNvSpPr/>
            <p:nvPr/>
          </p:nvSpPr>
          <p:spPr>
            <a:xfrm>
              <a:off x="2501329" y="1688677"/>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58"/>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58"/>
            <p:cNvSpPr/>
            <p:nvPr/>
          </p:nvSpPr>
          <p:spPr>
            <a:xfrm>
              <a:off x="2501995" y="1689342"/>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58"/>
            <p:cNvSpPr/>
            <p:nvPr/>
          </p:nvSpPr>
          <p:spPr>
            <a:xfrm>
              <a:off x="2500664" y="1688011"/>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58"/>
            <p:cNvSpPr/>
            <p:nvPr/>
          </p:nvSpPr>
          <p:spPr>
            <a:xfrm>
              <a:off x="2506937" y="169515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58"/>
            <p:cNvSpPr/>
            <p:nvPr/>
          </p:nvSpPr>
          <p:spPr>
            <a:xfrm>
              <a:off x="2503991" y="1691487"/>
              <a:ext cx="299" cy="339"/>
            </a:xfrm>
            <a:custGeom>
              <a:rect b="b" l="l" r="r" t="t"/>
              <a:pathLst>
                <a:path extrusionOk="0" h="25" w="22">
                  <a:moveTo>
                    <a:pt x="0" y="0"/>
                  </a:moveTo>
                  <a:lnTo>
                    <a:pt x="2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58"/>
            <p:cNvSpPr/>
            <p:nvPr/>
          </p:nvSpPr>
          <p:spPr>
            <a:xfrm>
              <a:off x="2506598" y="1694624"/>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58"/>
            <p:cNvSpPr/>
            <p:nvPr/>
          </p:nvSpPr>
          <p:spPr>
            <a:xfrm>
              <a:off x="2515640" y="1694529"/>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58"/>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58"/>
            <p:cNvSpPr/>
            <p:nvPr/>
          </p:nvSpPr>
          <p:spPr>
            <a:xfrm>
              <a:off x="2512640" y="1694909"/>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58"/>
            <p:cNvSpPr/>
            <p:nvPr/>
          </p:nvSpPr>
          <p:spPr>
            <a:xfrm>
              <a:off x="2499999" y="1687400"/>
              <a:ext cx="299" cy="299"/>
            </a:xfrm>
            <a:custGeom>
              <a:rect b="b" l="l" r="r" t="t"/>
              <a:pathLst>
                <a:path extrusionOk="0" h="22" w="22">
                  <a:moveTo>
                    <a:pt x="0" y="0"/>
                  </a:moveTo>
                  <a:lnTo>
                    <a:pt x="2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58"/>
            <p:cNvSpPr/>
            <p:nvPr/>
          </p:nvSpPr>
          <p:spPr>
            <a:xfrm>
              <a:off x="2513400" y="16947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58"/>
            <p:cNvSpPr/>
            <p:nvPr/>
          </p:nvSpPr>
          <p:spPr>
            <a:xfrm>
              <a:off x="2566963" y="1712546"/>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58"/>
            <p:cNvSpPr/>
            <p:nvPr/>
          </p:nvSpPr>
          <p:spPr>
            <a:xfrm>
              <a:off x="2502660" y="169006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58"/>
            <p:cNvSpPr/>
            <p:nvPr/>
          </p:nvSpPr>
          <p:spPr>
            <a:xfrm>
              <a:off x="2690844" y="1643097"/>
              <a:ext cx="339" cy="489"/>
            </a:xfrm>
            <a:custGeom>
              <a:rect b="b" l="l" r="r" t="t"/>
              <a:pathLst>
                <a:path extrusionOk="0" h="36" w="25">
                  <a:moveTo>
                    <a:pt x="25" y="1"/>
                  </a:moveTo>
                  <a:lnTo>
                    <a:pt x="0"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58"/>
            <p:cNvSpPr/>
            <p:nvPr/>
          </p:nvSpPr>
          <p:spPr>
            <a:xfrm>
              <a:off x="2691319" y="1642622"/>
              <a:ext cx="244" cy="353"/>
            </a:xfrm>
            <a:custGeom>
              <a:rect b="b" l="l" r="r" t="t"/>
              <a:pathLst>
                <a:path extrusionOk="0" h="26" w="18">
                  <a:moveTo>
                    <a:pt x="18"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58"/>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58"/>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58"/>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58"/>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58"/>
            <p:cNvSpPr/>
            <p:nvPr/>
          </p:nvSpPr>
          <p:spPr>
            <a:xfrm>
              <a:off x="2438968" y="170826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58"/>
            <p:cNvSpPr/>
            <p:nvPr/>
          </p:nvSpPr>
          <p:spPr>
            <a:xfrm>
              <a:off x="2438873" y="1708554"/>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58"/>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58"/>
            <p:cNvSpPr/>
            <p:nvPr/>
          </p:nvSpPr>
          <p:spPr>
            <a:xfrm>
              <a:off x="2438683" y="1709545"/>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58"/>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58"/>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58"/>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58"/>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58"/>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58"/>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58"/>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58"/>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58"/>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58"/>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58"/>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58"/>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58"/>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58"/>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58"/>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58"/>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58"/>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58"/>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58"/>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58"/>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58"/>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58"/>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58"/>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58"/>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58"/>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58"/>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58"/>
            <p:cNvSpPr/>
            <p:nvPr/>
          </p:nvSpPr>
          <p:spPr>
            <a:xfrm>
              <a:off x="2698353" y="164214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58"/>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58"/>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58"/>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58"/>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58"/>
            <p:cNvSpPr/>
            <p:nvPr/>
          </p:nvSpPr>
          <p:spPr>
            <a:xfrm>
              <a:off x="2901553" y="1635249"/>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58"/>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58"/>
            <p:cNvSpPr/>
            <p:nvPr/>
          </p:nvSpPr>
          <p:spPr>
            <a:xfrm>
              <a:off x="2902355" y="16351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58"/>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58"/>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58"/>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58"/>
            <p:cNvSpPr/>
            <p:nvPr/>
          </p:nvSpPr>
          <p:spPr>
            <a:xfrm>
              <a:off x="2699059" y="164144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58"/>
            <p:cNvSpPr/>
            <p:nvPr/>
          </p:nvSpPr>
          <p:spPr>
            <a:xfrm>
              <a:off x="2698869" y="1641576"/>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58"/>
            <p:cNvSpPr/>
            <p:nvPr/>
          </p:nvSpPr>
          <p:spPr>
            <a:xfrm>
              <a:off x="2698678" y="1641726"/>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58"/>
            <p:cNvSpPr/>
            <p:nvPr/>
          </p:nvSpPr>
          <p:spPr>
            <a:xfrm>
              <a:off x="2698543" y="1641916"/>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58"/>
            <p:cNvSpPr/>
            <p:nvPr/>
          </p:nvSpPr>
          <p:spPr>
            <a:xfrm>
              <a:off x="2700348" y="164087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58"/>
            <p:cNvSpPr/>
            <p:nvPr/>
          </p:nvSpPr>
          <p:spPr>
            <a:xfrm>
              <a:off x="2699629" y="164115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58"/>
            <p:cNvSpPr/>
            <p:nvPr/>
          </p:nvSpPr>
          <p:spPr>
            <a:xfrm>
              <a:off x="2698448" y="1642051"/>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58"/>
            <p:cNvSpPr/>
            <p:nvPr/>
          </p:nvSpPr>
          <p:spPr>
            <a:xfrm>
              <a:off x="2699968" y="164100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58"/>
            <p:cNvSpPr/>
            <p:nvPr/>
          </p:nvSpPr>
          <p:spPr>
            <a:xfrm>
              <a:off x="2699303" y="1641291"/>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58"/>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58"/>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58"/>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58"/>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58"/>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58"/>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58"/>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58"/>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58"/>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58"/>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58"/>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58"/>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58"/>
            <p:cNvSpPr/>
            <p:nvPr/>
          </p:nvSpPr>
          <p:spPr>
            <a:xfrm>
              <a:off x="2342147" y="1694393"/>
              <a:ext cx="190" cy="54"/>
            </a:xfrm>
            <a:custGeom>
              <a:rect b="b" l="l" r="r" t="t"/>
              <a:pathLst>
                <a:path extrusionOk="0" h="4" w="14">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58"/>
            <p:cNvSpPr/>
            <p:nvPr/>
          </p:nvSpPr>
          <p:spPr>
            <a:xfrm>
              <a:off x="2342527" y="1694243"/>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58"/>
            <p:cNvSpPr/>
            <p:nvPr/>
          </p:nvSpPr>
          <p:spPr>
            <a:xfrm>
              <a:off x="2342812" y="1694148"/>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58"/>
            <p:cNvSpPr/>
            <p:nvPr/>
          </p:nvSpPr>
          <p:spPr>
            <a:xfrm>
              <a:off x="2341767" y="1694529"/>
              <a:ext cx="190" cy="109"/>
            </a:xfrm>
            <a:custGeom>
              <a:rect b="b" l="l" r="r" t="t"/>
              <a:pathLst>
                <a:path extrusionOk="0" h="8" w="14">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58"/>
            <p:cNvSpPr/>
            <p:nvPr/>
          </p:nvSpPr>
          <p:spPr>
            <a:xfrm>
              <a:off x="2341278" y="1694773"/>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58"/>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58"/>
            <p:cNvSpPr/>
            <p:nvPr/>
          </p:nvSpPr>
          <p:spPr>
            <a:xfrm>
              <a:off x="2343043" y="169414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58"/>
            <p:cNvSpPr/>
            <p:nvPr/>
          </p:nvSpPr>
          <p:spPr>
            <a:xfrm>
              <a:off x="2385676" y="170722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58"/>
            <p:cNvSpPr/>
            <p:nvPr/>
          </p:nvSpPr>
          <p:spPr>
            <a:xfrm>
              <a:off x="2340708" y="1695058"/>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58"/>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58"/>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58"/>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58"/>
            <p:cNvSpPr/>
            <p:nvPr/>
          </p:nvSpPr>
          <p:spPr>
            <a:xfrm>
              <a:off x="2385771" y="170750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58"/>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58"/>
            <p:cNvSpPr/>
            <p:nvPr/>
          </p:nvSpPr>
          <p:spPr>
            <a:xfrm>
              <a:off x="2210472"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58"/>
            <p:cNvSpPr/>
            <p:nvPr/>
          </p:nvSpPr>
          <p:spPr>
            <a:xfrm>
              <a:off x="2211138"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58"/>
            <p:cNvSpPr/>
            <p:nvPr/>
          </p:nvSpPr>
          <p:spPr>
            <a:xfrm>
              <a:off x="2198728" y="1588678"/>
              <a:ext cx="353" cy="54"/>
            </a:xfrm>
            <a:custGeom>
              <a:rect b="b" l="l" r="r" t="t"/>
              <a:pathLst>
                <a:path extrusionOk="0" h="4" w="26">
                  <a:moveTo>
                    <a:pt x="2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58"/>
            <p:cNvSpPr/>
            <p:nvPr/>
          </p:nvSpPr>
          <p:spPr>
            <a:xfrm>
              <a:off x="2198253" y="1588678"/>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58"/>
            <p:cNvSpPr/>
            <p:nvPr/>
          </p:nvSpPr>
          <p:spPr>
            <a:xfrm>
              <a:off x="2194071" y="1587579"/>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58"/>
            <p:cNvSpPr/>
            <p:nvPr/>
          </p:nvSpPr>
          <p:spPr>
            <a:xfrm>
              <a:off x="2193650" y="1587443"/>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58"/>
            <p:cNvSpPr/>
            <p:nvPr/>
          </p:nvSpPr>
          <p:spPr>
            <a:xfrm>
              <a:off x="2197777" y="1588583"/>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58"/>
            <p:cNvSpPr/>
            <p:nvPr/>
          </p:nvSpPr>
          <p:spPr>
            <a:xfrm>
              <a:off x="2209807" y="1589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58"/>
            <p:cNvSpPr/>
            <p:nvPr/>
          </p:nvSpPr>
          <p:spPr>
            <a:xfrm>
              <a:off x="2199298" y="1588719"/>
              <a:ext cx="353" cy="68"/>
            </a:xfrm>
            <a:custGeom>
              <a:rect b="b" l="l" r="r" t="t"/>
              <a:pathLst>
                <a:path extrusionOk="0" h="5" w="26">
                  <a:moveTo>
                    <a:pt x="2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58"/>
            <p:cNvSpPr/>
            <p:nvPr/>
          </p:nvSpPr>
          <p:spPr>
            <a:xfrm>
              <a:off x="2208436" y="1589344"/>
              <a:ext cx="679" cy="14"/>
            </a:xfrm>
            <a:custGeom>
              <a:rect b="b" l="l" r="r" t="t"/>
              <a:pathLst>
                <a:path extrusionOk="0" h="1" w="50">
                  <a:moveTo>
                    <a:pt x="49"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58"/>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58"/>
            <p:cNvSpPr/>
            <p:nvPr/>
          </p:nvSpPr>
          <p:spPr>
            <a:xfrm>
              <a:off x="2213228" y="1589194"/>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58"/>
            <p:cNvSpPr/>
            <p:nvPr/>
          </p:nvSpPr>
          <p:spPr>
            <a:xfrm>
              <a:off x="2212047" y="1589289"/>
              <a:ext cx="339" cy="14"/>
            </a:xfrm>
            <a:custGeom>
              <a:rect b="b" l="l" r="r" t="t"/>
              <a:pathLst>
                <a:path extrusionOk="0" h="1" w="25">
                  <a:moveTo>
                    <a:pt x="25"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58"/>
            <p:cNvSpPr/>
            <p:nvPr/>
          </p:nvSpPr>
          <p:spPr>
            <a:xfrm>
              <a:off x="2211382" y="1589289"/>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58"/>
            <p:cNvSpPr/>
            <p:nvPr/>
          </p:nvSpPr>
          <p:spPr>
            <a:xfrm>
              <a:off x="2195876" y="1588244"/>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58"/>
            <p:cNvSpPr/>
            <p:nvPr/>
          </p:nvSpPr>
          <p:spPr>
            <a:xfrm>
              <a:off x="2195456" y="158810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58"/>
            <p:cNvSpPr/>
            <p:nvPr/>
          </p:nvSpPr>
          <p:spPr>
            <a:xfrm>
              <a:off x="2196067" y="1588339"/>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58"/>
            <p:cNvSpPr/>
            <p:nvPr/>
          </p:nvSpPr>
          <p:spPr>
            <a:xfrm>
              <a:off x="2212658" y="1589249"/>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58"/>
            <p:cNvSpPr/>
            <p:nvPr/>
          </p:nvSpPr>
          <p:spPr>
            <a:xfrm>
              <a:off x="2196352" y="158839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58"/>
            <p:cNvSpPr/>
            <p:nvPr/>
          </p:nvSpPr>
          <p:spPr>
            <a:xfrm>
              <a:off x="2194641" y="1587769"/>
              <a:ext cx="258" cy="109"/>
            </a:xfrm>
            <a:custGeom>
              <a:rect b="b" l="l" r="r" t="t"/>
              <a:pathLst>
                <a:path extrusionOk="0" h="8" w="19">
                  <a:moveTo>
                    <a:pt x="1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58"/>
            <p:cNvSpPr/>
            <p:nvPr/>
          </p:nvSpPr>
          <p:spPr>
            <a:xfrm>
              <a:off x="2196976" y="1588488"/>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58"/>
            <p:cNvSpPr/>
            <p:nvPr/>
          </p:nvSpPr>
          <p:spPr>
            <a:xfrm>
              <a:off x="2195075" y="158795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58"/>
            <p:cNvSpPr/>
            <p:nvPr/>
          </p:nvSpPr>
          <p:spPr>
            <a:xfrm>
              <a:off x="2197356" y="158852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58"/>
            <p:cNvSpPr/>
            <p:nvPr/>
          </p:nvSpPr>
          <p:spPr>
            <a:xfrm>
              <a:off x="2196637" y="1588434"/>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58"/>
            <p:cNvSpPr/>
            <p:nvPr/>
          </p:nvSpPr>
          <p:spPr>
            <a:xfrm>
              <a:off x="2201783" y="1588963"/>
              <a:ext cx="625" cy="54"/>
            </a:xfrm>
            <a:custGeom>
              <a:rect b="b" l="l" r="r" t="t"/>
              <a:pathLst>
                <a:path extrusionOk="0" h="4" w="46">
                  <a:moveTo>
                    <a:pt x="4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58"/>
            <p:cNvSpPr/>
            <p:nvPr/>
          </p:nvSpPr>
          <p:spPr>
            <a:xfrm>
              <a:off x="2201117" y="1588909"/>
              <a:ext cx="530" cy="68"/>
            </a:xfrm>
            <a:custGeom>
              <a:rect b="b" l="l" r="r" t="t"/>
              <a:pathLst>
                <a:path extrusionOk="0" h="5" w="39">
                  <a:moveTo>
                    <a:pt x="3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58"/>
            <p:cNvSpPr/>
            <p:nvPr/>
          </p:nvSpPr>
          <p:spPr>
            <a:xfrm>
              <a:off x="2199868" y="1588814"/>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58"/>
            <p:cNvSpPr/>
            <p:nvPr/>
          </p:nvSpPr>
          <p:spPr>
            <a:xfrm>
              <a:off x="2200493" y="1588868"/>
              <a:ext cx="489" cy="54"/>
            </a:xfrm>
            <a:custGeom>
              <a:rect b="b" l="l" r="r" t="t"/>
              <a:pathLst>
                <a:path extrusionOk="0" h="4" w="36">
                  <a:moveTo>
                    <a:pt x="3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58"/>
            <p:cNvSpPr/>
            <p:nvPr/>
          </p:nvSpPr>
          <p:spPr>
            <a:xfrm>
              <a:off x="2213799" y="1589154"/>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58"/>
            <p:cNvSpPr/>
            <p:nvPr/>
          </p:nvSpPr>
          <p:spPr>
            <a:xfrm>
              <a:off x="2328882" y="1660259"/>
              <a:ext cx="54" cy="149"/>
            </a:xfrm>
            <a:custGeom>
              <a:rect b="b" l="l" r="r" t="t"/>
              <a:pathLst>
                <a:path extrusionOk="0" h="11" w="4">
                  <a:moveTo>
                    <a:pt x="4"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58"/>
            <p:cNvSpPr/>
            <p:nvPr/>
          </p:nvSpPr>
          <p:spPr>
            <a:xfrm>
              <a:off x="2335860" y="1655032"/>
              <a:ext cx="1534" cy="204"/>
            </a:xfrm>
            <a:custGeom>
              <a:rect b="b" l="l" r="r" t="t"/>
              <a:pathLst>
                <a:path extrusionOk="0" h="15" w="113">
                  <a:moveTo>
                    <a:pt x="113"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58"/>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58"/>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58"/>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58"/>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58"/>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58"/>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58"/>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58"/>
            <p:cNvSpPr/>
            <p:nvPr/>
          </p:nvSpPr>
          <p:spPr>
            <a:xfrm>
              <a:off x="2341862" y="1642581"/>
              <a:ext cx="339" cy="339"/>
            </a:xfrm>
            <a:custGeom>
              <a:rect b="b" l="l" r="r" t="t"/>
              <a:pathLst>
                <a:path extrusionOk="0" h="25" w="25">
                  <a:moveTo>
                    <a:pt x="25"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58"/>
            <p:cNvSpPr/>
            <p:nvPr/>
          </p:nvSpPr>
          <p:spPr>
            <a:xfrm>
              <a:off x="2337476" y="16552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58"/>
            <p:cNvSpPr/>
            <p:nvPr/>
          </p:nvSpPr>
          <p:spPr>
            <a:xfrm>
              <a:off x="2328692" y="1659023"/>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58"/>
            <p:cNvSpPr/>
            <p:nvPr/>
          </p:nvSpPr>
          <p:spPr>
            <a:xfrm>
              <a:off x="2328787" y="1659594"/>
              <a:ext cx="14" cy="204"/>
            </a:xfrm>
            <a:custGeom>
              <a:rect b="b" l="l" r="r" t="t"/>
              <a:pathLst>
                <a:path extrusionOk="0" h="15" w="1">
                  <a:moveTo>
                    <a:pt x="0"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58"/>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58"/>
            <p:cNvSpPr/>
            <p:nvPr/>
          </p:nvSpPr>
          <p:spPr>
            <a:xfrm>
              <a:off x="2328827" y="1659919"/>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58"/>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58"/>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58"/>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58"/>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58"/>
            <p:cNvSpPr/>
            <p:nvPr/>
          </p:nvSpPr>
          <p:spPr>
            <a:xfrm>
              <a:off x="2283438" y="159432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58"/>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58"/>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58"/>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58"/>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58"/>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58"/>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58"/>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58"/>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58"/>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58"/>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58"/>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58"/>
            <p:cNvSpPr/>
            <p:nvPr/>
          </p:nvSpPr>
          <p:spPr>
            <a:xfrm>
              <a:off x="221166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58"/>
            <p:cNvSpPr/>
            <p:nvPr/>
          </p:nvSpPr>
          <p:spPr>
            <a:xfrm>
              <a:off x="2211898" y="1583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58"/>
            <p:cNvSpPr/>
            <p:nvPr/>
          </p:nvSpPr>
          <p:spPr>
            <a:xfrm>
              <a:off x="2211382" y="158330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58"/>
            <p:cNvSpPr/>
            <p:nvPr/>
          </p:nvSpPr>
          <p:spPr>
            <a:xfrm>
              <a:off x="221147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58"/>
            <p:cNvSpPr/>
            <p:nvPr/>
          </p:nvSpPr>
          <p:spPr>
            <a:xfrm>
              <a:off x="2212753" y="158373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58"/>
            <p:cNvSpPr/>
            <p:nvPr/>
          </p:nvSpPr>
          <p:spPr>
            <a:xfrm>
              <a:off x="2212427" y="1583546"/>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58"/>
            <p:cNvSpPr/>
            <p:nvPr/>
          </p:nvSpPr>
          <p:spPr>
            <a:xfrm>
              <a:off x="2212142" y="1583451"/>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58"/>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58"/>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58"/>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58"/>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58"/>
            <p:cNvSpPr/>
            <p:nvPr/>
          </p:nvSpPr>
          <p:spPr>
            <a:xfrm>
              <a:off x="2204824" y="158111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58"/>
            <p:cNvSpPr/>
            <p:nvPr/>
          </p:nvSpPr>
          <p:spPr>
            <a:xfrm>
              <a:off x="2205720" y="1581265"/>
              <a:ext cx="14" cy="0"/>
            </a:xfrm>
            <a:custGeom>
              <a:rect b="b" l="l" r="r" t="t"/>
              <a:pathLst>
                <a:path extrusionOk="0" h="0"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58"/>
            <p:cNvSpPr/>
            <p:nvPr/>
          </p:nvSpPr>
          <p:spPr>
            <a:xfrm>
              <a:off x="2205530" y="158121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58"/>
            <p:cNvSpPr/>
            <p:nvPr/>
          </p:nvSpPr>
          <p:spPr>
            <a:xfrm>
              <a:off x="2205055" y="1581156"/>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58"/>
            <p:cNvSpPr/>
            <p:nvPr/>
          </p:nvSpPr>
          <p:spPr>
            <a:xfrm>
              <a:off x="2205299" y="1581156"/>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58"/>
            <p:cNvSpPr/>
            <p:nvPr/>
          </p:nvSpPr>
          <p:spPr>
            <a:xfrm>
              <a:off x="2213894" y="158915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58"/>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58"/>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58"/>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58"/>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58"/>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58"/>
            <p:cNvSpPr/>
            <p:nvPr/>
          </p:nvSpPr>
          <p:spPr>
            <a:xfrm>
              <a:off x="2257002" y="1519610"/>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58"/>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58"/>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58"/>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58"/>
            <p:cNvSpPr/>
            <p:nvPr/>
          </p:nvSpPr>
          <p:spPr>
            <a:xfrm>
              <a:off x="2256581" y="1520126"/>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58"/>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58"/>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58"/>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58"/>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58"/>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58"/>
            <p:cNvSpPr/>
            <p:nvPr/>
          </p:nvSpPr>
          <p:spPr>
            <a:xfrm>
              <a:off x="2254681" y="1537002"/>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58"/>
            <p:cNvSpPr/>
            <p:nvPr/>
          </p:nvSpPr>
          <p:spPr>
            <a:xfrm>
              <a:off x="2253961" y="1538048"/>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58"/>
            <p:cNvSpPr/>
            <p:nvPr/>
          </p:nvSpPr>
          <p:spPr>
            <a:xfrm>
              <a:off x="2254110" y="153785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58"/>
            <p:cNvSpPr/>
            <p:nvPr/>
          </p:nvSpPr>
          <p:spPr>
            <a:xfrm>
              <a:off x="2253825" y="153823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58"/>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58"/>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58"/>
            <p:cNvSpPr/>
            <p:nvPr/>
          </p:nvSpPr>
          <p:spPr>
            <a:xfrm>
              <a:off x="2254300" y="153766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58"/>
            <p:cNvSpPr/>
            <p:nvPr/>
          </p:nvSpPr>
          <p:spPr>
            <a:xfrm>
              <a:off x="2252820" y="1539378"/>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58"/>
            <p:cNvSpPr/>
            <p:nvPr/>
          </p:nvSpPr>
          <p:spPr>
            <a:xfrm>
              <a:off x="2254531" y="1534721"/>
              <a:ext cx="68" cy="163"/>
            </a:xfrm>
            <a:custGeom>
              <a:rect b="b" l="l" r="r" t="t"/>
              <a:pathLst>
                <a:path extrusionOk="0" h="12"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58"/>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58"/>
            <p:cNvSpPr/>
            <p:nvPr/>
          </p:nvSpPr>
          <p:spPr>
            <a:xfrm>
              <a:off x="2254436" y="1537437"/>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58"/>
            <p:cNvSpPr/>
            <p:nvPr/>
          </p:nvSpPr>
          <p:spPr>
            <a:xfrm>
              <a:off x="2254871" y="1535767"/>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58"/>
            <p:cNvSpPr/>
            <p:nvPr/>
          </p:nvSpPr>
          <p:spPr>
            <a:xfrm>
              <a:off x="2254681" y="1535102"/>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58"/>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58"/>
            <p:cNvSpPr/>
            <p:nvPr/>
          </p:nvSpPr>
          <p:spPr>
            <a:xfrm>
              <a:off x="2254531" y="153719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58"/>
            <p:cNvSpPr/>
            <p:nvPr/>
          </p:nvSpPr>
          <p:spPr>
            <a:xfrm>
              <a:off x="2254776" y="153671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58"/>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58"/>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58"/>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58"/>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58"/>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58"/>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58"/>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58"/>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58"/>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58"/>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58"/>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58"/>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58"/>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58"/>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58"/>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58"/>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58"/>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58"/>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58"/>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58"/>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58"/>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58"/>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58"/>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58"/>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58"/>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58"/>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58"/>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58"/>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58"/>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58"/>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58"/>
            <p:cNvSpPr/>
            <p:nvPr/>
          </p:nvSpPr>
          <p:spPr>
            <a:xfrm>
              <a:off x="2961824" y="1601129"/>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58"/>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58"/>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58"/>
            <p:cNvSpPr/>
            <p:nvPr/>
          </p:nvSpPr>
          <p:spPr>
            <a:xfrm>
              <a:off x="2962829" y="1601509"/>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58"/>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58"/>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58"/>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58"/>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58"/>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58"/>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58"/>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58"/>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58"/>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58"/>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58"/>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58"/>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58"/>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58"/>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58"/>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58"/>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58"/>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58"/>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58"/>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58"/>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58"/>
            <p:cNvSpPr/>
            <p:nvPr/>
          </p:nvSpPr>
          <p:spPr>
            <a:xfrm>
              <a:off x="2593969" y="159470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58"/>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58"/>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58"/>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58"/>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58"/>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58"/>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58"/>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58"/>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58"/>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58"/>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58"/>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58"/>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58"/>
            <p:cNvSpPr/>
            <p:nvPr/>
          </p:nvSpPr>
          <p:spPr>
            <a:xfrm>
              <a:off x="2601667" y="1598318"/>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58"/>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58"/>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58"/>
            <p:cNvSpPr/>
            <p:nvPr/>
          </p:nvSpPr>
          <p:spPr>
            <a:xfrm>
              <a:off x="2501370" y="1605066"/>
              <a:ext cx="733" cy="109"/>
            </a:xfrm>
            <a:custGeom>
              <a:rect b="b" l="l" r="r" t="t"/>
              <a:pathLst>
                <a:path extrusionOk="0" h="8" w="54">
                  <a:moveTo>
                    <a:pt x="1" y="8"/>
                  </a:move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58"/>
            <p:cNvSpPr/>
            <p:nvPr/>
          </p:nvSpPr>
          <p:spPr>
            <a:xfrm>
              <a:off x="2590398" y="15932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58"/>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58"/>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58"/>
            <p:cNvSpPr/>
            <p:nvPr/>
          </p:nvSpPr>
          <p:spPr>
            <a:xfrm>
              <a:off x="2142218" y="2087909"/>
              <a:ext cx="584" cy="339"/>
            </a:xfrm>
            <a:custGeom>
              <a:rect b="b" l="l" r="r" t="t"/>
              <a:pathLst>
                <a:path extrusionOk="0" h="25" w="43">
                  <a:moveTo>
                    <a:pt x="42"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58"/>
            <p:cNvSpPr/>
            <p:nvPr/>
          </p:nvSpPr>
          <p:spPr>
            <a:xfrm>
              <a:off x="2143834" y="2087244"/>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58"/>
            <p:cNvSpPr/>
            <p:nvPr/>
          </p:nvSpPr>
          <p:spPr>
            <a:xfrm>
              <a:off x="2143399" y="2087380"/>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58"/>
            <p:cNvSpPr/>
            <p:nvPr/>
          </p:nvSpPr>
          <p:spPr>
            <a:xfrm>
              <a:off x="2141553" y="2088235"/>
              <a:ext cx="679" cy="448"/>
            </a:xfrm>
            <a:custGeom>
              <a:rect b="b" l="l" r="r" t="t"/>
              <a:pathLst>
                <a:path extrusionOk="0" h="33" w="50">
                  <a:moveTo>
                    <a:pt x="49" y="1"/>
                  </a:moveTo>
                  <a:lnTo>
                    <a:pt x="0" y="3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58"/>
            <p:cNvSpPr/>
            <p:nvPr/>
          </p:nvSpPr>
          <p:spPr>
            <a:xfrm>
              <a:off x="2142829" y="2087624"/>
              <a:ext cx="489" cy="244"/>
            </a:xfrm>
            <a:custGeom>
              <a:rect b="b" l="l" r="r" t="t"/>
              <a:pathLst>
                <a:path extrusionOk="0" h="18" w="36">
                  <a:moveTo>
                    <a:pt x="36"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58"/>
            <p:cNvSpPr/>
            <p:nvPr/>
          </p:nvSpPr>
          <p:spPr>
            <a:xfrm>
              <a:off x="2144214" y="2087095"/>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58"/>
            <p:cNvSpPr/>
            <p:nvPr/>
          </p:nvSpPr>
          <p:spPr>
            <a:xfrm>
              <a:off x="2144554" y="2087054"/>
              <a:ext cx="244" cy="54"/>
            </a:xfrm>
            <a:custGeom>
              <a:rect b="b" l="l" r="r" t="t"/>
              <a:pathLst>
                <a:path extrusionOk="0" h="4" w="18">
                  <a:moveTo>
                    <a:pt x="1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58"/>
            <p:cNvSpPr/>
            <p:nvPr/>
          </p:nvSpPr>
          <p:spPr>
            <a:xfrm>
              <a:off x="2144839" y="2087000"/>
              <a:ext cx="190" cy="68"/>
            </a:xfrm>
            <a:custGeom>
              <a:rect b="b" l="l" r="r" t="t"/>
              <a:pathLst>
                <a:path extrusionOk="0" h="5" w="14">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58"/>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58"/>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58"/>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58"/>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58"/>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58"/>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58"/>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58"/>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58"/>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58"/>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58"/>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58"/>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58"/>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58"/>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58"/>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58"/>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58"/>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58"/>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58"/>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58"/>
            <p:cNvSpPr/>
            <p:nvPr/>
          </p:nvSpPr>
          <p:spPr>
            <a:xfrm>
              <a:off x="2257057" y="2062194"/>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58"/>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58"/>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58"/>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58"/>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58"/>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58"/>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58"/>
            <p:cNvSpPr/>
            <p:nvPr/>
          </p:nvSpPr>
          <p:spPr>
            <a:xfrm>
              <a:off x="2183955" y="201865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58"/>
            <p:cNvSpPr/>
            <p:nvPr/>
          </p:nvSpPr>
          <p:spPr>
            <a:xfrm>
              <a:off x="2139218" y="20815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58"/>
            <p:cNvSpPr/>
            <p:nvPr/>
          </p:nvSpPr>
          <p:spPr>
            <a:xfrm>
              <a:off x="2144404" y="207850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58"/>
            <p:cNvSpPr/>
            <p:nvPr/>
          </p:nvSpPr>
          <p:spPr>
            <a:xfrm>
              <a:off x="2143644" y="2078785"/>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58"/>
            <p:cNvSpPr/>
            <p:nvPr/>
          </p:nvSpPr>
          <p:spPr>
            <a:xfrm>
              <a:off x="2182910" y="2023783"/>
              <a:ext cx="149" cy="299"/>
            </a:xfrm>
            <a:custGeom>
              <a:rect b="b" l="l" r="r" t="t"/>
              <a:pathLst>
                <a:path extrusionOk="0" h="22" w="11">
                  <a:moveTo>
                    <a:pt x="0" y="22"/>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58"/>
            <p:cNvSpPr/>
            <p:nvPr/>
          </p:nvSpPr>
          <p:spPr>
            <a:xfrm>
              <a:off x="2143929" y="2078690"/>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58"/>
            <p:cNvSpPr/>
            <p:nvPr/>
          </p:nvSpPr>
          <p:spPr>
            <a:xfrm>
              <a:off x="2182720" y="2024163"/>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58"/>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58"/>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58"/>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58"/>
            <p:cNvSpPr/>
            <p:nvPr/>
          </p:nvSpPr>
          <p:spPr>
            <a:xfrm>
              <a:off x="2143359" y="2078975"/>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58"/>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58"/>
            <p:cNvSpPr/>
            <p:nvPr/>
          </p:nvSpPr>
          <p:spPr>
            <a:xfrm>
              <a:off x="2142979" y="2079111"/>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58"/>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58"/>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58"/>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58"/>
            <p:cNvSpPr/>
            <p:nvPr/>
          </p:nvSpPr>
          <p:spPr>
            <a:xfrm>
              <a:off x="2139462" y="2081107"/>
              <a:ext cx="394" cy="299"/>
            </a:xfrm>
            <a:custGeom>
              <a:rect b="b" l="l" r="r" t="t"/>
              <a:pathLst>
                <a:path extrusionOk="0" h="22" w="29">
                  <a:moveTo>
                    <a:pt x="0" y="22"/>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58"/>
            <p:cNvSpPr/>
            <p:nvPr/>
          </p:nvSpPr>
          <p:spPr>
            <a:xfrm>
              <a:off x="2140127" y="2080727"/>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58"/>
            <p:cNvSpPr/>
            <p:nvPr/>
          </p:nvSpPr>
          <p:spPr>
            <a:xfrm>
              <a:off x="2140697" y="2080401"/>
              <a:ext cx="299" cy="204"/>
            </a:xfrm>
            <a:custGeom>
              <a:rect b="b" l="l" r="r" t="t"/>
              <a:pathLst>
                <a:path extrusionOk="0" h="15" w="22">
                  <a:moveTo>
                    <a:pt x="0" y="1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58"/>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58"/>
            <p:cNvSpPr/>
            <p:nvPr/>
          </p:nvSpPr>
          <p:spPr>
            <a:xfrm>
              <a:off x="2141213" y="2080062"/>
              <a:ext cx="299" cy="204"/>
            </a:xfrm>
            <a:custGeom>
              <a:rect b="b" l="l" r="r" t="t"/>
              <a:pathLst>
                <a:path extrusionOk="0" h="15" w="22">
                  <a:moveTo>
                    <a:pt x="1" y="15"/>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58"/>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58"/>
            <p:cNvSpPr/>
            <p:nvPr/>
          </p:nvSpPr>
          <p:spPr>
            <a:xfrm>
              <a:off x="2141743" y="2079777"/>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58"/>
            <p:cNvSpPr/>
            <p:nvPr/>
          </p:nvSpPr>
          <p:spPr>
            <a:xfrm>
              <a:off x="2144214" y="2078595"/>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58"/>
            <p:cNvSpPr/>
            <p:nvPr/>
          </p:nvSpPr>
          <p:spPr>
            <a:xfrm>
              <a:off x="2142164" y="2079546"/>
              <a:ext cx="258" cy="149"/>
            </a:xfrm>
            <a:custGeom>
              <a:rect b="b" l="l" r="r" t="t"/>
              <a:pathLst>
                <a:path extrusionOk="0" h="11" w="19">
                  <a:moveTo>
                    <a:pt x="1"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58"/>
            <p:cNvSpPr/>
            <p:nvPr/>
          </p:nvSpPr>
          <p:spPr>
            <a:xfrm>
              <a:off x="2142598" y="2079301"/>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58"/>
            <p:cNvSpPr/>
            <p:nvPr/>
          </p:nvSpPr>
          <p:spPr>
            <a:xfrm>
              <a:off x="2144594" y="2078500"/>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58"/>
            <p:cNvSpPr/>
            <p:nvPr/>
          </p:nvSpPr>
          <p:spPr>
            <a:xfrm>
              <a:off x="2144744" y="2078446"/>
              <a:ext cx="95" cy="14"/>
            </a:xfrm>
            <a:custGeom>
              <a:rect b="b" l="l" r="r" t="t"/>
              <a:pathLst>
                <a:path extrusionOk="0" h="1" w="7">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58"/>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58"/>
            <p:cNvSpPr/>
            <p:nvPr/>
          </p:nvSpPr>
          <p:spPr>
            <a:xfrm>
              <a:off x="2246887" y="2005399"/>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58"/>
            <p:cNvSpPr/>
            <p:nvPr/>
          </p:nvSpPr>
          <p:spPr>
            <a:xfrm>
              <a:off x="2263194" y="20098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58"/>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58"/>
            <p:cNvSpPr/>
            <p:nvPr/>
          </p:nvSpPr>
          <p:spPr>
            <a:xfrm>
              <a:off x="2266235" y="201209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58"/>
            <p:cNvSpPr/>
            <p:nvPr/>
          </p:nvSpPr>
          <p:spPr>
            <a:xfrm>
              <a:off x="2265665" y="2011617"/>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58"/>
            <p:cNvSpPr/>
            <p:nvPr/>
          </p:nvSpPr>
          <p:spPr>
            <a:xfrm>
              <a:off x="2265190" y="2011197"/>
              <a:ext cx="339" cy="339"/>
            </a:xfrm>
            <a:custGeom>
              <a:rect b="b" l="l" r="r" t="t"/>
              <a:pathLst>
                <a:path extrusionOk="0" h="25" w="25">
                  <a:moveTo>
                    <a:pt x="25"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58"/>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58"/>
            <p:cNvSpPr/>
            <p:nvPr/>
          </p:nvSpPr>
          <p:spPr>
            <a:xfrm>
              <a:off x="2263995" y="2010287"/>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58"/>
            <p:cNvSpPr/>
            <p:nvPr/>
          </p:nvSpPr>
          <p:spPr>
            <a:xfrm>
              <a:off x="2266805" y="2012527"/>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58"/>
            <p:cNvSpPr/>
            <p:nvPr/>
          </p:nvSpPr>
          <p:spPr>
            <a:xfrm>
              <a:off x="2263710" y="2010056"/>
              <a:ext cx="258" cy="149"/>
            </a:xfrm>
            <a:custGeom>
              <a:rect b="b" l="l" r="r" t="t"/>
              <a:pathLst>
                <a:path extrusionOk="0" h="11" w="19">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58"/>
            <p:cNvSpPr/>
            <p:nvPr/>
          </p:nvSpPr>
          <p:spPr>
            <a:xfrm>
              <a:off x="2261429" y="201034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58"/>
            <p:cNvSpPr/>
            <p:nvPr/>
          </p:nvSpPr>
          <p:spPr>
            <a:xfrm>
              <a:off x="2264334" y="2010531"/>
              <a:ext cx="299" cy="244"/>
            </a:xfrm>
            <a:custGeom>
              <a:rect b="b" l="l" r="r" t="t"/>
              <a:pathLst>
                <a:path extrusionOk="0" h="18" w="22">
                  <a:moveTo>
                    <a:pt x="21"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58"/>
            <p:cNvSpPr/>
            <p:nvPr/>
          </p:nvSpPr>
          <p:spPr>
            <a:xfrm>
              <a:off x="2264714" y="2010857"/>
              <a:ext cx="339" cy="258"/>
            </a:xfrm>
            <a:custGeom>
              <a:rect b="b" l="l" r="r" t="t"/>
              <a:pathLst>
                <a:path extrusionOk="0" h="19" w="25">
                  <a:moveTo>
                    <a:pt x="25"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58"/>
            <p:cNvSpPr/>
            <p:nvPr/>
          </p:nvSpPr>
          <p:spPr>
            <a:xfrm>
              <a:off x="2263479" y="2009907"/>
              <a:ext cx="204" cy="163"/>
            </a:xfrm>
            <a:custGeom>
              <a:rect b="b" l="l" r="r" t="t"/>
              <a:pathLst>
                <a:path extrusionOk="0" h="12" w="15">
                  <a:moveTo>
                    <a:pt x="1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58"/>
            <p:cNvSpPr/>
            <p:nvPr/>
          </p:nvSpPr>
          <p:spPr>
            <a:xfrm>
              <a:off x="2262528" y="2009866"/>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58"/>
            <p:cNvSpPr/>
            <p:nvPr/>
          </p:nvSpPr>
          <p:spPr>
            <a:xfrm>
              <a:off x="2262814" y="200981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58"/>
            <p:cNvSpPr/>
            <p:nvPr/>
          </p:nvSpPr>
          <p:spPr>
            <a:xfrm>
              <a:off x="2268706" y="2014143"/>
              <a:ext cx="394" cy="339"/>
            </a:xfrm>
            <a:custGeom>
              <a:rect b="b" l="l" r="r" t="t"/>
              <a:pathLst>
                <a:path extrusionOk="0" h="25" w="29">
                  <a:moveTo>
                    <a:pt x="28"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58"/>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58"/>
            <p:cNvSpPr/>
            <p:nvPr/>
          </p:nvSpPr>
          <p:spPr>
            <a:xfrm>
              <a:off x="2268041" y="201361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58"/>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58"/>
            <p:cNvSpPr/>
            <p:nvPr/>
          </p:nvSpPr>
          <p:spPr>
            <a:xfrm>
              <a:off x="2269371" y="2014754"/>
              <a:ext cx="339" cy="299"/>
            </a:xfrm>
            <a:custGeom>
              <a:rect b="b" l="l" r="r" t="t"/>
              <a:pathLst>
                <a:path extrusionOk="0" h="22" w="25">
                  <a:moveTo>
                    <a:pt x="25"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58"/>
            <p:cNvSpPr/>
            <p:nvPr/>
          </p:nvSpPr>
          <p:spPr>
            <a:xfrm>
              <a:off x="2270743" y="2015949"/>
              <a:ext cx="353" cy="299"/>
            </a:xfrm>
            <a:custGeom>
              <a:rect b="b" l="l" r="r" t="t"/>
              <a:pathLst>
                <a:path extrusionOk="0" h="22" w="26">
                  <a:moveTo>
                    <a:pt x="25"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58"/>
            <p:cNvSpPr/>
            <p:nvPr/>
          </p:nvSpPr>
          <p:spPr>
            <a:xfrm>
              <a:off x="2270037" y="2015324"/>
              <a:ext cx="339" cy="353"/>
            </a:xfrm>
            <a:custGeom>
              <a:rect b="b" l="l" r="r" t="t"/>
              <a:pathLst>
                <a:path extrusionOk="0" h="26" w="25">
                  <a:moveTo>
                    <a:pt x="25"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58"/>
            <p:cNvSpPr/>
            <p:nvPr/>
          </p:nvSpPr>
          <p:spPr>
            <a:xfrm>
              <a:off x="2247172" y="2005684"/>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58"/>
            <p:cNvSpPr/>
            <p:nvPr/>
          </p:nvSpPr>
          <p:spPr>
            <a:xfrm>
              <a:off x="2267416" y="2013043"/>
              <a:ext cx="394" cy="353"/>
            </a:xfrm>
            <a:custGeom>
              <a:rect b="b" l="l" r="r" t="t"/>
              <a:pathLst>
                <a:path extrusionOk="0" h="26" w="29">
                  <a:moveTo>
                    <a:pt x="2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58"/>
            <p:cNvSpPr/>
            <p:nvPr/>
          </p:nvSpPr>
          <p:spPr>
            <a:xfrm>
              <a:off x="2247362" y="2005915"/>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58"/>
            <p:cNvSpPr/>
            <p:nvPr/>
          </p:nvSpPr>
          <p:spPr>
            <a:xfrm>
              <a:off x="2271028" y="2020511"/>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58"/>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58"/>
            <p:cNvSpPr/>
            <p:nvPr/>
          </p:nvSpPr>
          <p:spPr>
            <a:xfrm>
              <a:off x="2270987" y="2020986"/>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58"/>
            <p:cNvSpPr/>
            <p:nvPr/>
          </p:nvSpPr>
          <p:spPr>
            <a:xfrm>
              <a:off x="2271082" y="201998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58"/>
            <p:cNvSpPr/>
            <p:nvPr/>
          </p:nvSpPr>
          <p:spPr>
            <a:xfrm>
              <a:off x="2271313" y="2017890"/>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58"/>
            <p:cNvSpPr/>
            <p:nvPr/>
          </p:nvSpPr>
          <p:spPr>
            <a:xfrm>
              <a:off x="2270933" y="202146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58"/>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58"/>
            <p:cNvSpPr/>
            <p:nvPr/>
          </p:nvSpPr>
          <p:spPr>
            <a:xfrm>
              <a:off x="2271272" y="2018325"/>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58"/>
            <p:cNvSpPr/>
            <p:nvPr/>
          </p:nvSpPr>
          <p:spPr>
            <a:xfrm>
              <a:off x="2271123" y="2019370"/>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58"/>
            <p:cNvSpPr/>
            <p:nvPr/>
          </p:nvSpPr>
          <p:spPr>
            <a:xfrm>
              <a:off x="2270892" y="2021936"/>
              <a:ext cx="14" cy="149"/>
            </a:xfrm>
            <a:custGeom>
              <a:rect b="b" l="l" r="r" t="t"/>
              <a:pathLst>
                <a:path extrusionOk="0" h="11" w="1">
                  <a:moveTo>
                    <a:pt x="0"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58"/>
            <p:cNvSpPr/>
            <p:nvPr/>
          </p:nvSpPr>
          <p:spPr>
            <a:xfrm>
              <a:off x="2271177" y="2018800"/>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58"/>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58"/>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58"/>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58"/>
            <p:cNvSpPr/>
            <p:nvPr/>
          </p:nvSpPr>
          <p:spPr>
            <a:xfrm>
              <a:off x="2263044" y="206462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58"/>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58"/>
            <p:cNvSpPr/>
            <p:nvPr/>
          </p:nvSpPr>
          <p:spPr>
            <a:xfrm>
              <a:off x="2261103" y="2064380"/>
              <a:ext cx="434" cy="109"/>
            </a:xfrm>
            <a:custGeom>
              <a:rect b="b" l="l" r="r" t="t"/>
              <a:pathLst>
                <a:path extrusionOk="0" h="8" w="32">
                  <a:moveTo>
                    <a:pt x="0" y="1"/>
                  </a:moveTo>
                  <a:lnTo>
                    <a:pt x="3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58"/>
            <p:cNvSpPr/>
            <p:nvPr/>
          </p:nvSpPr>
          <p:spPr>
            <a:xfrm>
              <a:off x="2264904" y="2064054"/>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58"/>
            <p:cNvSpPr/>
            <p:nvPr/>
          </p:nvSpPr>
          <p:spPr>
            <a:xfrm>
              <a:off x="2264375" y="2064339"/>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58"/>
            <p:cNvSpPr/>
            <p:nvPr/>
          </p:nvSpPr>
          <p:spPr>
            <a:xfrm>
              <a:off x="2262243" y="2064570"/>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58"/>
            <p:cNvSpPr/>
            <p:nvPr/>
          </p:nvSpPr>
          <p:spPr>
            <a:xfrm>
              <a:off x="2263615" y="2064570"/>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58"/>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58"/>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58"/>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58"/>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58"/>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58"/>
            <p:cNvSpPr/>
            <p:nvPr/>
          </p:nvSpPr>
          <p:spPr>
            <a:xfrm>
              <a:off x="2344428" y="2155362"/>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58"/>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58"/>
            <p:cNvSpPr/>
            <p:nvPr/>
          </p:nvSpPr>
          <p:spPr>
            <a:xfrm>
              <a:off x="2276119" y="2212116"/>
              <a:ext cx="1059" cy="964"/>
            </a:xfrm>
            <a:custGeom>
              <a:rect b="b" l="l" r="r" t="t"/>
              <a:pathLst>
                <a:path extrusionOk="0" h="71" w="78">
                  <a:moveTo>
                    <a:pt x="77" y="0"/>
                  </a:moveTo>
                  <a:lnTo>
                    <a:pt x="0" y="7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58"/>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58"/>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58"/>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58"/>
            <p:cNvSpPr/>
            <p:nvPr/>
          </p:nvSpPr>
          <p:spPr>
            <a:xfrm>
              <a:off x="2276215" y="2216393"/>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58"/>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58"/>
            <p:cNvSpPr/>
            <p:nvPr/>
          </p:nvSpPr>
          <p:spPr>
            <a:xfrm>
              <a:off x="2281917" y="22487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58"/>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58"/>
            <p:cNvSpPr/>
            <p:nvPr/>
          </p:nvSpPr>
          <p:spPr>
            <a:xfrm>
              <a:off x="2275875" y="2215158"/>
              <a:ext cx="68" cy="109"/>
            </a:xfrm>
            <a:custGeom>
              <a:rect b="b" l="l" r="r" t="t"/>
              <a:pathLst>
                <a:path extrusionOk="0" h="8" w="5">
                  <a:moveTo>
                    <a:pt x="1"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58"/>
            <p:cNvSpPr/>
            <p:nvPr/>
          </p:nvSpPr>
          <p:spPr>
            <a:xfrm>
              <a:off x="2275780" y="221468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58"/>
            <p:cNvSpPr/>
            <p:nvPr/>
          </p:nvSpPr>
          <p:spPr>
            <a:xfrm>
              <a:off x="2276024" y="2215728"/>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58"/>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58"/>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58"/>
            <p:cNvSpPr/>
            <p:nvPr/>
          </p:nvSpPr>
          <p:spPr>
            <a:xfrm>
              <a:off x="2269222" y="2162721"/>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58"/>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58"/>
            <p:cNvSpPr/>
            <p:nvPr/>
          </p:nvSpPr>
          <p:spPr>
            <a:xfrm>
              <a:off x="2267851" y="2156693"/>
              <a:ext cx="720" cy="244"/>
            </a:xfrm>
            <a:custGeom>
              <a:rect b="b" l="l" r="r" t="t"/>
              <a:pathLst>
                <a:path extrusionOk="0" h="18" w="53">
                  <a:moveTo>
                    <a:pt x="53"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58"/>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58"/>
            <p:cNvSpPr/>
            <p:nvPr/>
          </p:nvSpPr>
          <p:spPr>
            <a:xfrm>
              <a:off x="2274164" y="2107447"/>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58"/>
            <p:cNvSpPr/>
            <p:nvPr/>
          </p:nvSpPr>
          <p:spPr>
            <a:xfrm>
              <a:off x="2273173" y="2107203"/>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58"/>
            <p:cNvSpPr/>
            <p:nvPr/>
          </p:nvSpPr>
          <p:spPr>
            <a:xfrm>
              <a:off x="2275739" y="2108058"/>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58"/>
            <p:cNvSpPr/>
            <p:nvPr/>
          </p:nvSpPr>
          <p:spPr>
            <a:xfrm>
              <a:off x="2274694" y="2107583"/>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58"/>
            <p:cNvSpPr/>
            <p:nvPr/>
          </p:nvSpPr>
          <p:spPr>
            <a:xfrm>
              <a:off x="2275210" y="2107828"/>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58"/>
            <p:cNvSpPr/>
            <p:nvPr/>
          </p:nvSpPr>
          <p:spPr>
            <a:xfrm>
              <a:off x="2273648" y="2107298"/>
              <a:ext cx="244" cy="68"/>
            </a:xfrm>
            <a:custGeom>
              <a:rect b="b" l="l" r="r" t="t"/>
              <a:pathLst>
                <a:path extrusionOk="0" h="5" w="18">
                  <a:moveTo>
                    <a:pt x="0"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58"/>
            <p:cNvSpPr/>
            <p:nvPr/>
          </p:nvSpPr>
          <p:spPr>
            <a:xfrm>
              <a:off x="2276310" y="210834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58"/>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58"/>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58"/>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58"/>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58"/>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58"/>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58"/>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58"/>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58"/>
            <p:cNvSpPr/>
            <p:nvPr/>
          </p:nvSpPr>
          <p:spPr>
            <a:xfrm>
              <a:off x="2270227" y="2064285"/>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58"/>
            <p:cNvSpPr/>
            <p:nvPr/>
          </p:nvSpPr>
          <p:spPr>
            <a:xfrm>
              <a:off x="2270227" y="2063579"/>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58"/>
            <p:cNvSpPr/>
            <p:nvPr/>
          </p:nvSpPr>
          <p:spPr>
            <a:xfrm>
              <a:off x="2264375" y="2076314"/>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58"/>
            <p:cNvSpPr/>
            <p:nvPr/>
          </p:nvSpPr>
          <p:spPr>
            <a:xfrm>
              <a:off x="2270227" y="206390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58"/>
            <p:cNvSpPr/>
            <p:nvPr/>
          </p:nvSpPr>
          <p:spPr>
            <a:xfrm>
              <a:off x="2265380" y="2075839"/>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58"/>
            <p:cNvSpPr/>
            <p:nvPr/>
          </p:nvSpPr>
          <p:spPr>
            <a:xfrm>
              <a:off x="2265190" y="207588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58"/>
            <p:cNvSpPr/>
            <p:nvPr/>
          </p:nvSpPr>
          <p:spPr>
            <a:xfrm>
              <a:off x="2263900" y="207659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58"/>
            <p:cNvSpPr/>
            <p:nvPr/>
          </p:nvSpPr>
          <p:spPr>
            <a:xfrm>
              <a:off x="2265000" y="207597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58"/>
            <p:cNvSpPr/>
            <p:nvPr/>
          </p:nvSpPr>
          <p:spPr>
            <a:xfrm>
              <a:off x="2264714" y="2076124"/>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58"/>
            <p:cNvSpPr/>
            <p:nvPr/>
          </p:nvSpPr>
          <p:spPr>
            <a:xfrm>
              <a:off x="2262949" y="2077210"/>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58"/>
            <p:cNvSpPr/>
            <p:nvPr/>
          </p:nvSpPr>
          <p:spPr>
            <a:xfrm>
              <a:off x="2270077" y="2062058"/>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58"/>
            <p:cNvSpPr/>
            <p:nvPr/>
          </p:nvSpPr>
          <p:spPr>
            <a:xfrm>
              <a:off x="2270132" y="206257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58"/>
            <p:cNvSpPr/>
            <p:nvPr/>
          </p:nvSpPr>
          <p:spPr>
            <a:xfrm>
              <a:off x="2263289" y="2076830"/>
              <a:ext cx="394" cy="258"/>
            </a:xfrm>
            <a:custGeom>
              <a:rect b="b" l="l" r="r" t="t"/>
              <a:pathLst>
                <a:path extrusionOk="0" h="19" w="29">
                  <a:moveTo>
                    <a:pt x="28"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58"/>
            <p:cNvSpPr/>
            <p:nvPr/>
          </p:nvSpPr>
          <p:spPr>
            <a:xfrm>
              <a:off x="2270173" y="20631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58"/>
            <p:cNvSpPr/>
            <p:nvPr/>
          </p:nvSpPr>
          <p:spPr>
            <a:xfrm>
              <a:off x="2334109" y="212622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58"/>
            <p:cNvSpPr/>
            <p:nvPr/>
          </p:nvSpPr>
          <p:spPr>
            <a:xfrm>
              <a:off x="2334204" y="212607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58"/>
            <p:cNvSpPr/>
            <p:nvPr/>
          </p:nvSpPr>
          <p:spPr>
            <a:xfrm>
              <a:off x="2334150" y="21261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58"/>
            <p:cNvSpPr/>
            <p:nvPr/>
          </p:nvSpPr>
          <p:spPr>
            <a:xfrm>
              <a:off x="2334204" y="212603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58"/>
            <p:cNvSpPr/>
            <p:nvPr/>
          </p:nvSpPr>
          <p:spPr>
            <a:xfrm>
              <a:off x="2334055" y="212632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58"/>
            <p:cNvSpPr/>
            <p:nvPr/>
          </p:nvSpPr>
          <p:spPr>
            <a:xfrm>
              <a:off x="2334109" y="212626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58"/>
            <p:cNvSpPr/>
            <p:nvPr/>
          </p:nvSpPr>
          <p:spPr>
            <a:xfrm>
              <a:off x="2336580" y="2124365"/>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58"/>
            <p:cNvSpPr/>
            <p:nvPr/>
          </p:nvSpPr>
          <p:spPr>
            <a:xfrm>
              <a:off x="2304306" y="21297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58"/>
            <p:cNvSpPr/>
            <p:nvPr/>
          </p:nvSpPr>
          <p:spPr>
            <a:xfrm>
              <a:off x="2337245" y="212398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58"/>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58"/>
            <p:cNvSpPr/>
            <p:nvPr/>
          </p:nvSpPr>
          <p:spPr>
            <a:xfrm>
              <a:off x="2304687" y="2129782"/>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58"/>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58"/>
            <p:cNvSpPr/>
            <p:nvPr/>
          </p:nvSpPr>
          <p:spPr>
            <a:xfrm>
              <a:off x="2336241" y="2124555"/>
              <a:ext cx="258" cy="109"/>
            </a:xfrm>
            <a:custGeom>
              <a:rect b="b" l="l" r="r" t="t"/>
              <a:pathLst>
                <a:path extrusionOk="0" h="8" w="19">
                  <a:moveTo>
                    <a:pt x="1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58"/>
            <p:cNvSpPr/>
            <p:nvPr/>
          </p:nvSpPr>
          <p:spPr>
            <a:xfrm>
              <a:off x="2336010" y="2124704"/>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58"/>
            <p:cNvSpPr/>
            <p:nvPr/>
          </p:nvSpPr>
          <p:spPr>
            <a:xfrm>
              <a:off x="2335725" y="2124895"/>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58"/>
            <p:cNvSpPr/>
            <p:nvPr/>
          </p:nvSpPr>
          <p:spPr>
            <a:xfrm>
              <a:off x="2341237" y="2121989"/>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58"/>
            <p:cNvSpPr/>
            <p:nvPr/>
          </p:nvSpPr>
          <p:spPr>
            <a:xfrm>
              <a:off x="2336865" y="2124229"/>
              <a:ext cx="299" cy="109"/>
            </a:xfrm>
            <a:custGeom>
              <a:rect b="b" l="l" r="r" t="t"/>
              <a:pathLst>
                <a:path extrusionOk="0" h="8" w="22">
                  <a:moveTo>
                    <a:pt x="2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58"/>
            <p:cNvSpPr/>
            <p:nvPr/>
          </p:nvSpPr>
          <p:spPr>
            <a:xfrm>
              <a:off x="2339472" y="2122844"/>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58"/>
            <p:cNvSpPr/>
            <p:nvPr/>
          </p:nvSpPr>
          <p:spPr>
            <a:xfrm>
              <a:off x="2301876" y="2129457"/>
              <a:ext cx="679" cy="109"/>
            </a:xfrm>
            <a:custGeom>
              <a:rect b="b" l="l" r="r" t="t"/>
              <a:pathLst>
                <a:path extrusionOk="0" h="8" w="50">
                  <a:moveTo>
                    <a:pt x="1" y="0"/>
                  </a:moveTo>
                  <a:lnTo>
                    <a:pt x="5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58"/>
            <p:cNvSpPr/>
            <p:nvPr/>
          </p:nvSpPr>
          <p:spPr>
            <a:xfrm>
              <a:off x="2340572" y="2122274"/>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58"/>
            <p:cNvSpPr/>
            <p:nvPr/>
          </p:nvSpPr>
          <p:spPr>
            <a:xfrm>
              <a:off x="2334340" y="2125886"/>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58"/>
            <p:cNvSpPr/>
            <p:nvPr/>
          </p:nvSpPr>
          <p:spPr>
            <a:xfrm>
              <a:off x="2338956" y="2123129"/>
              <a:ext cx="394" cy="163"/>
            </a:xfrm>
            <a:custGeom>
              <a:rect b="b" l="l" r="r" t="t"/>
              <a:pathLst>
                <a:path extrusionOk="0" h="12" w="29">
                  <a:moveTo>
                    <a:pt x="28"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58"/>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58"/>
            <p:cNvSpPr/>
            <p:nvPr/>
          </p:nvSpPr>
          <p:spPr>
            <a:xfrm>
              <a:off x="2338481" y="2123374"/>
              <a:ext cx="339" cy="149"/>
            </a:xfrm>
            <a:custGeom>
              <a:rect b="b" l="l" r="r" t="t"/>
              <a:pathLst>
                <a:path extrusionOk="0" h="11" w="25">
                  <a:moveTo>
                    <a:pt x="25"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58"/>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58"/>
            <p:cNvSpPr/>
            <p:nvPr/>
          </p:nvSpPr>
          <p:spPr>
            <a:xfrm>
              <a:off x="2302691" y="2129592"/>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58"/>
            <p:cNvSpPr/>
            <p:nvPr/>
          </p:nvSpPr>
          <p:spPr>
            <a:xfrm>
              <a:off x="2334245" y="2125981"/>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58"/>
            <p:cNvSpPr/>
            <p:nvPr/>
          </p:nvSpPr>
          <p:spPr>
            <a:xfrm>
              <a:off x="2334489" y="212575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58"/>
            <p:cNvSpPr/>
            <p:nvPr/>
          </p:nvSpPr>
          <p:spPr>
            <a:xfrm>
              <a:off x="2303302" y="2129647"/>
              <a:ext cx="394" cy="54"/>
            </a:xfrm>
            <a:custGeom>
              <a:rect b="b" l="l" r="r" t="t"/>
              <a:pathLst>
                <a:path extrusionOk="0" h="4" w="29">
                  <a:moveTo>
                    <a:pt x="29"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58"/>
            <p:cNvSpPr/>
            <p:nvPr/>
          </p:nvSpPr>
          <p:spPr>
            <a:xfrm>
              <a:off x="2333294" y="212645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58"/>
            <p:cNvSpPr/>
            <p:nvPr/>
          </p:nvSpPr>
          <p:spPr>
            <a:xfrm>
              <a:off x="2334394" y="212584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58"/>
            <p:cNvSpPr/>
            <p:nvPr/>
          </p:nvSpPr>
          <p:spPr>
            <a:xfrm>
              <a:off x="2340002" y="2122559"/>
              <a:ext cx="489" cy="258"/>
            </a:xfrm>
            <a:custGeom>
              <a:rect b="b" l="l" r="r" t="t"/>
              <a:pathLst>
                <a:path extrusionOk="0" h="19" w="36">
                  <a:moveTo>
                    <a:pt x="35"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58"/>
            <p:cNvSpPr/>
            <p:nvPr/>
          </p:nvSpPr>
          <p:spPr>
            <a:xfrm>
              <a:off x="2334530" y="212565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58"/>
            <p:cNvSpPr/>
            <p:nvPr/>
          </p:nvSpPr>
          <p:spPr>
            <a:xfrm>
              <a:off x="2305202" y="2129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58"/>
            <p:cNvSpPr/>
            <p:nvPr/>
          </p:nvSpPr>
          <p:spPr>
            <a:xfrm>
              <a:off x="2335100" y="2125275"/>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58"/>
            <p:cNvSpPr/>
            <p:nvPr/>
          </p:nvSpPr>
          <p:spPr>
            <a:xfrm>
              <a:off x="2334964" y="212537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58"/>
            <p:cNvSpPr/>
            <p:nvPr/>
          </p:nvSpPr>
          <p:spPr>
            <a:xfrm>
              <a:off x="2335535" y="2124990"/>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58"/>
            <p:cNvSpPr/>
            <p:nvPr/>
          </p:nvSpPr>
          <p:spPr>
            <a:xfrm>
              <a:off x="2338046" y="2123605"/>
              <a:ext cx="299" cy="163"/>
            </a:xfrm>
            <a:custGeom>
              <a:rect b="b" l="l" r="r" t="t"/>
              <a:pathLst>
                <a:path extrusionOk="0" h="12" w="22">
                  <a:moveTo>
                    <a:pt x="2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58"/>
            <p:cNvSpPr/>
            <p:nvPr/>
          </p:nvSpPr>
          <p:spPr>
            <a:xfrm>
              <a:off x="2303831" y="2129742"/>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58"/>
            <p:cNvSpPr/>
            <p:nvPr/>
          </p:nvSpPr>
          <p:spPr>
            <a:xfrm>
              <a:off x="2335290" y="2125125"/>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58"/>
            <p:cNvSpPr/>
            <p:nvPr/>
          </p:nvSpPr>
          <p:spPr>
            <a:xfrm>
              <a:off x="2334679" y="212556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58"/>
            <p:cNvSpPr/>
            <p:nvPr/>
          </p:nvSpPr>
          <p:spPr>
            <a:xfrm>
              <a:off x="2337626" y="212379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58"/>
            <p:cNvSpPr/>
            <p:nvPr/>
          </p:nvSpPr>
          <p:spPr>
            <a:xfrm>
              <a:off x="2334815" y="212546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58"/>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58"/>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58"/>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58"/>
            <p:cNvSpPr/>
            <p:nvPr/>
          </p:nvSpPr>
          <p:spPr>
            <a:xfrm>
              <a:off x="2292942" y="2120903"/>
              <a:ext cx="68" cy="149"/>
            </a:xfrm>
            <a:custGeom>
              <a:rect b="b" l="l" r="r" t="t"/>
              <a:pathLst>
                <a:path extrusionOk="0" h="11" w="5">
                  <a:moveTo>
                    <a:pt x="4"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58"/>
            <p:cNvSpPr/>
            <p:nvPr/>
          </p:nvSpPr>
          <p:spPr>
            <a:xfrm>
              <a:off x="2292711" y="2120183"/>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58"/>
            <p:cNvSpPr/>
            <p:nvPr/>
          </p:nvSpPr>
          <p:spPr>
            <a:xfrm>
              <a:off x="2293376" y="21224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58"/>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58"/>
            <p:cNvSpPr/>
            <p:nvPr/>
          </p:nvSpPr>
          <p:spPr>
            <a:xfrm>
              <a:off x="2293281" y="212204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58"/>
            <p:cNvSpPr/>
            <p:nvPr/>
          </p:nvSpPr>
          <p:spPr>
            <a:xfrm>
              <a:off x="2287769" y="2147800"/>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58"/>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58"/>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58"/>
            <p:cNvSpPr/>
            <p:nvPr/>
          </p:nvSpPr>
          <p:spPr>
            <a:xfrm>
              <a:off x="2288760" y="2148709"/>
              <a:ext cx="299" cy="299"/>
            </a:xfrm>
            <a:custGeom>
              <a:rect b="b" l="l" r="r" t="t"/>
              <a:pathLst>
                <a:path extrusionOk="0" h="22" w="22">
                  <a:moveTo>
                    <a:pt x="22"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58"/>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58"/>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58"/>
            <p:cNvSpPr/>
            <p:nvPr/>
          </p:nvSpPr>
          <p:spPr>
            <a:xfrm>
              <a:off x="2293227" y="2151126"/>
              <a:ext cx="638" cy="204"/>
            </a:xfrm>
            <a:custGeom>
              <a:rect b="b" l="l" r="r" t="t"/>
              <a:pathLst>
                <a:path extrusionOk="0" h="15" w="47">
                  <a:moveTo>
                    <a:pt x="46"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58"/>
            <p:cNvSpPr/>
            <p:nvPr/>
          </p:nvSpPr>
          <p:spPr>
            <a:xfrm>
              <a:off x="2296703" y="215080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58"/>
            <p:cNvSpPr/>
            <p:nvPr/>
          </p:nvSpPr>
          <p:spPr>
            <a:xfrm>
              <a:off x="2289195" y="2149130"/>
              <a:ext cx="489" cy="394"/>
            </a:xfrm>
            <a:custGeom>
              <a:rect b="b" l="l" r="r" t="t"/>
              <a:pathLst>
                <a:path extrusionOk="0" h="29" w="36">
                  <a:moveTo>
                    <a:pt x="35"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58"/>
            <p:cNvSpPr/>
            <p:nvPr/>
          </p:nvSpPr>
          <p:spPr>
            <a:xfrm>
              <a:off x="2297273" y="215089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58"/>
            <p:cNvSpPr/>
            <p:nvPr/>
          </p:nvSpPr>
          <p:spPr>
            <a:xfrm>
              <a:off x="2293987" y="2150936"/>
              <a:ext cx="543" cy="163"/>
            </a:xfrm>
            <a:custGeom>
              <a:rect b="b" l="l" r="r" t="t"/>
              <a:pathLst>
                <a:path extrusionOk="0" h="12" w="40">
                  <a:moveTo>
                    <a:pt x="39"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58"/>
            <p:cNvSpPr/>
            <p:nvPr/>
          </p:nvSpPr>
          <p:spPr>
            <a:xfrm>
              <a:off x="2306913" y="2152701"/>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58"/>
            <p:cNvSpPr/>
            <p:nvPr/>
          </p:nvSpPr>
          <p:spPr>
            <a:xfrm>
              <a:off x="2307293" y="2153081"/>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58"/>
            <p:cNvSpPr/>
            <p:nvPr/>
          </p:nvSpPr>
          <p:spPr>
            <a:xfrm>
              <a:off x="2305352" y="2151126"/>
              <a:ext cx="530" cy="543"/>
            </a:xfrm>
            <a:custGeom>
              <a:rect b="b" l="l" r="r" t="t"/>
              <a:pathLst>
                <a:path extrusionOk="0" h="40" w="39">
                  <a:moveTo>
                    <a:pt x="0" y="1"/>
                  </a:moveTo>
                  <a:lnTo>
                    <a:pt x="39"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58"/>
            <p:cNvSpPr/>
            <p:nvPr/>
          </p:nvSpPr>
          <p:spPr>
            <a:xfrm>
              <a:off x="2305922" y="2151697"/>
              <a:ext cx="434" cy="448"/>
            </a:xfrm>
            <a:custGeom>
              <a:rect b="b" l="l" r="r" t="t"/>
              <a:pathLst>
                <a:path extrusionOk="0" h="33" w="32">
                  <a:moveTo>
                    <a:pt x="0" y="1"/>
                  </a:moveTo>
                  <a:lnTo>
                    <a:pt x="3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58"/>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58"/>
            <p:cNvSpPr/>
            <p:nvPr/>
          </p:nvSpPr>
          <p:spPr>
            <a:xfrm>
              <a:off x="2306492" y="2152267"/>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58"/>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58"/>
            <p:cNvSpPr/>
            <p:nvPr/>
          </p:nvSpPr>
          <p:spPr>
            <a:xfrm>
              <a:off x="2304727" y="2150610"/>
              <a:ext cx="489" cy="434"/>
            </a:xfrm>
            <a:custGeom>
              <a:rect b="b" l="l" r="r" t="t"/>
              <a:pathLst>
                <a:path extrusionOk="0" h="32" w="36">
                  <a:moveTo>
                    <a:pt x="1" y="0"/>
                  </a:moveTo>
                  <a:lnTo>
                    <a:pt x="36"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58"/>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58"/>
            <p:cNvSpPr/>
            <p:nvPr/>
          </p:nvSpPr>
          <p:spPr>
            <a:xfrm>
              <a:off x="2291951" y="2116436"/>
              <a:ext cx="14" cy="0"/>
            </a:xfrm>
            <a:custGeom>
              <a:rect b="b" l="l" r="r" t="t"/>
              <a:pathLst>
                <a:path extrusionOk="0" h="0"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58"/>
            <p:cNvSpPr/>
            <p:nvPr/>
          </p:nvSpPr>
          <p:spPr>
            <a:xfrm>
              <a:off x="229256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58"/>
            <p:cNvSpPr/>
            <p:nvPr/>
          </p:nvSpPr>
          <p:spPr>
            <a:xfrm>
              <a:off x="2291095" y="211647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58"/>
            <p:cNvSpPr/>
            <p:nvPr/>
          </p:nvSpPr>
          <p:spPr>
            <a:xfrm>
              <a:off x="229313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58"/>
            <p:cNvSpPr/>
            <p:nvPr/>
          </p:nvSpPr>
          <p:spPr>
            <a:xfrm>
              <a:off x="2291326" y="211647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58"/>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58"/>
            <p:cNvSpPr/>
            <p:nvPr/>
          </p:nvSpPr>
          <p:spPr>
            <a:xfrm>
              <a:off x="258574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58"/>
            <p:cNvSpPr/>
            <p:nvPr/>
          </p:nvSpPr>
          <p:spPr>
            <a:xfrm>
              <a:off x="2587696" y="173436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58"/>
            <p:cNvSpPr/>
            <p:nvPr/>
          </p:nvSpPr>
          <p:spPr>
            <a:xfrm>
              <a:off x="2588782" y="1734365"/>
              <a:ext cx="489" cy="14"/>
            </a:xfrm>
            <a:custGeom>
              <a:rect b="b" l="l" r="r" t="t"/>
              <a:pathLst>
                <a:path extrusionOk="0" h="1" w="36">
                  <a:moveTo>
                    <a:pt x="1" y="0"/>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58"/>
            <p:cNvSpPr/>
            <p:nvPr/>
          </p:nvSpPr>
          <p:spPr>
            <a:xfrm>
              <a:off x="2587221" y="1734365"/>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58"/>
            <p:cNvSpPr/>
            <p:nvPr/>
          </p:nvSpPr>
          <p:spPr>
            <a:xfrm>
              <a:off x="2586786" y="173427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58"/>
            <p:cNvSpPr/>
            <p:nvPr/>
          </p:nvSpPr>
          <p:spPr>
            <a:xfrm>
              <a:off x="2588646" y="173436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58"/>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58"/>
            <p:cNvSpPr/>
            <p:nvPr/>
          </p:nvSpPr>
          <p:spPr>
            <a:xfrm>
              <a:off x="258612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58"/>
            <p:cNvSpPr/>
            <p:nvPr/>
          </p:nvSpPr>
          <p:spPr>
            <a:xfrm>
              <a:off x="2585075" y="1734080"/>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58"/>
            <p:cNvSpPr/>
            <p:nvPr/>
          </p:nvSpPr>
          <p:spPr>
            <a:xfrm>
              <a:off x="2553752" y="174913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58"/>
            <p:cNvSpPr/>
            <p:nvPr/>
          </p:nvSpPr>
          <p:spPr>
            <a:xfrm>
              <a:off x="2553997" y="1748716"/>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58"/>
            <p:cNvSpPr/>
            <p:nvPr/>
          </p:nvSpPr>
          <p:spPr>
            <a:xfrm>
              <a:off x="2555612" y="1746720"/>
              <a:ext cx="244" cy="204"/>
            </a:xfrm>
            <a:custGeom>
              <a:rect b="b" l="l" r="r" t="t"/>
              <a:pathLst>
                <a:path extrusionOk="0" h="15" w="18">
                  <a:moveTo>
                    <a:pt x="18"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58"/>
            <p:cNvSpPr/>
            <p:nvPr/>
          </p:nvSpPr>
          <p:spPr>
            <a:xfrm>
              <a:off x="2554893" y="1747426"/>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58"/>
            <p:cNvSpPr/>
            <p:nvPr/>
          </p:nvSpPr>
          <p:spPr>
            <a:xfrm>
              <a:off x="2554187" y="1748377"/>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58"/>
            <p:cNvSpPr/>
            <p:nvPr/>
          </p:nvSpPr>
          <p:spPr>
            <a:xfrm>
              <a:off x="2555368" y="1746951"/>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58"/>
            <p:cNvSpPr/>
            <p:nvPr/>
          </p:nvSpPr>
          <p:spPr>
            <a:xfrm>
              <a:off x="2554417" y="17479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58"/>
            <p:cNvSpPr/>
            <p:nvPr/>
          </p:nvSpPr>
          <p:spPr>
            <a:xfrm>
              <a:off x="2553616" y="1749572"/>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58"/>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58"/>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58"/>
            <p:cNvSpPr/>
            <p:nvPr/>
          </p:nvSpPr>
          <p:spPr>
            <a:xfrm>
              <a:off x="2553087" y="1753143"/>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58"/>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58"/>
            <p:cNvSpPr/>
            <p:nvPr/>
          </p:nvSpPr>
          <p:spPr>
            <a:xfrm>
              <a:off x="2555137" y="1747196"/>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58"/>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58"/>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58"/>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58"/>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58"/>
            <p:cNvSpPr/>
            <p:nvPr/>
          </p:nvSpPr>
          <p:spPr>
            <a:xfrm>
              <a:off x="2554662" y="1747712"/>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58"/>
            <p:cNvSpPr/>
            <p:nvPr/>
          </p:nvSpPr>
          <p:spPr>
            <a:xfrm>
              <a:off x="2572014" y="1722675"/>
              <a:ext cx="109" cy="190"/>
            </a:xfrm>
            <a:custGeom>
              <a:rect b="b" l="l" r="r" t="t"/>
              <a:pathLst>
                <a:path extrusionOk="0" h="14"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58"/>
            <p:cNvSpPr/>
            <p:nvPr/>
          </p:nvSpPr>
          <p:spPr>
            <a:xfrm>
              <a:off x="2572489" y="172161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58"/>
            <p:cNvSpPr/>
            <p:nvPr/>
          </p:nvSpPr>
          <p:spPr>
            <a:xfrm>
              <a:off x="2572299" y="1722050"/>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58"/>
            <p:cNvSpPr/>
            <p:nvPr/>
          </p:nvSpPr>
          <p:spPr>
            <a:xfrm>
              <a:off x="2571824" y="1723001"/>
              <a:ext cx="109" cy="204"/>
            </a:xfrm>
            <a:custGeom>
              <a:rect b="b" l="l" r="r" t="t"/>
              <a:pathLst>
                <a:path extrusionOk="0" h="15" w="8">
                  <a:moveTo>
                    <a:pt x="0" y="15"/>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58"/>
            <p:cNvSpPr/>
            <p:nvPr/>
          </p:nvSpPr>
          <p:spPr>
            <a:xfrm>
              <a:off x="2572394" y="17218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58"/>
            <p:cNvSpPr/>
            <p:nvPr/>
          </p:nvSpPr>
          <p:spPr>
            <a:xfrm>
              <a:off x="2572150" y="1722335"/>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58"/>
            <p:cNvSpPr/>
            <p:nvPr/>
          </p:nvSpPr>
          <p:spPr>
            <a:xfrm>
              <a:off x="2570914" y="1724671"/>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58"/>
            <p:cNvSpPr/>
            <p:nvPr/>
          </p:nvSpPr>
          <p:spPr>
            <a:xfrm>
              <a:off x="2570588" y="1725187"/>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58"/>
            <p:cNvSpPr/>
            <p:nvPr/>
          </p:nvSpPr>
          <p:spPr>
            <a:xfrm>
              <a:off x="2571634" y="172338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58"/>
            <p:cNvSpPr/>
            <p:nvPr/>
          </p:nvSpPr>
          <p:spPr>
            <a:xfrm>
              <a:off x="2571159" y="1724195"/>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58"/>
            <p:cNvSpPr/>
            <p:nvPr/>
          </p:nvSpPr>
          <p:spPr>
            <a:xfrm>
              <a:off x="2571389" y="1723761"/>
              <a:ext cx="163" cy="258"/>
            </a:xfrm>
            <a:custGeom>
              <a:rect b="b" l="l" r="r" t="t"/>
              <a:pathLst>
                <a:path extrusionOk="0" h="19" w="12">
                  <a:moveTo>
                    <a:pt x="1"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58"/>
            <p:cNvSpPr/>
            <p:nvPr/>
          </p:nvSpPr>
          <p:spPr>
            <a:xfrm>
              <a:off x="2572679" y="172114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58"/>
            <p:cNvSpPr/>
            <p:nvPr/>
          </p:nvSpPr>
          <p:spPr>
            <a:xfrm>
              <a:off x="2572584" y="172142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58"/>
            <p:cNvSpPr/>
            <p:nvPr/>
          </p:nvSpPr>
          <p:spPr>
            <a:xfrm>
              <a:off x="2572625" y="1721235"/>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58"/>
            <p:cNvSpPr/>
            <p:nvPr/>
          </p:nvSpPr>
          <p:spPr>
            <a:xfrm>
              <a:off x="2604994" y="1750237"/>
              <a:ext cx="14" cy="149"/>
            </a:xfrm>
            <a:custGeom>
              <a:rect b="b" l="l" r="r" t="t"/>
              <a:pathLst>
                <a:path extrusionOk="0" h="11"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58"/>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58"/>
            <p:cNvSpPr/>
            <p:nvPr/>
          </p:nvSpPr>
          <p:spPr>
            <a:xfrm>
              <a:off x="2605048" y="1750807"/>
              <a:ext cx="54" cy="244"/>
            </a:xfrm>
            <a:custGeom>
              <a:rect b="b" l="l" r="r" t="t"/>
              <a:pathLst>
                <a:path extrusionOk="0" h="18" w="4">
                  <a:moveTo>
                    <a:pt x="0" y="1"/>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58"/>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58"/>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58"/>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58"/>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58"/>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58"/>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58"/>
            <p:cNvSpPr/>
            <p:nvPr/>
          </p:nvSpPr>
          <p:spPr>
            <a:xfrm>
              <a:off x="2376321" y="1716673"/>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58"/>
            <p:cNvSpPr/>
            <p:nvPr/>
          </p:nvSpPr>
          <p:spPr>
            <a:xfrm>
              <a:off x="2377122" y="1716728"/>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58"/>
            <p:cNvSpPr/>
            <p:nvPr/>
          </p:nvSpPr>
          <p:spPr>
            <a:xfrm>
              <a:off x="2378833" y="1717013"/>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58"/>
            <p:cNvSpPr/>
            <p:nvPr/>
          </p:nvSpPr>
          <p:spPr>
            <a:xfrm>
              <a:off x="2377937" y="1716864"/>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58"/>
            <p:cNvSpPr/>
            <p:nvPr/>
          </p:nvSpPr>
          <p:spPr>
            <a:xfrm>
              <a:off x="2375561" y="1716633"/>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58"/>
            <p:cNvSpPr/>
            <p:nvPr/>
          </p:nvSpPr>
          <p:spPr>
            <a:xfrm>
              <a:off x="2379784" y="1717203"/>
              <a:ext cx="299" cy="54"/>
            </a:xfrm>
            <a:custGeom>
              <a:rect b="b" l="l" r="r" t="t"/>
              <a:pathLst>
                <a:path extrusionOk="0" h="4" w="22">
                  <a:moveTo>
                    <a:pt x="22"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58"/>
            <p:cNvSpPr/>
            <p:nvPr/>
          </p:nvSpPr>
          <p:spPr>
            <a:xfrm>
              <a:off x="2368134" y="1717773"/>
              <a:ext cx="828" cy="149"/>
            </a:xfrm>
            <a:custGeom>
              <a:rect b="b" l="l" r="r" t="t"/>
              <a:pathLst>
                <a:path extrusionOk="0" h="11" w="61">
                  <a:moveTo>
                    <a:pt x="1" y="11"/>
                  </a:move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58"/>
            <p:cNvSpPr/>
            <p:nvPr/>
          </p:nvSpPr>
          <p:spPr>
            <a:xfrm>
              <a:off x="2374896" y="171663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58"/>
            <p:cNvSpPr/>
            <p:nvPr/>
          </p:nvSpPr>
          <p:spPr>
            <a:xfrm>
              <a:off x="2369234" y="1717488"/>
              <a:ext cx="964" cy="244"/>
            </a:xfrm>
            <a:custGeom>
              <a:rect b="b" l="l" r="r" t="t"/>
              <a:pathLst>
                <a:path extrusionOk="0" h="18" w="71">
                  <a:moveTo>
                    <a:pt x="0" y="18"/>
                  </a:moveTo>
                  <a:lnTo>
                    <a:pt x="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58"/>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58"/>
            <p:cNvSpPr/>
            <p:nvPr/>
          </p:nvSpPr>
          <p:spPr>
            <a:xfrm>
              <a:off x="2374611" y="1725051"/>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58"/>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58"/>
            <p:cNvSpPr/>
            <p:nvPr/>
          </p:nvSpPr>
          <p:spPr>
            <a:xfrm>
              <a:off x="2374461" y="1724901"/>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58"/>
            <p:cNvSpPr/>
            <p:nvPr/>
          </p:nvSpPr>
          <p:spPr>
            <a:xfrm>
              <a:off x="2374896" y="1725377"/>
              <a:ext cx="149" cy="258"/>
            </a:xfrm>
            <a:custGeom>
              <a:rect b="b" l="l" r="r" t="t"/>
              <a:pathLst>
                <a:path extrusionOk="0" h="19" w="11">
                  <a:moveTo>
                    <a:pt x="1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58"/>
            <p:cNvSpPr/>
            <p:nvPr/>
          </p:nvSpPr>
          <p:spPr>
            <a:xfrm>
              <a:off x="2374746" y="1725187"/>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58"/>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58"/>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58"/>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58"/>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58"/>
            <p:cNvSpPr/>
            <p:nvPr/>
          </p:nvSpPr>
          <p:spPr>
            <a:xfrm>
              <a:off x="2376702" y="1727617"/>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58"/>
            <p:cNvSpPr/>
            <p:nvPr/>
          </p:nvSpPr>
          <p:spPr>
            <a:xfrm>
              <a:off x="2377177" y="1727753"/>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58"/>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58"/>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58"/>
            <p:cNvSpPr/>
            <p:nvPr/>
          </p:nvSpPr>
          <p:spPr>
            <a:xfrm>
              <a:off x="2377937" y="172832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58"/>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58"/>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58"/>
            <p:cNvSpPr/>
            <p:nvPr/>
          </p:nvSpPr>
          <p:spPr>
            <a:xfrm>
              <a:off x="2389668" y="171268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58"/>
            <p:cNvSpPr/>
            <p:nvPr/>
          </p:nvSpPr>
          <p:spPr>
            <a:xfrm>
              <a:off x="2389953" y="1712111"/>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58"/>
            <p:cNvSpPr/>
            <p:nvPr/>
          </p:nvSpPr>
          <p:spPr>
            <a:xfrm>
              <a:off x="2389532" y="1713021"/>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58"/>
            <p:cNvSpPr/>
            <p:nvPr/>
          </p:nvSpPr>
          <p:spPr>
            <a:xfrm>
              <a:off x="2389573" y="1712872"/>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58"/>
            <p:cNvSpPr/>
            <p:nvPr/>
          </p:nvSpPr>
          <p:spPr>
            <a:xfrm>
              <a:off x="2389763" y="1712397"/>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58"/>
            <p:cNvSpPr/>
            <p:nvPr/>
          </p:nvSpPr>
          <p:spPr>
            <a:xfrm>
              <a:off x="2389478" y="1713116"/>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58"/>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58"/>
            <p:cNvSpPr/>
            <p:nvPr/>
          </p:nvSpPr>
          <p:spPr>
            <a:xfrm>
              <a:off x="2381114" y="1715248"/>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58"/>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58"/>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58"/>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58"/>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58"/>
            <p:cNvSpPr/>
            <p:nvPr/>
          </p:nvSpPr>
          <p:spPr>
            <a:xfrm>
              <a:off x="2403748" y="1738262"/>
              <a:ext cx="339" cy="244"/>
            </a:xfrm>
            <a:custGeom>
              <a:rect b="b" l="l" r="r" t="t"/>
              <a:pathLst>
                <a:path extrusionOk="0" h="18" w="25">
                  <a:moveTo>
                    <a:pt x="25"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58"/>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58"/>
            <p:cNvSpPr/>
            <p:nvPr/>
          </p:nvSpPr>
          <p:spPr>
            <a:xfrm>
              <a:off x="2403273" y="1737922"/>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58"/>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58"/>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58"/>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58"/>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58"/>
            <p:cNvSpPr/>
            <p:nvPr/>
          </p:nvSpPr>
          <p:spPr>
            <a:xfrm>
              <a:off x="2402933" y="1737596"/>
              <a:ext cx="258" cy="204"/>
            </a:xfrm>
            <a:custGeom>
              <a:rect b="b" l="l" r="r" t="t"/>
              <a:pathLst>
                <a:path extrusionOk="0" h="15" w="19">
                  <a:moveTo>
                    <a:pt x="18"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58"/>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58"/>
            <p:cNvSpPr/>
            <p:nvPr/>
          </p:nvSpPr>
          <p:spPr>
            <a:xfrm>
              <a:off x="2380069" y="1732695"/>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58"/>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58"/>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58"/>
            <p:cNvSpPr/>
            <p:nvPr/>
          </p:nvSpPr>
          <p:spPr>
            <a:xfrm>
              <a:off x="2404264" y="1738588"/>
              <a:ext cx="543" cy="353"/>
            </a:xfrm>
            <a:custGeom>
              <a:rect b="b" l="l" r="r" t="t"/>
              <a:pathLst>
                <a:path extrusionOk="0" h="26" w="40">
                  <a:moveTo>
                    <a:pt x="3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58"/>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58"/>
            <p:cNvSpPr/>
            <p:nvPr/>
          </p:nvSpPr>
          <p:spPr>
            <a:xfrm>
              <a:off x="2405364" y="1714447"/>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58"/>
            <p:cNvSpPr/>
            <p:nvPr/>
          </p:nvSpPr>
          <p:spPr>
            <a:xfrm>
              <a:off x="2400612" y="171729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58"/>
            <p:cNvSpPr/>
            <p:nvPr/>
          </p:nvSpPr>
          <p:spPr>
            <a:xfrm>
              <a:off x="2403884" y="1715153"/>
              <a:ext cx="299" cy="109"/>
            </a:xfrm>
            <a:custGeom>
              <a:rect b="b" l="l" r="r" t="t"/>
              <a:pathLst>
                <a:path extrusionOk="0" h="8" w="22">
                  <a:moveTo>
                    <a:pt x="1" y="8"/>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58"/>
            <p:cNvSpPr/>
            <p:nvPr/>
          </p:nvSpPr>
          <p:spPr>
            <a:xfrm>
              <a:off x="2404603" y="1714868"/>
              <a:ext cx="299" cy="109"/>
            </a:xfrm>
            <a:custGeom>
              <a:rect b="b" l="l" r="r" t="t"/>
              <a:pathLst>
                <a:path extrusionOk="0" h="8" w="22">
                  <a:moveTo>
                    <a:pt x="0" y="8"/>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58"/>
            <p:cNvSpPr/>
            <p:nvPr/>
          </p:nvSpPr>
          <p:spPr>
            <a:xfrm>
              <a:off x="2403504" y="1715302"/>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58"/>
            <p:cNvSpPr/>
            <p:nvPr/>
          </p:nvSpPr>
          <p:spPr>
            <a:xfrm>
              <a:off x="2404929" y="1714637"/>
              <a:ext cx="353" cy="204"/>
            </a:xfrm>
            <a:custGeom>
              <a:rect b="b" l="l" r="r" t="t"/>
              <a:pathLst>
                <a:path extrusionOk="0" h="15" w="26">
                  <a:moveTo>
                    <a:pt x="1" y="1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58"/>
            <p:cNvSpPr/>
            <p:nvPr/>
          </p:nvSpPr>
          <p:spPr>
            <a:xfrm>
              <a:off x="2404223" y="1715017"/>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58"/>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58"/>
            <p:cNvSpPr/>
            <p:nvPr/>
          </p:nvSpPr>
          <p:spPr>
            <a:xfrm>
              <a:off x="2390958" y="1712261"/>
              <a:ext cx="394" cy="149"/>
            </a:xfrm>
            <a:custGeom>
              <a:rect b="b" l="l" r="r" t="t"/>
              <a:pathLst>
                <a:path extrusionOk="0" h="11" w="29">
                  <a:moveTo>
                    <a:pt x="0" y="0"/>
                  </a:moveTo>
                  <a:lnTo>
                    <a:pt x="2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58"/>
            <p:cNvSpPr/>
            <p:nvPr/>
          </p:nvSpPr>
          <p:spPr>
            <a:xfrm>
              <a:off x="2391664" y="1712492"/>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58"/>
            <p:cNvSpPr/>
            <p:nvPr/>
          </p:nvSpPr>
          <p:spPr>
            <a:xfrm>
              <a:off x="2400136" y="1717244"/>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58"/>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58"/>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58"/>
            <p:cNvSpPr/>
            <p:nvPr/>
          </p:nvSpPr>
          <p:spPr>
            <a:xfrm>
              <a:off x="2399702" y="171710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58"/>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58"/>
            <p:cNvSpPr/>
            <p:nvPr/>
          </p:nvSpPr>
          <p:spPr>
            <a:xfrm>
              <a:off x="2400747" y="171724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58"/>
            <p:cNvSpPr/>
            <p:nvPr/>
          </p:nvSpPr>
          <p:spPr>
            <a:xfrm>
              <a:off x="2399322" y="1716959"/>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58"/>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58"/>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58"/>
            <p:cNvSpPr/>
            <p:nvPr/>
          </p:nvSpPr>
          <p:spPr>
            <a:xfrm>
              <a:off x="2390958" y="173279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58"/>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58"/>
            <p:cNvSpPr/>
            <p:nvPr/>
          </p:nvSpPr>
          <p:spPr>
            <a:xfrm>
              <a:off x="2391243" y="1733550"/>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58"/>
            <p:cNvSpPr/>
            <p:nvPr/>
          </p:nvSpPr>
          <p:spPr>
            <a:xfrm>
              <a:off x="2391813"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58"/>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58"/>
            <p:cNvSpPr/>
            <p:nvPr/>
          </p:nvSpPr>
          <p:spPr>
            <a:xfrm>
              <a:off x="2390904" y="1732559"/>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58"/>
            <p:cNvSpPr/>
            <p:nvPr/>
          </p:nvSpPr>
          <p:spPr>
            <a:xfrm>
              <a:off x="2391094" y="1733170"/>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58"/>
            <p:cNvSpPr/>
            <p:nvPr/>
          </p:nvSpPr>
          <p:spPr>
            <a:xfrm>
              <a:off x="2384726" y="1733930"/>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58"/>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58"/>
            <p:cNvSpPr/>
            <p:nvPr/>
          </p:nvSpPr>
          <p:spPr>
            <a:xfrm>
              <a:off x="2385350"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58"/>
            <p:cNvSpPr/>
            <p:nvPr/>
          </p:nvSpPr>
          <p:spPr>
            <a:xfrm>
              <a:off x="2379784" y="1731744"/>
              <a:ext cx="543" cy="299"/>
            </a:xfrm>
            <a:custGeom>
              <a:rect b="b" l="l" r="r" t="t"/>
              <a:pathLst>
                <a:path extrusionOk="0" h="22" w="40">
                  <a:moveTo>
                    <a:pt x="39"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58"/>
            <p:cNvSpPr/>
            <p:nvPr/>
          </p:nvSpPr>
          <p:spPr>
            <a:xfrm>
              <a:off x="2385826" y="173579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58"/>
            <p:cNvSpPr/>
            <p:nvPr/>
          </p:nvSpPr>
          <p:spPr>
            <a:xfrm>
              <a:off x="2385676" y="173522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58"/>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58"/>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58"/>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58"/>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58"/>
            <p:cNvSpPr/>
            <p:nvPr/>
          </p:nvSpPr>
          <p:spPr>
            <a:xfrm>
              <a:off x="2595449" y="1751378"/>
              <a:ext cx="0" cy="14"/>
            </a:xfrm>
            <a:custGeom>
              <a:rect b="b" l="l" r="r" t="t"/>
              <a:pathLst>
                <a:path extrusionOk="0" h="1" w="0">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58"/>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58"/>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58"/>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58"/>
            <p:cNvSpPr/>
            <p:nvPr/>
          </p:nvSpPr>
          <p:spPr>
            <a:xfrm>
              <a:off x="2549950" y="1753523"/>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58"/>
            <p:cNvSpPr/>
            <p:nvPr/>
          </p:nvSpPr>
          <p:spPr>
            <a:xfrm>
              <a:off x="2550236" y="175361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58"/>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58"/>
            <p:cNvSpPr/>
            <p:nvPr/>
          </p:nvSpPr>
          <p:spPr>
            <a:xfrm>
              <a:off x="2550480" y="1753754"/>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58"/>
            <p:cNvSpPr/>
            <p:nvPr/>
          </p:nvSpPr>
          <p:spPr>
            <a:xfrm>
              <a:off x="2550711" y="1753903"/>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58"/>
            <p:cNvSpPr/>
            <p:nvPr/>
          </p:nvSpPr>
          <p:spPr>
            <a:xfrm>
              <a:off x="2549625" y="1753373"/>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58"/>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58"/>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58"/>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58"/>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58"/>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58"/>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58"/>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58"/>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58"/>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58"/>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58"/>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58"/>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58"/>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58"/>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58"/>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58"/>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58"/>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58"/>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58"/>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58"/>
            <p:cNvSpPr/>
            <p:nvPr/>
          </p:nvSpPr>
          <p:spPr>
            <a:xfrm>
              <a:off x="2579848" y="175789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58"/>
            <p:cNvSpPr/>
            <p:nvPr/>
          </p:nvSpPr>
          <p:spPr>
            <a:xfrm>
              <a:off x="2583419" y="1758221"/>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58"/>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58"/>
            <p:cNvSpPr/>
            <p:nvPr/>
          </p:nvSpPr>
          <p:spPr>
            <a:xfrm>
              <a:off x="2582319" y="175846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58"/>
            <p:cNvSpPr/>
            <p:nvPr/>
          </p:nvSpPr>
          <p:spPr>
            <a:xfrm>
              <a:off x="2584030" y="175812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58"/>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58"/>
            <p:cNvSpPr/>
            <p:nvPr/>
          </p:nvSpPr>
          <p:spPr>
            <a:xfrm>
              <a:off x="2582890" y="1758370"/>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58"/>
            <p:cNvSpPr/>
            <p:nvPr/>
          </p:nvSpPr>
          <p:spPr>
            <a:xfrm>
              <a:off x="2581803" y="175850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58"/>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58"/>
            <p:cNvSpPr/>
            <p:nvPr/>
          </p:nvSpPr>
          <p:spPr>
            <a:xfrm>
              <a:off x="2600147" y="1753618"/>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58"/>
            <p:cNvSpPr/>
            <p:nvPr/>
          </p:nvSpPr>
          <p:spPr>
            <a:xfrm>
              <a:off x="2596250" y="1752097"/>
              <a:ext cx="54" cy="54"/>
            </a:xfrm>
            <a:custGeom>
              <a:rect b="b" l="l" r="r" t="t"/>
              <a:pathLst>
                <a:path extrusionOk="0" h="4" w="4">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58"/>
            <p:cNvSpPr/>
            <p:nvPr/>
          </p:nvSpPr>
          <p:spPr>
            <a:xfrm>
              <a:off x="2599536" y="1753563"/>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58"/>
            <p:cNvSpPr/>
            <p:nvPr/>
          </p:nvSpPr>
          <p:spPr>
            <a:xfrm>
              <a:off x="2595639" y="1751473"/>
              <a:ext cx="190" cy="163"/>
            </a:xfrm>
            <a:custGeom>
              <a:rect b="b" l="l" r="r" t="t"/>
              <a:pathLst>
                <a:path extrusionOk="0" h="12" w="14">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58"/>
            <p:cNvSpPr/>
            <p:nvPr/>
          </p:nvSpPr>
          <p:spPr>
            <a:xfrm>
              <a:off x="2595965" y="1751758"/>
              <a:ext cx="149" cy="109"/>
            </a:xfrm>
            <a:custGeom>
              <a:rect b="b" l="l" r="r" t="t"/>
              <a:pathLst>
                <a:path extrusionOk="0" h="8" w="11">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58"/>
            <p:cNvSpPr/>
            <p:nvPr/>
          </p:nvSpPr>
          <p:spPr>
            <a:xfrm>
              <a:off x="2600812" y="17537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58"/>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58"/>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58"/>
            <p:cNvSpPr/>
            <p:nvPr/>
          </p:nvSpPr>
          <p:spPr>
            <a:xfrm>
              <a:off x="2556033" y="1755138"/>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58"/>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58"/>
            <p:cNvSpPr/>
            <p:nvPr/>
          </p:nvSpPr>
          <p:spPr>
            <a:xfrm>
              <a:off x="2552951" y="175527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58"/>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58"/>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58"/>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58"/>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58"/>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58"/>
            <p:cNvSpPr/>
            <p:nvPr/>
          </p:nvSpPr>
          <p:spPr>
            <a:xfrm>
              <a:off x="2580663" y="1829951"/>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58"/>
            <p:cNvSpPr/>
            <p:nvPr/>
          </p:nvSpPr>
          <p:spPr>
            <a:xfrm>
              <a:off x="2555273" y="1862360"/>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58"/>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58"/>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58"/>
            <p:cNvSpPr/>
            <p:nvPr/>
          </p:nvSpPr>
          <p:spPr>
            <a:xfrm>
              <a:off x="2620255" y="1767725"/>
              <a:ext cx="530" cy="258"/>
            </a:xfrm>
            <a:custGeom>
              <a:rect b="b" l="l" r="r" t="t"/>
              <a:pathLst>
                <a:path extrusionOk="0" h="19" w="39">
                  <a:moveTo>
                    <a:pt x="0" y="1"/>
                  </a:moveTo>
                  <a:lnTo>
                    <a:pt x="3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58"/>
            <p:cNvSpPr/>
            <p:nvPr/>
          </p:nvSpPr>
          <p:spPr>
            <a:xfrm>
              <a:off x="2619589" y="1767345"/>
              <a:ext cx="434" cy="258"/>
            </a:xfrm>
            <a:custGeom>
              <a:rect b="b" l="l" r="r" t="t"/>
              <a:pathLst>
                <a:path extrusionOk="0" h="19" w="32">
                  <a:moveTo>
                    <a:pt x="0"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58"/>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58"/>
            <p:cNvSpPr/>
            <p:nvPr/>
          </p:nvSpPr>
          <p:spPr>
            <a:xfrm>
              <a:off x="2620920" y="1768064"/>
              <a:ext cx="530" cy="339"/>
            </a:xfrm>
            <a:custGeom>
              <a:rect b="b" l="l" r="r" t="t"/>
              <a:pathLst>
                <a:path extrusionOk="0" h="25" w="39">
                  <a:moveTo>
                    <a:pt x="39"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58"/>
            <p:cNvSpPr/>
            <p:nvPr/>
          </p:nvSpPr>
          <p:spPr>
            <a:xfrm>
              <a:off x="2618870" y="1766964"/>
              <a:ext cx="448" cy="258"/>
            </a:xfrm>
            <a:custGeom>
              <a:rect b="b" l="l" r="r" t="t"/>
              <a:pathLst>
                <a:path extrusionOk="0" h="19" w="33">
                  <a:moveTo>
                    <a:pt x="1"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58"/>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58"/>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58"/>
            <p:cNvSpPr/>
            <p:nvPr/>
          </p:nvSpPr>
          <p:spPr>
            <a:xfrm>
              <a:off x="2616358" y="1765783"/>
              <a:ext cx="720" cy="339"/>
            </a:xfrm>
            <a:custGeom>
              <a:rect b="b" l="l" r="r" t="t"/>
              <a:pathLst>
                <a:path extrusionOk="0" h="25" w="53">
                  <a:moveTo>
                    <a:pt x="0" y="0"/>
                  </a:moveTo>
                  <a:lnTo>
                    <a:pt x="53"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58"/>
            <p:cNvSpPr/>
            <p:nvPr/>
          </p:nvSpPr>
          <p:spPr>
            <a:xfrm>
              <a:off x="2618164" y="1766639"/>
              <a:ext cx="394" cy="204"/>
            </a:xfrm>
            <a:custGeom>
              <a:rect b="b" l="l" r="r" t="t"/>
              <a:pathLst>
                <a:path extrusionOk="0" h="15" w="29">
                  <a:moveTo>
                    <a:pt x="0" y="0"/>
                  </a:moveTo>
                  <a:lnTo>
                    <a:pt x="2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58"/>
            <p:cNvSpPr/>
            <p:nvPr/>
          </p:nvSpPr>
          <p:spPr>
            <a:xfrm>
              <a:off x="2607465" y="1755940"/>
              <a:ext cx="1208" cy="828"/>
            </a:xfrm>
            <a:custGeom>
              <a:rect b="b" l="l" r="r" t="t"/>
              <a:pathLst>
                <a:path extrusionOk="0" h="61" w="89">
                  <a:moveTo>
                    <a:pt x="1" y="1"/>
                  </a:moveTo>
                  <a:lnTo>
                    <a:pt x="88"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58"/>
            <p:cNvSpPr/>
            <p:nvPr/>
          </p:nvSpPr>
          <p:spPr>
            <a:xfrm>
              <a:off x="2617349" y="1766258"/>
              <a:ext cx="489" cy="204"/>
            </a:xfrm>
            <a:custGeom>
              <a:rect b="b" l="l" r="r" t="t"/>
              <a:pathLst>
                <a:path extrusionOk="0" h="15" w="36">
                  <a:moveTo>
                    <a:pt x="1" y="0"/>
                  </a:moveTo>
                  <a:lnTo>
                    <a:pt x="36"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58"/>
            <p:cNvSpPr/>
            <p:nvPr/>
          </p:nvSpPr>
          <p:spPr>
            <a:xfrm>
              <a:off x="2514350" y="18328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58"/>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58"/>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58"/>
            <p:cNvSpPr/>
            <p:nvPr/>
          </p:nvSpPr>
          <p:spPr>
            <a:xfrm>
              <a:off x="2517772" y="18378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58"/>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58"/>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58"/>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58"/>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58"/>
            <p:cNvSpPr/>
            <p:nvPr/>
          </p:nvSpPr>
          <p:spPr>
            <a:xfrm>
              <a:off x="2514500" y="183337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58"/>
            <p:cNvSpPr/>
            <p:nvPr/>
          </p:nvSpPr>
          <p:spPr>
            <a:xfrm>
              <a:off x="2503556" y="181883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58"/>
            <p:cNvSpPr/>
            <p:nvPr/>
          </p:nvSpPr>
          <p:spPr>
            <a:xfrm>
              <a:off x="2514310" y="18324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58"/>
            <p:cNvSpPr/>
            <p:nvPr/>
          </p:nvSpPr>
          <p:spPr>
            <a:xfrm>
              <a:off x="2505606" y="18504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58"/>
            <p:cNvSpPr/>
            <p:nvPr/>
          </p:nvSpPr>
          <p:spPr>
            <a:xfrm>
              <a:off x="2503801" y="1819251"/>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58"/>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58"/>
            <p:cNvSpPr/>
            <p:nvPr/>
          </p:nvSpPr>
          <p:spPr>
            <a:xfrm>
              <a:off x="2514405" y="1833087"/>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58"/>
            <p:cNvSpPr/>
            <p:nvPr/>
          </p:nvSpPr>
          <p:spPr>
            <a:xfrm>
              <a:off x="2514255" y="18321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58"/>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58"/>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58"/>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58"/>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58"/>
            <p:cNvSpPr/>
            <p:nvPr/>
          </p:nvSpPr>
          <p:spPr>
            <a:xfrm>
              <a:off x="2599196" y="175637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58"/>
            <p:cNvSpPr/>
            <p:nvPr/>
          </p:nvSpPr>
          <p:spPr>
            <a:xfrm>
              <a:off x="2502796" y="1817215"/>
              <a:ext cx="964" cy="109"/>
            </a:xfrm>
            <a:custGeom>
              <a:rect b="b" l="l" r="r" t="t"/>
              <a:pathLst>
                <a:path extrusionOk="0" h="8" w="71">
                  <a:moveTo>
                    <a:pt x="7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58"/>
            <p:cNvSpPr/>
            <p:nvPr/>
          </p:nvSpPr>
          <p:spPr>
            <a:xfrm>
              <a:off x="2513264"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58"/>
            <p:cNvSpPr/>
            <p:nvPr/>
          </p:nvSpPr>
          <p:spPr>
            <a:xfrm>
              <a:off x="2516020" y="181830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58"/>
            <p:cNvSpPr/>
            <p:nvPr/>
          </p:nvSpPr>
          <p:spPr>
            <a:xfrm>
              <a:off x="2514119"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58"/>
            <p:cNvSpPr/>
            <p:nvPr/>
          </p:nvSpPr>
          <p:spPr>
            <a:xfrm>
              <a:off x="2596725" y="17568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58"/>
            <p:cNvSpPr/>
            <p:nvPr/>
          </p:nvSpPr>
          <p:spPr>
            <a:xfrm>
              <a:off x="2599766" y="175618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58"/>
            <p:cNvSpPr/>
            <p:nvPr/>
          </p:nvSpPr>
          <p:spPr>
            <a:xfrm>
              <a:off x="2502131" y="1817161"/>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58"/>
            <p:cNvSpPr/>
            <p:nvPr/>
          </p:nvSpPr>
          <p:spPr>
            <a:xfrm>
              <a:off x="2595109" y="1756659"/>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58"/>
            <p:cNvSpPr/>
            <p:nvPr/>
          </p:nvSpPr>
          <p:spPr>
            <a:xfrm>
              <a:off x="2602672" y="1754568"/>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58"/>
            <p:cNvSpPr/>
            <p:nvPr/>
          </p:nvSpPr>
          <p:spPr>
            <a:xfrm>
              <a:off x="2595544" y="1756795"/>
              <a:ext cx="190" cy="14"/>
            </a:xfrm>
            <a:custGeom>
              <a:rect b="b" l="l" r="r" t="t"/>
              <a:pathLst>
                <a:path extrusionOk="0" h="1" w="14">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58"/>
            <p:cNvSpPr/>
            <p:nvPr/>
          </p:nvSpPr>
          <p:spPr>
            <a:xfrm>
              <a:off x="2595965" y="1756849"/>
              <a:ext cx="244" cy="14"/>
            </a:xfrm>
            <a:custGeom>
              <a:rect b="b" l="l" r="r" t="t"/>
              <a:pathLst>
                <a:path extrusionOk="0" h="1" w="18">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58"/>
            <p:cNvSpPr/>
            <p:nvPr/>
          </p:nvSpPr>
          <p:spPr>
            <a:xfrm>
              <a:off x="2602047" y="1754948"/>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58"/>
            <p:cNvSpPr/>
            <p:nvPr/>
          </p:nvSpPr>
          <p:spPr>
            <a:xfrm>
              <a:off x="2507127" y="1817690"/>
              <a:ext cx="1005" cy="109"/>
            </a:xfrm>
            <a:custGeom>
              <a:rect b="b" l="l" r="r" t="t"/>
              <a:pathLst>
                <a:path extrusionOk="0" h="8" w="74">
                  <a:moveTo>
                    <a:pt x="7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58"/>
            <p:cNvSpPr/>
            <p:nvPr/>
          </p:nvSpPr>
          <p:spPr>
            <a:xfrm>
              <a:off x="2526665" y="18172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58"/>
            <p:cNvSpPr/>
            <p:nvPr/>
          </p:nvSpPr>
          <p:spPr>
            <a:xfrm>
              <a:off x="2597010" y="1756795"/>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58"/>
            <p:cNvSpPr/>
            <p:nvPr/>
          </p:nvSpPr>
          <p:spPr>
            <a:xfrm>
              <a:off x="2527330" y="18171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58"/>
            <p:cNvSpPr/>
            <p:nvPr/>
          </p:nvSpPr>
          <p:spPr>
            <a:xfrm>
              <a:off x="2598626" y="175656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58"/>
            <p:cNvSpPr/>
            <p:nvPr/>
          </p:nvSpPr>
          <p:spPr>
            <a:xfrm>
              <a:off x="2600337" y="1755940"/>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58"/>
            <p:cNvSpPr/>
            <p:nvPr/>
          </p:nvSpPr>
          <p:spPr>
            <a:xfrm>
              <a:off x="2598056" y="1756659"/>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58"/>
            <p:cNvSpPr/>
            <p:nvPr/>
          </p:nvSpPr>
          <p:spPr>
            <a:xfrm>
              <a:off x="2597485" y="175675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58"/>
            <p:cNvSpPr/>
            <p:nvPr/>
          </p:nvSpPr>
          <p:spPr>
            <a:xfrm>
              <a:off x="2601477" y="1755329"/>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58"/>
            <p:cNvSpPr/>
            <p:nvPr/>
          </p:nvSpPr>
          <p:spPr>
            <a:xfrm>
              <a:off x="2508498" y="1817880"/>
              <a:ext cx="923" cy="109"/>
            </a:xfrm>
            <a:custGeom>
              <a:rect b="b" l="l" r="r" t="t"/>
              <a:pathLst>
                <a:path extrusionOk="0" h="8" w="68">
                  <a:moveTo>
                    <a:pt x="67"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58"/>
            <p:cNvSpPr/>
            <p:nvPr/>
          </p:nvSpPr>
          <p:spPr>
            <a:xfrm>
              <a:off x="2600907" y="1755654"/>
              <a:ext cx="258" cy="163"/>
            </a:xfrm>
            <a:custGeom>
              <a:rect b="b" l="l" r="r" t="t"/>
              <a:pathLst>
                <a:path extrusionOk="0" h="12" w="19">
                  <a:moveTo>
                    <a:pt x="1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58"/>
            <p:cNvSpPr/>
            <p:nvPr/>
          </p:nvSpPr>
          <p:spPr>
            <a:xfrm>
              <a:off x="2504181" y="1817310"/>
              <a:ext cx="1195" cy="149"/>
            </a:xfrm>
            <a:custGeom>
              <a:rect b="b" l="l" r="r" t="t"/>
              <a:pathLst>
                <a:path extrusionOk="0" h="11" w="88">
                  <a:moveTo>
                    <a:pt x="88"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58"/>
            <p:cNvSpPr/>
            <p:nvPr/>
          </p:nvSpPr>
          <p:spPr>
            <a:xfrm>
              <a:off x="2512640" y="181839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58"/>
            <p:cNvSpPr/>
            <p:nvPr/>
          </p:nvSpPr>
          <p:spPr>
            <a:xfrm>
              <a:off x="2505457" y="1817446"/>
              <a:ext cx="1344" cy="204"/>
            </a:xfrm>
            <a:custGeom>
              <a:rect b="b" l="l" r="r" t="t"/>
              <a:pathLst>
                <a:path extrusionOk="0" h="15" w="99">
                  <a:moveTo>
                    <a:pt x="99"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58"/>
            <p:cNvSpPr/>
            <p:nvPr/>
          </p:nvSpPr>
          <p:spPr>
            <a:xfrm>
              <a:off x="2509788" y="1818070"/>
              <a:ext cx="1195" cy="204"/>
            </a:xfrm>
            <a:custGeom>
              <a:rect b="b" l="l" r="r" t="t"/>
              <a:pathLst>
                <a:path extrusionOk="0" h="15" w="88">
                  <a:moveTo>
                    <a:pt x="88"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58"/>
            <p:cNvSpPr/>
            <p:nvPr/>
          </p:nvSpPr>
          <p:spPr>
            <a:xfrm>
              <a:off x="2511404" y="1818355"/>
              <a:ext cx="149" cy="14"/>
            </a:xfrm>
            <a:custGeom>
              <a:rect b="b" l="l" r="r" t="t"/>
              <a:pathLst>
                <a:path extrusionOk="0" h="1" w="11">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58"/>
            <p:cNvSpPr/>
            <p:nvPr/>
          </p:nvSpPr>
          <p:spPr>
            <a:xfrm>
              <a:off x="251202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58"/>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58"/>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58"/>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58"/>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58"/>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58"/>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58"/>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58"/>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58"/>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58"/>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58"/>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58"/>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58"/>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58"/>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58"/>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58"/>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58"/>
            <p:cNvSpPr/>
            <p:nvPr/>
          </p:nvSpPr>
          <p:spPr>
            <a:xfrm>
              <a:off x="2859015" y="203900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58"/>
            <p:cNvSpPr/>
            <p:nvPr/>
          </p:nvSpPr>
          <p:spPr>
            <a:xfrm>
              <a:off x="2860481" y="203909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58"/>
            <p:cNvSpPr/>
            <p:nvPr/>
          </p:nvSpPr>
          <p:spPr>
            <a:xfrm>
              <a:off x="2860156" y="203919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58"/>
            <p:cNvSpPr/>
            <p:nvPr/>
          </p:nvSpPr>
          <p:spPr>
            <a:xfrm>
              <a:off x="2858160" y="20385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58"/>
            <p:cNvSpPr/>
            <p:nvPr/>
          </p:nvSpPr>
          <p:spPr>
            <a:xfrm>
              <a:off x="2858581" y="203875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58"/>
            <p:cNvSpPr/>
            <p:nvPr/>
          </p:nvSpPr>
          <p:spPr>
            <a:xfrm>
              <a:off x="2860821" y="203894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58"/>
            <p:cNvSpPr/>
            <p:nvPr/>
          </p:nvSpPr>
          <p:spPr>
            <a:xfrm>
              <a:off x="2852457" y="203377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58"/>
            <p:cNvSpPr/>
            <p:nvPr/>
          </p:nvSpPr>
          <p:spPr>
            <a:xfrm>
              <a:off x="2852267" y="2033301"/>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58"/>
            <p:cNvSpPr/>
            <p:nvPr/>
          </p:nvSpPr>
          <p:spPr>
            <a:xfrm>
              <a:off x="2852647" y="203415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58"/>
            <p:cNvSpPr/>
            <p:nvPr/>
          </p:nvSpPr>
          <p:spPr>
            <a:xfrm>
              <a:off x="2852118" y="2032826"/>
              <a:ext cx="109" cy="244"/>
            </a:xfrm>
            <a:custGeom>
              <a:rect b="b" l="l" r="r" t="t"/>
              <a:pathLst>
                <a:path extrusionOk="0" h="18" w="8">
                  <a:moveTo>
                    <a:pt x="1" y="0"/>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58"/>
            <p:cNvSpPr/>
            <p:nvPr/>
          </p:nvSpPr>
          <p:spPr>
            <a:xfrm>
              <a:off x="2851602" y="2031060"/>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58"/>
            <p:cNvSpPr/>
            <p:nvPr/>
          </p:nvSpPr>
          <p:spPr>
            <a:xfrm>
              <a:off x="2851928" y="2032296"/>
              <a:ext cx="109" cy="244"/>
            </a:xfrm>
            <a:custGeom>
              <a:rect b="b" l="l" r="r" t="t"/>
              <a:pathLst>
                <a:path extrusionOk="0" h="18"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58"/>
            <p:cNvSpPr/>
            <p:nvPr/>
          </p:nvSpPr>
          <p:spPr>
            <a:xfrm>
              <a:off x="2857725" y="203818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58"/>
            <p:cNvSpPr/>
            <p:nvPr/>
          </p:nvSpPr>
          <p:spPr>
            <a:xfrm>
              <a:off x="2851792" y="2031671"/>
              <a:ext cx="109" cy="299"/>
            </a:xfrm>
            <a:custGeom>
              <a:rect b="b" l="l" r="r" t="t"/>
              <a:pathLst>
                <a:path extrusionOk="0" h="22" w="8">
                  <a:moveTo>
                    <a:pt x="0" y="1"/>
                  </a:moveTo>
                  <a:lnTo>
                    <a:pt x="7"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58"/>
            <p:cNvSpPr/>
            <p:nvPr/>
          </p:nvSpPr>
          <p:spPr>
            <a:xfrm>
              <a:off x="2852837" y="2034482"/>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58"/>
            <p:cNvSpPr/>
            <p:nvPr/>
          </p:nvSpPr>
          <p:spPr>
            <a:xfrm>
              <a:off x="2856870" y="2037523"/>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58"/>
            <p:cNvSpPr/>
            <p:nvPr/>
          </p:nvSpPr>
          <p:spPr>
            <a:xfrm>
              <a:off x="2852973" y="2034821"/>
              <a:ext cx="109" cy="149"/>
            </a:xfrm>
            <a:custGeom>
              <a:rect b="b" l="l" r="r" t="t"/>
              <a:pathLst>
                <a:path extrusionOk="0" h="11" w="8">
                  <a:moveTo>
                    <a:pt x="1" y="0"/>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58"/>
            <p:cNvSpPr/>
            <p:nvPr/>
          </p:nvSpPr>
          <p:spPr>
            <a:xfrm>
              <a:off x="2854019" y="2035772"/>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58"/>
            <p:cNvSpPr/>
            <p:nvPr/>
          </p:nvSpPr>
          <p:spPr>
            <a:xfrm>
              <a:off x="2857304" y="203790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58"/>
            <p:cNvSpPr/>
            <p:nvPr/>
          </p:nvSpPr>
          <p:spPr>
            <a:xfrm>
              <a:off x="2854263" y="2035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58"/>
            <p:cNvSpPr/>
            <p:nvPr/>
          </p:nvSpPr>
          <p:spPr>
            <a:xfrm>
              <a:off x="2853163" y="2035107"/>
              <a:ext cx="109" cy="109"/>
            </a:xfrm>
            <a:custGeom>
              <a:rect b="b" l="l" r="r" t="t"/>
              <a:pathLst>
                <a:path extrusionOk="0" h="8" w="8">
                  <a:moveTo>
                    <a:pt x="1" y="0"/>
                  </a:move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58"/>
            <p:cNvSpPr/>
            <p:nvPr/>
          </p:nvSpPr>
          <p:spPr>
            <a:xfrm>
              <a:off x="2853598" y="2035487"/>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58"/>
            <p:cNvSpPr/>
            <p:nvPr/>
          </p:nvSpPr>
          <p:spPr>
            <a:xfrm>
              <a:off x="2853788" y="2035622"/>
              <a:ext cx="109" cy="109"/>
            </a:xfrm>
            <a:custGeom>
              <a:rect b="b" l="l" r="r" t="t"/>
              <a:pathLst>
                <a:path extrusionOk="0" h="8" w="8">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58"/>
            <p:cNvSpPr/>
            <p:nvPr/>
          </p:nvSpPr>
          <p:spPr>
            <a:xfrm>
              <a:off x="2859490" y="2039139"/>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58"/>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58"/>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58"/>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58"/>
            <p:cNvSpPr/>
            <p:nvPr/>
          </p:nvSpPr>
          <p:spPr>
            <a:xfrm>
              <a:off x="2853353" y="2035297"/>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58"/>
            <p:cNvSpPr/>
            <p:nvPr/>
          </p:nvSpPr>
          <p:spPr>
            <a:xfrm>
              <a:off x="2860006" y="203919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58"/>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58"/>
            <p:cNvSpPr/>
            <p:nvPr/>
          </p:nvSpPr>
          <p:spPr>
            <a:xfrm>
              <a:off x="2909971" y="2013518"/>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58"/>
            <p:cNvSpPr/>
            <p:nvPr/>
          </p:nvSpPr>
          <p:spPr>
            <a:xfrm>
              <a:off x="2909632" y="201347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58"/>
            <p:cNvSpPr/>
            <p:nvPr/>
          </p:nvSpPr>
          <p:spPr>
            <a:xfrm>
              <a:off x="2910392" y="2013668"/>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58"/>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58"/>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58"/>
            <p:cNvSpPr/>
            <p:nvPr/>
          </p:nvSpPr>
          <p:spPr>
            <a:xfrm>
              <a:off x="2962679" y="211486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58"/>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58"/>
            <p:cNvSpPr/>
            <p:nvPr/>
          </p:nvSpPr>
          <p:spPr>
            <a:xfrm>
              <a:off x="2962544" y="2114806"/>
              <a:ext cx="0" cy="14"/>
            </a:xfrm>
            <a:custGeom>
              <a:rect b="b" l="l" r="r" t="t"/>
              <a:pathLst>
                <a:path extrusionOk="0" h="1" w="0">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58"/>
            <p:cNvSpPr/>
            <p:nvPr/>
          </p:nvSpPr>
          <p:spPr>
            <a:xfrm>
              <a:off x="2962924" y="211471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58"/>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58"/>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58"/>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58"/>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58"/>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58"/>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58"/>
            <p:cNvSpPr/>
            <p:nvPr/>
          </p:nvSpPr>
          <p:spPr>
            <a:xfrm>
              <a:off x="2142734" y="1667061"/>
              <a:ext cx="923" cy="149"/>
            </a:xfrm>
            <a:custGeom>
              <a:rect b="b" l="l" r="r" t="t"/>
              <a:pathLst>
                <a:path extrusionOk="0" h="11" w="68">
                  <a:moveTo>
                    <a:pt x="67"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58"/>
            <p:cNvSpPr/>
            <p:nvPr/>
          </p:nvSpPr>
          <p:spPr>
            <a:xfrm>
              <a:off x="2105477" y="1674515"/>
              <a:ext cx="299" cy="14"/>
            </a:xfrm>
            <a:custGeom>
              <a:rect b="b" l="l" r="r" t="t"/>
              <a:pathLst>
                <a:path extrusionOk="0" h="1" w="22">
                  <a:moveTo>
                    <a:pt x="2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58"/>
            <p:cNvSpPr/>
            <p:nvPr/>
          </p:nvSpPr>
          <p:spPr>
            <a:xfrm>
              <a:off x="2105097" y="1674570"/>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58"/>
            <p:cNvSpPr/>
            <p:nvPr/>
          </p:nvSpPr>
          <p:spPr>
            <a:xfrm>
              <a:off x="2101866" y="1674610"/>
              <a:ext cx="2770" cy="204"/>
            </a:xfrm>
            <a:custGeom>
              <a:rect b="b" l="l" r="r" t="t"/>
              <a:pathLst>
                <a:path extrusionOk="0" h="15" w="204">
                  <a:moveTo>
                    <a:pt x="203"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58"/>
            <p:cNvSpPr/>
            <p:nvPr/>
          </p:nvSpPr>
          <p:spPr>
            <a:xfrm>
              <a:off x="2104622" y="1674570"/>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58"/>
            <p:cNvSpPr/>
            <p:nvPr/>
          </p:nvSpPr>
          <p:spPr>
            <a:xfrm>
              <a:off x="2101526" y="16748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58"/>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58"/>
            <p:cNvSpPr/>
            <p:nvPr/>
          </p:nvSpPr>
          <p:spPr>
            <a:xfrm>
              <a:off x="2106903" y="16744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58"/>
            <p:cNvSpPr/>
            <p:nvPr/>
          </p:nvSpPr>
          <p:spPr>
            <a:xfrm>
              <a:off x="2106659"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58"/>
            <p:cNvSpPr/>
            <p:nvPr/>
          </p:nvSpPr>
          <p:spPr>
            <a:xfrm>
              <a:off x="2105858" y="1674515"/>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58"/>
            <p:cNvSpPr/>
            <p:nvPr/>
          </p:nvSpPr>
          <p:spPr>
            <a:xfrm>
              <a:off x="2107134"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58"/>
            <p:cNvSpPr/>
            <p:nvPr/>
          </p:nvSpPr>
          <p:spPr>
            <a:xfrm>
              <a:off x="2106183" y="1674475"/>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58"/>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58"/>
            <p:cNvSpPr/>
            <p:nvPr/>
          </p:nvSpPr>
          <p:spPr>
            <a:xfrm>
              <a:off x="2101771" y="1676416"/>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58"/>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58"/>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58"/>
            <p:cNvSpPr/>
            <p:nvPr/>
          </p:nvSpPr>
          <p:spPr>
            <a:xfrm>
              <a:off x="2101676" y="167628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58"/>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58"/>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58"/>
            <p:cNvSpPr/>
            <p:nvPr/>
          </p:nvSpPr>
          <p:spPr>
            <a:xfrm>
              <a:off x="2143304" y="1674760"/>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58"/>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58"/>
            <p:cNvSpPr/>
            <p:nvPr/>
          </p:nvSpPr>
          <p:spPr>
            <a:xfrm>
              <a:off x="2143304" y="1672044"/>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58"/>
            <p:cNvSpPr/>
            <p:nvPr/>
          </p:nvSpPr>
          <p:spPr>
            <a:xfrm>
              <a:off x="2143304" y="1673524"/>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58"/>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58"/>
            <p:cNvSpPr/>
            <p:nvPr/>
          </p:nvSpPr>
          <p:spPr>
            <a:xfrm>
              <a:off x="2143589" y="1667251"/>
              <a:ext cx="68" cy="394"/>
            </a:xfrm>
            <a:custGeom>
              <a:rect b="b" l="l" r="r" t="t"/>
              <a:pathLst>
                <a:path extrusionOk="0" h="29" w="5">
                  <a:moveTo>
                    <a:pt x="4"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58"/>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58"/>
            <p:cNvSpPr/>
            <p:nvPr/>
          </p:nvSpPr>
          <p:spPr>
            <a:xfrm>
              <a:off x="2184336" y="17022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58"/>
            <p:cNvSpPr/>
            <p:nvPr/>
          </p:nvSpPr>
          <p:spPr>
            <a:xfrm>
              <a:off x="2184376" y="170266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58"/>
            <p:cNvSpPr/>
            <p:nvPr/>
          </p:nvSpPr>
          <p:spPr>
            <a:xfrm>
              <a:off x="2184376" y="17024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58"/>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58"/>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58"/>
            <p:cNvSpPr/>
            <p:nvPr/>
          </p:nvSpPr>
          <p:spPr>
            <a:xfrm>
              <a:off x="2184241" y="1703558"/>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58"/>
            <p:cNvSpPr/>
            <p:nvPr/>
          </p:nvSpPr>
          <p:spPr>
            <a:xfrm>
              <a:off x="2184145" y="170403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58"/>
            <p:cNvSpPr/>
            <p:nvPr/>
          </p:nvSpPr>
          <p:spPr>
            <a:xfrm>
              <a:off x="2185422" y="169952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58"/>
            <p:cNvSpPr/>
            <p:nvPr/>
          </p:nvSpPr>
          <p:spPr>
            <a:xfrm>
              <a:off x="2184336" y="17029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58"/>
            <p:cNvSpPr/>
            <p:nvPr/>
          </p:nvSpPr>
          <p:spPr>
            <a:xfrm>
              <a:off x="2184336" y="170323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58"/>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58"/>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58"/>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58"/>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58"/>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58"/>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58"/>
            <p:cNvSpPr/>
            <p:nvPr/>
          </p:nvSpPr>
          <p:spPr>
            <a:xfrm>
              <a:off x="2190649" y="16926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58"/>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58"/>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58"/>
            <p:cNvSpPr/>
            <p:nvPr/>
          </p:nvSpPr>
          <p:spPr>
            <a:xfrm>
              <a:off x="2186331" y="1673334"/>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58"/>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58"/>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58"/>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58"/>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58"/>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58"/>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58"/>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58"/>
            <p:cNvSpPr/>
            <p:nvPr/>
          </p:nvSpPr>
          <p:spPr>
            <a:xfrm>
              <a:off x="2190989" y="168511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58"/>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58"/>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58"/>
            <p:cNvSpPr/>
            <p:nvPr/>
          </p:nvSpPr>
          <p:spPr>
            <a:xfrm>
              <a:off x="2192740" y="1702512"/>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58"/>
            <p:cNvSpPr/>
            <p:nvPr/>
          </p:nvSpPr>
          <p:spPr>
            <a:xfrm>
              <a:off x="2194546" y="1703272"/>
              <a:ext cx="679" cy="353"/>
            </a:xfrm>
            <a:custGeom>
              <a:rect b="b" l="l" r="r" t="t"/>
              <a:pathLst>
                <a:path extrusionOk="0" h="26" w="50">
                  <a:moveTo>
                    <a:pt x="50"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58"/>
            <p:cNvSpPr/>
            <p:nvPr/>
          </p:nvSpPr>
          <p:spPr>
            <a:xfrm>
              <a:off x="2193270" y="1702661"/>
              <a:ext cx="299" cy="149"/>
            </a:xfrm>
            <a:custGeom>
              <a:rect b="b" l="l" r="r" t="t"/>
              <a:pathLst>
                <a:path extrusionOk="0" h="11" w="22">
                  <a:moveTo>
                    <a:pt x="2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58"/>
            <p:cNvSpPr/>
            <p:nvPr/>
          </p:nvSpPr>
          <p:spPr>
            <a:xfrm>
              <a:off x="2195646" y="1703843"/>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58"/>
            <p:cNvSpPr/>
            <p:nvPr/>
          </p:nvSpPr>
          <p:spPr>
            <a:xfrm>
              <a:off x="2196067" y="1672098"/>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58"/>
            <p:cNvSpPr/>
            <p:nvPr/>
          </p:nvSpPr>
          <p:spPr>
            <a:xfrm>
              <a:off x="2197017" y="1672289"/>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58"/>
            <p:cNvSpPr/>
            <p:nvPr/>
          </p:nvSpPr>
          <p:spPr>
            <a:xfrm>
              <a:off x="2196596" y="167219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58"/>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58"/>
            <p:cNvSpPr/>
            <p:nvPr/>
          </p:nvSpPr>
          <p:spPr>
            <a:xfrm>
              <a:off x="2196311" y="167213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58"/>
            <p:cNvSpPr/>
            <p:nvPr/>
          </p:nvSpPr>
          <p:spPr>
            <a:xfrm>
              <a:off x="2197397" y="1672614"/>
              <a:ext cx="68" cy="109"/>
            </a:xfrm>
            <a:custGeom>
              <a:rect b="b" l="l" r="r" t="t"/>
              <a:pathLst>
                <a:path extrusionOk="0" h="8" w="5">
                  <a:moveTo>
                    <a:pt x="4"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58"/>
            <p:cNvSpPr/>
            <p:nvPr/>
          </p:nvSpPr>
          <p:spPr>
            <a:xfrm>
              <a:off x="2197546" y="1672900"/>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58"/>
            <p:cNvSpPr/>
            <p:nvPr/>
          </p:nvSpPr>
          <p:spPr>
            <a:xfrm>
              <a:off x="2197302" y="167232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58"/>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58"/>
            <p:cNvSpPr/>
            <p:nvPr/>
          </p:nvSpPr>
          <p:spPr>
            <a:xfrm>
              <a:off x="2198253" y="1673904"/>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58"/>
            <p:cNvSpPr/>
            <p:nvPr/>
          </p:nvSpPr>
          <p:spPr>
            <a:xfrm>
              <a:off x="2198022" y="1673565"/>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58"/>
            <p:cNvSpPr/>
            <p:nvPr/>
          </p:nvSpPr>
          <p:spPr>
            <a:xfrm>
              <a:off x="2197777" y="1673280"/>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58"/>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58"/>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58"/>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58"/>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58"/>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58"/>
            <p:cNvSpPr/>
            <p:nvPr/>
          </p:nvSpPr>
          <p:spPr>
            <a:xfrm>
              <a:off x="2200208" y="1705703"/>
              <a:ext cx="2444" cy="489"/>
            </a:xfrm>
            <a:custGeom>
              <a:rect b="b" l="l" r="r" t="t"/>
              <a:pathLst>
                <a:path extrusionOk="0" h="36" w="180">
                  <a:moveTo>
                    <a:pt x="179" y="0"/>
                  </a:moveTo>
                  <a:lnTo>
                    <a:pt x="0"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58"/>
            <p:cNvSpPr/>
            <p:nvPr/>
          </p:nvSpPr>
          <p:spPr>
            <a:xfrm>
              <a:off x="2207906" y="1704657"/>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58"/>
            <p:cNvSpPr/>
            <p:nvPr/>
          </p:nvSpPr>
          <p:spPr>
            <a:xfrm>
              <a:off x="2208857" y="1704467"/>
              <a:ext cx="543" cy="109"/>
            </a:xfrm>
            <a:custGeom>
              <a:rect b="b" l="l" r="r" t="t"/>
              <a:pathLst>
                <a:path extrusionOk="0" h="8" w="40">
                  <a:moveTo>
                    <a:pt x="39"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58"/>
            <p:cNvSpPr/>
            <p:nvPr/>
          </p:nvSpPr>
          <p:spPr>
            <a:xfrm>
              <a:off x="2206100" y="1704942"/>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58"/>
            <p:cNvSpPr/>
            <p:nvPr/>
          </p:nvSpPr>
          <p:spPr>
            <a:xfrm>
              <a:off x="2209766" y="1704318"/>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58"/>
            <p:cNvSpPr/>
            <p:nvPr/>
          </p:nvSpPr>
          <p:spPr>
            <a:xfrm>
              <a:off x="2203493" y="1705418"/>
              <a:ext cx="625" cy="149"/>
            </a:xfrm>
            <a:custGeom>
              <a:rect b="b" l="l" r="r" t="t"/>
              <a:pathLst>
                <a:path extrusionOk="0" h="11" w="46">
                  <a:moveTo>
                    <a:pt x="46"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58"/>
            <p:cNvSpPr/>
            <p:nvPr/>
          </p:nvSpPr>
          <p:spPr>
            <a:xfrm>
              <a:off x="2210662" y="1704182"/>
              <a:ext cx="489" cy="109"/>
            </a:xfrm>
            <a:custGeom>
              <a:rect b="b" l="l" r="r" t="t"/>
              <a:pathLst>
                <a:path extrusionOk="0" h="8" w="36">
                  <a:moveTo>
                    <a:pt x="36"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58"/>
            <p:cNvSpPr/>
            <p:nvPr/>
          </p:nvSpPr>
          <p:spPr>
            <a:xfrm>
              <a:off x="2205150" y="1705078"/>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58"/>
            <p:cNvSpPr/>
            <p:nvPr/>
          </p:nvSpPr>
          <p:spPr>
            <a:xfrm>
              <a:off x="2202679" y="1705553"/>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58"/>
            <p:cNvSpPr/>
            <p:nvPr/>
          </p:nvSpPr>
          <p:spPr>
            <a:xfrm>
              <a:off x="2204295" y="1705268"/>
              <a:ext cx="679" cy="109"/>
            </a:xfrm>
            <a:custGeom>
              <a:rect b="b" l="l" r="r" t="t"/>
              <a:pathLst>
                <a:path extrusionOk="0" h="8" w="50">
                  <a:moveTo>
                    <a:pt x="50"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58"/>
            <p:cNvSpPr/>
            <p:nvPr/>
          </p:nvSpPr>
          <p:spPr>
            <a:xfrm>
              <a:off x="2207010" y="1704793"/>
              <a:ext cx="584" cy="109"/>
            </a:xfrm>
            <a:custGeom>
              <a:rect b="b" l="l" r="r" t="t"/>
              <a:pathLst>
                <a:path extrusionOk="0" h="8" w="43">
                  <a:moveTo>
                    <a:pt x="4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58"/>
            <p:cNvSpPr/>
            <p:nvPr/>
          </p:nvSpPr>
          <p:spPr>
            <a:xfrm>
              <a:off x="2189604" y="1699050"/>
              <a:ext cx="299" cy="339"/>
            </a:xfrm>
            <a:custGeom>
              <a:rect b="b" l="l" r="r" t="t"/>
              <a:pathLst>
                <a:path extrusionOk="0" h="25" w="22">
                  <a:moveTo>
                    <a:pt x="2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58"/>
            <p:cNvSpPr/>
            <p:nvPr/>
          </p:nvSpPr>
          <p:spPr>
            <a:xfrm>
              <a:off x="2190364" y="1699946"/>
              <a:ext cx="353" cy="394"/>
            </a:xfrm>
            <a:custGeom>
              <a:rect b="b" l="l" r="r" t="t"/>
              <a:pathLst>
                <a:path extrusionOk="0" h="29" w="26">
                  <a:moveTo>
                    <a:pt x="25"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58"/>
            <p:cNvSpPr/>
            <p:nvPr/>
          </p:nvSpPr>
          <p:spPr>
            <a:xfrm>
              <a:off x="2191314" y="1701046"/>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58"/>
            <p:cNvSpPr/>
            <p:nvPr/>
          </p:nvSpPr>
          <p:spPr>
            <a:xfrm>
              <a:off x="2188178" y="1697475"/>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58"/>
            <p:cNvSpPr/>
            <p:nvPr/>
          </p:nvSpPr>
          <p:spPr>
            <a:xfrm>
              <a:off x="2188843" y="1698235"/>
              <a:ext cx="299" cy="353"/>
            </a:xfrm>
            <a:custGeom>
              <a:rect b="b" l="l" r="r" t="t"/>
              <a:pathLst>
                <a:path extrusionOk="0" h="26" w="22">
                  <a:moveTo>
                    <a:pt x="22"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58"/>
            <p:cNvSpPr/>
            <p:nvPr/>
          </p:nvSpPr>
          <p:spPr>
            <a:xfrm>
              <a:off x="2191980" y="1701901"/>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58"/>
            <p:cNvSpPr/>
            <p:nvPr/>
          </p:nvSpPr>
          <p:spPr>
            <a:xfrm>
              <a:off x="2187513" y="1696769"/>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7" name="Google Shape;7157;p58"/>
          <p:cNvGrpSpPr/>
          <p:nvPr/>
        </p:nvGrpSpPr>
        <p:grpSpPr>
          <a:xfrm>
            <a:off x="3597785" y="3065882"/>
            <a:ext cx="2241344" cy="1330656"/>
            <a:chOff x="3597785" y="3065882"/>
            <a:chExt cx="2241344" cy="1330656"/>
          </a:xfrm>
        </p:grpSpPr>
        <p:grpSp>
          <p:nvGrpSpPr>
            <p:cNvPr id="7158" name="Google Shape;7158;p58"/>
            <p:cNvGrpSpPr/>
            <p:nvPr/>
          </p:nvGrpSpPr>
          <p:grpSpPr>
            <a:xfrm>
              <a:off x="5296908" y="3937355"/>
              <a:ext cx="143198" cy="32380"/>
              <a:chOff x="5296908" y="3937355"/>
              <a:chExt cx="143198" cy="32380"/>
            </a:xfrm>
          </p:grpSpPr>
          <p:sp>
            <p:nvSpPr>
              <p:cNvPr id="7159" name="Google Shape;7159;p58"/>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60" name="Google Shape;7160;p58"/>
              <p:cNvGrpSpPr/>
              <p:nvPr/>
            </p:nvGrpSpPr>
            <p:grpSpPr>
              <a:xfrm>
                <a:off x="5402331" y="3937355"/>
                <a:ext cx="37776" cy="32380"/>
                <a:chOff x="5402331" y="3937355"/>
                <a:chExt cx="37776" cy="32380"/>
              </a:xfrm>
            </p:grpSpPr>
            <p:sp>
              <p:nvSpPr>
                <p:cNvPr id="7161" name="Google Shape;7161;p58"/>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58"/>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3" name="Google Shape;7163;p58"/>
              <p:cNvGrpSpPr/>
              <p:nvPr/>
            </p:nvGrpSpPr>
            <p:grpSpPr>
              <a:xfrm>
                <a:off x="5296908" y="3937355"/>
                <a:ext cx="37783" cy="32380"/>
                <a:chOff x="5296908" y="3937355"/>
                <a:chExt cx="37783" cy="32380"/>
              </a:xfrm>
            </p:grpSpPr>
            <p:sp>
              <p:nvSpPr>
                <p:cNvPr id="7164" name="Google Shape;7164;p58"/>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58"/>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66" name="Google Shape;7166;p58"/>
            <p:cNvGrpSpPr/>
            <p:nvPr/>
          </p:nvGrpSpPr>
          <p:grpSpPr>
            <a:xfrm>
              <a:off x="4724163" y="3119631"/>
              <a:ext cx="120838" cy="84218"/>
              <a:chOff x="4724163" y="3119631"/>
              <a:chExt cx="120838" cy="84218"/>
            </a:xfrm>
          </p:grpSpPr>
          <p:grpSp>
            <p:nvGrpSpPr>
              <p:cNvPr id="7167" name="Google Shape;7167;p58"/>
              <p:cNvGrpSpPr/>
              <p:nvPr/>
            </p:nvGrpSpPr>
            <p:grpSpPr>
              <a:xfrm>
                <a:off x="4746712" y="3132773"/>
                <a:ext cx="86869" cy="56424"/>
                <a:chOff x="4746712" y="3132773"/>
                <a:chExt cx="86869" cy="56424"/>
              </a:xfrm>
            </p:grpSpPr>
            <p:sp>
              <p:nvSpPr>
                <p:cNvPr id="7168" name="Google Shape;7168;p58"/>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58"/>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0" name="Google Shape;7170;p58"/>
              <p:cNvGrpSpPr/>
              <p:nvPr/>
            </p:nvGrpSpPr>
            <p:grpSpPr>
              <a:xfrm>
                <a:off x="4773634" y="3143336"/>
                <a:ext cx="37776" cy="32451"/>
                <a:chOff x="4773634" y="3143336"/>
                <a:chExt cx="37776" cy="32451"/>
              </a:xfrm>
            </p:grpSpPr>
            <p:sp>
              <p:nvSpPr>
                <p:cNvPr id="7171" name="Google Shape;7171;p58"/>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58"/>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3" name="Google Shape;7173;p58"/>
              <p:cNvGrpSpPr/>
              <p:nvPr/>
            </p:nvGrpSpPr>
            <p:grpSpPr>
              <a:xfrm>
                <a:off x="4724163" y="3131248"/>
                <a:ext cx="37776" cy="32459"/>
                <a:chOff x="4724163" y="3131248"/>
                <a:chExt cx="37776" cy="32459"/>
              </a:xfrm>
            </p:grpSpPr>
            <p:sp>
              <p:nvSpPr>
                <p:cNvPr id="7174" name="Google Shape;7174;p58"/>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58"/>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6" name="Google Shape;7176;p58"/>
              <p:cNvGrpSpPr/>
              <p:nvPr/>
            </p:nvGrpSpPr>
            <p:grpSpPr>
              <a:xfrm>
                <a:off x="4755081" y="3176054"/>
                <a:ext cx="32357" cy="27795"/>
                <a:chOff x="4755081" y="3176054"/>
                <a:chExt cx="32357" cy="27795"/>
              </a:xfrm>
            </p:grpSpPr>
            <p:sp>
              <p:nvSpPr>
                <p:cNvPr id="7177" name="Google Shape;7177;p58"/>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58"/>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9" name="Google Shape;7179;p58"/>
              <p:cNvGrpSpPr/>
              <p:nvPr/>
            </p:nvGrpSpPr>
            <p:grpSpPr>
              <a:xfrm>
                <a:off x="4812550" y="3119631"/>
                <a:ext cx="32451" cy="27803"/>
                <a:chOff x="4812550" y="3119631"/>
                <a:chExt cx="32451" cy="27803"/>
              </a:xfrm>
            </p:grpSpPr>
            <p:sp>
              <p:nvSpPr>
                <p:cNvPr id="7180" name="Google Shape;7180;p58"/>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58"/>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82" name="Google Shape;7182;p58"/>
            <p:cNvGrpSpPr/>
            <p:nvPr/>
          </p:nvGrpSpPr>
          <p:grpSpPr>
            <a:xfrm>
              <a:off x="5382826" y="4027197"/>
              <a:ext cx="268967" cy="250422"/>
              <a:chOff x="5382826" y="4027197"/>
              <a:chExt cx="268967" cy="250422"/>
            </a:xfrm>
          </p:grpSpPr>
          <p:grpSp>
            <p:nvGrpSpPr>
              <p:cNvPr id="7183" name="Google Shape;7183;p58"/>
              <p:cNvGrpSpPr/>
              <p:nvPr/>
            </p:nvGrpSpPr>
            <p:grpSpPr>
              <a:xfrm>
                <a:off x="5405280" y="4042510"/>
                <a:ext cx="237570" cy="218647"/>
                <a:chOff x="5405280" y="4042510"/>
                <a:chExt cx="237570" cy="218647"/>
              </a:xfrm>
            </p:grpSpPr>
            <p:sp>
              <p:nvSpPr>
                <p:cNvPr id="7184" name="Google Shape;7184;p58"/>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58"/>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58"/>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58"/>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58"/>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58"/>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0" name="Google Shape;7190;p58"/>
              <p:cNvGrpSpPr/>
              <p:nvPr/>
            </p:nvGrpSpPr>
            <p:grpSpPr>
              <a:xfrm>
                <a:off x="5382826" y="4125549"/>
                <a:ext cx="37776" cy="32380"/>
                <a:chOff x="5382826" y="4125549"/>
                <a:chExt cx="37776" cy="32380"/>
              </a:xfrm>
            </p:grpSpPr>
            <p:sp>
              <p:nvSpPr>
                <p:cNvPr id="7191" name="Google Shape;7191;p58"/>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58"/>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3" name="Google Shape;7193;p58"/>
              <p:cNvGrpSpPr/>
              <p:nvPr/>
            </p:nvGrpSpPr>
            <p:grpSpPr>
              <a:xfrm>
                <a:off x="5475680" y="4195587"/>
                <a:ext cx="37783" cy="32364"/>
                <a:chOff x="5475680" y="4195587"/>
                <a:chExt cx="37783" cy="32364"/>
              </a:xfrm>
            </p:grpSpPr>
            <p:sp>
              <p:nvSpPr>
                <p:cNvPr id="7194" name="Google Shape;7194;p58"/>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58"/>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6" name="Google Shape;7196;p58"/>
              <p:cNvGrpSpPr/>
              <p:nvPr/>
            </p:nvGrpSpPr>
            <p:grpSpPr>
              <a:xfrm>
                <a:off x="5532575" y="4027197"/>
                <a:ext cx="33308" cy="32262"/>
                <a:chOff x="5532575" y="4027197"/>
                <a:chExt cx="33308" cy="32262"/>
              </a:xfrm>
            </p:grpSpPr>
            <p:sp>
              <p:nvSpPr>
                <p:cNvPr id="7197" name="Google Shape;7197;p58"/>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58"/>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9" name="Google Shape;7199;p58"/>
              <p:cNvGrpSpPr/>
              <p:nvPr/>
            </p:nvGrpSpPr>
            <p:grpSpPr>
              <a:xfrm>
                <a:off x="5590706" y="4245348"/>
                <a:ext cx="33497" cy="32270"/>
                <a:chOff x="5590706" y="4245348"/>
                <a:chExt cx="33497" cy="32270"/>
              </a:xfrm>
            </p:grpSpPr>
            <p:sp>
              <p:nvSpPr>
                <p:cNvPr id="7200" name="Google Shape;7200;p58"/>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58"/>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2" name="Google Shape;7202;p58"/>
              <p:cNvGrpSpPr/>
              <p:nvPr/>
            </p:nvGrpSpPr>
            <p:grpSpPr>
              <a:xfrm>
                <a:off x="5618681" y="4109677"/>
                <a:ext cx="33112" cy="32357"/>
                <a:chOff x="5618681" y="4109677"/>
                <a:chExt cx="33112" cy="32357"/>
              </a:xfrm>
            </p:grpSpPr>
            <p:sp>
              <p:nvSpPr>
                <p:cNvPr id="7203" name="Google Shape;7203;p58"/>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58"/>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5" name="Google Shape;7205;p58"/>
              <p:cNvGrpSpPr/>
              <p:nvPr/>
            </p:nvGrpSpPr>
            <p:grpSpPr>
              <a:xfrm>
                <a:off x="5479298" y="4128262"/>
                <a:ext cx="31405" cy="26906"/>
                <a:chOff x="5479298" y="4128262"/>
                <a:chExt cx="31405" cy="26906"/>
              </a:xfrm>
            </p:grpSpPr>
            <p:sp>
              <p:nvSpPr>
                <p:cNvPr id="7206" name="Google Shape;7206;p58"/>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58"/>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8" name="Google Shape;7208;p58"/>
              <p:cNvGrpSpPr/>
              <p:nvPr/>
            </p:nvGrpSpPr>
            <p:grpSpPr>
              <a:xfrm>
                <a:off x="5582903" y="4180116"/>
                <a:ext cx="31499" cy="26898"/>
                <a:chOff x="5582903" y="4180116"/>
                <a:chExt cx="31499" cy="26898"/>
              </a:xfrm>
            </p:grpSpPr>
            <p:sp>
              <p:nvSpPr>
                <p:cNvPr id="7209" name="Google Shape;7209;p58"/>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58"/>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11" name="Google Shape;7211;p58"/>
            <p:cNvGrpSpPr/>
            <p:nvPr/>
          </p:nvGrpSpPr>
          <p:grpSpPr>
            <a:xfrm>
              <a:off x="3977681" y="3230323"/>
              <a:ext cx="94584" cy="84085"/>
              <a:chOff x="3977681" y="3230323"/>
              <a:chExt cx="94584" cy="84085"/>
            </a:xfrm>
          </p:grpSpPr>
          <p:grpSp>
            <p:nvGrpSpPr>
              <p:cNvPr id="7212" name="Google Shape;7212;p58"/>
              <p:cNvGrpSpPr/>
              <p:nvPr/>
            </p:nvGrpSpPr>
            <p:grpSpPr>
              <a:xfrm>
                <a:off x="4000135" y="3243041"/>
                <a:ext cx="59570" cy="57186"/>
                <a:chOff x="4000135" y="3243041"/>
                <a:chExt cx="59570" cy="57186"/>
              </a:xfrm>
            </p:grpSpPr>
            <p:sp>
              <p:nvSpPr>
                <p:cNvPr id="7213" name="Google Shape;7213;p58"/>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58"/>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58"/>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6" name="Google Shape;7216;p58"/>
              <p:cNvGrpSpPr/>
              <p:nvPr/>
            </p:nvGrpSpPr>
            <p:grpSpPr>
              <a:xfrm>
                <a:off x="3977681" y="3245872"/>
                <a:ext cx="37783" cy="32380"/>
                <a:chOff x="3977681" y="3245872"/>
                <a:chExt cx="37783" cy="32380"/>
              </a:xfrm>
            </p:grpSpPr>
            <p:sp>
              <p:nvSpPr>
                <p:cNvPr id="7217" name="Google Shape;7217;p58"/>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58"/>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9" name="Google Shape;7219;p58"/>
              <p:cNvGrpSpPr/>
              <p:nvPr/>
            </p:nvGrpSpPr>
            <p:grpSpPr>
              <a:xfrm>
                <a:off x="4040860" y="3262672"/>
                <a:ext cx="31405" cy="27001"/>
                <a:chOff x="4040860" y="3262672"/>
                <a:chExt cx="31405" cy="27001"/>
              </a:xfrm>
            </p:grpSpPr>
            <p:sp>
              <p:nvSpPr>
                <p:cNvPr id="7220" name="Google Shape;7220;p58"/>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58"/>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2" name="Google Shape;7222;p58"/>
              <p:cNvGrpSpPr/>
              <p:nvPr/>
            </p:nvGrpSpPr>
            <p:grpSpPr>
              <a:xfrm>
                <a:off x="4021072" y="3230323"/>
                <a:ext cx="31397" cy="26906"/>
                <a:chOff x="4021072" y="3230323"/>
                <a:chExt cx="31397" cy="26906"/>
              </a:xfrm>
            </p:grpSpPr>
            <p:sp>
              <p:nvSpPr>
                <p:cNvPr id="7223" name="Google Shape;7223;p58"/>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58"/>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5" name="Google Shape;7225;p58"/>
              <p:cNvGrpSpPr/>
              <p:nvPr/>
            </p:nvGrpSpPr>
            <p:grpSpPr>
              <a:xfrm>
                <a:off x="4001472" y="3287462"/>
                <a:ext cx="31499" cy="26945"/>
                <a:chOff x="4001472" y="3287462"/>
                <a:chExt cx="31499" cy="26945"/>
              </a:xfrm>
            </p:grpSpPr>
            <p:sp>
              <p:nvSpPr>
                <p:cNvPr id="7226" name="Google Shape;7226;p58"/>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58"/>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28" name="Google Shape;7228;p58"/>
            <p:cNvGrpSpPr/>
            <p:nvPr/>
          </p:nvGrpSpPr>
          <p:grpSpPr>
            <a:xfrm>
              <a:off x="4084715" y="3258865"/>
              <a:ext cx="184961" cy="137268"/>
              <a:chOff x="4084715" y="3258865"/>
              <a:chExt cx="184961" cy="137268"/>
            </a:xfrm>
          </p:grpSpPr>
          <p:grpSp>
            <p:nvGrpSpPr>
              <p:cNvPr id="7229" name="Google Shape;7229;p58"/>
              <p:cNvGrpSpPr/>
              <p:nvPr/>
            </p:nvGrpSpPr>
            <p:grpSpPr>
              <a:xfrm>
                <a:off x="4107453" y="3271583"/>
                <a:ext cx="153470" cy="110275"/>
                <a:chOff x="4107453" y="3271583"/>
                <a:chExt cx="153470" cy="110275"/>
              </a:xfrm>
            </p:grpSpPr>
            <p:sp>
              <p:nvSpPr>
                <p:cNvPr id="7230" name="Google Shape;7230;p58"/>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58"/>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58"/>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58"/>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4" name="Google Shape;7234;p58"/>
              <p:cNvGrpSpPr/>
              <p:nvPr/>
            </p:nvGrpSpPr>
            <p:grpSpPr>
              <a:xfrm>
                <a:off x="4136947" y="3258865"/>
                <a:ext cx="31499" cy="27001"/>
                <a:chOff x="4136947" y="3258865"/>
                <a:chExt cx="31499" cy="27001"/>
              </a:xfrm>
            </p:grpSpPr>
            <p:sp>
              <p:nvSpPr>
                <p:cNvPr id="7235" name="Google Shape;7235;p58"/>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58"/>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7" name="Google Shape;7237;p58"/>
              <p:cNvGrpSpPr/>
              <p:nvPr/>
            </p:nvGrpSpPr>
            <p:grpSpPr>
              <a:xfrm>
                <a:off x="4084715" y="3266478"/>
                <a:ext cx="31468" cy="26898"/>
                <a:chOff x="4084715" y="3266478"/>
                <a:chExt cx="31468" cy="26898"/>
              </a:xfrm>
            </p:grpSpPr>
            <p:sp>
              <p:nvSpPr>
                <p:cNvPr id="7238" name="Google Shape;7238;p58"/>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58"/>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0" name="Google Shape;7240;p58"/>
              <p:cNvGrpSpPr/>
              <p:nvPr/>
            </p:nvGrpSpPr>
            <p:grpSpPr>
              <a:xfrm>
                <a:off x="4159213" y="3279849"/>
                <a:ext cx="31405" cy="26945"/>
                <a:chOff x="4159213" y="3279849"/>
                <a:chExt cx="31405" cy="26945"/>
              </a:xfrm>
            </p:grpSpPr>
            <p:sp>
              <p:nvSpPr>
                <p:cNvPr id="7241" name="Google Shape;7241;p58"/>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58"/>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3" name="Google Shape;7243;p58"/>
              <p:cNvGrpSpPr/>
              <p:nvPr/>
            </p:nvGrpSpPr>
            <p:grpSpPr>
              <a:xfrm>
                <a:off x="4201550" y="3266502"/>
                <a:ext cx="31405" cy="26883"/>
                <a:chOff x="4201550" y="3266502"/>
                <a:chExt cx="31405" cy="26883"/>
              </a:xfrm>
            </p:grpSpPr>
            <p:sp>
              <p:nvSpPr>
                <p:cNvPr id="7244" name="Google Shape;7244;p58"/>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58"/>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6" name="Google Shape;7246;p58"/>
              <p:cNvGrpSpPr/>
              <p:nvPr/>
            </p:nvGrpSpPr>
            <p:grpSpPr>
              <a:xfrm>
                <a:off x="4201550" y="3338278"/>
                <a:ext cx="31405" cy="26930"/>
                <a:chOff x="4201550" y="3338278"/>
                <a:chExt cx="31405" cy="26930"/>
              </a:xfrm>
            </p:grpSpPr>
            <p:sp>
              <p:nvSpPr>
                <p:cNvPr id="7247" name="Google Shape;7247;p58"/>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58"/>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9" name="Google Shape;7249;p58"/>
              <p:cNvGrpSpPr/>
              <p:nvPr/>
            </p:nvGrpSpPr>
            <p:grpSpPr>
              <a:xfrm>
                <a:off x="4238272" y="3369132"/>
                <a:ext cx="31405" cy="27001"/>
                <a:chOff x="4238272" y="3369132"/>
                <a:chExt cx="31405" cy="27001"/>
              </a:xfrm>
            </p:grpSpPr>
            <p:sp>
              <p:nvSpPr>
                <p:cNvPr id="7250" name="Google Shape;7250;p58"/>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58"/>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52" name="Google Shape;7252;p58"/>
            <p:cNvGrpSpPr/>
            <p:nvPr/>
          </p:nvGrpSpPr>
          <p:grpSpPr>
            <a:xfrm>
              <a:off x="4068639" y="3200169"/>
              <a:ext cx="77643" cy="37272"/>
              <a:chOff x="4068639" y="3200169"/>
              <a:chExt cx="77643" cy="37272"/>
            </a:xfrm>
          </p:grpSpPr>
          <p:sp>
            <p:nvSpPr>
              <p:cNvPr id="7253" name="Google Shape;7253;p58"/>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54" name="Google Shape;7254;p58"/>
              <p:cNvGrpSpPr/>
              <p:nvPr/>
            </p:nvGrpSpPr>
            <p:grpSpPr>
              <a:xfrm>
                <a:off x="4114878" y="3200169"/>
                <a:ext cx="31405" cy="26993"/>
                <a:chOff x="4114878" y="3200169"/>
                <a:chExt cx="31405" cy="26993"/>
              </a:xfrm>
            </p:grpSpPr>
            <p:sp>
              <p:nvSpPr>
                <p:cNvPr id="7255" name="Google Shape;7255;p58"/>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58"/>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7" name="Google Shape;7257;p58"/>
              <p:cNvGrpSpPr/>
              <p:nvPr/>
            </p:nvGrpSpPr>
            <p:grpSpPr>
              <a:xfrm>
                <a:off x="4068639" y="3210535"/>
                <a:ext cx="31499" cy="26906"/>
                <a:chOff x="4068639" y="3210535"/>
                <a:chExt cx="31499" cy="26906"/>
              </a:xfrm>
            </p:grpSpPr>
            <p:sp>
              <p:nvSpPr>
                <p:cNvPr id="7258" name="Google Shape;7258;p58"/>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58"/>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60" name="Google Shape;7260;p58"/>
            <p:cNvGrpSpPr/>
            <p:nvPr/>
          </p:nvGrpSpPr>
          <p:grpSpPr>
            <a:xfrm>
              <a:off x="3869702" y="3066935"/>
              <a:ext cx="382664" cy="190294"/>
              <a:chOff x="3869702" y="3066935"/>
              <a:chExt cx="382664" cy="190294"/>
            </a:xfrm>
          </p:grpSpPr>
          <p:grpSp>
            <p:nvGrpSpPr>
              <p:cNvPr id="7261" name="Google Shape;7261;p58"/>
              <p:cNvGrpSpPr/>
              <p:nvPr/>
            </p:nvGrpSpPr>
            <p:grpSpPr>
              <a:xfrm>
                <a:off x="3888633" y="3082351"/>
                <a:ext cx="351172" cy="160698"/>
                <a:chOff x="3888633" y="3082351"/>
                <a:chExt cx="351172" cy="160698"/>
              </a:xfrm>
            </p:grpSpPr>
            <p:sp>
              <p:nvSpPr>
                <p:cNvPr id="7262" name="Google Shape;7262;p58"/>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58"/>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58"/>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58"/>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58"/>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58"/>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8" name="Google Shape;7268;p58"/>
              <p:cNvGrpSpPr/>
              <p:nvPr/>
            </p:nvGrpSpPr>
            <p:grpSpPr>
              <a:xfrm>
                <a:off x="4143703" y="3066935"/>
                <a:ext cx="37783" cy="32357"/>
                <a:chOff x="4143703" y="3066935"/>
                <a:chExt cx="37783" cy="32357"/>
              </a:xfrm>
            </p:grpSpPr>
            <p:sp>
              <p:nvSpPr>
                <p:cNvPr id="7269" name="Google Shape;7269;p58"/>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58"/>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1" name="Google Shape;7271;p58"/>
              <p:cNvGrpSpPr/>
              <p:nvPr/>
            </p:nvGrpSpPr>
            <p:grpSpPr>
              <a:xfrm>
                <a:off x="4044565" y="3103563"/>
                <a:ext cx="37783" cy="32451"/>
                <a:chOff x="4044565" y="3103563"/>
                <a:chExt cx="37783" cy="32451"/>
              </a:xfrm>
            </p:grpSpPr>
            <p:sp>
              <p:nvSpPr>
                <p:cNvPr id="7272" name="Google Shape;7272;p58"/>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58"/>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4" name="Google Shape;7274;p58"/>
              <p:cNvGrpSpPr/>
              <p:nvPr/>
            </p:nvGrpSpPr>
            <p:grpSpPr>
              <a:xfrm>
                <a:off x="4017454" y="3188237"/>
                <a:ext cx="37776" cy="32357"/>
                <a:chOff x="4017454" y="3188237"/>
                <a:chExt cx="37776" cy="32357"/>
              </a:xfrm>
            </p:grpSpPr>
            <p:sp>
              <p:nvSpPr>
                <p:cNvPr id="7275" name="Google Shape;7275;p58"/>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58"/>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7" name="Google Shape;7277;p58"/>
              <p:cNvGrpSpPr/>
              <p:nvPr/>
            </p:nvGrpSpPr>
            <p:grpSpPr>
              <a:xfrm>
                <a:off x="3921548" y="3157509"/>
                <a:ext cx="37783" cy="32357"/>
                <a:chOff x="3921548" y="3157509"/>
                <a:chExt cx="37783" cy="32357"/>
              </a:xfrm>
            </p:grpSpPr>
            <p:sp>
              <p:nvSpPr>
                <p:cNvPr id="7278" name="Google Shape;7278;p58"/>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58"/>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0" name="Google Shape;7280;p58"/>
              <p:cNvGrpSpPr/>
              <p:nvPr/>
            </p:nvGrpSpPr>
            <p:grpSpPr>
              <a:xfrm>
                <a:off x="3939056" y="3211620"/>
                <a:ext cx="37783" cy="32380"/>
                <a:chOff x="3939056" y="3211620"/>
                <a:chExt cx="37783" cy="32380"/>
              </a:xfrm>
            </p:grpSpPr>
            <p:sp>
              <p:nvSpPr>
                <p:cNvPr id="7281" name="Google Shape;7281;p58"/>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58"/>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3" name="Google Shape;7283;p58"/>
              <p:cNvGrpSpPr/>
              <p:nvPr/>
            </p:nvGrpSpPr>
            <p:grpSpPr>
              <a:xfrm>
                <a:off x="4176240" y="3136965"/>
                <a:ext cx="31405" cy="26930"/>
                <a:chOff x="4176240" y="3136965"/>
                <a:chExt cx="31405" cy="26930"/>
              </a:xfrm>
            </p:grpSpPr>
            <p:sp>
              <p:nvSpPr>
                <p:cNvPr id="7284" name="Google Shape;7284;p58"/>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58"/>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6" name="Google Shape;7286;p58"/>
              <p:cNvGrpSpPr/>
              <p:nvPr/>
            </p:nvGrpSpPr>
            <p:grpSpPr>
              <a:xfrm>
                <a:off x="4133148" y="3152593"/>
                <a:ext cx="31499" cy="27001"/>
                <a:chOff x="4133148" y="3152593"/>
                <a:chExt cx="31499" cy="27001"/>
              </a:xfrm>
            </p:grpSpPr>
            <p:sp>
              <p:nvSpPr>
                <p:cNvPr id="7287" name="Google Shape;7287;p58"/>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58"/>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9" name="Google Shape;7289;p58"/>
              <p:cNvGrpSpPr/>
              <p:nvPr/>
            </p:nvGrpSpPr>
            <p:grpSpPr>
              <a:xfrm>
                <a:off x="4220866" y="3073534"/>
                <a:ext cx="31499" cy="26898"/>
                <a:chOff x="4220866" y="3073534"/>
                <a:chExt cx="31499" cy="26898"/>
              </a:xfrm>
            </p:grpSpPr>
            <p:sp>
              <p:nvSpPr>
                <p:cNvPr id="7290" name="Google Shape;7290;p58"/>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58"/>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2" name="Google Shape;7292;p58"/>
              <p:cNvGrpSpPr/>
              <p:nvPr/>
            </p:nvGrpSpPr>
            <p:grpSpPr>
              <a:xfrm>
                <a:off x="3869702" y="3230323"/>
                <a:ext cx="31499" cy="26906"/>
                <a:chOff x="3869702" y="3230323"/>
                <a:chExt cx="31499" cy="26906"/>
              </a:xfrm>
            </p:grpSpPr>
            <p:sp>
              <p:nvSpPr>
                <p:cNvPr id="7293" name="Google Shape;7293;p58"/>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58"/>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95" name="Google Shape;7295;p58"/>
            <p:cNvGrpSpPr/>
            <p:nvPr/>
          </p:nvGrpSpPr>
          <p:grpSpPr>
            <a:xfrm>
              <a:off x="4271383" y="3065882"/>
              <a:ext cx="304556" cy="341663"/>
              <a:chOff x="4271383" y="3065882"/>
              <a:chExt cx="304556" cy="341663"/>
            </a:xfrm>
          </p:grpSpPr>
          <p:grpSp>
            <p:nvGrpSpPr>
              <p:cNvPr id="7296" name="Google Shape;7296;p58"/>
              <p:cNvGrpSpPr/>
              <p:nvPr/>
            </p:nvGrpSpPr>
            <p:grpSpPr>
              <a:xfrm>
                <a:off x="4293838" y="3078639"/>
                <a:ext cx="269353" cy="311973"/>
                <a:chOff x="4293838" y="3078639"/>
                <a:chExt cx="269353" cy="311973"/>
              </a:xfrm>
            </p:grpSpPr>
            <p:sp>
              <p:nvSpPr>
                <p:cNvPr id="7297" name="Google Shape;7297;p58"/>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58"/>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58"/>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58"/>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58"/>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58"/>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58"/>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58"/>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58"/>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58"/>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58"/>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58"/>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58"/>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58"/>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58"/>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58"/>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58"/>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4" name="Google Shape;7314;p58"/>
              <p:cNvGrpSpPr/>
              <p:nvPr/>
            </p:nvGrpSpPr>
            <p:grpSpPr>
              <a:xfrm>
                <a:off x="4538164" y="3342061"/>
                <a:ext cx="37776" cy="32380"/>
                <a:chOff x="4538164" y="3342061"/>
                <a:chExt cx="37776" cy="32380"/>
              </a:xfrm>
            </p:grpSpPr>
            <p:sp>
              <p:nvSpPr>
                <p:cNvPr id="7315" name="Google Shape;7315;p58"/>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58"/>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7" name="Google Shape;7317;p58"/>
              <p:cNvGrpSpPr/>
              <p:nvPr/>
            </p:nvGrpSpPr>
            <p:grpSpPr>
              <a:xfrm>
                <a:off x="4271383" y="3194742"/>
                <a:ext cx="37783" cy="32420"/>
                <a:chOff x="4271383" y="3194742"/>
                <a:chExt cx="37783" cy="32420"/>
              </a:xfrm>
            </p:grpSpPr>
            <p:sp>
              <p:nvSpPr>
                <p:cNvPr id="7318" name="Google Shape;7318;p58"/>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58"/>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0" name="Google Shape;7320;p58"/>
              <p:cNvGrpSpPr/>
              <p:nvPr/>
            </p:nvGrpSpPr>
            <p:grpSpPr>
              <a:xfrm>
                <a:off x="4284416" y="3084058"/>
                <a:ext cx="37783" cy="32357"/>
                <a:chOff x="4284416" y="3084058"/>
                <a:chExt cx="37783" cy="32357"/>
              </a:xfrm>
            </p:grpSpPr>
            <p:sp>
              <p:nvSpPr>
                <p:cNvPr id="7321" name="Google Shape;7321;p58"/>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58"/>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3" name="Google Shape;7323;p58"/>
              <p:cNvGrpSpPr/>
              <p:nvPr/>
            </p:nvGrpSpPr>
            <p:grpSpPr>
              <a:xfrm>
                <a:off x="4478697" y="3297561"/>
                <a:ext cx="37776" cy="32451"/>
                <a:chOff x="4478697" y="3297561"/>
                <a:chExt cx="37776" cy="32451"/>
              </a:xfrm>
            </p:grpSpPr>
            <p:sp>
              <p:nvSpPr>
                <p:cNvPr id="7324" name="Google Shape;7324;p58"/>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58"/>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6" name="Google Shape;7326;p58"/>
              <p:cNvGrpSpPr/>
              <p:nvPr/>
            </p:nvGrpSpPr>
            <p:grpSpPr>
              <a:xfrm>
                <a:off x="4411813" y="3331711"/>
                <a:ext cx="37776" cy="32451"/>
                <a:chOff x="4411813" y="3331711"/>
                <a:chExt cx="37776" cy="32451"/>
              </a:xfrm>
            </p:grpSpPr>
            <p:sp>
              <p:nvSpPr>
                <p:cNvPr id="7327" name="Google Shape;7327;p58"/>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58"/>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9" name="Google Shape;7329;p58"/>
              <p:cNvGrpSpPr/>
              <p:nvPr/>
            </p:nvGrpSpPr>
            <p:grpSpPr>
              <a:xfrm>
                <a:off x="4337984" y="3375188"/>
                <a:ext cx="37776" cy="32357"/>
                <a:chOff x="4337984" y="3375188"/>
                <a:chExt cx="37776" cy="32357"/>
              </a:xfrm>
            </p:grpSpPr>
            <p:sp>
              <p:nvSpPr>
                <p:cNvPr id="7330" name="Google Shape;7330;p58"/>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58"/>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2" name="Google Shape;7332;p58"/>
              <p:cNvGrpSpPr/>
              <p:nvPr/>
            </p:nvGrpSpPr>
            <p:grpSpPr>
              <a:xfrm>
                <a:off x="4494867" y="3090530"/>
                <a:ext cx="37878" cy="32451"/>
                <a:chOff x="4494867" y="3090530"/>
                <a:chExt cx="37878" cy="32451"/>
              </a:xfrm>
            </p:grpSpPr>
            <p:sp>
              <p:nvSpPr>
                <p:cNvPr id="7333" name="Google Shape;7333;p58"/>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58"/>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5" name="Google Shape;7335;p58"/>
              <p:cNvGrpSpPr/>
              <p:nvPr/>
            </p:nvGrpSpPr>
            <p:grpSpPr>
              <a:xfrm>
                <a:off x="4525124" y="3207774"/>
                <a:ext cx="37783" cy="32420"/>
                <a:chOff x="4525124" y="3207774"/>
                <a:chExt cx="37783" cy="32420"/>
              </a:xfrm>
            </p:grpSpPr>
            <p:sp>
              <p:nvSpPr>
                <p:cNvPr id="7336" name="Google Shape;7336;p58"/>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58"/>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8" name="Google Shape;7338;p58"/>
              <p:cNvGrpSpPr/>
              <p:nvPr/>
            </p:nvGrpSpPr>
            <p:grpSpPr>
              <a:xfrm>
                <a:off x="4440544" y="3176479"/>
                <a:ext cx="31499" cy="26898"/>
                <a:chOff x="4440544" y="3176479"/>
                <a:chExt cx="31499" cy="26898"/>
              </a:xfrm>
            </p:grpSpPr>
            <p:sp>
              <p:nvSpPr>
                <p:cNvPr id="7339" name="Google Shape;7339;p58"/>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58"/>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1" name="Google Shape;7341;p58"/>
              <p:cNvGrpSpPr/>
              <p:nvPr/>
            </p:nvGrpSpPr>
            <p:grpSpPr>
              <a:xfrm>
                <a:off x="4350545" y="3156400"/>
                <a:ext cx="31405" cy="27001"/>
                <a:chOff x="4350545" y="3156400"/>
                <a:chExt cx="31405" cy="27001"/>
              </a:xfrm>
            </p:grpSpPr>
            <p:sp>
              <p:nvSpPr>
                <p:cNvPr id="7342" name="Google Shape;7342;p58"/>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58"/>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4" name="Google Shape;7344;p58"/>
              <p:cNvGrpSpPr/>
              <p:nvPr/>
            </p:nvGrpSpPr>
            <p:grpSpPr>
              <a:xfrm>
                <a:off x="4376703" y="3255058"/>
                <a:ext cx="31405" cy="27001"/>
                <a:chOff x="4376703" y="3255058"/>
                <a:chExt cx="31405" cy="27001"/>
              </a:xfrm>
            </p:grpSpPr>
            <p:sp>
              <p:nvSpPr>
                <p:cNvPr id="7345" name="Google Shape;7345;p58"/>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58"/>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7" name="Google Shape;7347;p58"/>
              <p:cNvGrpSpPr/>
              <p:nvPr/>
            </p:nvGrpSpPr>
            <p:grpSpPr>
              <a:xfrm>
                <a:off x="4331322" y="3283656"/>
                <a:ext cx="31405" cy="26945"/>
                <a:chOff x="4331322" y="3283656"/>
                <a:chExt cx="31405" cy="26945"/>
              </a:xfrm>
            </p:grpSpPr>
            <p:sp>
              <p:nvSpPr>
                <p:cNvPr id="7348" name="Google Shape;7348;p58"/>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58"/>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0" name="Google Shape;7350;p58"/>
              <p:cNvGrpSpPr/>
              <p:nvPr/>
            </p:nvGrpSpPr>
            <p:grpSpPr>
              <a:xfrm>
                <a:off x="4380510" y="3065882"/>
                <a:ext cx="31405" cy="26938"/>
                <a:chOff x="4380510" y="3065882"/>
                <a:chExt cx="31405" cy="26938"/>
              </a:xfrm>
            </p:grpSpPr>
            <p:sp>
              <p:nvSpPr>
                <p:cNvPr id="7351" name="Google Shape;7351;p58"/>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58"/>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53" name="Google Shape;7353;p58"/>
            <p:cNvGrpSpPr/>
            <p:nvPr/>
          </p:nvGrpSpPr>
          <p:grpSpPr>
            <a:xfrm>
              <a:off x="4558998" y="3188237"/>
              <a:ext cx="1280131" cy="1052746"/>
              <a:chOff x="4558998" y="3188237"/>
              <a:chExt cx="1280131" cy="1052746"/>
            </a:xfrm>
          </p:grpSpPr>
          <p:sp>
            <p:nvSpPr>
              <p:cNvPr id="7354" name="Google Shape;7354;p58"/>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55" name="Google Shape;7355;p58"/>
              <p:cNvGrpSpPr/>
              <p:nvPr/>
            </p:nvGrpSpPr>
            <p:grpSpPr>
              <a:xfrm>
                <a:off x="4579164" y="3203653"/>
                <a:ext cx="1244833" cy="1020397"/>
                <a:chOff x="4579164" y="3203653"/>
                <a:chExt cx="1244833" cy="1020397"/>
              </a:xfrm>
            </p:grpSpPr>
            <p:sp>
              <p:nvSpPr>
                <p:cNvPr id="7356" name="Google Shape;7356;p58"/>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58"/>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58" name="Google Shape;7358;p58"/>
                <p:cNvGrpSpPr/>
                <p:nvPr/>
              </p:nvGrpSpPr>
              <p:grpSpPr>
                <a:xfrm>
                  <a:off x="4579164" y="3203653"/>
                  <a:ext cx="1244833" cy="1020397"/>
                  <a:chOff x="4579164" y="3203653"/>
                  <a:chExt cx="1244833" cy="1020397"/>
                </a:xfrm>
              </p:grpSpPr>
              <p:sp>
                <p:nvSpPr>
                  <p:cNvPr id="7359" name="Google Shape;7359;p58"/>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58"/>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61" name="Google Shape;7361;p58"/>
                  <p:cNvGrpSpPr/>
                  <p:nvPr/>
                </p:nvGrpSpPr>
                <p:grpSpPr>
                  <a:xfrm>
                    <a:off x="4579164" y="3203653"/>
                    <a:ext cx="1244833" cy="1020397"/>
                    <a:chOff x="4579164" y="3203653"/>
                    <a:chExt cx="1244833" cy="1020397"/>
                  </a:xfrm>
                </p:grpSpPr>
                <p:sp>
                  <p:nvSpPr>
                    <p:cNvPr id="7362" name="Google Shape;7362;p58"/>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58"/>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58"/>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58"/>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58"/>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58"/>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58"/>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58"/>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70" name="Google Shape;7370;p58"/>
                    <p:cNvGrpSpPr/>
                    <p:nvPr/>
                  </p:nvGrpSpPr>
                  <p:grpSpPr>
                    <a:xfrm>
                      <a:off x="4579164" y="3203653"/>
                      <a:ext cx="1244833" cy="1020397"/>
                      <a:chOff x="4579164" y="3203653"/>
                      <a:chExt cx="1244833" cy="1020397"/>
                    </a:xfrm>
                  </p:grpSpPr>
                  <p:sp>
                    <p:nvSpPr>
                      <p:cNvPr id="7371" name="Google Shape;7371;p58"/>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58"/>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58"/>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58"/>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58"/>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58"/>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58"/>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58"/>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58"/>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58"/>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58"/>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58"/>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58"/>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58"/>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85" name="Google Shape;7385;p58"/>
                      <p:cNvGrpSpPr/>
                      <p:nvPr/>
                    </p:nvGrpSpPr>
                    <p:grpSpPr>
                      <a:xfrm>
                        <a:off x="4579164" y="3203653"/>
                        <a:ext cx="1244833" cy="1020397"/>
                        <a:chOff x="4579164" y="3203653"/>
                        <a:chExt cx="1244833" cy="1020397"/>
                      </a:xfrm>
                    </p:grpSpPr>
                    <p:sp>
                      <p:nvSpPr>
                        <p:cNvPr id="7386" name="Google Shape;7386;p58"/>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58"/>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58"/>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58"/>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58"/>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58"/>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58"/>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58"/>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58"/>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58"/>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58"/>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58"/>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58"/>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58"/>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58"/>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58"/>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58"/>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58"/>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58"/>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58"/>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58"/>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58"/>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58"/>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58"/>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10" name="Google Shape;7410;p58"/>
                        <p:cNvGrpSpPr/>
                        <p:nvPr/>
                      </p:nvGrpSpPr>
                      <p:grpSpPr>
                        <a:xfrm>
                          <a:off x="4579164" y="3203653"/>
                          <a:ext cx="1244833" cy="1020397"/>
                          <a:chOff x="4579164" y="3203653"/>
                          <a:chExt cx="1244833" cy="1020397"/>
                        </a:xfrm>
                      </p:grpSpPr>
                      <p:sp>
                        <p:nvSpPr>
                          <p:cNvPr id="7411" name="Google Shape;7411;p58"/>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12" name="Google Shape;7412;p58"/>
                          <p:cNvGrpSpPr/>
                          <p:nvPr/>
                        </p:nvGrpSpPr>
                        <p:grpSpPr>
                          <a:xfrm>
                            <a:off x="4579164" y="3203653"/>
                            <a:ext cx="1244833" cy="1020397"/>
                            <a:chOff x="4579164" y="3203653"/>
                            <a:chExt cx="1244833" cy="1020397"/>
                          </a:xfrm>
                        </p:grpSpPr>
                        <p:sp>
                          <p:nvSpPr>
                            <p:cNvPr id="7413" name="Google Shape;7413;p58"/>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58"/>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58"/>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58"/>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58"/>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58"/>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58"/>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20" name="Google Shape;7420;p58"/>
                            <p:cNvGrpSpPr/>
                            <p:nvPr/>
                          </p:nvGrpSpPr>
                          <p:grpSpPr>
                            <a:xfrm>
                              <a:off x="4579164" y="3203653"/>
                              <a:ext cx="1244833" cy="1020397"/>
                              <a:chOff x="4579164" y="3203653"/>
                              <a:chExt cx="1244833" cy="1020397"/>
                            </a:xfrm>
                          </p:grpSpPr>
                          <p:sp>
                            <p:nvSpPr>
                              <p:cNvPr id="7421" name="Google Shape;7421;p58"/>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58"/>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58"/>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58"/>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58"/>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58"/>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58"/>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58"/>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58"/>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58"/>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58"/>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58"/>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58"/>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34" name="Google Shape;7434;p58"/>
                              <p:cNvGrpSpPr/>
                              <p:nvPr/>
                            </p:nvGrpSpPr>
                            <p:grpSpPr>
                              <a:xfrm>
                                <a:off x="4579164" y="3203653"/>
                                <a:ext cx="1244833" cy="1020397"/>
                                <a:chOff x="4579164" y="3203653"/>
                                <a:chExt cx="1244833" cy="1020397"/>
                              </a:xfrm>
                            </p:grpSpPr>
                            <p:sp>
                              <p:nvSpPr>
                                <p:cNvPr id="7435" name="Google Shape;7435;p58"/>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58"/>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58"/>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58"/>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58"/>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58"/>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58"/>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42" name="Google Shape;7442;p58"/>
                                <p:cNvGrpSpPr/>
                                <p:nvPr/>
                              </p:nvGrpSpPr>
                              <p:grpSpPr>
                                <a:xfrm>
                                  <a:off x="4579164" y="3203653"/>
                                  <a:ext cx="1244833" cy="1020397"/>
                                  <a:chOff x="4579164" y="3203653"/>
                                  <a:chExt cx="1244833" cy="1020397"/>
                                </a:xfrm>
                              </p:grpSpPr>
                              <p:sp>
                                <p:nvSpPr>
                                  <p:cNvPr id="7443" name="Google Shape;7443;p58"/>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58"/>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58"/>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58"/>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58"/>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48" name="Google Shape;7448;p58"/>
                                  <p:cNvGrpSpPr/>
                                  <p:nvPr/>
                                </p:nvGrpSpPr>
                                <p:grpSpPr>
                                  <a:xfrm>
                                    <a:off x="4579164" y="3203653"/>
                                    <a:ext cx="1244833" cy="1020397"/>
                                    <a:chOff x="4579164" y="3203653"/>
                                    <a:chExt cx="1244833" cy="1020397"/>
                                  </a:xfrm>
                                </p:grpSpPr>
                                <p:sp>
                                  <p:nvSpPr>
                                    <p:cNvPr id="7449" name="Google Shape;7449;p58"/>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58"/>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58"/>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58"/>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7453" name="Google Shape;7453;p58"/>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58"/>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58"/>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456" name="Google Shape;7456;p58"/>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7457" name="Google Shape;7457;p58"/>
              <p:cNvGrpSpPr/>
              <p:nvPr/>
            </p:nvGrpSpPr>
            <p:grpSpPr>
              <a:xfrm>
                <a:off x="4595437" y="3598775"/>
                <a:ext cx="37776" cy="32451"/>
                <a:chOff x="4595437" y="3598775"/>
                <a:chExt cx="37776" cy="32451"/>
              </a:xfrm>
            </p:grpSpPr>
            <p:sp>
              <p:nvSpPr>
                <p:cNvPr id="7458" name="Google Shape;7458;p58"/>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58"/>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0" name="Google Shape;7460;p58"/>
              <p:cNvGrpSpPr/>
              <p:nvPr/>
            </p:nvGrpSpPr>
            <p:grpSpPr>
              <a:xfrm>
                <a:off x="4641864" y="3524443"/>
                <a:ext cx="37776" cy="32380"/>
                <a:chOff x="4641864" y="3524443"/>
                <a:chExt cx="37776" cy="32380"/>
              </a:xfrm>
            </p:grpSpPr>
            <p:sp>
              <p:nvSpPr>
                <p:cNvPr id="7461" name="Google Shape;7461;p58"/>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58"/>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3" name="Google Shape;7463;p58"/>
              <p:cNvGrpSpPr/>
              <p:nvPr/>
            </p:nvGrpSpPr>
            <p:grpSpPr>
              <a:xfrm>
                <a:off x="4648431" y="3893901"/>
                <a:ext cx="37776" cy="32357"/>
                <a:chOff x="4648431" y="3893901"/>
                <a:chExt cx="37776" cy="32357"/>
              </a:xfrm>
            </p:grpSpPr>
            <p:sp>
              <p:nvSpPr>
                <p:cNvPr id="7464" name="Google Shape;7464;p58"/>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58"/>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6" name="Google Shape;7466;p58"/>
              <p:cNvGrpSpPr/>
              <p:nvPr/>
            </p:nvGrpSpPr>
            <p:grpSpPr>
              <a:xfrm>
                <a:off x="4567752" y="3722908"/>
                <a:ext cx="37870" cy="32380"/>
                <a:chOff x="4567752" y="3722908"/>
                <a:chExt cx="37870" cy="32380"/>
              </a:xfrm>
            </p:grpSpPr>
            <p:sp>
              <p:nvSpPr>
                <p:cNvPr id="7467" name="Google Shape;7467;p58"/>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58"/>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9" name="Google Shape;7469;p58"/>
              <p:cNvGrpSpPr/>
              <p:nvPr/>
            </p:nvGrpSpPr>
            <p:grpSpPr>
              <a:xfrm>
                <a:off x="4617506" y="3652052"/>
                <a:ext cx="37783" cy="32357"/>
                <a:chOff x="4617506" y="3652052"/>
                <a:chExt cx="37783" cy="32357"/>
              </a:xfrm>
            </p:grpSpPr>
            <p:sp>
              <p:nvSpPr>
                <p:cNvPr id="7470" name="Google Shape;7470;p58"/>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58"/>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2" name="Google Shape;7472;p58"/>
              <p:cNvGrpSpPr/>
              <p:nvPr/>
            </p:nvGrpSpPr>
            <p:grpSpPr>
              <a:xfrm>
                <a:off x="4739005" y="3554149"/>
                <a:ext cx="37870" cy="32357"/>
                <a:chOff x="4739005" y="3554149"/>
                <a:chExt cx="37870" cy="32357"/>
              </a:xfrm>
            </p:grpSpPr>
            <p:sp>
              <p:nvSpPr>
                <p:cNvPr id="7473" name="Google Shape;7473;p58"/>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58"/>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5" name="Google Shape;7475;p58"/>
              <p:cNvGrpSpPr/>
              <p:nvPr/>
            </p:nvGrpSpPr>
            <p:grpSpPr>
              <a:xfrm>
                <a:off x="4806557" y="3630258"/>
                <a:ext cx="37776" cy="32364"/>
                <a:chOff x="4806557" y="3630258"/>
                <a:chExt cx="37776" cy="32364"/>
              </a:xfrm>
            </p:grpSpPr>
            <p:sp>
              <p:nvSpPr>
                <p:cNvPr id="7476" name="Google Shape;7476;p58"/>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58"/>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8" name="Google Shape;7478;p58"/>
              <p:cNvGrpSpPr/>
              <p:nvPr/>
            </p:nvGrpSpPr>
            <p:grpSpPr>
              <a:xfrm>
                <a:off x="4737007" y="4004357"/>
                <a:ext cx="37870" cy="32357"/>
                <a:chOff x="4737007" y="4004357"/>
                <a:chExt cx="37870" cy="32357"/>
              </a:xfrm>
            </p:grpSpPr>
            <p:sp>
              <p:nvSpPr>
                <p:cNvPr id="7479" name="Google Shape;7479;p58"/>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58"/>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1" name="Google Shape;7481;p58"/>
              <p:cNvGrpSpPr/>
              <p:nvPr/>
            </p:nvGrpSpPr>
            <p:grpSpPr>
              <a:xfrm>
                <a:off x="4773634" y="4208627"/>
                <a:ext cx="37776" cy="32357"/>
                <a:chOff x="4773634" y="4208627"/>
                <a:chExt cx="37776" cy="32357"/>
              </a:xfrm>
            </p:grpSpPr>
            <p:sp>
              <p:nvSpPr>
                <p:cNvPr id="7482" name="Google Shape;7482;p58"/>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58"/>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4" name="Google Shape;7484;p58"/>
              <p:cNvGrpSpPr/>
              <p:nvPr/>
            </p:nvGrpSpPr>
            <p:grpSpPr>
              <a:xfrm>
                <a:off x="4888282" y="4074764"/>
                <a:ext cx="37776" cy="32451"/>
                <a:chOff x="4888282" y="4074764"/>
                <a:chExt cx="37776" cy="32451"/>
              </a:xfrm>
            </p:grpSpPr>
            <p:sp>
              <p:nvSpPr>
                <p:cNvPr id="7485" name="Google Shape;7485;p58"/>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58"/>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7" name="Google Shape;7487;p58"/>
              <p:cNvGrpSpPr/>
              <p:nvPr/>
            </p:nvGrpSpPr>
            <p:grpSpPr>
              <a:xfrm>
                <a:off x="4901315" y="3804271"/>
                <a:ext cx="37776" cy="32364"/>
                <a:chOff x="4901315" y="3804271"/>
                <a:chExt cx="37776" cy="32364"/>
              </a:xfrm>
            </p:grpSpPr>
            <p:sp>
              <p:nvSpPr>
                <p:cNvPr id="7488" name="Google Shape;7488;p58"/>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58"/>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0" name="Google Shape;7490;p58"/>
              <p:cNvGrpSpPr/>
              <p:nvPr/>
            </p:nvGrpSpPr>
            <p:grpSpPr>
              <a:xfrm>
                <a:off x="4866394" y="3715035"/>
                <a:ext cx="37846" cy="32357"/>
                <a:chOff x="4866394" y="3715035"/>
                <a:chExt cx="37846" cy="32357"/>
              </a:xfrm>
            </p:grpSpPr>
            <p:sp>
              <p:nvSpPr>
                <p:cNvPr id="7491" name="Google Shape;7491;p58"/>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58"/>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3" name="Google Shape;7493;p58"/>
              <p:cNvGrpSpPr/>
              <p:nvPr/>
            </p:nvGrpSpPr>
            <p:grpSpPr>
              <a:xfrm>
                <a:off x="4979233" y="3839798"/>
                <a:ext cx="37878" cy="32420"/>
                <a:chOff x="4979233" y="3839798"/>
                <a:chExt cx="37878" cy="32420"/>
              </a:xfrm>
            </p:grpSpPr>
            <p:sp>
              <p:nvSpPr>
                <p:cNvPr id="7494" name="Google Shape;7494;p58"/>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58"/>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6" name="Google Shape;7496;p58"/>
              <p:cNvGrpSpPr/>
              <p:nvPr/>
            </p:nvGrpSpPr>
            <p:grpSpPr>
              <a:xfrm>
                <a:off x="4790662" y="3679147"/>
                <a:ext cx="37783" cy="32380"/>
                <a:chOff x="4790662" y="3679147"/>
                <a:chExt cx="37783" cy="32380"/>
              </a:xfrm>
            </p:grpSpPr>
            <p:sp>
              <p:nvSpPr>
                <p:cNvPr id="7497" name="Google Shape;7497;p58"/>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58"/>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9" name="Google Shape;7499;p58"/>
              <p:cNvGrpSpPr/>
              <p:nvPr/>
            </p:nvGrpSpPr>
            <p:grpSpPr>
              <a:xfrm>
                <a:off x="4857263" y="3557861"/>
                <a:ext cx="37776" cy="32357"/>
                <a:chOff x="4857263" y="3557861"/>
                <a:chExt cx="37776" cy="32357"/>
              </a:xfrm>
            </p:grpSpPr>
            <p:sp>
              <p:nvSpPr>
                <p:cNvPr id="7500" name="Google Shape;7500;p58"/>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58"/>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2" name="Google Shape;7502;p58"/>
              <p:cNvGrpSpPr/>
              <p:nvPr/>
            </p:nvGrpSpPr>
            <p:grpSpPr>
              <a:xfrm>
                <a:off x="4883902" y="3648033"/>
                <a:ext cx="37783" cy="32380"/>
                <a:chOff x="4883902" y="3648033"/>
                <a:chExt cx="37783" cy="32380"/>
              </a:xfrm>
            </p:grpSpPr>
            <p:sp>
              <p:nvSpPr>
                <p:cNvPr id="7503" name="Google Shape;7503;p58"/>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58"/>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5" name="Google Shape;7505;p58"/>
              <p:cNvGrpSpPr/>
              <p:nvPr/>
            </p:nvGrpSpPr>
            <p:grpSpPr>
              <a:xfrm>
                <a:off x="4907780" y="3347220"/>
                <a:ext cx="37878" cy="32357"/>
                <a:chOff x="4907780" y="3347220"/>
                <a:chExt cx="37878" cy="32357"/>
              </a:xfrm>
            </p:grpSpPr>
            <p:sp>
              <p:nvSpPr>
                <p:cNvPr id="7506" name="Google Shape;7506;p58"/>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58"/>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8" name="Google Shape;7508;p58"/>
              <p:cNvGrpSpPr/>
              <p:nvPr/>
            </p:nvGrpSpPr>
            <p:grpSpPr>
              <a:xfrm>
                <a:off x="5065048" y="3738150"/>
                <a:ext cx="37783" cy="32364"/>
                <a:chOff x="5065048" y="3738150"/>
                <a:chExt cx="37783" cy="32364"/>
              </a:xfrm>
            </p:grpSpPr>
            <p:sp>
              <p:nvSpPr>
                <p:cNvPr id="7509" name="Google Shape;7509;p58"/>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58"/>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1" name="Google Shape;7511;p58"/>
              <p:cNvGrpSpPr/>
              <p:nvPr/>
            </p:nvGrpSpPr>
            <p:grpSpPr>
              <a:xfrm>
                <a:off x="5071616" y="3284615"/>
                <a:ext cx="37783" cy="32357"/>
                <a:chOff x="5071616" y="3284615"/>
                <a:chExt cx="37783" cy="32357"/>
              </a:xfrm>
            </p:grpSpPr>
            <p:sp>
              <p:nvSpPr>
                <p:cNvPr id="7512" name="Google Shape;7512;p58"/>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58"/>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4" name="Google Shape;7514;p58"/>
              <p:cNvGrpSpPr/>
              <p:nvPr/>
            </p:nvGrpSpPr>
            <p:grpSpPr>
              <a:xfrm>
                <a:off x="5389291" y="3759921"/>
                <a:ext cx="37783" cy="32380"/>
                <a:chOff x="5389291" y="3759921"/>
                <a:chExt cx="37783" cy="32380"/>
              </a:xfrm>
            </p:grpSpPr>
            <p:sp>
              <p:nvSpPr>
                <p:cNvPr id="7515" name="Google Shape;7515;p58"/>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58"/>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7" name="Google Shape;7517;p58"/>
              <p:cNvGrpSpPr/>
              <p:nvPr/>
            </p:nvGrpSpPr>
            <p:grpSpPr>
              <a:xfrm>
                <a:off x="5431534" y="3632932"/>
                <a:ext cx="37878" cy="32451"/>
                <a:chOff x="5431534" y="3632932"/>
                <a:chExt cx="37878" cy="32451"/>
              </a:xfrm>
            </p:grpSpPr>
            <p:sp>
              <p:nvSpPr>
                <p:cNvPr id="7518" name="Google Shape;7518;p58"/>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58"/>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0" name="Google Shape;7520;p58"/>
              <p:cNvGrpSpPr/>
              <p:nvPr/>
            </p:nvGrpSpPr>
            <p:grpSpPr>
              <a:xfrm>
                <a:off x="5540755" y="3544829"/>
                <a:ext cx="37783" cy="32357"/>
                <a:chOff x="5540755" y="3544829"/>
                <a:chExt cx="37783" cy="32357"/>
              </a:xfrm>
            </p:grpSpPr>
            <p:sp>
              <p:nvSpPr>
                <p:cNvPr id="7521" name="Google Shape;7521;p58"/>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58"/>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3" name="Google Shape;7523;p58"/>
              <p:cNvGrpSpPr/>
              <p:nvPr/>
            </p:nvGrpSpPr>
            <p:grpSpPr>
              <a:xfrm>
                <a:off x="5579293" y="3412107"/>
                <a:ext cx="37776" cy="32357"/>
                <a:chOff x="5579293" y="3412107"/>
                <a:chExt cx="37776" cy="32357"/>
              </a:xfrm>
            </p:grpSpPr>
            <p:sp>
              <p:nvSpPr>
                <p:cNvPr id="7524" name="Google Shape;7524;p58"/>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58"/>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6" name="Google Shape;7526;p58"/>
              <p:cNvGrpSpPr/>
              <p:nvPr/>
            </p:nvGrpSpPr>
            <p:grpSpPr>
              <a:xfrm>
                <a:off x="5801346" y="3284615"/>
                <a:ext cx="37783" cy="32357"/>
                <a:chOff x="5801346" y="3284615"/>
                <a:chExt cx="37783" cy="32357"/>
              </a:xfrm>
            </p:grpSpPr>
            <p:sp>
              <p:nvSpPr>
                <p:cNvPr id="7527" name="Google Shape;7527;p58"/>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58"/>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9" name="Google Shape;7529;p58"/>
              <p:cNvGrpSpPr/>
              <p:nvPr/>
            </p:nvGrpSpPr>
            <p:grpSpPr>
              <a:xfrm>
                <a:off x="5763578" y="3399067"/>
                <a:ext cx="37776" cy="32364"/>
                <a:chOff x="5763578" y="3399067"/>
                <a:chExt cx="37776" cy="32364"/>
              </a:xfrm>
            </p:grpSpPr>
            <p:sp>
              <p:nvSpPr>
                <p:cNvPr id="7530" name="Google Shape;7530;p58"/>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58"/>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2" name="Google Shape;7532;p58"/>
              <p:cNvGrpSpPr/>
              <p:nvPr/>
            </p:nvGrpSpPr>
            <p:grpSpPr>
              <a:xfrm>
                <a:off x="5395858" y="3230952"/>
                <a:ext cx="37776" cy="32364"/>
                <a:chOff x="5395858" y="3230952"/>
                <a:chExt cx="37776" cy="32364"/>
              </a:xfrm>
            </p:grpSpPr>
            <p:sp>
              <p:nvSpPr>
                <p:cNvPr id="7533" name="Google Shape;7533;p58"/>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58"/>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5" name="Google Shape;7535;p58"/>
              <p:cNvGrpSpPr/>
              <p:nvPr/>
            </p:nvGrpSpPr>
            <p:grpSpPr>
              <a:xfrm>
                <a:off x="5264088" y="3188237"/>
                <a:ext cx="37776" cy="32357"/>
                <a:chOff x="5264088" y="3188237"/>
                <a:chExt cx="37776" cy="32357"/>
              </a:xfrm>
            </p:grpSpPr>
            <p:sp>
              <p:nvSpPr>
                <p:cNvPr id="7536" name="Google Shape;7536;p58"/>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58"/>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8" name="Google Shape;7538;p58"/>
              <p:cNvGrpSpPr/>
              <p:nvPr/>
            </p:nvGrpSpPr>
            <p:grpSpPr>
              <a:xfrm>
                <a:off x="5585758" y="3237425"/>
                <a:ext cx="37878" cy="32357"/>
                <a:chOff x="5585758" y="3237425"/>
                <a:chExt cx="37878" cy="32357"/>
              </a:xfrm>
            </p:grpSpPr>
            <p:sp>
              <p:nvSpPr>
                <p:cNvPr id="7539" name="Google Shape;7539;p58"/>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58"/>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1" name="Google Shape;7541;p58"/>
              <p:cNvGrpSpPr/>
              <p:nvPr/>
            </p:nvGrpSpPr>
            <p:grpSpPr>
              <a:xfrm>
                <a:off x="4874196" y="3291088"/>
                <a:ext cx="37878" cy="32451"/>
                <a:chOff x="4874196" y="3291088"/>
                <a:chExt cx="37878" cy="32451"/>
              </a:xfrm>
            </p:grpSpPr>
            <p:sp>
              <p:nvSpPr>
                <p:cNvPr id="7542" name="Google Shape;7542;p58"/>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58"/>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4" name="Google Shape;7544;p58"/>
              <p:cNvGrpSpPr/>
              <p:nvPr/>
            </p:nvGrpSpPr>
            <p:grpSpPr>
              <a:xfrm>
                <a:off x="5197770" y="3785466"/>
                <a:ext cx="37783" cy="32427"/>
                <a:chOff x="5197770" y="3785466"/>
                <a:chExt cx="37783" cy="32427"/>
              </a:xfrm>
            </p:grpSpPr>
            <p:sp>
              <p:nvSpPr>
                <p:cNvPr id="7545" name="Google Shape;7545;p58"/>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58"/>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7" name="Google Shape;7547;p58"/>
              <p:cNvGrpSpPr/>
              <p:nvPr/>
            </p:nvGrpSpPr>
            <p:grpSpPr>
              <a:xfrm>
                <a:off x="5177699" y="3492117"/>
                <a:ext cx="37776" cy="32357"/>
                <a:chOff x="5177699" y="3492117"/>
                <a:chExt cx="37776" cy="32357"/>
              </a:xfrm>
            </p:grpSpPr>
            <p:sp>
              <p:nvSpPr>
                <p:cNvPr id="7548" name="Google Shape;7548;p58"/>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58"/>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0" name="Google Shape;7550;p58"/>
              <p:cNvGrpSpPr/>
              <p:nvPr/>
            </p:nvGrpSpPr>
            <p:grpSpPr>
              <a:xfrm>
                <a:off x="5349431" y="3622346"/>
                <a:ext cx="37870" cy="32380"/>
                <a:chOff x="5349431" y="3622346"/>
                <a:chExt cx="37870" cy="32380"/>
              </a:xfrm>
            </p:grpSpPr>
            <p:sp>
              <p:nvSpPr>
                <p:cNvPr id="7551" name="Google Shape;7551;p58"/>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58"/>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3" name="Google Shape;7553;p58"/>
              <p:cNvGrpSpPr/>
              <p:nvPr/>
            </p:nvGrpSpPr>
            <p:grpSpPr>
              <a:xfrm>
                <a:off x="5068855" y="3563980"/>
                <a:ext cx="53954" cy="46223"/>
                <a:chOff x="5068855" y="3563980"/>
                <a:chExt cx="53954" cy="46223"/>
              </a:xfrm>
            </p:grpSpPr>
            <p:sp>
              <p:nvSpPr>
                <p:cNvPr id="7554" name="Google Shape;7554;p58"/>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58"/>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6" name="Google Shape;7556;p58"/>
              <p:cNvGrpSpPr/>
              <p:nvPr/>
            </p:nvGrpSpPr>
            <p:grpSpPr>
              <a:xfrm>
                <a:off x="5037654" y="3392507"/>
                <a:ext cx="37870" cy="32451"/>
                <a:chOff x="5037654" y="3392507"/>
                <a:chExt cx="37870" cy="32451"/>
              </a:xfrm>
            </p:grpSpPr>
            <p:sp>
              <p:nvSpPr>
                <p:cNvPr id="7557" name="Google Shape;7557;p58"/>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58"/>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9" name="Google Shape;7559;p58"/>
              <p:cNvGrpSpPr/>
              <p:nvPr/>
            </p:nvGrpSpPr>
            <p:grpSpPr>
              <a:xfrm>
                <a:off x="5456560" y="3368629"/>
                <a:ext cx="37870" cy="32451"/>
                <a:chOff x="5456560" y="3368629"/>
                <a:chExt cx="37870" cy="32451"/>
              </a:xfrm>
            </p:grpSpPr>
            <p:sp>
              <p:nvSpPr>
                <p:cNvPr id="7560" name="Google Shape;7560;p58"/>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58"/>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2" name="Google Shape;7562;p58"/>
              <p:cNvGrpSpPr/>
              <p:nvPr/>
            </p:nvGrpSpPr>
            <p:grpSpPr>
              <a:xfrm>
                <a:off x="4755749" y="3501516"/>
                <a:ext cx="46246" cy="39608"/>
                <a:chOff x="4755749" y="3501516"/>
                <a:chExt cx="46246" cy="39608"/>
              </a:xfrm>
            </p:grpSpPr>
            <p:sp>
              <p:nvSpPr>
                <p:cNvPr id="7563" name="Google Shape;7563;p58"/>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58"/>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5" name="Google Shape;7565;p58"/>
              <p:cNvGrpSpPr/>
              <p:nvPr/>
            </p:nvGrpSpPr>
            <p:grpSpPr>
              <a:xfrm>
                <a:off x="4681346" y="3485582"/>
                <a:ext cx="37783" cy="32427"/>
                <a:chOff x="4681346" y="3485582"/>
                <a:chExt cx="37783" cy="32427"/>
              </a:xfrm>
            </p:grpSpPr>
            <p:sp>
              <p:nvSpPr>
                <p:cNvPr id="7566" name="Google Shape;7566;p58"/>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58"/>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8" name="Google Shape;7568;p58"/>
              <p:cNvGrpSpPr/>
              <p:nvPr/>
            </p:nvGrpSpPr>
            <p:grpSpPr>
              <a:xfrm>
                <a:off x="4767067" y="3291088"/>
                <a:ext cx="37878" cy="32451"/>
                <a:chOff x="4767067" y="3291088"/>
                <a:chExt cx="37878" cy="32451"/>
              </a:xfrm>
            </p:grpSpPr>
            <p:sp>
              <p:nvSpPr>
                <p:cNvPr id="7569" name="Google Shape;7569;p58"/>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58"/>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1" name="Google Shape;7571;p58"/>
              <p:cNvGrpSpPr/>
              <p:nvPr/>
            </p:nvGrpSpPr>
            <p:grpSpPr>
              <a:xfrm>
                <a:off x="4687819" y="3405539"/>
                <a:ext cx="37776" cy="32451"/>
                <a:chOff x="4687819" y="3405539"/>
                <a:chExt cx="37776" cy="32451"/>
              </a:xfrm>
            </p:grpSpPr>
            <p:sp>
              <p:nvSpPr>
                <p:cNvPr id="7572" name="Google Shape;7572;p58"/>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58"/>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4" name="Google Shape;7574;p58"/>
              <p:cNvGrpSpPr/>
              <p:nvPr/>
            </p:nvGrpSpPr>
            <p:grpSpPr>
              <a:xfrm>
                <a:off x="4923101" y="3444809"/>
                <a:ext cx="52813" cy="45318"/>
                <a:chOff x="4923101" y="3444809"/>
                <a:chExt cx="52813" cy="45318"/>
              </a:xfrm>
            </p:grpSpPr>
            <p:sp>
              <p:nvSpPr>
                <p:cNvPr id="7575" name="Google Shape;7575;p58"/>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58"/>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7" name="Google Shape;7577;p58"/>
              <p:cNvGrpSpPr/>
              <p:nvPr/>
            </p:nvGrpSpPr>
            <p:grpSpPr>
              <a:xfrm>
                <a:off x="4846040" y="3654750"/>
                <a:ext cx="31405" cy="26993"/>
                <a:chOff x="4846040" y="3654750"/>
                <a:chExt cx="31405" cy="26993"/>
              </a:xfrm>
            </p:grpSpPr>
            <p:sp>
              <p:nvSpPr>
                <p:cNvPr id="7578" name="Google Shape;7578;p58"/>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58"/>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0" name="Google Shape;7580;p58"/>
              <p:cNvGrpSpPr/>
              <p:nvPr/>
            </p:nvGrpSpPr>
            <p:grpSpPr>
              <a:xfrm>
                <a:off x="4925673" y="3691700"/>
                <a:ext cx="40253" cy="34472"/>
                <a:chOff x="4925673" y="3691700"/>
                <a:chExt cx="40253" cy="34472"/>
              </a:xfrm>
            </p:grpSpPr>
            <p:sp>
              <p:nvSpPr>
                <p:cNvPr id="7581" name="Google Shape;7581;p58"/>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58"/>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3" name="Google Shape;7583;p58"/>
              <p:cNvGrpSpPr/>
              <p:nvPr/>
            </p:nvGrpSpPr>
            <p:grpSpPr>
              <a:xfrm>
                <a:off x="4894653" y="3740848"/>
                <a:ext cx="31405" cy="26906"/>
                <a:chOff x="4894653" y="3740848"/>
                <a:chExt cx="31405" cy="26906"/>
              </a:xfrm>
            </p:grpSpPr>
            <p:sp>
              <p:nvSpPr>
                <p:cNvPr id="7584" name="Google Shape;7584;p58"/>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58"/>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6" name="Google Shape;7586;p58"/>
              <p:cNvGrpSpPr/>
              <p:nvPr/>
            </p:nvGrpSpPr>
            <p:grpSpPr>
              <a:xfrm>
                <a:off x="4962300" y="3696348"/>
                <a:ext cx="38255" cy="32773"/>
                <a:chOff x="4962300" y="3696348"/>
                <a:chExt cx="38255" cy="32773"/>
              </a:xfrm>
            </p:grpSpPr>
            <p:sp>
              <p:nvSpPr>
                <p:cNvPr id="7587" name="Google Shape;7587;p58"/>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58"/>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9" name="Google Shape;7589;p58"/>
              <p:cNvGrpSpPr/>
              <p:nvPr/>
            </p:nvGrpSpPr>
            <p:grpSpPr>
              <a:xfrm>
                <a:off x="4980185" y="3743349"/>
                <a:ext cx="31499" cy="26969"/>
                <a:chOff x="4980185" y="3743349"/>
                <a:chExt cx="31499" cy="26969"/>
              </a:xfrm>
            </p:grpSpPr>
            <p:sp>
              <p:nvSpPr>
                <p:cNvPr id="7590" name="Google Shape;7590;p58"/>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58"/>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2" name="Google Shape;7592;p58"/>
              <p:cNvGrpSpPr/>
              <p:nvPr/>
            </p:nvGrpSpPr>
            <p:grpSpPr>
              <a:xfrm>
                <a:off x="5013768" y="3734312"/>
                <a:ext cx="31499" cy="26969"/>
                <a:chOff x="5013768" y="3734312"/>
                <a:chExt cx="31499" cy="26969"/>
              </a:xfrm>
            </p:grpSpPr>
            <p:sp>
              <p:nvSpPr>
                <p:cNvPr id="7593" name="Google Shape;7593;p58"/>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58"/>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5" name="Google Shape;7595;p58"/>
              <p:cNvGrpSpPr/>
              <p:nvPr/>
            </p:nvGrpSpPr>
            <p:grpSpPr>
              <a:xfrm>
                <a:off x="5036703" y="3764545"/>
                <a:ext cx="31499" cy="26898"/>
                <a:chOff x="5036703" y="3764545"/>
                <a:chExt cx="31499" cy="26898"/>
              </a:xfrm>
            </p:grpSpPr>
            <p:sp>
              <p:nvSpPr>
                <p:cNvPr id="7596" name="Google Shape;7596;p58"/>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58"/>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8" name="Google Shape;7598;p58"/>
              <p:cNvGrpSpPr/>
              <p:nvPr/>
            </p:nvGrpSpPr>
            <p:grpSpPr>
              <a:xfrm>
                <a:off x="4953546" y="3768352"/>
                <a:ext cx="31405" cy="26898"/>
                <a:chOff x="4953546" y="3768352"/>
                <a:chExt cx="31405" cy="26898"/>
              </a:xfrm>
            </p:grpSpPr>
            <p:sp>
              <p:nvSpPr>
                <p:cNvPr id="7599" name="Google Shape;7599;p58"/>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58"/>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1" name="Google Shape;7601;p58"/>
              <p:cNvGrpSpPr/>
              <p:nvPr/>
            </p:nvGrpSpPr>
            <p:grpSpPr>
              <a:xfrm>
                <a:off x="4964770" y="3814016"/>
                <a:ext cx="31499" cy="26993"/>
                <a:chOff x="4964770" y="3814016"/>
                <a:chExt cx="31499" cy="26993"/>
              </a:xfrm>
            </p:grpSpPr>
            <p:sp>
              <p:nvSpPr>
                <p:cNvPr id="7602" name="Google Shape;7602;p58"/>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58"/>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4" name="Google Shape;7604;p58"/>
              <p:cNvGrpSpPr/>
              <p:nvPr/>
            </p:nvGrpSpPr>
            <p:grpSpPr>
              <a:xfrm>
                <a:off x="4923290" y="3800504"/>
                <a:ext cx="31468" cy="26898"/>
                <a:chOff x="4923290" y="3800504"/>
                <a:chExt cx="31468" cy="26898"/>
              </a:xfrm>
            </p:grpSpPr>
            <p:sp>
              <p:nvSpPr>
                <p:cNvPr id="7605" name="Google Shape;7605;p58"/>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58"/>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7" name="Google Shape;7607;p58"/>
              <p:cNvGrpSpPr/>
              <p:nvPr/>
            </p:nvGrpSpPr>
            <p:grpSpPr>
              <a:xfrm>
                <a:off x="5108534" y="3650943"/>
                <a:ext cx="31405" cy="26993"/>
                <a:chOff x="5108534" y="3650943"/>
                <a:chExt cx="31405" cy="26993"/>
              </a:xfrm>
            </p:grpSpPr>
            <p:sp>
              <p:nvSpPr>
                <p:cNvPr id="7608" name="Google Shape;7608;p58"/>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58"/>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0" name="Google Shape;7610;p58"/>
              <p:cNvGrpSpPr/>
              <p:nvPr/>
            </p:nvGrpSpPr>
            <p:grpSpPr>
              <a:xfrm>
                <a:off x="5119380" y="3760739"/>
                <a:ext cx="31499" cy="26993"/>
                <a:chOff x="5119380" y="3760739"/>
                <a:chExt cx="31499" cy="26993"/>
              </a:xfrm>
            </p:grpSpPr>
            <p:sp>
              <p:nvSpPr>
                <p:cNvPr id="7611" name="Google Shape;7611;p58"/>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58"/>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3" name="Google Shape;7613;p58"/>
              <p:cNvGrpSpPr/>
              <p:nvPr/>
            </p:nvGrpSpPr>
            <p:grpSpPr>
              <a:xfrm>
                <a:off x="5119380" y="3788235"/>
                <a:ext cx="31499" cy="26993"/>
                <a:chOff x="5119380" y="3788235"/>
                <a:chExt cx="31499" cy="26993"/>
              </a:xfrm>
            </p:grpSpPr>
            <p:sp>
              <p:nvSpPr>
                <p:cNvPr id="7614" name="Google Shape;7614;p58"/>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58"/>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6" name="Google Shape;7616;p58"/>
              <p:cNvGrpSpPr/>
              <p:nvPr/>
            </p:nvGrpSpPr>
            <p:grpSpPr>
              <a:xfrm>
                <a:off x="5158005" y="3875284"/>
                <a:ext cx="31405" cy="27001"/>
                <a:chOff x="5158005" y="3875284"/>
                <a:chExt cx="31405" cy="27001"/>
              </a:xfrm>
            </p:grpSpPr>
            <p:sp>
              <p:nvSpPr>
                <p:cNvPr id="7617" name="Google Shape;7617;p58"/>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58"/>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9" name="Google Shape;7619;p58"/>
              <p:cNvGrpSpPr/>
              <p:nvPr/>
            </p:nvGrpSpPr>
            <p:grpSpPr>
              <a:xfrm>
                <a:off x="5233163" y="3764545"/>
                <a:ext cx="31499" cy="26898"/>
                <a:chOff x="5233163" y="3764545"/>
                <a:chExt cx="31499" cy="26898"/>
              </a:xfrm>
            </p:grpSpPr>
            <p:sp>
              <p:nvSpPr>
                <p:cNvPr id="7620" name="Google Shape;7620;p58"/>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58"/>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2" name="Google Shape;7622;p58"/>
              <p:cNvGrpSpPr/>
              <p:nvPr/>
            </p:nvGrpSpPr>
            <p:grpSpPr>
              <a:xfrm>
                <a:off x="5276168" y="3805545"/>
                <a:ext cx="31499" cy="26906"/>
                <a:chOff x="5276168" y="3805545"/>
                <a:chExt cx="31499" cy="26906"/>
              </a:xfrm>
            </p:grpSpPr>
            <p:sp>
              <p:nvSpPr>
                <p:cNvPr id="7623" name="Google Shape;7623;p58"/>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58"/>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5" name="Google Shape;7625;p58"/>
              <p:cNvGrpSpPr/>
              <p:nvPr/>
            </p:nvGrpSpPr>
            <p:grpSpPr>
              <a:xfrm>
                <a:off x="5294053" y="3851933"/>
                <a:ext cx="31405" cy="26945"/>
                <a:chOff x="5294053" y="3851933"/>
                <a:chExt cx="31405" cy="26945"/>
              </a:xfrm>
            </p:grpSpPr>
            <p:sp>
              <p:nvSpPr>
                <p:cNvPr id="7626" name="Google Shape;7626;p58"/>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58"/>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8" name="Google Shape;7628;p58"/>
              <p:cNvGrpSpPr/>
              <p:nvPr/>
            </p:nvGrpSpPr>
            <p:grpSpPr>
              <a:xfrm>
                <a:off x="5341723" y="3851902"/>
                <a:ext cx="31405" cy="26977"/>
                <a:chOff x="5341723" y="3851902"/>
                <a:chExt cx="31405" cy="26977"/>
              </a:xfrm>
            </p:grpSpPr>
            <p:sp>
              <p:nvSpPr>
                <p:cNvPr id="7629" name="Google Shape;7629;p58"/>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58"/>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1" name="Google Shape;7631;p58"/>
              <p:cNvGrpSpPr/>
              <p:nvPr/>
            </p:nvGrpSpPr>
            <p:grpSpPr>
              <a:xfrm>
                <a:off x="5054871" y="3507855"/>
                <a:ext cx="31405" cy="26993"/>
                <a:chOff x="5054871" y="3507855"/>
                <a:chExt cx="31405" cy="26993"/>
              </a:xfrm>
            </p:grpSpPr>
            <p:sp>
              <p:nvSpPr>
                <p:cNvPr id="7632" name="Google Shape;7632;p58"/>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58"/>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4" name="Google Shape;7634;p58"/>
              <p:cNvGrpSpPr/>
              <p:nvPr/>
            </p:nvGrpSpPr>
            <p:grpSpPr>
              <a:xfrm>
                <a:off x="4876579" y="3675325"/>
                <a:ext cx="31405" cy="26969"/>
                <a:chOff x="4876579" y="3675325"/>
                <a:chExt cx="31405" cy="26969"/>
              </a:xfrm>
            </p:grpSpPr>
            <p:sp>
              <p:nvSpPr>
                <p:cNvPr id="7635" name="Google Shape;7635;p58"/>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58"/>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7" name="Google Shape;7637;p58"/>
              <p:cNvGrpSpPr/>
              <p:nvPr/>
            </p:nvGrpSpPr>
            <p:grpSpPr>
              <a:xfrm>
                <a:off x="4842233" y="3688333"/>
                <a:ext cx="31405" cy="26993"/>
                <a:chOff x="4842233" y="3688333"/>
                <a:chExt cx="31405" cy="26993"/>
              </a:xfrm>
            </p:grpSpPr>
            <p:sp>
              <p:nvSpPr>
                <p:cNvPr id="7638" name="Google Shape;7638;p58"/>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58"/>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0" name="Google Shape;7640;p58"/>
              <p:cNvGrpSpPr/>
              <p:nvPr/>
            </p:nvGrpSpPr>
            <p:grpSpPr>
              <a:xfrm>
                <a:off x="5187876" y="3608032"/>
                <a:ext cx="31405" cy="27001"/>
                <a:chOff x="5187876" y="3608032"/>
                <a:chExt cx="31405" cy="27001"/>
              </a:xfrm>
            </p:grpSpPr>
            <p:sp>
              <p:nvSpPr>
                <p:cNvPr id="7641" name="Google Shape;7641;p58"/>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58"/>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43" name="Google Shape;7643;p58"/>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58"/>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45" name="Google Shape;7645;p58"/>
              <p:cNvGrpSpPr/>
              <p:nvPr/>
            </p:nvGrpSpPr>
            <p:grpSpPr>
              <a:xfrm>
                <a:off x="5269224" y="3304167"/>
                <a:ext cx="40253" cy="34402"/>
                <a:chOff x="5269224" y="3304167"/>
                <a:chExt cx="40253" cy="34402"/>
              </a:xfrm>
            </p:grpSpPr>
            <p:sp>
              <p:nvSpPr>
                <p:cNvPr id="7646" name="Google Shape;7646;p58"/>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58"/>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8" name="Google Shape;7648;p58"/>
              <p:cNvGrpSpPr/>
              <p:nvPr/>
            </p:nvGrpSpPr>
            <p:grpSpPr>
              <a:xfrm>
                <a:off x="5327354" y="3476615"/>
                <a:ext cx="49864" cy="42723"/>
                <a:chOff x="5327354" y="3476615"/>
                <a:chExt cx="49864" cy="42723"/>
              </a:xfrm>
            </p:grpSpPr>
            <p:sp>
              <p:nvSpPr>
                <p:cNvPr id="7649" name="Google Shape;7649;p58"/>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58"/>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51" name="Google Shape;7651;p58"/>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58"/>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53" name="Google Shape;7653;p58"/>
              <p:cNvGrpSpPr/>
              <p:nvPr/>
            </p:nvGrpSpPr>
            <p:grpSpPr>
              <a:xfrm>
                <a:off x="5341723" y="3775957"/>
                <a:ext cx="31405" cy="26898"/>
                <a:chOff x="5341723" y="3775957"/>
                <a:chExt cx="31405" cy="26898"/>
              </a:xfrm>
            </p:grpSpPr>
            <p:sp>
              <p:nvSpPr>
                <p:cNvPr id="7654" name="Google Shape;7654;p58"/>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58"/>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6" name="Google Shape;7656;p58"/>
              <p:cNvGrpSpPr/>
              <p:nvPr/>
            </p:nvGrpSpPr>
            <p:grpSpPr>
              <a:xfrm>
                <a:off x="5439053" y="3699274"/>
                <a:ext cx="31405" cy="26898"/>
                <a:chOff x="5439053" y="3699274"/>
                <a:chExt cx="31405" cy="26898"/>
              </a:xfrm>
            </p:grpSpPr>
            <p:sp>
              <p:nvSpPr>
                <p:cNvPr id="7657" name="Google Shape;7657;p58"/>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58"/>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9" name="Google Shape;7659;p58"/>
              <p:cNvGrpSpPr/>
              <p:nvPr/>
            </p:nvGrpSpPr>
            <p:grpSpPr>
              <a:xfrm>
                <a:off x="5412414" y="3622307"/>
                <a:ext cx="31499" cy="26993"/>
                <a:chOff x="5412414" y="3622307"/>
                <a:chExt cx="31499" cy="26993"/>
              </a:xfrm>
            </p:grpSpPr>
            <p:sp>
              <p:nvSpPr>
                <p:cNvPr id="7660" name="Google Shape;7660;p58"/>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58"/>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2" name="Google Shape;7662;p58"/>
              <p:cNvGrpSpPr/>
              <p:nvPr/>
            </p:nvGrpSpPr>
            <p:grpSpPr>
              <a:xfrm>
                <a:off x="5476254" y="3473949"/>
                <a:ext cx="26835" cy="26930"/>
                <a:chOff x="5476254" y="3473949"/>
                <a:chExt cx="26835" cy="26930"/>
              </a:xfrm>
            </p:grpSpPr>
            <p:sp>
              <p:nvSpPr>
                <p:cNvPr id="7663" name="Google Shape;7663;p58"/>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58"/>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5" name="Google Shape;7665;p58"/>
              <p:cNvGrpSpPr/>
              <p:nvPr/>
            </p:nvGrpSpPr>
            <p:grpSpPr>
              <a:xfrm>
                <a:off x="5564547" y="3481594"/>
                <a:ext cx="31397" cy="26898"/>
                <a:chOff x="5564547" y="3481594"/>
                <a:chExt cx="31397" cy="26898"/>
              </a:xfrm>
            </p:grpSpPr>
            <p:sp>
              <p:nvSpPr>
                <p:cNvPr id="7666" name="Google Shape;7666;p58"/>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58"/>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8" name="Google Shape;7668;p58"/>
              <p:cNvGrpSpPr/>
              <p:nvPr/>
            </p:nvGrpSpPr>
            <p:grpSpPr>
              <a:xfrm>
                <a:off x="5534101" y="3470174"/>
                <a:ext cx="31397" cy="26906"/>
                <a:chOff x="5534101" y="3470174"/>
                <a:chExt cx="31397" cy="26906"/>
              </a:xfrm>
            </p:grpSpPr>
            <p:sp>
              <p:nvSpPr>
                <p:cNvPr id="7669" name="Google Shape;7669;p58"/>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58"/>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1" name="Google Shape;7671;p58"/>
              <p:cNvGrpSpPr/>
              <p:nvPr/>
            </p:nvGrpSpPr>
            <p:grpSpPr>
              <a:xfrm>
                <a:off x="5610879" y="3314486"/>
                <a:ext cx="31499" cy="26938"/>
                <a:chOff x="5610879" y="3314486"/>
                <a:chExt cx="31499" cy="26938"/>
              </a:xfrm>
            </p:grpSpPr>
            <p:sp>
              <p:nvSpPr>
                <p:cNvPr id="7672" name="Google Shape;7672;p58"/>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58"/>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4" name="Google Shape;7674;p58"/>
              <p:cNvGrpSpPr/>
              <p:nvPr/>
            </p:nvGrpSpPr>
            <p:grpSpPr>
              <a:xfrm>
                <a:off x="4834525" y="3501382"/>
                <a:ext cx="31499" cy="26898"/>
                <a:chOff x="4834525" y="3501382"/>
                <a:chExt cx="31499" cy="26898"/>
              </a:xfrm>
            </p:grpSpPr>
            <p:sp>
              <p:nvSpPr>
                <p:cNvPr id="7675" name="Google Shape;7675;p58"/>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58"/>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7" name="Google Shape;7677;p58"/>
              <p:cNvGrpSpPr/>
              <p:nvPr/>
            </p:nvGrpSpPr>
            <p:grpSpPr>
              <a:xfrm>
                <a:off x="4898460" y="3580158"/>
                <a:ext cx="31405" cy="26898"/>
                <a:chOff x="4898460" y="3580158"/>
                <a:chExt cx="31405" cy="26898"/>
              </a:xfrm>
            </p:grpSpPr>
            <p:sp>
              <p:nvSpPr>
                <p:cNvPr id="7678" name="Google Shape;7678;p58"/>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58"/>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0" name="Google Shape;7680;p58"/>
              <p:cNvGrpSpPr/>
              <p:nvPr/>
            </p:nvGrpSpPr>
            <p:grpSpPr>
              <a:xfrm>
                <a:off x="4882667" y="3608032"/>
                <a:ext cx="31499" cy="27001"/>
                <a:chOff x="4882667" y="3608032"/>
                <a:chExt cx="31499" cy="27001"/>
              </a:xfrm>
            </p:grpSpPr>
            <p:sp>
              <p:nvSpPr>
                <p:cNvPr id="7681" name="Google Shape;7681;p58"/>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58"/>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3" name="Google Shape;7683;p58"/>
              <p:cNvGrpSpPr/>
              <p:nvPr/>
            </p:nvGrpSpPr>
            <p:grpSpPr>
              <a:xfrm>
                <a:off x="4843373" y="3631407"/>
                <a:ext cx="16273" cy="16186"/>
                <a:chOff x="4843373" y="3631407"/>
                <a:chExt cx="16273" cy="16186"/>
              </a:xfrm>
            </p:grpSpPr>
            <p:sp>
              <p:nvSpPr>
                <p:cNvPr id="7684" name="Google Shape;7684;p58"/>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58"/>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6" name="Google Shape;7686;p58"/>
              <p:cNvGrpSpPr/>
              <p:nvPr/>
            </p:nvGrpSpPr>
            <p:grpSpPr>
              <a:xfrm>
                <a:off x="4727773" y="3591578"/>
                <a:ext cx="31499" cy="26898"/>
                <a:chOff x="4727773" y="3591578"/>
                <a:chExt cx="31499" cy="26898"/>
              </a:xfrm>
            </p:grpSpPr>
            <p:sp>
              <p:nvSpPr>
                <p:cNvPr id="7687" name="Google Shape;7687;p58"/>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58"/>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89" name="Google Shape;7689;p58"/>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58"/>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91" name="Google Shape;7691;p58"/>
              <p:cNvGrpSpPr/>
              <p:nvPr/>
            </p:nvGrpSpPr>
            <p:grpSpPr>
              <a:xfrm>
                <a:off x="4609421" y="3577398"/>
                <a:ext cx="31499" cy="27001"/>
                <a:chOff x="4609421" y="3577398"/>
                <a:chExt cx="31499" cy="27001"/>
              </a:xfrm>
            </p:grpSpPr>
            <p:sp>
              <p:nvSpPr>
                <p:cNvPr id="7692" name="Google Shape;7692;p58"/>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58"/>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4" name="Google Shape;7694;p58"/>
              <p:cNvGrpSpPr/>
              <p:nvPr/>
            </p:nvGrpSpPr>
            <p:grpSpPr>
              <a:xfrm>
                <a:off x="4649289" y="3577398"/>
                <a:ext cx="31499" cy="27001"/>
                <a:chOff x="4649289" y="3577398"/>
                <a:chExt cx="31499" cy="27001"/>
              </a:xfrm>
            </p:grpSpPr>
            <p:sp>
              <p:nvSpPr>
                <p:cNvPr id="7695" name="Google Shape;7695;p58"/>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58"/>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7" name="Google Shape;7697;p58"/>
              <p:cNvGrpSpPr/>
              <p:nvPr/>
            </p:nvGrpSpPr>
            <p:grpSpPr>
              <a:xfrm>
                <a:off x="4605614" y="3639523"/>
                <a:ext cx="31499" cy="26906"/>
                <a:chOff x="4605614" y="3639523"/>
                <a:chExt cx="31499" cy="26906"/>
              </a:xfrm>
            </p:grpSpPr>
            <p:sp>
              <p:nvSpPr>
                <p:cNvPr id="7698" name="Google Shape;7698;p58"/>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58"/>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0" name="Google Shape;7700;p58"/>
              <p:cNvGrpSpPr/>
              <p:nvPr/>
            </p:nvGrpSpPr>
            <p:grpSpPr>
              <a:xfrm>
                <a:off x="4785149" y="3618846"/>
                <a:ext cx="26930" cy="26843"/>
                <a:chOff x="4785149" y="3618846"/>
                <a:chExt cx="26930" cy="26843"/>
              </a:xfrm>
            </p:grpSpPr>
            <p:sp>
              <p:nvSpPr>
                <p:cNvPr id="7701" name="Google Shape;7701;p58"/>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58"/>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3" name="Google Shape;7703;p58"/>
              <p:cNvGrpSpPr/>
              <p:nvPr/>
            </p:nvGrpSpPr>
            <p:grpSpPr>
              <a:xfrm>
                <a:off x="4810167" y="3601567"/>
                <a:ext cx="31405" cy="26898"/>
                <a:chOff x="4810167" y="3601567"/>
                <a:chExt cx="31405" cy="26898"/>
              </a:xfrm>
            </p:grpSpPr>
            <p:sp>
              <p:nvSpPr>
                <p:cNvPr id="7704" name="Google Shape;7704;p58"/>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58"/>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6" name="Google Shape;7706;p58"/>
              <p:cNvGrpSpPr/>
              <p:nvPr/>
            </p:nvGrpSpPr>
            <p:grpSpPr>
              <a:xfrm>
                <a:off x="4831002" y="3373230"/>
                <a:ext cx="31405" cy="26898"/>
                <a:chOff x="4831002" y="3373230"/>
                <a:chExt cx="31405" cy="26898"/>
              </a:xfrm>
            </p:grpSpPr>
            <p:sp>
              <p:nvSpPr>
                <p:cNvPr id="7707" name="Google Shape;7707;p58"/>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58"/>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9" name="Google Shape;7709;p58"/>
              <p:cNvGrpSpPr/>
              <p:nvPr/>
            </p:nvGrpSpPr>
            <p:grpSpPr>
              <a:xfrm>
                <a:off x="4719311" y="3355054"/>
                <a:ext cx="31499" cy="27001"/>
                <a:chOff x="4719311" y="3355054"/>
                <a:chExt cx="31499" cy="27001"/>
              </a:xfrm>
            </p:grpSpPr>
            <p:sp>
              <p:nvSpPr>
                <p:cNvPr id="7710" name="Google Shape;7710;p58"/>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58"/>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2" name="Google Shape;7712;p58"/>
              <p:cNvGrpSpPr/>
              <p:nvPr/>
            </p:nvGrpSpPr>
            <p:grpSpPr>
              <a:xfrm>
                <a:off x="4798755" y="3450260"/>
                <a:ext cx="26930" cy="26930"/>
                <a:chOff x="4798755" y="3450260"/>
                <a:chExt cx="26930" cy="26930"/>
              </a:xfrm>
            </p:grpSpPr>
            <p:sp>
              <p:nvSpPr>
                <p:cNvPr id="7713" name="Google Shape;7713;p58"/>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58"/>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5" name="Google Shape;7715;p58"/>
              <p:cNvGrpSpPr/>
              <p:nvPr/>
            </p:nvGrpSpPr>
            <p:grpSpPr>
              <a:xfrm>
                <a:off x="4645576" y="3467555"/>
                <a:ext cx="31405" cy="26953"/>
                <a:chOff x="4645576" y="3467555"/>
                <a:chExt cx="31405" cy="26953"/>
              </a:xfrm>
            </p:grpSpPr>
            <p:sp>
              <p:nvSpPr>
                <p:cNvPr id="7716" name="Google Shape;7716;p58"/>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58"/>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8" name="Google Shape;7718;p58"/>
              <p:cNvGrpSpPr/>
              <p:nvPr/>
            </p:nvGrpSpPr>
            <p:grpSpPr>
              <a:xfrm>
                <a:off x="4687631" y="3583965"/>
                <a:ext cx="31499" cy="26898"/>
                <a:chOff x="4687631" y="3583965"/>
                <a:chExt cx="31499" cy="26898"/>
              </a:xfrm>
            </p:grpSpPr>
            <p:sp>
              <p:nvSpPr>
                <p:cNvPr id="7719" name="Google Shape;7719;p58"/>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58"/>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1" name="Google Shape;7721;p58"/>
              <p:cNvGrpSpPr/>
              <p:nvPr/>
            </p:nvGrpSpPr>
            <p:grpSpPr>
              <a:xfrm>
                <a:off x="4719311" y="3471314"/>
                <a:ext cx="31499" cy="27001"/>
                <a:chOff x="4719311" y="3471314"/>
                <a:chExt cx="31499" cy="27001"/>
              </a:xfrm>
            </p:grpSpPr>
            <p:sp>
              <p:nvSpPr>
                <p:cNvPr id="7722" name="Google Shape;7722;p58"/>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58"/>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4" name="Google Shape;7724;p58"/>
              <p:cNvGrpSpPr/>
              <p:nvPr/>
            </p:nvGrpSpPr>
            <p:grpSpPr>
              <a:xfrm>
                <a:off x="4719311" y="3434404"/>
                <a:ext cx="31499" cy="26898"/>
                <a:chOff x="4719311" y="3434404"/>
                <a:chExt cx="31499" cy="26898"/>
              </a:xfrm>
            </p:grpSpPr>
            <p:sp>
              <p:nvSpPr>
                <p:cNvPr id="7725" name="Google Shape;7725;p58"/>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58"/>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7" name="Google Shape;7727;p58"/>
              <p:cNvGrpSpPr/>
              <p:nvPr/>
            </p:nvGrpSpPr>
            <p:grpSpPr>
              <a:xfrm>
                <a:off x="4768876" y="3401772"/>
                <a:ext cx="31499" cy="26898"/>
                <a:chOff x="4768876" y="3401772"/>
                <a:chExt cx="31499" cy="26898"/>
              </a:xfrm>
            </p:grpSpPr>
            <p:sp>
              <p:nvSpPr>
                <p:cNvPr id="7728" name="Google Shape;7728;p58"/>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58"/>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0" name="Google Shape;7730;p58"/>
              <p:cNvGrpSpPr/>
              <p:nvPr/>
            </p:nvGrpSpPr>
            <p:grpSpPr>
              <a:xfrm>
                <a:off x="4762214" y="3471377"/>
                <a:ext cx="26938" cy="26938"/>
                <a:chOff x="4762214" y="3471377"/>
                <a:chExt cx="26938" cy="26938"/>
              </a:xfrm>
            </p:grpSpPr>
            <p:sp>
              <p:nvSpPr>
                <p:cNvPr id="7731" name="Google Shape;7731;p58"/>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58"/>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3" name="Google Shape;7733;p58"/>
              <p:cNvGrpSpPr/>
              <p:nvPr/>
            </p:nvGrpSpPr>
            <p:grpSpPr>
              <a:xfrm>
                <a:off x="4790473" y="3344782"/>
                <a:ext cx="31405" cy="26898"/>
                <a:chOff x="4790473" y="3344782"/>
                <a:chExt cx="31405" cy="26898"/>
              </a:xfrm>
            </p:grpSpPr>
            <p:sp>
              <p:nvSpPr>
                <p:cNvPr id="7734" name="Google Shape;7734;p58"/>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58"/>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6" name="Google Shape;7736;p58"/>
              <p:cNvGrpSpPr/>
              <p:nvPr/>
            </p:nvGrpSpPr>
            <p:grpSpPr>
              <a:xfrm>
                <a:off x="4823774" y="3950733"/>
                <a:ext cx="37398" cy="32034"/>
                <a:chOff x="4823774" y="3950733"/>
                <a:chExt cx="37398" cy="32034"/>
              </a:xfrm>
            </p:grpSpPr>
            <p:sp>
              <p:nvSpPr>
                <p:cNvPr id="7737" name="Google Shape;7737;p58"/>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58"/>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9" name="Google Shape;7739;p58"/>
              <p:cNvGrpSpPr/>
              <p:nvPr/>
            </p:nvGrpSpPr>
            <p:grpSpPr>
              <a:xfrm>
                <a:off x="4823396" y="4110566"/>
                <a:ext cx="31405" cy="26906"/>
                <a:chOff x="4823396" y="4110566"/>
                <a:chExt cx="31405" cy="26906"/>
              </a:xfrm>
            </p:grpSpPr>
            <p:sp>
              <p:nvSpPr>
                <p:cNvPr id="7740" name="Google Shape;7740;p58"/>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58"/>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2" name="Google Shape;7742;p58"/>
              <p:cNvGrpSpPr/>
              <p:nvPr/>
            </p:nvGrpSpPr>
            <p:grpSpPr>
              <a:xfrm>
                <a:off x="4838332" y="3821150"/>
                <a:ext cx="31499" cy="26898"/>
                <a:chOff x="4838332" y="3821150"/>
                <a:chExt cx="31499" cy="26898"/>
              </a:xfrm>
            </p:grpSpPr>
            <p:sp>
              <p:nvSpPr>
                <p:cNvPr id="7743" name="Google Shape;7743;p58"/>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58"/>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5" name="Google Shape;7745;p58"/>
              <p:cNvGrpSpPr/>
              <p:nvPr/>
            </p:nvGrpSpPr>
            <p:grpSpPr>
              <a:xfrm>
                <a:off x="4661275" y="3815007"/>
                <a:ext cx="36824" cy="31523"/>
                <a:chOff x="4661275" y="3815007"/>
                <a:chExt cx="36824" cy="31523"/>
              </a:xfrm>
            </p:grpSpPr>
            <p:sp>
              <p:nvSpPr>
                <p:cNvPr id="7746" name="Google Shape;7746;p58"/>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58"/>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8" name="Google Shape;7748;p58"/>
              <p:cNvGrpSpPr/>
              <p:nvPr/>
            </p:nvGrpSpPr>
            <p:grpSpPr>
              <a:xfrm>
                <a:off x="4558998" y="3851037"/>
                <a:ext cx="33591" cy="28699"/>
                <a:chOff x="4558998" y="3851037"/>
                <a:chExt cx="33591" cy="28699"/>
              </a:xfrm>
            </p:grpSpPr>
            <p:sp>
              <p:nvSpPr>
                <p:cNvPr id="7749" name="Google Shape;7749;p58"/>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58"/>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1" name="Google Shape;7751;p58"/>
              <p:cNvGrpSpPr/>
              <p:nvPr/>
            </p:nvGrpSpPr>
            <p:grpSpPr>
              <a:xfrm>
                <a:off x="4696762" y="3638587"/>
                <a:ext cx="33591" cy="28794"/>
                <a:chOff x="4696762" y="3638587"/>
                <a:chExt cx="33591" cy="28794"/>
              </a:xfrm>
            </p:grpSpPr>
            <p:sp>
              <p:nvSpPr>
                <p:cNvPr id="7752" name="Google Shape;7752;p58"/>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58"/>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4" name="Google Shape;7754;p58"/>
              <p:cNvGrpSpPr/>
              <p:nvPr/>
            </p:nvGrpSpPr>
            <p:grpSpPr>
              <a:xfrm>
                <a:off x="4929479" y="3939140"/>
                <a:ext cx="33497" cy="28692"/>
                <a:chOff x="4929479" y="3939140"/>
                <a:chExt cx="33497" cy="28692"/>
              </a:xfrm>
            </p:grpSpPr>
            <p:sp>
              <p:nvSpPr>
                <p:cNvPr id="7755" name="Google Shape;7755;p58"/>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58"/>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7" name="Google Shape;7757;p58"/>
              <p:cNvGrpSpPr/>
              <p:nvPr/>
            </p:nvGrpSpPr>
            <p:grpSpPr>
              <a:xfrm>
                <a:off x="4907119" y="3986039"/>
                <a:ext cx="33497" cy="28699"/>
                <a:chOff x="4907119" y="3986039"/>
                <a:chExt cx="33497" cy="28699"/>
              </a:xfrm>
            </p:grpSpPr>
            <p:sp>
              <p:nvSpPr>
                <p:cNvPr id="7758" name="Google Shape;7758;p58"/>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58"/>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0" name="Google Shape;7760;p58"/>
              <p:cNvGrpSpPr/>
              <p:nvPr/>
            </p:nvGrpSpPr>
            <p:grpSpPr>
              <a:xfrm>
                <a:off x="4911783" y="4048102"/>
                <a:ext cx="33591" cy="28762"/>
                <a:chOff x="4911783" y="4048102"/>
                <a:chExt cx="33591" cy="28762"/>
              </a:xfrm>
            </p:grpSpPr>
            <p:sp>
              <p:nvSpPr>
                <p:cNvPr id="7761" name="Google Shape;7761;p58"/>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58"/>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63" name="Google Shape;7763;p58"/>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58"/>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65" name="Google Shape;7765;p58"/>
              <p:cNvGrpSpPr/>
              <p:nvPr/>
            </p:nvGrpSpPr>
            <p:grpSpPr>
              <a:xfrm>
                <a:off x="4762623" y="3837847"/>
                <a:ext cx="42416" cy="36273"/>
                <a:chOff x="4762623" y="3837847"/>
                <a:chExt cx="42416" cy="36273"/>
              </a:xfrm>
            </p:grpSpPr>
            <p:sp>
              <p:nvSpPr>
                <p:cNvPr id="7766" name="Google Shape;7766;p58"/>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58"/>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8" name="Google Shape;7768;p58"/>
              <p:cNvGrpSpPr/>
              <p:nvPr/>
            </p:nvGrpSpPr>
            <p:grpSpPr>
              <a:xfrm>
                <a:off x="4746044" y="4104966"/>
                <a:ext cx="33497" cy="28699"/>
                <a:chOff x="4746044" y="4104966"/>
                <a:chExt cx="33497" cy="28699"/>
              </a:xfrm>
            </p:grpSpPr>
            <p:sp>
              <p:nvSpPr>
                <p:cNvPr id="7769" name="Google Shape;7769;p58"/>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58"/>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1" name="Google Shape;7771;p58"/>
              <p:cNvGrpSpPr/>
              <p:nvPr/>
            </p:nvGrpSpPr>
            <p:grpSpPr>
              <a:xfrm>
                <a:off x="4859646" y="4162554"/>
                <a:ext cx="33591" cy="28762"/>
                <a:chOff x="4859646" y="4162554"/>
                <a:chExt cx="33591" cy="28762"/>
              </a:xfrm>
            </p:grpSpPr>
            <p:sp>
              <p:nvSpPr>
                <p:cNvPr id="7772" name="Google Shape;7772;p58"/>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58"/>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74" name="Google Shape;7774;p58"/>
            <p:cNvGrpSpPr/>
            <p:nvPr/>
          </p:nvGrpSpPr>
          <p:grpSpPr>
            <a:xfrm>
              <a:off x="3597785" y="3274438"/>
              <a:ext cx="855610" cy="1122100"/>
              <a:chOff x="3597785" y="3274438"/>
              <a:chExt cx="855610" cy="1122100"/>
            </a:xfrm>
          </p:grpSpPr>
          <p:grpSp>
            <p:nvGrpSpPr>
              <p:cNvPr id="7775" name="Google Shape;7775;p58"/>
              <p:cNvGrpSpPr/>
              <p:nvPr/>
            </p:nvGrpSpPr>
            <p:grpSpPr>
              <a:xfrm>
                <a:off x="3617857" y="3284717"/>
                <a:ext cx="826785" cy="1099165"/>
                <a:chOff x="3617857" y="3284717"/>
                <a:chExt cx="826785" cy="1099165"/>
              </a:xfrm>
            </p:grpSpPr>
            <p:sp>
              <p:nvSpPr>
                <p:cNvPr id="7776" name="Google Shape;7776;p58"/>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58"/>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58"/>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58"/>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58"/>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58"/>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58"/>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58"/>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58"/>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58"/>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58"/>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58"/>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58"/>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58"/>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58"/>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58"/>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58"/>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58"/>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58"/>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58"/>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58"/>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58"/>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58"/>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58"/>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58"/>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58"/>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58"/>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58"/>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58"/>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58"/>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58"/>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58"/>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58"/>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58"/>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58"/>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58"/>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58"/>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58"/>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58"/>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58"/>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58"/>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58"/>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58"/>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58"/>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58"/>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58"/>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58"/>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58"/>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58"/>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58"/>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58"/>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58"/>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58"/>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58"/>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58"/>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58"/>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2" name="Google Shape;7832;p58"/>
              <p:cNvGrpSpPr/>
              <p:nvPr/>
            </p:nvGrpSpPr>
            <p:grpSpPr>
              <a:xfrm>
                <a:off x="4180904" y="4251758"/>
                <a:ext cx="37783" cy="32420"/>
                <a:chOff x="4180904" y="4251758"/>
                <a:chExt cx="37783" cy="32420"/>
              </a:xfrm>
            </p:grpSpPr>
            <p:sp>
              <p:nvSpPr>
                <p:cNvPr id="7833" name="Google Shape;7833;p58"/>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58"/>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5" name="Google Shape;7835;p58"/>
              <p:cNvGrpSpPr/>
              <p:nvPr/>
            </p:nvGrpSpPr>
            <p:grpSpPr>
              <a:xfrm>
                <a:off x="4201644" y="4081324"/>
                <a:ext cx="37783" cy="32364"/>
                <a:chOff x="4201644" y="4081324"/>
                <a:chExt cx="37783" cy="32364"/>
              </a:xfrm>
            </p:grpSpPr>
            <p:sp>
              <p:nvSpPr>
                <p:cNvPr id="7836" name="Google Shape;7836;p58"/>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58"/>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8" name="Google Shape;7838;p58"/>
              <p:cNvGrpSpPr/>
              <p:nvPr/>
            </p:nvGrpSpPr>
            <p:grpSpPr>
              <a:xfrm>
                <a:off x="4284416" y="3887428"/>
                <a:ext cx="37783" cy="32451"/>
                <a:chOff x="4284416" y="3887428"/>
                <a:chExt cx="37783" cy="32451"/>
              </a:xfrm>
            </p:grpSpPr>
            <p:sp>
              <p:nvSpPr>
                <p:cNvPr id="7839" name="Google Shape;7839;p58"/>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58"/>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1" name="Google Shape;7841;p58"/>
              <p:cNvGrpSpPr/>
              <p:nvPr/>
            </p:nvGrpSpPr>
            <p:grpSpPr>
              <a:xfrm>
                <a:off x="4223721" y="3860404"/>
                <a:ext cx="37870" cy="32364"/>
                <a:chOff x="4223721" y="3860404"/>
                <a:chExt cx="37870" cy="32364"/>
              </a:xfrm>
            </p:grpSpPr>
            <p:sp>
              <p:nvSpPr>
                <p:cNvPr id="7842" name="Google Shape;7842;p58"/>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58"/>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4" name="Google Shape;7844;p58"/>
              <p:cNvGrpSpPr/>
              <p:nvPr/>
            </p:nvGrpSpPr>
            <p:grpSpPr>
              <a:xfrm>
                <a:off x="4104889" y="3699242"/>
                <a:ext cx="37776" cy="32357"/>
                <a:chOff x="4104889" y="3699242"/>
                <a:chExt cx="37776" cy="32357"/>
              </a:xfrm>
            </p:grpSpPr>
            <p:sp>
              <p:nvSpPr>
                <p:cNvPr id="7845" name="Google Shape;7845;p58"/>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58"/>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7" name="Google Shape;7847;p58"/>
              <p:cNvGrpSpPr/>
              <p:nvPr/>
            </p:nvGrpSpPr>
            <p:grpSpPr>
              <a:xfrm>
                <a:off x="4143608" y="3475121"/>
                <a:ext cx="37878" cy="32420"/>
                <a:chOff x="4143608" y="3475121"/>
                <a:chExt cx="37878" cy="32420"/>
              </a:xfrm>
            </p:grpSpPr>
            <p:sp>
              <p:nvSpPr>
                <p:cNvPr id="7848" name="Google Shape;7848;p58"/>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58"/>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0" name="Google Shape;7850;p58"/>
              <p:cNvGrpSpPr/>
              <p:nvPr/>
            </p:nvGrpSpPr>
            <p:grpSpPr>
              <a:xfrm>
                <a:off x="4217248" y="3570893"/>
                <a:ext cx="37776" cy="32364"/>
                <a:chOff x="4217248" y="3570893"/>
                <a:chExt cx="37776" cy="32364"/>
              </a:xfrm>
            </p:grpSpPr>
            <p:sp>
              <p:nvSpPr>
                <p:cNvPr id="7851" name="Google Shape;7851;p58"/>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58"/>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3" name="Google Shape;7853;p58"/>
              <p:cNvGrpSpPr/>
              <p:nvPr/>
            </p:nvGrpSpPr>
            <p:grpSpPr>
              <a:xfrm>
                <a:off x="4255307" y="3431612"/>
                <a:ext cx="37776" cy="32451"/>
                <a:chOff x="4255307" y="3431612"/>
                <a:chExt cx="37776" cy="32451"/>
              </a:xfrm>
            </p:grpSpPr>
            <p:sp>
              <p:nvSpPr>
                <p:cNvPr id="7854" name="Google Shape;7854;p58"/>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58"/>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6" name="Google Shape;7856;p58"/>
              <p:cNvGrpSpPr/>
              <p:nvPr/>
            </p:nvGrpSpPr>
            <p:grpSpPr>
              <a:xfrm>
                <a:off x="3853052" y="3577398"/>
                <a:ext cx="37776" cy="32420"/>
                <a:chOff x="3853052" y="3577398"/>
                <a:chExt cx="37776" cy="32420"/>
              </a:xfrm>
            </p:grpSpPr>
            <p:sp>
              <p:nvSpPr>
                <p:cNvPr id="7857" name="Google Shape;7857;p58"/>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58"/>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9" name="Google Shape;7859;p58"/>
              <p:cNvGrpSpPr/>
              <p:nvPr/>
            </p:nvGrpSpPr>
            <p:grpSpPr>
              <a:xfrm>
                <a:off x="4039908" y="3412107"/>
                <a:ext cx="37776" cy="32357"/>
                <a:chOff x="4039908" y="3412107"/>
                <a:chExt cx="37776" cy="32357"/>
              </a:xfrm>
            </p:grpSpPr>
            <p:sp>
              <p:nvSpPr>
                <p:cNvPr id="7860" name="Google Shape;7860;p58"/>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58"/>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2" name="Google Shape;7862;p58"/>
              <p:cNvGrpSpPr/>
              <p:nvPr/>
            </p:nvGrpSpPr>
            <p:grpSpPr>
              <a:xfrm>
                <a:off x="4017360" y="3342061"/>
                <a:ext cx="37870" cy="32380"/>
                <a:chOff x="4017360" y="3342061"/>
                <a:chExt cx="37870" cy="32380"/>
              </a:xfrm>
            </p:grpSpPr>
            <p:sp>
              <p:nvSpPr>
                <p:cNvPr id="7863" name="Google Shape;7863;p58"/>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58"/>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65" name="Google Shape;7865;p58"/>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58"/>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67" name="Google Shape;7867;p58"/>
              <p:cNvGrpSpPr/>
              <p:nvPr/>
            </p:nvGrpSpPr>
            <p:grpSpPr>
              <a:xfrm>
                <a:off x="3750870" y="3418650"/>
                <a:ext cx="37776" cy="32380"/>
                <a:chOff x="3750870" y="3418650"/>
                <a:chExt cx="37776" cy="32380"/>
              </a:xfrm>
            </p:grpSpPr>
            <p:sp>
              <p:nvSpPr>
                <p:cNvPr id="7868" name="Google Shape;7868;p58"/>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58"/>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0" name="Google Shape;7870;p58"/>
              <p:cNvGrpSpPr/>
              <p:nvPr/>
            </p:nvGrpSpPr>
            <p:grpSpPr>
              <a:xfrm>
                <a:off x="3632509" y="3274438"/>
                <a:ext cx="37783" cy="32357"/>
                <a:chOff x="3632509" y="3274438"/>
                <a:chExt cx="37783" cy="32357"/>
              </a:xfrm>
            </p:grpSpPr>
            <p:sp>
              <p:nvSpPr>
                <p:cNvPr id="7871" name="Google Shape;7871;p58"/>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58"/>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3" name="Google Shape;7873;p58"/>
              <p:cNvGrpSpPr/>
              <p:nvPr/>
            </p:nvGrpSpPr>
            <p:grpSpPr>
              <a:xfrm>
                <a:off x="3906424" y="3297561"/>
                <a:ext cx="37776" cy="32451"/>
                <a:chOff x="3906424" y="3297561"/>
                <a:chExt cx="37776" cy="32451"/>
              </a:xfrm>
            </p:grpSpPr>
            <p:sp>
              <p:nvSpPr>
                <p:cNvPr id="7874" name="Google Shape;7874;p58"/>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58"/>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6" name="Google Shape;7876;p58"/>
              <p:cNvGrpSpPr/>
              <p:nvPr/>
            </p:nvGrpSpPr>
            <p:grpSpPr>
              <a:xfrm>
                <a:off x="3866084" y="3412107"/>
                <a:ext cx="37776" cy="32357"/>
                <a:chOff x="3866084" y="3412107"/>
                <a:chExt cx="37776" cy="32357"/>
              </a:xfrm>
            </p:grpSpPr>
            <p:sp>
              <p:nvSpPr>
                <p:cNvPr id="7877" name="Google Shape;7877;p58"/>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58"/>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9" name="Google Shape;7879;p58"/>
              <p:cNvGrpSpPr/>
              <p:nvPr/>
            </p:nvGrpSpPr>
            <p:grpSpPr>
              <a:xfrm>
                <a:off x="4023919" y="3766409"/>
                <a:ext cx="37783" cy="32357"/>
                <a:chOff x="4023919" y="3766409"/>
                <a:chExt cx="37783" cy="32357"/>
              </a:xfrm>
            </p:grpSpPr>
            <p:sp>
              <p:nvSpPr>
                <p:cNvPr id="7880" name="Google Shape;7880;p58"/>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58"/>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2" name="Google Shape;7882;p58"/>
              <p:cNvGrpSpPr/>
              <p:nvPr/>
            </p:nvGrpSpPr>
            <p:grpSpPr>
              <a:xfrm>
                <a:off x="3973882" y="3779449"/>
                <a:ext cx="37776" cy="32357"/>
                <a:chOff x="3973882" y="3779449"/>
                <a:chExt cx="37776" cy="32357"/>
              </a:xfrm>
            </p:grpSpPr>
            <p:sp>
              <p:nvSpPr>
                <p:cNvPr id="7883" name="Google Shape;7883;p58"/>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58"/>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5" name="Google Shape;7885;p58"/>
              <p:cNvGrpSpPr/>
              <p:nvPr/>
            </p:nvGrpSpPr>
            <p:grpSpPr>
              <a:xfrm>
                <a:off x="4073398" y="3838028"/>
                <a:ext cx="37776" cy="32380"/>
                <a:chOff x="4073398" y="3838028"/>
                <a:chExt cx="37776" cy="32380"/>
              </a:xfrm>
            </p:grpSpPr>
            <p:sp>
              <p:nvSpPr>
                <p:cNvPr id="7886" name="Google Shape;7886;p58"/>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58"/>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8" name="Google Shape;7888;p58"/>
              <p:cNvGrpSpPr/>
              <p:nvPr/>
            </p:nvGrpSpPr>
            <p:grpSpPr>
              <a:xfrm>
                <a:off x="4342672" y="4144496"/>
                <a:ext cx="37752" cy="32364"/>
                <a:chOff x="4342672" y="4144496"/>
                <a:chExt cx="37752" cy="32364"/>
              </a:xfrm>
            </p:grpSpPr>
            <p:sp>
              <p:nvSpPr>
                <p:cNvPr id="7889" name="Google Shape;7889;p58"/>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58"/>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1" name="Google Shape;7891;p58"/>
              <p:cNvGrpSpPr/>
              <p:nvPr/>
            </p:nvGrpSpPr>
            <p:grpSpPr>
              <a:xfrm>
                <a:off x="4406386" y="4056872"/>
                <a:ext cx="37783" cy="32364"/>
                <a:chOff x="4406386" y="4056872"/>
                <a:chExt cx="37783" cy="32364"/>
              </a:xfrm>
            </p:grpSpPr>
            <p:sp>
              <p:nvSpPr>
                <p:cNvPr id="7892" name="Google Shape;7892;p58"/>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58"/>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4" name="Google Shape;7894;p58"/>
              <p:cNvGrpSpPr/>
              <p:nvPr/>
            </p:nvGrpSpPr>
            <p:grpSpPr>
              <a:xfrm>
                <a:off x="4284416" y="4245254"/>
                <a:ext cx="37783" cy="32357"/>
                <a:chOff x="4284416" y="4245254"/>
                <a:chExt cx="37783" cy="32357"/>
              </a:xfrm>
            </p:grpSpPr>
            <p:sp>
              <p:nvSpPr>
                <p:cNvPr id="7895" name="Google Shape;7895;p58"/>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58"/>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7" name="Google Shape;7897;p58"/>
              <p:cNvGrpSpPr/>
              <p:nvPr/>
            </p:nvGrpSpPr>
            <p:grpSpPr>
              <a:xfrm>
                <a:off x="4219057" y="4331258"/>
                <a:ext cx="37776" cy="32364"/>
                <a:chOff x="4219057" y="4331258"/>
                <a:chExt cx="37776" cy="32364"/>
              </a:xfrm>
            </p:grpSpPr>
            <p:sp>
              <p:nvSpPr>
                <p:cNvPr id="7898" name="Google Shape;7898;p58"/>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58"/>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0" name="Google Shape;7900;p58"/>
              <p:cNvGrpSpPr/>
              <p:nvPr/>
            </p:nvGrpSpPr>
            <p:grpSpPr>
              <a:xfrm>
                <a:off x="4204122" y="4141688"/>
                <a:ext cx="33497" cy="28699"/>
                <a:chOff x="4204122" y="4141688"/>
                <a:chExt cx="33497" cy="28699"/>
              </a:xfrm>
            </p:grpSpPr>
            <p:sp>
              <p:nvSpPr>
                <p:cNvPr id="7901" name="Google Shape;7901;p58"/>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58"/>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3" name="Google Shape;7903;p58"/>
              <p:cNvGrpSpPr/>
              <p:nvPr/>
            </p:nvGrpSpPr>
            <p:grpSpPr>
              <a:xfrm>
                <a:off x="4301546" y="4003869"/>
                <a:ext cx="38916" cy="33324"/>
                <a:chOff x="4301546" y="4003869"/>
                <a:chExt cx="38916" cy="33324"/>
              </a:xfrm>
            </p:grpSpPr>
            <p:sp>
              <p:nvSpPr>
                <p:cNvPr id="7904" name="Google Shape;7904;p58"/>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58"/>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6" name="Google Shape;7906;p58"/>
              <p:cNvGrpSpPr/>
              <p:nvPr/>
            </p:nvGrpSpPr>
            <p:grpSpPr>
              <a:xfrm>
                <a:off x="4210681" y="3924669"/>
                <a:ext cx="36549" cy="31366"/>
                <a:chOff x="4210681" y="3924669"/>
                <a:chExt cx="36549" cy="31366"/>
              </a:xfrm>
            </p:grpSpPr>
            <p:sp>
              <p:nvSpPr>
                <p:cNvPr id="7907" name="Google Shape;7907;p58"/>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58"/>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9" name="Google Shape;7909;p58"/>
              <p:cNvGrpSpPr/>
              <p:nvPr/>
            </p:nvGrpSpPr>
            <p:grpSpPr>
              <a:xfrm>
                <a:off x="3987771" y="3628874"/>
                <a:ext cx="31499" cy="26993"/>
                <a:chOff x="3987771" y="3628874"/>
                <a:chExt cx="31499" cy="26993"/>
              </a:xfrm>
            </p:grpSpPr>
            <p:sp>
              <p:nvSpPr>
                <p:cNvPr id="7910" name="Google Shape;7910;p58"/>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58"/>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2" name="Google Shape;7912;p58"/>
              <p:cNvGrpSpPr/>
              <p:nvPr/>
            </p:nvGrpSpPr>
            <p:grpSpPr>
              <a:xfrm>
                <a:off x="4087382" y="3775674"/>
                <a:ext cx="31405" cy="26898"/>
                <a:chOff x="4087382" y="3775674"/>
                <a:chExt cx="31405" cy="26898"/>
              </a:xfrm>
            </p:grpSpPr>
            <p:sp>
              <p:nvSpPr>
                <p:cNvPr id="7913" name="Google Shape;7913;p58"/>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58"/>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5" name="Google Shape;7915;p58"/>
              <p:cNvGrpSpPr/>
              <p:nvPr/>
            </p:nvGrpSpPr>
            <p:grpSpPr>
              <a:xfrm>
                <a:off x="4118873" y="3856637"/>
                <a:ext cx="31405" cy="26906"/>
                <a:chOff x="4118873" y="3856637"/>
                <a:chExt cx="31405" cy="26906"/>
              </a:xfrm>
            </p:grpSpPr>
            <p:sp>
              <p:nvSpPr>
                <p:cNvPr id="7916" name="Google Shape;7916;p58"/>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58"/>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8" name="Google Shape;7918;p58"/>
              <p:cNvGrpSpPr/>
              <p:nvPr/>
            </p:nvGrpSpPr>
            <p:grpSpPr>
              <a:xfrm>
                <a:off x="4168541" y="3639523"/>
                <a:ext cx="31499" cy="26906"/>
                <a:chOff x="4168541" y="3639523"/>
                <a:chExt cx="31499" cy="26906"/>
              </a:xfrm>
            </p:grpSpPr>
            <p:sp>
              <p:nvSpPr>
                <p:cNvPr id="7919" name="Google Shape;7919;p58"/>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58"/>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1" name="Google Shape;7921;p58"/>
              <p:cNvGrpSpPr/>
              <p:nvPr/>
            </p:nvGrpSpPr>
            <p:grpSpPr>
              <a:xfrm>
                <a:off x="3965789" y="3393545"/>
                <a:ext cx="31405" cy="26945"/>
                <a:chOff x="3965789" y="3393545"/>
                <a:chExt cx="31405" cy="26945"/>
              </a:xfrm>
            </p:grpSpPr>
            <p:sp>
              <p:nvSpPr>
                <p:cNvPr id="7922" name="Google Shape;7922;p58"/>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58"/>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4" name="Google Shape;7924;p58"/>
              <p:cNvGrpSpPr/>
              <p:nvPr/>
            </p:nvGrpSpPr>
            <p:grpSpPr>
              <a:xfrm>
                <a:off x="3925166" y="3491008"/>
                <a:ext cx="31405" cy="27001"/>
                <a:chOff x="3925166" y="3491008"/>
                <a:chExt cx="31405" cy="27001"/>
              </a:xfrm>
            </p:grpSpPr>
            <p:sp>
              <p:nvSpPr>
                <p:cNvPr id="7925" name="Google Shape;7925;p58"/>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58"/>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7" name="Google Shape;7927;p58"/>
              <p:cNvGrpSpPr/>
              <p:nvPr/>
            </p:nvGrpSpPr>
            <p:grpSpPr>
              <a:xfrm>
                <a:off x="3682845" y="3340976"/>
                <a:ext cx="31397" cy="26898"/>
                <a:chOff x="3682845" y="3340976"/>
                <a:chExt cx="31397" cy="26898"/>
              </a:xfrm>
            </p:grpSpPr>
            <p:sp>
              <p:nvSpPr>
                <p:cNvPr id="7928" name="Google Shape;7928;p58"/>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58"/>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0" name="Google Shape;7930;p58"/>
              <p:cNvGrpSpPr/>
              <p:nvPr/>
            </p:nvGrpSpPr>
            <p:grpSpPr>
              <a:xfrm>
                <a:off x="3795393" y="3353725"/>
                <a:ext cx="31499" cy="26993"/>
                <a:chOff x="3795393" y="3353725"/>
                <a:chExt cx="31499" cy="26993"/>
              </a:xfrm>
            </p:grpSpPr>
            <p:sp>
              <p:nvSpPr>
                <p:cNvPr id="7931" name="Google Shape;7931;p58"/>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58"/>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3" name="Google Shape;7933;p58"/>
              <p:cNvGrpSpPr/>
              <p:nvPr/>
            </p:nvGrpSpPr>
            <p:grpSpPr>
              <a:xfrm>
                <a:off x="4176909" y="4363221"/>
                <a:ext cx="38924" cy="33316"/>
                <a:chOff x="4176909" y="4363221"/>
                <a:chExt cx="38924" cy="33316"/>
              </a:xfrm>
            </p:grpSpPr>
            <p:sp>
              <p:nvSpPr>
                <p:cNvPr id="7934" name="Google Shape;7934;p58"/>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58"/>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6" name="Google Shape;7936;p58"/>
              <p:cNvGrpSpPr/>
              <p:nvPr/>
            </p:nvGrpSpPr>
            <p:grpSpPr>
              <a:xfrm>
                <a:off x="4226191" y="4007660"/>
                <a:ext cx="33560" cy="28770"/>
                <a:chOff x="4226191" y="4007660"/>
                <a:chExt cx="33560" cy="28770"/>
              </a:xfrm>
            </p:grpSpPr>
            <p:sp>
              <p:nvSpPr>
                <p:cNvPr id="7937" name="Google Shape;7937;p58"/>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58"/>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9" name="Google Shape;7939;p58"/>
              <p:cNvGrpSpPr/>
              <p:nvPr/>
            </p:nvGrpSpPr>
            <p:grpSpPr>
              <a:xfrm>
                <a:off x="3597785" y="3377045"/>
                <a:ext cx="33591" cy="28699"/>
                <a:chOff x="3597785" y="3377045"/>
                <a:chExt cx="33591" cy="28699"/>
              </a:xfrm>
            </p:grpSpPr>
            <p:sp>
              <p:nvSpPr>
                <p:cNvPr id="7940" name="Google Shape;7940;p58"/>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58"/>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2" name="Google Shape;7942;p58"/>
              <p:cNvGrpSpPr/>
              <p:nvPr/>
            </p:nvGrpSpPr>
            <p:grpSpPr>
              <a:xfrm>
                <a:off x="3887870" y="3669796"/>
                <a:ext cx="33591" cy="28692"/>
                <a:chOff x="3887870" y="3669796"/>
                <a:chExt cx="33591" cy="28692"/>
              </a:xfrm>
            </p:grpSpPr>
            <p:sp>
              <p:nvSpPr>
                <p:cNvPr id="7943" name="Google Shape;7943;p58"/>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58"/>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5" name="Google Shape;7945;p58"/>
              <p:cNvGrpSpPr/>
              <p:nvPr/>
            </p:nvGrpSpPr>
            <p:grpSpPr>
              <a:xfrm>
                <a:off x="3818320" y="3481625"/>
                <a:ext cx="33497" cy="28770"/>
                <a:chOff x="3818320" y="3481625"/>
                <a:chExt cx="33497" cy="28770"/>
              </a:xfrm>
            </p:grpSpPr>
            <p:sp>
              <p:nvSpPr>
                <p:cNvPr id="7946" name="Google Shape;7946;p58"/>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58"/>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8" name="Google Shape;7948;p58"/>
              <p:cNvGrpSpPr/>
              <p:nvPr/>
            </p:nvGrpSpPr>
            <p:grpSpPr>
              <a:xfrm>
                <a:off x="4278139" y="4120948"/>
                <a:ext cx="37492" cy="32129"/>
                <a:chOff x="4278139" y="4120948"/>
                <a:chExt cx="37492" cy="32129"/>
              </a:xfrm>
            </p:grpSpPr>
            <p:sp>
              <p:nvSpPr>
                <p:cNvPr id="7949" name="Google Shape;7949;p58"/>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58"/>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1" name="Google Shape;7951;p58"/>
              <p:cNvGrpSpPr/>
              <p:nvPr/>
            </p:nvGrpSpPr>
            <p:grpSpPr>
              <a:xfrm>
                <a:off x="4419898" y="3977388"/>
                <a:ext cx="33497" cy="28692"/>
                <a:chOff x="4419898" y="3977388"/>
                <a:chExt cx="33497" cy="28692"/>
              </a:xfrm>
            </p:grpSpPr>
            <p:sp>
              <p:nvSpPr>
                <p:cNvPr id="7952" name="Google Shape;7952;p58"/>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58"/>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4" name="Google Shape;7954;p58"/>
              <p:cNvGrpSpPr/>
              <p:nvPr/>
            </p:nvGrpSpPr>
            <p:grpSpPr>
              <a:xfrm>
                <a:off x="4158930" y="4034684"/>
                <a:ext cx="33497" cy="28762"/>
                <a:chOff x="4158930" y="4034684"/>
                <a:chExt cx="33497" cy="28762"/>
              </a:xfrm>
            </p:grpSpPr>
            <p:sp>
              <p:nvSpPr>
                <p:cNvPr id="7955" name="Google Shape;7955;p58"/>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58"/>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7" name="Google Shape;7957;p58"/>
              <p:cNvGrpSpPr/>
              <p:nvPr/>
            </p:nvGrpSpPr>
            <p:grpSpPr>
              <a:xfrm>
                <a:off x="4134949" y="3957049"/>
                <a:ext cx="33497" cy="28770"/>
                <a:chOff x="4134949" y="3957049"/>
                <a:chExt cx="33497" cy="28770"/>
              </a:xfrm>
            </p:grpSpPr>
            <p:sp>
              <p:nvSpPr>
                <p:cNvPr id="7958" name="Google Shape;7958;p58"/>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58"/>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0" name="Google Shape;7960;p58"/>
              <p:cNvGrpSpPr/>
              <p:nvPr/>
            </p:nvGrpSpPr>
            <p:grpSpPr>
              <a:xfrm>
                <a:off x="4193653" y="4184403"/>
                <a:ext cx="43580" cy="37264"/>
                <a:chOff x="4193653" y="4184403"/>
                <a:chExt cx="43580" cy="37264"/>
              </a:xfrm>
            </p:grpSpPr>
            <p:sp>
              <p:nvSpPr>
                <p:cNvPr id="7961" name="Google Shape;7961;p58"/>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58"/>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3" name="Google Shape;7963;p58"/>
              <p:cNvGrpSpPr/>
              <p:nvPr/>
            </p:nvGrpSpPr>
            <p:grpSpPr>
              <a:xfrm>
                <a:off x="4343600" y="3943844"/>
                <a:ext cx="43580" cy="37312"/>
                <a:chOff x="4343600" y="3943844"/>
                <a:chExt cx="43580" cy="37312"/>
              </a:xfrm>
            </p:grpSpPr>
            <p:sp>
              <p:nvSpPr>
                <p:cNvPr id="7964" name="Google Shape;7964;p58"/>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58"/>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6" name="Google Shape;7966;p58"/>
              <p:cNvGrpSpPr/>
              <p:nvPr/>
            </p:nvGrpSpPr>
            <p:grpSpPr>
              <a:xfrm>
                <a:off x="4172339" y="3381693"/>
                <a:ext cx="31499" cy="27001"/>
                <a:chOff x="4172339" y="3381693"/>
                <a:chExt cx="31499" cy="27001"/>
              </a:xfrm>
            </p:grpSpPr>
            <p:sp>
              <p:nvSpPr>
                <p:cNvPr id="7967" name="Google Shape;7967;p58"/>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58"/>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7972" name="Shape 7972"/>
        <p:cNvGrpSpPr/>
        <p:nvPr/>
      </p:nvGrpSpPr>
      <p:grpSpPr>
        <a:xfrm>
          <a:off x="0" y="0"/>
          <a:ext cx="0" cy="0"/>
          <a:chOff x="0" y="0"/>
          <a:chExt cx="0" cy="0"/>
        </a:xfrm>
      </p:grpSpPr>
      <p:grpSp>
        <p:nvGrpSpPr>
          <p:cNvPr id="7973" name="Google Shape;7973;p59"/>
          <p:cNvGrpSpPr/>
          <p:nvPr/>
        </p:nvGrpSpPr>
        <p:grpSpPr>
          <a:xfrm>
            <a:off x="2126623" y="3607908"/>
            <a:ext cx="1102891" cy="760337"/>
            <a:chOff x="4967783" y="2151471"/>
            <a:chExt cx="3920692" cy="2702940"/>
          </a:xfrm>
        </p:grpSpPr>
        <p:grpSp>
          <p:nvGrpSpPr>
            <p:cNvPr id="7974" name="Google Shape;7974;p59"/>
            <p:cNvGrpSpPr/>
            <p:nvPr/>
          </p:nvGrpSpPr>
          <p:grpSpPr>
            <a:xfrm>
              <a:off x="5045709" y="2252109"/>
              <a:ext cx="3761071" cy="2501708"/>
              <a:chOff x="2691784" y="1805334"/>
              <a:chExt cx="3761071" cy="2501708"/>
            </a:xfrm>
          </p:grpSpPr>
          <p:sp>
            <p:nvSpPr>
              <p:cNvPr id="7975" name="Google Shape;7975;p59"/>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59"/>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59"/>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59"/>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59"/>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59"/>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59"/>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2" name="Google Shape;7982;p59"/>
            <p:cNvGrpSpPr/>
            <p:nvPr/>
          </p:nvGrpSpPr>
          <p:grpSpPr>
            <a:xfrm>
              <a:off x="4967783" y="2151471"/>
              <a:ext cx="3920692" cy="2702940"/>
              <a:chOff x="2613858" y="1704696"/>
              <a:chExt cx="3920692" cy="2702940"/>
            </a:xfrm>
          </p:grpSpPr>
          <p:sp>
            <p:nvSpPr>
              <p:cNvPr id="7983" name="Google Shape;7983;p59"/>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59"/>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59"/>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59"/>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59"/>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88" name="Google Shape;7988;p59"/>
          <p:cNvGrpSpPr/>
          <p:nvPr/>
        </p:nvGrpSpPr>
        <p:grpSpPr>
          <a:xfrm>
            <a:off x="3530532" y="1496185"/>
            <a:ext cx="1561911" cy="708580"/>
            <a:chOff x="3530532" y="1496185"/>
            <a:chExt cx="1561911" cy="708580"/>
          </a:xfrm>
        </p:grpSpPr>
        <p:grpSp>
          <p:nvGrpSpPr>
            <p:cNvPr id="7989" name="Google Shape;7989;p59"/>
            <p:cNvGrpSpPr/>
            <p:nvPr/>
          </p:nvGrpSpPr>
          <p:grpSpPr>
            <a:xfrm>
              <a:off x="3720318" y="1857562"/>
              <a:ext cx="1372125" cy="54"/>
              <a:chOff x="3720318" y="1857562"/>
              <a:chExt cx="1372125" cy="54"/>
            </a:xfrm>
          </p:grpSpPr>
          <p:cxnSp>
            <p:nvCxnSpPr>
              <p:cNvPr id="7990" name="Google Shape;7990;p59"/>
              <p:cNvCxnSpPr>
                <a:endCxn id="7991" idx="2"/>
              </p:cNvCxnSpPr>
              <p:nvPr/>
            </p:nvCxnSpPr>
            <p:spPr>
              <a:xfrm>
                <a:off x="4440243" y="1857616"/>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7992" name="Google Shape;7992;p59"/>
              <p:cNvCxnSpPr/>
              <p:nvPr/>
            </p:nvCxnSpPr>
            <p:spPr>
              <a:xfrm>
                <a:off x="4074943"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7993" name="Google Shape;7993;p59"/>
              <p:cNvCxnSpPr/>
              <p:nvPr/>
            </p:nvCxnSpPr>
            <p:spPr>
              <a:xfrm>
                <a:off x="3720318"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7994" name="Google Shape;7994;p59"/>
              <p:cNvCxnSpPr>
                <a:stCxn id="7991" idx="6"/>
              </p:cNvCxnSpPr>
              <p:nvPr/>
            </p:nvCxnSpPr>
            <p:spPr>
              <a:xfrm>
                <a:off x="4801443" y="1857616"/>
                <a:ext cx="291000" cy="0"/>
              </a:xfrm>
              <a:prstGeom prst="straightConnector1">
                <a:avLst/>
              </a:prstGeom>
              <a:noFill/>
              <a:ln cap="flat" cmpd="sng" w="9525">
                <a:solidFill>
                  <a:srgbClr val="A5B7C6"/>
                </a:solidFill>
                <a:prstDash val="solid"/>
                <a:round/>
                <a:headEnd len="med" w="med" type="none"/>
                <a:tailEnd len="med" w="med" type="triangle"/>
              </a:ln>
            </p:spPr>
          </p:cxnSp>
        </p:grpSp>
        <p:grpSp>
          <p:nvGrpSpPr>
            <p:cNvPr id="7995" name="Google Shape;7995;p59"/>
            <p:cNvGrpSpPr/>
            <p:nvPr/>
          </p:nvGrpSpPr>
          <p:grpSpPr>
            <a:xfrm>
              <a:off x="3567462" y="1496185"/>
              <a:ext cx="286500" cy="272914"/>
              <a:chOff x="3567462" y="1496185"/>
              <a:chExt cx="286500" cy="272914"/>
            </a:xfrm>
          </p:grpSpPr>
          <p:cxnSp>
            <p:nvCxnSpPr>
              <p:cNvPr id="7996" name="Google Shape;7996;p59"/>
              <p:cNvCxnSpPr/>
              <p:nvPr/>
            </p:nvCxnSpPr>
            <p:spPr>
              <a:xfrm rot="10800000">
                <a:off x="3626625"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7997" name="Google Shape;7997;p59"/>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98" name="Google Shape;7998;p59"/>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59"/>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00" name="Google Shape;8000;p59"/>
            <p:cNvGrpSpPr/>
            <p:nvPr/>
          </p:nvGrpSpPr>
          <p:grpSpPr>
            <a:xfrm>
              <a:off x="3929014" y="1960574"/>
              <a:ext cx="286500" cy="242342"/>
              <a:chOff x="3929014" y="1960574"/>
              <a:chExt cx="286500" cy="242342"/>
            </a:xfrm>
          </p:grpSpPr>
          <p:cxnSp>
            <p:nvCxnSpPr>
              <p:cNvPr id="8001" name="Google Shape;8001;p59"/>
              <p:cNvCxnSpPr/>
              <p:nvPr/>
            </p:nvCxnSpPr>
            <p:spPr>
              <a:xfrm rot="10800000">
                <a:off x="3988400" y="1960574"/>
                <a:ext cx="0" cy="144300"/>
              </a:xfrm>
              <a:prstGeom prst="straightConnector1">
                <a:avLst/>
              </a:prstGeom>
              <a:noFill/>
              <a:ln cap="flat" cmpd="sng" w="9525">
                <a:solidFill>
                  <a:srgbClr val="A5B7C6"/>
                </a:solidFill>
                <a:prstDash val="solid"/>
                <a:round/>
                <a:headEnd len="med" w="med" type="none"/>
                <a:tailEnd len="med" w="med" type="none"/>
              </a:ln>
            </p:spPr>
          </p:cxnSp>
          <p:sp>
            <p:nvSpPr>
              <p:cNvPr id="8002" name="Google Shape;8002;p59"/>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3" name="Google Shape;8003;p59"/>
            <p:cNvGrpSpPr/>
            <p:nvPr/>
          </p:nvGrpSpPr>
          <p:grpSpPr>
            <a:xfrm>
              <a:off x="4290828" y="1496185"/>
              <a:ext cx="286500" cy="272914"/>
              <a:chOff x="4290828" y="1496185"/>
              <a:chExt cx="286500" cy="272914"/>
            </a:xfrm>
          </p:grpSpPr>
          <p:cxnSp>
            <p:nvCxnSpPr>
              <p:cNvPr id="8004" name="Google Shape;8004;p59"/>
              <p:cNvCxnSpPr/>
              <p:nvPr/>
            </p:nvCxnSpPr>
            <p:spPr>
              <a:xfrm rot="10800000">
                <a:off x="4350000"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8005" name="Google Shape;8005;p59"/>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06" name="Google Shape;8006;p59"/>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59"/>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07" name="Google Shape;8007;p59"/>
            <p:cNvGrpSpPr/>
            <p:nvPr/>
          </p:nvGrpSpPr>
          <p:grpSpPr>
            <a:xfrm>
              <a:off x="4657726" y="1959674"/>
              <a:ext cx="286500" cy="245092"/>
              <a:chOff x="4657726" y="1959674"/>
              <a:chExt cx="286500" cy="245092"/>
            </a:xfrm>
          </p:grpSpPr>
          <p:cxnSp>
            <p:nvCxnSpPr>
              <p:cNvPr id="8008" name="Google Shape;8008;p59"/>
              <p:cNvCxnSpPr/>
              <p:nvPr/>
            </p:nvCxnSpPr>
            <p:spPr>
              <a:xfrm rot="10800000">
                <a:off x="4707475" y="1959674"/>
                <a:ext cx="0" cy="145200"/>
              </a:xfrm>
              <a:prstGeom prst="straightConnector1">
                <a:avLst/>
              </a:prstGeom>
              <a:noFill/>
              <a:ln cap="flat" cmpd="sng" w="9525">
                <a:solidFill>
                  <a:srgbClr val="A5B7C6"/>
                </a:solidFill>
                <a:prstDash val="solid"/>
                <a:round/>
                <a:headEnd len="med" w="med" type="none"/>
                <a:tailEnd len="med" w="med" type="none"/>
              </a:ln>
            </p:spPr>
          </p:cxnSp>
          <p:sp>
            <p:nvSpPr>
              <p:cNvPr id="8009" name="Google Shape;8009;p59"/>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10" name="Google Shape;8010;p59"/>
          <p:cNvGrpSpPr/>
          <p:nvPr/>
        </p:nvGrpSpPr>
        <p:grpSpPr>
          <a:xfrm>
            <a:off x="3512551" y="2358282"/>
            <a:ext cx="1597032" cy="378649"/>
            <a:chOff x="3512551" y="2358282"/>
            <a:chExt cx="1597032" cy="378649"/>
          </a:xfrm>
        </p:grpSpPr>
        <p:grpSp>
          <p:nvGrpSpPr>
            <p:cNvPr id="8011" name="Google Shape;8011;p59"/>
            <p:cNvGrpSpPr/>
            <p:nvPr/>
          </p:nvGrpSpPr>
          <p:grpSpPr>
            <a:xfrm>
              <a:off x="3738198" y="2553002"/>
              <a:ext cx="1145834" cy="117"/>
              <a:chOff x="3738198" y="2553002"/>
              <a:chExt cx="1145834" cy="117"/>
            </a:xfrm>
          </p:grpSpPr>
          <p:cxnSp>
            <p:nvCxnSpPr>
              <p:cNvPr id="8012" name="Google Shape;8012;p59"/>
              <p:cNvCxnSpPr/>
              <p:nvPr/>
            </p:nvCxnSpPr>
            <p:spPr>
              <a:xfrm>
                <a:off x="4195395"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8013" name="Google Shape;8013;p59"/>
              <p:cNvCxnSpPr/>
              <p:nvPr/>
            </p:nvCxnSpPr>
            <p:spPr>
              <a:xfrm>
                <a:off x="4652432"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8014" name="Google Shape;8014;p59"/>
              <p:cNvCxnSpPr>
                <a:stCxn id="8015" idx="6"/>
                <a:endCxn id="8016" idx="2"/>
              </p:cNvCxnSpPr>
              <p:nvPr/>
            </p:nvCxnSpPr>
            <p:spPr>
              <a:xfrm>
                <a:off x="3738198" y="2553118"/>
                <a:ext cx="231300" cy="0"/>
              </a:xfrm>
              <a:prstGeom prst="straightConnector1">
                <a:avLst/>
              </a:prstGeom>
              <a:noFill/>
              <a:ln cap="flat" cmpd="sng" w="9525">
                <a:solidFill>
                  <a:srgbClr val="435D74"/>
                </a:solidFill>
                <a:prstDash val="solid"/>
                <a:round/>
                <a:headEnd len="med" w="med" type="none"/>
                <a:tailEnd len="med" w="med" type="none"/>
              </a:ln>
            </p:spPr>
          </p:cxnSp>
        </p:grpSp>
        <p:grpSp>
          <p:nvGrpSpPr>
            <p:cNvPr id="8017" name="Google Shape;8017;p59"/>
            <p:cNvGrpSpPr/>
            <p:nvPr/>
          </p:nvGrpSpPr>
          <p:grpSpPr>
            <a:xfrm>
              <a:off x="3969644" y="2440153"/>
              <a:ext cx="225900" cy="296779"/>
              <a:chOff x="3969644" y="2440153"/>
              <a:chExt cx="225900" cy="296779"/>
            </a:xfrm>
          </p:grpSpPr>
          <p:cxnSp>
            <p:nvCxnSpPr>
              <p:cNvPr id="8018" name="Google Shape;8018;p59"/>
              <p:cNvCxnSpPr/>
              <p:nvPr/>
            </p:nvCxnSpPr>
            <p:spPr>
              <a:xfrm>
                <a:off x="4082390" y="2637031"/>
                <a:ext cx="0" cy="99900"/>
              </a:xfrm>
              <a:prstGeom prst="straightConnector1">
                <a:avLst/>
              </a:prstGeom>
              <a:noFill/>
              <a:ln cap="flat" cmpd="sng" w="9525">
                <a:solidFill>
                  <a:srgbClr val="435D74"/>
                </a:solidFill>
                <a:prstDash val="solid"/>
                <a:round/>
                <a:headEnd len="med" w="med" type="none"/>
                <a:tailEnd len="med" w="med" type="none"/>
              </a:ln>
            </p:spPr>
          </p:cxnSp>
          <p:sp>
            <p:nvSpPr>
              <p:cNvPr id="8016" name="Google Shape;8016;p59"/>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59"/>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0" name="Google Shape;8020;p59"/>
            <p:cNvGrpSpPr/>
            <p:nvPr/>
          </p:nvGrpSpPr>
          <p:grpSpPr>
            <a:xfrm>
              <a:off x="4426818" y="2358282"/>
              <a:ext cx="225600" cy="307471"/>
              <a:chOff x="4426818" y="2358282"/>
              <a:chExt cx="225600" cy="307471"/>
            </a:xfrm>
          </p:grpSpPr>
          <p:cxnSp>
            <p:nvCxnSpPr>
              <p:cNvPr id="8021" name="Google Shape;8021;p59"/>
              <p:cNvCxnSpPr>
                <a:stCxn id="8022" idx="0"/>
              </p:cNvCxnSpPr>
              <p:nvPr/>
            </p:nvCxnSpPr>
            <p:spPr>
              <a:xfrm rot="10800000">
                <a:off x="4539644" y="2358282"/>
                <a:ext cx="0" cy="110700"/>
              </a:xfrm>
              <a:prstGeom prst="straightConnector1">
                <a:avLst/>
              </a:prstGeom>
              <a:noFill/>
              <a:ln cap="flat" cmpd="sng" w="9525">
                <a:solidFill>
                  <a:srgbClr val="435D74"/>
                </a:solidFill>
                <a:prstDash val="solid"/>
                <a:round/>
                <a:headEnd len="med" w="med" type="none"/>
                <a:tailEnd len="med" w="med" type="none"/>
              </a:ln>
            </p:spPr>
          </p:cxnSp>
          <p:sp>
            <p:nvSpPr>
              <p:cNvPr id="8023" name="Google Shape;8023;p59"/>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59"/>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4" name="Google Shape;8024;p59"/>
            <p:cNvGrpSpPr/>
            <p:nvPr/>
          </p:nvGrpSpPr>
          <p:grpSpPr>
            <a:xfrm>
              <a:off x="4883984" y="2440153"/>
              <a:ext cx="225600" cy="296479"/>
              <a:chOff x="4883984" y="2440153"/>
              <a:chExt cx="225600" cy="296479"/>
            </a:xfrm>
          </p:grpSpPr>
          <p:cxnSp>
            <p:nvCxnSpPr>
              <p:cNvPr id="8025" name="Google Shape;8025;p59"/>
              <p:cNvCxnSpPr/>
              <p:nvPr/>
            </p:nvCxnSpPr>
            <p:spPr>
              <a:xfrm>
                <a:off x="4996858" y="2637031"/>
                <a:ext cx="0" cy="99600"/>
              </a:xfrm>
              <a:prstGeom prst="straightConnector1">
                <a:avLst/>
              </a:prstGeom>
              <a:noFill/>
              <a:ln cap="flat" cmpd="sng" w="9525">
                <a:solidFill>
                  <a:srgbClr val="435D74"/>
                </a:solidFill>
                <a:prstDash val="solid"/>
                <a:round/>
                <a:headEnd len="med" w="med" type="none"/>
                <a:tailEnd len="med" w="med" type="none"/>
              </a:ln>
            </p:spPr>
          </p:cxnSp>
          <p:sp>
            <p:nvSpPr>
              <p:cNvPr id="8026" name="Google Shape;8026;p59"/>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59"/>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8" name="Google Shape;8028;p59"/>
            <p:cNvGrpSpPr/>
            <p:nvPr/>
          </p:nvGrpSpPr>
          <p:grpSpPr>
            <a:xfrm>
              <a:off x="3512551" y="2437558"/>
              <a:ext cx="225647" cy="228426"/>
              <a:chOff x="2182679" y="2283114"/>
              <a:chExt cx="792300" cy="802058"/>
            </a:xfrm>
          </p:grpSpPr>
          <p:cxnSp>
            <p:nvCxnSpPr>
              <p:cNvPr id="8029" name="Google Shape;8029;p59"/>
              <p:cNvCxnSpPr>
                <a:stCxn id="8030" idx="0"/>
              </p:cNvCxnSpPr>
              <p:nvPr/>
            </p:nvCxnSpPr>
            <p:spPr>
              <a:xfrm rot="10800000">
                <a:off x="2578961" y="2283114"/>
                <a:ext cx="0" cy="110700"/>
              </a:xfrm>
              <a:prstGeom prst="straightConnector1">
                <a:avLst/>
              </a:prstGeom>
              <a:noFill/>
              <a:ln cap="flat" cmpd="sng" w="9525">
                <a:solidFill>
                  <a:srgbClr val="435D74"/>
                </a:solidFill>
                <a:prstDash val="solid"/>
                <a:round/>
                <a:headEnd len="med" w="med" type="none"/>
                <a:tailEnd len="med" w="med" type="none"/>
              </a:ln>
            </p:spPr>
          </p:cxnSp>
          <p:sp>
            <p:nvSpPr>
              <p:cNvPr id="8015" name="Google Shape;8015;p59"/>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59"/>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31" name="Google Shape;8031;p59"/>
          <p:cNvGrpSpPr/>
          <p:nvPr/>
        </p:nvGrpSpPr>
        <p:grpSpPr>
          <a:xfrm>
            <a:off x="6872633" y="1182079"/>
            <a:ext cx="1559809" cy="722610"/>
            <a:chOff x="634175" y="2986275"/>
            <a:chExt cx="3147949" cy="1458344"/>
          </a:xfrm>
        </p:grpSpPr>
        <p:cxnSp>
          <p:nvCxnSpPr>
            <p:cNvPr id="8032" name="Google Shape;8032;p59"/>
            <p:cNvCxnSpPr>
              <a:stCxn id="8033" idx="4"/>
              <a:endCxn id="8034" idx="0"/>
            </p:cNvCxnSpPr>
            <p:nvPr/>
          </p:nvCxnSpPr>
          <p:spPr>
            <a:xfrm>
              <a:off x="929975" y="3577875"/>
              <a:ext cx="591300" cy="275100"/>
            </a:xfrm>
            <a:prstGeom prst="straightConnector1">
              <a:avLst/>
            </a:prstGeom>
            <a:noFill/>
            <a:ln cap="flat" cmpd="sng" w="9525">
              <a:solidFill>
                <a:srgbClr val="435D74"/>
              </a:solidFill>
              <a:prstDash val="solid"/>
              <a:round/>
              <a:headEnd len="med" w="med" type="none"/>
              <a:tailEnd len="med" w="med" type="none"/>
            </a:ln>
          </p:spPr>
        </p:cxnSp>
        <p:cxnSp>
          <p:nvCxnSpPr>
            <p:cNvPr id="8035" name="Google Shape;8035;p59"/>
            <p:cNvCxnSpPr>
              <a:stCxn id="8034" idx="0"/>
              <a:endCxn id="8036" idx="4"/>
            </p:cNvCxnSpPr>
            <p:nvPr/>
          </p:nvCxnSpPr>
          <p:spPr>
            <a:xfrm flipH="1" rot="10800000">
              <a:off x="1521366" y="3577919"/>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8037" name="Google Shape;8037;p59"/>
            <p:cNvCxnSpPr>
              <a:stCxn id="8036" idx="4"/>
              <a:endCxn id="8038" idx="0"/>
            </p:cNvCxnSpPr>
            <p:nvPr/>
          </p:nvCxnSpPr>
          <p:spPr>
            <a:xfrm>
              <a:off x="2208152" y="3577875"/>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8039" name="Google Shape;8039;p59"/>
            <p:cNvCxnSpPr>
              <a:stCxn id="8038" idx="0"/>
              <a:endCxn id="8040" idx="4"/>
            </p:cNvCxnSpPr>
            <p:nvPr/>
          </p:nvCxnSpPr>
          <p:spPr>
            <a:xfrm flipH="1" rot="10800000">
              <a:off x="2894933" y="3577918"/>
              <a:ext cx="591300" cy="275100"/>
            </a:xfrm>
            <a:prstGeom prst="straightConnector1">
              <a:avLst/>
            </a:prstGeom>
            <a:noFill/>
            <a:ln cap="flat" cmpd="sng" w="9525">
              <a:solidFill>
                <a:srgbClr val="435D74"/>
              </a:solidFill>
              <a:prstDash val="solid"/>
              <a:round/>
              <a:headEnd len="med" w="med" type="none"/>
              <a:tailEnd len="med" w="med" type="none"/>
            </a:ln>
          </p:spPr>
        </p:cxnSp>
        <p:sp>
          <p:nvSpPr>
            <p:cNvPr id="8040" name="Google Shape;8040;p59"/>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036" name="Google Shape;8036;p59"/>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033" name="Google Shape;8033;p59"/>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038" name="Google Shape;8038;p59"/>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034" name="Google Shape;8034;p59"/>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8041" name="Google Shape;8041;p59"/>
          <p:cNvGrpSpPr/>
          <p:nvPr/>
        </p:nvGrpSpPr>
        <p:grpSpPr>
          <a:xfrm>
            <a:off x="3526424" y="2891987"/>
            <a:ext cx="1570719" cy="294123"/>
            <a:chOff x="998425" y="1182125"/>
            <a:chExt cx="1065400" cy="199500"/>
          </a:xfrm>
        </p:grpSpPr>
        <p:sp>
          <p:nvSpPr>
            <p:cNvPr id="8042" name="Google Shape;8042;p59"/>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59"/>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59"/>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59"/>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59"/>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7" name="Google Shape;8047;p59"/>
          <p:cNvGrpSpPr/>
          <p:nvPr/>
        </p:nvGrpSpPr>
        <p:grpSpPr>
          <a:xfrm>
            <a:off x="6869680" y="2009474"/>
            <a:ext cx="1565716" cy="366729"/>
            <a:chOff x="1247650" y="2075423"/>
            <a:chExt cx="6648477" cy="1557238"/>
          </a:xfrm>
        </p:grpSpPr>
        <p:sp>
          <p:nvSpPr>
            <p:cNvPr id="8048" name="Google Shape;8048;p59"/>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59"/>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59"/>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59"/>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59"/>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59"/>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4" name="Google Shape;8054;p59"/>
          <p:cNvGrpSpPr/>
          <p:nvPr/>
        </p:nvGrpSpPr>
        <p:grpSpPr>
          <a:xfrm>
            <a:off x="6853992" y="3158289"/>
            <a:ext cx="1597061" cy="663440"/>
            <a:chOff x="6796238" y="3158297"/>
            <a:chExt cx="1630319" cy="677257"/>
          </a:xfrm>
        </p:grpSpPr>
        <p:cxnSp>
          <p:nvCxnSpPr>
            <p:cNvPr id="8055" name="Google Shape;8055;p59"/>
            <p:cNvCxnSpPr/>
            <p:nvPr/>
          </p:nvCxnSpPr>
          <p:spPr>
            <a:xfrm>
              <a:off x="7012244"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8056" name="Google Shape;8056;p59"/>
            <p:cNvCxnSpPr/>
            <p:nvPr/>
          </p:nvCxnSpPr>
          <p:spPr>
            <a:xfrm>
              <a:off x="7810957"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8057" name="Google Shape;8057;p59"/>
            <p:cNvCxnSpPr/>
            <p:nvPr/>
          </p:nvCxnSpPr>
          <p:spPr>
            <a:xfrm rot="10800000">
              <a:off x="8196652" y="3170826"/>
              <a:ext cx="0" cy="169800"/>
            </a:xfrm>
            <a:prstGeom prst="straightConnector1">
              <a:avLst/>
            </a:prstGeom>
            <a:noFill/>
            <a:ln cap="flat" cmpd="sng" w="9525">
              <a:solidFill>
                <a:srgbClr val="A5B7C6"/>
              </a:solidFill>
              <a:prstDash val="solid"/>
              <a:round/>
              <a:headEnd len="med" w="med" type="none"/>
              <a:tailEnd len="med" w="med" type="diamond"/>
            </a:ln>
          </p:spPr>
        </p:cxnSp>
        <p:cxnSp>
          <p:nvCxnSpPr>
            <p:cNvPr id="8058" name="Google Shape;8058;p59"/>
            <p:cNvCxnSpPr/>
            <p:nvPr/>
          </p:nvCxnSpPr>
          <p:spPr>
            <a:xfrm rot="10800000">
              <a:off x="7411601" y="3158297"/>
              <a:ext cx="0" cy="170700"/>
            </a:xfrm>
            <a:prstGeom prst="straightConnector1">
              <a:avLst/>
            </a:prstGeom>
            <a:noFill/>
            <a:ln cap="flat" cmpd="sng" w="9525">
              <a:solidFill>
                <a:srgbClr val="A5B7C6"/>
              </a:solidFill>
              <a:prstDash val="solid"/>
              <a:round/>
              <a:headEnd len="med" w="med" type="none"/>
              <a:tailEnd len="med" w="med" type="diamond"/>
            </a:ln>
          </p:spPr>
        </p:cxnSp>
        <p:grpSp>
          <p:nvGrpSpPr>
            <p:cNvPr id="8059" name="Google Shape;8059;p59"/>
            <p:cNvGrpSpPr/>
            <p:nvPr/>
          </p:nvGrpSpPr>
          <p:grpSpPr>
            <a:xfrm>
              <a:off x="6796238" y="3311904"/>
              <a:ext cx="1630319" cy="377697"/>
              <a:chOff x="6796238" y="3311904"/>
              <a:chExt cx="1630319" cy="377697"/>
            </a:xfrm>
          </p:grpSpPr>
          <p:sp>
            <p:nvSpPr>
              <p:cNvPr id="8060" name="Google Shape;8060;p59"/>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59"/>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59"/>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63" name="Google Shape;8063;p59"/>
          <p:cNvGrpSpPr/>
          <p:nvPr/>
        </p:nvGrpSpPr>
        <p:grpSpPr>
          <a:xfrm>
            <a:off x="5375130" y="1179681"/>
            <a:ext cx="1368606" cy="1593805"/>
            <a:chOff x="1839112" y="2209163"/>
            <a:chExt cx="1918159" cy="2233784"/>
          </a:xfrm>
        </p:grpSpPr>
        <p:sp>
          <p:nvSpPr>
            <p:cNvPr id="8064" name="Google Shape;8064;p59"/>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59"/>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59"/>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067" name="Google Shape;8067;p59"/>
            <p:cNvCxnSpPr>
              <a:stCxn id="8064" idx="6"/>
              <a:endCxn id="8065" idx="2"/>
            </p:cNvCxnSpPr>
            <p:nvPr/>
          </p:nvCxnSpPr>
          <p:spPr>
            <a:xfrm>
              <a:off x="2414212" y="2496713"/>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8068" name="Google Shape;8068;p59"/>
            <p:cNvCxnSpPr>
              <a:stCxn id="8065" idx="4"/>
              <a:endCxn id="8069" idx="0"/>
            </p:cNvCxnSpPr>
            <p:nvPr/>
          </p:nvCxnSpPr>
          <p:spPr>
            <a:xfrm rot="5400000">
              <a:off x="2669921" y="2240963"/>
              <a:ext cx="256500" cy="1343100"/>
            </a:xfrm>
            <a:prstGeom prst="bentConnector3">
              <a:avLst>
                <a:gd fmla="val 50000" name="adj1"/>
              </a:avLst>
            </a:prstGeom>
            <a:noFill/>
            <a:ln cap="flat" cmpd="sng" w="9525">
              <a:solidFill>
                <a:srgbClr val="325D79"/>
              </a:solidFill>
              <a:prstDash val="solid"/>
              <a:round/>
              <a:headEnd len="med" w="med" type="none"/>
              <a:tailEnd len="med" w="med" type="none"/>
            </a:ln>
          </p:spPr>
        </p:cxnSp>
        <p:cxnSp>
          <p:nvCxnSpPr>
            <p:cNvPr id="8070" name="Google Shape;8070;p59"/>
            <p:cNvCxnSpPr>
              <a:stCxn id="8069" idx="6"/>
              <a:endCxn id="8066" idx="2"/>
            </p:cNvCxnSpPr>
            <p:nvPr/>
          </p:nvCxnSpPr>
          <p:spPr>
            <a:xfrm>
              <a:off x="2414212" y="3328316"/>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8071" name="Google Shape;8071;p59"/>
            <p:cNvCxnSpPr>
              <a:stCxn id="8066" idx="4"/>
              <a:endCxn id="8072" idx="0"/>
            </p:cNvCxnSpPr>
            <p:nvPr/>
          </p:nvCxnSpPr>
          <p:spPr>
            <a:xfrm rot="5400000">
              <a:off x="2672171" y="3070316"/>
              <a:ext cx="252000" cy="1343100"/>
            </a:xfrm>
            <a:prstGeom prst="bentConnector3">
              <a:avLst>
                <a:gd fmla="val 49996" name="adj1"/>
              </a:avLst>
            </a:prstGeom>
            <a:noFill/>
            <a:ln cap="flat" cmpd="sng" w="9525">
              <a:solidFill>
                <a:srgbClr val="325D79"/>
              </a:solidFill>
              <a:prstDash val="solid"/>
              <a:round/>
              <a:headEnd len="med" w="med" type="none"/>
              <a:tailEnd len="med" w="med" type="none"/>
            </a:ln>
          </p:spPr>
        </p:cxnSp>
        <p:sp>
          <p:nvSpPr>
            <p:cNvPr id="8069" name="Google Shape;8069;p59"/>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59"/>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59"/>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074" name="Google Shape;8074;p59"/>
            <p:cNvCxnSpPr>
              <a:endCxn id="8073" idx="2"/>
            </p:cNvCxnSpPr>
            <p:nvPr/>
          </p:nvCxnSpPr>
          <p:spPr>
            <a:xfrm>
              <a:off x="2413871" y="4154498"/>
              <a:ext cx="768300" cy="900"/>
            </a:xfrm>
            <a:prstGeom prst="bentConnector3">
              <a:avLst>
                <a:gd fmla="val 50000" name="adj1"/>
              </a:avLst>
            </a:prstGeom>
            <a:noFill/>
            <a:ln cap="flat" cmpd="sng" w="9525">
              <a:solidFill>
                <a:srgbClr val="325D79"/>
              </a:solidFill>
              <a:prstDash val="solid"/>
              <a:round/>
              <a:headEnd len="med" w="med" type="none"/>
              <a:tailEnd len="med" w="med" type="none"/>
            </a:ln>
          </p:spPr>
        </p:cxnSp>
      </p:grpSp>
      <p:grpSp>
        <p:nvGrpSpPr>
          <p:cNvPr id="8075" name="Google Shape;8075;p59"/>
          <p:cNvGrpSpPr/>
          <p:nvPr/>
        </p:nvGrpSpPr>
        <p:grpSpPr>
          <a:xfrm>
            <a:off x="3507503" y="1185917"/>
            <a:ext cx="1637968" cy="154942"/>
            <a:chOff x="238125" y="2506075"/>
            <a:chExt cx="7115411" cy="673075"/>
          </a:xfrm>
        </p:grpSpPr>
        <p:sp>
          <p:nvSpPr>
            <p:cNvPr id="8076" name="Google Shape;8076;p59"/>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59"/>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59"/>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59"/>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59"/>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1" name="Google Shape;8081;p59"/>
          <p:cNvGrpSpPr/>
          <p:nvPr/>
        </p:nvGrpSpPr>
        <p:grpSpPr>
          <a:xfrm>
            <a:off x="746187" y="1507514"/>
            <a:ext cx="2476762" cy="91743"/>
            <a:chOff x="1464850" y="436376"/>
            <a:chExt cx="6001362" cy="222300"/>
          </a:xfrm>
        </p:grpSpPr>
        <p:sp>
          <p:nvSpPr>
            <p:cNvPr id="8082" name="Google Shape;8082;p59"/>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59"/>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59"/>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59"/>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59"/>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087" name="Google Shape;8087;p59"/>
            <p:cNvCxnSpPr/>
            <p:nvPr/>
          </p:nvCxnSpPr>
          <p:spPr>
            <a:xfrm>
              <a:off x="1798637"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8088" name="Google Shape;8088;p59"/>
            <p:cNvCxnSpPr/>
            <p:nvPr/>
          </p:nvCxnSpPr>
          <p:spPr>
            <a:xfrm>
              <a:off x="327624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8089" name="Google Shape;8089;p59"/>
            <p:cNvCxnSpPr/>
            <p:nvPr/>
          </p:nvCxnSpPr>
          <p:spPr>
            <a:xfrm>
              <a:off x="475389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8090" name="Google Shape;8090;p59"/>
            <p:cNvCxnSpPr/>
            <p:nvPr/>
          </p:nvCxnSpPr>
          <p:spPr>
            <a:xfrm>
              <a:off x="6143961" y="547513"/>
              <a:ext cx="988200" cy="0"/>
            </a:xfrm>
            <a:prstGeom prst="straightConnector1">
              <a:avLst/>
            </a:prstGeom>
            <a:noFill/>
            <a:ln cap="flat" cmpd="sng" w="9525">
              <a:solidFill>
                <a:srgbClr val="5F7D95"/>
              </a:solidFill>
              <a:prstDash val="solid"/>
              <a:round/>
              <a:headEnd len="med" w="med" type="none"/>
              <a:tailEnd len="med" w="med" type="none"/>
            </a:ln>
          </p:spPr>
        </p:cxnSp>
      </p:grpSp>
      <p:grpSp>
        <p:nvGrpSpPr>
          <p:cNvPr id="8091" name="Google Shape;8091;p59"/>
          <p:cNvGrpSpPr/>
          <p:nvPr/>
        </p:nvGrpSpPr>
        <p:grpSpPr>
          <a:xfrm>
            <a:off x="732455" y="2742980"/>
            <a:ext cx="1452710" cy="651923"/>
            <a:chOff x="803162" y="2667727"/>
            <a:chExt cx="1411906" cy="633611"/>
          </a:xfrm>
        </p:grpSpPr>
        <p:cxnSp>
          <p:nvCxnSpPr>
            <p:cNvPr id="8092" name="Google Shape;8092;p59"/>
            <p:cNvCxnSpPr>
              <a:stCxn id="8093" idx="2"/>
              <a:endCxn id="8094" idx="0"/>
            </p:cNvCxnSpPr>
            <p:nvPr/>
          </p:nvCxnSpPr>
          <p:spPr>
            <a:xfrm flipH="1" rot="-5400000">
              <a:off x="1629114" y="2672827"/>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8095" name="Google Shape;8095;p59"/>
            <p:cNvCxnSpPr>
              <a:stCxn id="8096" idx="0"/>
              <a:endCxn id="8093" idx="2"/>
            </p:cNvCxnSpPr>
            <p:nvPr/>
          </p:nvCxnSpPr>
          <p:spPr>
            <a:xfrm rot="-5400000">
              <a:off x="1259830" y="2672682"/>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8097" name="Google Shape;8097;p59"/>
            <p:cNvCxnSpPr>
              <a:stCxn id="8096" idx="2"/>
              <a:endCxn id="8098" idx="0"/>
            </p:cNvCxnSpPr>
            <p:nvPr/>
          </p:nvCxnSpPr>
          <p:spPr>
            <a:xfrm flipH="1" rot="-5400000">
              <a:off x="1163380"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8099" name="Google Shape;8099;p59"/>
            <p:cNvCxnSpPr>
              <a:stCxn id="8100" idx="0"/>
              <a:endCxn id="8096" idx="2"/>
            </p:cNvCxnSpPr>
            <p:nvPr/>
          </p:nvCxnSpPr>
          <p:spPr>
            <a:xfrm rot="-5400000">
              <a:off x="987062"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8101" name="Google Shape;8101;p59"/>
            <p:cNvCxnSpPr>
              <a:stCxn id="8094" idx="2"/>
              <a:endCxn id="8102" idx="0"/>
            </p:cNvCxnSpPr>
            <p:nvPr/>
          </p:nvCxnSpPr>
          <p:spPr>
            <a:xfrm flipH="1" rot="-5400000">
              <a:off x="1901948"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8103" name="Google Shape;8103;p59"/>
            <p:cNvCxnSpPr>
              <a:stCxn id="8104" idx="0"/>
              <a:endCxn id="8094" idx="2"/>
            </p:cNvCxnSpPr>
            <p:nvPr/>
          </p:nvCxnSpPr>
          <p:spPr>
            <a:xfrm rot="-5400000">
              <a:off x="1725631"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sp>
          <p:nvSpPr>
            <p:cNvPr id="8100" name="Google Shape;8100;p59"/>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098" name="Google Shape;8098;p59"/>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104" name="Google Shape;8104;p59"/>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102" name="Google Shape;8102;p59"/>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094" name="Google Shape;8094;p59"/>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096" name="Google Shape;8096;p59"/>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093" name="Google Shape;8093;p59"/>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8105" name="Google Shape;8105;p59"/>
          <p:cNvGrpSpPr/>
          <p:nvPr/>
        </p:nvGrpSpPr>
        <p:grpSpPr>
          <a:xfrm>
            <a:off x="732456" y="1178518"/>
            <a:ext cx="2518541" cy="209309"/>
            <a:chOff x="803163" y="1111966"/>
            <a:chExt cx="2447800" cy="203430"/>
          </a:xfrm>
        </p:grpSpPr>
        <p:grpSp>
          <p:nvGrpSpPr>
            <p:cNvPr id="8106" name="Google Shape;8106;p59"/>
            <p:cNvGrpSpPr/>
            <p:nvPr/>
          </p:nvGrpSpPr>
          <p:grpSpPr>
            <a:xfrm>
              <a:off x="1958180" y="1111966"/>
              <a:ext cx="588019" cy="121396"/>
              <a:chOff x="4808316" y="2800065"/>
              <a:chExt cx="1999386" cy="412910"/>
            </a:xfrm>
          </p:grpSpPr>
          <p:sp>
            <p:nvSpPr>
              <p:cNvPr id="8107" name="Google Shape;8107;p59"/>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08" name="Google Shape;8108;p59"/>
              <p:cNvGrpSpPr/>
              <p:nvPr/>
            </p:nvGrpSpPr>
            <p:grpSpPr>
              <a:xfrm>
                <a:off x="4808316" y="2800065"/>
                <a:ext cx="92400" cy="411825"/>
                <a:chOff x="845575" y="2563700"/>
                <a:chExt cx="92400" cy="411825"/>
              </a:xfrm>
            </p:grpSpPr>
            <p:cxnSp>
              <p:nvCxnSpPr>
                <p:cNvPr id="8109" name="Google Shape;8109;p59"/>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110" name="Google Shape;8110;p59"/>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8111" name="Google Shape;8111;p59"/>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8112" name="Google Shape;8112;p59"/>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13" name="Google Shape;8113;p59"/>
            <p:cNvGrpSpPr/>
            <p:nvPr/>
          </p:nvGrpSpPr>
          <p:grpSpPr>
            <a:xfrm>
              <a:off x="803163" y="1111974"/>
              <a:ext cx="591158" cy="121545"/>
              <a:chOff x="803163" y="1111974"/>
              <a:chExt cx="591158" cy="121545"/>
            </a:xfrm>
          </p:grpSpPr>
          <p:grpSp>
            <p:nvGrpSpPr>
              <p:cNvPr id="8114" name="Google Shape;8114;p59"/>
              <p:cNvGrpSpPr/>
              <p:nvPr/>
            </p:nvGrpSpPr>
            <p:grpSpPr>
              <a:xfrm>
                <a:off x="803163" y="1111974"/>
                <a:ext cx="27175" cy="121077"/>
                <a:chOff x="845575" y="2563700"/>
                <a:chExt cx="92400" cy="411825"/>
              </a:xfrm>
            </p:grpSpPr>
            <p:cxnSp>
              <p:nvCxnSpPr>
                <p:cNvPr id="8115" name="Google Shape;8115;p59"/>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116" name="Google Shape;8116;p59"/>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17" name="Google Shape;8117;p59"/>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8" name="Google Shape;8118;p59"/>
            <p:cNvGrpSpPr/>
            <p:nvPr/>
          </p:nvGrpSpPr>
          <p:grpSpPr>
            <a:xfrm>
              <a:off x="1381910" y="1194219"/>
              <a:ext cx="588341" cy="121177"/>
              <a:chOff x="1381910" y="1194219"/>
              <a:chExt cx="588341" cy="121177"/>
            </a:xfrm>
          </p:grpSpPr>
          <p:grpSp>
            <p:nvGrpSpPr>
              <p:cNvPr id="8119" name="Google Shape;8119;p59"/>
              <p:cNvGrpSpPr/>
              <p:nvPr/>
            </p:nvGrpSpPr>
            <p:grpSpPr>
              <a:xfrm rot="10800000">
                <a:off x="1381910" y="1194319"/>
                <a:ext cx="27175" cy="121077"/>
                <a:chOff x="2070100" y="2563700"/>
                <a:chExt cx="92400" cy="411825"/>
              </a:xfrm>
            </p:grpSpPr>
            <p:cxnSp>
              <p:nvCxnSpPr>
                <p:cNvPr id="8120" name="Google Shape;8120;p59"/>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121" name="Google Shape;8121;p59"/>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22" name="Google Shape;8122;p59"/>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3" name="Google Shape;8123;p59"/>
            <p:cNvGrpSpPr/>
            <p:nvPr/>
          </p:nvGrpSpPr>
          <p:grpSpPr>
            <a:xfrm>
              <a:off x="2532079" y="1194219"/>
              <a:ext cx="704927" cy="121177"/>
              <a:chOff x="2532079" y="1194219"/>
              <a:chExt cx="704927" cy="121177"/>
            </a:xfrm>
          </p:grpSpPr>
          <p:grpSp>
            <p:nvGrpSpPr>
              <p:cNvPr id="8124" name="Google Shape;8124;p59"/>
              <p:cNvGrpSpPr/>
              <p:nvPr/>
            </p:nvGrpSpPr>
            <p:grpSpPr>
              <a:xfrm rot="10800000">
                <a:off x="2532079" y="1194319"/>
                <a:ext cx="27175" cy="121077"/>
                <a:chOff x="2070100" y="2563700"/>
                <a:chExt cx="92400" cy="411825"/>
              </a:xfrm>
            </p:grpSpPr>
            <p:cxnSp>
              <p:nvCxnSpPr>
                <p:cNvPr id="8125" name="Google Shape;8125;p59"/>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126" name="Google Shape;8126;p59"/>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27" name="Google Shape;8127;p59"/>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28" name="Google Shape;8128;p59"/>
          <p:cNvGrpSpPr/>
          <p:nvPr/>
        </p:nvGrpSpPr>
        <p:grpSpPr>
          <a:xfrm>
            <a:off x="3525467" y="3875150"/>
            <a:ext cx="1567778" cy="491677"/>
            <a:chOff x="5194708" y="3484366"/>
            <a:chExt cx="3148148" cy="987304"/>
          </a:xfrm>
        </p:grpSpPr>
        <p:grpSp>
          <p:nvGrpSpPr>
            <p:cNvPr id="8129" name="Google Shape;8129;p59"/>
            <p:cNvGrpSpPr/>
            <p:nvPr/>
          </p:nvGrpSpPr>
          <p:grpSpPr>
            <a:xfrm>
              <a:off x="7531521" y="3484366"/>
              <a:ext cx="811335" cy="987304"/>
              <a:chOff x="3379425" y="1617275"/>
              <a:chExt cx="1090650" cy="1327200"/>
            </a:xfrm>
          </p:grpSpPr>
          <p:sp>
            <p:nvSpPr>
              <p:cNvPr id="8130" name="Google Shape;8130;p59"/>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59"/>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59"/>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3" name="Google Shape;8133;p59"/>
            <p:cNvGrpSpPr/>
            <p:nvPr/>
          </p:nvGrpSpPr>
          <p:grpSpPr>
            <a:xfrm>
              <a:off x="6752546" y="3484366"/>
              <a:ext cx="811428" cy="987304"/>
              <a:chOff x="2332275" y="1617275"/>
              <a:chExt cx="1090775" cy="1327200"/>
            </a:xfrm>
          </p:grpSpPr>
          <p:sp>
            <p:nvSpPr>
              <p:cNvPr id="8134" name="Google Shape;8134;p59"/>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59"/>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59"/>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7" name="Google Shape;8137;p59"/>
            <p:cNvGrpSpPr/>
            <p:nvPr/>
          </p:nvGrpSpPr>
          <p:grpSpPr>
            <a:xfrm>
              <a:off x="5973664" y="3484366"/>
              <a:ext cx="811335" cy="987304"/>
              <a:chOff x="1285250" y="1617275"/>
              <a:chExt cx="1090650" cy="1327200"/>
            </a:xfrm>
          </p:grpSpPr>
          <p:sp>
            <p:nvSpPr>
              <p:cNvPr id="8138" name="Google Shape;8138;p59"/>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59"/>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59"/>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1" name="Google Shape;8141;p59"/>
            <p:cNvGrpSpPr/>
            <p:nvPr/>
          </p:nvGrpSpPr>
          <p:grpSpPr>
            <a:xfrm>
              <a:off x="5194708" y="3484366"/>
              <a:ext cx="811409" cy="987304"/>
              <a:chOff x="238125" y="1617275"/>
              <a:chExt cx="1090750" cy="1327200"/>
            </a:xfrm>
          </p:grpSpPr>
          <p:sp>
            <p:nvSpPr>
              <p:cNvPr id="8142" name="Google Shape;8142;p59"/>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59"/>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59"/>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45" name="Google Shape;8145;p59"/>
          <p:cNvGrpSpPr/>
          <p:nvPr/>
        </p:nvGrpSpPr>
        <p:grpSpPr>
          <a:xfrm>
            <a:off x="3486076" y="3355561"/>
            <a:ext cx="1616964" cy="346256"/>
            <a:chOff x="1808063" y="4294338"/>
            <a:chExt cx="3370782" cy="721817"/>
          </a:xfrm>
        </p:grpSpPr>
        <p:sp>
          <p:nvSpPr>
            <p:cNvPr id="8146" name="Google Shape;8146;p59"/>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59"/>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59"/>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59"/>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59"/>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59"/>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59"/>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59"/>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59"/>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59"/>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6" name="Google Shape;8156;p59"/>
          <p:cNvGrpSpPr/>
          <p:nvPr/>
        </p:nvGrpSpPr>
        <p:grpSpPr>
          <a:xfrm>
            <a:off x="764288" y="3641590"/>
            <a:ext cx="1295882" cy="646587"/>
            <a:chOff x="834100" y="3642869"/>
            <a:chExt cx="1259483" cy="628426"/>
          </a:xfrm>
        </p:grpSpPr>
        <p:sp>
          <p:nvSpPr>
            <p:cNvPr id="8157" name="Google Shape;8157;p59"/>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59"/>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59"/>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59"/>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59"/>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59"/>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59"/>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59"/>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59"/>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59"/>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59"/>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59"/>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59"/>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59"/>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59"/>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59"/>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59"/>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59"/>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59"/>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59"/>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59"/>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59"/>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59"/>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59"/>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59"/>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82" name="Google Shape;8182;p59"/>
            <p:cNvGrpSpPr/>
            <p:nvPr/>
          </p:nvGrpSpPr>
          <p:grpSpPr>
            <a:xfrm>
              <a:off x="1360364" y="3847835"/>
              <a:ext cx="208119" cy="224359"/>
              <a:chOff x="1360769" y="3847100"/>
              <a:chExt cx="208119" cy="224359"/>
            </a:xfrm>
          </p:grpSpPr>
          <p:sp>
            <p:nvSpPr>
              <p:cNvPr id="8183" name="Google Shape;8183;p59"/>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59"/>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59"/>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59"/>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59"/>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59"/>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59"/>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59"/>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59"/>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59"/>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59"/>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59"/>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59"/>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59"/>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59"/>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59"/>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59"/>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59"/>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59"/>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59"/>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03" name="Google Shape;8203;p59"/>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59"/>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59"/>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59"/>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59"/>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59"/>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59"/>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59"/>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59"/>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59"/>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59"/>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59"/>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59"/>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59"/>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7" name="Google Shape;8217;p59"/>
          <p:cNvGrpSpPr/>
          <p:nvPr/>
        </p:nvGrpSpPr>
        <p:grpSpPr>
          <a:xfrm rot="5400000">
            <a:off x="5977401" y="3438087"/>
            <a:ext cx="164064" cy="1414916"/>
            <a:chOff x="4428249" y="1369375"/>
            <a:chExt cx="36905" cy="429569"/>
          </a:xfrm>
        </p:grpSpPr>
        <p:sp>
          <p:nvSpPr>
            <p:cNvPr id="8218" name="Google Shape;8218;p59"/>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59"/>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59"/>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59"/>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59"/>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59"/>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59"/>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59"/>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59"/>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59"/>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59"/>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59"/>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59"/>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59"/>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59"/>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59"/>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59"/>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59"/>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59"/>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59"/>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59"/>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59"/>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59"/>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59"/>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59"/>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59"/>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59"/>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59"/>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59"/>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59"/>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59"/>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59"/>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0" name="Google Shape;8250;p59"/>
          <p:cNvGrpSpPr/>
          <p:nvPr/>
        </p:nvGrpSpPr>
        <p:grpSpPr>
          <a:xfrm flipH="1" rot="10800000">
            <a:off x="5349830" y="3026630"/>
            <a:ext cx="1419207" cy="24808"/>
            <a:chOff x="219558" y="4738465"/>
            <a:chExt cx="5852400" cy="102300"/>
          </a:xfrm>
        </p:grpSpPr>
        <p:cxnSp>
          <p:nvCxnSpPr>
            <p:cNvPr id="8251" name="Google Shape;8251;p59"/>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8252" name="Google Shape;8252;p59"/>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59"/>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59"/>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59"/>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59"/>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7" name="Google Shape;8257;p59"/>
          <p:cNvGrpSpPr/>
          <p:nvPr/>
        </p:nvGrpSpPr>
        <p:grpSpPr>
          <a:xfrm>
            <a:off x="5361148" y="3399694"/>
            <a:ext cx="1396570" cy="385016"/>
            <a:chOff x="5286284" y="2966544"/>
            <a:chExt cx="1396570" cy="385016"/>
          </a:xfrm>
        </p:grpSpPr>
        <p:cxnSp>
          <p:nvCxnSpPr>
            <p:cNvPr id="8258" name="Google Shape;8258;p59"/>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8259" name="Google Shape;8259;p59"/>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8260" name="Google Shape;8260;p59"/>
            <p:cNvGrpSpPr/>
            <p:nvPr/>
          </p:nvGrpSpPr>
          <p:grpSpPr>
            <a:xfrm>
              <a:off x="5287688" y="3173364"/>
              <a:ext cx="1395166" cy="74100"/>
              <a:chOff x="5287688" y="3173364"/>
              <a:chExt cx="1395166" cy="74100"/>
            </a:xfrm>
          </p:grpSpPr>
          <p:cxnSp>
            <p:nvCxnSpPr>
              <p:cNvPr id="8261" name="Google Shape;8261;p59"/>
              <p:cNvCxnSpPr/>
              <p:nvPr/>
            </p:nvCxnSpPr>
            <p:spPr>
              <a:xfrm>
                <a:off x="6682853" y="3173540"/>
                <a:ext cx="0" cy="73800"/>
              </a:xfrm>
              <a:prstGeom prst="straightConnector1">
                <a:avLst/>
              </a:prstGeom>
              <a:noFill/>
              <a:ln cap="flat" cmpd="sng" w="9525">
                <a:solidFill>
                  <a:srgbClr val="5F7D95"/>
                </a:solidFill>
                <a:prstDash val="solid"/>
                <a:round/>
                <a:headEnd len="med" w="med" type="none"/>
                <a:tailEnd len="med" w="med" type="none"/>
              </a:ln>
            </p:spPr>
          </p:cxnSp>
          <p:cxnSp>
            <p:nvCxnSpPr>
              <p:cNvPr id="8262" name="Google Shape;8262;p59"/>
              <p:cNvCxnSpPr/>
              <p:nvPr/>
            </p:nvCxnSpPr>
            <p:spPr>
              <a:xfrm>
                <a:off x="5287688" y="3210371"/>
                <a:ext cx="1394700" cy="0"/>
              </a:xfrm>
              <a:prstGeom prst="straightConnector1">
                <a:avLst/>
              </a:prstGeom>
              <a:noFill/>
              <a:ln cap="flat" cmpd="sng" w="9525">
                <a:solidFill>
                  <a:srgbClr val="5F7D95"/>
                </a:solidFill>
                <a:prstDash val="solid"/>
                <a:round/>
                <a:headEnd len="med" w="med" type="none"/>
                <a:tailEnd len="med" w="med" type="none"/>
              </a:ln>
            </p:spPr>
          </p:cxnSp>
          <p:cxnSp>
            <p:nvCxnSpPr>
              <p:cNvPr id="8263" name="Google Shape;8263;p59"/>
              <p:cNvCxnSpPr/>
              <p:nvPr/>
            </p:nvCxnSpPr>
            <p:spPr>
              <a:xfrm>
                <a:off x="5518476"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8264" name="Google Shape;8264;p59"/>
              <p:cNvCxnSpPr/>
              <p:nvPr/>
            </p:nvCxnSpPr>
            <p:spPr>
              <a:xfrm>
                <a:off x="5287935"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8265" name="Google Shape;8265;p59"/>
              <p:cNvCxnSpPr/>
              <p:nvPr/>
            </p:nvCxnSpPr>
            <p:spPr>
              <a:xfrm>
                <a:off x="5751239"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8266" name="Google Shape;8266;p59"/>
              <p:cNvCxnSpPr/>
              <p:nvPr/>
            </p:nvCxnSpPr>
            <p:spPr>
              <a:xfrm>
                <a:off x="5982252"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8267" name="Google Shape;8267;p59"/>
              <p:cNvCxnSpPr/>
              <p:nvPr/>
            </p:nvCxnSpPr>
            <p:spPr>
              <a:xfrm>
                <a:off x="6216184"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8268" name="Google Shape;8268;p59"/>
              <p:cNvCxnSpPr/>
              <p:nvPr/>
            </p:nvCxnSpPr>
            <p:spPr>
              <a:xfrm>
                <a:off x="6449534" y="3173364"/>
                <a:ext cx="0" cy="74100"/>
              </a:xfrm>
              <a:prstGeom prst="straightConnector1">
                <a:avLst/>
              </a:prstGeom>
              <a:noFill/>
              <a:ln cap="flat" cmpd="sng" w="9525">
                <a:solidFill>
                  <a:srgbClr val="5F7D95"/>
                </a:solidFill>
                <a:prstDash val="solid"/>
                <a:round/>
                <a:headEnd len="med" w="med" type="none"/>
                <a:tailEnd len="med" w="med" type="none"/>
              </a:ln>
            </p:spPr>
          </p:cxnSp>
        </p:grpSp>
        <p:cxnSp>
          <p:nvCxnSpPr>
            <p:cNvPr id="8269" name="Google Shape;8269;p59"/>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8270" name="Google Shape;8270;p59"/>
          <p:cNvGrpSpPr/>
          <p:nvPr/>
        </p:nvGrpSpPr>
        <p:grpSpPr>
          <a:xfrm>
            <a:off x="2047214" y="1818470"/>
            <a:ext cx="1182276" cy="662027"/>
            <a:chOff x="2029517" y="1732295"/>
            <a:chExt cx="1149068" cy="643432"/>
          </a:xfrm>
        </p:grpSpPr>
        <p:grpSp>
          <p:nvGrpSpPr>
            <p:cNvPr id="8271" name="Google Shape;8271;p59"/>
            <p:cNvGrpSpPr/>
            <p:nvPr/>
          </p:nvGrpSpPr>
          <p:grpSpPr>
            <a:xfrm>
              <a:off x="2708660" y="1746937"/>
              <a:ext cx="455427" cy="244429"/>
              <a:chOff x="2700693" y="1746937"/>
              <a:chExt cx="455427" cy="244429"/>
            </a:xfrm>
          </p:grpSpPr>
          <p:grpSp>
            <p:nvGrpSpPr>
              <p:cNvPr id="8272" name="Google Shape;8272;p59"/>
              <p:cNvGrpSpPr/>
              <p:nvPr/>
            </p:nvGrpSpPr>
            <p:grpSpPr>
              <a:xfrm>
                <a:off x="2905682" y="1782817"/>
                <a:ext cx="250438" cy="208549"/>
                <a:chOff x="2905682" y="1782817"/>
                <a:chExt cx="250438" cy="208549"/>
              </a:xfrm>
            </p:grpSpPr>
            <p:cxnSp>
              <p:nvCxnSpPr>
                <p:cNvPr id="8273" name="Google Shape;8273;p59"/>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8274" name="Google Shape;8274;p59"/>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5" name="Google Shape;8275;p59"/>
              <p:cNvGrpSpPr/>
              <p:nvPr/>
            </p:nvGrpSpPr>
            <p:grpSpPr>
              <a:xfrm>
                <a:off x="2700693" y="1746937"/>
                <a:ext cx="449967" cy="72374"/>
                <a:chOff x="2700693" y="1746937"/>
                <a:chExt cx="449967" cy="72374"/>
              </a:xfrm>
            </p:grpSpPr>
            <p:cxnSp>
              <p:nvCxnSpPr>
                <p:cNvPr id="8276" name="Google Shape;8276;p59"/>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8277" name="Google Shape;8277;p59"/>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278" name="Google Shape;8278;p59"/>
            <p:cNvGrpSpPr/>
            <p:nvPr/>
          </p:nvGrpSpPr>
          <p:grpSpPr>
            <a:xfrm>
              <a:off x="2029517" y="1732295"/>
              <a:ext cx="1149068" cy="643432"/>
              <a:chOff x="2029517" y="1732295"/>
              <a:chExt cx="1149068" cy="643432"/>
            </a:xfrm>
          </p:grpSpPr>
          <p:grpSp>
            <p:nvGrpSpPr>
              <p:cNvPr id="8279" name="Google Shape;8279;p59"/>
              <p:cNvGrpSpPr/>
              <p:nvPr/>
            </p:nvGrpSpPr>
            <p:grpSpPr>
              <a:xfrm>
                <a:off x="2703618" y="2103152"/>
                <a:ext cx="474966" cy="260017"/>
                <a:chOff x="2703618" y="2103152"/>
                <a:chExt cx="474966" cy="260017"/>
              </a:xfrm>
            </p:grpSpPr>
            <p:grpSp>
              <p:nvGrpSpPr>
                <p:cNvPr id="8280" name="Google Shape;8280;p59"/>
                <p:cNvGrpSpPr/>
                <p:nvPr/>
              </p:nvGrpSpPr>
              <p:grpSpPr>
                <a:xfrm>
                  <a:off x="2703618" y="2290640"/>
                  <a:ext cx="450291" cy="72529"/>
                  <a:chOff x="2703618" y="2290640"/>
                  <a:chExt cx="450291" cy="72529"/>
                </a:xfrm>
              </p:grpSpPr>
              <p:cxnSp>
                <p:nvCxnSpPr>
                  <p:cNvPr id="8281" name="Google Shape;8281;p59"/>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8282" name="Google Shape;8282;p59"/>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3" name="Google Shape;8283;p59"/>
                <p:cNvGrpSpPr/>
                <p:nvPr/>
              </p:nvGrpSpPr>
              <p:grpSpPr>
                <a:xfrm>
                  <a:off x="2908607" y="2103152"/>
                  <a:ext cx="269977" cy="223538"/>
                  <a:chOff x="2908607" y="2103152"/>
                  <a:chExt cx="269977" cy="223538"/>
                </a:xfrm>
              </p:grpSpPr>
              <p:cxnSp>
                <p:nvCxnSpPr>
                  <p:cNvPr id="8284" name="Google Shape;8284;p59"/>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8285" name="Google Shape;8285;p59"/>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286" name="Google Shape;8286;p59"/>
              <p:cNvGrpSpPr/>
              <p:nvPr/>
            </p:nvGrpSpPr>
            <p:grpSpPr>
              <a:xfrm>
                <a:off x="2029517" y="1732295"/>
                <a:ext cx="685827" cy="643432"/>
                <a:chOff x="2029517" y="1732295"/>
                <a:chExt cx="685827" cy="643432"/>
              </a:xfrm>
            </p:grpSpPr>
            <p:sp>
              <p:nvSpPr>
                <p:cNvPr id="8287" name="Google Shape;8287;p59"/>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88" name="Google Shape;8288;p59"/>
                <p:cNvGrpSpPr/>
                <p:nvPr/>
              </p:nvGrpSpPr>
              <p:grpSpPr>
                <a:xfrm>
                  <a:off x="2158948" y="1732295"/>
                  <a:ext cx="556396" cy="333108"/>
                  <a:chOff x="2158948" y="1732295"/>
                  <a:chExt cx="556396" cy="333108"/>
                </a:xfrm>
              </p:grpSpPr>
              <p:cxnSp>
                <p:nvCxnSpPr>
                  <p:cNvPr id="8289" name="Google Shape;8289;p59"/>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8290" name="Google Shape;8290;p59"/>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1" name="Google Shape;8291;p59"/>
                <p:cNvGrpSpPr/>
                <p:nvPr/>
              </p:nvGrpSpPr>
              <p:grpSpPr>
                <a:xfrm>
                  <a:off x="2159908" y="2065057"/>
                  <a:ext cx="550884" cy="310670"/>
                  <a:chOff x="2159908" y="2065057"/>
                  <a:chExt cx="550884" cy="310670"/>
                </a:xfrm>
              </p:grpSpPr>
              <p:cxnSp>
                <p:nvCxnSpPr>
                  <p:cNvPr id="8292" name="Google Shape;8292;p59"/>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8293" name="Google Shape;8293;p59"/>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8294" name="Google Shape;8294;p59"/>
          <p:cNvGrpSpPr/>
          <p:nvPr/>
        </p:nvGrpSpPr>
        <p:grpSpPr>
          <a:xfrm>
            <a:off x="732462" y="1766083"/>
            <a:ext cx="962651" cy="810058"/>
            <a:chOff x="844912" y="1681380"/>
            <a:chExt cx="935611" cy="787305"/>
          </a:xfrm>
        </p:grpSpPr>
        <p:grpSp>
          <p:nvGrpSpPr>
            <p:cNvPr id="8295" name="Google Shape;8295;p59"/>
            <p:cNvGrpSpPr/>
            <p:nvPr/>
          </p:nvGrpSpPr>
          <p:grpSpPr>
            <a:xfrm>
              <a:off x="844912" y="1819635"/>
              <a:ext cx="329836" cy="510016"/>
              <a:chOff x="844912" y="1819635"/>
              <a:chExt cx="329836" cy="510016"/>
            </a:xfrm>
          </p:grpSpPr>
          <p:sp>
            <p:nvSpPr>
              <p:cNvPr id="8296" name="Google Shape;8296;p59"/>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59"/>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59"/>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59"/>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59"/>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59"/>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2" name="Google Shape;8302;p59"/>
            <p:cNvGrpSpPr/>
            <p:nvPr/>
          </p:nvGrpSpPr>
          <p:grpSpPr>
            <a:xfrm>
              <a:off x="1284601" y="2158168"/>
              <a:ext cx="495923" cy="310517"/>
              <a:chOff x="1284601" y="2158168"/>
              <a:chExt cx="495923" cy="310517"/>
            </a:xfrm>
          </p:grpSpPr>
          <p:sp>
            <p:nvSpPr>
              <p:cNvPr id="8303" name="Google Shape;8303;p59"/>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04" name="Google Shape;8304;p59"/>
              <p:cNvGrpSpPr/>
              <p:nvPr/>
            </p:nvGrpSpPr>
            <p:grpSpPr>
              <a:xfrm>
                <a:off x="1507666" y="2158168"/>
                <a:ext cx="272858" cy="310517"/>
                <a:chOff x="1507666" y="2158168"/>
                <a:chExt cx="272858" cy="310517"/>
              </a:xfrm>
            </p:grpSpPr>
            <p:grpSp>
              <p:nvGrpSpPr>
                <p:cNvPr id="8305" name="Google Shape;8305;p59"/>
                <p:cNvGrpSpPr/>
                <p:nvPr/>
              </p:nvGrpSpPr>
              <p:grpSpPr>
                <a:xfrm>
                  <a:off x="1507666" y="2176104"/>
                  <a:ext cx="166395" cy="273149"/>
                  <a:chOff x="1507666" y="2176104"/>
                  <a:chExt cx="166395" cy="273149"/>
                </a:xfrm>
              </p:grpSpPr>
              <p:sp>
                <p:nvSpPr>
                  <p:cNvPr id="8306" name="Google Shape;8306;p59"/>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59"/>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59"/>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59"/>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59"/>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59"/>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59"/>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13" name="Google Shape;8313;p59"/>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59"/>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15" name="Google Shape;8315;p59"/>
            <p:cNvGrpSpPr/>
            <p:nvPr/>
          </p:nvGrpSpPr>
          <p:grpSpPr>
            <a:xfrm>
              <a:off x="1284601" y="1681380"/>
              <a:ext cx="495923" cy="310517"/>
              <a:chOff x="1284601" y="1681380"/>
              <a:chExt cx="495923" cy="310517"/>
            </a:xfrm>
          </p:grpSpPr>
          <p:sp>
            <p:nvSpPr>
              <p:cNvPr id="8316" name="Google Shape;8316;p59"/>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17" name="Google Shape;8317;p59"/>
              <p:cNvGrpSpPr/>
              <p:nvPr/>
            </p:nvGrpSpPr>
            <p:grpSpPr>
              <a:xfrm>
                <a:off x="1507666" y="1681380"/>
                <a:ext cx="272858" cy="310517"/>
                <a:chOff x="1507666" y="1681380"/>
                <a:chExt cx="272858" cy="310517"/>
              </a:xfrm>
            </p:grpSpPr>
            <p:grpSp>
              <p:nvGrpSpPr>
                <p:cNvPr id="8318" name="Google Shape;8318;p59"/>
                <p:cNvGrpSpPr/>
                <p:nvPr/>
              </p:nvGrpSpPr>
              <p:grpSpPr>
                <a:xfrm>
                  <a:off x="1507666" y="1700120"/>
                  <a:ext cx="166395" cy="272984"/>
                  <a:chOff x="1507666" y="1700120"/>
                  <a:chExt cx="166395" cy="272984"/>
                </a:xfrm>
              </p:grpSpPr>
              <p:sp>
                <p:nvSpPr>
                  <p:cNvPr id="8319" name="Google Shape;8319;p59"/>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59"/>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59"/>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59"/>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59"/>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59"/>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59"/>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26" name="Google Shape;8326;p59"/>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59"/>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328" name="Google Shape;8328;p59"/>
          <p:cNvGrpSpPr/>
          <p:nvPr/>
        </p:nvGrpSpPr>
        <p:grpSpPr>
          <a:xfrm>
            <a:off x="6841403" y="2533512"/>
            <a:ext cx="1622269" cy="552443"/>
            <a:chOff x="6894650" y="2574740"/>
            <a:chExt cx="1445100" cy="492111"/>
          </a:xfrm>
        </p:grpSpPr>
        <p:sp>
          <p:nvSpPr>
            <p:cNvPr id="8329" name="Google Shape;8329;p59"/>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59"/>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59"/>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59"/>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59"/>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334" name="Google Shape;8334;p59"/>
            <p:cNvCxnSpPr/>
            <p:nvPr/>
          </p:nvCxnSpPr>
          <p:spPr>
            <a:xfrm>
              <a:off x="6894650" y="2821921"/>
              <a:ext cx="1445100" cy="0"/>
            </a:xfrm>
            <a:prstGeom prst="straightConnector1">
              <a:avLst/>
            </a:prstGeom>
            <a:noFill/>
            <a:ln cap="flat" cmpd="sng" w="9525">
              <a:solidFill>
                <a:srgbClr val="869FB2"/>
              </a:solidFill>
              <a:prstDash val="solid"/>
              <a:round/>
              <a:headEnd len="med" w="med" type="none"/>
              <a:tailEnd len="med" w="med" type="none"/>
            </a:ln>
          </p:spPr>
        </p:cxnSp>
      </p:grpSp>
      <p:grpSp>
        <p:nvGrpSpPr>
          <p:cNvPr id="8335" name="Google Shape;8335;p59"/>
          <p:cNvGrpSpPr/>
          <p:nvPr/>
        </p:nvGrpSpPr>
        <p:grpSpPr>
          <a:xfrm>
            <a:off x="6860946" y="3907768"/>
            <a:ext cx="1583206" cy="475705"/>
            <a:chOff x="6953919" y="3907920"/>
            <a:chExt cx="1377300" cy="475705"/>
          </a:xfrm>
        </p:grpSpPr>
        <p:cxnSp>
          <p:nvCxnSpPr>
            <p:cNvPr id="8336" name="Google Shape;8336;p59"/>
            <p:cNvCxnSpPr/>
            <p:nvPr/>
          </p:nvCxnSpPr>
          <p:spPr>
            <a:xfrm rot="10800000">
              <a:off x="7118546" y="4100689"/>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8337" name="Google Shape;8337;p59"/>
            <p:cNvCxnSpPr/>
            <p:nvPr/>
          </p:nvCxnSpPr>
          <p:spPr>
            <a:xfrm>
              <a:off x="7480500" y="4197025"/>
              <a:ext cx="0" cy="186600"/>
            </a:xfrm>
            <a:prstGeom prst="straightConnector1">
              <a:avLst/>
            </a:prstGeom>
            <a:noFill/>
            <a:ln cap="flat" cmpd="sng" w="19050">
              <a:solidFill>
                <a:srgbClr val="5F7D95"/>
              </a:solidFill>
              <a:prstDash val="solid"/>
              <a:round/>
              <a:headEnd len="med" w="med" type="none"/>
              <a:tailEnd len="med" w="med" type="none"/>
            </a:ln>
          </p:spPr>
        </p:cxnSp>
        <p:cxnSp>
          <p:nvCxnSpPr>
            <p:cNvPr id="8338" name="Google Shape;8338;p59"/>
            <p:cNvCxnSpPr/>
            <p:nvPr/>
          </p:nvCxnSpPr>
          <p:spPr>
            <a:xfrm rot="10800000">
              <a:off x="7848574" y="3907920"/>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8339" name="Google Shape;8339;p59"/>
            <p:cNvCxnSpPr/>
            <p:nvPr/>
          </p:nvCxnSpPr>
          <p:spPr>
            <a:xfrm>
              <a:off x="8218032" y="3997243"/>
              <a:ext cx="0" cy="197100"/>
            </a:xfrm>
            <a:prstGeom prst="straightConnector1">
              <a:avLst/>
            </a:prstGeom>
            <a:noFill/>
            <a:ln cap="flat" cmpd="sng" w="19050">
              <a:solidFill>
                <a:srgbClr val="5F7D95"/>
              </a:solidFill>
              <a:prstDash val="solid"/>
              <a:round/>
              <a:headEnd len="med" w="med" type="none"/>
              <a:tailEnd len="med" w="med" type="none"/>
            </a:ln>
          </p:spPr>
        </p:cxnSp>
        <p:cxnSp>
          <p:nvCxnSpPr>
            <p:cNvPr id="8340" name="Google Shape;8340;p59"/>
            <p:cNvCxnSpPr/>
            <p:nvPr/>
          </p:nvCxnSpPr>
          <p:spPr>
            <a:xfrm flipH="1">
              <a:off x="6953919" y="3961822"/>
              <a:ext cx="1377300" cy="376800"/>
            </a:xfrm>
            <a:prstGeom prst="straightConnector1">
              <a:avLst/>
            </a:prstGeom>
            <a:noFill/>
            <a:ln cap="flat" cmpd="sng" w="19050">
              <a:solidFill>
                <a:srgbClr val="435D74"/>
              </a:solidFill>
              <a:prstDash val="solid"/>
              <a:round/>
              <a:headEnd len="med" w="med" type="none"/>
              <a:tailEnd len="med" w="med" type="none"/>
            </a:ln>
          </p:spPr>
        </p:cxnSp>
      </p:grpSp>
      <p:grpSp>
        <p:nvGrpSpPr>
          <p:cNvPr id="8341" name="Google Shape;8341;p59"/>
          <p:cNvGrpSpPr/>
          <p:nvPr/>
        </p:nvGrpSpPr>
        <p:grpSpPr>
          <a:xfrm>
            <a:off x="2364534" y="2668913"/>
            <a:ext cx="836286" cy="824529"/>
            <a:chOff x="2389399" y="2595741"/>
            <a:chExt cx="812796" cy="801369"/>
          </a:xfrm>
        </p:grpSpPr>
        <p:grpSp>
          <p:nvGrpSpPr>
            <p:cNvPr id="8342" name="Google Shape;8342;p59"/>
            <p:cNvGrpSpPr/>
            <p:nvPr/>
          </p:nvGrpSpPr>
          <p:grpSpPr>
            <a:xfrm>
              <a:off x="2492145" y="2881565"/>
              <a:ext cx="607300" cy="229751"/>
              <a:chOff x="2492145" y="2881565"/>
              <a:chExt cx="607300" cy="229751"/>
            </a:xfrm>
          </p:grpSpPr>
          <p:sp>
            <p:nvSpPr>
              <p:cNvPr id="8343" name="Google Shape;8343;p59"/>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59"/>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59"/>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6" name="Google Shape;8346;p59"/>
            <p:cNvGrpSpPr/>
            <p:nvPr/>
          </p:nvGrpSpPr>
          <p:grpSpPr>
            <a:xfrm>
              <a:off x="2389399" y="2595741"/>
              <a:ext cx="812796" cy="296825"/>
              <a:chOff x="2389399" y="2595741"/>
              <a:chExt cx="812796" cy="296825"/>
            </a:xfrm>
          </p:grpSpPr>
          <p:grpSp>
            <p:nvGrpSpPr>
              <p:cNvPr id="8347" name="Google Shape;8347;p59"/>
              <p:cNvGrpSpPr/>
              <p:nvPr/>
            </p:nvGrpSpPr>
            <p:grpSpPr>
              <a:xfrm>
                <a:off x="2389399" y="2595741"/>
                <a:ext cx="363638" cy="296825"/>
                <a:chOff x="2389399" y="2595741"/>
                <a:chExt cx="363638" cy="296825"/>
              </a:xfrm>
            </p:grpSpPr>
            <p:grpSp>
              <p:nvGrpSpPr>
                <p:cNvPr id="8348" name="Google Shape;8348;p59"/>
                <p:cNvGrpSpPr/>
                <p:nvPr/>
              </p:nvGrpSpPr>
              <p:grpSpPr>
                <a:xfrm>
                  <a:off x="2493852" y="2794333"/>
                  <a:ext cx="259185" cy="98232"/>
                  <a:chOff x="2493852" y="2794333"/>
                  <a:chExt cx="259185" cy="98232"/>
                </a:xfrm>
              </p:grpSpPr>
              <p:sp>
                <p:nvSpPr>
                  <p:cNvPr id="8349" name="Google Shape;8349;p59"/>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59"/>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59"/>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2" name="Google Shape;8352;p59"/>
                <p:cNvGrpSpPr/>
                <p:nvPr/>
              </p:nvGrpSpPr>
              <p:grpSpPr>
                <a:xfrm>
                  <a:off x="2389399" y="2595741"/>
                  <a:ext cx="224343" cy="182054"/>
                  <a:chOff x="2389399" y="2595741"/>
                  <a:chExt cx="224343" cy="182054"/>
                </a:xfrm>
              </p:grpSpPr>
              <p:sp>
                <p:nvSpPr>
                  <p:cNvPr id="8353" name="Google Shape;8353;p59"/>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59"/>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55" name="Google Shape;8355;p59"/>
              <p:cNvGrpSpPr/>
              <p:nvPr/>
            </p:nvGrpSpPr>
            <p:grpSpPr>
              <a:xfrm>
                <a:off x="2683630" y="2595741"/>
                <a:ext cx="224334" cy="296825"/>
                <a:chOff x="2683630" y="2595741"/>
                <a:chExt cx="224334" cy="296825"/>
              </a:xfrm>
            </p:grpSpPr>
            <p:grpSp>
              <p:nvGrpSpPr>
                <p:cNvPr id="8356" name="Google Shape;8356;p59"/>
                <p:cNvGrpSpPr/>
                <p:nvPr/>
              </p:nvGrpSpPr>
              <p:grpSpPr>
                <a:xfrm>
                  <a:off x="2788083" y="2794333"/>
                  <a:ext cx="15356" cy="98232"/>
                  <a:chOff x="2788083" y="2794333"/>
                  <a:chExt cx="15356" cy="98232"/>
                </a:xfrm>
              </p:grpSpPr>
              <p:sp>
                <p:nvSpPr>
                  <p:cNvPr id="8357" name="Google Shape;8357;p59"/>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59"/>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59"/>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0" name="Google Shape;8360;p59"/>
                <p:cNvGrpSpPr/>
                <p:nvPr/>
              </p:nvGrpSpPr>
              <p:grpSpPr>
                <a:xfrm>
                  <a:off x="2683630" y="2595741"/>
                  <a:ext cx="224334" cy="182054"/>
                  <a:chOff x="2683630" y="2595741"/>
                  <a:chExt cx="224334" cy="182054"/>
                </a:xfrm>
              </p:grpSpPr>
              <p:sp>
                <p:nvSpPr>
                  <p:cNvPr id="8361" name="Google Shape;8361;p59"/>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59"/>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63" name="Google Shape;8363;p59"/>
              <p:cNvGrpSpPr/>
              <p:nvPr/>
            </p:nvGrpSpPr>
            <p:grpSpPr>
              <a:xfrm>
                <a:off x="2838475" y="2595741"/>
                <a:ext cx="363719" cy="296825"/>
                <a:chOff x="2838475" y="2595741"/>
                <a:chExt cx="363719" cy="296825"/>
              </a:xfrm>
            </p:grpSpPr>
            <p:grpSp>
              <p:nvGrpSpPr>
                <p:cNvPr id="8364" name="Google Shape;8364;p59"/>
                <p:cNvGrpSpPr/>
                <p:nvPr/>
              </p:nvGrpSpPr>
              <p:grpSpPr>
                <a:xfrm>
                  <a:off x="2838475" y="2794333"/>
                  <a:ext cx="259185" cy="98232"/>
                  <a:chOff x="2838475" y="2794333"/>
                  <a:chExt cx="259185" cy="98232"/>
                </a:xfrm>
              </p:grpSpPr>
              <p:sp>
                <p:nvSpPr>
                  <p:cNvPr id="8365" name="Google Shape;8365;p59"/>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59"/>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59"/>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8" name="Google Shape;8368;p59"/>
                <p:cNvGrpSpPr/>
                <p:nvPr/>
              </p:nvGrpSpPr>
              <p:grpSpPr>
                <a:xfrm>
                  <a:off x="2977852" y="2595741"/>
                  <a:ext cx="224343" cy="182054"/>
                  <a:chOff x="2977852" y="2595741"/>
                  <a:chExt cx="224343" cy="182054"/>
                </a:xfrm>
              </p:grpSpPr>
              <p:sp>
                <p:nvSpPr>
                  <p:cNvPr id="8369" name="Google Shape;8369;p59"/>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59"/>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371" name="Google Shape;8371;p59"/>
            <p:cNvGrpSpPr/>
            <p:nvPr/>
          </p:nvGrpSpPr>
          <p:grpSpPr>
            <a:xfrm>
              <a:off x="2389399" y="3100241"/>
              <a:ext cx="812796" cy="296869"/>
              <a:chOff x="2389399" y="3100241"/>
              <a:chExt cx="812796" cy="296869"/>
            </a:xfrm>
          </p:grpSpPr>
          <p:grpSp>
            <p:nvGrpSpPr>
              <p:cNvPr id="8372" name="Google Shape;8372;p59"/>
              <p:cNvGrpSpPr/>
              <p:nvPr/>
            </p:nvGrpSpPr>
            <p:grpSpPr>
              <a:xfrm>
                <a:off x="2683630" y="3100241"/>
                <a:ext cx="224334" cy="296869"/>
                <a:chOff x="2683630" y="3100241"/>
                <a:chExt cx="224334" cy="296869"/>
              </a:xfrm>
            </p:grpSpPr>
            <p:grpSp>
              <p:nvGrpSpPr>
                <p:cNvPr id="8373" name="Google Shape;8373;p59"/>
                <p:cNvGrpSpPr/>
                <p:nvPr/>
              </p:nvGrpSpPr>
              <p:grpSpPr>
                <a:xfrm>
                  <a:off x="2788083" y="3100241"/>
                  <a:ext cx="15356" cy="98237"/>
                  <a:chOff x="2788083" y="3100241"/>
                  <a:chExt cx="15356" cy="98237"/>
                </a:xfrm>
              </p:grpSpPr>
              <p:sp>
                <p:nvSpPr>
                  <p:cNvPr id="8374" name="Google Shape;8374;p59"/>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59"/>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59"/>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7" name="Google Shape;8377;p59"/>
                <p:cNvGrpSpPr/>
                <p:nvPr/>
              </p:nvGrpSpPr>
              <p:grpSpPr>
                <a:xfrm>
                  <a:off x="2683630" y="3215065"/>
                  <a:ext cx="224334" cy="182045"/>
                  <a:chOff x="2683630" y="3215065"/>
                  <a:chExt cx="224334" cy="182045"/>
                </a:xfrm>
              </p:grpSpPr>
              <p:sp>
                <p:nvSpPr>
                  <p:cNvPr id="8378" name="Google Shape;8378;p59"/>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59"/>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80" name="Google Shape;8380;p59"/>
              <p:cNvGrpSpPr/>
              <p:nvPr/>
            </p:nvGrpSpPr>
            <p:grpSpPr>
              <a:xfrm>
                <a:off x="2389399" y="3100241"/>
                <a:ext cx="363638" cy="296869"/>
                <a:chOff x="2389399" y="3100241"/>
                <a:chExt cx="363638" cy="296869"/>
              </a:xfrm>
            </p:grpSpPr>
            <p:grpSp>
              <p:nvGrpSpPr>
                <p:cNvPr id="8381" name="Google Shape;8381;p59"/>
                <p:cNvGrpSpPr/>
                <p:nvPr/>
              </p:nvGrpSpPr>
              <p:grpSpPr>
                <a:xfrm>
                  <a:off x="2493852" y="3100241"/>
                  <a:ext cx="259185" cy="98237"/>
                  <a:chOff x="2493852" y="3100241"/>
                  <a:chExt cx="259185" cy="98237"/>
                </a:xfrm>
              </p:grpSpPr>
              <p:sp>
                <p:nvSpPr>
                  <p:cNvPr id="8382" name="Google Shape;8382;p59"/>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59"/>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59"/>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5" name="Google Shape;8385;p59"/>
                <p:cNvGrpSpPr/>
                <p:nvPr/>
              </p:nvGrpSpPr>
              <p:grpSpPr>
                <a:xfrm>
                  <a:off x="2389399" y="3215065"/>
                  <a:ext cx="224343" cy="182045"/>
                  <a:chOff x="2389399" y="3215065"/>
                  <a:chExt cx="224343" cy="182045"/>
                </a:xfrm>
              </p:grpSpPr>
              <p:sp>
                <p:nvSpPr>
                  <p:cNvPr id="8386" name="Google Shape;8386;p59"/>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59"/>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88" name="Google Shape;8388;p59"/>
              <p:cNvGrpSpPr/>
              <p:nvPr/>
            </p:nvGrpSpPr>
            <p:grpSpPr>
              <a:xfrm>
                <a:off x="2838475" y="3100241"/>
                <a:ext cx="363719" cy="296869"/>
                <a:chOff x="2838475" y="3100241"/>
                <a:chExt cx="363719" cy="296869"/>
              </a:xfrm>
            </p:grpSpPr>
            <p:grpSp>
              <p:nvGrpSpPr>
                <p:cNvPr id="8389" name="Google Shape;8389;p59"/>
                <p:cNvGrpSpPr/>
                <p:nvPr/>
              </p:nvGrpSpPr>
              <p:grpSpPr>
                <a:xfrm>
                  <a:off x="2838475" y="3100241"/>
                  <a:ext cx="259185" cy="98237"/>
                  <a:chOff x="2838475" y="3100241"/>
                  <a:chExt cx="259185" cy="98237"/>
                </a:xfrm>
              </p:grpSpPr>
              <p:sp>
                <p:nvSpPr>
                  <p:cNvPr id="8390" name="Google Shape;8390;p59"/>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59"/>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59"/>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3" name="Google Shape;8393;p59"/>
                <p:cNvGrpSpPr/>
                <p:nvPr/>
              </p:nvGrpSpPr>
              <p:grpSpPr>
                <a:xfrm>
                  <a:off x="2977852" y="3215065"/>
                  <a:ext cx="224343" cy="182045"/>
                  <a:chOff x="2977852" y="3215065"/>
                  <a:chExt cx="224343" cy="182045"/>
                </a:xfrm>
              </p:grpSpPr>
              <p:sp>
                <p:nvSpPr>
                  <p:cNvPr id="8394" name="Google Shape;8394;p59"/>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59"/>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8399" name="Shape 8399"/>
        <p:cNvGrpSpPr/>
        <p:nvPr/>
      </p:nvGrpSpPr>
      <p:grpSpPr>
        <a:xfrm>
          <a:off x="0" y="0"/>
          <a:ext cx="0" cy="0"/>
          <a:chOff x="0" y="0"/>
          <a:chExt cx="0" cy="0"/>
        </a:xfrm>
      </p:grpSpPr>
      <p:grpSp>
        <p:nvGrpSpPr>
          <p:cNvPr id="8400" name="Google Shape;8400;p60"/>
          <p:cNvGrpSpPr/>
          <p:nvPr/>
        </p:nvGrpSpPr>
        <p:grpSpPr>
          <a:xfrm>
            <a:off x="718875" y="3363288"/>
            <a:ext cx="2390414" cy="1024800"/>
            <a:chOff x="728925" y="3296613"/>
            <a:chExt cx="2390414" cy="1024800"/>
          </a:xfrm>
        </p:grpSpPr>
        <p:grpSp>
          <p:nvGrpSpPr>
            <p:cNvPr id="8401" name="Google Shape;8401;p60"/>
            <p:cNvGrpSpPr/>
            <p:nvPr/>
          </p:nvGrpSpPr>
          <p:grpSpPr>
            <a:xfrm>
              <a:off x="728925" y="3619800"/>
              <a:ext cx="2390414" cy="500893"/>
              <a:chOff x="728925" y="3619800"/>
              <a:chExt cx="2390414" cy="500893"/>
            </a:xfrm>
          </p:grpSpPr>
          <p:sp>
            <p:nvSpPr>
              <p:cNvPr id="8402" name="Google Shape;8402;p60"/>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403" name="Google Shape;8403;p60"/>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8404" name="Google Shape;8404;p60"/>
            <p:cNvGrpSpPr/>
            <p:nvPr/>
          </p:nvGrpSpPr>
          <p:grpSpPr>
            <a:xfrm>
              <a:off x="1348050" y="3296613"/>
              <a:ext cx="1706152" cy="1024800"/>
              <a:chOff x="1348050" y="3296613"/>
              <a:chExt cx="1706152" cy="1024800"/>
            </a:xfrm>
          </p:grpSpPr>
          <p:sp>
            <p:nvSpPr>
              <p:cNvPr id="8405" name="Google Shape;8405;p60"/>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406" name="Google Shape;8406;p60"/>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407" name="Google Shape;8407;p60"/>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408" name="Google Shape;8408;p60"/>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409" name="Google Shape;8409;p60"/>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8410" name="Google Shape;8410;p60"/>
            <p:cNvGrpSpPr/>
            <p:nvPr/>
          </p:nvGrpSpPr>
          <p:grpSpPr>
            <a:xfrm>
              <a:off x="1455707" y="3654858"/>
              <a:ext cx="1491150" cy="417657"/>
              <a:chOff x="1455707" y="3654858"/>
              <a:chExt cx="1491150" cy="417657"/>
            </a:xfrm>
          </p:grpSpPr>
          <p:sp>
            <p:nvSpPr>
              <p:cNvPr id="8411" name="Google Shape;8411;p60"/>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60"/>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60"/>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60"/>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60"/>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60"/>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60"/>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60"/>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60"/>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60"/>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60"/>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60"/>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60"/>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60"/>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60"/>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60"/>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60"/>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60"/>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60"/>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60"/>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8431" name="Google Shape;8431;p60"/>
          <p:cNvGraphicFramePr/>
          <p:nvPr/>
        </p:nvGraphicFramePr>
        <p:xfrm>
          <a:off x="5954575" y="2361200"/>
          <a:ext cx="3000000" cy="3000000"/>
        </p:xfrm>
        <a:graphic>
          <a:graphicData uri="http://schemas.openxmlformats.org/drawingml/2006/table">
            <a:tbl>
              <a:tblPr>
                <a:noFill/>
                <a:tableStyleId>{FE330306-C510-45D2-925A-4453C70A4FA5}</a:tableStyleId>
              </a:tblPr>
              <a:tblGrid>
                <a:gridCol w="626025"/>
                <a:gridCol w="626025"/>
                <a:gridCol w="626025"/>
                <a:gridCol w="6260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9"/>
                      </a:srgbClr>
                    </a:solidFill>
                  </a:tcPr>
                </a:tc>
              </a:tr>
            </a:tbl>
          </a:graphicData>
        </a:graphic>
      </p:graphicFrame>
      <p:grpSp>
        <p:nvGrpSpPr>
          <p:cNvPr id="8432" name="Google Shape;8432;p60"/>
          <p:cNvGrpSpPr/>
          <p:nvPr/>
        </p:nvGrpSpPr>
        <p:grpSpPr>
          <a:xfrm>
            <a:off x="727251" y="1188964"/>
            <a:ext cx="2396505" cy="976502"/>
            <a:chOff x="749309" y="1112739"/>
            <a:chExt cx="2371603" cy="976502"/>
          </a:xfrm>
        </p:grpSpPr>
        <p:grpSp>
          <p:nvGrpSpPr>
            <p:cNvPr id="8433" name="Google Shape;8433;p60"/>
            <p:cNvGrpSpPr/>
            <p:nvPr/>
          </p:nvGrpSpPr>
          <p:grpSpPr>
            <a:xfrm>
              <a:off x="1092126" y="1112739"/>
              <a:ext cx="2028786" cy="975464"/>
              <a:chOff x="1092126" y="1112739"/>
              <a:chExt cx="2028786" cy="975464"/>
            </a:xfrm>
          </p:grpSpPr>
          <p:sp>
            <p:nvSpPr>
              <p:cNvPr id="8434" name="Google Shape;8434;p60"/>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60"/>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60"/>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60"/>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60"/>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60"/>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60"/>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60"/>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60"/>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60"/>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60"/>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60"/>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60"/>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60"/>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60"/>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60"/>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60"/>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60"/>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60"/>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60"/>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60"/>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60"/>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60"/>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60"/>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8" name="Google Shape;8458;p60"/>
            <p:cNvGrpSpPr/>
            <p:nvPr/>
          </p:nvGrpSpPr>
          <p:grpSpPr>
            <a:xfrm>
              <a:off x="749309" y="1112739"/>
              <a:ext cx="314700" cy="975464"/>
              <a:chOff x="749309" y="1112739"/>
              <a:chExt cx="314700" cy="975464"/>
            </a:xfrm>
          </p:grpSpPr>
          <p:sp>
            <p:nvSpPr>
              <p:cNvPr id="8459" name="Google Shape;8459;p60"/>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60"/>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60"/>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60"/>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63" name="Google Shape;8463;p60"/>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60"/>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60"/>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60"/>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8467" name="Google Shape;8467;p60"/>
          <p:cNvGraphicFramePr/>
          <p:nvPr/>
        </p:nvGraphicFramePr>
        <p:xfrm>
          <a:off x="5954600" y="1188950"/>
          <a:ext cx="3000000" cy="3000000"/>
        </p:xfrm>
        <a:graphic>
          <a:graphicData uri="http://schemas.openxmlformats.org/drawingml/2006/table">
            <a:tbl>
              <a:tblPr>
                <a:noFill/>
                <a:tableStyleId>{FE330306-C510-45D2-925A-4453C70A4FA5}</a:tableStyleId>
              </a:tblPr>
              <a:tblGrid>
                <a:gridCol w="626025"/>
                <a:gridCol w="626025"/>
                <a:gridCol w="626025"/>
                <a:gridCol w="626025"/>
              </a:tblGrid>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8468" name="Google Shape;8468;p60"/>
          <p:cNvGraphicFramePr/>
          <p:nvPr/>
        </p:nvGraphicFramePr>
        <p:xfrm>
          <a:off x="3375463" y="2361200"/>
          <a:ext cx="3000000" cy="3000000"/>
        </p:xfrm>
        <a:graphic>
          <a:graphicData uri="http://schemas.openxmlformats.org/drawingml/2006/table">
            <a:tbl>
              <a:tblPr>
                <a:noFill/>
                <a:tableStyleId>{FE330306-C510-45D2-925A-4453C70A4FA5}</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8469" name="Google Shape;8469;p60"/>
          <p:cNvGrpSpPr/>
          <p:nvPr/>
        </p:nvGrpSpPr>
        <p:grpSpPr>
          <a:xfrm>
            <a:off x="3377449" y="3352160"/>
            <a:ext cx="2363377" cy="1047062"/>
            <a:chOff x="3358399" y="3285485"/>
            <a:chExt cx="2363377" cy="1047062"/>
          </a:xfrm>
        </p:grpSpPr>
        <p:grpSp>
          <p:nvGrpSpPr>
            <p:cNvPr id="8470" name="Google Shape;8470;p60"/>
            <p:cNvGrpSpPr/>
            <p:nvPr/>
          </p:nvGrpSpPr>
          <p:grpSpPr>
            <a:xfrm>
              <a:off x="3358412" y="3285485"/>
              <a:ext cx="2363244" cy="139500"/>
              <a:chOff x="3358412" y="3285485"/>
              <a:chExt cx="2363244" cy="139500"/>
            </a:xfrm>
          </p:grpSpPr>
          <p:sp>
            <p:nvSpPr>
              <p:cNvPr id="8471" name="Google Shape;8471;p60"/>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60"/>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60"/>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60"/>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60"/>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6" name="Google Shape;8476;p60"/>
            <p:cNvGrpSpPr/>
            <p:nvPr/>
          </p:nvGrpSpPr>
          <p:grpSpPr>
            <a:xfrm>
              <a:off x="3358412" y="3466996"/>
              <a:ext cx="2363244" cy="139500"/>
              <a:chOff x="3358412" y="3466996"/>
              <a:chExt cx="2363244" cy="139500"/>
            </a:xfrm>
          </p:grpSpPr>
          <p:sp>
            <p:nvSpPr>
              <p:cNvPr id="8477" name="Google Shape;8477;p60"/>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60"/>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60"/>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60"/>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60"/>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2" name="Google Shape;8482;p60"/>
            <p:cNvGrpSpPr/>
            <p:nvPr/>
          </p:nvGrpSpPr>
          <p:grpSpPr>
            <a:xfrm>
              <a:off x="3358412" y="3648507"/>
              <a:ext cx="2363244" cy="139500"/>
              <a:chOff x="3358412" y="3648507"/>
              <a:chExt cx="2363244" cy="139500"/>
            </a:xfrm>
          </p:grpSpPr>
          <p:sp>
            <p:nvSpPr>
              <p:cNvPr id="8483" name="Google Shape;8483;p60"/>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60"/>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60"/>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60"/>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60"/>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8" name="Google Shape;8488;p60"/>
            <p:cNvGrpSpPr/>
            <p:nvPr/>
          </p:nvGrpSpPr>
          <p:grpSpPr>
            <a:xfrm>
              <a:off x="3358412" y="3830018"/>
              <a:ext cx="2363244" cy="139500"/>
              <a:chOff x="3358412" y="3830018"/>
              <a:chExt cx="2363244" cy="139500"/>
            </a:xfrm>
          </p:grpSpPr>
          <p:sp>
            <p:nvSpPr>
              <p:cNvPr id="8489" name="Google Shape;8489;p60"/>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60"/>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60"/>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60"/>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60"/>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4" name="Google Shape;8494;p60"/>
            <p:cNvGrpSpPr/>
            <p:nvPr/>
          </p:nvGrpSpPr>
          <p:grpSpPr>
            <a:xfrm>
              <a:off x="3358399" y="4011514"/>
              <a:ext cx="2363377" cy="139537"/>
              <a:chOff x="3294800" y="4134603"/>
              <a:chExt cx="2638876" cy="152400"/>
            </a:xfrm>
          </p:grpSpPr>
          <p:sp>
            <p:nvSpPr>
              <p:cNvPr id="8495" name="Google Shape;8495;p60"/>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60"/>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60"/>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60"/>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60"/>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0" name="Google Shape;8500;p60"/>
            <p:cNvGrpSpPr/>
            <p:nvPr/>
          </p:nvGrpSpPr>
          <p:grpSpPr>
            <a:xfrm>
              <a:off x="3358399" y="4193010"/>
              <a:ext cx="2363377" cy="139537"/>
              <a:chOff x="3294800" y="4134603"/>
              <a:chExt cx="2638876" cy="152400"/>
            </a:xfrm>
          </p:grpSpPr>
          <p:sp>
            <p:nvSpPr>
              <p:cNvPr id="8501" name="Google Shape;8501;p60"/>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60"/>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60"/>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60"/>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60"/>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8506" name="Google Shape;8506;p60"/>
          <p:cNvGraphicFramePr/>
          <p:nvPr/>
        </p:nvGraphicFramePr>
        <p:xfrm>
          <a:off x="728250" y="2361200"/>
          <a:ext cx="3000000" cy="3000000"/>
        </p:xfrm>
        <a:graphic>
          <a:graphicData uri="http://schemas.openxmlformats.org/drawingml/2006/table">
            <a:tbl>
              <a:tblPr>
                <a:noFill/>
                <a:tableStyleId>{FE330306-C510-45D2-925A-4453C70A4FA5}</a:tableStyleId>
              </a:tblPr>
              <a:tblGrid>
                <a:gridCol w="592450"/>
                <a:gridCol w="592450"/>
                <a:gridCol w="592450"/>
                <a:gridCol w="592450"/>
              </a:tblGrid>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8507" name="Google Shape;8507;p60"/>
          <p:cNvGrpSpPr/>
          <p:nvPr/>
        </p:nvGrpSpPr>
        <p:grpSpPr>
          <a:xfrm>
            <a:off x="4177919" y="2765014"/>
            <a:ext cx="1302095" cy="60959"/>
            <a:chOff x="3558802" y="4011427"/>
            <a:chExt cx="1866000" cy="111300"/>
          </a:xfrm>
        </p:grpSpPr>
        <p:sp>
          <p:nvSpPr>
            <p:cNvPr id="8508" name="Google Shape;8508;p60"/>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60"/>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0" name="Google Shape;8510;p60"/>
          <p:cNvGrpSpPr/>
          <p:nvPr/>
        </p:nvGrpSpPr>
        <p:grpSpPr>
          <a:xfrm>
            <a:off x="4723407" y="3047174"/>
            <a:ext cx="914340" cy="60959"/>
            <a:chOff x="3558802" y="4011427"/>
            <a:chExt cx="1866000" cy="111300"/>
          </a:xfrm>
        </p:grpSpPr>
        <p:sp>
          <p:nvSpPr>
            <p:cNvPr id="8511" name="Google Shape;8511;p60"/>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60"/>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3" name="Google Shape;8513;p60"/>
          <p:cNvGrpSpPr/>
          <p:nvPr/>
        </p:nvGrpSpPr>
        <p:grpSpPr>
          <a:xfrm>
            <a:off x="5926924" y="3381697"/>
            <a:ext cx="2519825" cy="1001454"/>
            <a:chOff x="1906114" y="789980"/>
            <a:chExt cx="1487676" cy="606868"/>
          </a:xfrm>
        </p:grpSpPr>
        <p:cxnSp>
          <p:nvCxnSpPr>
            <p:cNvPr id="8514" name="Google Shape;8514;p60"/>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8515" name="Google Shape;8515;p60"/>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8516" name="Google Shape;8516;p60"/>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8517" name="Google Shape;8517;p60"/>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8518" name="Google Shape;8518;p60"/>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8519" name="Google Shape;8519;p60"/>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8520" name="Google Shape;8520;p60"/>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8521" name="Google Shape;8521;p60"/>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60"/>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60"/>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60"/>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60"/>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60"/>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60"/>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8528" name="Google Shape;8528;p60"/>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8529" name="Google Shape;8529;p60"/>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8530" name="Google Shape;8530;p60"/>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1" name="Google Shape;8531;p60"/>
          <p:cNvGrpSpPr/>
          <p:nvPr/>
        </p:nvGrpSpPr>
        <p:grpSpPr>
          <a:xfrm>
            <a:off x="3372612" y="1159008"/>
            <a:ext cx="2363393" cy="1005865"/>
            <a:chOff x="3292400" y="1193188"/>
            <a:chExt cx="2615240" cy="1131075"/>
          </a:xfrm>
        </p:grpSpPr>
        <p:sp>
          <p:nvSpPr>
            <p:cNvPr id="8532" name="Google Shape;8532;p60"/>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533" name="Google Shape;8533;p60"/>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534" name="Google Shape;8534;p60"/>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8535" name="Google Shape;8535;p60"/>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8536" name="Google Shape;8536;p60"/>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8537" name="Google Shape;8537;p60"/>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8538" name="Google Shape;8538;p60"/>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8539" name="Google Shape;8539;p60"/>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8540" name="Google Shape;8540;p60"/>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8541" name="Google Shape;8541;p60"/>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8542" name="Google Shape;8542;p60"/>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543" name="Google Shape;8543;p60"/>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8544" name="Google Shape;8544;p60"/>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545" name="Google Shape;8545;p60"/>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8546" name="Google Shape;8546;p60"/>
            <p:cNvGrpSpPr/>
            <p:nvPr/>
          </p:nvGrpSpPr>
          <p:grpSpPr>
            <a:xfrm>
              <a:off x="3748438" y="1378608"/>
              <a:ext cx="2159202" cy="903971"/>
              <a:chOff x="1683525" y="2179850"/>
              <a:chExt cx="4519050" cy="2134525"/>
            </a:xfrm>
          </p:grpSpPr>
          <p:sp>
            <p:nvSpPr>
              <p:cNvPr id="8547" name="Google Shape;8547;p60"/>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548" name="Google Shape;8548;p60"/>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549" name="Google Shape;8549;p60"/>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550" name="Google Shape;8550;p60"/>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551" name="Google Shape;8551;p60"/>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552" name="Google Shape;8552;p60"/>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553" name="Google Shape;8553;p60"/>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554" name="Google Shape;8554;p60"/>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555" name="Google Shape;8555;p60"/>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556" name="Google Shape;8556;p60"/>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557" name="Google Shape;8557;p60"/>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558" name="Google Shape;8558;p60"/>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8562" name="Shape 8562"/>
        <p:cNvGrpSpPr/>
        <p:nvPr/>
      </p:nvGrpSpPr>
      <p:grpSpPr>
        <a:xfrm>
          <a:off x="0" y="0"/>
          <a:ext cx="0" cy="0"/>
          <a:chOff x="0" y="0"/>
          <a:chExt cx="0" cy="0"/>
        </a:xfrm>
      </p:grpSpPr>
      <p:grpSp>
        <p:nvGrpSpPr>
          <p:cNvPr id="8563" name="Google Shape;8563;p61"/>
          <p:cNvGrpSpPr/>
          <p:nvPr/>
        </p:nvGrpSpPr>
        <p:grpSpPr>
          <a:xfrm>
            <a:off x="4814684" y="1191441"/>
            <a:ext cx="745431" cy="718863"/>
            <a:chOff x="4249973" y="1201875"/>
            <a:chExt cx="1958568" cy="1888762"/>
          </a:xfrm>
        </p:grpSpPr>
        <p:sp>
          <p:nvSpPr>
            <p:cNvPr id="8564" name="Google Shape;8564;p61"/>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65" name="Google Shape;8565;p61"/>
            <p:cNvGrpSpPr/>
            <p:nvPr/>
          </p:nvGrpSpPr>
          <p:grpSpPr>
            <a:xfrm>
              <a:off x="5853086" y="1789142"/>
              <a:ext cx="355454" cy="1048099"/>
              <a:chOff x="5576108" y="2016725"/>
              <a:chExt cx="565200" cy="1666560"/>
            </a:xfrm>
          </p:grpSpPr>
          <p:sp>
            <p:nvSpPr>
              <p:cNvPr id="8566" name="Google Shape;8566;p61"/>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567" name="Google Shape;8567;p61"/>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8" name="Google Shape;8568;p61"/>
            <p:cNvGrpSpPr/>
            <p:nvPr/>
          </p:nvGrpSpPr>
          <p:grpSpPr>
            <a:xfrm>
              <a:off x="4869455" y="2691676"/>
              <a:ext cx="1013897" cy="398961"/>
              <a:chOff x="4012057" y="3451825"/>
              <a:chExt cx="1612175" cy="634379"/>
            </a:xfrm>
          </p:grpSpPr>
          <p:sp>
            <p:nvSpPr>
              <p:cNvPr id="8569" name="Google Shape;8569;p61"/>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570" name="Google Shape;8570;p61"/>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1" name="Google Shape;8571;p61"/>
            <p:cNvGrpSpPr/>
            <p:nvPr/>
          </p:nvGrpSpPr>
          <p:grpSpPr>
            <a:xfrm>
              <a:off x="4276937" y="2155961"/>
              <a:ext cx="651965" cy="891358"/>
              <a:chOff x="3069908" y="2599997"/>
              <a:chExt cx="1036675" cy="1417328"/>
            </a:xfrm>
          </p:grpSpPr>
          <p:sp>
            <p:nvSpPr>
              <p:cNvPr id="8572" name="Google Shape;8572;p61"/>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573" name="Google Shape;8573;p61"/>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4" name="Google Shape;8574;p61"/>
            <p:cNvGrpSpPr/>
            <p:nvPr/>
          </p:nvGrpSpPr>
          <p:grpSpPr>
            <a:xfrm>
              <a:off x="5054918" y="1201875"/>
              <a:ext cx="999548" cy="602711"/>
              <a:chOff x="4306958" y="1082925"/>
              <a:chExt cx="1589359" cy="958358"/>
            </a:xfrm>
          </p:grpSpPr>
          <p:sp>
            <p:nvSpPr>
              <p:cNvPr id="8575" name="Google Shape;8575;p61"/>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576" name="Google Shape;8576;p61"/>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7" name="Google Shape;8577;p61"/>
            <p:cNvGrpSpPr/>
            <p:nvPr/>
          </p:nvGrpSpPr>
          <p:grpSpPr>
            <a:xfrm>
              <a:off x="4249973" y="1303451"/>
              <a:ext cx="799317" cy="841334"/>
              <a:chOff x="3027033" y="1244439"/>
              <a:chExt cx="1270977" cy="1337786"/>
            </a:xfrm>
          </p:grpSpPr>
          <p:sp>
            <p:nvSpPr>
              <p:cNvPr id="8578" name="Google Shape;8578;p61"/>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579" name="Google Shape;8579;p61"/>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80" name="Google Shape;8580;p61"/>
          <p:cNvGrpSpPr/>
          <p:nvPr/>
        </p:nvGrpSpPr>
        <p:grpSpPr>
          <a:xfrm>
            <a:off x="731057" y="2069890"/>
            <a:ext cx="761767" cy="729896"/>
            <a:chOff x="2657744" y="2337745"/>
            <a:chExt cx="832987" cy="798137"/>
          </a:xfrm>
        </p:grpSpPr>
        <p:sp>
          <p:nvSpPr>
            <p:cNvPr id="8581" name="Google Shape;8581;p61"/>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61"/>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61"/>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61"/>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61"/>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61"/>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7" name="Google Shape;8587;p61"/>
          <p:cNvGrpSpPr/>
          <p:nvPr/>
        </p:nvGrpSpPr>
        <p:grpSpPr>
          <a:xfrm>
            <a:off x="3242022" y="2073097"/>
            <a:ext cx="685569" cy="723586"/>
            <a:chOff x="3398134" y="2057755"/>
            <a:chExt cx="704087" cy="743130"/>
          </a:xfrm>
        </p:grpSpPr>
        <p:grpSp>
          <p:nvGrpSpPr>
            <p:cNvPr id="8588" name="Google Shape;8588;p61"/>
            <p:cNvGrpSpPr/>
            <p:nvPr/>
          </p:nvGrpSpPr>
          <p:grpSpPr>
            <a:xfrm>
              <a:off x="3398134" y="2290183"/>
              <a:ext cx="315300" cy="219900"/>
              <a:chOff x="3398134" y="2290183"/>
              <a:chExt cx="315300" cy="219900"/>
            </a:xfrm>
          </p:grpSpPr>
          <p:sp>
            <p:nvSpPr>
              <p:cNvPr id="8589" name="Google Shape;8589;p61"/>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590" name="Google Shape;8590;p61"/>
              <p:cNvCxnSpPr>
                <a:stCxn id="8589" idx="2"/>
              </p:cNvCxnSpPr>
              <p:nvPr/>
            </p:nvCxnSpPr>
            <p:spPr>
              <a:xfrm rot="10800000">
                <a:off x="3398134" y="2400133"/>
                <a:ext cx="95400" cy="0"/>
              </a:xfrm>
              <a:prstGeom prst="straightConnector1">
                <a:avLst/>
              </a:prstGeom>
              <a:noFill/>
              <a:ln cap="flat" cmpd="sng" w="9525">
                <a:solidFill>
                  <a:srgbClr val="435D74"/>
                </a:solidFill>
                <a:prstDash val="solid"/>
                <a:round/>
                <a:headEnd len="med" w="med" type="none"/>
                <a:tailEnd len="med" w="med" type="none"/>
              </a:ln>
            </p:spPr>
          </p:cxnSp>
        </p:grpSp>
        <p:grpSp>
          <p:nvGrpSpPr>
            <p:cNvPr id="8591" name="Google Shape;8591;p61"/>
            <p:cNvGrpSpPr/>
            <p:nvPr/>
          </p:nvGrpSpPr>
          <p:grpSpPr>
            <a:xfrm>
              <a:off x="3547823" y="2467358"/>
              <a:ext cx="219900" cy="333527"/>
              <a:chOff x="3547823" y="2467358"/>
              <a:chExt cx="219900" cy="333527"/>
            </a:xfrm>
          </p:grpSpPr>
          <p:sp>
            <p:nvSpPr>
              <p:cNvPr id="8592" name="Google Shape;8592;p61"/>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593" name="Google Shape;8593;p61"/>
              <p:cNvCxnSpPr/>
              <p:nvPr/>
            </p:nvCxnSpPr>
            <p:spPr>
              <a:xfrm rot="10800000">
                <a:off x="3657701" y="2687185"/>
                <a:ext cx="0" cy="113700"/>
              </a:xfrm>
              <a:prstGeom prst="straightConnector1">
                <a:avLst/>
              </a:prstGeom>
              <a:noFill/>
              <a:ln cap="flat" cmpd="sng" w="9525">
                <a:solidFill>
                  <a:srgbClr val="5F7D95"/>
                </a:solidFill>
                <a:prstDash val="solid"/>
                <a:round/>
                <a:headEnd len="med" w="med" type="none"/>
                <a:tailEnd len="med" w="med" type="none"/>
              </a:ln>
            </p:spPr>
          </p:cxnSp>
        </p:grpSp>
        <p:grpSp>
          <p:nvGrpSpPr>
            <p:cNvPr id="8594" name="Google Shape;8594;p61"/>
            <p:cNvGrpSpPr/>
            <p:nvPr/>
          </p:nvGrpSpPr>
          <p:grpSpPr>
            <a:xfrm>
              <a:off x="3734138" y="2467358"/>
              <a:ext cx="219900" cy="333527"/>
              <a:chOff x="3734138" y="2467358"/>
              <a:chExt cx="219900" cy="333527"/>
            </a:xfrm>
          </p:grpSpPr>
          <p:sp>
            <p:nvSpPr>
              <p:cNvPr id="8595" name="Google Shape;8595;p61"/>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596" name="Google Shape;8596;p61"/>
              <p:cNvCxnSpPr/>
              <p:nvPr/>
            </p:nvCxnSpPr>
            <p:spPr>
              <a:xfrm rot="10800000">
                <a:off x="3844020" y="2687185"/>
                <a:ext cx="0" cy="113700"/>
              </a:xfrm>
              <a:prstGeom prst="straightConnector1">
                <a:avLst/>
              </a:prstGeom>
              <a:noFill/>
              <a:ln cap="flat" cmpd="sng" w="9525">
                <a:solidFill>
                  <a:srgbClr val="869FB2"/>
                </a:solidFill>
                <a:prstDash val="solid"/>
                <a:round/>
                <a:headEnd len="med" w="med" type="none"/>
                <a:tailEnd len="med" w="med" type="none"/>
              </a:ln>
            </p:spPr>
          </p:cxnSp>
        </p:grpSp>
        <p:grpSp>
          <p:nvGrpSpPr>
            <p:cNvPr id="8597" name="Google Shape;8597;p61"/>
            <p:cNvGrpSpPr/>
            <p:nvPr/>
          </p:nvGrpSpPr>
          <p:grpSpPr>
            <a:xfrm>
              <a:off x="3787560" y="2288011"/>
              <a:ext cx="314661" cy="219900"/>
              <a:chOff x="3787560" y="2288011"/>
              <a:chExt cx="314661" cy="219900"/>
            </a:xfrm>
          </p:grpSpPr>
          <p:sp>
            <p:nvSpPr>
              <p:cNvPr id="8598" name="Google Shape;8598;p61"/>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599" name="Google Shape;8599;p61"/>
              <p:cNvCxnSpPr/>
              <p:nvPr/>
            </p:nvCxnSpPr>
            <p:spPr>
              <a:xfrm rot="10800000">
                <a:off x="4007421" y="2400064"/>
                <a:ext cx="94800" cy="0"/>
              </a:xfrm>
              <a:prstGeom prst="straightConnector1">
                <a:avLst/>
              </a:prstGeom>
              <a:noFill/>
              <a:ln cap="flat" cmpd="sng" w="9525">
                <a:solidFill>
                  <a:srgbClr val="A5B7C6"/>
                </a:solidFill>
                <a:prstDash val="solid"/>
                <a:round/>
                <a:headEnd len="med" w="med" type="none"/>
                <a:tailEnd len="med" w="med" type="none"/>
              </a:ln>
            </p:spPr>
          </p:cxnSp>
        </p:grpSp>
        <p:grpSp>
          <p:nvGrpSpPr>
            <p:cNvPr id="8600" name="Google Shape;8600;p61"/>
            <p:cNvGrpSpPr/>
            <p:nvPr/>
          </p:nvGrpSpPr>
          <p:grpSpPr>
            <a:xfrm>
              <a:off x="3637290" y="2057755"/>
              <a:ext cx="219900" cy="335499"/>
              <a:chOff x="3637290" y="2057755"/>
              <a:chExt cx="219900" cy="335499"/>
            </a:xfrm>
          </p:grpSpPr>
          <p:sp>
            <p:nvSpPr>
              <p:cNvPr id="8601" name="Google Shape;8601;p61"/>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8602" name="Google Shape;8602;p61"/>
              <p:cNvCxnSpPr/>
              <p:nvPr/>
            </p:nvCxnSpPr>
            <p:spPr>
              <a:xfrm rot="10800000">
                <a:off x="3747169" y="2057755"/>
                <a:ext cx="0" cy="113700"/>
              </a:xfrm>
              <a:prstGeom prst="straightConnector1">
                <a:avLst/>
              </a:prstGeom>
              <a:noFill/>
              <a:ln cap="flat" cmpd="sng" w="9525">
                <a:solidFill>
                  <a:srgbClr val="BAC8D3"/>
                </a:solidFill>
                <a:prstDash val="solid"/>
                <a:round/>
                <a:headEnd len="med" w="med" type="none"/>
                <a:tailEnd len="med" w="med" type="none"/>
              </a:ln>
            </p:spPr>
          </p:cxnSp>
        </p:grpSp>
      </p:grpSp>
      <p:grpSp>
        <p:nvGrpSpPr>
          <p:cNvPr id="8603" name="Google Shape;8603;p61"/>
          <p:cNvGrpSpPr/>
          <p:nvPr/>
        </p:nvGrpSpPr>
        <p:grpSpPr>
          <a:xfrm>
            <a:off x="4917244" y="2079792"/>
            <a:ext cx="710153" cy="710153"/>
            <a:chOff x="5007123" y="2079403"/>
            <a:chExt cx="687600" cy="687600"/>
          </a:xfrm>
        </p:grpSpPr>
        <p:sp>
          <p:nvSpPr>
            <p:cNvPr id="8604" name="Google Shape;8604;p61"/>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61"/>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61"/>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61"/>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8" name="Google Shape;8608;p61"/>
          <p:cNvGrpSpPr/>
          <p:nvPr/>
        </p:nvGrpSpPr>
        <p:grpSpPr>
          <a:xfrm>
            <a:off x="5726681" y="2074299"/>
            <a:ext cx="720998" cy="721183"/>
            <a:chOff x="5797446" y="2063053"/>
            <a:chExt cx="698100" cy="698280"/>
          </a:xfrm>
        </p:grpSpPr>
        <p:sp>
          <p:nvSpPr>
            <p:cNvPr id="8609" name="Google Shape;8609;p61"/>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61"/>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61"/>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61"/>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3" name="Google Shape;8613;p61"/>
          <p:cNvGrpSpPr/>
          <p:nvPr/>
        </p:nvGrpSpPr>
        <p:grpSpPr>
          <a:xfrm>
            <a:off x="8171828" y="3719904"/>
            <a:ext cx="280585" cy="673164"/>
            <a:chOff x="8075075" y="3754290"/>
            <a:chExt cx="255612" cy="613194"/>
          </a:xfrm>
        </p:grpSpPr>
        <p:grpSp>
          <p:nvGrpSpPr>
            <p:cNvPr id="8614" name="Google Shape;8614;p61"/>
            <p:cNvGrpSpPr/>
            <p:nvPr/>
          </p:nvGrpSpPr>
          <p:grpSpPr>
            <a:xfrm>
              <a:off x="8075075" y="3754290"/>
              <a:ext cx="255612" cy="613194"/>
              <a:chOff x="8075075" y="3754290"/>
              <a:chExt cx="255612" cy="613194"/>
            </a:xfrm>
          </p:grpSpPr>
          <p:sp>
            <p:nvSpPr>
              <p:cNvPr id="8615" name="Google Shape;8615;p61"/>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61"/>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17" name="Google Shape;8617;p61"/>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8" name="Google Shape;8618;p61"/>
          <p:cNvGrpSpPr/>
          <p:nvPr/>
        </p:nvGrpSpPr>
        <p:grpSpPr>
          <a:xfrm>
            <a:off x="5288887" y="3708700"/>
            <a:ext cx="470352" cy="683745"/>
            <a:chOff x="1697726" y="3244179"/>
            <a:chExt cx="788124" cy="1146069"/>
          </a:xfrm>
        </p:grpSpPr>
        <p:sp>
          <p:nvSpPr>
            <p:cNvPr id="8619" name="Google Shape;8619;p61"/>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61"/>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21" name="Google Shape;8621;p61"/>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22" name="Google Shape;8622;p61"/>
          <p:cNvGrpSpPr/>
          <p:nvPr/>
        </p:nvGrpSpPr>
        <p:grpSpPr>
          <a:xfrm>
            <a:off x="5910037" y="3719902"/>
            <a:ext cx="293891" cy="293845"/>
            <a:chOff x="6134814" y="3754290"/>
            <a:chExt cx="293891" cy="293845"/>
          </a:xfrm>
        </p:grpSpPr>
        <p:sp>
          <p:nvSpPr>
            <p:cNvPr id="8623" name="Google Shape;8623;p61"/>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61"/>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5" name="Google Shape;8625;p61"/>
          <p:cNvGrpSpPr/>
          <p:nvPr/>
        </p:nvGrpSpPr>
        <p:grpSpPr>
          <a:xfrm>
            <a:off x="5910037" y="4098574"/>
            <a:ext cx="293891" cy="293891"/>
            <a:chOff x="6134814" y="4086186"/>
            <a:chExt cx="293891" cy="293891"/>
          </a:xfrm>
        </p:grpSpPr>
        <p:sp>
          <p:nvSpPr>
            <p:cNvPr id="8626" name="Google Shape;8626;p61"/>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61"/>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28" name="Google Shape;8628;p61"/>
          <p:cNvSpPr/>
          <p:nvPr/>
        </p:nvSpPr>
        <p:spPr>
          <a:xfrm>
            <a:off x="6948464" y="3719100"/>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61"/>
          <p:cNvSpPr/>
          <p:nvPr/>
        </p:nvSpPr>
        <p:spPr>
          <a:xfrm rot="10800000">
            <a:off x="6354727" y="3716837"/>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30" name="Google Shape;8630;p61"/>
          <p:cNvGrpSpPr/>
          <p:nvPr/>
        </p:nvGrpSpPr>
        <p:grpSpPr>
          <a:xfrm>
            <a:off x="7835013" y="2927266"/>
            <a:ext cx="622883" cy="621944"/>
            <a:chOff x="1187048" y="238125"/>
            <a:chExt cx="5256397" cy="5248476"/>
          </a:xfrm>
        </p:grpSpPr>
        <p:sp>
          <p:nvSpPr>
            <p:cNvPr id="8631" name="Google Shape;8631;p61"/>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61"/>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61"/>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61"/>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5" name="Google Shape;8635;p61"/>
          <p:cNvGrpSpPr/>
          <p:nvPr/>
        </p:nvGrpSpPr>
        <p:grpSpPr>
          <a:xfrm>
            <a:off x="2292118" y="2936875"/>
            <a:ext cx="1310987" cy="612407"/>
            <a:chOff x="238125" y="1188750"/>
            <a:chExt cx="7140450" cy="3335550"/>
          </a:xfrm>
        </p:grpSpPr>
        <p:sp>
          <p:nvSpPr>
            <p:cNvPr id="8636" name="Google Shape;8636;p61"/>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61"/>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61"/>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61"/>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61"/>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1" name="Google Shape;8641;p61"/>
          <p:cNvGrpSpPr/>
          <p:nvPr/>
        </p:nvGrpSpPr>
        <p:grpSpPr>
          <a:xfrm>
            <a:off x="6617990" y="2927430"/>
            <a:ext cx="1110299" cy="621702"/>
            <a:chOff x="238125" y="1335475"/>
            <a:chExt cx="5418735" cy="3034175"/>
          </a:xfrm>
        </p:grpSpPr>
        <p:sp>
          <p:nvSpPr>
            <p:cNvPr id="8642" name="Google Shape;8642;p61"/>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61"/>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61"/>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5" name="Google Shape;8645;p61"/>
          <p:cNvGrpSpPr/>
          <p:nvPr/>
        </p:nvGrpSpPr>
        <p:grpSpPr>
          <a:xfrm>
            <a:off x="5435649" y="2924327"/>
            <a:ext cx="1074451" cy="627181"/>
            <a:chOff x="5359127" y="2910889"/>
            <a:chExt cx="1097723" cy="640831"/>
          </a:xfrm>
        </p:grpSpPr>
        <p:grpSp>
          <p:nvGrpSpPr>
            <p:cNvPr id="8646" name="Google Shape;8646;p61"/>
            <p:cNvGrpSpPr/>
            <p:nvPr/>
          </p:nvGrpSpPr>
          <p:grpSpPr>
            <a:xfrm>
              <a:off x="5929791" y="3263088"/>
              <a:ext cx="527060" cy="287097"/>
              <a:chOff x="5929791" y="3263088"/>
              <a:chExt cx="527060" cy="287097"/>
            </a:xfrm>
          </p:grpSpPr>
          <p:sp>
            <p:nvSpPr>
              <p:cNvPr id="8647" name="Google Shape;8647;p61"/>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648" name="Google Shape;8648;p61"/>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649" name="Google Shape;8649;p61"/>
            <p:cNvGrpSpPr/>
            <p:nvPr/>
          </p:nvGrpSpPr>
          <p:grpSpPr>
            <a:xfrm>
              <a:off x="5359127" y="3263089"/>
              <a:ext cx="526428" cy="288631"/>
              <a:chOff x="5359127" y="3263089"/>
              <a:chExt cx="526428" cy="288631"/>
            </a:xfrm>
          </p:grpSpPr>
          <p:sp>
            <p:nvSpPr>
              <p:cNvPr id="8650" name="Google Shape;8650;p61"/>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651" name="Google Shape;8651;p61"/>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652" name="Google Shape;8652;p61"/>
            <p:cNvGrpSpPr/>
            <p:nvPr/>
          </p:nvGrpSpPr>
          <p:grpSpPr>
            <a:xfrm>
              <a:off x="5551525" y="2910889"/>
              <a:ext cx="520901" cy="610283"/>
              <a:chOff x="5551525" y="2910889"/>
              <a:chExt cx="520901" cy="610283"/>
            </a:xfrm>
          </p:grpSpPr>
          <p:sp>
            <p:nvSpPr>
              <p:cNvPr id="8653" name="Google Shape;8653;p61"/>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654" name="Google Shape;8654;p61"/>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655" name="Google Shape;8655;p61"/>
            <p:cNvGrpSpPr/>
            <p:nvPr/>
          </p:nvGrpSpPr>
          <p:grpSpPr>
            <a:xfrm>
              <a:off x="5743962" y="2919100"/>
              <a:ext cx="623674" cy="284502"/>
              <a:chOff x="5743962" y="2919100"/>
              <a:chExt cx="623674" cy="284502"/>
            </a:xfrm>
          </p:grpSpPr>
          <p:sp>
            <p:nvSpPr>
              <p:cNvPr id="8656" name="Google Shape;8656;p61"/>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657" name="Google Shape;8657;p61"/>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8658" name="Google Shape;8658;p61"/>
          <p:cNvGrpSpPr/>
          <p:nvPr/>
        </p:nvGrpSpPr>
        <p:grpSpPr>
          <a:xfrm>
            <a:off x="7586863" y="2075038"/>
            <a:ext cx="874976" cy="719600"/>
            <a:chOff x="7608988" y="2093194"/>
            <a:chExt cx="817276" cy="672147"/>
          </a:xfrm>
        </p:grpSpPr>
        <p:cxnSp>
          <p:nvCxnSpPr>
            <p:cNvPr id="8659" name="Google Shape;8659;p61"/>
            <p:cNvCxnSpPr/>
            <p:nvPr/>
          </p:nvCxnSpPr>
          <p:spPr>
            <a:xfrm flipH="1" rot="5400000">
              <a:off x="7620257"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660" name="Google Shape;8660;p61"/>
            <p:cNvCxnSpPr/>
            <p:nvPr/>
          </p:nvCxnSpPr>
          <p:spPr>
            <a:xfrm rot="-5400000">
              <a:off x="8285120"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661" name="Google Shape;8661;p61"/>
            <p:cNvCxnSpPr/>
            <p:nvPr/>
          </p:nvCxnSpPr>
          <p:spPr>
            <a:xfrm rot="5400000">
              <a:off x="7620257"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662" name="Google Shape;8662;p61"/>
            <p:cNvCxnSpPr/>
            <p:nvPr/>
          </p:nvCxnSpPr>
          <p:spPr>
            <a:xfrm flipH="1" rot="-5400000">
              <a:off x="8285120"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663" name="Google Shape;8663;p61"/>
            <p:cNvCxnSpPr/>
            <p:nvPr/>
          </p:nvCxnSpPr>
          <p:spPr>
            <a:xfrm rot="10800000">
              <a:off x="7608988" y="2425132"/>
              <a:ext cx="83400" cy="0"/>
            </a:xfrm>
            <a:prstGeom prst="straightConnector1">
              <a:avLst/>
            </a:prstGeom>
            <a:noFill/>
            <a:ln cap="flat" cmpd="sng" w="9525">
              <a:solidFill>
                <a:srgbClr val="667E92"/>
              </a:solidFill>
              <a:prstDash val="solid"/>
              <a:round/>
              <a:headEnd len="med" w="med" type="none"/>
              <a:tailEnd len="med" w="med" type="none"/>
            </a:ln>
          </p:spPr>
        </p:cxnSp>
        <p:cxnSp>
          <p:nvCxnSpPr>
            <p:cNvPr id="8664" name="Google Shape;8664;p61"/>
            <p:cNvCxnSpPr/>
            <p:nvPr/>
          </p:nvCxnSpPr>
          <p:spPr>
            <a:xfrm rot="10800000">
              <a:off x="8342865" y="2425132"/>
              <a:ext cx="83400" cy="0"/>
            </a:xfrm>
            <a:prstGeom prst="straightConnector1">
              <a:avLst/>
            </a:prstGeom>
            <a:noFill/>
            <a:ln cap="flat" cmpd="sng" w="9525">
              <a:solidFill>
                <a:srgbClr val="667E92"/>
              </a:solidFill>
              <a:prstDash val="solid"/>
              <a:round/>
              <a:headEnd len="med" w="med" type="none"/>
              <a:tailEnd len="med" w="med" type="none"/>
            </a:ln>
          </p:spPr>
        </p:cxnSp>
        <p:grpSp>
          <p:nvGrpSpPr>
            <p:cNvPr id="8665" name="Google Shape;8665;p61"/>
            <p:cNvGrpSpPr/>
            <p:nvPr/>
          </p:nvGrpSpPr>
          <p:grpSpPr>
            <a:xfrm>
              <a:off x="7721175" y="2093194"/>
              <a:ext cx="599587" cy="623846"/>
              <a:chOff x="7721175" y="2093194"/>
              <a:chExt cx="599587" cy="623846"/>
            </a:xfrm>
          </p:grpSpPr>
          <p:grpSp>
            <p:nvGrpSpPr>
              <p:cNvPr id="8666" name="Google Shape;8666;p61"/>
              <p:cNvGrpSpPr/>
              <p:nvPr/>
            </p:nvGrpSpPr>
            <p:grpSpPr>
              <a:xfrm>
                <a:off x="7721175" y="2093194"/>
                <a:ext cx="291605" cy="623846"/>
                <a:chOff x="9405575" y="2061418"/>
                <a:chExt cx="291605" cy="623846"/>
              </a:xfrm>
            </p:grpSpPr>
            <p:sp>
              <p:nvSpPr>
                <p:cNvPr id="8667" name="Google Shape;8667;p61"/>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61"/>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61"/>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61"/>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61"/>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61"/>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61"/>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4" name="Google Shape;8674;p61"/>
              <p:cNvGrpSpPr/>
              <p:nvPr/>
            </p:nvGrpSpPr>
            <p:grpSpPr>
              <a:xfrm flipH="1">
                <a:off x="8029157" y="2093194"/>
                <a:ext cx="291605" cy="623846"/>
                <a:chOff x="9405575" y="2061418"/>
                <a:chExt cx="291605" cy="623846"/>
              </a:xfrm>
            </p:grpSpPr>
            <p:sp>
              <p:nvSpPr>
                <p:cNvPr id="8675" name="Google Shape;8675;p61"/>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61"/>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61"/>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61"/>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61"/>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61"/>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61"/>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682" name="Google Shape;8682;p61"/>
          <p:cNvGrpSpPr/>
          <p:nvPr/>
        </p:nvGrpSpPr>
        <p:grpSpPr>
          <a:xfrm>
            <a:off x="4031299" y="1191441"/>
            <a:ext cx="712557" cy="785901"/>
            <a:chOff x="4206459" y="1191441"/>
            <a:chExt cx="712557" cy="785901"/>
          </a:xfrm>
        </p:grpSpPr>
        <p:sp>
          <p:nvSpPr>
            <p:cNvPr id="8683" name="Google Shape;8683;p61"/>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61"/>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61"/>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61"/>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87" name="Google Shape;8687;p61"/>
            <p:cNvGrpSpPr/>
            <p:nvPr/>
          </p:nvGrpSpPr>
          <p:grpSpPr>
            <a:xfrm>
              <a:off x="4644280" y="1290523"/>
              <a:ext cx="143716" cy="29463"/>
              <a:chOff x="4644280" y="1290523"/>
              <a:chExt cx="143716" cy="29463"/>
            </a:xfrm>
          </p:grpSpPr>
          <p:sp>
            <p:nvSpPr>
              <p:cNvPr id="8688" name="Google Shape;8688;p61"/>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61"/>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61"/>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61"/>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2" name="Google Shape;8692;p61"/>
            <p:cNvGrpSpPr/>
            <p:nvPr/>
          </p:nvGrpSpPr>
          <p:grpSpPr>
            <a:xfrm>
              <a:off x="4356567" y="1191441"/>
              <a:ext cx="143690" cy="29488"/>
              <a:chOff x="4356567" y="1191441"/>
              <a:chExt cx="143690" cy="29488"/>
            </a:xfrm>
          </p:grpSpPr>
          <p:sp>
            <p:nvSpPr>
              <p:cNvPr id="8693" name="Google Shape;8693;p61"/>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61"/>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61"/>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61"/>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7" name="Google Shape;8697;p61"/>
            <p:cNvGrpSpPr/>
            <p:nvPr/>
          </p:nvGrpSpPr>
          <p:grpSpPr>
            <a:xfrm>
              <a:off x="4339009" y="1863727"/>
              <a:ext cx="143703" cy="29476"/>
              <a:chOff x="4339009" y="1863727"/>
              <a:chExt cx="143703" cy="29476"/>
            </a:xfrm>
          </p:grpSpPr>
          <p:sp>
            <p:nvSpPr>
              <p:cNvPr id="8698" name="Google Shape;8698;p61"/>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61"/>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61"/>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61"/>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2" name="Google Shape;8702;p61"/>
            <p:cNvGrpSpPr/>
            <p:nvPr/>
          </p:nvGrpSpPr>
          <p:grpSpPr>
            <a:xfrm>
              <a:off x="4206459" y="1607315"/>
              <a:ext cx="29539" cy="142899"/>
              <a:chOff x="4206459" y="1607315"/>
              <a:chExt cx="29539" cy="142899"/>
            </a:xfrm>
          </p:grpSpPr>
          <p:sp>
            <p:nvSpPr>
              <p:cNvPr id="8703" name="Google Shape;8703;p61"/>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61"/>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61"/>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61"/>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07" name="Google Shape;8707;p61"/>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61"/>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61"/>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61"/>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11" name="Google Shape;8711;p61"/>
            <p:cNvGrpSpPr/>
            <p:nvPr/>
          </p:nvGrpSpPr>
          <p:grpSpPr>
            <a:xfrm>
              <a:off x="4889463" y="1423737"/>
              <a:ext cx="29552" cy="142899"/>
              <a:chOff x="4889463" y="1423737"/>
              <a:chExt cx="29552" cy="142899"/>
            </a:xfrm>
          </p:grpSpPr>
          <p:sp>
            <p:nvSpPr>
              <p:cNvPr id="8712" name="Google Shape;8712;p61"/>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61"/>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61"/>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61"/>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6" name="Google Shape;8716;p61"/>
            <p:cNvGrpSpPr/>
            <p:nvPr/>
          </p:nvGrpSpPr>
          <p:grpSpPr>
            <a:xfrm>
              <a:off x="4771663" y="1876896"/>
              <a:ext cx="108651" cy="100447"/>
              <a:chOff x="4771663" y="1876896"/>
              <a:chExt cx="108651" cy="100447"/>
            </a:xfrm>
          </p:grpSpPr>
          <p:sp>
            <p:nvSpPr>
              <p:cNvPr id="8717" name="Google Shape;8717;p61"/>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61"/>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61"/>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61"/>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21" name="Google Shape;8721;p61"/>
          <p:cNvGrpSpPr/>
          <p:nvPr/>
        </p:nvGrpSpPr>
        <p:grpSpPr>
          <a:xfrm>
            <a:off x="4026774" y="2074664"/>
            <a:ext cx="791287" cy="720350"/>
            <a:chOff x="267375" y="1071875"/>
            <a:chExt cx="470500" cy="428550"/>
          </a:xfrm>
        </p:grpSpPr>
        <p:sp>
          <p:nvSpPr>
            <p:cNvPr id="8722" name="Google Shape;8722;p61"/>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61"/>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61"/>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61"/>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61"/>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61"/>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61"/>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61"/>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0" name="Google Shape;8730;p61"/>
          <p:cNvGrpSpPr/>
          <p:nvPr/>
        </p:nvGrpSpPr>
        <p:grpSpPr>
          <a:xfrm>
            <a:off x="727269" y="3719294"/>
            <a:ext cx="1408444" cy="673166"/>
            <a:chOff x="712664" y="3693287"/>
            <a:chExt cx="1460738" cy="698160"/>
          </a:xfrm>
        </p:grpSpPr>
        <p:grpSp>
          <p:nvGrpSpPr>
            <p:cNvPr id="8731" name="Google Shape;8731;p61"/>
            <p:cNvGrpSpPr/>
            <p:nvPr/>
          </p:nvGrpSpPr>
          <p:grpSpPr>
            <a:xfrm>
              <a:off x="1380079" y="4133090"/>
              <a:ext cx="234048" cy="258099"/>
              <a:chOff x="1380079" y="4133090"/>
              <a:chExt cx="234048" cy="258099"/>
            </a:xfrm>
          </p:grpSpPr>
          <p:sp>
            <p:nvSpPr>
              <p:cNvPr id="8732" name="Google Shape;8732;p61"/>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61"/>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61"/>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5" name="Google Shape;8735;p61"/>
            <p:cNvGrpSpPr/>
            <p:nvPr/>
          </p:nvGrpSpPr>
          <p:grpSpPr>
            <a:xfrm>
              <a:off x="884610" y="3864082"/>
              <a:ext cx="1118566" cy="527275"/>
              <a:chOff x="890961" y="3865463"/>
              <a:chExt cx="1115221" cy="525698"/>
            </a:xfrm>
          </p:grpSpPr>
          <p:sp>
            <p:nvSpPr>
              <p:cNvPr id="8736" name="Google Shape;8736;p61"/>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61"/>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61"/>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9" name="Google Shape;8739;p61"/>
            <p:cNvGrpSpPr/>
            <p:nvPr/>
          </p:nvGrpSpPr>
          <p:grpSpPr>
            <a:xfrm>
              <a:off x="712664" y="3693287"/>
              <a:ext cx="1460738" cy="698160"/>
              <a:chOff x="712664" y="3693025"/>
              <a:chExt cx="1460738" cy="698160"/>
            </a:xfrm>
          </p:grpSpPr>
          <p:sp>
            <p:nvSpPr>
              <p:cNvPr id="8740" name="Google Shape;8740;p61"/>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61"/>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61"/>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61"/>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61"/>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61"/>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46" name="Google Shape;8746;p61"/>
          <p:cNvGrpSpPr/>
          <p:nvPr/>
        </p:nvGrpSpPr>
        <p:grpSpPr>
          <a:xfrm>
            <a:off x="3164985" y="1191441"/>
            <a:ext cx="795485" cy="738831"/>
            <a:chOff x="3348603" y="1236445"/>
            <a:chExt cx="749256" cy="695894"/>
          </a:xfrm>
        </p:grpSpPr>
        <p:grpSp>
          <p:nvGrpSpPr>
            <p:cNvPr id="8747" name="Google Shape;8747;p61"/>
            <p:cNvGrpSpPr/>
            <p:nvPr/>
          </p:nvGrpSpPr>
          <p:grpSpPr>
            <a:xfrm>
              <a:off x="3583779" y="1236445"/>
              <a:ext cx="293795" cy="285811"/>
              <a:chOff x="3750225" y="1774000"/>
              <a:chExt cx="149575" cy="145525"/>
            </a:xfrm>
          </p:grpSpPr>
          <p:sp>
            <p:nvSpPr>
              <p:cNvPr id="8748" name="Google Shape;8748;p61"/>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61"/>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0" name="Google Shape;8750;p61"/>
            <p:cNvGrpSpPr/>
            <p:nvPr/>
          </p:nvGrpSpPr>
          <p:grpSpPr>
            <a:xfrm>
              <a:off x="3775534" y="1462599"/>
              <a:ext cx="322325" cy="285958"/>
              <a:chOff x="3847850" y="1889150"/>
              <a:chExt cx="164100" cy="145600"/>
            </a:xfrm>
          </p:grpSpPr>
          <p:sp>
            <p:nvSpPr>
              <p:cNvPr id="8751" name="Google Shape;8751;p61"/>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61"/>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3" name="Google Shape;8753;p61"/>
            <p:cNvGrpSpPr/>
            <p:nvPr/>
          </p:nvGrpSpPr>
          <p:grpSpPr>
            <a:xfrm>
              <a:off x="3545329" y="1646528"/>
              <a:ext cx="293746" cy="285811"/>
              <a:chOff x="3730650" y="1982800"/>
              <a:chExt cx="149550" cy="145525"/>
            </a:xfrm>
          </p:grpSpPr>
          <p:sp>
            <p:nvSpPr>
              <p:cNvPr id="8754" name="Google Shape;8754;p61"/>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61"/>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6" name="Google Shape;8756;p61"/>
            <p:cNvGrpSpPr/>
            <p:nvPr/>
          </p:nvGrpSpPr>
          <p:grpSpPr>
            <a:xfrm>
              <a:off x="3348603" y="1415046"/>
              <a:ext cx="294384" cy="284387"/>
              <a:chOff x="3630494" y="1864938"/>
              <a:chExt cx="149875" cy="144800"/>
            </a:xfrm>
          </p:grpSpPr>
          <p:sp>
            <p:nvSpPr>
              <p:cNvPr id="8757" name="Google Shape;8757;p61"/>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61"/>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59" name="Google Shape;8759;p61"/>
          <p:cNvGrpSpPr/>
          <p:nvPr/>
        </p:nvGrpSpPr>
        <p:grpSpPr>
          <a:xfrm>
            <a:off x="2286512" y="3714337"/>
            <a:ext cx="1324924" cy="678083"/>
            <a:chOff x="2413923" y="3711366"/>
            <a:chExt cx="1374117" cy="703260"/>
          </a:xfrm>
        </p:grpSpPr>
        <p:grpSp>
          <p:nvGrpSpPr>
            <p:cNvPr id="8760" name="Google Shape;8760;p61"/>
            <p:cNvGrpSpPr/>
            <p:nvPr/>
          </p:nvGrpSpPr>
          <p:grpSpPr>
            <a:xfrm>
              <a:off x="2413923" y="3711366"/>
              <a:ext cx="1374117" cy="703260"/>
              <a:chOff x="2413923" y="3711366"/>
              <a:chExt cx="1374117" cy="703260"/>
            </a:xfrm>
          </p:grpSpPr>
          <p:sp>
            <p:nvSpPr>
              <p:cNvPr id="8761" name="Google Shape;8761;p61"/>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62" name="Google Shape;8762;p61"/>
              <p:cNvGrpSpPr/>
              <p:nvPr/>
            </p:nvGrpSpPr>
            <p:grpSpPr>
              <a:xfrm>
                <a:off x="2600284" y="3808654"/>
                <a:ext cx="234506" cy="138009"/>
                <a:chOff x="2600284" y="3808654"/>
                <a:chExt cx="234506" cy="138009"/>
              </a:xfrm>
            </p:grpSpPr>
            <p:sp>
              <p:nvSpPr>
                <p:cNvPr id="8763" name="Google Shape;8763;p61"/>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764" name="Google Shape;8764;p61"/>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765" name="Google Shape;8765;p61"/>
              <p:cNvGrpSpPr/>
              <p:nvPr/>
            </p:nvGrpSpPr>
            <p:grpSpPr>
              <a:xfrm>
                <a:off x="3359659" y="3805664"/>
                <a:ext cx="232294" cy="141000"/>
                <a:chOff x="3359659" y="3805664"/>
                <a:chExt cx="232294" cy="141000"/>
              </a:xfrm>
            </p:grpSpPr>
            <p:sp>
              <p:nvSpPr>
                <p:cNvPr id="8766" name="Google Shape;8766;p61"/>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767" name="Google Shape;8767;p61"/>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768" name="Google Shape;8768;p61"/>
              <p:cNvGrpSpPr/>
              <p:nvPr/>
            </p:nvGrpSpPr>
            <p:grpSpPr>
              <a:xfrm>
                <a:off x="3067316" y="3711366"/>
                <a:ext cx="66900" cy="166809"/>
                <a:chOff x="3067316" y="3711366"/>
                <a:chExt cx="66900" cy="166809"/>
              </a:xfrm>
            </p:grpSpPr>
            <p:sp>
              <p:nvSpPr>
                <p:cNvPr id="8769" name="Google Shape;8769;p61"/>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770" name="Google Shape;8770;p61"/>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771" name="Google Shape;8771;p61"/>
              <p:cNvGrpSpPr/>
              <p:nvPr/>
            </p:nvGrpSpPr>
            <p:grpSpPr>
              <a:xfrm>
                <a:off x="2413923" y="4058666"/>
                <a:ext cx="224119" cy="66900"/>
                <a:chOff x="2413923" y="4058666"/>
                <a:chExt cx="224119" cy="66900"/>
              </a:xfrm>
            </p:grpSpPr>
            <p:sp>
              <p:nvSpPr>
                <p:cNvPr id="8772" name="Google Shape;8772;p61"/>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773" name="Google Shape;8773;p61"/>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774" name="Google Shape;8774;p61"/>
              <p:cNvGrpSpPr/>
              <p:nvPr/>
            </p:nvGrpSpPr>
            <p:grpSpPr>
              <a:xfrm>
                <a:off x="3564643" y="4058666"/>
                <a:ext cx="223397" cy="66900"/>
                <a:chOff x="3564643" y="4058666"/>
                <a:chExt cx="223397" cy="66900"/>
              </a:xfrm>
            </p:grpSpPr>
            <p:sp>
              <p:nvSpPr>
                <p:cNvPr id="8775" name="Google Shape;8775;p61"/>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776" name="Google Shape;8776;p61"/>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grpSp>
          <p:nvGrpSpPr>
            <p:cNvPr id="8777" name="Google Shape;8777;p61"/>
            <p:cNvGrpSpPr/>
            <p:nvPr/>
          </p:nvGrpSpPr>
          <p:grpSpPr>
            <a:xfrm>
              <a:off x="2633353" y="3965763"/>
              <a:ext cx="933975" cy="445687"/>
              <a:chOff x="2633353" y="3965763"/>
              <a:chExt cx="933975" cy="445687"/>
            </a:xfrm>
          </p:grpSpPr>
          <p:sp>
            <p:nvSpPr>
              <p:cNvPr id="8778" name="Google Shape;8778;p61"/>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61"/>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80" name="Google Shape;8780;p61"/>
          <p:cNvGrpSpPr/>
          <p:nvPr/>
        </p:nvGrpSpPr>
        <p:grpSpPr>
          <a:xfrm>
            <a:off x="6410784" y="1264884"/>
            <a:ext cx="1131087" cy="587383"/>
            <a:chOff x="238125" y="999450"/>
            <a:chExt cx="7140700" cy="3708225"/>
          </a:xfrm>
        </p:grpSpPr>
        <p:sp>
          <p:nvSpPr>
            <p:cNvPr id="8781" name="Google Shape;8781;p61"/>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61"/>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61"/>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61"/>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61"/>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61"/>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61"/>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61"/>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61"/>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0" name="Google Shape;8790;p61"/>
          <p:cNvGrpSpPr/>
          <p:nvPr/>
        </p:nvGrpSpPr>
        <p:grpSpPr>
          <a:xfrm>
            <a:off x="3762234" y="3714379"/>
            <a:ext cx="1375854" cy="678131"/>
            <a:chOff x="3913765" y="3641905"/>
            <a:chExt cx="1522805" cy="750560"/>
          </a:xfrm>
        </p:grpSpPr>
        <p:grpSp>
          <p:nvGrpSpPr>
            <p:cNvPr id="8791" name="Google Shape;8791;p61"/>
            <p:cNvGrpSpPr/>
            <p:nvPr/>
          </p:nvGrpSpPr>
          <p:grpSpPr>
            <a:xfrm>
              <a:off x="3913765" y="3997002"/>
              <a:ext cx="1522805" cy="395463"/>
              <a:chOff x="3913765" y="3997002"/>
              <a:chExt cx="1522805" cy="395463"/>
            </a:xfrm>
          </p:grpSpPr>
          <p:grpSp>
            <p:nvGrpSpPr>
              <p:cNvPr id="8792" name="Google Shape;8792;p61"/>
              <p:cNvGrpSpPr/>
              <p:nvPr/>
            </p:nvGrpSpPr>
            <p:grpSpPr>
              <a:xfrm>
                <a:off x="3913765" y="4138659"/>
                <a:ext cx="507602" cy="253806"/>
                <a:chOff x="3913765" y="4138659"/>
                <a:chExt cx="507602" cy="253806"/>
              </a:xfrm>
            </p:grpSpPr>
            <p:sp>
              <p:nvSpPr>
                <p:cNvPr id="8793" name="Google Shape;8793;p61"/>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61"/>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8795" name="Google Shape;8795;p61"/>
              <p:cNvGrpSpPr/>
              <p:nvPr/>
            </p:nvGrpSpPr>
            <p:grpSpPr>
              <a:xfrm>
                <a:off x="4421361" y="3997002"/>
                <a:ext cx="507618" cy="395463"/>
                <a:chOff x="4421361" y="3997002"/>
                <a:chExt cx="507618" cy="395463"/>
              </a:xfrm>
            </p:grpSpPr>
            <p:sp>
              <p:nvSpPr>
                <p:cNvPr id="8796" name="Google Shape;8796;p61"/>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61"/>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8" name="Google Shape;8798;p61"/>
              <p:cNvGrpSpPr/>
              <p:nvPr/>
            </p:nvGrpSpPr>
            <p:grpSpPr>
              <a:xfrm>
                <a:off x="4928973" y="4189418"/>
                <a:ext cx="507596" cy="203047"/>
                <a:chOff x="4928973" y="4189418"/>
                <a:chExt cx="507596" cy="203047"/>
              </a:xfrm>
            </p:grpSpPr>
            <p:sp>
              <p:nvSpPr>
                <p:cNvPr id="8799" name="Google Shape;8799;p61"/>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61"/>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01" name="Google Shape;8801;p61"/>
            <p:cNvGrpSpPr/>
            <p:nvPr/>
          </p:nvGrpSpPr>
          <p:grpSpPr>
            <a:xfrm>
              <a:off x="4482186" y="3641905"/>
              <a:ext cx="397605" cy="349784"/>
              <a:chOff x="2906375" y="1159725"/>
              <a:chExt cx="1860575" cy="1636800"/>
            </a:xfrm>
          </p:grpSpPr>
          <p:sp>
            <p:nvSpPr>
              <p:cNvPr id="8802" name="Google Shape;8802;p61"/>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61"/>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61"/>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61"/>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06" name="Google Shape;8806;p61"/>
          <p:cNvGrpSpPr/>
          <p:nvPr/>
        </p:nvGrpSpPr>
        <p:grpSpPr>
          <a:xfrm>
            <a:off x="6546943" y="2074305"/>
            <a:ext cx="940737" cy="721067"/>
            <a:chOff x="6599718" y="2068734"/>
            <a:chExt cx="940737" cy="721067"/>
          </a:xfrm>
        </p:grpSpPr>
        <p:sp>
          <p:nvSpPr>
            <p:cNvPr id="8807" name="Google Shape;8807;p61"/>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61"/>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61"/>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61"/>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61"/>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61"/>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13" name="Google Shape;8813;p61"/>
            <p:cNvGrpSpPr/>
            <p:nvPr/>
          </p:nvGrpSpPr>
          <p:grpSpPr>
            <a:xfrm>
              <a:off x="6836957" y="2068734"/>
              <a:ext cx="461892" cy="721067"/>
              <a:chOff x="6836957" y="2068734"/>
              <a:chExt cx="461892" cy="721067"/>
            </a:xfrm>
          </p:grpSpPr>
          <p:sp>
            <p:nvSpPr>
              <p:cNvPr id="8814" name="Google Shape;8814;p61"/>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61"/>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61"/>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61"/>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61"/>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61"/>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20" name="Google Shape;8820;p61"/>
              <p:cNvGrpSpPr/>
              <p:nvPr/>
            </p:nvGrpSpPr>
            <p:grpSpPr>
              <a:xfrm>
                <a:off x="6836957" y="2068734"/>
                <a:ext cx="461892" cy="721067"/>
                <a:chOff x="6836957" y="2068734"/>
                <a:chExt cx="461892" cy="721067"/>
              </a:xfrm>
            </p:grpSpPr>
            <p:sp>
              <p:nvSpPr>
                <p:cNvPr id="8821" name="Google Shape;8821;p61"/>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61"/>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61"/>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61"/>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61"/>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61"/>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61"/>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828" name="Google Shape;8828;p61"/>
          <p:cNvGrpSpPr/>
          <p:nvPr/>
        </p:nvGrpSpPr>
        <p:grpSpPr>
          <a:xfrm>
            <a:off x="2430262" y="2078652"/>
            <a:ext cx="712577" cy="712374"/>
            <a:chOff x="2559249" y="2069323"/>
            <a:chExt cx="685566" cy="685634"/>
          </a:xfrm>
        </p:grpSpPr>
        <p:sp>
          <p:nvSpPr>
            <p:cNvPr id="8829" name="Google Shape;8829;p61"/>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61"/>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61"/>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61"/>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61"/>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61"/>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61"/>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61"/>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61"/>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61"/>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61"/>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61"/>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61"/>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2" name="Google Shape;8842;p61"/>
          <p:cNvGrpSpPr/>
          <p:nvPr/>
        </p:nvGrpSpPr>
        <p:grpSpPr>
          <a:xfrm>
            <a:off x="7612699" y="1191441"/>
            <a:ext cx="845645" cy="711911"/>
            <a:chOff x="951975" y="315800"/>
            <a:chExt cx="5860325" cy="4933550"/>
          </a:xfrm>
        </p:grpSpPr>
        <p:sp>
          <p:nvSpPr>
            <p:cNvPr id="8843" name="Google Shape;8843;p61"/>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61"/>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61"/>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61"/>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61"/>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61"/>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61"/>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61"/>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1" name="Google Shape;8851;p61"/>
          <p:cNvGrpSpPr/>
          <p:nvPr/>
        </p:nvGrpSpPr>
        <p:grpSpPr>
          <a:xfrm>
            <a:off x="3709828" y="2927550"/>
            <a:ext cx="1617932" cy="621724"/>
            <a:chOff x="3862800" y="3038525"/>
            <a:chExt cx="1329006" cy="510698"/>
          </a:xfrm>
        </p:grpSpPr>
        <p:sp>
          <p:nvSpPr>
            <p:cNvPr id="8852" name="Google Shape;8852;p61"/>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61"/>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54" name="Google Shape;8854;p61"/>
            <p:cNvGrpSpPr/>
            <p:nvPr/>
          </p:nvGrpSpPr>
          <p:grpSpPr>
            <a:xfrm>
              <a:off x="3967075" y="3040337"/>
              <a:ext cx="1019927" cy="402126"/>
              <a:chOff x="3967075" y="3040337"/>
              <a:chExt cx="1019927" cy="402126"/>
            </a:xfrm>
          </p:grpSpPr>
          <p:sp>
            <p:nvSpPr>
              <p:cNvPr id="8855" name="Google Shape;8855;p61"/>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61"/>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7" name="Google Shape;8857;p61"/>
            <p:cNvGrpSpPr/>
            <p:nvPr/>
          </p:nvGrpSpPr>
          <p:grpSpPr>
            <a:xfrm>
              <a:off x="4186700" y="3040337"/>
              <a:ext cx="390475" cy="183289"/>
              <a:chOff x="4186700" y="3040337"/>
              <a:chExt cx="390475" cy="183289"/>
            </a:xfrm>
          </p:grpSpPr>
          <p:sp>
            <p:nvSpPr>
              <p:cNvPr id="8858" name="Google Shape;8858;p61"/>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61"/>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0" name="Google Shape;8860;p61"/>
            <p:cNvGrpSpPr/>
            <p:nvPr/>
          </p:nvGrpSpPr>
          <p:grpSpPr>
            <a:xfrm>
              <a:off x="4073727" y="3040337"/>
              <a:ext cx="697794" cy="296263"/>
              <a:chOff x="4073727" y="3040337"/>
              <a:chExt cx="697794" cy="296263"/>
            </a:xfrm>
          </p:grpSpPr>
          <p:sp>
            <p:nvSpPr>
              <p:cNvPr id="8861" name="Google Shape;8861;p61"/>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61"/>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3" name="Google Shape;8863;p61"/>
            <p:cNvGrpSpPr/>
            <p:nvPr/>
          </p:nvGrpSpPr>
          <p:grpSpPr>
            <a:xfrm>
              <a:off x="3862800" y="3038525"/>
              <a:ext cx="1329006" cy="510698"/>
              <a:chOff x="3862800" y="3038525"/>
              <a:chExt cx="1329006" cy="510698"/>
            </a:xfrm>
          </p:grpSpPr>
          <p:sp>
            <p:nvSpPr>
              <p:cNvPr id="8864" name="Google Shape;8864;p61"/>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61"/>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66" name="Google Shape;8866;p61"/>
          <p:cNvGrpSpPr/>
          <p:nvPr/>
        </p:nvGrpSpPr>
        <p:grpSpPr>
          <a:xfrm>
            <a:off x="718150" y="1191441"/>
            <a:ext cx="883205" cy="775176"/>
            <a:chOff x="649648" y="271400"/>
            <a:chExt cx="6215377" cy="5455143"/>
          </a:xfrm>
        </p:grpSpPr>
        <p:sp>
          <p:nvSpPr>
            <p:cNvPr id="8867" name="Google Shape;8867;p61"/>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61"/>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61"/>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61"/>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61"/>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61"/>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61"/>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61"/>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61"/>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61"/>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61"/>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61"/>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9" name="Google Shape;8879;p61"/>
          <p:cNvGrpSpPr/>
          <p:nvPr/>
        </p:nvGrpSpPr>
        <p:grpSpPr>
          <a:xfrm>
            <a:off x="2326452" y="1191441"/>
            <a:ext cx="767704" cy="815489"/>
            <a:chOff x="2499700" y="1135950"/>
            <a:chExt cx="732402" cy="777990"/>
          </a:xfrm>
        </p:grpSpPr>
        <p:grpSp>
          <p:nvGrpSpPr>
            <p:cNvPr id="8880" name="Google Shape;8880;p61"/>
            <p:cNvGrpSpPr/>
            <p:nvPr/>
          </p:nvGrpSpPr>
          <p:grpSpPr>
            <a:xfrm>
              <a:off x="2499700" y="1135950"/>
              <a:ext cx="732402" cy="694705"/>
              <a:chOff x="2499700" y="1135950"/>
              <a:chExt cx="732402" cy="694705"/>
            </a:xfrm>
          </p:grpSpPr>
          <p:sp>
            <p:nvSpPr>
              <p:cNvPr id="8881" name="Google Shape;8881;p61"/>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61"/>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61"/>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61"/>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61"/>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61"/>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61"/>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61"/>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61"/>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61"/>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61"/>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61"/>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61"/>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61"/>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61"/>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61"/>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61"/>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61"/>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61"/>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61"/>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61"/>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61"/>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61"/>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61"/>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61"/>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61"/>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61"/>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8" name="Google Shape;8908;p61"/>
            <p:cNvGrpSpPr/>
            <p:nvPr/>
          </p:nvGrpSpPr>
          <p:grpSpPr>
            <a:xfrm>
              <a:off x="2517909" y="1188726"/>
              <a:ext cx="702702" cy="725214"/>
              <a:chOff x="2517909" y="1188726"/>
              <a:chExt cx="702702" cy="725214"/>
            </a:xfrm>
          </p:grpSpPr>
          <p:sp>
            <p:nvSpPr>
              <p:cNvPr id="8909" name="Google Shape;8909;p61"/>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61"/>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61"/>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61"/>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61"/>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914" name="Google Shape;8914;p61"/>
          <p:cNvGrpSpPr/>
          <p:nvPr/>
        </p:nvGrpSpPr>
        <p:grpSpPr>
          <a:xfrm>
            <a:off x="1672184" y="1191441"/>
            <a:ext cx="583439" cy="870229"/>
            <a:chOff x="1716825" y="1121550"/>
            <a:chExt cx="622800" cy="928938"/>
          </a:xfrm>
        </p:grpSpPr>
        <p:grpSp>
          <p:nvGrpSpPr>
            <p:cNvPr id="8915" name="Google Shape;8915;p61"/>
            <p:cNvGrpSpPr/>
            <p:nvPr/>
          </p:nvGrpSpPr>
          <p:grpSpPr>
            <a:xfrm>
              <a:off x="1716825" y="1121550"/>
              <a:ext cx="622800" cy="928938"/>
              <a:chOff x="1716825" y="1121550"/>
              <a:chExt cx="622800" cy="928938"/>
            </a:xfrm>
          </p:grpSpPr>
          <p:cxnSp>
            <p:nvCxnSpPr>
              <p:cNvPr id="8916" name="Google Shape;8916;p61"/>
              <p:cNvCxnSpPr/>
              <p:nvPr/>
            </p:nvCxnSpPr>
            <p:spPr>
              <a:xfrm>
                <a:off x="1954750" y="1738188"/>
                <a:ext cx="0" cy="312300"/>
              </a:xfrm>
              <a:prstGeom prst="straightConnector1">
                <a:avLst/>
              </a:prstGeom>
              <a:noFill/>
              <a:ln cap="flat" cmpd="sng" w="9525">
                <a:solidFill>
                  <a:srgbClr val="213B55"/>
                </a:solidFill>
                <a:prstDash val="solid"/>
                <a:round/>
                <a:headEnd len="med" w="med" type="none"/>
                <a:tailEnd len="med" w="med" type="none"/>
              </a:ln>
            </p:spPr>
          </p:cxnSp>
          <p:sp>
            <p:nvSpPr>
              <p:cNvPr id="8917" name="Google Shape;8917;p61"/>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8" name="Google Shape;8918;p61"/>
            <p:cNvGrpSpPr/>
            <p:nvPr/>
          </p:nvGrpSpPr>
          <p:grpSpPr>
            <a:xfrm>
              <a:off x="1768050" y="1172775"/>
              <a:ext cx="520200" cy="832000"/>
              <a:chOff x="1768050" y="1172775"/>
              <a:chExt cx="520200" cy="832000"/>
            </a:xfrm>
          </p:grpSpPr>
          <p:cxnSp>
            <p:nvCxnSpPr>
              <p:cNvPr id="8919" name="Google Shape;8919;p61"/>
              <p:cNvCxnSpPr/>
              <p:nvPr/>
            </p:nvCxnSpPr>
            <p:spPr>
              <a:xfrm>
                <a:off x="2003025" y="1692475"/>
                <a:ext cx="0" cy="312300"/>
              </a:xfrm>
              <a:prstGeom prst="straightConnector1">
                <a:avLst/>
              </a:prstGeom>
              <a:noFill/>
              <a:ln cap="flat" cmpd="sng" w="9525">
                <a:solidFill>
                  <a:srgbClr val="667E92"/>
                </a:solidFill>
                <a:prstDash val="solid"/>
                <a:round/>
                <a:headEnd len="med" w="med" type="none"/>
                <a:tailEnd len="med" w="med" type="none"/>
              </a:ln>
            </p:spPr>
          </p:cxnSp>
          <p:sp>
            <p:nvSpPr>
              <p:cNvPr id="8920" name="Google Shape;8920;p61"/>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1" name="Google Shape;8921;p61"/>
            <p:cNvGrpSpPr/>
            <p:nvPr/>
          </p:nvGrpSpPr>
          <p:grpSpPr>
            <a:xfrm>
              <a:off x="1820100" y="1225475"/>
              <a:ext cx="416400" cy="729575"/>
              <a:chOff x="1820100" y="1225475"/>
              <a:chExt cx="416400" cy="729575"/>
            </a:xfrm>
          </p:grpSpPr>
          <p:cxnSp>
            <p:nvCxnSpPr>
              <p:cNvPr id="8922" name="Google Shape;8922;p61"/>
              <p:cNvCxnSpPr/>
              <p:nvPr/>
            </p:nvCxnSpPr>
            <p:spPr>
              <a:xfrm>
                <a:off x="2051300" y="1642750"/>
                <a:ext cx="0" cy="312300"/>
              </a:xfrm>
              <a:prstGeom prst="straightConnector1">
                <a:avLst/>
              </a:prstGeom>
              <a:noFill/>
              <a:ln cap="flat" cmpd="sng" w="9525">
                <a:solidFill>
                  <a:srgbClr val="445D73"/>
                </a:solidFill>
                <a:prstDash val="solid"/>
                <a:round/>
                <a:headEnd len="med" w="med" type="none"/>
                <a:tailEnd len="med" w="med" type="none"/>
              </a:ln>
            </p:spPr>
          </p:cxnSp>
          <p:sp>
            <p:nvSpPr>
              <p:cNvPr id="8923" name="Google Shape;8923;p61"/>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4" name="Google Shape;8924;p61"/>
            <p:cNvGrpSpPr/>
            <p:nvPr/>
          </p:nvGrpSpPr>
          <p:grpSpPr>
            <a:xfrm>
              <a:off x="1874250" y="1278825"/>
              <a:ext cx="308100" cy="605275"/>
              <a:chOff x="1874250" y="1278825"/>
              <a:chExt cx="308100" cy="605275"/>
            </a:xfrm>
          </p:grpSpPr>
          <p:cxnSp>
            <p:nvCxnSpPr>
              <p:cNvPr id="8925" name="Google Shape;8925;p61"/>
              <p:cNvCxnSpPr/>
              <p:nvPr/>
            </p:nvCxnSpPr>
            <p:spPr>
              <a:xfrm>
                <a:off x="2099575" y="1571800"/>
                <a:ext cx="0" cy="312300"/>
              </a:xfrm>
              <a:prstGeom prst="straightConnector1">
                <a:avLst/>
              </a:prstGeom>
              <a:noFill/>
              <a:ln cap="flat" cmpd="sng" w="9525">
                <a:solidFill>
                  <a:srgbClr val="E3E9ED"/>
                </a:solidFill>
                <a:prstDash val="solid"/>
                <a:round/>
                <a:headEnd len="med" w="med" type="none"/>
                <a:tailEnd len="med" w="med" type="none"/>
              </a:ln>
            </p:spPr>
          </p:cxnSp>
          <p:sp>
            <p:nvSpPr>
              <p:cNvPr id="8926" name="Google Shape;8926;p61"/>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27" name="Google Shape;8927;p61"/>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8" name="Google Shape;8928;p61"/>
          <p:cNvGrpSpPr/>
          <p:nvPr/>
        </p:nvGrpSpPr>
        <p:grpSpPr>
          <a:xfrm>
            <a:off x="1592007" y="2077763"/>
            <a:ext cx="739072" cy="714152"/>
            <a:chOff x="4334725" y="1355875"/>
            <a:chExt cx="3106650" cy="3001900"/>
          </a:xfrm>
        </p:grpSpPr>
        <p:grpSp>
          <p:nvGrpSpPr>
            <p:cNvPr id="8929" name="Google Shape;8929;p61"/>
            <p:cNvGrpSpPr/>
            <p:nvPr/>
          </p:nvGrpSpPr>
          <p:grpSpPr>
            <a:xfrm>
              <a:off x="4516050" y="1724875"/>
              <a:ext cx="2693725" cy="2632900"/>
              <a:chOff x="4516050" y="1724875"/>
              <a:chExt cx="2693725" cy="2632900"/>
            </a:xfrm>
          </p:grpSpPr>
          <p:sp>
            <p:nvSpPr>
              <p:cNvPr id="8930" name="Google Shape;8930;p61"/>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61"/>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61"/>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3" name="Google Shape;8933;p61"/>
            <p:cNvGrpSpPr/>
            <p:nvPr/>
          </p:nvGrpSpPr>
          <p:grpSpPr>
            <a:xfrm>
              <a:off x="4334725" y="1355875"/>
              <a:ext cx="3106650" cy="2709650"/>
              <a:chOff x="4334725" y="1355875"/>
              <a:chExt cx="3106650" cy="2709650"/>
            </a:xfrm>
          </p:grpSpPr>
          <p:sp>
            <p:nvSpPr>
              <p:cNvPr id="8934" name="Google Shape;8934;p61"/>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61"/>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61"/>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937" name="Google Shape;8937;p61"/>
          <p:cNvGrpSpPr/>
          <p:nvPr/>
        </p:nvGrpSpPr>
        <p:grpSpPr>
          <a:xfrm>
            <a:off x="7708956" y="3708534"/>
            <a:ext cx="312074" cy="684173"/>
            <a:chOff x="7645573" y="3754300"/>
            <a:chExt cx="293855" cy="644170"/>
          </a:xfrm>
        </p:grpSpPr>
        <p:sp>
          <p:nvSpPr>
            <p:cNvPr id="8938" name="Google Shape;8938;p61"/>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61"/>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0" name="Google Shape;8940;p61"/>
          <p:cNvGrpSpPr/>
          <p:nvPr/>
        </p:nvGrpSpPr>
        <p:grpSpPr>
          <a:xfrm>
            <a:off x="5630944" y="1191441"/>
            <a:ext cx="709011" cy="739359"/>
            <a:chOff x="5830645" y="1256617"/>
            <a:chExt cx="530340" cy="553040"/>
          </a:xfrm>
        </p:grpSpPr>
        <p:grpSp>
          <p:nvGrpSpPr>
            <p:cNvPr id="8941" name="Google Shape;8941;p61"/>
            <p:cNvGrpSpPr/>
            <p:nvPr/>
          </p:nvGrpSpPr>
          <p:grpSpPr>
            <a:xfrm>
              <a:off x="5830645" y="1256617"/>
              <a:ext cx="259743" cy="269909"/>
              <a:chOff x="5830645" y="1256617"/>
              <a:chExt cx="259743" cy="269909"/>
            </a:xfrm>
          </p:grpSpPr>
          <p:sp>
            <p:nvSpPr>
              <p:cNvPr id="8942" name="Google Shape;8942;p61"/>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61"/>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4" name="Google Shape;8944;p61"/>
            <p:cNvGrpSpPr/>
            <p:nvPr/>
          </p:nvGrpSpPr>
          <p:grpSpPr>
            <a:xfrm>
              <a:off x="6101293" y="1256617"/>
              <a:ext cx="259692" cy="269909"/>
              <a:chOff x="6101293" y="1256617"/>
              <a:chExt cx="259692" cy="269909"/>
            </a:xfrm>
          </p:grpSpPr>
          <p:sp>
            <p:nvSpPr>
              <p:cNvPr id="8945" name="Google Shape;8945;p61"/>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61"/>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7" name="Google Shape;8947;p61"/>
            <p:cNvGrpSpPr/>
            <p:nvPr/>
          </p:nvGrpSpPr>
          <p:grpSpPr>
            <a:xfrm>
              <a:off x="5830645" y="1539749"/>
              <a:ext cx="259692" cy="269909"/>
              <a:chOff x="5830645" y="1539749"/>
              <a:chExt cx="259692" cy="269909"/>
            </a:xfrm>
          </p:grpSpPr>
          <p:sp>
            <p:nvSpPr>
              <p:cNvPr id="8948" name="Google Shape;8948;p61"/>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61"/>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0" name="Google Shape;8950;p61"/>
            <p:cNvGrpSpPr/>
            <p:nvPr/>
          </p:nvGrpSpPr>
          <p:grpSpPr>
            <a:xfrm>
              <a:off x="6101293" y="1539749"/>
              <a:ext cx="259692" cy="269909"/>
              <a:chOff x="6101293" y="1539749"/>
              <a:chExt cx="259692" cy="269909"/>
            </a:xfrm>
          </p:grpSpPr>
          <p:sp>
            <p:nvSpPr>
              <p:cNvPr id="8951" name="Google Shape;8951;p61"/>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61"/>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53" name="Google Shape;8953;p61"/>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4" name="Google Shape;8954;p61"/>
          <p:cNvGrpSpPr/>
          <p:nvPr/>
        </p:nvGrpSpPr>
        <p:grpSpPr>
          <a:xfrm>
            <a:off x="732438" y="2927557"/>
            <a:ext cx="1452955" cy="621360"/>
            <a:chOff x="732422" y="2990152"/>
            <a:chExt cx="1337773" cy="572102"/>
          </a:xfrm>
        </p:grpSpPr>
        <p:sp>
          <p:nvSpPr>
            <p:cNvPr id="8955" name="Google Shape;8955;p61"/>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61"/>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61"/>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61"/>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61"/>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61"/>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8964" name="Shape 8964"/>
        <p:cNvGrpSpPr/>
        <p:nvPr/>
      </p:nvGrpSpPr>
      <p:grpSpPr>
        <a:xfrm>
          <a:off x="0" y="0"/>
          <a:ext cx="0" cy="0"/>
          <a:chOff x="0" y="0"/>
          <a:chExt cx="0" cy="0"/>
        </a:xfrm>
      </p:grpSpPr>
      <p:grpSp>
        <p:nvGrpSpPr>
          <p:cNvPr id="8965" name="Google Shape;8965;p62"/>
          <p:cNvGrpSpPr/>
          <p:nvPr/>
        </p:nvGrpSpPr>
        <p:grpSpPr>
          <a:xfrm>
            <a:off x="729238" y="1179665"/>
            <a:ext cx="1636117" cy="1526144"/>
            <a:chOff x="729238" y="1179665"/>
            <a:chExt cx="1636117" cy="1526144"/>
          </a:xfrm>
        </p:grpSpPr>
        <p:grpSp>
          <p:nvGrpSpPr>
            <p:cNvPr id="8966" name="Google Shape;8966;p62"/>
            <p:cNvGrpSpPr/>
            <p:nvPr/>
          </p:nvGrpSpPr>
          <p:grpSpPr>
            <a:xfrm>
              <a:off x="729238" y="1179665"/>
              <a:ext cx="80700" cy="1526144"/>
              <a:chOff x="729238" y="1179665"/>
              <a:chExt cx="80700" cy="1526144"/>
            </a:xfrm>
          </p:grpSpPr>
          <p:sp>
            <p:nvSpPr>
              <p:cNvPr id="8967" name="Google Shape;8967;p62"/>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62"/>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62"/>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62"/>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62"/>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62"/>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62"/>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62"/>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62"/>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62"/>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7" name="Google Shape;8977;p62"/>
            <p:cNvGrpSpPr/>
            <p:nvPr/>
          </p:nvGrpSpPr>
          <p:grpSpPr>
            <a:xfrm>
              <a:off x="903098" y="1179665"/>
              <a:ext cx="80700" cy="1526144"/>
              <a:chOff x="903098" y="1179665"/>
              <a:chExt cx="80700" cy="1526144"/>
            </a:xfrm>
          </p:grpSpPr>
          <p:sp>
            <p:nvSpPr>
              <p:cNvPr id="8978" name="Google Shape;8978;p62"/>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62"/>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62"/>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62"/>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62"/>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62"/>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62"/>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62"/>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62"/>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62"/>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8" name="Google Shape;8988;p62"/>
            <p:cNvGrpSpPr/>
            <p:nvPr/>
          </p:nvGrpSpPr>
          <p:grpSpPr>
            <a:xfrm>
              <a:off x="1076958" y="1179665"/>
              <a:ext cx="80700" cy="1526144"/>
              <a:chOff x="1076958" y="1179665"/>
              <a:chExt cx="80700" cy="1526144"/>
            </a:xfrm>
          </p:grpSpPr>
          <p:sp>
            <p:nvSpPr>
              <p:cNvPr id="8989" name="Google Shape;8989;p62"/>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62"/>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62"/>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62"/>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62"/>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62"/>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62"/>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62"/>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62"/>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62"/>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9" name="Google Shape;8999;p62"/>
            <p:cNvGrpSpPr/>
            <p:nvPr/>
          </p:nvGrpSpPr>
          <p:grpSpPr>
            <a:xfrm>
              <a:off x="1247707" y="1179665"/>
              <a:ext cx="80700" cy="1526144"/>
              <a:chOff x="1247707" y="1179665"/>
              <a:chExt cx="80700" cy="1526144"/>
            </a:xfrm>
          </p:grpSpPr>
          <p:sp>
            <p:nvSpPr>
              <p:cNvPr id="9000" name="Google Shape;9000;p62"/>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62"/>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62"/>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62"/>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62"/>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62"/>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62"/>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62"/>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62"/>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62"/>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0" name="Google Shape;9010;p62"/>
            <p:cNvGrpSpPr/>
            <p:nvPr/>
          </p:nvGrpSpPr>
          <p:grpSpPr>
            <a:xfrm>
              <a:off x="1421567" y="1179665"/>
              <a:ext cx="80700" cy="1526144"/>
              <a:chOff x="1421567" y="1179665"/>
              <a:chExt cx="80700" cy="1526144"/>
            </a:xfrm>
          </p:grpSpPr>
          <p:sp>
            <p:nvSpPr>
              <p:cNvPr id="9011" name="Google Shape;9011;p62"/>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62"/>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62"/>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62"/>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62"/>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62"/>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62"/>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62"/>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62"/>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62"/>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1" name="Google Shape;9021;p62"/>
            <p:cNvGrpSpPr/>
            <p:nvPr/>
          </p:nvGrpSpPr>
          <p:grpSpPr>
            <a:xfrm>
              <a:off x="1592327" y="1179665"/>
              <a:ext cx="80700" cy="1526144"/>
              <a:chOff x="1592327" y="1179665"/>
              <a:chExt cx="80700" cy="1526144"/>
            </a:xfrm>
          </p:grpSpPr>
          <p:sp>
            <p:nvSpPr>
              <p:cNvPr id="9022" name="Google Shape;9022;p62"/>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62"/>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62"/>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62"/>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62"/>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62"/>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62"/>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62"/>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62"/>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62"/>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2" name="Google Shape;9032;p62"/>
            <p:cNvGrpSpPr/>
            <p:nvPr/>
          </p:nvGrpSpPr>
          <p:grpSpPr>
            <a:xfrm>
              <a:off x="1766187" y="1179665"/>
              <a:ext cx="80700" cy="1526144"/>
              <a:chOff x="1766187" y="1179665"/>
              <a:chExt cx="80700" cy="1526144"/>
            </a:xfrm>
          </p:grpSpPr>
          <p:sp>
            <p:nvSpPr>
              <p:cNvPr id="9033" name="Google Shape;9033;p62"/>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62"/>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62"/>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62"/>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62"/>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62"/>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62"/>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62"/>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62"/>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62"/>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3" name="Google Shape;9043;p62"/>
            <p:cNvGrpSpPr/>
            <p:nvPr/>
          </p:nvGrpSpPr>
          <p:grpSpPr>
            <a:xfrm>
              <a:off x="1936935" y="1179665"/>
              <a:ext cx="80700" cy="1526144"/>
              <a:chOff x="1936935" y="1179665"/>
              <a:chExt cx="80700" cy="1526144"/>
            </a:xfrm>
          </p:grpSpPr>
          <p:sp>
            <p:nvSpPr>
              <p:cNvPr id="9044" name="Google Shape;9044;p62"/>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62"/>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62"/>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62"/>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62"/>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62"/>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62"/>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62"/>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62"/>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62"/>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4" name="Google Shape;9054;p62"/>
            <p:cNvGrpSpPr/>
            <p:nvPr/>
          </p:nvGrpSpPr>
          <p:grpSpPr>
            <a:xfrm>
              <a:off x="2110795" y="1179665"/>
              <a:ext cx="80700" cy="1526144"/>
              <a:chOff x="2110795" y="1179665"/>
              <a:chExt cx="80700" cy="1526144"/>
            </a:xfrm>
          </p:grpSpPr>
          <p:sp>
            <p:nvSpPr>
              <p:cNvPr id="9055" name="Google Shape;9055;p62"/>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62"/>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62"/>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62"/>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62"/>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62"/>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62"/>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62"/>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62"/>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62"/>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5" name="Google Shape;9065;p62"/>
            <p:cNvGrpSpPr/>
            <p:nvPr/>
          </p:nvGrpSpPr>
          <p:grpSpPr>
            <a:xfrm>
              <a:off x="2284655" y="1179665"/>
              <a:ext cx="80700" cy="1526144"/>
              <a:chOff x="2284655" y="1179665"/>
              <a:chExt cx="80700" cy="1526144"/>
            </a:xfrm>
          </p:grpSpPr>
          <p:sp>
            <p:nvSpPr>
              <p:cNvPr id="9066" name="Google Shape;9066;p62"/>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62"/>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62"/>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62"/>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62"/>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62"/>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62"/>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62"/>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62"/>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62"/>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076" name="Google Shape;9076;p62"/>
          <p:cNvGrpSpPr/>
          <p:nvPr/>
        </p:nvGrpSpPr>
        <p:grpSpPr>
          <a:xfrm>
            <a:off x="2623904" y="1198803"/>
            <a:ext cx="1364248" cy="1102133"/>
            <a:chOff x="2623904" y="1198803"/>
            <a:chExt cx="1364248" cy="1102133"/>
          </a:xfrm>
        </p:grpSpPr>
        <p:grpSp>
          <p:nvGrpSpPr>
            <p:cNvPr id="9077" name="Google Shape;9077;p62"/>
            <p:cNvGrpSpPr/>
            <p:nvPr/>
          </p:nvGrpSpPr>
          <p:grpSpPr>
            <a:xfrm>
              <a:off x="2623907" y="1198803"/>
              <a:ext cx="1364245" cy="273000"/>
              <a:chOff x="2623907" y="1198803"/>
              <a:chExt cx="1364245" cy="273000"/>
            </a:xfrm>
          </p:grpSpPr>
          <p:sp>
            <p:nvSpPr>
              <p:cNvPr id="9078" name="Google Shape;9078;p62"/>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62"/>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62"/>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62"/>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62"/>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3" name="Google Shape;9083;p62"/>
            <p:cNvGrpSpPr/>
            <p:nvPr/>
          </p:nvGrpSpPr>
          <p:grpSpPr>
            <a:xfrm>
              <a:off x="2623904" y="1476964"/>
              <a:ext cx="1364245" cy="273000"/>
              <a:chOff x="2623904" y="1476964"/>
              <a:chExt cx="1364245" cy="273000"/>
            </a:xfrm>
          </p:grpSpPr>
          <p:sp>
            <p:nvSpPr>
              <p:cNvPr id="9084" name="Google Shape;9084;p62"/>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62"/>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62"/>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62"/>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62"/>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9" name="Google Shape;9089;p62"/>
            <p:cNvGrpSpPr/>
            <p:nvPr/>
          </p:nvGrpSpPr>
          <p:grpSpPr>
            <a:xfrm>
              <a:off x="2623907" y="1749775"/>
              <a:ext cx="1364245" cy="273000"/>
              <a:chOff x="2623907" y="1749775"/>
              <a:chExt cx="1364245" cy="273000"/>
            </a:xfrm>
          </p:grpSpPr>
          <p:sp>
            <p:nvSpPr>
              <p:cNvPr id="9090" name="Google Shape;9090;p62"/>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62"/>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62"/>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62"/>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62"/>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5" name="Google Shape;9095;p62"/>
            <p:cNvGrpSpPr/>
            <p:nvPr/>
          </p:nvGrpSpPr>
          <p:grpSpPr>
            <a:xfrm>
              <a:off x="2623904" y="2027936"/>
              <a:ext cx="1364245" cy="273000"/>
              <a:chOff x="2623904" y="2027936"/>
              <a:chExt cx="1364245" cy="273000"/>
            </a:xfrm>
          </p:grpSpPr>
          <p:sp>
            <p:nvSpPr>
              <p:cNvPr id="9096" name="Google Shape;9096;p62"/>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62"/>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62"/>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62"/>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62"/>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101" name="Google Shape;9101;p62"/>
          <p:cNvGrpSpPr/>
          <p:nvPr/>
        </p:nvGrpSpPr>
        <p:grpSpPr>
          <a:xfrm>
            <a:off x="2613365" y="2657986"/>
            <a:ext cx="1387541" cy="159124"/>
            <a:chOff x="3200660" y="2180272"/>
            <a:chExt cx="2563824" cy="378237"/>
          </a:xfrm>
        </p:grpSpPr>
        <p:sp>
          <p:nvSpPr>
            <p:cNvPr id="9102" name="Google Shape;9102;p62"/>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62"/>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62"/>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62"/>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62"/>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62"/>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62"/>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62"/>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62"/>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62"/>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62"/>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62"/>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62"/>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62"/>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62"/>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62"/>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62"/>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62"/>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0" name="Google Shape;9120;p62"/>
          <p:cNvGrpSpPr/>
          <p:nvPr/>
        </p:nvGrpSpPr>
        <p:grpSpPr>
          <a:xfrm>
            <a:off x="2609890" y="2935811"/>
            <a:ext cx="1390502" cy="159625"/>
            <a:chOff x="3530150" y="2790075"/>
            <a:chExt cx="1962600" cy="225300"/>
          </a:xfrm>
        </p:grpSpPr>
        <p:sp>
          <p:nvSpPr>
            <p:cNvPr id="9121" name="Google Shape;9121;p62"/>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62"/>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3" name="Google Shape;9123;p62"/>
          <p:cNvGrpSpPr/>
          <p:nvPr/>
        </p:nvGrpSpPr>
        <p:grpSpPr>
          <a:xfrm>
            <a:off x="2610543" y="3214137"/>
            <a:ext cx="1411629" cy="153761"/>
            <a:chOff x="3558802" y="4011427"/>
            <a:chExt cx="1866000" cy="111300"/>
          </a:xfrm>
        </p:grpSpPr>
        <p:sp>
          <p:nvSpPr>
            <p:cNvPr id="9124" name="Google Shape;9124;p62"/>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62"/>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6" name="Google Shape;9126;p62"/>
          <p:cNvGrpSpPr/>
          <p:nvPr/>
        </p:nvGrpSpPr>
        <p:grpSpPr>
          <a:xfrm>
            <a:off x="2610235" y="2419536"/>
            <a:ext cx="1383503" cy="119749"/>
            <a:chOff x="3465975" y="2270276"/>
            <a:chExt cx="1986364" cy="171929"/>
          </a:xfrm>
        </p:grpSpPr>
        <p:sp>
          <p:nvSpPr>
            <p:cNvPr id="9127" name="Google Shape;9127;p62"/>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62"/>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62"/>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62"/>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62"/>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62"/>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62"/>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62"/>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5" name="Google Shape;9135;p62"/>
          <p:cNvGrpSpPr/>
          <p:nvPr/>
        </p:nvGrpSpPr>
        <p:grpSpPr>
          <a:xfrm>
            <a:off x="2621243" y="3783187"/>
            <a:ext cx="1369531" cy="195460"/>
            <a:chOff x="723300" y="4253549"/>
            <a:chExt cx="2276482" cy="324900"/>
          </a:xfrm>
        </p:grpSpPr>
        <p:sp>
          <p:nvSpPr>
            <p:cNvPr id="9136" name="Google Shape;9136;p62"/>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62"/>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62"/>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62"/>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62"/>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1" name="Google Shape;9141;p62"/>
          <p:cNvGrpSpPr/>
          <p:nvPr/>
        </p:nvGrpSpPr>
        <p:grpSpPr>
          <a:xfrm>
            <a:off x="2610803" y="3484367"/>
            <a:ext cx="1389066" cy="180119"/>
            <a:chOff x="705948" y="3788465"/>
            <a:chExt cx="2308953" cy="299400"/>
          </a:xfrm>
        </p:grpSpPr>
        <p:sp>
          <p:nvSpPr>
            <p:cNvPr id="9142" name="Google Shape;9142;p62"/>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62"/>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62"/>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62"/>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62"/>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7" name="Google Shape;9147;p62"/>
          <p:cNvGrpSpPr/>
          <p:nvPr/>
        </p:nvGrpSpPr>
        <p:grpSpPr>
          <a:xfrm>
            <a:off x="2658741" y="4097347"/>
            <a:ext cx="1304609" cy="294074"/>
            <a:chOff x="2658741" y="4097347"/>
            <a:chExt cx="1304609" cy="294074"/>
          </a:xfrm>
        </p:grpSpPr>
        <p:grpSp>
          <p:nvGrpSpPr>
            <p:cNvPr id="9148" name="Google Shape;9148;p62"/>
            <p:cNvGrpSpPr/>
            <p:nvPr/>
          </p:nvGrpSpPr>
          <p:grpSpPr>
            <a:xfrm>
              <a:off x="2658741" y="4097347"/>
              <a:ext cx="118572" cy="294074"/>
              <a:chOff x="3343310" y="4475555"/>
              <a:chExt cx="127717" cy="316753"/>
            </a:xfrm>
          </p:grpSpPr>
          <p:sp>
            <p:nvSpPr>
              <p:cNvPr id="9149" name="Google Shape;9149;p62"/>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62"/>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1" name="Google Shape;9151;p62"/>
            <p:cNvGrpSpPr/>
            <p:nvPr/>
          </p:nvGrpSpPr>
          <p:grpSpPr>
            <a:xfrm>
              <a:off x="3815519" y="4098388"/>
              <a:ext cx="147831" cy="291991"/>
              <a:chOff x="3527539" y="4476677"/>
              <a:chExt cx="159232" cy="314510"/>
            </a:xfrm>
          </p:grpSpPr>
          <p:sp>
            <p:nvSpPr>
              <p:cNvPr id="9152" name="Google Shape;9152;p62"/>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62"/>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4" name="Google Shape;9154;p62"/>
            <p:cNvGrpSpPr/>
            <p:nvPr/>
          </p:nvGrpSpPr>
          <p:grpSpPr>
            <a:xfrm>
              <a:off x="3511696" y="4098388"/>
              <a:ext cx="147831" cy="291991"/>
              <a:chOff x="3527539" y="4476677"/>
              <a:chExt cx="159232" cy="314510"/>
            </a:xfrm>
          </p:grpSpPr>
          <p:sp>
            <p:nvSpPr>
              <p:cNvPr id="9155" name="Google Shape;9155;p62"/>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62"/>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7" name="Google Shape;9157;p62"/>
            <p:cNvGrpSpPr/>
            <p:nvPr/>
          </p:nvGrpSpPr>
          <p:grpSpPr>
            <a:xfrm>
              <a:off x="3207874" y="4098388"/>
              <a:ext cx="147831" cy="291991"/>
              <a:chOff x="3527539" y="4476677"/>
              <a:chExt cx="159232" cy="314510"/>
            </a:xfrm>
          </p:grpSpPr>
          <p:sp>
            <p:nvSpPr>
              <p:cNvPr id="9158" name="Google Shape;9158;p62"/>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62"/>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0" name="Google Shape;9160;p62"/>
            <p:cNvGrpSpPr/>
            <p:nvPr/>
          </p:nvGrpSpPr>
          <p:grpSpPr>
            <a:xfrm>
              <a:off x="2933305" y="4097347"/>
              <a:ext cx="118572" cy="294074"/>
              <a:chOff x="3343310" y="4475555"/>
              <a:chExt cx="127717" cy="316753"/>
            </a:xfrm>
          </p:grpSpPr>
          <p:sp>
            <p:nvSpPr>
              <p:cNvPr id="9161" name="Google Shape;9161;p62"/>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62"/>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163" name="Google Shape;9163;p62"/>
          <p:cNvGrpSpPr/>
          <p:nvPr/>
        </p:nvGrpSpPr>
        <p:grpSpPr>
          <a:xfrm>
            <a:off x="4277571" y="2080469"/>
            <a:ext cx="1433821" cy="191501"/>
            <a:chOff x="4273350" y="2080469"/>
            <a:chExt cx="1433821" cy="191501"/>
          </a:xfrm>
        </p:grpSpPr>
        <p:grpSp>
          <p:nvGrpSpPr>
            <p:cNvPr id="9164" name="Google Shape;9164;p62"/>
            <p:cNvGrpSpPr/>
            <p:nvPr/>
          </p:nvGrpSpPr>
          <p:grpSpPr>
            <a:xfrm>
              <a:off x="4273350" y="2080469"/>
              <a:ext cx="1433821" cy="0"/>
              <a:chOff x="5224975" y="2962250"/>
              <a:chExt cx="1544400" cy="0"/>
            </a:xfrm>
          </p:grpSpPr>
          <p:cxnSp>
            <p:nvCxnSpPr>
              <p:cNvPr id="9165" name="Google Shape;9165;p62"/>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9166" name="Google Shape;9166;p62"/>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9167" name="Google Shape;9167;p62"/>
            <p:cNvGrpSpPr/>
            <p:nvPr/>
          </p:nvGrpSpPr>
          <p:grpSpPr>
            <a:xfrm>
              <a:off x="4273350" y="2271969"/>
              <a:ext cx="1433821" cy="0"/>
              <a:chOff x="5224975" y="2962250"/>
              <a:chExt cx="1544400" cy="0"/>
            </a:xfrm>
          </p:grpSpPr>
          <p:cxnSp>
            <p:nvCxnSpPr>
              <p:cNvPr id="9168" name="Google Shape;9168;p62"/>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9169" name="Google Shape;9169;p62"/>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9170" name="Google Shape;9170;p62"/>
          <p:cNvGrpSpPr/>
          <p:nvPr/>
        </p:nvGrpSpPr>
        <p:grpSpPr>
          <a:xfrm>
            <a:off x="4279126" y="1183036"/>
            <a:ext cx="1430711" cy="743389"/>
            <a:chOff x="5159450" y="1919950"/>
            <a:chExt cx="1541050" cy="862500"/>
          </a:xfrm>
        </p:grpSpPr>
        <p:sp>
          <p:nvSpPr>
            <p:cNvPr id="9171" name="Google Shape;9171;p62"/>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9172" name="Google Shape;9172;p62"/>
            <p:cNvGrpSpPr/>
            <p:nvPr/>
          </p:nvGrpSpPr>
          <p:grpSpPr>
            <a:xfrm>
              <a:off x="5159450" y="1919950"/>
              <a:ext cx="1541050" cy="862500"/>
              <a:chOff x="5159450" y="1919950"/>
              <a:chExt cx="1541050" cy="862500"/>
            </a:xfrm>
          </p:grpSpPr>
          <p:cxnSp>
            <p:nvCxnSpPr>
              <p:cNvPr id="9173" name="Google Shape;9173;p62"/>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9174" name="Google Shape;9174;p62"/>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9175" name="Google Shape;9175;p62"/>
          <p:cNvGrpSpPr/>
          <p:nvPr/>
        </p:nvGrpSpPr>
        <p:grpSpPr>
          <a:xfrm>
            <a:off x="4269239" y="2406364"/>
            <a:ext cx="1450484" cy="1052087"/>
            <a:chOff x="5230575" y="1554475"/>
            <a:chExt cx="2137150" cy="1550150"/>
          </a:xfrm>
        </p:grpSpPr>
        <p:sp>
          <p:nvSpPr>
            <p:cNvPr id="9176" name="Google Shape;9176;p62"/>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62"/>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62"/>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62"/>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62"/>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62"/>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62"/>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62"/>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62"/>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62"/>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62"/>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62"/>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62"/>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9" name="Google Shape;9189;p62"/>
          <p:cNvGrpSpPr/>
          <p:nvPr/>
        </p:nvGrpSpPr>
        <p:grpSpPr>
          <a:xfrm rot="10800000">
            <a:off x="4285790" y="3498553"/>
            <a:ext cx="1417383" cy="887946"/>
            <a:chOff x="5645403" y="2920021"/>
            <a:chExt cx="2650800" cy="2180614"/>
          </a:xfrm>
        </p:grpSpPr>
        <p:sp>
          <p:nvSpPr>
            <p:cNvPr id="9190" name="Google Shape;9190;p62"/>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191" name="Google Shape;9191;p62"/>
            <p:cNvCxnSpPr>
              <a:stCxn id="9190" idx="1"/>
            </p:cNvCxnSpPr>
            <p:nvPr/>
          </p:nvCxnSpPr>
          <p:spPr>
            <a:xfrm rot="10800000">
              <a:off x="5645403" y="3154021"/>
              <a:ext cx="127500" cy="600"/>
            </a:xfrm>
            <a:prstGeom prst="straightConnector1">
              <a:avLst/>
            </a:prstGeom>
            <a:noFill/>
            <a:ln cap="flat" cmpd="sng" w="9525">
              <a:solidFill>
                <a:srgbClr val="435D74"/>
              </a:solidFill>
              <a:prstDash val="solid"/>
              <a:round/>
              <a:headEnd len="med" w="med" type="none"/>
              <a:tailEnd len="med" w="med" type="none"/>
            </a:ln>
          </p:spPr>
        </p:cxnSp>
        <p:sp>
          <p:nvSpPr>
            <p:cNvPr id="9192" name="Google Shape;9192;p62"/>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193" name="Google Shape;9193;p62"/>
            <p:cNvCxnSpPr>
              <a:endCxn id="9192" idx="3"/>
            </p:cNvCxnSpPr>
            <p:nvPr/>
          </p:nvCxnSpPr>
          <p:spPr>
            <a:xfrm rot="10800000">
              <a:off x="8059040" y="3735532"/>
              <a:ext cx="135300" cy="0"/>
            </a:xfrm>
            <a:prstGeom prst="straightConnector1">
              <a:avLst/>
            </a:prstGeom>
            <a:noFill/>
            <a:ln cap="flat" cmpd="sng" w="9525">
              <a:solidFill>
                <a:srgbClr val="5F7D95"/>
              </a:solidFill>
              <a:prstDash val="solid"/>
              <a:round/>
              <a:headEnd len="med" w="med" type="none"/>
              <a:tailEnd len="med" w="med" type="none"/>
            </a:ln>
          </p:spPr>
        </p:cxnSp>
        <p:sp>
          <p:nvSpPr>
            <p:cNvPr id="9194" name="Google Shape;9194;p62"/>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195" name="Google Shape;9195;p62"/>
            <p:cNvCxnSpPr>
              <a:stCxn id="9194" idx="1"/>
            </p:cNvCxnSpPr>
            <p:nvPr/>
          </p:nvCxnSpPr>
          <p:spPr>
            <a:xfrm rot="10800000">
              <a:off x="6175223" y="4300183"/>
              <a:ext cx="123900" cy="600"/>
            </a:xfrm>
            <a:prstGeom prst="straightConnector1">
              <a:avLst/>
            </a:prstGeom>
            <a:noFill/>
            <a:ln cap="flat" cmpd="sng" w="9525">
              <a:solidFill>
                <a:srgbClr val="869FB2"/>
              </a:solidFill>
              <a:prstDash val="solid"/>
              <a:round/>
              <a:headEnd len="med" w="med" type="none"/>
              <a:tailEnd len="med" w="med" type="none"/>
            </a:ln>
          </p:spPr>
        </p:cxnSp>
        <p:sp>
          <p:nvSpPr>
            <p:cNvPr id="9196" name="Google Shape;9196;p62"/>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197" name="Google Shape;9197;p62"/>
            <p:cNvCxnSpPr>
              <a:endCxn id="9196" idx="3"/>
            </p:cNvCxnSpPr>
            <p:nvPr/>
          </p:nvCxnSpPr>
          <p:spPr>
            <a:xfrm flipH="1">
              <a:off x="7439761" y="4864535"/>
              <a:ext cx="104400" cy="1500"/>
            </a:xfrm>
            <a:prstGeom prst="straightConnector1">
              <a:avLst/>
            </a:prstGeom>
            <a:noFill/>
            <a:ln cap="flat" cmpd="sng" w="9525">
              <a:solidFill>
                <a:srgbClr val="BAC8D3"/>
              </a:solidFill>
              <a:prstDash val="solid"/>
              <a:round/>
              <a:headEnd len="med" w="med" type="none"/>
              <a:tailEnd len="med" w="med" type="none"/>
            </a:ln>
          </p:spPr>
        </p:cxnSp>
      </p:grpSp>
      <p:grpSp>
        <p:nvGrpSpPr>
          <p:cNvPr id="9198" name="Google Shape;9198;p62"/>
          <p:cNvGrpSpPr/>
          <p:nvPr/>
        </p:nvGrpSpPr>
        <p:grpSpPr>
          <a:xfrm>
            <a:off x="7386150" y="2401908"/>
            <a:ext cx="1071743" cy="1021579"/>
            <a:chOff x="7189833" y="2022667"/>
            <a:chExt cx="1251159" cy="1192597"/>
          </a:xfrm>
        </p:grpSpPr>
        <p:sp>
          <p:nvSpPr>
            <p:cNvPr id="9199" name="Google Shape;9199;p62"/>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62"/>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62"/>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62"/>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3" name="Google Shape;9203;p62"/>
          <p:cNvGrpSpPr/>
          <p:nvPr/>
        </p:nvGrpSpPr>
        <p:grpSpPr>
          <a:xfrm>
            <a:off x="727421" y="2828315"/>
            <a:ext cx="1695374" cy="1560837"/>
            <a:chOff x="727421" y="2828315"/>
            <a:chExt cx="1695374" cy="1560837"/>
          </a:xfrm>
        </p:grpSpPr>
        <p:grpSp>
          <p:nvGrpSpPr>
            <p:cNvPr id="9204" name="Google Shape;9204;p62"/>
            <p:cNvGrpSpPr/>
            <p:nvPr/>
          </p:nvGrpSpPr>
          <p:grpSpPr>
            <a:xfrm>
              <a:off x="819108" y="2882501"/>
              <a:ext cx="103104" cy="1426186"/>
              <a:chOff x="4674013" y="3100904"/>
              <a:chExt cx="122758" cy="1698043"/>
            </a:xfrm>
          </p:grpSpPr>
          <p:sp>
            <p:nvSpPr>
              <p:cNvPr id="9205" name="Google Shape;9205;p62"/>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62"/>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62"/>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62"/>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62"/>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62"/>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62"/>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2" name="Google Shape;9212;p62"/>
            <p:cNvGrpSpPr/>
            <p:nvPr/>
          </p:nvGrpSpPr>
          <p:grpSpPr>
            <a:xfrm>
              <a:off x="1062475" y="2882501"/>
              <a:ext cx="103104" cy="1426186"/>
              <a:chOff x="4940438" y="3100904"/>
              <a:chExt cx="122758" cy="1698043"/>
            </a:xfrm>
          </p:grpSpPr>
          <p:sp>
            <p:nvSpPr>
              <p:cNvPr id="9213" name="Google Shape;9213;p62"/>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62"/>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62"/>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62"/>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62"/>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62"/>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62"/>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0" name="Google Shape;9220;p62"/>
            <p:cNvGrpSpPr/>
            <p:nvPr/>
          </p:nvGrpSpPr>
          <p:grpSpPr>
            <a:xfrm>
              <a:off x="1299324" y="2882501"/>
              <a:ext cx="103104" cy="1426186"/>
              <a:chOff x="5206863" y="3100904"/>
              <a:chExt cx="122758" cy="1698043"/>
            </a:xfrm>
          </p:grpSpPr>
          <p:sp>
            <p:nvSpPr>
              <p:cNvPr id="9221" name="Google Shape;9221;p62"/>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62"/>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62"/>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62"/>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62"/>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62"/>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62"/>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8" name="Google Shape;9228;p62"/>
            <p:cNvGrpSpPr/>
            <p:nvPr/>
          </p:nvGrpSpPr>
          <p:grpSpPr>
            <a:xfrm>
              <a:off x="1786057" y="2882501"/>
              <a:ext cx="103104" cy="1426186"/>
              <a:chOff x="6006138" y="3143629"/>
              <a:chExt cx="122758" cy="1698043"/>
            </a:xfrm>
          </p:grpSpPr>
          <p:sp>
            <p:nvSpPr>
              <p:cNvPr id="9229" name="Google Shape;9229;p62"/>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62"/>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62"/>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62"/>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62"/>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62"/>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62"/>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6" name="Google Shape;9236;p62"/>
            <p:cNvGrpSpPr/>
            <p:nvPr/>
          </p:nvGrpSpPr>
          <p:grpSpPr>
            <a:xfrm>
              <a:off x="2029422" y="2882501"/>
              <a:ext cx="103104" cy="1426186"/>
              <a:chOff x="6805413" y="3100904"/>
              <a:chExt cx="122758" cy="1698043"/>
            </a:xfrm>
          </p:grpSpPr>
          <p:sp>
            <p:nvSpPr>
              <p:cNvPr id="9237" name="Google Shape;9237;p62"/>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62"/>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62"/>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62"/>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62"/>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62"/>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62"/>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4" name="Google Shape;9244;p62"/>
            <p:cNvGrpSpPr/>
            <p:nvPr/>
          </p:nvGrpSpPr>
          <p:grpSpPr>
            <a:xfrm>
              <a:off x="727421" y="2828315"/>
              <a:ext cx="1695374" cy="1560837"/>
              <a:chOff x="734799" y="2782450"/>
              <a:chExt cx="1571100" cy="1577400"/>
            </a:xfrm>
          </p:grpSpPr>
          <p:cxnSp>
            <p:nvCxnSpPr>
              <p:cNvPr id="9245" name="Google Shape;9245;p62"/>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9246" name="Google Shape;9246;p62"/>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9247" name="Google Shape;9247;p62"/>
            <p:cNvGrpSpPr/>
            <p:nvPr/>
          </p:nvGrpSpPr>
          <p:grpSpPr>
            <a:xfrm>
              <a:off x="2272795" y="2882501"/>
              <a:ext cx="103104" cy="1426186"/>
              <a:chOff x="5206863" y="3100904"/>
              <a:chExt cx="122758" cy="1698043"/>
            </a:xfrm>
          </p:grpSpPr>
          <p:sp>
            <p:nvSpPr>
              <p:cNvPr id="9248" name="Google Shape;9248;p62"/>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62"/>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62"/>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62"/>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62"/>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62"/>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62"/>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5" name="Google Shape;9255;p62"/>
            <p:cNvGrpSpPr/>
            <p:nvPr/>
          </p:nvGrpSpPr>
          <p:grpSpPr>
            <a:xfrm>
              <a:off x="1542694" y="2882501"/>
              <a:ext cx="103104" cy="1426186"/>
              <a:chOff x="6006138" y="3143629"/>
              <a:chExt cx="122758" cy="1698043"/>
            </a:xfrm>
          </p:grpSpPr>
          <p:sp>
            <p:nvSpPr>
              <p:cNvPr id="9256" name="Google Shape;9256;p62"/>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62"/>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62"/>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62"/>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62"/>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62"/>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62"/>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63" name="Google Shape;9263;p62"/>
          <p:cNvGrpSpPr/>
          <p:nvPr/>
        </p:nvGrpSpPr>
        <p:grpSpPr>
          <a:xfrm>
            <a:off x="5936000" y="2405887"/>
            <a:ext cx="1248543" cy="1025319"/>
            <a:chOff x="5183758" y="1210600"/>
            <a:chExt cx="3605380" cy="2960783"/>
          </a:xfrm>
        </p:grpSpPr>
        <p:sp>
          <p:nvSpPr>
            <p:cNvPr id="9264" name="Google Shape;9264;p62"/>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62"/>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62"/>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62"/>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268" name="Google Shape;9268;p62"/>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med" w="med" type="none"/>
            </a:ln>
          </p:spPr>
        </p:cxnSp>
        <p:cxnSp>
          <p:nvCxnSpPr>
            <p:cNvPr id="9269" name="Google Shape;9269;p62"/>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med" w="med" type="none"/>
            </a:ln>
          </p:spPr>
        </p:cxnSp>
        <p:cxnSp>
          <p:nvCxnSpPr>
            <p:cNvPr id="9270" name="Google Shape;9270;p62"/>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med" w="med" type="none"/>
            </a:ln>
          </p:spPr>
        </p:cxnSp>
        <p:cxnSp>
          <p:nvCxnSpPr>
            <p:cNvPr id="9271" name="Google Shape;9271;p62"/>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med" w="med" type="none"/>
            </a:ln>
          </p:spPr>
        </p:cxnSp>
        <p:sp>
          <p:nvSpPr>
            <p:cNvPr id="9272" name="Google Shape;9272;p62"/>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3" name="Google Shape;9273;p62"/>
          <p:cNvGrpSpPr/>
          <p:nvPr/>
        </p:nvGrpSpPr>
        <p:grpSpPr>
          <a:xfrm>
            <a:off x="5793062" y="3544204"/>
            <a:ext cx="2664831" cy="843440"/>
            <a:chOff x="5916567" y="1099697"/>
            <a:chExt cx="2556683" cy="809211"/>
          </a:xfrm>
        </p:grpSpPr>
        <p:sp>
          <p:nvSpPr>
            <p:cNvPr id="9274" name="Google Shape;9274;p62"/>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62"/>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62"/>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62"/>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62"/>
            <p:cNvSpPr/>
            <p:nvPr/>
          </p:nvSpPr>
          <p:spPr>
            <a:xfrm>
              <a:off x="8279421" y="1099697"/>
              <a:ext cx="54" cy="0"/>
            </a:xfrm>
            <a:custGeom>
              <a:rect b="b" l="l" r="r" t="t"/>
              <a:pathLst>
                <a:path extrusionOk="0" h="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62"/>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62"/>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62"/>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2" name="Google Shape;9282;p62"/>
          <p:cNvGrpSpPr/>
          <p:nvPr/>
        </p:nvGrpSpPr>
        <p:grpSpPr>
          <a:xfrm>
            <a:off x="5900602" y="1193063"/>
            <a:ext cx="1299851" cy="1023338"/>
            <a:chOff x="5900602" y="1193063"/>
            <a:chExt cx="1299851" cy="1023338"/>
          </a:xfrm>
        </p:grpSpPr>
        <p:grpSp>
          <p:nvGrpSpPr>
            <p:cNvPr id="9283" name="Google Shape;9283;p62"/>
            <p:cNvGrpSpPr/>
            <p:nvPr/>
          </p:nvGrpSpPr>
          <p:grpSpPr>
            <a:xfrm>
              <a:off x="6743564" y="1193063"/>
              <a:ext cx="456889" cy="700379"/>
              <a:chOff x="6743564" y="1193063"/>
              <a:chExt cx="456889" cy="700379"/>
            </a:xfrm>
          </p:grpSpPr>
          <p:grpSp>
            <p:nvGrpSpPr>
              <p:cNvPr id="9284" name="Google Shape;9284;p62"/>
              <p:cNvGrpSpPr/>
              <p:nvPr/>
            </p:nvGrpSpPr>
            <p:grpSpPr>
              <a:xfrm>
                <a:off x="6743564" y="1690731"/>
                <a:ext cx="214402" cy="202710"/>
                <a:chOff x="6743564" y="1690731"/>
                <a:chExt cx="214402" cy="202710"/>
              </a:xfrm>
            </p:grpSpPr>
            <p:sp>
              <p:nvSpPr>
                <p:cNvPr id="9285" name="Google Shape;9285;p62"/>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62"/>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7" name="Google Shape;9287;p62"/>
              <p:cNvGrpSpPr/>
              <p:nvPr/>
            </p:nvGrpSpPr>
            <p:grpSpPr>
              <a:xfrm>
                <a:off x="6915505" y="1193063"/>
                <a:ext cx="284947" cy="589637"/>
                <a:chOff x="6915505" y="1193063"/>
                <a:chExt cx="284947" cy="589637"/>
              </a:xfrm>
            </p:grpSpPr>
            <p:sp>
              <p:nvSpPr>
                <p:cNvPr id="9288" name="Google Shape;9288;p62"/>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289" name="Google Shape;9289;p62"/>
                <p:cNvCxnSpPr/>
                <p:nvPr/>
              </p:nvCxnSpPr>
              <p:spPr>
                <a:xfrm rot="10800000">
                  <a:off x="6938275" y="1279600"/>
                  <a:ext cx="0" cy="503100"/>
                </a:xfrm>
                <a:prstGeom prst="straightConnector1">
                  <a:avLst/>
                </a:prstGeom>
                <a:noFill/>
                <a:ln cap="flat" cmpd="sng" w="9525">
                  <a:solidFill>
                    <a:srgbClr val="CFD9E0"/>
                  </a:solidFill>
                  <a:prstDash val="solid"/>
                  <a:round/>
                  <a:headEnd len="med" w="med" type="none"/>
                  <a:tailEnd len="med" w="med" type="oval"/>
                </a:ln>
              </p:spPr>
            </p:cxnSp>
          </p:grpSp>
        </p:grpSp>
        <p:grpSp>
          <p:nvGrpSpPr>
            <p:cNvPr id="9290" name="Google Shape;9290;p62"/>
            <p:cNvGrpSpPr/>
            <p:nvPr/>
          </p:nvGrpSpPr>
          <p:grpSpPr>
            <a:xfrm>
              <a:off x="6520337" y="1193063"/>
              <a:ext cx="341815" cy="801589"/>
              <a:chOff x="6520337" y="1193063"/>
              <a:chExt cx="341815" cy="801589"/>
            </a:xfrm>
          </p:grpSpPr>
          <p:grpSp>
            <p:nvGrpSpPr>
              <p:cNvPr id="9291" name="Google Shape;9291;p62"/>
              <p:cNvGrpSpPr/>
              <p:nvPr/>
            </p:nvGrpSpPr>
            <p:grpSpPr>
              <a:xfrm>
                <a:off x="6520337" y="1589527"/>
                <a:ext cx="213950" cy="405125"/>
                <a:chOff x="6520337" y="1589527"/>
                <a:chExt cx="213950" cy="405125"/>
              </a:xfrm>
            </p:grpSpPr>
            <p:sp>
              <p:nvSpPr>
                <p:cNvPr id="9292" name="Google Shape;9292;p62"/>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62"/>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4" name="Google Shape;9294;p62"/>
              <p:cNvGrpSpPr/>
              <p:nvPr/>
            </p:nvGrpSpPr>
            <p:grpSpPr>
              <a:xfrm>
                <a:off x="6577204" y="1193063"/>
                <a:ext cx="284947" cy="453562"/>
                <a:chOff x="6577204" y="1193063"/>
                <a:chExt cx="284947" cy="453562"/>
              </a:xfrm>
            </p:grpSpPr>
            <p:sp>
              <p:nvSpPr>
                <p:cNvPr id="9295" name="Google Shape;9295;p62"/>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296" name="Google Shape;9296;p62"/>
                <p:cNvCxnSpPr/>
                <p:nvPr/>
              </p:nvCxnSpPr>
              <p:spPr>
                <a:xfrm rot="10800000">
                  <a:off x="6677825" y="1279425"/>
                  <a:ext cx="0" cy="367200"/>
                </a:xfrm>
                <a:prstGeom prst="straightConnector1">
                  <a:avLst/>
                </a:prstGeom>
                <a:noFill/>
                <a:ln cap="flat" cmpd="sng" w="9525">
                  <a:solidFill>
                    <a:srgbClr val="A5B7C6"/>
                  </a:solidFill>
                  <a:prstDash val="solid"/>
                  <a:round/>
                  <a:headEnd len="med" w="med" type="none"/>
                  <a:tailEnd len="med" w="med" type="oval"/>
                </a:ln>
              </p:spPr>
            </p:cxnSp>
          </p:grpSp>
        </p:grpSp>
        <p:grpSp>
          <p:nvGrpSpPr>
            <p:cNvPr id="9297" name="Google Shape;9297;p62"/>
            <p:cNvGrpSpPr/>
            <p:nvPr/>
          </p:nvGrpSpPr>
          <p:grpSpPr>
            <a:xfrm>
              <a:off x="6238903" y="1193063"/>
              <a:ext cx="300475" cy="901782"/>
              <a:chOff x="6238903" y="1193063"/>
              <a:chExt cx="300475" cy="901782"/>
            </a:xfrm>
          </p:grpSpPr>
          <p:grpSp>
            <p:nvGrpSpPr>
              <p:cNvPr id="9298" name="Google Shape;9298;p62"/>
              <p:cNvGrpSpPr/>
              <p:nvPr/>
            </p:nvGrpSpPr>
            <p:grpSpPr>
              <a:xfrm>
                <a:off x="6290865" y="1489315"/>
                <a:ext cx="248514" cy="605530"/>
                <a:chOff x="6290865" y="1489315"/>
                <a:chExt cx="248514" cy="605530"/>
              </a:xfrm>
            </p:grpSpPr>
            <p:sp>
              <p:nvSpPr>
                <p:cNvPr id="9299" name="Google Shape;9299;p62"/>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62"/>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1" name="Google Shape;9301;p62"/>
              <p:cNvGrpSpPr/>
              <p:nvPr/>
            </p:nvGrpSpPr>
            <p:grpSpPr>
              <a:xfrm>
                <a:off x="6238903" y="1193063"/>
                <a:ext cx="284947" cy="327512"/>
                <a:chOff x="6238903" y="1193063"/>
                <a:chExt cx="284947" cy="327512"/>
              </a:xfrm>
            </p:grpSpPr>
            <p:sp>
              <p:nvSpPr>
                <p:cNvPr id="9302" name="Google Shape;9302;p62"/>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303" name="Google Shape;9303;p62"/>
                <p:cNvCxnSpPr/>
                <p:nvPr/>
              </p:nvCxnSpPr>
              <p:spPr>
                <a:xfrm rot="10800000">
                  <a:off x="6431250" y="1279375"/>
                  <a:ext cx="0" cy="241200"/>
                </a:xfrm>
                <a:prstGeom prst="straightConnector1">
                  <a:avLst/>
                </a:prstGeom>
                <a:noFill/>
                <a:ln cap="flat" cmpd="sng" w="9525">
                  <a:solidFill>
                    <a:srgbClr val="869FB2"/>
                  </a:solidFill>
                  <a:prstDash val="solid"/>
                  <a:round/>
                  <a:headEnd len="med" w="med" type="none"/>
                  <a:tailEnd len="med" w="med" type="oval"/>
                </a:ln>
              </p:spPr>
            </p:cxnSp>
          </p:grpSp>
        </p:grpSp>
        <p:grpSp>
          <p:nvGrpSpPr>
            <p:cNvPr id="9304" name="Google Shape;9304;p62"/>
            <p:cNvGrpSpPr/>
            <p:nvPr/>
          </p:nvGrpSpPr>
          <p:grpSpPr>
            <a:xfrm>
              <a:off x="5900602" y="1193063"/>
              <a:ext cx="444345" cy="1023338"/>
              <a:chOff x="5900602" y="1193063"/>
              <a:chExt cx="444345" cy="1023338"/>
            </a:xfrm>
          </p:grpSpPr>
          <p:grpSp>
            <p:nvGrpSpPr>
              <p:cNvPr id="9305" name="Google Shape;9305;p62"/>
              <p:cNvGrpSpPr/>
              <p:nvPr/>
            </p:nvGrpSpPr>
            <p:grpSpPr>
              <a:xfrm>
                <a:off x="6046501" y="1367785"/>
                <a:ext cx="298446" cy="848616"/>
                <a:chOff x="6046501" y="1367785"/>
                <a:chExt cx="298446" cy="848616"/>
              </a:xfrm>
            </p:grpSpPr>
            <p:sp>
              <p:nvSpPr>
                <p:cNvPr id="9306" name="Google Shape;9306;p62"/>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62"/>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8" name="Google Shape;9308;p62"/>
              <p:cNvGrpSpPr/>
              <p:nvPr/>
            </p:nvGrpSpPr>
            <p:grpSpPr>
              <a:xfrm>
                <a:off x="5900602" y="1193063"/>
                <a:ext cx="284947" cy="182312"/>
                <a:chOff x="5900602" y="1193063"/>
                <a:chExt cx="284947" cy="182312"/>
              </a:xfrm>
            </p:grpSpPr>
            <p:sp>
              <p:nvSpPr>
                <p:cNvPr id="9309" name="Google Shape;9309;p62"/>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310" name="Google Shape;9310;p62"/>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grpSp>
        <p:nvGrpSpPr>
          <p:cNvPr id="9311" name="Google Shape;9311;p62"/>
          <p:cNvGrpSpPr/>
          <p:nvPr/>
        </p:nvGrpSpPr>
        <p:grpSpPr>
          <a:xfrm>
            <a:off x="7238484" y="1193208"/>
            <a:ext cx="1219413" cy="1051365"/>
            <a:chOff x="7287122" y="1165658"/>
            <a:chExt cx="1219413" cy="1051365"/>
          </a:xfrm>
        </p:grpSpPr>
        <p:grpSp>
          <p:nvGrpSpPr>
            <p:cNvPr id="9312" name="Google Shape;9312;p62"/>
            <p:cNvGrpSpPr/>
            <p:nvPr/>
          </p:nvGrpSpPr>
          <p:grpSpPr>
            <a:xfrm>
              <a:off x="7287122" y="1969723"/>
              <a:ext cx="1219413" cy="247300"/>
              <a:chOff x="7287122" y="1969723"/>
              <a:chExt cx="1219413" cy="247300"/>
            </a:xfrm>
          </p:grpSpPr>
          <p:sp>
            <p:nvSpPr>
              <p:cNvPr id="9313" name="Google Shape;9313;p62"/>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14" name="Google Shape;9314;p62"/>
              <p:cNvGrpSpPr/>
              <p:nvPr/>
            </p:nvGrpSpPr>
            <p:grpSpPr>
              <a:xfrm>
                <a:off x="7287122" y="2063892"/>
                <a:ext cx="1151753" cy="73428"/>
                <a:chOff x="7287122" y="2063892"/>
                <a:chExt cx="1151753" cy="73428"/>
              </a:xfrm>
            </p:grpSpPr>
            <p:sp>
              <p:nvSpPr>
                <p:cNvPr id="9315" name="Google Shape;9315;p62"/>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316" name="Google Shape;9316;p62"/>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9317" name="Google Shape;9317;p62"/>
            <p:cNvGrpSpPr/>
            <p:nvPr/>
          </p:nvGrpSpPr>
          <p:grpSpPr>
            <a:xfrm>
              <a:off x="7287122" y="1712201"/>
              <a:ext cx="1219403" cy="246767"/>
              <a:chOff x="7287122" y="1712201"/>
              <a:chExt cx="1219403" cy="246767"/>
            </a:xfrm>
          </p:grpSpPr>
          <p:sp>
            <p:nvSpPr>
              <p:cNvPr id="9318" name="Google Shape;9318;p62"/>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19" name="Google Shape;9319;p62"/>
              <p:cNvGrpSpPr/>
              <p:nvPr/>
            </p:nvGrpSpPr>
            <p:grpSpPr>
              <a:xfrm>
                <a:off x="7287122" y="1842861"/>
                <a:ext cx="1005303" cy="73419"/>
                <a:chOff x="7287122" y="1842861"/>
                <a:chExt cx="1005303" cy="73419"/>
              </a:xfrm>
            </p:grpSpPr>
            <p:sp>
              <p:nvSpPr>
                <p:cNvPr id="9320" name="Google Shape;9320;p62"/>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321" name="Google Shape;9321;p62"/>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9322" name="Google Shape;9322;p62"/>
            <p:cNvGrpSpPr/>
            <p:nvPr/>
          </p:nvGrpSpPr>
          <p:grpSpPr>
            <a:xfrm>
              <a:off x="7287122" y="1447520"/>
              <a:ext cx="1219403" cy="286667"/>
              <a:chOff x="7287122" y="1447520"/>
              <a:chExt cx="1219403" cy="286667"/>
            </a:xfrm>
          </p:grpSpPr>
          <p:sp>
            <p:nvSpPr>
              <p:cNvPr id="9323" name="Google Shape;9323;p62"/>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24" name="Google Shape;9324;p62"/>
              <p:cNvGrpSpPr/>
              <p:nvPr/>
            </p:nvGrpSpPr>
            <p:grpSpPr>
              <a:xfrm>
                <a:off x="7287122" y="1581977"/>
                <a:ext cx="852803" cy="73428"/>
                <a:chOff x="7287122" y="1581977"/>
                <a:chExt cx="852803" cy="73428"/>
              </a:xfrm>
            </p:grpSpPr>
            <p:sp>
              <p:nvSpPr>
                <p:cNvPr id="9325" name="Google Shape;9325;p62"/>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326" name="Google Shape;9326;p62"/>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9327" name="Google Shape;9327;p62"/>
            <p:cNvGrpSpPr/>
            <p:nvPr/>
          </p:nvGrpSpPr>
          <p:grpSpPr>
            <a:xfrm>
              <a:off x="7287122" y="1165658"/>
              <a:ext cx="1219403" cy="344253"/>
              <a:chOff x="7287122" y="1165658"/>
              <a:chExt cx="1219403" cy="344253"/>
            </a:xfrm>
          </p:grpSpPr>
          <p:sp>
            <p:nvSpPr>
              <p:cNvPr id="9328" name="Google Shape;9328;p62"/>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29" name="Google Shape;9329;p62"/>
              <p:cNvGrpSpPr/>
              <p:nvPr/>
            </p:nvGrpSpPr>
            <p:grpSpPr>
              <a:xfrm>
                <a:off x="7287122" y="1341025"/>
                <a:ext cx="695703" cy="73419"/>
                <a:chOff x="7287122" y="1341025"/>
                <a:chExt cx="695703" cy="73419"/>
              </a:xfrm>
            </p:grpSpPr>
            <p:sp>
              <p:nvSpPr>
                <p:cNvPr id="9330" name="Google Shape;9330;p62"/>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331" name="Google Shape;9331;p62"/>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9335" name="Shape 9335"/>
        <p:cNvGrpSpPr/>
        <p:nvPr/>
      </p:nvGrpSpPr>
      <p:grpSpPr>
        <a:xfrm>
          <a:off x="0" y="0"/>
          <a:ext cx="0" cy="0"/>
          <a:chOff x="0" y="0"/>
          <a:chExt cx="0" cy="0"/>
        </a:xfrm>
      </p:grpSpPr>
      <p:sp>
        <p:nvSpPr>
          <p:cNvPr id="9336" name="Google Shape;9336;p63"/>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9337" name="Google Shape;9337;p63"/>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9338" name="Google Shape;9338;p63"/>
          <p:cNvGrpSpPr/>
          <p:nvPr/>
        </p:nvGrpSpPr>
        <p:grpSpPr>
          <a:xfrm>
            <a:off x="866243" y="2291587"/>
            <a:ext cx="415546" cy="355053"/>
            <a:chOff x="866243" y="2291587"/>
            <a:chExt cx="415546" cy="355053"/>
          </a:xfrm>
        </p:grpSpPr>
        <p:sp>
          <p:nvSpPr>
            <p:cNvPr id="9339" name="Google Shape;9339;p63"/>
            <p:cNvSpPr/>
            <p:nvPr/>
          </p:nvSpPr>
          <p:spPr>
            <a:xfrm>
              <a:off x="1053756" y="2523748"/>
              <a:ext cx="103998" cy="81706"/>
            </a:xfrm>
            <a:custGeom>
              <a:rect b="b" l="l" r="r" t="t"/>
              <a:pathLst>
                <a:path extrusionOk="0" h="2573" w="3275">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63"/>
            <p:cNvSpPr/>
            <p:nvPr/>
          </p:nvSpPr>
          <p:spPr>
            <a:xfrm>
              <a:off x="1076461" y="2409176"/>
              <a:ext cx="79419" cy="60525"/>
            </a:xfrm>
            <a:custGeom>
              <a:rect b="b" l="l" r="r" t="t"/>
              <a:pathLst>
                <a:path extrusionOk="0" h="1906" w="2501">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63"/>
            <p:cNvSpPr/>
            <p:nvPr/>
          </p:nvSpPr>
          <p:spPr>
            <a:xfrm>
              <a:off x="985324" y="2448488"/>
              <a:ext cx="86628" cy="94185"/>
            </a:xfrm>
            <a:custGeom>
              <a:rect b="b" l="l" r="r" t="t"/>
              <a:pathLst>
                <a:path extrusionOk="0" h="2966" w="2728">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63"/>
            <p:cNvSpPr/>
            <p:nvPr/>
          </p:nvSpPr>
          <p:spPr>
            <a:xfrm>
              <a:off x="1014062" y="2472336"/>
              <a:ext cx="15147" cy="15147"/>
            </a:xfrm>
            <a:custGeom>
              <a:rect b="b" l="l" r="r" t="t"/>
              <a:pathLst>
                <a:path extrusionOk="0" h="477" w="477">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63"/>
            <p:cNvSpPr/>
            <p:nvPr/>
          </p:nvSpPr>
          <p:spPr>
            <a:xfrm>
              <a:off x="866243" y="2291587"/>
              <a:ext cx="415546" cy="355053"/>
            </a:xfrm>
            <a:custGeom>
              <a:rect b="b" l="l" r="r" t="t"/>
              <a:pathLst>
                <a:path extrusionOk="0" h="11181" w="13086">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44" name="Google Shape;9344;p63"/>
          <p:cNvSpPr/>
          <p:nvPr/>
        </p:nvSpPr>
        <p:spPr>
          <a:xfrm>
            <a:off x="1411794" y="2287808"/>
            <a:ext cx="360356" cy="358831"/>
          </a:xfrm>
          <a:custGeom>
            <a:rect b="b" l="l" r="r" t="t"/>
            <a:pathLst>
              <a:path extrusionOk="0" h="11300" w="11348">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45" name="Google Shape;9345;p63"/>
          <p:cNvGrpSpPr/>
          <p:nvPr/>
        </p:nvGrpSpPr>
        <p:grpSpPr>
          <a:xfrm>
            <a:off x="1958520" y="2302574"/>
            <a:ext cx="359213" cy="327807"/>
            <a:chOff x="1958520" y="2302574"/>
            <a:chExt cx="359213" cy="327807"/>
          </a:xfrm>
        </p:grpSpPr>
        <p:sp>
          <p:nvSpPr>
            <p:cNvPr id="9346" name="Google Shape;9346;p63"/>
            <p:cNvSpPr/>
            <p:nvPr/>
          </p:nvSpPr>
          <p:spPr>
            <a:xfrm>
              <a:off x="1958520" y="2302574"/>
              <a:ext cx="359213" cy="327807"/>
            </a:xfrm>
            <a:custGeom>
              <a:rect b="b" l="l" r="r" t="t"/>
              <a:pathLst>
                <a:path extrusionOk="0" h="10323" w="11312">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63"/>
            <p:cNvSpPr/>
            <p:nvPr/>
          </p:nvSpPr>
          <p:spPr>
            <a:xfrm>
              <a:off x="1986877" y="2331313"/>
              <a:ext cx="302117" cy="184909"/>
            </a:xfrm>
            <a:custGeom>
              <a:rect b="b" l="l" r="r" t="t"/>
              <a:pathLst>
                <a:path extrusionOk="0" h="5823" w="9514">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63"/>
            <p:cNvSpPr/>
            <p:nvPr/>
          </p:nvSpPr>
          <p:spPr>
            <a:xfrm>
              <a:off x="2131521" y="2526701"/>
              <a:ext cx="11908" cy="10638"/>
            </a:xfrm>
            <a:custGeom>
              <a:rect b="b" l="l" r="r" t="t"/>
              <a:pathLst>
                <a:path extrusionOk="0" h="335" w="375">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9" name="Google Shape;9349;p63"/>
          <p:cNvGrpSpPr/>
          <p:nvPr/>
        </p:nvGrpSpPr>
        <p:grpSpPr>
          <a:xfrm>
            <a:off x="2579882" y="2287427"/>
            <a:ext cx="207582" cy="359594"/>
            <a:chOff x="2656082" y="2287427"/>
            <a:chExt cx="207582" cy="359594"/>
          </a:xfrm>
        </p:grpSpPr>
        <p:sp>
          <p:nvSpPr>
            <p:cNvPr id="9350" name="Google Shape;9350;p63"/>
            <p:cNvSpPr/>
            <p:nvPr/>
          </p:nvSpPr>
          <p:spPr>
            <a:xfrm>
              <a:off x="2656082" y="2287427"/>
              <a:ext cx="207582" cy="359594"/>
            </a:xfrm>
            <a:custGeom>
              <a:rect b="b" l="l" r="r" t="t"/>
              <a:pathLst>
                <a:path extrusionOk="0" h="11324" w="6537">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63"/>
            <p:cNvSpPr/>
            <p:nvPr/>
          </p:nvSpPr>
          <p:spPr>
            <a:xfrm>
              <a:off x="2754395" y="2308608"/>
              <a:ext cx="31787" cy="10257"/>
            </a:xfrm>
            <a:custGeom>
              <a:rect b="b" l="l" r="r" t="t"/>
              <a:pathLst>
                <a:path extrusionOk="0" h="323" w="1001">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63"/>
            <p:cNvSpPr/>
            <p:nvPr/>
          </p:nvSpPr>
          <p:spPr>
            <a:xfrm>
              <a:off x="2743789" y="2594053"/>
              <a:ext cx="31406" cy="31056"/>
            </a:xfrm>
            <a:custGeom>
              <a:rect b="b" l="l" r="r" t="t"/>
              <a:pathLst>
                <a:path extrusionOk="0" h="978" w="989">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63"/>
            <p:cNvSpPr/>
            <p:nvPr/>
          </p:nvSpPr>
          <p:spPr>
            <a:xfrm>
              <a:off x="2733596" y="2308608"/>
              <a:ext cx="10225" cy="10257"/>
            </a:xfrm>
            <a:custGeom>
              <a:rect b="b" l="l" r="r" t="t"/>
              <a:pathLst>
                <a:path extrusionOk="0" h="323" w="322">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4" name="Google Shape;9354;p63"/>
          <p:cNvGrpSpPr/>
          <p:nvPr/>
        </p:nvGrpSpPr>
        <p:grpSpPr>
          <a:xfrm>
            <a:off x="3049653" y="2321468"/>
            <a:ext cx="362991" cy="290018"/>
            <a:chOff x="3049653" y="2321468"/>
            <a:chExt cx="362991" cy="290018"/>
          </a:xfrm>
        </p:grpSpPr>
        <p:sp>
          <p:nvSpPr>
            <p:cNvPr id="9355" name="Google Shape;9355;p63"/>
            <p:cNvSpPr/>
            <p:nvPr/>
          </p:nvSpPr>
          <p:spPr>
            <a:xfrm>
              <a:off x="3280290" y="2429690"/>
              <a:ext cx="29913" cy="73957"/>
            </a:xfrm>
            <a:custGeom>
              <a:rect b="b" l="l" r="r" t="t"/>
              <a:pathLst>
                <a:path extrusionOk="0" h="2329" w="942">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63"/>
            <p:cNvSpPr/>
            <p:nvPr/>
          </p:nvSpPr>
          <p:spPr>
            <a:xfrm>
              <a:off x="3317729" y="2392250"/>
              <a:ext cx="49570" cy="148836"/>
            </a:xfrm>
            <a:custGeom>
              <a:rect b="b" l="l" r="r" t="t"/>
              <a:pathLst>
                <a:path extrusionOk="0" h="4687" w="1561">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63"/>
            <p:cNvSpPr/>
            <p:nvPr/>
          </p:nvSpPr>
          <p:spPr>
            <a:xfrm>
              <a:off x="3354406" y="2355954"/>
              <a:ext cx="58239" cy="222317"/>
            </a:xfrm>
            <a:custGeom>
              <a:rect b="b" l="l" r="r" t="t"/>
              <a:pathLst>
                <a:path extrusionOk="0" h="7001" w="1834">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63"/>
            <p:cNvSpPr/>
            <p:nvPr/>
          </p:nvSpPr>
          <p:spPr>
            <a:xfrm>
              <a:off x="3049653" y="2321468"/>
              <a:ext cx="210250" cy="290018"/>
            </a:xfrm>
            <a:custGeom>
              <a:rect b="b" l="l" r="r" t="t"/>
              <a:pathLst>
                <a:path extrusionOk="0" h="9133" w="6621">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9" name="Google Shape;9359;p63"/>
          <p:cNvGrpSpPr/>
          <p:nvPr/>
        </p:nvGrpSpPr>
        <p:grpSpPr>
          <a:xfrm>
            <a:off x="3564243" y="2289904"/>
            <a:ext cx="422342" cy="355243"/>
            <a:chOff x="3564243" y="2289904"/>
            <a:chExt cx="422342" cy="355243"/>
          </a:xfrm>
        </p:grpSpPr>
        <p:sp>
          <p:nvSpPr>
            <p:cNvPr id="9360" name="Google Shape;9360;p63"/>
            <p:cNvSpPr/>
            <p:nvPr/>
          </p:nvSpPr>
          <p:spPr>
            <a:xfrm>
              <a:off x="3564243" y="2291587"/>
              <a:ext cx="66177" cy="351655"/>
            </a:xfrm>
            <a:custGeom>
              <a:rect b="b" l="l" r="r" t="t"/>
              <a:pathLst>
                <a:path extrusionOk="0" h="11074" w="2084">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63"/>
            <p:cNvSpPr/>
            <p:nvPr/>
          </p:nvSpPr>
          <p:spPr>
            <a:xfrm>
              <a:off x="3636835" y="2373674"/>
              <a:ext cx="236702" cy="236289"/>
            </a:xfrm>
            <a:custGeom>
              <a:rect b="b" l="l" r="r" t="t"/>
              <a:pathLst>
                <a:path extrusionOk="0" h="7441" w="7454">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63"/>
            <p:cNvSpPr/>
            <p:nvPr/>
          </p:nvSpPr>
          <p:spPr>
            <a:xfrm>
              <a:off x="3685230" y="2324104"/>
              <a:ext cx="237083" cy="235971"/>
            </a:xfrm>
            <a:custGeom>
              <a:rect b="b" l="l" r="r" t="t"/>
              <a:pathLst>
                <a:path extrusionOk="0" h="7431" w="7466">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63"/>
            <p:cNvSpPr/>
            <p:nvPr/>
          </p:nvSpPr>
          <p:spPr>
            <a:xfrm>
              <a:off x="3663668" y="2351699"/>
              <a:ext cx="230668" cy="230668"/>
            </a:xfrm>
            <a:custGeom>
              <a:rect b="b" l="l" r="r" t="t"/>
              <a:pathLst>
                <a:path extrusionOk="0" h="7264" w="7264">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63"/>
            <p:cNvSpPr/>
            <p:nvPr/>
          </p:nvSpPr>
          <p:spPr>
            <a:xfrm>
              <a:off x="3933998" y="2289904"/>
              <a:ext cx="52586" cy="355243"/>
            </a:xfrm>
            <a:custGeom>
              <a:rect b="b" l="l" r="r" t="t"/>
              <a:pathLst>
                <a:path extrusionOk="0" h="11187" w="1656">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65" name="Google Shape;9365;p63"/>
          <p:cNvSpPr/>
          <p:nvPr/>
        </p:nvSpPr>
        <p:spPr>
          <a:xfrm>
            <a:off x="4143835" y="2288189"/>
            <a:ext cx="357688" cy="357339"/>
          </a:xfrm>
          <a:custGeom>
            <a:rect b="b" l="l" r="r" t="t"/>
            <a:pathLst>
              <a:path extrusionOk="0" h="11253" w="11264">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66" name="Google Shape;9366;p63"/>
          <p:cNvGrpSpPr/>
          <p:nvPr/>
        </p:nvGrpSpPr>
        <p:grpSpPr>
          <a:xfrm>
            <a:off x="4687894" y="2289713"/>
            <a:ext cx="359594" cy="353909"/>
            <a:chOff x="4687894" y="2289713"/>
            <a:chExt cx="359594" cy="353909"/>
          </a:xfrm>
        </p:grpSpPr>
        <p:sp>
          <p:nvSpPr>
            <p:cNvPr id="9367" name="Google Shape;9367;p63"/>
            <p:cNvSpPr/>
            <p:nvPr/>
          </p:nvSpPr>
          <p:spPr>
            <a:xfrm>
              <a:off x="4955207" y="2477227"/>
              <a:ext cx="34041" cy="22356"/>
            </a:xfrm>
            <a:custGeom>
              <a:rect b="b" l="l" r="r" t="t"/>
              <a:pathLst>
                <a:path extrusionOk="0" h="704" w="1072">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63"/>
            <p:cNvSpPr/>
            <p:nvPr/>
          </p:nvSpPr>
          <p:spPr>
            <a:xfrm>
              <a:off x="4687894" y="2289713"/>
              <a:ext cx="359594" cy="353909"/>
            </a:xfrm>
            <a:custGeom>
              <a:rect b="b" l="l" r="r" t="t"/>
              <a:pathLst>
                <a:path extrusionOk="0" h="11145" w="11324">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63"/>
            <p:cNvSpPr/>
            <p:nvPr/>
          </p:nvSpPr>
          <p:spPr>
            <a:xfrm>
              <a:off x="4829299" y="2324485"/>
              <a:ext cx="42393" cy="75291"/>
            </a:xfrm>
            <a:custGeom>
              <a:rect b="b" l="l" r="r" t="t"/>
              <a:pathLst>
                <a:path extrusionOk="0" h="2371" w="1335">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70" name="Google Shape;9370;p63"/>
          <p:cNvSpPr/>
          <p:nvPr/>
        </p:nvSpPr>
        <p:spPr>
          <a:xfrm>
            <a:off x="5234620" y="2287078"/>
            <a:ext cx="358832" cy="359562"/>
          </a:xfrm>
          <a:custGeom>
            <a:rect b="b" l="l" r="r" t="t"/>
            <a:pathLst>
              <a:path extrusionOk="0" h="11323" w="1130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71" name="Google Shape;9371;p63"/>
          <p:cNvGrpSpPr/>
          <p:nvPr/>
        </p:nvGrpSpPr>
        <p:grpSpPr>
          <a:xfrm>
            <a:off x="6372624" y="2308227"/>
            <a:ext cx="263567" cy="317614"/>
            <a:chOff x="6421399" y="2308227"/>
            <a:chExt cx="263567" cy="317614"/>
          </a:xfrm>
        </p:grpSpPr>
        <p:sp>
          <p:nvSpPr>
            <p:cNvPr id="9372" name="Google Shape;9372;p63"/>
            <p:cNvSpPr/>
            <p:nvPr/>
          </p:nvSpPr>
          <p:spPr>
            <a:xfrm>
              <a:off x="6421399" y="2308227"/>
              <a:ext cx="263567" cy="317614"/>
            </a:xfrm>
            <a:custGeom>
              <a:rect b="b" l="l" r="r" t="t"/>
              <a:pathLst>
                <a:path extrusionOk="0" h="10002" w="830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63"/>
            <p:cNvSpPr/>
            <p:nvPr/>
          </p:nvSpPr>
          <p:spPr>
            <a:xfrm>
              <a:off x="6539750" y="2414860"/>
              <a:ext cx="26484" cy="162236"/>
            </a:xfrm>
            <a:custGeom>
              <a:rect b="b" l="l" r="r" t="t"/>
              <a:pathLst>
                <a:path extrusionOk="0" h="5109" w="834">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63"/>
            <p:cNvSpPr/>
            <p:nvPr/>
          </p:nvSpPr>
          <p:spPr>
            <a:xfrm>
              <a:off x="6590018" y="2414479"/>
              <a:ext cx="30294" cy="162967"/>
            </a:xfrm>
            <a:custGeom>
              <a:rect b="b" l="l" r="r" t="t"/>
              <a:pathLst>
                <a:path extrusionOk="0" h="5132" w="954">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63"/>
            <p:cNvSpPr/>
            <p:nvPr/>
          </p:nvSpPr>
          <p:spPr>
            <a:xfrm>
              <a:off x="6486052" y="2414860"/>
              <a:ext cx="30294" cy="162967"/>
            </a:xfrm>
            <a:custGeom>
              <a:rect b="b" l="l" r="r" t="t"/>
              <a:pathLst>
                <a:path extrusionOk="0" h="5132" w="954">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6" name="Google Shape;9376;p63"/>
          <p:cNvGrpSpPr/>
          <p:nvPr/>
        </p:nvGrpSpPr>
        <p:grpSpPr>
          <a:xfrm>
            <a:off x="6870193" y="2295620"/>
            <a:ext cx="360356" cy="343462"/>
            <a:chOff x="6870193" y="2295620"/>
            <a:chExt cx="360356" cy="343462"/>
          </a:xfrm>
        </p:grpSpPr>
        <p:sp>
          <p:nvSpPr>
            <p:cNvPr id="9377" name="Google Shape;9377;p63"/>
            <p:cNvSpPr/>
            <p:nvPr/>
          </p:nvSpPr>
          <p:spPr>
            <a:xfrm>
              <a:off x="6870193" y="2295620"/>
              <a:ext cx="360356" cy="343462"/>
            </a:xfrm>
            <a:custGeom>
              <a:rect b="b" l="l" r="r" t="t"/>
              <a:pathLst>
                <a:path extrusionOk="0" h="10816" w="11348">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63"/>
            <p:cNvSpPr/>
            <p:nvPr/>
          </p:nvSpPr>
          <p:spPr>
            <a:xfrm>
              <a:off x="6920842" y="2577064"/>
              <a:ext cx="36709" cy="36677"/>
            </a:xfrm>
            <a:custGeom>
              <a:rect b="b" l="l" r="r" t="t"/>
              <a:pathLst>
                <a:path extrusionOk="0" h="1155" w="1156">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9" name="Google Shape;9379;p63"/>
          <p:cNvGrpSpPr/>
          <p:nvPr/>
        </p:nvGrpSpPr>
        <p:grpSpPr>
          <a:xfrm>
            <a:off x="7441465" y="2302860"/>
            <a:ext cx="342192" cy="327140"/>
            <a:chOff x="7441465" y="2302860"/>
            <a:chExt cx="342192" cy="327140"/>
          </a:xfrm>
        </p:grpSpPr>
        <p:sp>
          <p:nvSpPr>
            <p:cNvPr id="9380" name="Google Shape;9380;p63"/>
            <p:cNvSpPr/>
            <p:nvPr/>
          </p:nvSpPr>
          <p:spPr>
            <a:xfrm>
              <a:off x="7441465" y="2337727"/>
              <a:ext cx="299862" cy="292273"/>
            </a:xfrm>
            <a:custGeom>
              <a:rect b="b" l="l" r="r" t="t"/>
              <a:pathLst>
                <a:path extrusionOk="0" h="9204" w="9443">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63"/>
            <p:cNvSpPr/>
            <p:nvPr/>
          </p:nvSpPr>
          <p:spPr>
            <a:xfrm>
              <a:off x="7484588" y="2302860"/>
              <a:ext cx="299069" cy="293130"/>
            </a:xfrm>
            <a:custGeom>
              <a:rect b="b" l="l" r="r" t="t"/>
              <a:pathLst>
                <a:path extrusionOk="0" h="9231" w="9418">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2" name="Google Shape;9382;p63"/>
          <p:cNvGrpSpPr/>
          <p:nvPr/>
        </p:nvGrpSpPr>
        <p:grpSpPr>
          <a:xfrm>
            <a:off x="7989683" y="2350207"/>
            <a:ext cx="332761" cy="234066"/>
            <a:chOff x="7989683" y="2350207"/>
            <a:chExt cx="332761" cy="234066"/>
          </a:xfrm>
        </p:grpSpPr>
        <p:sp>
          <p:nvSpPr>
            <p:cNvPr id="9383" name="Google Shape;9383;p63"/>
            <p:cNvSpPr/>
            <p:nvPr/>
          </p:nvSpPr>
          <p:spPr>
            <a:xfrm>
              <a:off x="8258902" y="2396188"/>
              <a:ext cx="29119" cy="22101"/>
            </a:xfrm>
            <a:custGeom>
              <a:rect b="b" l="l" r="r" t="t"/>
              <a:pathLst>
                <a:path extrusionOk="0" h="696" w="917">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63"/>
            <p:cNvSpPr/>
            <p:nvPr/>
          </p:nvSpPr>
          <p:spPr>
            <a:xfrm>
              <a:off x="8051320" y="2350207"/>
              <a:ext cx="194753" cy="49919"/>
            </a:xfrm>
            <a:custGeom>
              <a:rect b="b" l="l" r="r" t="t"/>
              <a:pathLst>
                <a:path extrusionOk="0" h="1572" w="6133">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63"/>
            <p:cNvSpPr/>
            <p:nvPr/>
          </p:nvSpPr>
          <p:spPr>
            <a:xfrm>
              <a:off x="7989683" y="2378183"/>
              <a:ext cx="332761" cy="206090"/>
            </a:xfrm>
            <a:custGeom>
              <a:rect b="b" l="l" r="r" t="t"/>
              <a:pathLst>
                <a:path extrusionOk="0" h="6490" w="10479">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63"/>
            <p:cNvSpPr/>
            <p:nvPr/>
          </p:nvSpPr>
          <p:spPr>
            <a:xfrm>
              <a:off x="8081201" y="2405746"/>
              <a:ext cx="151598" cy="149884"/>
            </a:xfrm>
            <a:custGeom>
              <a:rect b="b" l="l" r="r" t="t"/>
              <a:pathLst>
                <a:path extrusionOk="0" h="4720" w="4774">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63"/>
            <p:cNvSpPr/>
            <p:nvPr/>
          </p:nvSpPr>
          <p:spPr>
            <a:xfrm>
              <a:off x="8115973" y="2440550"/>
              <a:ext cx="80562" cy="80213"/>
            </a:xfrm>
            <a:custGeom>
              <a:rect b="b" l="l" r="r" t="t"/>
              <a:pathLst>
                <a:path extrusionOk="0" h="2526" w="2537">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63"/>
            <p:cNvSpPr/>
            <p:nvPr/>
          </p:nvSpPr>
          <p:spPr>
            <a:xfrm>
              <a:off x="8164749" y="2447377"/>
              <a:ext cx="24610" cy="24610"/>
            </a:xfrm>
            <a:custGeom>
              <a:rect b="b" l="l" r="r" t="t"/>
              <a:pathLst>
                <a:path extrusionOk="0" h="775" w="775">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9" name="Google Shape;9389;p63"/>
          <p:cNvGrpSpPr/>
          <p:nvPr/>
        </p:nvGrpSpPr>
        <p:grpSpPr>
          <a:xfrm>
            <a:off x="5823294" y="2309751"/>
            <a:ext cx="315327" cy="314978"/>
            <a:chOff x="5823294" y="2309751"/>
            <a:chExt cx="315327" cy="314978"/>
          </a:xfrm>
        </p:grpSpPr>
        <p:sp>
          <p:nvSpPr>
            <p:cNvPr id="9390" name="Google Shape;9390;p63"/>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63"/>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63"/>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63"/>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63"/>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63"/>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63"/>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63"/>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63"/>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63"/>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63"/>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63"/>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63"/>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63"/>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63"/>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63"/>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63"/>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7" name="Google Shape;9407;p63"/>
          <p:cNvGrpSpPr/>
          <p:nvPr/>
        </p:nvGrpSpPr>
        <p:grpSpPr>
          <a:xfrm>
            <a:off x="2497275" y="2744159"/>
            <a:ext cx="370930" cy="370549"/>
            <a:chOff x="2497275" y="2744159"/>
            <a:chExt cx="370930" cy="370549"/>
          </a:xfrm>
        </p:grpSpPr>
        <p:sp>
          <p:nvSpPr>
            <p:cNvPr id="9408" name="Google Shape;9408;p63"/>
            <p:cNvSpPr/>
            <p:nvPr/>
          </p:nvSpPr>
          <p:spPr>
            <a:xfrm>
              <a:off x="2497275" y="2744159"/>
              <a:ext cx="284366" cy="284747"/>
            </a:xfrm>
            <a:custGeom>
              <a:rect b="b" l="l" r="r" t="t"/>
              <a:pathLst>
                <a:path extrusionOk="0" h="8967" w="8955">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63"/>
            <p:cNvSpPr/>
            <p:nvPr/>
          </p:nvSpPr>
          <p:spPr>
            <a:xfrm>
              <a:off x="2592191" y="2821673"/>
              <a:ext cx="113461" cy="98345"/>
            </a:xfrm>
            <a:custGeom>
              <a:rect b="b" l="l" r="r" t="t"/>
              <a:pathLst>
                <a:path extrusionOk="0" h="3097" w="3573">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63"/>
            <p:cNvSpPr/>
            <p:nvPr/>
          </p:nvSpPr>
          <p:spPr>
            <a:xfrm>
              <a:off x="2574408" y="2862129"/>
              <a:ext cx="106665" cy="90756"/>
            </a:xfrm>
            <a:custGeom>
              <a:rect b="b" l="l" r="r" t="t"/>
              <a:pathLst>
                <a:path extrusionOk="0" h="2858" w="3359">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63"/>
            <p:cNvSpPr/>
            <p:nvPr/>
          </p:nvSpPr>
          <p:spPr>
            <a:xfrm>
              <a:off x="2676881" y="2923385"/>
              <a:ext cx="191324" cy="191324"/>
            </a:xfrm>
            <a:custGeom>
              <a:rect b="b" l="l" r="r" t="t"/>
              <a:pathLst>
                <a:path extrusionOk="0" h="6025" w="6025">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63"/>
            <p:cNvSpPr/>
            <p:nvPr/>
          </p:nvSpPr>
          <p:spPr>
            <a:xfrm>
              <a:off x="2738867" y="2986895"/>
              <a:ext cx="65066" cy="65066"/>
            </a:xfrm>
            <a:custGeom>
              <a:rect b="b" l="l" r="r" t="t"/>
              <a:pathLst>
                <a:path extrusionOk="0" h="2049" w="2049">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63"/>
            <p:cNvSpPr/>
            <p:nvPr/>
          </p:nvSpPr>
          <p:spPr>
            <a:xfrm>
              <a:off x="2604670" y="2851904"/>
              <a:ext cx="70718" cy="71131"/>
            </a:xfrm>
            <a:custGeom>
              <a:rect b="b" l="l" r="r" t="t"/>
              <a:pathLst>
                <a:path extrusionOk="0" h="2240" w="2227">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4" name="Google Shape;9414;p63"/>
          <p:cNvGrpSpPr/>
          <p:nvPr/>
        </p:nvGrpSpPr>
        <p:grpSpPr>
          <a:xfrm>
            <a:off x="860940" y="2746477"/>
            <a:ext cx="371883" cy="365691"/>
            <a:chOff x="860940" y="2746477"/>
            <a:chExt cx="371883" cy="365691"/>
          </a:xfrm>
        </p:grpSpPr>
        <p:sp>
          <p:nvSpPr>
            <p:cNvPr id="9415" name="Google Shape;9415;p63"/>
            <p:cNvSpPr/>
            <p:nvPr/>
          </p:nvSpPr>
          <p:spPr>
            <a:xfrm>
              <a:off x="908191" y="3026302"/>
              <a:ext cx="30294" cy="28961"/>
            </a:xfrm>
            <a:custGeom>
              <a:rect b="b" l="l" r="r" t="t"/>
              <a:pathLst>
                <a:path extrusionOk="0" h="912" w="954">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63"/>
            <p:cNvSpPr/>
            <p:nvPr/>
          </p:nvSpPr>
          <p:spPr>
            <a:xfrm>
              <a:off x="943757" y="3061836"/>
              <a:ext cx="30263" cy="28961"/>
            </a:xfrm>
            <a:custGeom>
              <a:rect b="b" l="l" r="r" t="t"/>
              <a:pathLst>
                <a:path extrusionOk="0" h="912" w="953">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63"/>
            <p:cNvSpPr/>
            <p:nvPr/>
          </p:nvSpPr>
          <p:spPr>
            <a:xfrm>
              <a:off x="926355" y="3044085"/>
              <a:ext cx="29881" cy="28579"/>
            </a:xfrm>
            <a:custGeom>
              <a:rect b="b" l="l" r="r" t="t"/>
              <a:pathLst>
                <a:path extrusionOk="0" h="900" w="941">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63"/>
            <p:cNvSpPr/>
            <p:nvPr/>
          </p:nvSpPr>
          <p:spPr>
            <a:xfrm>
              <a:off x="860940" y="2746477"/>
              <a:ext cx="371883" cy="365691"/>
            </a:xfrm>
            <a:custGeom>
              <a:rect b="b" l="l" r="r" t="t"/>
              <a:pathLst>
                <a:path extrusionOk="0" h="11516" w="11711">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63"/>
            <p:cNvSpPr/>
            <p:nvPr/>
          </p:nvSpPr>
          <p:spPr>
            <a:xfrm>
              <a:off x="1070396" y="2832057"/>
              <a:ext cx="90406" cy="69035"/>
            </a:xfrm>
            <a:custGeom>
              <a:rect b="b" l="l" r="r" t="t"/>
              <a:pathLst>
                <a:path extrusionOk="0" h="2174" w="2847">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0" name="Google Shape;9420;p63"/>
          <p:cNvGrpSpPr/>
          <p:nvPr/>
        </p:nvGrpSpPr>
        <p:grpSpPr>
          <a:xfrm>
            <a:off x="1493849" y="2775533"/>
            <a:ext cx="283985" cy="341080"/>
            <a:chOff x="1493849" y="2775533"/>
            <a:chExt cx="283985" cy="341080"/>
          </a:xfrm>
        </p:grpSpPr>
        <p:sp>
          <p:nvSpPr>
            <p:cNvPr id="9421" name="Google Shape;9421;p63"/>
            <p:cNvSpPr/>
            <p:nvPr/>
          </p:nvSpPr>
          <p:spPr>
            <a:xfrm>
              <a:off x="1493849" y="2775533"/>
              <a:ext cx="283985" cy="341080"/>
            </a:xfrm>
            <a:custGeom>
              <a:rect b="b" l="l" r="r" t="t"/>
              <a:pathLst>
                <a:path extrusionOk="0" h="10741" w="8943">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63"/>
            <p:cNvSpPr/>
            <p:nvPr/>
          </p:nvSpPr>
          <p:spPr>
            <a:xfrm>
              <a:off x="1590638" y="2834153"/>
              <a:ext cx="88501" cy="84754"/>
            </a:xfrm>
            <a:custGeom>
              <a:rect b="b" l="l" r="r" t="t"/>
              <a:pathLst>
                <a:path extrusionOk="0" h="2669" w="2787">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3" name="Google Shape;9423;p63"/>
          <p:cNvGrpSpPr/>
          <p:nvPr/>
        </p:nvGrpSpPr>
        <p:grpSpPr>
          <a:xfrm>
            <a:off x="1952836" y="2774422"/>
            <a:ext cx="372835" cy="342573"/>
            <a:chOff x="1952836" y="2774422"/>
            <a:chExt cx="372835" cy="342573"/>
          </a:xfrm>
        </p:grpSpPr>
        <p:sp>
          <p:nvSpPr>
            <p:cNvPr id="9424" name="Google Shape;9424;p63"/>
            <p:cNvSpPr/>
            <p:nvPr/>
          </p:nvSpPr>
          <p:spPr>
            <a:xfrm>
              <a:off x="2076490"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63"/>
            <p:cNvSpPr/>
            <p:nvPr/>
          </p:nvSpPr>
          <p:spPr>
            <a:xfrm>
              <a:off x="2208432"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63"/>
            <p:cNvSpPr/>
            <p:nvPr/>
          </p:nvSpPr>
          <p:spPr>
            <a:xfrm>
              <a:off x="1952836" y="2774422"/>
              <a:ext cx="372835" cy="342573"/>
            </a:xfrm>
            <a:custGeom>
              <a:rect b="b" l="l" r="r" t="t"/>
              <a:pathLst>
                <a:path extrusionOk="0" h="10788" w="11741">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7" name="Google Shape;9427;p63"/>
          <p:cNvGrpSpPr/>
          <p:nvPr/>
        </p:nvGrpSpPr>
        <p:grpSpPr>
          <a:xfrm>
            <a:off x="3079916" y="2744477"/>
            <a:ext cx="332729" cy="372518"/>
            <a:chOff x="3079916" y="2744477"/>
            <a:chExt cx="332729" cy="372518"/>
          </a:xfrm>
        </p:grpSpPr>
        <p:sp>
          <p:nvSpPr>
            <p:cNvPr id="9428" name="Google Shape;9428;p63"/>
            <p:cNvSpPr/>
            <p:nvPr/>
          </p:nvSpPr>
          <p:spPr>
            <a:xfrm>
              <a:off x="3079916" y="2840504"/>
              <a:ext cx="313454" cy="276491"/>
            </a:xfrm>
            <a:custGeom>
              <a:rect b="b" l="l" r="r" t="t"/>
              <a:pathLst>
                <a:path extrusionOk="0" h="8707" w="9871">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63"/>
            <p:cNvSpPr/>
            <p:nvPr/>
          </p:nvSpPr>
          <p:spPr>
            <a:xfrm>
              <a:off x="3244375" y="2840250"/>
              <a:ext cx="124416" cy="45727"/>
            </a:xfrm>
            <a:custGeom>
              <a:rect b="b" l="l" r="r" t="t"/>
              <a:pathLst>
                <a:path extrusionOk="0" h="1440" w="3918">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63"/>
            <p:cNvSpPr/>
            <p:nvPr/>
          </p:nvSpPr>
          <p:spPr>
            <a:xfrm>
              <a:off x="3198267" y="2744477"/>
              <a:ext cx="214378" cy="145279"/>
            </a:xfrm>
            <a:custGeom>
              <a:rect b="b" l="l" r="r" t="t"/>
              <a:pathLst>
                <a:path extrusionOk="0" h="4575" w="6751">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1" name="Google Shape;9431;p63"/>
          <p:cNvGrpSpPr/>
          <p:nvPr/>
        </p:nvGrpSpPr>
        <p:grpSpPr>
          <a:xfrm>
            <a:off x="3620576" y="2745525"/>
            <a:ext cx="336889" cy="355592"/>
            <a:chOff x="3620576" y="2745525"/>
            <a:chExt cx="336889" cy="355592"/>
          </a:xfrm>
        </p:grpSpPr>
        <p:sp>
          <p:nvSpPr>
            <p:cNvPr id="9432" name="Google Shape;9432;p63"/>
            <p:cNvSpPr/>
            <p:nvPr/>
          </p:nvSpPr>
          <p:spPr>
            <a:xfrm>
              <a:off x="3620576" y="2745525"/>
              <a:ext cx="336889" cy="355592"/>
            </a:xfrm>
            <a:custGeom>
              <a:rect b="b" l="l" r="r" t="t"/>
              <a:pathLst>
                <a:path extrusionOk="0" h="11198" w="10609">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63"/>
            <p:cNvSpPr/>
            <p:nvPr/>
          </p:nvSpPr>
          <p:spPr>
            <a:xfrm>
              <a:off x="3738896" y="2800747"/>
              <a:ext cx="218570" cy="258771"/>
            </a:xfrm>
            <a:custGeom>
              <a:rect b="b" l="l" r="r" t="t"/>
              <a:pathLst>
                <a:path extrusionOk="0" h="8149" w="6883">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4" name="Google Shape;9434;p63"/>
          <p:cNvGrpSpPr/>
          <p:nvPr/>
        </p:nvGrpSpPr>
        <p:grpSpPr>
          <a:xfrm>
            <a:off x="4126815" y="2760704"/>
            <a:ext cx="380393" cy="363118"/>
            <a:chOff x="4126815" y="2760704"/>
            <a:chExt cx="380393" cy="363118"/>
          </a:xfrm>
        </p:grpSpPr>
        <p:sp>
          <p:nvSpPr>
            <p:cNvPr id="9435" name="Google Shape;9435;p63"/>
            <p:cNvSpPr/>
            <p:nvPr/>
          </p:nvSpPr>
          <p:spPr>
            <a:xfrm>
              <a:off x="4219825" y="2822435"/>
              <a:ext cx="103267" cy="29056"/>
            </a:xfrm>
            <a:custGeom>
              <a:rect b="b" l="l" r="r" t="t"/>
              <a:pathLst>
                <a:path extrusionOk="0" h="915" w="3252">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63"/>
            <p:cNvSpPr/>
            <p:nvPr/>
          </p:nvSpPr>
          <p:spPr>
            <a:xfrm>
              <a:off x="4126815" y="2760704"/>
              <a:ext cx="380393" cy="363118"/>
            </a:xfrm>
            <a:custGeom>
              <a:rect b="b" l="l" r="r" t="t"/>
              <a:pathLst>
                <a:path extrusionOk="0" h="11435" w="11979">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63"/>
            <p:cNvSpPr/>
            <p:nvPr/>
          </p:nvSpPr>
          <p:spPr>
            <a:xfrm>
              <a:off x="4278826" y="2791379"/>
              <a:ext cx="103998" cy="201962"/>
            </a:xfrm>
            <a:custGeom>
              <a:rect b="b" l="l" r="r" t="t"/>
              <a:pathLst>
                <a:path extrusionOk="0" h="6360" w="3275">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63"/>
            <p:cNvSpPr/>
            <p:nvPr/>
          </p:nvSpPr>
          <p:spPr>
            <a:xfrm>
              <a:off x="4159332" y="2791379"/>
              <a:ext cx="105903" cy="201962"/>
            </a:xfrm>
            <a:custGeom>
              <a:rect b="b" l="l" r="r" t="t"/>
              <a:pathLst>
                <a:path extrusionOk="0" h="6360" w="3335">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9" name="Google Shape;9439;p63"/>
          <p:cNvGrpSpPr/>
          <p:nvPr/>
        </p:nvGrpSpPr>
        <p:grpSpPr>
          <a:xfrm>
            <a:off x="4675986" y="2745684"/>
            <a:ext cx="381346" cy="368644"/>
            <a:chOff x="4675986" y="2745684"/>
            <a:chExt cx="381346" cy="368644"/>
          </a:xfrm>
        </p:grpSpPr>
        <p:sp>
          <p:nvSpPr>
            <p:cNvPr id="9440" name="Google Shape;9440;p63"/>
            <p:cNvSpPr/>
            <p:nvPr/>
          </p:nvSpPr>
          <p:spPr>
            <a:xfrm>
              <a:off x="4828918" y="2895345"/>
              <a:ext cx="69226" cy="69258"/>
            </a:xfrm>
            <a:custGeom>
              <a:rect b="b" l="l" r="r" t="t"/>
              <a:pathLst>
                <a:path extrusionOk="0" h="2181" w="218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63"/>
            <p:cNvSpPr/>
            <p:nvPr/>
          </p:nvSpPr>
          <p:spPr>
            <a:xfrm>
              <a:off x="4675986" y="2745684"/>
              <a:ext cx="381346" cy="368644"/>
            </a:xfrm>
            <a:custGeom>
              <a:rect b="b" l="l" r="r" t="t"/>
              <a:pathLst>
                <a:path extrusionOk="0" h="11609" w="12009">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2" name="Google Shape;9442;p63"/>
          <p:cNvGrpSpPr/>
          <p:nvPr/>
        </p:nvGrpSpPr>
        <p:grpSpPr>
          <a:xfrm>
            <a:off x="5220616" y="2791061"/>
            <a:ext cx="373185" cy="302466"/>
            <a:chOff x="5220616" y="2791061"/>
            <a:chExt cx="373185" cy="302466"/>
          </a:xfrm>
        </p:grpSpPr>
        <p:sp>
          <p:nvSpPr>
            <p:cNvPr id="9443" name="Google Shape;9443;p63"/>
            <p:cNvSpPr/>
            <p:nvPr/>
          </p:nvSpPr>
          <p:spPr>
            <a:xfrm>
              <a:off x="5220616" y="2791061"/>
              <a:ext cx="373185" cy="302466"/>
            </a:xfrm>
            <a:custGeom>
              <a:rect b="b" l="l" r="r" t="t"/>
              <a:pathLst>
                <a:path extrusionOk="0" h="9525" w="11752">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63"/>
            <p:cNvSpPr/>
            <p:nvPr/>
          </p:nvSpPr>
          <p:spPr>
            <a:xfrm>
              <a:off x="5244432" y="2849268"/>
              <a:ext cx="326314" cy="11368"/>
            </a:xfrm>
            <a:custGeom>
              <a:rect b="b" l="l" r="r" t="t"/>
              <a:pathLst>
                <a:path extrusionOk="0" h="358" w="10276">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63"/>
            <p:cNvSpPr/>
            <p:nvPr/>
          </p:nvSpPr>
          <p:spPr>
            <a:xfrm>
              <a:off x="5261834" y="2896139"/>
              <a:ext cx="46521" cy="11400"/>
            </a:xfrm>
            <a:custGeom>
              <a:rect b="b" l="l" r="r" t="t"/>
              <a:pathLst>
                <a:path extrusionOk="0" h="359" w="1465">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63"/>
            <p:cNvSpPr/>
            <p:nvPr/>
          </p:nvSpPr>
          <p:spPr>
            <a:xfrm>
              <a:off x="5343507" y="2896139"/>
              <a:ext cx="46521" cy="11400"/>
            </a:xfrm>
            <a:custGeom>
              <a:rect b="b" l="l" r="r" t="t"/>
              <a:pathLst>
                <a:path extrusionOk="0" h="359" w="1465">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63"/>
            <p:cNvSpPr/>
            <p:nvPr/>
          </p:nvSpPr>
          <p:spPr>
            <a:xfrm>
              <a:off x="5506823" y="2896139"/>
              <a:ext cx="46172" cy="11400"/>
            </a:xfrm>
            <a:custGeom>
              <a:rect b="b" l="l" r="r" t="t"/>
              <a:pathLst>
                <a:path extrusionOk="0" h="359" w="1454">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63"/>
            <p:cNvSpPr/>
            <p:nvPr/>
          </p:nvSpPr>
          <p:spPr>
            <a:xfrm>
              <a:off x="5261834" y="2942660"/>
              <a:ext cx="46521" cy="11368"/>
            </a:xfrm>
            <a:custGeom>
              <a:rect b="b" l="l" r="r" t="t"/>
              <a:pathLst>
                <a:path extrusionOk="0" h="358" w="1465">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63"/>
            <p:cNvSpPr/>
            <p:nvPr/>
          </p:nvSpPr>
          <p:spPr>
            <a:xfrm>
              <a:off x="5424768" y="2942660"/>
              <a:ext cx="46553" cy="11368"/>
            </a:xfrm>
            <a:custGeom>
              <a:rect b="b" l="l" r="r" t="t"/>
              <a:pathLst>
                <a:path extrusionOk="0" h="358" w="1466">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63"/>
            <p:cNvSpPr/>
            <p:nvPr/>
          </p:nvSpPr>
          <p:spPr>
            <a:xfrm>
              <a:off x="5261834" y="2989149"/>
              <a:ext cx="46521" cy="11400"/>
            </a:xfrm>
            <a:custGeom>
              <a:rect b="b" l="l" r="r" t="t"/>
              <a:pathLst>
                <a:path extrusionOk="0" h="359" w="1465">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63"/>
            <p:cNvSpPr/>
            <p:nvPr/>
          </p:nvSpPr>
          <p:spPr>
            <a:xfrm>
              <a:off x="5343507" y="2989149"/>
              <a:ext cx="46521" cy="11400"/>
            </a:xfrm>
            <a:custGeom>
              <a:rect b="b" l="l" r="r" t="t"/>
              <a:pathLst>
                <a:path extrusionOk="0" h="359" w="1465">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63"/>
            <p:cNvSpPr/>
            <p:nvPr/>
          </p:nvSpPr>
          <p:spPr>
            <a:xfrm>
              <a:off x="5506823" y="2989149"/>
              <a:ext cx="46172" cy="11400"/>
            </a:xfrm>
            <a:custGeom>
              <a:rect b="b" l="l" r="r" t="t"/>
              <a:pathLst>
                <a:path extrusionOk="0" h="359" w="1454">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63"/>
            <p:cNvSpPr/>
            <p:nvPr/>
          </p:nvSpPr>
          <p:spPr>
            <a:xfrm>
              <a:off x="5343507" y="3036051"/>
              <a:ext cx="46521" cy="10987"/>
            </a:xfrm>
            <a:custGeom>
              <a:rect b="b" l="l" r="r" t="t"/>
              <a:pathLst>
                <a:path extrusionOk="0" h="346" w="1465">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63"/>
            <p:cNvSpPr/>
            <p:nvPr/>
          </p:nvSpPr>
          <p:spPr>
            <a:xfrm>
              <a:off x="5424768" y="3036051"/>
              <a:ext cx="46553" cy="10987"/>
            </a:xfrm>
            <a:custGeom>
              <a:rect b="b" l="l" r="r" t="t"/>
              <a:pathLst>
                <a:path extrusionOk="0" h="346" w="1466">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63"/>
            <p:cNvSpPr/>
            <p:nvPr/>
          </p:nvSpPr>
          <p:spPr>
            <a:xfrm>
              <a:off x="5506823" y="3036051"/>
              <a:ext cx="46172" cy="10987"/>
            </a:xfrm>
            <a:custGeom>
              <a:rect b="b" l="l" r="r" t="t"/>
              <a:pathLst>
                <a:path extrusionOk="0" h="346" w="1454">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63"/>
            <p:cNvSpPr/>
            <p:nvPr/>
          </p:nvSpPr>
          <p:spPr>
            <a:xfrm>
              <a:off x="5343126" y="2930752"/>
              <a:ext cx="46902" cy="33851"/>
            </a:xfrm>
            <a:custGeom>
              <a:rect b="b" l="l" r="r" t="t"/>
              <a:pathLst>
                <a:path extrusionOk="0" h="1066" w="1477">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63"/>
            <p:cNvSpPr/>
            <p:nvPr/>
          </p:nvSpPr>
          <p:spPr>
            <a:xfrm>
              <a:off x="5506442" y="2930752"/>
              <a:ext cx="47283" cy="33851"/>
            </a:xfrm>
            <a:custGeom>
              <a:rect b="b" l="l" r="r" t="t"/>
              <a:pathLst>
                <a:path extrusionOk="0" h="1066" w="1489">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63"/>
            <p:cNvSpPr/>
            <p:nvPr/>
          </p:nvSpPr>
          <p:spPr>
            <a:xfrm>
              <a:off x="5424419" y="2977336"/>
              <a:ext cx="47283" cy="34168"/>
            </a:xfrm>
            <a:custGeom>
              <a:rect b="b" l="l" r="r" t="t"/>
              <a:pathLst>
                <a:path extrusionOk="0" h="1076" w="1489">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63"/>
            <p:cNvSpPr/>
            <p:nvPr/>
          </p:nvSpPr>
          <p:spPr>
            <a:xfrm>
              <a:off x="5261453" y="3024143"/>
              <a:ext cx="47283" cy="33851"/>
            </a:xfrm>
            <a:custGeom>
              <a:rect b="b" l="l" r="r" t="t"/>
              <a:pathLst>
                <a:path extrusionOk="0" h="1066" w="1489">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63"/>
            <p:cNvSpPr/>
            <p:nvPr/>
          </p:nvSpPr>
          <p:spPr>
            <a:xfrm>
              <a:off x="5424419" y="2884231"/>
              <a:ext cx="47283" cy="33883"/>
            </a:xfrm>
            <a:custGeom>
              <a:rect b="b" l="l" r="r" t="t"/>
              <a:pathLst>
                <a:path extrusionOk="0" h="1067" w="1489">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1" name="Google Shape;9461;p63"/>
          <p:cNvGrpSpPr/>
          <p:nvPr/>
        </p:nvGrpSpPr>
        <p:grpSpPr>
          <a:xfrm>
            <a:off x="5788661" y="2772517"/>
            <a:ext cx="284366" cy="344097"/>
            <a:chOff x="5864861" y="2772517"/>
            <a:chExt cx="284366" cy="344097"/>
          </a:xfrm>
        </p:grpSpPr>
        <p:sp>
          <p:nvSpPr>
            <p:cNvPr id="9462" name="Google Shape;9462;p63"/>
            <p:cNvSpPr/>
            <p:nvPr/>
          </p:nvSpPr>
          <p:spPr>
            <a:xfrm>
              <a:off x="6089464" y="3014490"/>
              <a:ext cx="15147" cy="15147"/>
            </a:xfrm>
            <a:custGeom>
              <a:rect b="b" l="l" r="r" t="t"/>
              <a:pathLst>
                <a:path extrusionOk="0" h="477" w="477">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63"/>
            <p:cNvSpPr/>
            <p:nvPr/>
          </p:nvSpPr>
          <p:spPr>
            <a:xfrm>
              <a:off x="6051644" y="3070823"/>
              <a:ext cx="13274" cy="13274"/>
            </a:xfrm>
            <a:custGeom>
              <a:rect b="b" l="l" r="r" t="t"/>
              <a:pathLst>
                <a:path extrusionOk="0" h="418" w="418">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63"/>
            <p:cNvSpPr/>
            <p:nvPr/>
          </p:nvSpPr>
          <p:spPr>
            <a:xfrm>
              <a:off x="5943518" y="3005789"/>
              <a:ext cx="13242" cy="12893"/>
            </a:xfrm>
            <a:custGeom>
              <a:rect b="b" l="l" r="r" t="t"/>
              <a:pathLst>
                <a:path extrusionOk="0" h="406" w="417">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63"/>
            <p:cNvSpPr/>
            <p:nvPr/>
          </p:nvSpPr>
          <p:spPr>
            <a:xfrm>
              <a:off x="5965429" y="3070823"/>
              <a:ext cx="13655" cy="13274"/>
            </a:xfrm>
            <a:custGeom>
              <a:rect b="b" l="l" r="r" t="t"/>
              <a:pathLst>
                <a:path extrusionOk="0" h="418" w="43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63"/>
            <p:cNvSpPr/>
            <p:nvPr/>
          </p:nvSpPr>
          <p:spPr>
            <a:xfrm>
              <a:off x="6004392" y="3019412"/>
              <a:ext cx="16290" cy="15909"/>
            </a:xfrm>
            <a:custGeom>
              <a:rect b="b" l="l" r="r" t="t"/>
              <a:pathLst>
                <a:path extrusionOk="0" h="501" w="513">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63"/>
            <p:cNvSpPr/>
            <p:nvPr/>
          </p:nvSpPr>
          <p:spPr>
            <a:xfrm>
              <a:off x="5864861" y="2772517"/>
              <a:ext cx="284366" cy="344097"/>
            </a:xfrm>
            <a:custGeom>
              <a:rect b="b" l="l" r="r" t="t"/>
              <a:pathLst>
                <a:path extrusionOk="0" h="10836" w="8955">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68" name="Google Shape;9468;p63"/>
          <p:cNvSpPr/>
          <p:nvPr/>
        </p:nvSpPr>
        <p:spPr>
          <a:xfrm>
            <a:off x="6340868" y="2770643"/>
            <a:ext cx="343335" cy="343303"/>
          </a:xfrm>
          <a:custGeom>
            <a:rect b="b" l="l" r="r" t="t"/>
            <a:pathLst>
              <a:path extrusionOk="0" h="10811" w="10812">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69" name="Google Shape;9469;p63"/>
          <p:cNvGrpSpPr/>
          <p:nvPr/>
        </p:nvGrpSpPr>
        <p:grpSpPr>
          <a:xfrm>
            <a:off x="6974158" y="2789537"/>
            <a:ext cx="255247" cy="327458"/>
            <a:chOff x="6974158" y="2789537"/>
            <a:chExt cx="255247" cy="327458"/>
          </a:xfrm>
        </p:grpSpPr>
        <p:sp>
          <p:nvSpPr>
            <p:cNvPr id="9470" name="Google Shape;9470;p63"/>
            <p:cNvSpPr/>
            <p:nvPr/>
          </p:nvSpPr>
          <p:spPr>
            <a:xfrm>
              <a:off x="7066407" y="2897282"/>
              <a:ext cx="9876" cy="14798"/>
            </a:xfrm>
            <a:custGeom>
              <a:rect b="b" l="l" r="r" t="t"/>
              <a:pathLst>
                <a:path extrusionOk="0" h="466" w="311">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63"/>
            <p:cNvSpPr/>
            <p:nvPr/>
          </p:nvSpPr>
          <p:spPr>
            <a:xfrm>
              <a:off x="7127662" y="2897282"/>
              <a:ext cx="9495" cy="14798"/>
            </a:xfrm>
            <a:custGeom>
              <a:rect b="b" l="l" r="r" t="t"/>
              <a:pathLst>
                <a:path extrusionOk="0" h="466" w="299">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63"/>
            <p:cNvSpPr/>
            <p:nvPr/>
          </p:nvSpPr>
          <p:spPr>
            <a:xfrm>
              <a:off x="7081935" y="2933292"/>
              <a:ext cx="40837" cy="14703"/>
            </a:xfrm>
            <a:custGeom>
              <a:rect b="b" l="l" r="r" t="t"/>
              <a:pathLst>
                <a:path extrusionOk="0" h="463" w="1286">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63"/>
            <p:cNvSpPr/>
            <p:nvPr/>
          </p:nvSpPr>
          <p:spPr>
            <a:xfrm>
              <a:off x="6974158" y="2789537"/>
              <a:ext cx="255247" cy="327458"/>
            </a:xfrm>
            <a:custGeom>
              <a:rect b="b" l="l" r="r" t="t"/>
              <a:pathLst>
                <a:path extrusionOk="0" h="10312" w="8038">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63"/>
            <p:cNvSpPr/>
            <p:nvPr/>
          </p:nvSpPr>
          <p:spPr>
            <a:xfrm>
              <a:off x="7061135" y="2881785"/>
              <a:ext cx="20069" cy="9495"/>
            </a:xfrm>
            <a:custGeom>
              <a:rect b="b" l="l" r="r" t="t"/>
              <a:pathLst>
                <a:path extrusionOk="0" h="299" w="632">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63"/>
            <p:cNvSpPr/>
            <p:nvPr/>
          </p:nvSpPr>
          <p:spPr>
            <a:xfrm>
              <a:off x="7122740" y="2881785"/>
              <a:ext cx="19688" cy="9495"/>
            </a:xfrm>
            <a:custGeom>
              <a:rect b="b" l="l" r="r" t="t"/>
              <a:pathLst>
                <a:path extrusionOk="0" h="299" w="62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6" name="Google Shape;9476;p63"/>
          <p:cNvGrpSpPr/>
          <p:nvPr/>
        </p:nvGrpSpPr>
        <p:grpSpPr>
          <a:xfrm>
            <a:off x="7530697" y="2790299"/>
            <a:ext cx="244291" cy="326314"/>
            <a:chOff x="7530697" y="2790299"/>
            <a:chExt cx="244291" cy="326314"/>
          </a:xfrm>
        </p:grpSpPr>
        <p:sp>
          <p:nvSpPr>
            <p:cNvPr id="9477" name="Google Shape;9477;p63"/>
            <p:cNvSpPr/>
            <p:nvPr/>
          </p:nvSpPr>
          <p:spPr>
            <a:xfrm>
              <a:off x="7616911" y="2907507"/>
              <a:ext cx="9463" cy="14385"/>
            </a:xfrm>
            <a:custGeom>
              <a:rect b="b" l="l" r="r" t="t"/>
              <a:pathLst>
                <a:path extrusionOk="0" h="453" w="298">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63"/>
            <p:cNvSpPr/>
            <p:nvPr/>
          </p:nvSpPr>
          <p:spPr>
            <a:xfrm>
              <a:off x="7678548" y="2907507"/>
              <a:ext cx="9463" cy="14385"/>
            </a:xfrm>
            <a:custGeom>
              <a:rect b="b" l="l" r="r" t="t"/>
              <a:pathLst>
                <a:path extrusionOk="0" h="453" w="298">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63"/>
            <p:cNvSpPr/>
            <p:nvPr/>
          </p:nvSpPr>
          <p:spPr>
            <a:xfrm>
              <a:off x="7632408" y="2943136"/>
              <a:ext cx="40869" cy="14671"/>
            </a:xfrm>
            <a:custGeom>
              <a:rect b="b" l="l" r="r" t="t"/>
              <a:pathLst>
                <a:path extrusionOk="0" h="462" w="1287">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63"/>
            <p:cNvSpPr/>
            <p:nvPr/>
          </p:nvSpPr>
          <p:spPr>
            <a:xfrm>
              <a:off x="7530697" y="2790299"/>
              <a:ext cx="244291" cy="326314"/>
            </a:xfrm>
            <a:custGeom>
              <a:rect b="b" l="l" r="r" t="t"/>
              <a:pathLst>
                <a:path extrusionOk="0" h="10276" w="7693">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63"/>
            <p:cNvSpPr/>
            <p:nvPr/>
          </p:nvSpPr>
          <p:spPr>
            <a:xfrm>
              <a:off x="7611608" y="2891630"/>
              <a:ext cx="20069" cy="9463"/>
            </a:xfrm>
            <a:custGeom>
              <a:rect b="b" l="l" r="r" t="t"/>
              <a:pathLst>
                <a:path extrusionOk="0" h="298" w="632">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63"/>
            <p:cNvSpPr/>
            <p:nvPr/>
          </p:nvSpPr>
          <p:spPr>
            <a:xfrm>
              <a:off x="7673245" y="2891630"/>
              <a:ext cx="19688" cy="9463"/>
            </a:xfrm>
            <a:custGeom>
              <a:rect b="b" l="l" r="r" t="t"/>
              <a:pathLst>
                <a:path extrusionOk="0" h="298" w="62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3" name="Google Shape;9483;p63"/>
          <p:cNvGrpSpPr/>
          <p:nvPr/>
        </p:nvGrpSpPr>
        <p:grpSpPr>
          <a:xfrm>
            <a:off x="7988191" y="2832248"/>
            <a:ext cx="332348" cy="283985"/>
            <a:chOff x="7988191" y="2832248"/>
            <a:chExt cx="332348" cy="283985"/>
          </a:xfrm>
        </p:grpSpPr>
        <p:sp>
          <p:nvSpPr>
            <p:cNvPr id="9484" name="Google Shape;9484;p63"/>
            <p:cNvSpPr/>
            <p:nvPr/>
          </p:nvSpPr>
          <p:spPr>
            <a:xfrm>
              <a:off x="8046398" y="2894646"/>
              <a:ext cx="40869" cy="45759"/>
            </a:xfrm>
            <a:custGeom>
              <a:rect b="b" l="l" r="r" t="t"/>
              <a:pathLst>
                <a:path extrusionOk="0" h="1441" w="1287">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63"/>
            <p:cNvSpPr/>
            <p:nvPr/>
          </p:nvSpPr>
          <p:spPr>
            <a:xfrm>
              <a:off x="7988191" y="2832248"/>
              <a:ext cx="332348" cy="283985"/>
            </a:xfrm>
            <a:custGeom>
              <a:rect b="b" l="l" r="r" t="t"/>
              <a:pathLst>
                <a:path extrusionOk="0" h="8943" w="10466">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63"/>
            <p:cNvSpPr/>
            <p:nvPr/>
          </p:nvSpPr>
          <p:spPr>
            <a:xfrm>
              <a:off x="8212381" y="2974320"/>
              <a:ext cx="18577" cy="14861"/>
            </a:xfrm>
            <a:custGeom>
              <a:rect b="b" l="l" r="r" t="t"/>
              <a:pathLst>
                <a:path extrusionOk="0" h="468" w="585">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87" name="Google Shape;9487;p63"/>
          <p:cNvSpPr/>
          <p:nvPr/>
        </p:nvSpPr>
        <p:spPr>
          <a:xfrm>
            <a:off x="2498418" y="3245126"/>
            <a:ext cx="365627" cy="292273"/>
          </a:xfrm>
          <a:custGeom>
            <a:rect b="b" l="l" r="r" t="t"/>
            <a:pathLst>
              <a:path extrusionOk="0" h="9204" w="11514">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88" name="Google Shape;9488;p63"/>
          <p:cNvGrpSpPr/>
          <p:nvPr/>
        </p:nvGrpSpPr>
        <p:grpSpPr>
          <a:xfrm>
            <a:off x="3588440" y="3258368"/>
            <a:ext cx="364484" cy="262423"/>
            <a:chOff x="3588440" y="3258368"/>
            <a:chExt cx="364484" cy="262423"/>
          </a:xfrm>
        </p:grpSpPr>
        <p:sp>
          <p:nvSpPr>
            <p:cNvPr id="9489" name="Google Shape;9489;p63"/>
            <p:cNvSpPr/>
            <p:nvPr/>
          </p:nvSpPr>
          <p:spPr>
            <a:xfrm>
              <a:off x="3588440" y="3258368"/>
              <a:ext cx="364484" cy="262423"/>
            </a:xfrm>
            <a:custGeom>
              <a:rect b="b" l="l" r="r" t="t"/>
              <a:pathLst>
                <a:path extrusionOk="0" h="8264" w="11478">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63"/>
            <p:cNvSpPr/>
            <p:nvPr/>
          </p:nvSpPr>
          <p:spPr>
            <a:xfrm>
              <a:off x="3685992" y="3347949"/>
              <a:ext cx="10606" cy="133498"/>
            </a:xfrm>
            <a:custGeom>
              <a:rect b="b" l="l" r="r" t="t"/>
              <a:pathLst>
                <a:path extrusionOk="0" h="4204" w="334">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63"/>
            <p:cNvSpPr/>
            <p:nvPr/>
          </p:nvSpPr>
          <p:spPr>
            <a:xfrm>
              <a:off x="3862549" y="3329785"/>
              <a:ext cx="40107" cy="30675"/>
            </a:xfrm>
            <a:custGeom>
              <a:rect b="b" l="l" r="r" t="t"/>
              <a:pathLst>
                <a:path extrusionOk="0" h="966" w="1263">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63"/>
            <p:cNvSpPr/>
            <p:nvPr/>
          </p:nvSpPr>
          <p:spPr>
            <a:xfrm>
              <a:off x="3703743" y="3323942"/>
              <a:ext cx="183417" cy="182083"/>
            </a:xfrm>
            <a:custGeom>
              <a:rect b="b" l="l" r="r" t="t"/>
              <a:pathLst>
                <a:path extrusionOk="0" h="5734" w="5776">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63"/>
            <p:cNvSpPr/>
            <p:nvPr/>
          </p:nvSpPr>
          <p:spPr>
            <a:xfrm>
              <a:off x="3733624" y="3358174"/>
              <a:ext cx="138039" cy="114667"/>
            </a:xfrm>
            <a:custGeom>
              <a:rect b="b" l="l" r="r" t="t"/>
              <a:pathLst>
                <a:path extrusionOk="0" h="3611" w="4347">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63"/>
            <p:cNvSpPr/>
            <p:nvPr/>
          </p:nvSpPr>
          <p:spPr>
            <a:xfrm>
              <a:off x="3777478" y="3386087"/>
              <a:ext cx="51062" cy="43282"/>
            </a:xfrm>
            <a:custGeom>
              <a:rect b="b" l="l" r="r" t="t"/>
              <a:pathLst>
                <a:path extrusionOk="0" h="1363" w="1608">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95" name="Google Shape;9495;p63"/>
          <p:cNvSpPr/>
          <p:nvPr/>
        </p:nvSpPr>
        <p:spPr>
          <a:xfrm>
            <a:off x="5263326" y="3229852"/>
            <a:ext cx="323298" cy="320789"/>
          </a:xfrm>
          <a:custGeom>
            <a:rect b="b" l="l" r="r" t="t"/>
            <a:pathLst>
              <a:path extrusionOk="0" h="10102" w="10181">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96" name="Google Shape;9496;p63"/>
          <p:cNvGrpSpPr/>
          <p:nvPr/>
        </p:nvGrpSpPr>
        <p:grpSpPr>
          <a:xfrm>
            <a:off x="5765817" y="3227724"/>
            <a:ext cx="364865" cy="324822"/>
            <a:chOff x="5765817" y="3227724"/>
            <a:chExt cx="364865" cy="324822"/>
          </a:xfrm>
        </p:grpSpPr>
        <p:sp>
          <p:nvSpPr>
            <p:cNvPr id="9497" name="Google Shape;9497;p63"/>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63"/>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63"/>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0" name="Google Shape;9500;p63"/>
          <p:cNvGrpSpPr/>
          <p:nvPr/>
        </p:nvGrpSpPr>
        <p:grpSpPr>
          <a:xfrm>
            <a:off x="6228583" y="3237664"/>
            <a:ext cx="446539" cy="303895"/>
            <a:chOff x="6228583" y="3237664"/>
            <a:chExt cx="446539" cy="303895"/>
          </a:xfrm>
        </p:grpSpPr>
        <p:sp>
          <p:nvSpPr>
            <p:cNvPr id="9501" name="Google Shape;9501;p63"/>
            <p:cNvSpPr/>
            <p:nvPr/>
          </p:nvSpPr>
          <p:spPr>
            <a:xfrm>
              <a:off x="6357508" y="3277453"/>
              <a:ext cx="26865" cy="25912"/>
            </a:xfrm>
            <a:custGeom>
              <a:rect b="b" l="l" r="r" t="t"/>
              <a:pathLst>
                <a:path extrusionOk="0" h="816" w="846">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63"/>
            <p:cNvSpPr/>
            <p:nvPr/>
          </p:nvSpPr>
          <p:spPr>
            <a:xfrm>
              <a:off x="6276596" y="3358746"/>
              <a:ext cx="26896" cy="25912"/>
            </a:xfrm>
            <a:custGeom>
              <a:rect b="b" l="l" r="r" t="t"/>
              <a:pathLst>
                <a:path extrusionOk="0" h="816" w="847">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63"/>
            <p:cNvSpPr/>
            <p:nvPr/>
          </p:nvSpPr>
          <p:spPr>
            <a:xfrm>
              <a:off x="6357508" y="3358365"/>
              <a:ext cx="26865" cy="25912"/>
            </a:xfrm>
            <a:custGeom>
              <a:rect b="b" l="l" r="r" t="t"/>
              <a:pathLst>
                <a:path extrusionOk="0" h="816" w="846">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63"/>
            <p:cNvSpPr/>
            <p:nvPr/>
          </p:nvSpPr>
          <p:spPr>
            <a:xfrm>
              <a:off x="6276596" y="3277453"/>
              <a:ext cx="26896" cy="25912"/>
            </a:xfrm>
            <a:custGeom>
              <a:rect b="b" l="l" r="r" t="t"/>
              <a:pathLst>
                <a:path extrusionOk="0" h="816" w="847">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63"/>
            <p:cNvSpPr/>
            <p:nvPr/>
          </p:nvSpPr>
          <p:spPr>
            <a:xfrm>
              <a:off x="6526508" y="3290314"/>
              <a:ext cx="21593" cy="19879"/>
            </a:xfrm>
            <a:custGeom>
              <a:rect b="b" l="l" r="r" t="t"/>
              <a:pathLst>
                <a:path extrusionOk="0" h="626" w="68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63"/>
            <p:cNvSpPr/>
            <p:nvPr/>
          </p:nvSpPr>
          <p:spPr>
            <a:xfrm>
              <a:off x="6465253" y="3352299"/>
              <a:ext cx="20831" cy="19498"/>
            </a:xfrm>
            <a:custGeom>
              <a:rect b="b" l="l" r="r" t="t"/>
              <a:pathLst>
                <a:path extrusionOk="0" h="614" w="656">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63"/>
            <p:cNvSpPr/>
            <p:nvPr/>
          </p:nvSpPr>
          <p:spPr>
            <a:xfrm>
              <a:off x="6526508" y="3352299"/>
              <a:ext cx="21593" cy="19498"/>
            </a:xfrm>
            <a:custGeom>
              <a:rect b="b" l="l" r="r" t="t"/>
              <a:pathLst>
                <a:path extrusionOk="0" h="614" w="68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63"/>
            <p:cNvSpPr/>
            <p:nvPr/>
          </p:nvSpPr>
          <p:spPr>
            <a:xfrm>
              <a:off x="6465253" y="3290314"/>
              <a:ext cx="20831" cy="19879"/>
            </a:xfrm>
            <a:custGeom>
              <a:rect b="b" l="l" r="r" t="t"/>
              <a:pathLst>
                <a:path extrusionOk="0" h="626" w="656">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63"/>
            <p:cNvSpPr/>
            <p:nvPr/>
          </p:nvSpPr>
          <p:spPr>
            <a:xfrm>
              <a:off x="6304573" y="3437180"/>
              <a:ext cx="119145" cy="13274"/>
            </a:xfrm>
            <a:custGeom>
              <a:rect b="b" l="l" r="r" t="t"/>
              <a:pathLst>
                <a:path extrusionOk="0" h="418" w="3752">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63"/>
            <p:cNvSpPr/>
            <p:nvPr/>
          </p:nvSpPr>
          <p:spPr>
            <a:xfrm>
              <a:off x="6304573" y="3500341"/>
              <a:ext cx="25372" cy="13242"/>
            </a:xfrm>
            <a:custGeom>
              <a:rect b="b" l="l" r="r" t="t"/>
              <a:pathLst>
                <a:path extrusionOk="0" h="417" w="799">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63"/>
            <p:cNvSpPr/>
            <p:nvPr/>
          </p:nvSpPr>
          <p:spPr>
            <a:xfrm>
              <a:off x="6346934" y="3500341"/>
              <a:ext cx="76784" cy="13242"/>
            </a:xfrm>
            <a:custGeom>
              <a:rect b="b" l="l" r="r" t="t"/>
              <a:pathLst>
                <a:path extrusionOk="0" h="417" w="2418">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63"/>
            <p:cNvSpPr/>
            <p:nvPr/>
          </p:nvSpPr>
          <p:spPr>
            <a:xfrm>
              <a:off x="6304573" y="3468935"/>
              <a:ext cx="119145" cy="12893"/>
            </a:xfrm>
            <a:custGeom>
              <a:rect b="b" l="l" r="r" t="t"/>
              <a:pathLst>
                <a:path extrusionOk="0" h="406" w="3752">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63"/>
            <p:cNvSpPr/>
            <p:nvPr/>
          </p:nvSpPr>
          <p:spPr>
            <a:xfrm>
              <a:off x="6228583" y="3237664"/>
              <a:ext cx="357688" cy="186338"/>
            </a:xfrm>
            <a:custGeom>
              <a:rect b="b" l="l" r="r" t="t"/>
              <a:pathLst>
                <a:path extrusionOk="0" h="5868" w="11264">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63"/>
            <p:cNvSpPr/>
            <p:nvPr/>
          </p:nvSpPr>
          <p:spPr>
            <a:xfrm>
              <a:off x="6295141" y="3295775"/>
              <a:ext cx="70718" cy="71131"/>
            </a:xfrm>
            <a:custGeom>
              <a:rect b="b" l="l" r="r" t="t"/>
              <a:pathLst>
                <a:path extrusionOk="0" h="2240" w="2227">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63"/>
            <p:cNvSpPr/>
            <p:nvPr/>
          </p:nvSpPr>
          <p:spPr>
            <a:xfrm>
              <a:off x="6482273" y="3306763"/>
              <a:ext cx="48045" cy="48045"/>
            </a:xfrm>
            <a:custGeom>
              <a:rect b="b" l="l" r="r" t="t"/>
              <a:pathLst>
                <a:path extrusionOk="0" h="1513" w="1513">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63"/>
            <p:cNvSpPr/>
            <p:nvPr/>
          </p:nvSpPr>
          <p:spPr>
            <a:xfrm>
              <a:off x="6456584" y="3437180"/>
              <a:ext cx="76784" cy="76403"/>
            </a:xfrm>
            <a:custGeom>
              <a:rect b="b" l="l" r="r" t="t"/>
              <a:pathLst>
                <a:path extrusionOk="0" h="2406" w="2418">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63"/>
            <p:cNvSpPr/>
            <p:nvPr/>
          </p:nvSpPr>
          <p:spPr>
            <a:xfrm>
              <a:off x="6268658" y="3367351"/>
              <a:ext cx="406464" cy="174208"/>
            </a:xfrm>
            <a:custGeom>
              <a:rect b="b" l="l" r="r" t="t"/>
              <a:pathLst>
                <a:path extrusionOk="0" h="5486" w="1280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8" name="Google Shape;9518;p63"/>
          <p:cNvGrpSpPr/>
          <p:nvPr/>
        </p:nvGrpSpPr>
        <p:grpSpPr>
          <a:xfrm>
            <a:off x="865862" y="3207306"/>
            <a:ext cx="364484" cy="364897"/>
            <a:chOff x="865862" y="3207306"/>
            <a:chExt cx="364484" cy="364897"/>
          </a:xfrm>
        </p:grpSpPr>
        <p:sp>
          <p:nvSpPr>
            <p:cNvPr id="9519" name="Google Shape;9519;p63"/>
            <p:cNvSpPr/>
            <p:nvPr/>
          </p:nvSpPr>
          <p:spPr>
            <a:xfrm>
              <a:off x="928229" y="3269323"/>
              <a:ext cx="240131" cy="240100"/>
            </a:xfrm>
            <a:custGeom>
              <a:rect b="b" l="l" r="r" t="t"/>
              <a:pathLst>
                <a:path extrusionOk="0" h="7561" w="7562">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63"/>
            <p:cNvSpPr/>
            <p:nvPr/>
          </p:nvSpPr>
          <p:spPr>
            <a:xfrm>
              <a:off x="956205" y="3297681"/>
              <a:ext cx="184179" cy="184147"/>
            </a:xfrm>
            <a:custGeom>
              <a:rect b="b" l="l" r="r" t="t"/>
              <a:pathLst>
                <a:path extrusionOk="0" h="5799" w="580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63"/>
            <p:cNvSpPr/>
            <p:nvPr/>
          </p:nvSpPr>
          <p:spPr>
            <a:xfrm>
              <a:off x="1042039" y="3207306"/>
              <a:ext cx="12511" cy="47664"/>
            </a:xfrm>
            <a:custGeom>
              <a:rect b="b" l="l" r="r" t="t"/>
              <a:pathLst>
                <a:path extrusionOk="0" h="1501" w="394">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63"/>
            <p:cNvSpPr/>
            <p:nvPr/>
          </p:nvSpPr>
          <p:spPr>
            <a:xfrm>
              <a:off x="1042039" y="3524538"/>
              <a:ext cx="12511" cy="47664"/>
            </a:xfrm>
            <a:custGeom>
              <a:rect b="b" l="l" r="r" t="t"/>
              <a:pathLst>
                <a:path extrusionOk="0" h="1501" w="394">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63"/>
            <p:cNvSpPr/>
            <p:nvPr/>
          </p:nvSpPr>
          <p:spPr>
            <a:xfrm>
              <a:off x="953188" y="3230836"/>
              <a:ext cx="31406" cy="43441"/>
            </a:xfrm>
            <a:custGeom>
              <a:rect b="b" l="l" r="r" t="t"/>
              <a:pathLst>
                <a:path extrusionOk="0" h="1368" w="989">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63"/>
            <p:cNvSpPr/>
            <p:nvPr/>
          </p:nvSpPr>
          <p:spPr>
            <a:xfrm>
              <a:off x="1111614" y="3505485"/>
              <a:ext cx="30644" cy="42520"/>
            </a:xfrm>
            <a:custGeom>
              <a:rect b="b" l="l" r="r" t="t"/>
              <a:pathLst>
                <a:path extrusionOk="0" h="1339" w="965">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63"/>
            <p:cNvSpPr/>
            <p:nvPr/>
          </p:nvSpPr>
          <p:spPr>
            <a:xfrm>
              <a:off x="888916" y="3295998"/>
              <a:ext cx="44648" cy="29691"/>
            </a:xfrm>
            <a:custGeom>
              <a:rect b="b" l="l" r="r" t="t"/>
              <a:pathLst>
                <a:path extrusionOk="0" h="935" w="1406">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63"/>
            <p:cNvSpPr/>
            <p:nvPr/>
          </p:nvSpPr>
          <p:spPr>
            <a:xfrm>
              <a:off x="1162644" y="3454106"/>
              <a:ext cx="45029" cy="30390"/>
            </a:xfrm>
            <a:custGeom>
              <a:rect b="b" l="l" r="r" t="t"/>
              <a:pathLst>
                <a:path extrusionOk="0" h="957" w="1418">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63"/>
            <p:cNvSpPr/>
            <p:nvPr/>
          </p:nvSpPr>
          <p:spPr>
            <a:xfrm>
              <a:off x="865862" y="3383864"/>
              <a:ext cx="47664" cy="12130"/>
            </a:xfrm>
            <a:custGeom>
              <a:rect b="b" l="l" r="r" t="t"/>
              <a:pathLst>
                <a:path extrusionOk="0" h="382" w="1501">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63"/>
            <p:cNvSpPr/>
            <p:nvPr/>
          </p:nvSpPr>
          <p:spPr>
            <a:xfrm>
              <a:off x="1182300" y="3383864"/>
              <a:ext cx="48045" cy="12130"/>
            </a:xfrm>
            <a:custGeom>
              <a:rect b="b" l="l" r="r" t="t"/>
              <a:pathLst>
                <a:path extrusionOk="0" h="382" w="1513">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63"/>
            <p:cNvSpPr/>
            <p:nvPr/>
          </p:nvSpPr>
          <p:spPr>
            <a:xfrm>
              <a:off x="888916" y="3454011"/>
              <a:ext cx="43885" cy="30104"/>
            </a:xfrm>
            <a:custGeom>
              <a:rect b="b" l="l" r="r" t="t"/>
              <a:pathLst>
                <a:path extrusionOk="0" h="948" w="1382">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63"/>
            <p:cNvSpPr/>
            <p:nvPr/>
          </p:nvSpPr>
          <p:spPr>
            <a:xfrm>
              <a:off x="1163025" y="3295648"/>
              <a:ext cx="44648" cy="30040"/>
            </a:xfrm>
            <a:custGeom>
              <a:rect b="b" l="l" r="r" t="t"/>
              <a:pathLst>
                <a:path extrusionOk="0" h="946" w="1406">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63"/>
            <p:cNvSpPr/>
            <p:nvPr/>
          </p:nvSpPr>
          <p:spPr>
            <a:xfrm>
              <a:off x="953188" y="3505835"/>
              <a:ext cx="31787" cy="43282"/>
            </a:xfrm>
            <a:custGeom>
              <a:rect b="b" l="l" r="r" t="t"/>
              <a:pathLst>
                <a:path extrusionOk="0" h="1363" w="1001">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63"/>
            <p:cNvSpPr/>
            <p:nvPr/>
          </p:nvSpPr>
          <p:spPr>
            <a:xfrm>
              <a:off x="1111614" y="3231726"/>
              <a:ext cx="31025" cy="42933"/>
            </a:xfrm>
            <a:custGeom>
              <a:rect b="b" l="l" r="r" t="t"/>
              <a:pathLst>
                <a:path extrusionOk="0" h="1352" w="977">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3" name="Google Shape;9533;p63"/>
          <p:cNvGrpSpPr/>
          <p:nvPr/>
        </p:nvGrpSpPr>
        <p:grpSpPr>
          <a:xfrm>
            <a:off x="1404617" y="3226962"/>
            <a:ext cx="370168" cy="325965"/>
            <a:chOff x="1404617" y="3226962"/>
            <a:chExt cx="370168" cy="325965"/>
          </a:xfrm>
        </p:grpSpPr>
        <p:sp>
          <p:nvSpPr>
            <p:cNvPr id="9534" name="Google Shape;9534;p63"/>
            <p:cNvSpPr/>
            <p:nvPr/>
          </p:nvSpPr>
          <p:spPr>
            <a:xfrm>
              <a:off x="1535067" y="3226962"/>
              <a:ext cx="12130" cy="37090"/>
            </a:xfrm>
            <a:custGeom>
              <a:rect b="b" l="l" r="r" t="t"/>
              <a:pathLst>
                <a:path extrusionOk="0" h="1168" w="382">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63"/>
            <p:cNvSpPr/>
            <p:nvPr/>
          </p:nvSpPr>
          <p:spPr>
            <a:xfrm>
              <a:off x="1472287" y="3243221"/>
              <a:ext cx="25753" cy="34073"/>
            </a:xfrm>
            <a:custGeom>
              <a:rect b="b" l="l" r="r" t="t"/>
              <a:pathLst>
                <a:path extrusionOk="0" h="1073" w="811">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63"/>
            <p:cNvSpPr/>
            <p:nvPr/>
          </p:nvSpPr>
          <p:spPr>
            <a:xfrm>
              <a:off x="1426179" y="3289266"/>
              <a:ext cx="35947" cy="24705"/>
            </a:xfrm>
            <a:custGeom>
              <a:rect b="b" l="l" r="r" t="t"/>
              <a:pathLst>
                <a:path extrusionOk="0" h="778" w="1132">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63"/>
            <p:cNvSpPr/>
            <p:nvPr/>
          </p:nvSpPr>
          <p:spPr>
            <a:xfrm>
              <a:off x="1410682" y="3350997"/>
              <a:ext cx="37439" cy="12511"/>
            </a:xfrm>
            <a:custGeom>
              <a:rect b="b" l="l" r="r" t="t"/>
              <a:pathLst>
                <a:path extrusionOk="0" h="394" w="1179">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63"/>
            <p:cNvSpPr/>
            <p:nvPr/>
          </p:nvSpPr>
          <p:spPr>
            <a:xfrm>
              <a:off x="1426179" y="3400980"/>
              <a:ext cx="35566" cy="24896"/>
            </a:xfrm>
            <a:custGeom>
              <a:rect b="b" l="l" r="r" t="t"/>
              <a:pathLst>
                <a:path extrusionOk="0" h="784" w="112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63"/>
            <p:cNvSpPr/>
            <p:nvPr/>
          </p:nvSpPr>
          <p:spPr>
            <a:xfrm>
              <a:off x="1620138" y="3289043"/>
              <a:ext cx="35566" cy="24928"/>
            </a:xfrm>
            <a:custGeom>
              <a:rect b="b" l="l" r="r" t="t"/>
              <a:pathLst>
                <a:path extrusionOk="0" h="785" w="112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63"/>
            <p:cNvSpPr/>
            <p:nvPr/>
          </p:nvSpPr>
          <p:spPr>
            <a:xfrm>
              <a:off x="1584224" y="3243507"/>
              <a:ext cx="26103" cy="33787"/>
            </a:xfrm>
            <a:custGeom>
              <a:rect b="b" l="l" r="r" t="t"/>
              <a:pathLst>
                <a:path extrusionOk="0" h="1064" w="822">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63"/>
            <p:cNvSpPr/>
            <p:nvPr/>
          </p:nvSpPr>
          <p:spPr>
            <a:xfrm>
              <a:off x="1404617" y="3271197"/>
              <a:ext cx="285859" cy="281349"/>
            </a:xfrm>
            <a:custGeom>
              <a:rect b="b" l="l" r="r" t="t"/>
              <a:pathLst>
                <a:path extrusionOk="0" h="8860" w="9002">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63"/>
            <p:cNvSpPr/>
            <p:nvPr/>
          </p:nvSpPr>
          <p:spPr>
            <a:xfrm>
              <a:off x="1670026" y="3377672"/>
              <a:ext cx="104760" cy="175256"/>
            </a:xfrm>
            <a:custGeom>
              <a:rect b="b" l="l" r="r" t="t"/>
              <a:pathLst>
                <a:path extrusionOk="0" h="5519" w="3299">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3" name="Google Shape;9543;p63"/>
          <p:cNvGrpSpPr/>
          <p:nvPr/>
        </p:nvGrpSpPr>
        <p:grpSpPr>
          <a:xfrm>
            <a:off x="1954741" y="3212419"/>
            <a:ext cx="366389" cy="354481"/>
            <a:chOff x="1954741" y="3212419"/>
            <a:chExt cx="366389" cy="354481"/>
          </a:xfrm>
        </p:grpSpPr>
        <p:sp>
          <p:nvSpPr>
            <p:cNvPr id="9544" name="Google Shape;9544;p63"/>
            <p:cNvSpPr/>
            <p:nvPr/>
          </p:nvSpPr>
          <p:spPr>
            <a:xfrm>
              <a:off x="1964204" y="3212419"/>
              <a:ext cx="356926" cy="354481"/>
            </a:xfrm>
            <a:custGeom>
              <a:rect b="b" l="l" r="r" t="t"/>
              <a:pathLst>
                <a:path extrusionOk="0" h="11163" w="1124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63"/>
            <p:cNvSpPr/>
            <p:nvPr/>
          </p:nvSpPr>
          <p:spPr>
            <a:xfrm>
              <a:off x="2127520" y="3279898"/>
              <a:ext cx="77546" cy="77546"/>
            </a:xfrm>
            <a:custGeom>
              <a:rect b="b" l="l" r="r" t="t"/>
              <a:pathLst>
                <a:path extrusionOk="0" h="2442" w="2442">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63"/>
            <p:cNvSpPr/>
            <p:nvPr/>
          </p:nvSpPr>
          <p:spPr>
            <a:xfrm>
              <a:off x="2202747" y="3365732"/>
              <a:ext cx="38995" cy="38963"/>
            </a:xfrm>
            <a:custGeom>
              <a:rect b="b" l="l" r="r" t="t"/>
              <a:pathLst>
                <a:path extrusionOk="0" h="1227" w="1228">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63"/>
            <p:cNvSpPr/>
            <p:nvPr/>
          </p:nvSpPr>
          <p:spPr>
            <a:xfrm>
              <a:off x="1964553" y="3518473"/>
              <a:ext cx="38995" cy="38614"/>
            </a:xfrm>
            <a:custGeom>
              <a:rect b="b" l="l" r="r" t="t"/>
              <a:pathLst>
                <a:path extrusionOk="0" h="1216" w="1228">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63"/>
            <p:cNvSpPr/>
            <p:nvPr/>
          </p:nvSpPr>
          <p:spPr>
            <a:xfrm>
              <a:off x="2158894" y="3385007"/>
              <a:ext cx="15909" cy="16290"/>
            </a:xfrm>
            <a:custGeom>
              <a:rect b="b" l="l" r="r" t="t"/>
              <a:pathLst>
                <a:path extrusionOk="0" h="513" w="501">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63"/>
            <p:cNvSpPr/>
            <p:nvPr/>
          </p:nvSpPr>
          <p:spPr>
            <a:xfrm>
              <a:off x="1954741" y="3478779"/>
              <a:ext cx="15909" cy="15909"/>
            </a:xfrm>
            <a:custGeom>
              <a:rect b="b" l="l" r="r" t="t"/>
              <a:pathLst>
                <a:path extrusionOk="0" h="501" w="501">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63"/>
            <p:cNvSpPr/>
            <p:nvPr/>
          </p:nvSpPr>
          <p:spPr>
            <a:xfrm>
              <a:off x="2208813" y="3264020"/>
              <a:ext cx="16290" cy="16290"/>
            </a:xfrm>
            <a:custGeom>
              <a:rect b="b" l="l" r="r" t="t"/>
              <a:pathLst>
                <a:path extrusionOk="0" h="513" w="513">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1" name="Google Shape;9551;p63"/>
          <p:cNvGrpSpPr/>
          <p:nvPr/>
        </p:nvGrpSpPr>
        <p:grpSpPr>
          <a:xfrm>
            <a:off x="3043239" y="3215626"/>
            <a:ext cx="366008" cy="348670"/>
            <a:chOff x="3043239" y="3215626"/>
            <a:chExt cx="366008" cy="348670"/>
          </a:xfrm>
        </p:grpSpPr>
        <p:sp>
          <p:nvSpPr>
            <p:cNvPr id="9552" name="Google Shape;9552;p63"/>
            <p:cNvSpPr/>
            <p:nvPr/>
          </p:nvSpPr>
          <p:spPr>
            <a:xfrm>
              <a:off x="3106749" y="3273198"/>
              <a:ext cx="302498" cy="291098"/>
            </a:xfrm>
            <a:custGeom>
              <a:rect b="b" l="l" r="r" t="t"/>
              <a:pathLst>
                <a:path extrusionOk="0" h="9167" w="9526">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63"/>
            <p:cNvSpPr/>
            <p:nvPr/>
          </p:nvSpPr>
          <p:spPr>
            <a:xfrm>
              <a:off x="3043239" y="3215626"/>
              <a:ext cx="209869" cy="255628"/>
            </a:xfrm>
            <a:custGeom>
              <a:rect b="b" l="l" r="r" t="t"/>
              <a:pathLst>
                <a:path extrusionOk="0" h="8050" w="6609">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4" name="Google Shape;9554;p63"/>
          <p:cNvGrpSpPr/>
          <p:nvPr/>
        </p:nvGrpSpPr>
        <p:grpSpPr>
          <a:xfrm>
            <a:off x="4218333" y="3184982"/>
            <a:ext cx="209107" cy="383442"/>
            <a:chOff x="4218333" y="3184982"/>
            <a:chExt cx="209107" cy="383442"/>
          </a:xfrm>
        </p:grpSpPr>
        <p:sp>
          <p:nvSpPr>
            <p:cNvPr id="9555" name="Google Shape;9555;p63"/>
            <p:cNvSpPr/>
            <p:nvPr/>
          </p:nvSpPr>
          <p:spPr>
            <a:xfrm>
              <a:off x="4218333" y="3184982"/>
              <a:ext cx="207963" cy="117652"/>
            </a:xfrm>
            <a:custGeom>
              <a:rect b="b" l="l" r="r" t="t"/>
              <a:pathLst>
                <a:path extrusionOk="0" h="3705" w="6549">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63"/>
            <p:cNvSpPr/>
            <p:nvPr/>
          </p:nvSpPr>
          <p:spPr>
            <a:xfrm>
              <a:off x="4218333" y="3282946"/>
              <a:ext cx="209107" cy="285477"/>
            </a:xfrm>
            <a:custGeom>
              <a:rect b="b" l="l" r="r" t="t"/>
              <a:pathLst>
                <a:path extrusionOk="0" h="8990" w="6585">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57" name="Google Shape;9557;p63"/>
          <p:cNvSpPr/>
          <p:nvPr/>
        </p:nvSpPr>
        <p:spPr>
          <a:xfrm>
            <a:off x="4816819" y="3186157"/>
            <a:ext cx="83230" cy="379536"/>
          </a:xfrm>
          <a:custGeom>
            <a:rect b="b" l="l" r="r" t="t"/>
            <a:pathLst>
              <a:path extrusionOk="0" h="11952" w="2621">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58" name="Google Shape;9558;p63"/>
          <p:cNvGrpSpPr/>
          <p:nvPr/>
        </p:nvGrpSpPr>
        <p:grpSpPr>
          <a:xfrm>
            <a:off x="6896644" y="3216007"/>
            <a:ext cx="322917" cy="347876"/>
            <a:chOff x="6896644" y="3216007"/>
            <a:chExt cx="322917" cy="347876"/>
          </a:xfrm>
        </p:grpSpPr>
        <p:sp>
          <p:nvSpPr>
            <p:cNvPr id="9559" name="Google Shape;9559;p63"/>
            <p:cNvSpPr/>
            <p:nvPr/>
          </p:nvSpPr>
          <p:spPr>
            <a:xfrm>
              <a:off x="6896644" y="3216007"/>
              <a:ext cx="301387" cy="347876"/>
            </a:xfrm>
            <a:custGeom>
              <a:rect b="b" l="l" r="r" t="t"/>
              <a:pathLst>
                <a:path extrusionOk="0" h="10955" w="9491">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63"/>
            <p:cNvSpPr/>
            <p:nvPr/>
          </p:nvSpPr>
          <p:spPr>
            <a:xfrm>
              <a:off x="6954883" y="3306382"/>
              <a:ext cx="42012" cy="41980"/>
            </a:xfrm>
            <a:custGeom>
              <a:rect b="b" l="l" r="r" t="t"/>
              <a:pathLst>
                <a:path extrusionOk="0" h="1322" w="1323">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63"/>
            <p:cNvSpPr/>
            <p:nvPr/>
          </p:nvSpPr>
          <p:spPr>
            <a:xfrm>
              <a:off x="7013122" y="3306382"/>
              <a:ext cx="32168" cy="10225"/>
            </a:xfrm>
            <a:custGeom>
              <a:rect b="b" l="l" r="r" t="t"/>
              <a:pathLst>
                <a:path extrusionOk="0" h="322" w="1013">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63"/>
            <p:cNvSpPr/>
            <p:nvPr/>
          </p:nvSpPr>
          <p:spPr>
            <a:xfrm>
              <a:off x="7013471" y="3333596"/>
              <a:ext cx="105903" cy="10606"/>
            </a:xfrm>
            <a:custGeom>
              <a:rect b="b" l="l" r="r" t="t"/>
              <a:pathLst>
                <a:path extrusionOk="0" h="334" w="3335">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63"/>
            <p:cNvSpPr/>
            <p:nvPr/>
          </p:nvSpPr>
          <p:spPr>
            <a:xfrm>
              <a:off x="6966982" y="3375576"/>
              <a:ext cx="63923" cy="10606"/>
            </a:xfrm>
            <a:custGeom>
              <a:rect b="b" l="l" r="r" t="t"/>
              <a:pathLst>
                <a:path extrusionOk="0" h="334" w="2013">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63"/>
            <p:cNvSpPr/>
            <p:nvPr/>
          </p:nvSpPr>
          <p:spPr>
            <a:xfrm>
              <a:off x="6928781" y="3524157"/>
              <a:ext cx="52237" cy="10225"/>
            </a:xfrm>
            <a:custGeom>
              <a:rect b="b" l="l" r="r" t="t"/>
              <a:pathLst>
                <a:path extrusionOk="0" h="322" w="1645">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63"/>
            <p:cNvSpPr/>
            <p:nvPr/>
          </p:nvSpPr>
          <p:spPr>
            <a:xfrm>
              <a:off x="6945420" y="3314701"/>
              <a:ext cx="274141" cy="248800"/>
            </a:xfrm>
            <a:custGeom>
              <a:rect b="b" l="l" r="r" t="t"/>
              <a:pathLst>
                <a:path extrusionOk="0" h="7835" w="8633">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6" name="Google Shape;9566;p63"/>
          <p:cNvGrpSpPr/>
          <p:nvPr/>
        </p:nvGrpSpPr>
        <p:grpSpPr>
          <a:xfrm>
            <a:off x="7429366" y="3223183"/>
            <a:ext cx="334634" cy="333904"/>
            <a:chOff x="7429366" y="3223183"/>
            <a:chExt cx="334634" cy="333904"/>
          </a:xfrm>
        </p:grpSpPr>
        <p:sp>
          <p:nvSpPr>
            <p:cNvPr id="9567" name="Google Shape;9567;p63"/>
            <p:cNvSpPr/>
            <p:nvPr/>
          </p:nvSpPr>
          <p:spPr>
            <a:xfrm>
              <a:off x="7429366" y="3223183"/>
              <a:ext cx="334634" cy="333904"/>
            </a:xfrm>
            <a:custGeom>
              <a:rect b="b" l="l" r="r" t="t"/>
              <a:pathLst>
                <a:path extrusionOk="0" h="10515" w="10538">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63"/>
            <p:cNvSpPr/>
            <p:nvPr/>
          </p:nvSpPr>
          <p:spPr>
            <a:xfrm>
              <a:off x="7613514" y="3251541"/>
              <a:ext cx="74878" cy="74529"/>
            </a:xfrm>
            <a:custGeom>
              <a:rect b="b" l="l" r="r" t="t"/>
              <a:pathLst>
                <a:path extrusionOk="0" h="2347" w="2358">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69" name="Google Shape;9569;p63"/>
          <p:cNvSpPr/>
          <p:nvPr/>
        </p:nvSpPr>
        <p:spPr>
          <a:xfrm>
            <a:off x="8079296" y="3207306"/>
            <a:ext cx="229906" cy="364135"/>
          </a:xfrm>
          <a:custGeom>
            <a:rect b="b" l="l" r="r" t="t"/>
            <a:pathLst>
              <a:path extrusionOk="0" h="11467" w="724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70" name="Google Shape;9570;p63"/>
          <p:cNvGrpSpPr/>
          <p:nvPr/>
        </p:nvGrpSpPr>
        <p:grpSpPr>
          <a:xfrm>
            <a:off x="5216456" y="3725484"/>
            <a:ext cx="356196" cy="265631"/>
            <a:chOff x="5216456" y="3725484"/>
            <a:chExt cx="356196" cy="265631"/>
          </a:xfrm>
        </p:grpSpPr>
        <p:sp>
          <p:nvSpPr>
            <p:cNvPr id="9571" name="Google Shape;9571;p63"/>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63"/>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3" name="Google Shape;9573;p63"/>
          <p:cNvGrpSpPr/>
          <p:nvPr/>
        </p:nvGrpSpPr>
        <p:grpSpPr>
          <a:xfrm>
            <a:off x="6849393" y="3733994"/>
            <a:ext cx="355053" cy="248038"/>
            <a:chOff x="6849393" y="3733994"/>
            <a:chExt cx="355053" cy="248038"/>
          </a:xfrm>
        </p:grpSpPr>
        <p:sp>
          <p:nvSpPr>
            <p:cNvPr id="9574" name="Google Shape;9574;p63"/>
            <p:cNvSpPr/>
            <p:nvPr/>
          </p:nvSpPr>
          <p:spPr>
            <a:xfrm>
              <a:off x="6849393" y="3733994"/>
              <a:ext cx="355053" cy="248038"/>
            </a:xfrm>
            <a:custGeom>
              <a:rect b="b" l="l" r="r" t="t"/>
              <a:pathLst>
                <a:path extrusionOk="0" h="7811" w="11181">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63"/>
            <p:cNvSpPr/>
            <p:nvPr/>
          </p:nvSpPr>
          <p:spPr>
            <a:xfrm>
              <a:off x="7080411" y="3758192"/>
              <a:ext cx="100219" cy="129687"/>
            </a:xfrm>
            <a:custGeom>
              <a:rect b="b" l="l" r="r" t="t"/>
              <a:pathLst>
                <a:path extrusionOk="0" h="4084" w="3156">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63"/>
            <p:cNvSpPr/>
            <p:nvPr/>
          </p:nvSpPr>
          <p:spPr>
            <a:xfrm>
              <a:off x="6873209" y="3757811"/>
              <a:ext cx="100219" cy="130068"/>
            </a:xfrm>
            <a:custGeom>
              <a:rect b="b" l="l" r="r" t="t"/>
              <a:pathLst>
                <a:path extrusionOk="0" h="4096" w="3156">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63"/>
            <p:cNvSpPr/>
            <p:nvPr/>
          </p:nvSpPr>
          <p:spPr>
            <a:xfrm>
              <a:off x="6962060" y="3758192"/>
              <a:ext cx="129338" cy="129338"/>
            </a:xfrm>
            <a:custGeom>
              <a:rect b="b" l="l" r="r" t="t"/>
              <a:pathLst>
                <a:path extrusionOk="0" h="4073" w="4073">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63"/>
            <p:cNvSpPr/>
            <p:nvPr/>
          </p:nvSpPr>
          <p:spPr>
            <a:xfrm>
              <a:off x="6997244" y="3781627"/>
              <a:ext cx="59382" cy="82436"/>
            </a:xfrm>
            <a:custGeom>
              <a:rect b="b" l="l" r="r" t="t"/>
              <a:pathLst>
                <a:path extrusionOk="0" h="2596" w="187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9" name="Google Shape;9579;p63"/>
          <p:cNvGrpSpPr/>
          <p:nvPr/>
        </p:nvGrpSpPr>
        <p:grpSpPr>
          <a:xfrm>
            <a:off x="7918997" y="3714687"/>
            <a:ext cx="392111" cy="280206"/>
            <a:chOff x="7918997" y="3714687"/>
            <a:chExt cx="392111" cy="280206"/>
          </a:xfrm>
        </p:grpSpPr>
        <p:sp>
          <p:nvSpPr>
            <p:cNvPr id="9580" name="Google Shape;9580;p63"/>
            <p:cNvSpPr/>
            <p:nvPr/>
          </p:nvSpPr>
          <p:spPr>
            <a:xfrm>
              <a:off x="7918997" y="3781246"/>
              <a:ext cx="309675" cy="213648"/>
            </a:xfrm>
            <a:custGeom>
              <a:rect b="b" l="l" r="r" t="t"/>
              <a:pathLst>
                <a:path extrusionOk="0" h="6728" w="9752">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63"/>
            <p:cNvSpPr/>
            <p:nvPr/>
          </p:nvSpPr>
          <p:spPr>
            <a:xfrm>
              <a:off x="8080439" y="3862920"/>
              <a:ext cx="68083" cy="68083"/>
            </a:xfrm>
            <a:custGeom>
              <a:rect b="b" l="l" r="r" t="t"/>
              <a:pathLst>
                <a:path extrusionOk="0" h="2144" w="2144">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63"/>
            <p:cNvSpPr/>
            <p:nvPr/>
          </p:nvSpPr>
          <p:spPr>
            <a:xfrm>
              <a:off x="8000290" y="3885593"/>
              <a:ext cx="45410" cy="45410"/>
            </a:xfrm>
            <a:custGeom>
              <a:rect b="b" l="l" r="r" t="t"/>
              <a:pathLst>
                <a:path extrusionOk="0" h="1430" w="143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63"/>
            <p:cNvSpPr/>
            <p:nvPr/>
          </p:nvSpPr>
          <p:spPr>
            <a:xfrm>
              <a:off x="8006323" y="3714687"/>
              <a:ext cx="304784" cy="277920"/>
            </a:xfrm>
            <a:custGeom>
              <a:rect b="b" l="l" r="r" t="t"/>
              <a:pathLst>
                <a:path extrusionOk="0" h="8752" w="9598">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63"/>
            <p:cNvSpPr/>
            <p:nvPr/>
          </p:nvSpPr>
          <p:spPr>
            <a:xfrm>
              <a:off x="8183643" y="3885593"/>
              <a:ext cx="45410" cy="45410"/>
            </a:xfrm>
            <a:custGeom>
              <a:rect b="b" l="l" r="r" t="t"/>
              <a:pathLst>
                <a:path extrusionOk="0" h="1430" w="143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85" name="Google Shape;9585;p63"/>
          <p:cNvSpPr/>
          <p:nvPr/>
        </p:nvSpPr>
        <p:spPr>
          <a:xfrm>
            <a:off x="867354" y="3694364"/>
            <a:ext cx="355434" cy="326981"/>
          </a:xfrm>
          <a:custGeom>
            <a:rect b="b" l="l" r="r" t="t"/>
            <a:pathLst>
              <a:path extrusionOk="0" h="10297" w="11193">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86" name="Google Shape;9586;p63"/>
          <p:cNvGrpSpPr/>
          <p:nvPr/>
        </p:nvGrpSpPr>
        <p:grpSpPr>
          <a:xfrm>
            <a:off x="1408777" y="3680964"/>
            <a:ext cx="357720" cy="355148"/>
            <a:chOff x="1408777" y="3680964"/>
            <a:chExt cx="357720" cy="355148"/>
          </a:xfrm>
        </p:grpSpPr>
        <p:sp>
          <p:nvSpPr>
            <p:cNvPr id="9587" name="Google Shape;9587;p63"/>
            <p:cNvSpPr/>
            <p:nvPr/>
          </p:nvSpPr>
          <p:spPr>
            <a:xfrm>
              <a:off x="1510488"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63"/>
            <p:cNvSpPr/>
            <p:nvPr/>
          </p:nvSpPr>
          <p:spPr>
            <a:xfrm>
              <a:off x="1627315"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63"/>
            <p:cNvSpPr/>
            <p:nvPr/>
          </p:nvSpPr>
          <p:spPr>
            <a:xfrm>
              <a:off x="1525604" y="3908806"/>
              <a:ext cx="123305" cy="33152"/>
            </a:xfrm>
            <a:custGeom>
              <a:rect b="b" l="l" r="r" t="t"/>
              <a:pathLst>
                <a:path extrusionOk="0" h="1044" w="3883">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63"/>
            <p:cNvSpPr/>
            <p:nvPr/>
          </p:nvSpPr>
          <p:spPr>
            <a:xfrm>
              <a:off x="1408777" y="3680964"/>
              <a:ext cx="298338" cy="296528"/>
            </a:xfrm>
            <a:custGeom>
              <a:rect b="b" l="l" r="r" t="t"/>
              <a:pathLst>
                <a:path extrusionOk="0" h="9338" w="9395">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63"/>
            <p:cNvSpPr/>
            <p:nvPr/>
          </p:nvSpPr>
          <p:spPr>
            <a:xfrm>
              <a:off x="1468508" y="3739075"/>
              <a:ext cx="297989" cy="297036"/>
            </a:xfrm>
            <a:custGeom>
              <a:rect b="b" l="l" r="r" t="t"/>
              <a:pathLst>
                <a:path extrusionOk="0" h="9354" w="9384">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2" name="Google Shape;9592;p63"/>
          <p:cNvGrpSpPr/>
          <p:nvPr/>
        </p:nvGrpSpPr>
        <p:grpSpPr>
          <a:xfrm>
            <a:off x="1952836" y="3680964"/>
            <a:ext cx="357720" cy="355148"/>
            <a:chOff x="1952836" y="3680964"/>
            <a:chExt cx="357720" cy="355148"/>
          </a:xfrm>
        </p:grpSpPr>
        <p:sp>
          <p:nvSpPr>
            <p:cNvPr id="9593" name="Google Shape;9593;p63"/>
            <p:cNvSpPr/>
            <p:nvPr/>
          </p:nvSpPr>
          <p:spPr>
            <a:xfrm>
              <a:off x="2054166" y="3814144"/>
              <a:ext cx="38233" cy="49188"/>
            </a:xfrm>
            <a:custGeom>
              <a:rect b="b" l="l" r="r" t="t"/>
              <a:pathLst>
                <a:path extrusionOk="0" h="1549" w="1204">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63"/>
            <p:cNvSpPr/>
            <p:nvPr/>
          </p:nvSpPr>
          <p:spPr>
            <a:xfrm>
              <a:off x="2170992" y="3814144"/>
              <a:ext cx="37852" cy="49188"/>
            </a:xfrm>
            <a:custGeom>
              <a:rect b="b" l="l" r="r" t="t"/>
              <a:pathLst>
                <a:path extrusionOk="0" h="1549" w="1192">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63"/>
            <p:cNvSpPr/>
            <p:nvPr/>
          </p:nvSpPr>
          <p:spPr>
            <a:xfrm>
              <a:off x="2070043" y="3908647"/>
              <a:ext cx="122924" cy="33311"/>
            </a:xfrm>
            <a:custGeom>
              <a:rect b="b" l="l" r="r" t="t"/>
              <a:pathLst>
                <a:path extrusionOk="0" h="1049" w="3871">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63"/>
            <p:cNvSpPr/>
            <p:nvPr/>
          </p:nvSpPr>
          <p:spPr>
            <a:xfrm>
              <a:off x="1952836" y="3680964"/>
              <a:ext cx="298338" cy="296528"/>
            </a:xfrm>
            <a:custGeom>
              <a:rect b="b" l="l" r="r" t="t"/>
              <a:pathLst>
                <a:path extrusionOk="0" h="9338" w="9395">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63"/>
            <p:cNvSpPr/>
            <p:nvPr/>
          </p:nvSpPr>
          <p:spPr>
            <a:xfrm>
              <a:off x="2012217" y="3739075"/>
              <a:ext cx="298338" cy="297036"/>
            </a:xfrm>
            <a:custGeom>
              <a:rect b="b" l="l" r="r" t="t"/>
              <a:pathLst>
                <a:path extrusionOk="0" h="9354" w="9395">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8" name="Google Shape;9598;p63"/>
          <p:cNvGrpSpPr/>
          <p:nvPr/>
        </p:nvGrpSpPr>
        <p:grpSpPr>
          <a:xfrm>
            <a:off x="2496894" y="3680964"/>
            <a:ext cx="357720" cy="355148"/>
            <a:chOff x="2496894" y="3680964"/>
            <a:chExt cx="357720" cy="355148"/>
          </a:xfrm>
        </p:grpSpPr>
        <p:sp>
          <p:nvSpPr>
            <p:cNvPr id="9599" name="Google Shape;9599;p63"/>
            <p:cNvSpPr/>
            <p:nvPr/>
          </p:nvSpPr>
          <p:spPr>
            <a:xfrm>
              <a:off x="2598224"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63"/>
            <p:cNvSpPr/>
            <p:nvPr/>
          </p:nvSpPr>
          <p:spPr>
            <a:xfrm>
              <a:off x="2715051"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63"/>
            <p:cNvSpPr/>
            <p:nvPr/>
          </p:nvSpPr>
          <p:spPr>
            <a:xfrm>
              <a:off x="2496894" y="3680964"/>
              <a:ext cx="297989" cy="296528"/>
            </a:xfrm>
            <a:custGeom>
              <a:rect b="b" l="l" r="r" t="t"/>
              <a:pathLst>
                <a:path extrusionOk="0" h="9338" w="9384">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63"/>
            <p:cNvSpPr/>
            <p:nvPr/>
          </p:nvSpPr>
          <p:spPr>
            <a:xfrm>
              <a:off x="2555895" y="3739075"/>
              <a:ext cx="298719" cy="297036"/>
            </a:xfrm>
            <a:custGeom>
              <a:rect b="b" l="l" r="r" t="t"/>
              <a:pathLst>
                <a:path extrusionOk="0" h="9354" w="9407">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63"/>
            <p:cNvSpPr/>
            <p:nvPr/>
          </p:nvSpPr>
          <p:spPr>
            <a:xfrm>
              <a:off x="2569867" y="3875336"/>
              <a:ext cx="211393" cy="99139"/>
            </a:xfrm>
            <a:custGeom>
              <a:rect b="b" l="l" r="r" t="t"/>
              <a:pathLst>
                <a:path extrusionOk="0" h="3122" w="6657">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4" name="Google Shape;9604;p63"/>
          <p:cNvGrpSpPr/>
          <p:nvPr/>
        </p:nvGrpSpPr>
        <p:grpSpPr>
          <a:xfrm>
            <a:off x="3040984" y="3681059"/>
            <a:ext cx="356164" cy="355815"/>
            <a:chOff x="3040984" y="3681059"/>
            <a:chExt cx="356164" cy="355815"/>
          </a:xfrm>
        </p:grpSpPr>
        <p:sp>
          <p:nvSpPr>
            <p:cNvPr id="9605" name="Google Shape;9605;p63"/>
            <p:cNvSpPr/>
            <p:nvPr/>
          </p:nvSpPr>
          <p:spPr>
            <a:xfrm>
              <a:off x="3040984" y="3681059"/>
              <a:ext cx="356164" cy="355815"/>
            </a:xfrm>
            <a:custGeom>
              <a:rect b="b" l="l" r="r" t="t"/>
              <a:pathLst>
                <a:path extrusionOk="0" h="11205" w="11216">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63"/>
            <p:cNvSpPr/>
            <p:nvPr/>
          </p:nvSpPr>
          <p:spPr>
            <a:xfrm>
              <a:off x="3183120" y="3921508"/>
              <a:ext cx="59414" cy="59382"/>
            </a:xfrm>
            <a:custGeom>
              <a:rect b="b" l="l" r="r" t="t"/>
              <a:pathLst>
                <a:path extrusionOk="0" h="1870" w="1871">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63"/>
            <p:cNvSpPr/>
            <p:nvPr/>
          </p:nvSpPr>
          <p:spPr>
            <a:xfrm>
              <a:off x="3149110" y="3735868"/>
              <a:ext cx="141056" cy="174716"/>
            </a:xfrm>
            <a:custGeom>
              <a:rect b="b" l="l" r="r" t="t"/>
              <a:pathLst>
                <a:path extrusionOk="0" h="5502" w="4442">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8" name="Google Shape;9608;p63"/>
          <p:cNvGrpSpPr/>
          <p:nvPr/>
        </p:nvGrpSpPr>
        <p:grpSpPr>
          <a:xfrm>
            <a:off x="3584280" y="3699191"/>
            <a:ext cx="358069" cy="317995"/>
            <a:chOff x="3584280" y="3699191"/>
            <a:chExt cx="358069" cy="317995"/>
          </a:xfrm>
        </p:grpSpPr>
        <p:sp>
          <p:nvSpPr>
            <p:cNvPr id="9609" name="Google Shape;9609;p63"/>
            <p:cNvSpPr/>
            <p:nvPr/>
          </p:nvSpPr>
          <p:spPr>
            <a:xfrm>
              <a:off x="3584280" y="3699191"/>
              <a:ext cx="358069" cy="317995"/>
            </a:xfrm>
            <a:custGeom>
              <a:rect b="b" l="l" r="r" t="t"/>
              <a:pathLst>
                <a:path extrusionOk="0" h="10014" w="11276">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63"/>
            <p:cNvSpPr/>
            <p:nvPr/>
          </p:nvSpPr>
          <p:spPr>
            <a:xfrm>
              <a:off x="3613400" y="3727167"/>
              <a:ext cx="299831" cy="261661"/>
            </a:xfrm>
            <a:custGeom>
              <a:rect b="b" l="l" r="r" t="t"/>
              <a:pathLst>
                <a:path extrusionOk="0" h="8240" w="9442">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63"/>
            <p:cNvSpPr/>
            <p:nvPr/>
          </p:nvSpPr>
          <p:spPr>
            <a:xfrm>
              <a:off x="3735879" y="3910171"/>
              <a:ext cx="54873" cy="54841"/>
            </a:xfrm>
            <a:custGeom>
              <a:rect b="b" l="l" r="r" t="t"/>
              <a:pathLst>
                <a:path extrusionOk="0" h="1727" w="1728">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63"/>
            <p:cNvSpPr/>
            <p:nvPr/>
          </p:nvSpPr>
          <p:spPr>
            <a:xfrm>
              <a:off x="3738896" y="3788422"/>
              <a:ext cx="49188" cy="114604"/>
            </a:xfrm>
            <a:custGeom>
              <a:rect b="b" l="l" r="r" t="t"/>
              <a:pathLst>
                <a:path extrusionOk="0" h="3609" w="1549">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3" name="Google Shape;9613;p63"/>
          <p:cNvGrpSpPr/>
          <p:nvPr/>
        </p:nvGrpSpPr>
        <p:grpSpPr>
          <a:xfrm>
            <a:off x="4129482" y="3681059"/>
            <a:ext cx="355402" cy="354291"/>
            <a:chOff x="4129482" y="3681059"/>
            <a:chExt cx="355402" cy="354291"/>
          </a:xfrm>
        </p:grpSpPr>
        <p:sp>
          <p:nvSpPr>
            <p:cNvPr id="9614" name="Google Shape;9614;p63"/>
            <p:cNvSpPr/>
            <p:nvPr/>
          </p:nvSpPr>
          <p:spPr>
            <a:xfrm>
              <a:off x="4313979" y="3719578"/>
              <a:ext cx="133117" cy="225016"/>
            </a:xfrm>
            <a:custGeom>
              <a:rect b="b" l="l" r="r" t="t"/>
              <a:pathLst>
                <a:path extrusionOk="0" h="7086" w="4192">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63"/>
            <p:cNvSpPr/>
            <p:nvPr/>
          </p:nvSpPr>
          <p:spPr>
            <a:xfrm>
              <a:off x="4220968" y="3719197"/>
              <a:ext cx="106284" cy="132387"/>
            </a:xfrm>
            <a:custGeom>
              <a:rect b="b" l="l" r="r" t="t"/>
              <a:pathLst>
                <a:path extrusionOk="0" h="4169" w="3347">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63"/>
            <p:cNvSpPr/>
            <p:nvPr/>
          </p:nvSpPr>
          <p:spPr>
            <a:xfrm>
              <a:off x="4167270" y="3772545"/>
              <a:ext cx="226127" cy="225746"/>
            </a:xfrm>
            <a:custGeom>
              <a:rect b="b" l="l" r="r" t="t"/>
              <a:pathLst>
                <a:path extrusionOk="0" h="7109" w="7121">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63"/>
            <p:cNvSpPr/>
            <p:nvPr/>
          </p:nvSpPr>
          <p:spPr>
            <a:xfrm>
              <a:off x="4129482" y="3681059"/>
              <a:ext cx="355402" cy="354291"/>
            </a:xfrm>
            <a:custGeom>
              <a:rect b="b" l="l" r="r" t="t"/>
              <a:pathLst>
                <a:path extrusionOk="0" h="11157" w="11192">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8" name="Google Shape;9618;p63"/>
          <p:cNvGrpSpPr/>
          <p:nvPr/>
        </p:nvGrpSpPr>
        <p:grpSpPr>
          <a:xfrm>
            <a:off x="4673540" y="3680297"/>
            <a:ext cx="355434" cy="355815"/>
            <a:chOff x="4673540" y="3680297"/>
            <a:chExt cx="355434" cy="355815"/>
          </a:xfrm>
        </p:grpSpPr>
        <p:sp>
          <p:nvSpPr>
            <p:cNvPr id="9619" name="Google Shape;9619;p63"/>
            <p:cNvSpPr/>
            <p:nvPr/>
          </p:nvSpPr>
          <p:spPr>
            <a:xfrm>
              <a:off x="4673540" y="3680297"/>
              <a:ext cx="355434" cy="355815"/>
            </a:xfrm>
            <a:custGeom>
              <a:rect b="b" l="l" r="r" t="t"/>
              <a:pathLst>
                <a:path extrusionOk="0" h="11205" w="11193">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63"/>
            <p:cNvSpPr/>
            <p:nvPr/>
          </p:nvSpPr>
          <p:spPr>
            <a:xfrm>
              <a:off x="4805864" y="3736630"/>
              <a:ext cx="93042" cy="92661"/>
            </a:xfrm>
            <a:custGeom>
              <a:rect b="b" l="l" r="r" t="t"/>
              <a:pathLst>
                <a:path extrusionOk="0" h="2918" w="293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63"/>
            <p:cNvSpPr/>
            <p:nvPr/>
          </p:nvSpPr>
          <p:spPr>
            <a:xfrm>
              <a:off x="4779380" y="3841358"/>
              <a:ext cx="143723" cy="138801"/>
            </a:xfrm>
            <a:custGeom>
              <a:rect b="b" l="l" r="r" t="t"/>
              <a:pathLst>
                <a:path extrusionOk="0" h="4371" w="4526">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2" name="Google Shape;9622;p63"/>
          <p:cNvGrpSpPr/>
          <p:nvPr/>
        </p:nvGrpSpPr>
        <p:grpSpPr>
          <a:xfrm>
            <a:off x="5779408" y="3699191"/>
            <a:ext cx="317645" cy="318757"/>
            <a:chOff x="5779408" y="3699191"/>
            <a:chExt cx="317645" cy="318757"/>
          </a:xfrm>
        </p:grpSpPr>
        <p:sp>
          <p:nvSpPr>
            <p:cNvPr id="9623" name="Google Shape;9623;p63"/>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63"/>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25" name="Google Shape;9625;p63"/>
          <p:cNvSpPr/>
          <p:nvPr/>
        </p:nvSpPr>
        <p:spPr>
          <a:xfrm>
            <a:off x="6304573" y="3694459"/>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26" name="Google Shape;9626;p63"/>
          <p:cNvGrpSpPr/>
          <p:nvPr/>
        </p:nvGrpSpPr>
        <p:grpSpPr>
          <a:xfrm>
            <a:off x="7390435" y="3680868"/>
            <a:ext cx="372073" cy="355243"/>
            <a:chOff x="7390435" y="3680868"/>
            <a:chExt cx="372073" cy="355243"/>
          </a:xfrm>
        </p:grpSpPr>
        <p:sp>
          <p:nvSpPr>
            <p:cNvPr id="9627" name="Google Shape;9627;p63"/>
            <p:cNvSpPr/>
            <p:nvPr/>
          </p:nvSpPr>
          <p:spPr>
            <a:xfrm>
              <a:off x="7390435" y="3744950"/>
              <a:ext cx="294178" cy="291162"/>
            </a:xfrm>
            <a:custGeom>
              <a:rect b="b" l="l" r="r" t="t"/>
              <a:pathLst>
                <a:path extrusionOk="0" h="9169" w="9264">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63"/>
            <p:cNvSpPr/>
            <p:nvPr/>
          </p:nvSpPr>
          <p:spPr>
            <a:xfrm>
              <a:off x="7408948" y="3772259"/>
              <a:ext cx="259407" cy="236257"/>
            </a:xfrm>
            <a:custGeom>
              <a:rect b="b" l="l" r="r" t="t"/>
              <a:pathLst>
                <a:path extrusionOk="0" h="7440" w="8169">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63"/>
            <p:cNvSpPr/>
            <p:nvPr/>
          </p:nvSpPr>
          <p:spPr>
            <a:xfrm>
              <a:off x="7487986" y="3680868"/>
              <a:ext cx="274522" cy="259565"/>
            </a:xfrm>
            <a:custGeom>
              <a:rect b="b" l="l" r="r" t="t"/>
              <a:pathLst>
                <a:path extrusionOk="0" h="8174" w="8645">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63"/>
            <p:cNvSpPr/>
            <p:nvPr/>
          </p:nvSpPr>
          <p:spPr>
            <a:xfrm>
              <a:off x="7691758" y="3789502"/>
              <a:ext cx="34073" cy="102918"/>
            </a:xfrm>
            <a:custGeom>
              <a:rect b="b" l="l" r="r" t="t"/>
              <a:pathLst>
                <a:path extrusionOk="0" h="3241" w="1073">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63"/>
            <p:cNvSpPr/>
            <p:nvPr/>
          </p:nvSpPr>
          <p:spPr>
            <a:xfrm>
              <a:off x="7536000" y="3708082"/>
              <a:ext cx="173192" cy="72052"/>
            </a:xfrm>
            <a:custGeom>
              <a:rect b="b" l="l" r="r" t="t"/>
              <a:pathLst>
                <a:path extrusionOk="0" h="2269" w="5454">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63"/>
            <p:cNvSpPr/>
            <p:nvPr/>
          </p:nvSpPr>
          <p:spPr>
            <a:xfrm>
              <a:off x="7501228" y="3819415"/>
              <a:ext cx="75640" cy="141437"/>
            </a:xfrm>
            <a:custGeom>
              <a:rect b="b" l="l" r="r" t="t"/>
              <a:pathLst>
                <a:path extrusionOk="0" h="4454" w="2382">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3" name="Google Shape;9633;p63"/>
          <p:cNvGrpSpPr/>
          <p:nvPr/>
        </p:nvGrpSpPr>
        <p:grpSpPr>
          <a:xfrm>
            <a:off x="1421638" y="4125629"/>
            <a:ext cx="374709" cy="374010"/>
            <a:chOff x="1421638" y="4125629"/>
            <a:chExt cx="374709" cy="374010"/>
          </a:xfrm>
        </p:grpSpPr>
        <p:sp>
          <p:nvSpPr>
            <p:cNvPr id="9634" name="Google Shape;9634;p63"/>
            <p:cNvSpPr/>
            <p:nvPr/>
          </p:nvSpPr>
          <p:spPr>
            <a:xfrm>
              <a:off x="1421638" y="4265954"/>
              <a:ext cx="374709" cy="233685"/>
            </a:xfrm>
            <a:custGeom>
              <a:rect b="b" l="l" r="r" t="t"/>
              <a:pathLst>
                <a:path extrusionOk="0" h="7359" w="1180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63"/>
            <p:cNvSpPr/>
            <p:nvPr/>
          </p:nvSpPr>
          <p:spPr>
            <a:xfrm>
              <a:off x="1428052" y="4125629"/>
              <a:ext cx="356958" cy="215585"/>
            </a:xfrm>
            <a:custGeom>
              <a:rect b="b" l="l" r="r" t="t"/>
              <a:pathLst>
                <a:path extrusionOk="0" h="6789" w="11241">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6" name="Google Shape;9636;p63"/>
          <p:cNvGrpSpPr/>
          <p:nvPr/>
        </p:nvGrpSpPr>
        <p:grpSpPr>
          <a:xfrm>
            <a:off x="1973254" y="4156304"/>
            <a:ext cx="357720" cy="342192"/>
            <a:chOff x="1973254" y="4156304"/>
            <a:chExt cx="357720" cy="342192"/>
          </a:xfrm>
        </p:grpSpPr>
        <p:sp>
          <p:nvSpPr>
            <p:cNvPr id="9637" name="Google Shape;9637;p63"/>
            <p:cNvSpPr/>
            <p:nvPr/>
          </p:nvSpPr>
          <p:spPr>
            <a:xfrm>
              <a:off x="2129044" y="4156304"/>
              <a:ext cx="18926" cy="97964"/>
            </a:xfrm>
            <a:custGeom>
              <a:rect b="b" l="l" r="r" t="t"/>
              <a:pathLst>
                <a:path extrusionOk="0" h="3085" w="596">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63"/>
            <p:cNvSpPr/>
            <p:nvPr/>
          </p:nvSpPr>
          <p:spPr>
            <a:xfrm>
              <a:off x="2174771" y="4156304"/>
              <a:ext cx="18958" cy="97964"/>
            </a:xfrm>
            <a:custGeom>
              <a:rect b="b" l="l" r="r" t="t"/>
              <a:pathLst>
                <a:path extrusionOk="0" h="3085" w="597">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63"/>
            <p:cNvSpPr/>
            <p:nvPr/>
          </p:nvSpPr>
          <p:spPr>
            <a:xfrm>
              <a:off x="1992529" y="4460644"/>
              <a:ext cx="338445" cy="37852"/>
            </a:xfrm>
            <a:custGeom>
              <a:rect b="b" l="l" r="r" t="t"/>
              <a:pathLst>
                <a:path extrusionOk="0" h="1192" w="10658">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63"/>
            <p:cNvSpPr/>
            <p:nvPr/>
          </p:nvSpPr>
          <p:spPr>
            <a:xfrm>
              <a:off x="1996340" y="4288627"/>
              <a:ext cx="60525" cy="69226"/>
            </a:xfrm>
            <a:custGeom>
              <a:rect b="b" l="l" r="r" t="t"/>
              <a:pathLst>
                <a:path extrusionOk="0" h="2180" w="1906">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63"/>
            <p:cNvSpPr/>
            <p:nvPr/>
          </p:nvSpPr>
          <p:spPr>
            <a:xfrm>
              <a:off x="1973254" y="4265954"/>
              <a:ext cx="306658" cy="184147"/>
            </a:xfrm>
            <a:custGeom>
              <a:rect b="b" l="l" r="r" t="t"/>
              <a:pathLst>
                <a:path extrusionOk="0" h="5799" w="9657">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63"/>
            <p:cNvSpPr/>
            <p:nvPr/>
          </p:nvSpPr>
          <p:spPr>
            <a:xfrm>
              <a:off x="2155877" y="4319620"/>
              <a:ext cx="93423" cy="99488"/>
            </a:xfrm>
            <a:custGeom>
              <a:rect b="b" l="l" r="r" t="t"/>
              <a:pathLst>
                <a:path extrusionOk="0" h="3133" w="2942">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3" name="Google Shape;9643;p63"/>
          <p:cNvGrpSpPr/>
          <p:nvPr/>
        </p:nvGrpSpPr>
        <p:grpSpPr>
          <a:xfrm>
            <a:off x="2523759" y="4135505"/>
            <a:ext cx="341049" cy="340318"/>
            <a:chOff x="2523759" y="4135505"/>
            <a:chExt cx="341049" cy="340318"/>
          </a:xfrm>
        </p:grpSpPr>
        <p:sp>
          <p:nvSpPr>
            <p:cNvPr id="9644" name="Google Shape;9644;p63"/>
            <p:cNvSpPr/>
            <p:nvPr/>
          </p:nvSpPr>
          <p:spPr>
            <a:xfrm>
              <a:off x="2523759" y="4135505"/>
              <a:ext cx="341049" cy="340318"/>
            </a:xfrm>
            <a:custGeom>
              <a:rect b="b" l="l" r="r" t="t"/>
              <a:pathLst>
                <a:path extrusionOk="0" h="10717" w="1074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63"/>
            <p:cNvSpPr/>
            <p:nvPr/>
          </p:nvSpPr>
          <p:spPr>
            <a:xfrm>
              <a:off x="2561547" y="4278815"/>
              <a:ext cx="36709" cy="37058"/>
            </a:xfrm>
            <a:custGeom>
              <a:rect b="b" l="l" r="r" t="t"/>
              <a:pathLst>
                <a:path extrusionOk="0" h="1167" w="1156">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6" name="Google Shape;9646;p63"/>
          <p:cNvGrpSpPr/>
          <p:nvPr/>
        </p:nvGrpSpPr>
        <p:grpSpPr>
          <a:xfrm>
            <a:off x="3040603" y="4130360"/>
            <a:ext cx="392079" cy="350353"/>
            <a:chOff x="3040603" y="4130360"/>
            <a:chExt cx="392079" cy="350353"/>
          </a:xfrm>
        </p:grpSpPr>
        <p:sp>
          <p:nvSpPr>
            <p:cNvPr id="9647" name="Google Shape;9647;p63"/>
            <p:cNvSpPr/>
            <p:nvPr/>
          </p:nvSpPr>
          <p:spPr>
            <a:xfrm>
              <a:off x="3081059" y="4144523"/>
              <a:ext cx="62780" cy="66241"/>
            </a:xfrm>
            <a:custGeom>
              <a:rect b="b" l="l" r="r" t="t"/>
              <a:pathLst>
                <a:path extrusionOk="0" h="2086" w="1977">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63"/>
            <p:cNvSpPr/>
            <p:nvPr/>
          </p:nvSpPr>
          <p:spPr>
            <a:xfrm>
              <a:off x="3040603" y="4192981"/>
              <a:ext cx="58620" cy="55222"/>
            </a:xfrm>
            <a:custGeom>
              <a:rect b="b" l="l" r="r" t="t"/>
              <a:pathLst>
                <a:path extrusionOk="0" h="1739" w="1846">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63"/>
            <p:cNvSpPr/>
            <p:nvPr/>
          </p:nvSpPr>
          <p:spPr>
            <a:xfrm>
              <a:off x="3147967" y="4130360"/>
              <a:ext cx="55984" cy="69067"/>
            </a:xfrm>
            <a:custGeom>
              <a:rect b="b" l="l" r="r" t="t"/>
              <a:pathLst>
                <a:path extrusionOk="0" h="2175" w="1763">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63"/>
            <p:cNvSpPr/>
            <p:nvPr/>
          </p:nvSpPr>
          <p:spPr>
            <a:xfrm>
              <a:off x="3205443" y="4158082"/>
              <a:ext cx="52586" cy="59890"/>
            </a:xfrm>
            <a:custGeom>
              <a:rect b="b" l="l" r="r" t="t"/>
              <a:pathLst>
                <a:path extrusionOk="0" h="1886" w="1656">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63"/>
            <p:cNvSpPr/>
            <p:nvPr/>
          </p:nvSpPr>
          <p:spPr>
            <a:xfrm>
              <a:off x="3092777" y="4212002"/>
              <a:ext cx="144453" cy="102759"/>
            </a:xfrm>
            <a:custGeom>
              <a:rect b="b" l="l" r="r" t="t"/>
              <a:pathLst>
                <a:path extrusionOk="0" h="3236" w="4549">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63"/>
            <p:cNvSpPr/>
            <p:nvPr/>
          </p:nvSpPr>
          <p:spPr>
            <a:xfrm>
              <a:off x="3283307" y="4290469"/>
              <a:ext cx="55254" cy="70782"/>
            </a:xfrm>
            <a:custGeom>
              <a:rect b="b" l="l" r="r" t="t"/>
              <a:pathLst>
                <a:path extrusionOk="0" h="2229" w="174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63"/>
            <p:cNvSpPr/>
            <p:nvPr/>
          </p:nvSpPr>
          <p:spPr>
            <a:xfrm>
              <a:off x="3221702" y="4306728"/>
              <a:ext cx="54460" cy="62462"/>
            </a:xfrm>
            <a:custGeom>
              <a:rect b="b" l="l" r="r" t="t"/>
              <a:pathLst>
                <a:path extrusionOk="0" h="1967" w="1715">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63"/>
            <p:cNvSpPr/>
            <p:nvPr/>
          </p:nvSpPr>
          <p:spPr>
            <a:xfrm>
              <a:off x="3333606" y="4316667"/>
              <a:ext cx="66940" cy="62748"/>
            </a:xfrm>
            <a:custGeom>
              <a:rect b="b" l="l" r="r" t="t"/>
              <a:pathLst>
                <a:path extrusionOk="0" h="1976" w="2108">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63"/>
            <p:cNvSpPr/>
            <p:nvPr/>
          </p:nvSpPr>
          <p:spPr>
            <a:xfrm>
              <a:off x="3371046" y="4372587"/>
              <a:ext cx="61636" cy="51792"/>
            </a:xfrm>
            <a:custGeom>
              <a:rect b="b" l="l" r="r" t="t"/>
              <a:pathLst>
                <a:path extrusionOk="0" h="1631" w="1941">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63"/>
            <p:cNvSpPr/>
            <p:nvPr/>
          </p:nvSpPr>
          <p:spPr>
            <a:xfrm>
              <a:off x="3227735" y="4370904"/>
              <a:ext cx="142961" cy="109809"/>
            </a:xfrm>
            <a:custGeom>
              <a:rect b="b" l="l" r="r" t="t"/>
              <a:pathLst>
                <a:path extrusionOk="0" h="3458" w="4502">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7" name="Google Shape;9657;p63"/>
          <p:cNvGrpSpPr/>
          <p:nvPr/>
        </p:nvGrpSpPr>
        <p:grpSpPr>
          <a:xfrm>
            <a:off x="3662144" y="4135505"/>
            <a:ext cx="232955" cy="340318"/>
            <a:chOff x="3662144" y="4135505"/>
            <a:chExt cx="232955" cy="340318"/>
          </a:xfrm>
        </p:grpSpPr>
        <p:sp>
          <p:nvSpPr>
            <p:cNvPr id="9658" name="Google Shape;9658;p63"/>
            <p:cNvSpPr/>
            <p:nvPr/>
          </p:nvSpPr>
          <p:spPr>
            <a:xfrm>
              <a:off x="3662144" y="4135505"/>
              <a:ext cx="163761" cy="340318"/>
            </a:xfrm>
            <a:custGeom>
              <a:rect b="b" l="l" r="r" t="t"/>
              <a:pathLst>
                <a:path extrusionOk="0" h="10717" w="5157">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63"/>
            <p:cNvSpPr/>
            <p:nvPr/>
          </p:nvSpPr>
          <p:spPr>
            <a:xfrm>
              <a:off x="3689771" y="4162719"/>
              <a:ext cx="109650" cy="285859"/>
            </a:xfrm>
            <a:custGeom>
              <a:rect b="b" l="l" r="r" t="t"/>
              <a:pathLst>
                <a:path extrusionOk="0" h="9002" w="3453">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63"/>
            <p:cNvSpPr/>
            <p:nvPr/>
          </p:nvSpPr>
          <p:spPr>
            <a:xfrm>
              <a:off x="3838352" y="4182375"/>
              <a:ext cx="56746" cy="94947"/>
            </a:xfrm>
            <a:custGeom>
              <a:rect b="b" l="l" r="r" t="t"/>
              <a:pathLst>
                <a:path extrusionOk="0" h="2990" w="1787">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63"/>
            <p:cNvSpPr/>
            <p:nvPr/>
          </p:nvSpPr>
          <p:spPr>
            <a:xfrm>
              <a:off x="3813012" y="4151763"/>
              <a:ext cx="32930" cy="32930"/>
            </a:xfrm>
            <a:custGeom>
              <a:rect b="b" l="l" r="r" t="t"/>
              <a:pathLst>
                <a:path extrusionOk="0" h="1037" w="1037">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2" name="Google Shape;9662;p63"/>
          <p:cNvGrpSpPr/>
          <p:nvPr/>
        </p:nvGrpSpPr>
        <p:grpSpPr>
          <a:xfrm>
            <a:off x="4149138" y="4121151"/>
            <a:ext cx="344065" cy="368644"/>
            <a:chOff x="4149138" y="4121151"/>
            <a:chExt cx="344065" cy="368644"/>
          </a:xfrm>
        </p:grpSpPr>
        <p:sp>
          <p:nvSpPr>
            <p:cNvPr id="9663" name="Google Shape;9663;p63"/>
            <p:cNvSpPr/>
            <p:nvPr/>
          </p:nvSpPr>
          <p:spPr>
            <a:xfrm>
              <a:off x="4205853" y="4182724"/>
              <a:ext cx="225746" cy="307071"/>
            </a:xfrm>
            <a:custGeom>
              <a:rect b="b" l="l" r="r" t="t"/>
              <a:pathLst>
                <a:path extrusionOk="0" h="9670" w="7109">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63"/>
            <p:cNvSpPr/>
            <p:nvPr/>
          </p:nvSpPr>
          <p:spPr>
            <a:xfrm>
              <a:off x="4444777" y="4287484"/>
              <a:ext cx="48426" cy="11400"/>
            </a:xfrm>
            <a:custGeom>
              <a:rect b="b" l="l" r="r" t="t"/>
              <a:pathLst>
                <a:path extrusionOk="0" h="359" w="1525">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63"/>
            <p:cNvSpPr/>
            <p:nvPr/>
          </p:nvSpPr>
          <p:spPr>
            <a:xfrm>
              <a:off x="4149138" y="4287484"/>
              <a:ext cx="48426" cy="11400"/>
            </a:xfrm>
            <a:custGeom>
              <a:rect b="b" l="l" r="r" t="t"/>
              <a:pathLst>
                <a:path extrusionOk="0" h="359" w="1525">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63"/>
            <p:cNvSpPr/>
            <p:nvPr/>
          </p:nvSpPr>
          <p:spPr>
            <a:xfrm>
              <a:off x="4315471" y="4121151"/>
              <a:ext cx="11400" cy="48045"/>
            </a:xfrm>
            <a:custGeom>
              <a:rect b="b" l="l" r="r" t="t"/>
              <a:pathLst>
                <a:path extrusionOk="0" h="1513" w="359">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63"/>
            <p:cNvSpPr/>
            <p:nvPr/>
          </p:nvSpPr>
          <p:spPr>
            <a:xfrm>
              <a:off x="4378632" y="4159575"/>
              <a:ext cx="22705" cy="27754"/>
            </a:xfrm>
            <a:custGeom>
              <a:rect b="b" l="l" r="r" t="t"/>
              <a:pathLst>
                <a:path extrusionOk="0" h="874" w="715">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63"/>
            <p:cNvSpPr/>
            <p:nvPr/>
          </p:nvSpPr>
          <p:spPr>
            <a:xfrm>
              <a:off x="4240243" y="4399103"/>
              <a:ext cx="22705" cy="27563"/>
            </a:xfrm>
            <a:custGeom>
              <a:rect b="b" l="l" r="r" t="t"/>
              <a:pathLst>
                <a:path extrusionOk="0" h="868" w="715">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63"/>
            <p:cNvSpPr/>
            <p:nvPr/>
          </p:nvSpPr>
          <p:spPr>
            <a:xfrm>
              <a:off x="4240243" y="4159130"/>
              <a:ext cx="22705" cy="28198"/>
            </a:xfrm>
            <a:custGeom>
              <a:rect b="b" l="l" r="r" t="t"/>
              <a:pathLst>
                <a:path extrusionOk="0" h="888" w="715">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63"/>
            <p:cNvSpPr/>
            <p:nvPr/>
          </p:nvSpPr>
          <p:spPr>
            <a:xfrm>
              <a:off x="4378632" y="4399230"/>
              <a:ext cx="22705" cy="28198"/>
            </a:xfrm>
            <a:custGeom>
              <a:rect b="b" l="l" r="r" t="t"/>
              <a:pathLst>
                <a:path extrusionOk="0" h="888" w="715">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63"/>
            <p:cNvSpPr/>
            <p:nvPr/>
          </p:nvSpPr>
          <p:spPr>
            <a:xfrm>
              <a:off x="4426264" y="4351851"/>
              <a:ext cx="29532" cy="21117"/>
            </a:xfrm>
            <a:custGeom>
              <a:rect b="b" l="l" r="r" t="t"/>
              <a:pathLst>
                <a:path extrusionOk="0" h="665" w="93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63"/>
            <p:cNvSpPr/>
            <p:nvPr/>
          </p:nvSpPr>
          <p:spPr>
            <a:xfrm>
              <a:off x="4186196" y="4213463"/>
              <a:ext cx="29500" cy="21117"/>
            </a:xfrm>
            <a:custGeom>
              <a:rect b="b" l="l" r="r" t="t"/>
              <a:pathLst>
                <a:path extrusionOk="0" h="665" w="929">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63"/>
            <p:cNvSpPr/>
            <p:nvPr/>
          </p:nvSpPr>
          <p:spPr>
            <a:xfrm>
              <a:off x="4425883" y="4213590"/>
              <a:ext cx="29913" cy="21371"/>
            </a:xfrm>
            <a:custGeom>
              <a:rect b="b" l="l" r="r" t="t"/>
              <a:pathLst>
                <a:path extrusionOk="0" h="673" w="942">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63"/>
            <p:cNvSpPr/>
            <p:nvPr/>
          </p:nvSpPr>
          <p:spPr>
            <a:xfrm>
              <a:off x="4186196" y="4351978"/>
              <a:ext cx="29500" cy="21371"/>
            </a:xfrm>
            <a:custGeom>
              <a:rect b="b" l="l" r="r" t="t"/>
              <a:pathLst>
                <a:path extrusionOk="0" h="673" w="929">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75" name="Google Shape;9675;p63"/>
          <p:cNvSpPr/>
          <p:nvPr/>
        </p:nvSpPr>
        <p:spPr>
          <a:xfrm>
            <a:off x="4692054" y="4135409"/>
            <a:ext cx="344097" cy="340033"/>
          </a:xfrm>
          <a:custGeom>
            <a:rect b="b" l="l" r="r" t="t"/>
            <a:pathLst>
              <a:path extrusionOk="0" h="10708" w="10836">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76" name="Google Shape;9676;p63"/>
          <p:cNvGrpSpPr/>
          <p:nvPr/>
        </p:nvGrpSpPr>
        <p:grpSpPr>
          <a:xfrm>
            <a:off x="5206262" y="4174817"/>
            <a:ext cx="397763" cy="262804"/>
            <a:chOff x="5206262" y="4174817"/>
            <a:chExt cx="397763" cy="262804"/>
          </a:xfrm>
        </p:grpSpPr>
        <p:sp>
          <p:nvSpPr>
            <p:cNvPr id="9677" name="Google Shape;9677;p63"/>
            <p:cNvSpPr/>
            <p:nvPr/>
          </p:nvSpPr>
          <p:spPr>
            <a:xfrm>
              <a:off x="5206262" y="4177104"/>
              <a:ext cx="397763" cy="260518"/>
            </a:xfrm>
            <a:custGeom>
              <a:rect b="b" l="l" r="r" t="t"/>
              <a:pathLst>
                <a:path extrusionOk="0" h="8204" w="12526">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63"/>
            <p:cNvSpPr/>
            <p:nvPr/>
          </p:nvSpPr>
          <p:spPr>
            <a:xfrm>
              <a:off x="5434231" y="4174817"/>
              <a:ext cx="167539" cy="70369"/>
            </a:xfrm>
            <a:custGeom>
              <a:rect b="b" l="l" r="r" t="t"/>
              <a:pathLst>
                <a:path extrusionOk="0" h="2216" w="5276">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63"/>
            <p:cNvSpPr/>
            <p:nvPr/>
          </p:nvSpPr>
          <p:spPr>
            <a:xfrm>
              <a:off x="5360877" y="4298852"/>
              <a:ext cx="15147" cy="15147"/>
            </a:xfrm>
            <a:custGeom>
              <a:rect b="b" l="l" r="r" t="t"/>
              <a:pathLst>
                <a:path extrusionOk="0" h="477" w="477">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63"/>
            <p:cNvSpPr/>
            <p:nvPr/>
          </p:nvSpPr>
          <p:spPr>
            <a:xfrm>
              <a:off x="5329503" y="4298852"/>
              <a:ext cx="15147" cy="15147"/>
            </a:xfrm>
            <a:custGeom>
              <a:rect b="b" l="l" r="r" t="t"/>
              <a:pathLst>
                <a:path extrusionOk="0" h="477" w="477">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63"/>
            <p:cNvSpPr/>
            <p:nvPr/>
          </p:nvSpPr>
          <p:spPr>
            <a:xfrm>
              <a:off x="5298511" y="4299202"/>
              <a:ext cx="14766" cy="15179"/>
            </a:xfrm>
            <a:custGeom>
              <a:rect b="b" l="l" r="r" t="t"/>
              <a:pathLst>
                <a:path extrusionOk="0" h="478" w="465">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63"/>
            <p:cNvSpPr/>
            <p:nvPr/>
          </p:nvSpPr>
          <p:spPr>
            <a:xfrm>
              <a:off x="5267137" y="4298852"/>
              <a:ext cx="15147" cy="15147"/>
            </a:xfrm>
            <a:custGeom>
              <a:rect b="b" l="l" r="r" t="t"/>
              <a:pathLst>
                <a:path extrusionOk="0" h="477" w="477">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63"/>
            <p:cNvSpPr/>
            <p:nvPr/>
          </p:nvSpPr>
          <p:spPr>
            <a:xfrm>
              <a:off x="5492470" y="4298852"/>
              <a:ext cx="15147" cy="15147"/>
            </a:xfrm>
            <a:custGeom>
              <a:rect b="b" l="l" r="r" t="t"/>
              <a:pathLst>
                <a:path extrusionOk="0" h="477" w="477">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4" name="Google Shape;9684;p63"/>
          <p:cNvGrpSpPr/>
          <p:nvPr/>
        </p:nvGrpSpPr>
        <p:grpSpPr>
          <a:xfrm>
            <a:off x="5727616" y="4204699"/>
            <a:ext cx="440505" cy="290018"/>
            <a:chOff x="5727616" y="4204699"/>
            <a:chExt cx="440505" cy="290018"/>
          </a:xfrm>
        </p:grpSpPr>
        <p:sp>
          <p:nvSpPr>
            <p:cNvPr id="9685" name="Google Shape;9685;p63"/>
            <p:cNvSpPr/>
            <p:nvPr/>
          </p:nvSpPr>
          <p:spPr>
            <a:xfrm>
              <a:off x="5727616" y="4204699"/>
              <a:ext cx="440505" cy="290018"/>
            </a:xfrm>
            <a:custGeom>
              <a:rect b="b" l="l" r="r" t="t"/>
              <a:pathLst>
                <a:path extrusionOk="0" h="9133" w="13872">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63"/>
            <p:cNvSpPr/>
            <p:nvPr/>
          </p:nvSpPr>
          <p:spPr>
            <a:xfrm>
              <a:off x="5779789" y="4416409"/>
              <a:ext cx="52205" cy="51475"/>
            </a:xfrm>
            <a:custGeom>
              <a:rect b="b" l="l" r="r" t="t"/>
              <a:pathLst>
                <a:path extrusionOk="0" h="1621" w="1644">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63"/>
            <p:cNvSpPr/>
            <p:nvPr/>
          </p:nvSpPr>
          <p:spPr>
            <a:xfrm>
              <a:off x="6048627" y="4416409"/>
              <a:ext cx="52205" cy="51856"/>
            </a:xfrm>
            <a:custGeom>
              <a:rect b="b" l="l" r="r" t="t"/>
              <a:pathLst>
                <a:path extrusionOk="0" h="1633" w="1644">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63"/>
            <p:cNvSpPr/>
            <p:nvPr/>
          </p:nvSpPr>
          <p:spPr>
            <a:xfrm>
              <a:off x="6000995" y="4365379"/>
              <a:ext cx="122892" cy="58016"/>
            </a:xfrm>
            <a:custGeom>
              <a:rect b="b" l="l" r="r" t="t"/>
              <a:pathLst>
                <a:path extrusionOk="0" h="1827" w="387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63"/>
            <p:cNvSpPr/>
            <p:nvPr/>
          </p:nvSpPr>
          <p:spPr>
            <a:xfrm>
              <a:off x="5816847" y="4230039"/>
              <a:ext cx="124797" cy="193610"/>
            </a:xfrm>
            <a:custGeom>
              <a:rect b="b" l="l" r="r" t="t"/>
              <a:pathLst>
                <a:path extrusionOk="0" h="6097" w="393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63"/>
            <p:cNvSpPr/>
            <p:nvPr/>
          </p:nvSpPr>
          <p:spPr>
            <a:xfrm>
              <a:off x="5954474" y="4230039"/>
              <a:ext cx="120256" cy="102854"/>
            </a:xfrm>
            <a:custGeom>
              <a:rect b="b" l="l" r="r" t="t"/>
              <a:pathLst>
                <a:path extrusionOk="0" h="3239" w="3787">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63"/>
            <p:cNvSpPr/>
            <p:nvPr/>
          </p:nvSpPr>
          <p:spPr>
            <a:xfrm>
              <a:off x="5876198" y="4333243"/>
              <a:ext cx="39376" cy="13274"/>
            </a:xfrm>
            <a:custGeom>
              <a:rect b="b" l="l" r="r" t="t"/>
              <a:pathLst>
                <a:path extrusionOk="0" h="418" w="124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63"/>
            <p:cNvSpPr/>
            <p:nvPr/>
          </p:nvSpPr>
          <p:spPr>
            <a:xfrm>
              <a:off x="5979433" y="4333243"/>
              <a:ext cx="39344" cy="13274"/>
            </a:xfrm>
            <a:custGeom>
              <a:rect b="b" l="l" r="r" t="t"/>
              <a:pathLst>
                <a:path extrusionOk="0" h="418" w="1239">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3" name="Google Shape;9693;p63"/>
          <p:cNvGrpSpPr/>
          <p:nvPr/>
        </p:nvGrpSpPr>
        <p:grpSpPr>
          <a:xfrm>
            <a:off x="6410063" y="4135124"/>
            <a:ext cx="159950" cy="364516"/>
            <a:chOff x="6410063" y="4135124"/>
            <a:chExt cx="159950" cy="364516"/>
          </a:xfrm>
        </p:grpSpPr>
        <p:sp>
          <p:nvSpPr>
            <p:cNvPr id="9694" name="Google Shape;9694;p63"/>
            <p:cNvSpPr/>
            <p:nvPr/>
          </p:nvSpPr>
          <p:spPr>
            <a:xfrm>
              <a:off x="6493991" y="4299202"/>
              <a:ext cx="36328" cy="200438"/>
            </a:xfrm>
            <a:custGeom>
              <a:rect b="b" l="l" r="r" t="t"/>
              <a:pathLst>
                <a:path extrusionOk="0" h="6312" w="1144">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63"/>
            <p:cNvSpPr/>
            <p:nvPr/>
          </p:nvSpPr>
          <p:spPr>
            <a:xfrm>
              <a:off x="6454297" y="4135124"/>
              <a:ext cx="71099" cy="71131"/>
            </a:xfrm>
            <a:custGeom>
              <a:rect b="b" l="l" r="r" t="t"/>
              <a:pathLst>
                <a:path extrusionOk="0" h="2240" w="2239">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63"/>
            <p:cNvSpPr/>
            <p:nvPr/>
          </p:nvSpPr>
          <p:spPr>
            <a:xfrm>
              <a:off x="6410063" y="4252712"/>
              <a:ext cx="94566" cy="246927"/>
            </a:xfrm>
            <a:custGeom>
              <a:rect b="b" l="l" r="r" t="t"/>
              <a:pathLst>
                <a:path extrusionOk="0" h="7776" w="2978">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63"/>
            <p:cNvSpPr/>
            <p:nvPr/>
          </p:nvSpPr>
          <p:spPr>
            <a:xfrm>
              <a:off x="6410063" y="4212638"/>
              <a:ext cx="159950" cy="150519"/>
            </a:xfrm>
            <a:custGeom>
              <a:rect b="b" l="l" r="r" t="t"/>
              <a:pathLst>
                <a:path extrusionOk="0" h="4740" w="5037">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8" name="Google Shape;9698;p63"/>
          <p:cNvGrpSpPr/>
          <p:nvPr/>
        </p:nvGrpSpPr>
        <p:grpSpPr>
          <a:xfrm>
            <a:off x="6924652" y="4135505"/>
            <a:ext cx="214378" cy="364135"/>
            <a:chOff x="6924652" y="4135505"/>
            <a:chExt cx="214378" cy="364135"/>
          </a:xfrm>
        </p:grpSpPr>
        <p:sp>
          <p:nvSpPr>
            <p:cNvPr id="9699" name="Google Shape;9699;p63"/>
            <p:cNvSpPr/>
            <p:nvPr/>
          </p:nvSpPr>
          <p:spPr>
            <a:xfrm>
              <a:off x="6996482" y="4135505"/>
              <a:ext cx="70718" cy="71099"/>
            </a:xfrm>
            <a:custGeom>
              <a:rect b="b" l="l" r="r" t="t"/>
              <a:pathLst>
                <a:path extrusionOk="0" h="2239" w="2227">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63"/>
            <p:cNvSpPr/>
            <p:nvPr/>
          </p:nvSpPr>
          <p:spPr>
            <a:xfrm>
              <a:off x="7018012" y="4345183"/>
              <a:ext cx="88882" cy="154456"/>
            </a:xfrm>
            <a:custGeom>
              <a:rect b="b" l="l" r="r" t="t"/>
              <a:pathLst>
                <a:path extrusionOk="0" h="4864" w="2799">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63"/>
            <p:cNvSpPr/>
            <p:nvPr/>
          </p:nvSpPr>
          <p:spPr>
            <a:xfrm>
              <a:off x="6948850" y="4212638"/>
              <a:ext cx="190181" cy="149884"/>
            </a:xfrm>
            <a:custGeom>
              <a:rect b="b" l="l" r="r" t="t"/>
              <a:pathLst>
                <a:path extrusionOk="0" h="4720" w="5989">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63"/>
            <p:cNvSpPr/>
            <p:nvPr/>
          </p:nvSpPr>
          <p:spPr>
            <a:xfrm>
              <a:off x="6924652" y="4252331"/>
              <a:ext cx="103617" cy="245815"/>
            </a:xfrm>
            <a:custGeom>
              <a:rect b="b" l="l" r="r" t="t"/>
              <a:pathLst>
                <a:path extrusionOk="0" h="7741" w="3263">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3" name="Google Shape;9703;p63"/>
          <p:cNvGrpSpPr/>
          <p:nvPr/>
        </p:nvGrpSpPr>
        <p:grpSpPr>
          <a:xfrm>
            <a:off x="7384751" y="4147984"/>
            <a:ext cx="380012" cy="351274"/>
            <a:chOff x="7384751" y="4147984"/>
            <a:chExt cx="380012" cy="351274"/>
          </a:xfrm>
        </p:grpSpPr>
        <p:sp>
          <p:nvSpPr>
            <p:cNvPr id="9704" name="Google Shape;9704;p63"/>
            <p:cNvSpPr/>
            <p:nvPr/>
          </p:nvSpPr>
          <p:spPr>
            <a:xfrm>
              <a:off x="7385513" y="4225879"/>
              <a:ext cx="379250" cy="273379"/>
            </a:xfrm>
            <a:custGeom>
              <a:rect b="b" l="l" r="r" t="t"/>
              <a:pathLst>
                <a:path extrusionOk="0" h="8609" w="11943">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63"/>
            <p:cNvSpPr/>
            <p:nvPr/>
          </p:nvSpPr>
          <p:spPr>
            <a:xfrm>
              <a:off x="7384751" y="4147984"/>
              <a:ext cx="380012" cy="228382"/>
            </a:xfrm>
            <a:custGeom>
              <a:rect b="b" l="l" r="r" t="t"/>
              <a:pathLst>
                <a:path extrusionOk="0" h="7192" w="11967">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63"/>
            <p:cNvSpPr/>
            <p:nvPr/>
          </p:nvSpPr>
          <p:spPr>
            <a:xfrm>
              <a:off x="7507642" y="4228134"/>
              <a:ext cx="37852" cy="37852"/>
            </a:xfrm>
            <a:custGeom>
              <a:rect b="b" l="l" r="r" t="t"/>
              <a:pathLst>
                <a:path extrusionOk="0" h="1192" w="1192">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63"/>
            <p:cNvSpPr/>
            <p:nvPr/>
          </p:nvSpPr>
          <p:spPr>
            <a:xfrm>
              <a:off x="7573820" y="4228134"/>
              <a:ext cx="37820" cy="37852"/>
            </a:xfrm>
            <a:custGeom>
              <a:rect b="b" l="l" r="r" t="t"/>
              <a:pathLst>
                <a:path extrusionOk="0" h="1192" w="1191">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63"/>
            <p:cNvSpPr/>
            <p:nvPr/>
          </p:nvSpPr>
          <p:spPr>
            <a:xfrm>
              <a:off x="7640728" y="4228134"/>
              <a:ext cx="37852" cy="37852"/>
            </a:xfrm>
            <a:custGeom>
              <a:rect b="b" l="l" r="r" t="t"/>
              <a:pathLst>
                <a:path extrusionOk="0" h="1192" w="1192">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9712" name="Shape 9712"/>
        <p:cNvGrpSpPr/>
        <p:nvPr/>
      </p:nvGrpSpPr>
      <p:grpSpPr>
        <a:xfrm>
          <a:off x="0" y="0"/>
          <a:ext cx="0" cy="0"/>
          <a:chOff x="0" y="0"/>
          <a:chExt cx="0" cy="0"/>
        </a:xfrm>
      </p:grpSpPr>
      <p:sp>
        <p:nvSpPr>
          <p:cNvPr id="9713" name="Google Shape;9713;p64"/>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714" name="Google Shape;9714;p64"/>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9715" name="Google Shape;9715;p64"/>
          <p:cNvGrpSpPr/>
          <p:nvPr/>
        </p:nvGrpSpPr>
        <p:grpSpPr>
          <a:xfrm>
            <a:off x="1989449" y="4282269"/>
            <a:ext cx="374774" cy="346073"/>
            <a:chOff x="1989449" y="4282269"/>
            <a:chExt cx="374774" cy="346073"/>
          </a:xfrm>
        </p:grpSpPr>
        <p:sp>
          <p:nvSpPr>
            <p:cNvPr id="9716" name="Google Shape;9716;p64"/>
            <p:cNvSpPr/>
            <p:nvPr/>
          </p:nvSpPr>
          <p:spPr>
            <a:xfrm>
              <a:off x="2067590" y="4506432"/>
              <a:ext cx="78172" cy="70941"/>
            </a:xfrm>
            <a:custGeom>
              <a:rect b="b" l="l" r="r" t="t"/>
              <a:pathLst>
                <a:path extrusionOk="0" h="2227" w="2454">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64"/>
            <p:cNvSpPr/>
            <p:nvPr/>
          </p:nvSpPr>
          <p:spPr>
            <a:xfrm>
              <a:off x="2036117" y="4422972"/>
              <a:ext cx="77790" cy="70973"/>
            </a:xfrm>
            <a:custGeom>
              <a:rect b="b" l="l" r="r" t="t"/>
              <a:pathLst>
                <a:path extrusionOk="0" h="2228" w="2442">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64"/>
            <p:cNvSpPr/>
            <p:nvPr/>
          </p:nvSpPr>
          <p:spPr>
            <a:xfrm>
              <a:off x="2073292" y="4336327"/>
              <a:ext cx="77758" cy="71419"/>
            </a:xfrm>
            <a:custGeom>
              <a:rect b="b" l="l" r="r" t="t"/>
              <a:pathLst>
                <a:path extrusionOk="0" h="2242" w="2441">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64"/>
            <p:cNvSpPr/>
            <p:nvPr/>
          </p:nvSpPr>
          <p:spPr>
            <a:xfrm>
              <a:off x="2181376" y="4334606"/>
              <a:ext cx="126719" cy="117449"/>
            </a:xfrm>
            <a:custGeom>
              <a:rect b="b" l="l" r="r" t="t"/>
              <a:pathLst>
                <a:path extrusionOk="0" h="3687" w="3978">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64"/>
            <p:cNvSpPr/>
            <p:nvPr/>
          </p:nvSpPr>
          <p:spPr>
            <a:xfrm>
              <a:off x="1989449" y="4282269"/>
              <a:ext cx="374774" cy="346073"/>
            </a:xfrm>
            <a:custGeom>
              <a:rect b="b" l="l" r="r" t="t"/>
              <a:pathLst>
                <a:path extrusionOk="0" h="10864" w="11765">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1" name="Google Shape;9721;p64"/>
          <p:cNvGrpSpPr/>
          <p:nvPr/>
        </p:nvGrpSpPr>
        <p:grpSpPr>
          <a:xfrm>
            <a:off x="2487439" y="4280740"/>
            <a:ext cx="198775" cy="348972"/>
            <a:chOff x="2487439" y="4280740"/>
            <a:chExt cx="198775" cy="348972"/>
          </a:xfrm>
        </p:grpSpPr>
        <p:sp>
          <p:nvSpPr>
            <p:cNvPr id="9722" name="Google Shape;9722;p64"/>
            <p:cNvSpPr/>
            <p:nvPr/>
          </p:nvSpPr>
          <p:spPr>
            <a:xfrm>
              <a:off x="2487439" y="4280740"/>
              <a:ext cx="198775" cy="348972"/>
            </a:xfrm>
            <a:custGeom>
              <a:rect b="b" l="l" r="r" t="t"/>
              <a:pathLst>
                <a:path extrusionOk="0" h="10955" w="624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64"/>
            <p:cNvSpPr/>
            <p:nvPr/>
          </p:nvSpPr>
          <p:spPr>
            <a:xfrm>
              <a:off x="2516267" y="4511784"/>
              <a:ext cx="139620" cy="95565"/>
            </a:xfrm>
            <a:custGeom>
              <a:rect b="b" l="l" r="r" t="t"/>
              <a:pathLst>
                <a:path extrusionOk="0" h="3000" w="4383">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64"/>
            <p:cNvSpPr/>
            <p:nvPr/>
          </p:nvSpPr>
          <p:spPr>
            <a:xfrm>
              <a:off x="2518911" y="4385065"/>
              <a:ext cx="134683" cy="105090"/>
            </a:xfrm>
            <a:custGeom>
              <a:rect b="b" l="l" r="r" t="t"/>
              <a:pathLst>
                <a:path extrusionOk="0" h="3299" w="4228">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64"/>
            <p:cNvSpPr/>
            <p:nvPr/>
          </p:nvSpPr>
          <p:spPr>
            <a:xfrm>
              <a:off x="2580742" y="4501113"/>
              <a:ext cx="11786" cy="13315"/>
            </a:xfrm>
            <a:custGeom>
              <a:rect b="b" l="l" r="r" t="t"/>
              <a:pathLst>
                <a:path extrusionOk="0" h="418" w="37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6" name="Google Shape;9726;p64"/>
          <p:cNvGrpSpPr/>
          <p:nvPr/>
        </p:nvGrpSpPr>
        <p:grpSpPr>
          <a:xfrm>
            <a:off x="2810958" y="4273923"/>
            <a:ext cx="353145" cy="361873"/>
            <a:chOff x="2810958" y="4273923"/>
            <a:chExt cx="353145" cy="361873"/>
          </a:xfrm>
        </p:grpSpPr>
        <p:sp>
          <p:nvSpPr>
            <p:cNvPr id="9727" name="Google Shape;9727;p64"/>
            <p:cNvSpPr/>
            <p:nvPr/>
          </p:nvSpPr>
          <p:spPr>
            <a:xfrm>
              <a:off x="2886837" y="4273923"/>
              <a:ext cx="53867" cy="169946"/>
            </a:xfrm>
            <a:custGeom>
              <a:rect b="b" l="l" r="r" t="t"/>
              <a:pathLst>
                <a:path extrusionOk="0" h="5335" w="1691">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64"/>
            <p:cNvSpPr/>
            <p:nvPr/>
          </p:nvSpPr>
          <p:spPr>
            <a:xfrm>
              <a:off x="2815131" y="4273923"/>
              <a:ext cx="57307" cy="279942"/>
            </a:xfrm>
            <a:custGeom>
              <a:rect b="b" l="l" r="r" t="t"/>
              <a:pathLst>
                <a:path extrusionOk="0" h="8788" w="1799">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64"/>
            <p:cNvSpPr/>
            <p:nvPr/>
          </p:nvSpPr>
          <p:spPr>
            <a:xfrm>
              <a:off x="2883396" y="4463173"/>
              <a:ext cx="60333" cy="90691"/>
            </a:xfrm>
            <a:custGeom>
              <a:rect b="b" l="l" r="r" t="t"/>
              <a:pathLst>
                <a:path extrusionOk="0" h="2847" w="1894">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64"/>
            <p:cNvSpPr/>
            <p:nvPr/>
          </p:nvSpPr>
          <p:spPr>
            <a:xfrm>
              <a:off x="2955835" y="4273923"/>
              <a:ext cx="202948" cy="281439"/>
            </a:xfrm>
            <a:custGeom>
              <a:rect b="b" l="l" r="r" t="t"/>
              <a:pathLst>
                <a:path extrusionOk="0" h="8835" w="6371">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64"/>
            <p:cNvSpPr/>
            <p:nvPr/>
          </p:nvSpPr>
          <p:spPr>
            <a:xfrm>
              <a:off x="3098067" y="4511720"/>
              <a:ext cx="29243" cy="10289"/>
            </a:xfrm>
            <a:custGeom>
              <a:rect b="b" l="l" r="r" t="t"/>
              <a:pathLst>
                <a:path extrusionOk="0" h="323" w="918">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64"/>
            <p:cNvSpPr/>
            <p:nvPr/>
          </p:nvSpPr>
          <p:spPr>
            <a:xfrm>
              <a:off x="3115906" y="4497704"/>
              <a:ext cx="10257" cy="10640"/>
            </a:xfrm>
            <a:custGeom>
              <a:rect b="b" l="l" r="r" t="t"/>
              <a:pathLst>
                <a:path extrusionOk="0" h="334" w="322">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64"/>
            <p:cNvSpPr/>
            <p:nvPr/>
          </p:nvSpPr>
          <p:spPr>
            <a:xfrm>
              <a:off x="2810958" y="4563676"/>
              <a:ext cx="353145" cy="72120"/>
            </a:xfrm>
            <a:custGeom>
              <a:rect b="b" l="l" r="r" t="t"/>
              <a:pathLst>
                <a:path extrusionOk="0" h="2264" w="11086">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4" name="Google Shape;9734;p64"/>
          <p:cNvGrpSpPr/>
          <p:nvPr/>
        </p:nvGrpSpPr>
        <p:grpSpPr>
          <a:xfrm>
            <a:off x="6275635" y="4282651"/>
            <a:ext cx="209383" cy="366778"/>
            <a:chOff x="6275635" y="4282651"/>
            <a:chExt cx="209383" cy="366778"/>
          </a:xfrm>
        </p:grpSpPr>
        <p:sp>
          <p:nvSpPr>
            <p:cNvPr id="9735" name="Google Shape;9735;p64"/>
            <p:cNvSpPr/>
            <p:nvPr/>
          </p:nvSpPr>
          <p:spPr>
            <a:xfrm>
              <a:off x="6275635" y="4282651"/>
              <a:ext cx="89162" cy="366778"/>
            </a:xfrm>
            <a:custGeom>
              <a:rect b="b" l="l" r="r" t="t"/>
              <a:pathLst>
                <a:path extrusionOk="0" h="11514" w="2799">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64"/>
            <p:cNvSpPr/>
            <p:nvPr/>
          </p:nvSpPr>
          <p:spPr>
            <a:xfrm>
              <a:off x="6395474" y="4282651"/>
              <a:ext cx="89544" cy="366778"/>
            </a:xfrm>
            <a:custGeom>
              <a:rect b="b" l="l" r="r" t="t"/>
              <a:pathLst>
                <a:path extrusionOk="0" h="11514" w="2811">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7" name="Google Shape;9737;p64"/>
          <p:cNvGrpSpPr/>
          <p:nvPr/>
        </p:nvGrpSpPr>
        <p:grpSpPr>
          <a:xfrm>
            <a:off x="6701186" y="4283033"/>
            <a:ext cx="280292" cy="366396"/>
            <a:chOff x="6701186" y="4283033"/>
            <a:chExt cx="280292" cy="366396"/>
          </a:xfrm>
        </p:grpSpPr>
        <p:sp>
          <p:nvSpPr>
            <p:cNvPr id="9738" name="Google Shape;9738;p64"/>
            <p:cNvSpPr/>
            <p:nvPr/>
          </p:nvSpPr>
          <p:spPr>
            <a:xfrm>
              <a:off x="6772095" y="4345979"/>
              <a:ext cx="209383" cy="302686"/>
            </a:xfrm>
            <a:custGeom>
              <a:rect b="b" l="l" r="r" t="t"/>
              <a:pathLst>
                <a:path extrusionOk="0" h="9502" w="6573">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64"/>
            <p:cNvSpPr/>
            <p:nvPr/>
          </p:nvSpPr>
          <p:spPr>
            <a:xfrm>
              <a:off x="6701186" y="4283033"/>
              <a:ext cx="217347" cy="366396"/>
            </a:xfrm>
            <a:custGeom>
              <a:rect b="b" l="l" r="r" t="t"/>
              <a:pathLst>
                <a:path extrusionOk="0" h="11502" w="6823">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0" name="Google Shape;9740;p64"/>
          <p:cNvGrpSpPr/>
          <p:nvPr/>
        </p:nvGrpSpPr>
        <p:grpSpPr>
          <a:xfrm>
            <a:off x="2609571" y="3824958"/>
            <a:ext cx="373627" cy="347347"/>
            <a:chOff x="2609571" y="3824958"/>
            <a:chExt cx="373627" cy="347347"/>
          </a:xfrm>
        </p:grpSpPr>
        <p:sp>
          <p:nvSpPr>
            <p:cNvPr id="9741" name="Google Shape;9741;p64"/>
            <p:cNvSpPr/>
            <p:nvPr/>
          </p:nvSpPr>
          <p:spPr>
            <a:xfrm>
              <a:off x="2609571" y="3824958"/>
              <a:ext cx="373627" cy="347347"/>
            </a:xfrm>
            <a:custGeom>
              <a:rect b="b" l="l" r="r" t="t"/>
              <a:pathLst>
                <a:path extrusionOk="0" h="10904" w="11729">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64"/>
            <p:cNvSpPr/>
            <p:nvPr/>
          </p:nvSpPr>
          <p:spPr>
            <a:xfrm>
              <a:off x="2735494" y="3933329"/>
              <a:ext cx="72088" cy="72088"/>
            </a:xfrm>
            <a:custGeom>
              <a:rect b="b" l="l" r="r" t="t"/>
              <a:pathLst>
                <a:path extrusionOk="0" h="2263" w="2263">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43" name="Google Shape;9743;p64"/>
          <p:cNvSpPr/>
          <p:nvPr/>
        </p:nvSpPr>
        <p:spPr>
          <a:xfrm>
            <a:off x="1288576" y="3822410"/>
            <a:ext cx="363370" cy="351456"/>
          </a:xfrm>
          <a:custGeom>
            <a:rect b="b" l="l" r="r" t="t"/>
            <a:pathLst>
              <a:path extrusionOk="0" h="11033" w="11407">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44" name="Google Shape;9744;p64"/>
          <p:cNvGrpSpPr/>
          <p:nvPr/>
        </p:nvGrpSpPr>
        <p:grpSpPr>
          <a:xfrm>
            <a:off x="916127" y="3807056"/>
            <a:ext cx="221902" cy="380795"/>
            <a:chOff x="916127" y="3807056"/>
            <a:chExt cx="221902" cy="380795"/>
          </a:xfrm>
        </p:grpSpPr>
        <p:sp>
          <p:nvSpPr>
            <p:cNvPr id="9745" name="Google Shape;9745;p64"/>
            <p:cNvSpPr/>
            <p:nvPr/>
          </p:nvSpPr>
          <p:spPr>
            <a:xfrm>
              <a:off x="916127" y="3807056"/>
              <a:ext cx="221902" cy="380795"/>
            </a:xfrm>
            <a:custGeom>
              <a:rect b="b" l="l" r="r" t="t"/>
              <a:pathLst>
                <a:path extrusionOk="0" h="11954" w="6966">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64"/>
            <p:cNvSpPr/>
            <p:nvPr/>
          </p:nvSpPr>
          <p:spPr>
            <a:xfrm>
              <a:off x="969580" y="3869746"/>
              <a:ext cx="110792" cy="102955"/>
            </a:xfrm>
            <a:custGeom>
              <a:rect b="b" l="l" r="r" t="t"/>
              <a:pathLst>
                <a:path extrusionOk="0" h="3232" w="3478">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64"/>
            <p:cNvSpPr/>
            <p:nvPr/>
          </p:nvSpPr>
          <p:spPr>
            <a:xfrm>
              <a:off x="982863" y="4127517"/>
              <a:ext cx="88015" cy="11404"/>
            </a:xfrm>
            <a:custGeom>
              <a:rect b="b" l="l" r="r" t="t"/>
              <a:pathLst>
                <a:path extrusionOk="0" h="358" w="2763">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64"/>
            <p:cNvSpPr/>
            <p:nvPr/>
          </p:nvSpPr>
          <p:spPr>
            <a:xfrm>
              <a:off x="982863" y="4152173"/>
              <a:ext cx="88015" cy="11404"/>
            </a:xfrm>
            <a:custGeom>
              <a:rect b="b" l="l" r="r" t="t"/>
              <a:pathLst>
                <a:path extrusionOk="0" h="358" w="2763">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49" name="Google Shape;9749;p64"/>
          <p:cNvSpPr/>
          <p:nvPr/>
        </p:nvSpPr>
        <p:spPr>
          <a:xfrm>
            <a:off x="3136771" y="3823174"/>
            <a:ext cx="224928" cy="349131"/>
          </a:xfrm>
          <a:custGeom>
            <a:rect b="b" l="l" r="r" t="t"/>
            <a:pathLst>
              <a:path extrusionOk="0" h="10960" w="7061">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64"/>
          <p:cNvSpPr/>
          <p:nvPr/>
        </p:nvSpPr>
        <p:spPr>
          <a:xfrm>
            <a:off x="2179465" y="3851048"/>
            <a:ext cx="362255" cy="292811"/>
          </a:xfrm>
          <a:custGeom>
            <a:rect b="b" l="l" r="r" t="t"/>
            <a:pathLst>
              <a:path extrusionOk="0" h="9192" w="11372">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51" name="Google Shape;9751;p64"/>
          <p:cNvGrpSpPr/>
          <p:nvPr/>
        </p:nvGrpSpPr>
        <p:grpSpPr>
          <a:xfrm>
            <a:off x="3513010" y="3816134"/>
            <a:ext cx="362223" cy="361108"/>
            <a:chOff x="3513010" y="3816134"/>
            <a:chExt cx="362223" cy="361108"/>
          </a:xfrm>
        </p:grpSpPr>
        <p:sp>
          <p:nvSpPr>
            <p:cNvPr id="9752" name="Google Shape;9752;p64"/>
            <p:cNvSpPr/>
            <p:nvPr/>
          </p:nvSpPr>
          <p:spPr>
            <a:xfrm>
              <a:off x="3513010" y="3816134"/>
              <a:ext cx="362223" cy="361108"/>
            </a:xfrm>
            <a:custGeom>
              <a:rect b="b" l="l" r="r" t="t"/>
              <a:pathLst>
                <a:path extrusionOk="0" h="11336" w="11371">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64"/>
            <p:cNvSpPr/>
            <p:nvPr/>
          </p:nvSpPr>
          <p:spPr>
            <a:xfrm>
              <a:off x="3618450" y="3879112"/>
              <a:ext cx="157045" cy="24688"/>
            </a:xfrm>
            <a:custGeom>
              <a:rect b="b" l="l" r="r" t="t"/>
              <a:pathLst>
                <a:path extrusionOk="0" h="775" w="493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64"/>
            <p:cNvSpPr/>
            <p:nvPr/>
          </p:nvSpPr>
          <p:spPr>
            <a:xfrm>
              <a:off x="3618450" y="3921192"/>
              <a:ext cx="127834" cy="24688"/>
            </a:xfrm>
            <a:custGeom>
              <a:rect b="b" l="l" r="r" t="t"/>
              <a:pathLst>
                <a:path extrusionOk="0" h="775" w="4013">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64"/>
            <p:cNvSpPr/>
            <p:nvPr/>
          </p:nvSpPr>
          <p:spPr>
            <a:xfrm>
              <a:off x="3617304" y="3962922"/>
              <a:ext cx="98655" cy="24688"/>
            </a:xfrm>
            <a:custGeom>
              <a:rect b="b" l="l" r="r" t="t"/>
              <a:pathLst>
                <a:path extrusionOk="0" h="775" w="3097">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6" name="Google Shape;9756;p64"/>
          <p:cNvGrpSpPr/>
          <p:nvPr/>
        </p:nvGrpSpPr>
        <p:grpSpPr>
          <a:xfrm>
            <a:off x="3950316" y="3820307"/>
            <a:ext cx="369805" cy="353782"/>
            <a:chOff x="3950316" y="3820307"/>
            <a:chExt cx="369805" cy="353782"/>
          </a:xfrm>
        </p:grpSpPr>
        <p:sp>
          <p:nvSpPr>
            <p:cNvPr id="9757" name="Google Shape;9757;p64"/>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64"/>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64"/>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64"/>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1" name="Google Shape;9761;p64"/>
          <p:cNvGrpSpPr/>
          <p:nvPr/>
        </p:nvGrpSpPr>
        <p:grpSpPr>
          <a:xfrm>
            <a:off x="1761909" y="3811961"/>
            <a:ext cx="307974" cy="371716"/>
            <a:chOff x="1761909" y="3811961"/>
            <a:chExt cx="307974" cy="371716"/>
          </a:xfrm>
        </p:grpSpPr>
        <p:sp>
          <p:nvSpPr>
            <p:cNvPr id="9762" name="Google Shape;9762;p64"/>
            <p:cNvSpPr/>
            <p:nvPr/>
          </p:nvSpPr>
          <p:spPr>
            <a:xfrm>
              <a:off x="1761909" y="3811961"/>
              <a:ext cx="307974" cy="371716"/>
            </a:xfrm>
            <a:custGeom>
              <a:rect b="b" l="l" r="r" t="t"/>
              <a:pathLst>
                <a:path extrusionOk="0" h="11669" w="9668">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64"/>
            <p:cNvSpPr/>
            <p:nvPr/>
          </p:nvSpPr>
          <p:spPr>
            <a:xfrm>
              <a:off x="1921566" y="3855953"/>
              <a:ext cx="105854" cy="271213"/>
            </a:xfrm>
            <a:custGeom>
              <a:rect b="b" l="l" r="r" t="t"/>
              <a:pathLst>
                <a:path extrusionOk="0" h="8514" w="3323">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64"/>
            <p:cNvSpPr/>
            <p:nvPr/>
          </p:nvSpPr>
          <p:spPr>
            <a:xfrm>
              <a:off x="1803990" y="3855953"/>
              <a:ext cx="106619" cy="165773"/>
            </a:xfrm>
            <a:custGeom>
              <a:rect b="b" l="l" r="r" t="t"/>
              <a:pathLst>
                <a:path extrusionOk="0" h="5204" w="3347">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64"/>
            <p:cNvSpPr/>
            <p:nvPr/>
          </p:nvSpPr>
          <p:spPr>
            <a:xfrm>
              <a:off x="1824472" y="3932565"/>
              <a:ext cx="63360" cy="11436"/>
            </a:xfrm>
            <a:custGeom>
              <a:rect b="b" l="l" r="r" t="t"/>
              <a:pathLst>
                <a:path extrusionOk="0" h="359" w="1989">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64"/>
            <p:cNvSpPr/>
            <p:nvPr/>
          </p:nvSpPr>
          <p:spPr>
            <a:xfrm>
              <a:off x="1824472" y="3907941"/>
              <a:ext cx="63360" cy="11404"/>
            </a:xfrm>
            <a:custGeom>
              <a:rect b="b" l="l" r="r" t="t"/>
              <a:pathLst>
                <a:path extrusionOk="0" h="358" w="1989">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64"/>
            <p:cNvSpPr/>
            <p:nvPr/>
          </p:nvSpPr>
          <p:spPr>
            <a:xfrm>
              <a:off x="1824472" y="3882903"/>
              <a:ext cx="63360" cy="11404"/>
            </a:xfrm>
            <a:custGeom>
              <a:rect b="b" l="l" r="r" t="t"/>
              <a:pathLst>
                <a:path extrusionOk="0" h="358" w="1989">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64"/>
            <p:cNvSpPr/>
            <p:nvPr/>
          </p:nvSpPr>
          <p:spPr>
            <a:xfrm>
              <a:off x="1824472" y="3957603"/>
              <a:ext cx="63360" cy="11786"/>
            </a:xfrm>
            <a:custGeom>
              <a:rect b="b" l="l" r="r" t="t"/>
              <a:pathLst>
                <a:path extrusionOk="0" h="370" w="1989">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64"/>
            <p:cNvSpPr/>
            <p:nvPr/>
          </p:nvSpPr>
          <p:spPr>
            <a:xfrm>
              <a:off x="1824472" y="3983023"/>
              <a:ext cx="63360" cy="11404"/>
            </a:xfrm>
            <a:custGeom>
              <a:rect b="b" l="l" r="r" t="t"/>
              <a:pathLst>
                <a:path extrusionOk="0" h="358" w="1989">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64"/>
            <p:cNvSpPr/>
            <p:nvPr/>
          </p:nvSpPr>
          <p:spPr>
            <a:xfrm>
              <a:off x="1852919" y="4057372"/>
              <a:ext cx="32269" cy="32269"/>
            </a:xfrm>
            <a:custGeom>
              <a:rect b="b" l="l" r="r" t="t"/>
              <a:pathLst>
                <a:path extrusionOk="0" h="1013" w="1013">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64"/>
            <p:cNvSpPr/>
            <p:nvPr/>
          </p:nvSpPr>
          <p:spPr>
            <a:xfrm>
              <a:off x="1803607" y="4031188"/>
              <a:ext cx="34563" cy="88398"/>
            </a:xfrm>
            <a:custGeom>
              <a:rect b="b" l="l" r="r" t="t"/>
              <a:pathLst>
                <a:path extrusionOk="0" h="2775" w="1085">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2" name="Google Shape;9772;p64"/>
          <p:cNvGrpSpPr/>
          <p:nvPr/>
        </p:nvGrpSpPr>
        <p:grpSpPr>
          <a:xfrm>
            <a:off x="5373342" y="3808935"/>
            <a:ext cx="231395" cy="353145"/>
            <a:chOff x="5373342" y="3808935"/>
            <a:chExt cx="231395" cy="353145"/>
          </a:xfrm>
        </p:grpSpPr>
        <p:sp>
          <p:nvSpPr>
            <p:cNvPr id="9773" name="Google Shape;9773;p64"/>
            <p:cNvSpPr/>
            <p:nvPr/>
          </p:nvSpPr>
          <p:spPr>
            <a:xfrm>
              <a:off x="5422654" y="3832827"/>
              <a:ext cx="132772" cy="114200"/>
            </a:xfrm>
            <a:custGeom>
              <a:rect b="b" l="l" r="r" t="t"/>
              <a:pathLst>
                <a:path extrusionOk="0" h="3585" w="4168">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64"/>
            <p:cNvSpPr/>
            <p:nvPr/>
          </p:nvSpPr>
          <p:spPr>
            <a:xfrm>
              <a:off x="5394590" y="3972415"/>
              <a:ext cx="45139" cy="37557"/>
            </a:xfrm>
            <a:custGeom>
              <a:rect b="b" l="l" r="r" t="t"/>
              <a:pathLst>
                <a:path extrusionOk="0" h="1179" w="1417">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64"/>
            <p:cNvSpPr/>
            <p:nvPr/>
          </p:nvSpPr>
          <p:spPr>
            <a:xfrm>
              <a:off x="5460179" y="3972415"/>
              <a:ext cx="58072" cy="37557"/>
            </a:xfrm>
            <a:custGeom>
              <a:rect b="b" l="l" r="r" t="t"/>
              <a:pathLst>
                <a:path extrusionOk="0" h="1179" w="1823">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64"/>
            <p:cNvSpPr/>
            <p:nvPr/>
          </p:nvSpPr>
          <p:spPr>
            <a:xfrm>
              <a:off x="5538319" y="3972415"/>
              <a:ext cx="45170" cy="37557"/>
            </a:xfrm>
            <a:custGeom>
              <a:rect b="b" l="l" r="r" t="t"/>
              <a:pathLst>
                <a:path extrusionOk="0" h="1179" w="1418">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64"/>
            <p:cNvSpPr/>
            <p:nvPr/>
          </p:nvSpPr>
          <p:spPr>
            <a:xfrm>
              <a:off x="5373342" y="3808935"/>
              <a:ext cx="231395" cy="353145"/>
            </a:xfrm>
            <a:custGeom>
              <a:rect b="b" l="l" r="r" t="t"/>
              <a:pathLst>
                <a:path extrusionOk="0" h="11086" w="7264">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64"/>
            <p:cNvSpPr/>
            <p:nvPr/>
          </p:nvSpPr>
          <p:spPr>
            <a:xfrm>
              <a:off x="5481426" y="4125255"/>
              <a:ext cx="15195" cy="15195"/>
            </a:xfrm>
            <a:custGeom>
              <a:rect b="b" l="l" r="r" t="t"/>
              <a:pathLst>
                <a:path extrusionOk="0" h="477" w="477">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64"/>
            <p:cNvSpPr/>
            <p:nvPr/>
          </p:nvSpPr>
          <p:spPr>
            <a:xfrm>
              <a:off x="5447692" y="3873792"/>
              <a:ext cx="29593" cy="48579"/>
            </a:xfrm>
            <a:custGeom>
              <a:rect b="b" l="l" r="r" t="t"/>
              <a:pathLst>
                <a:path extrusionOk="0" h="1525" w="929">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64"/>
            <p:cNvSpPr/>
            <p:nvPr/>
          </p:nvSpPr>
          <p:spPr>
            <a:xfrm>
              <a:off x="5500762" y="3873792"/>
              <a:ext cx="29625" cy="48579"/>
            </a:xfrm>
            <a:custGeom>
              <a:rect b="b" l="l" r="r" t="t"/>
              <a:pathLst>
                <a:path extrusionOk="0" h="1525" w="93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64"/>
            <p:cNvSpPr/>
            <p:nvPr/>
          </p:nvSpPr>
          <p:spPr>
            <a:xfrm>
              <a:off x="5482573" y="3909533"/>
              <a:ext cx="15959" cy="17998"/>
            </a:xfrm>
            <a:custGeom>
              <a:rect b="b" l="l" r="r" t="t"/>
              <a:pathLst>
                <a:path extrusionOk="0" h="565" w="501">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82" name="Google Shape;9782;p64"/>
          <p:cNvSpPr/>
          <p:nvPr/>
        </p:nvSpPr>
        <p:spPr>
          <a:xfrm>
            <a:off x="6738361" y="3809700"/>
            <a:ext cx="205210" cy="353399"/>
          </a:xfrm>
          <a:custGeom>
            <a:rect b="b" l="l" r="r" t="t"/>
            <a:pathLst>
              <a:path extrusionOk="0" h="11094" w="6442">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83" name="Google Shape;9783;p64"/>
          <p:cNvGrpSpPr/>
          <p:nvPr/>
        </p:nvGrpSpPr>
        <p:grpSpPr>
          <a:xfrm>
            <a:off x="5833775" y="3809445"/>
            <a:ext cx="235185" cy="352253"/>
            <a:chOff x="5833775" y="3809445"/>
            <a:chExt cx="235185" cy="352253"/>
          </a:xfrm>
        </p:grpSpPr>
        <p:sp>
          <p:nvSpPr>
            <p:cNvPr id="9784" name="Google Shape;9784;p64"/>
            <p:cNvSpPr/>
            <p:nvPr/>
          </p:nvSpPr>
          <p:spPr>
            <a:xfrm>
              <a:off x="5859195" y="3855953"/>
              <a:ext cx="168417" cy="206866"/>
            </a:xfrm>
            <a:custGeom>
              <a:rect b="b" l="l" r="r" t="t"/>
              <a:pathLst>
                <a:path extrusionOk="0" h="6494" w="5287">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64"/>
            <p:cNvSpPr/>
            <p:nvPr/>
          </p:nvSpPr>
          <p:spPr>
            <a:xfrm>
              <a:off x="5833775" y="4034946"/>
              <a:ext cx="128981" cy="126751"/>
            </a:xfrm>
            <a:custGeom>
              <a:rect b="b" l="l" r="r" t="t"/>
              <a:pathLst>
                <a:path extrusionOk="0" h="3979" w="4049">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64"/>
            <p:cNvSpPr/>
            <p:nvPr/>
          </p:nvSpPr>
          <p:spPr>
            <a:xfrm>
              <a:off x="5836068" y="3809445"/>
              <a:ext cx="232892" cy="278285"/>
            </a:xfrm>
            <a:custGeom>
              <a:rect b="b" l="l" r="r" t="t"/>
              <a:pathLst>
                <a:path extrusionOk="0" h="8736" w="7311">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7" name="Google Shape;9787;p64"/>
          <p:cNvGrpSpPr/>
          <p:nvPr/>
        </p:nvGrpSpPr>
        <p:grpSpPr>
          <a:xfrm>
            <a:off x="4942472" y="3809318"/>
            <a:ext cx="238976" cy="352762"/>
            <a:chOff x="4942472" y="3809318"/>
            <a:chExt cx="238976" cy="352762"/>
          </a:xfrm>
        </p:grpSpPr>
        <p:sp>
          <p:nvSpPr>
            <p:cNvPr id="9788" name="Google Shape;9788;p64"/>
            <p:cNvSpPr/>
            <p:nvPr/>
          </p:nvSpPr>
          <p:spPr>
            <a:xfrm>
              <a:off x="4975473" y="3837159"/>
              <a:ext cx="77790" cy="77790"/>
            </a:xfrm>
            <a:custGeom>
              <a:rect b="b" l="l" r="r" t="t"/>
              <a:pathLst>
                <a:path extrusionOk="0" h="2442" w="2442">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64"/>
            <p:cNvSpPr/>
            <p:nvPr/>
          </p:nvSpPr>
          <p:spPr>
            <a:xfrm>
              <a:off x="5056640" y="3837000"/>
              <a:ext cx="90691" cy="77949"/>
            </a:xfrm>
            <a:custGeom>
              <a:rect b="b" l="l" r="r" t="t"/>
              <a:pathLst>
                <a:path extrusionOk="0" h="2447" w="2847">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64"/>
            <p:cNvSpPr/>
            <p:nvPr/>
          </p:nvSpPr>
          <p:spPr>
            <a:xfrm>
              <a:off x="4962572" y="3943969"/>
              <a:ext cx="90691" cy="77662"/>
            </a:xfrm>
            <a:custGeom>
              <a:rect b="b" l="l" r="r" t="t"/>
              <a:pathLst>
                <a:path extrusionOk="0" h="2438" w="2847">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64"/>
            <p:cNvSpPr/>
            <p:nvPr/>
          </p:nvSpPr>
          <p:spPr>
            <a:xfrm>
              <a:off x="5056640" y="3943969"/>
              <a:ext cx="90691" cy="77949"/>
            </a:xfrm>
            <a:custGeom>
              <a:rect b="b" l="l" r="r" t="t"/>
              <a:pathLst>
                <a:path extrusionOk="0" h="2447" w="2847">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64"/>
            <p:cNvSpPr/>
            <p:nvPr/>
          </p:nvSpPr>
          <p:spPr>
            <a:xfrm>
              <a:off x="4975473" y="4050492"/>
              <a:ext cx="77790" cy="78300"/>
            </a:xfrm>
            <a:custGeom>
              <a:rect b="b" l="l" r="r" t="t"/>
              <a:pathLst>
                <a:path extrusionOk="0" h="2458" w="2442">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64"/>
            <p:cNvSpPr/>
            <p:nvPr/>
          </p:nvSpPr>
          <p:spPr>
            <a:xfrm>
              <a:off x="5056640" y="4051288"/>
              <a:ext cx="90691" cy="77949"/>
            </a:xfrm>
            <a:custGeom>
              <a:rect b="b" l="l" r="r" t="t"/>
              <a:pathLst>
                <a:path extrusionOk="0" h="2447" w="2847">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64"/>
            <p:cNvSpPr/>
            <p:nvPr/>
          </p:nvSpPr>
          <p:spPr>
            <a:xfrm>
              <a:off x="4942472" y="3809318"/>
              <a:ext cx="238976" cy="352762"/>
            </a:xfrm>
            <a:custGeom>
              <a:rect b="b" l="l" r="r" t="t"/>
              <a:pathLst>
                <a:path extrusionOk="0" h="11074" w="7502">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5" name="Google Shape;9795;p64"/>
          <p:cNvGrpSpPr/>
          <p:nvPr/>
        </p:nvGrpSpPr>
        <p:grpSpPr>
          <a:xfrm>
            <a:off x="6266525" y="3807788"/>
            <a:ext cx="260223" cy="353527"/>
            <a:chOff x="6266525" y="3807788"/>
            <a:chExt cx="260223" cy="353527"/>
          </a:xfrm>
        </p:grpSpPr>
        <p:sp>
          <p:nvSpPr>
            <p:cNvPr id="9796" name="Google Shape;9796;p64"/>
            <p:cNvSpPr/>
            <p:nvPr/>
          </p:nvSpPr>
          <p:spPr>
            <a:xfrm>
              <a:off x="6266525" y="3807788"/>
              <a:ext cx="260223" cy="353527"/>
            </a:xfrm>
            <a:custGeom>
              <a:rect b="b" l="l" r="r" t="t"/>
              <a:pathLst>
                <a:path extrusionOk="0" h="11098" w="8169">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64"/>
            <p:cNvSpPr/>
            <p:nvPr/>
          </p:nvSpPr>
          <p:spPr>
            <a:xfrm>
              <a:off x="6370085" y="4004652"/>
              <a:ext cx="13284" cy="13284"/>
            </a:xfrm>
            <a:custGeom>
              <a:rect b="b" l="l" r="r" t="t"/>
              <a:pathLst>
                <a:path extrusionOk="0" h="417" w="417">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64"/>
            <p:cNvSpPr/>
            <p:nvPr/>
          </p:nvSpPr>
          <p:spPr>
            <a:xfrm>
              <a:off x="6423156" y="4017904"/>
              <a:ext cx="13315" cy="13315"/>
            </a:xfrm>
            <a:custGeom>
              <a:rect b="b" l="l" r="r" t="t"/>
              <a:pathLst>
                <a:path extrusionOk="0" h="418" w="418">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64"/>
            <p:cNvSpPr/>
            <p:nvPr/>
          </p:nvSpPr>
          <p:spPr>
            <a:xfrm>
              <a:off x="6364766" y="4050906"/>
              <a:ext cx="13315" cy="13315"/>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00" name="Google Shape;9800;p64"/>
          <p:cNvSpPr/>
          <p:nvPr/>
        </p:nvSpPr>
        <p:spPr>
          <a:xfrm>
            <a:off x="7972870" y="3808967"/>
            <a:ext cx="348749" cy="353877"/>
          </a:xfrm>
          <a:custGeom>
            <a:rect b="b" l="l" r="r" t="t"/>
            <a:pathLst>
              <a:path extrusionOk="0" h="11109" w="10948">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01" name="Google Shape;9801;p64"/>
          <p:cNvGrpSpPr/>
          <p:nvPr/>
        </p:nvGrpSpPr>
        <p:grpSpPr>
          <a:xfrm>
            <a:off x="7184363" y="3809604"/>
            <a:ext cx="202184" cy="352762"/>
            <a:chOff x="7184363" y="3809604"/>
            <a:chExt cx="202184" cy="352762"/>
          </a:xfrm>
        </p:grpSpPr>
        <p:sp>
          <p:nvSpPr>
            <p:cNvPr id="9802" name="Google Shape;9802;p64"/>
            <p:cNvSpPr/>
            <p:nvPr/>
          </p:nvSpPr>
          <p:spPr>
            <a:xfrm>
              <a:off x="7273111" y="3823716"/>
              <a:ext cx="23541" cy="23573"/>
            </a:xfrm>
            <a:custGeom>
              <a:rect b="b" l="l" r="r" t="t"/>
              <a:pathLst>
                <a:path extrusionOk="0" h="740" w="739">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64"/>
            <p:cNvSpPr/>
            <p:nvPr/>
          </p:nvSpPr>
          <p:spPr>
            <a:xfrm>
              <a:off x="7184363" y="3809604"/>
              <a:ext cx="202184" cy="352762"/>
            </a:xfrm>
            <a:custGeom>
              <a:rect b="b" l="l" r="r" t="t"/>
              <a:pathLst>
                <a:path extrusionOk="0" h="11074" w="6347">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4" name="Google Shape;9804;p64"/>
          <p:cNvGrpSpPr/>
          <p:nvPr/>
        </p:nvGrpSpPr>
        <p:grpSpPr>
          <a:xfrm>
            <a:off x="7571624" y="3808935"/>
            <a:ext cx="292047" cy="352762"/>
            <a:chOff x="7571624" y="3808935"/>
            <a:chExt cx="292047" cy="352762"/>
          </a:xfrm>
        </p:grpSpPr>
        <p:sp>
          <p:nvSpPr>
            <p:cNvPr id="9805" name="Google Shape;9805;p64"/>
            <p:cNvSpPr/>
            <p:nvPr/>
          </p:nvSpPr>
          <p:spPr>
            <a:xfrm>
              <a:off x="7802955" y="4057755"/>
              <a:ext cx="15227" cy="15195"/>
            </a:xfrm>
            <a:custGeom>
              <a:rect b="b" l="l" r="r" t="t"/>
              <a:pathLst>
                <a:path extrusionOk="0" h="477" w="478">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64"/>
            <p:cNvSpPr/>
            <p:nvPr/>
          </p:nvSpPr>
          <p:spPr>
            <a:xfrm>
              <a:off x="7764665" y="4115763"/>
              <a:ext cx="13315" cy="13315"/>
            </a:xfrm>
            <a:custGeom>
              <a:rect b="b" l="l" r="r" t="t"/>
              <a:pathLst>
                <a:path extrusionOk="0" h="418" w="418">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64"/>
            <p:cNvSpPr/>
            <p:nvPr/>
          </p:nvSpPr>
          <p:spPr>
            <a:xfrm>
              <a:off x="7653141" y="4048262"/>
              <a:ext cx="13315" cy="13315"/>
            </a:xfrm>
            <a:custGeom>
              <a:rect b="b" l="l" r="r" t="t"/>
              <a:pathLst>
                <a:path extrusionOk="0" h="418" w="418">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64"/>
            <p:cNvSpPr/>
            <p:nvPr/>
          </p:nvSpPr>
          <p:spPr>
            <a:xfrm>
              <a:off x="7675917" y="4115763"/>
              <a:ext cx="13284" cy="13315"/>
            </a:xfrm>
            <a:custGeom>
              <a:rect b="b" l="l" r="r" t="t"/>
              <a:pathLst>
                <a:path extrusionOk="0" h="418" w="417">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64"/>
            <p:cNvSpPr/>
            <p:nvPr/>
          </p:nvSpPr>
          <p:spPr>
            <a:xfrm>
              <a:off x="7715736" y="4062660"/>
              <a:ext cx="16342" cy="15959"/>
            </a:xfrm>
            <a:custGeom>
              <a:rect b="b" l="l" r="r" t="t"/>
              <a:pathLst>
                <a:path extrusionOk="0" h="501" w="513">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64"/>
            <p:cNvSpPr/>
            <p:nvPr/>
          </p:nvSpPr>
          <p:spPr>
            <a:xfrm>
              <a:off x="7571624" y="3808935"/>
              <a:ext cx="292047" cy="352762"/>
            </a:xfrm>
            <a:custGeom>
              <a:rect b="b" l="l" r="r" t="t"/>
              <a:pathLst>
                <a:path extrusionOk="0" h="11074" w="9168">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1" name="Google Shape;9811;p64"/>
          <p:cNvGrpSpPr/>
          <p:nvPr/>
        </p:nvGrpSpPr>
        <p:grpSpPr>
          <a:xfrm>
            <a:off x="2174559" y="3356116"/>
            <a:ext cx="364135" cy="359930"/>
            <a:chOff x="2174559" y="3356116"/>
            <a:chExt cx="364135" cy="359930"/>
          </a:xfrm>
        </p:grpSpPr>
        <p:sp>
          <p:nvSpPr>
            <p:cNvPr id="9812" name="Google Shape;9812;p64"/>
            <p:cNvSpPr/>
            <p:nvPr/>
          </p:nvSpPr>
          <p:spPr>
            <a:xfrm>
              <a:off x="2273915" y="3452414"/>
              <a:ext cx="166920" cy="166920"/>
            </a:xfrm>
            <a:custGeom>
              <a:rect b="b" l="l" r="r" t="t"/>
              <a:pathLst>
                <a:path extrusionOk="0" h="5240" w="524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64"/>
            <p:cNvSpPr/>
            <p:nvPr/>
          </p:nvSpPr>
          <p:spPr>
            <a:xfrm>
              <a:off x="2174559" y="3356116"/>
              <a:ext cx="364135" cy="359930"/>
            </a:xfrm>
            <a:custGeom>
              <a:rect b="b" l="l" r="r" t="t"/>
              <a:pathLst>
                <a:path extrusionOk="0" h="11299" w="11431">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4" name="Google Shape;9814;p64"/>
          <p:cNvGrpSpPr/>
          <p:nvPr/>
        </p:nvGrpSpPr>
        <p:grpSpPr>
          <a:xfrm>
            <a:off x="1731934" y="3355639"/>
            <a:ext cx="368371" cy="361554"/>
            <a:chOff x="1731934" y="3355639"/>
            <a:chExt cx="368371" cy="361554"/>
          </a:xfrm>
        </p:grpSpPr>
        <p:sp>
          <p:nvSpPr>
            <p:cNvPr id="9815" name="Google Shape;9815;p64"/>
            <p:cNvSpPr/>
            <p:nvPr/>
          </p:nvSpPr>
          <p:spPr>
            <a:xfrm>
              <a:off x="1812336" y="3533963"/>
              <a:ext cx="41762" cy="41762"/>
            </a:xfrm>
            <a:custGeom>
              <a:rect b="b" l="l" r="r" t="t"/>
              <a:pathLst>
                <a:path extrusionOk="0" h="1311" w="1311">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64"/>
            <p:cNvSpPr/>
            <p:nvPr/>
          </p:nvSpPr>
          <p:spPr>
            <a:xfrm>
              <a:off x="1731934" y="3355639"/>
              <a:ext cx="368371" cy="361554"/>
            </a:xfrm>
            <a:custGeom>
              <a:rect b="b" l="l" r="r" t="t"/>
              <a:pathLst>
                <a:path extrusionOk="0" h="11350" w="11564">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7" name="Google Shape;9817;p64"/>
          <p:cNvGrpSpPr/>
          <p:nvPr/>
        </p:nvGrpSpPr>
        <p:grpSpPr>
          <a:xfrm>
            <a:off x="3990517" y="3354173"/>
            <a:ext cx="279559" cy="363402"/>
            <a:chOff x="3990517" y="3354173"/>
            <a:chExt cx="279559" cy="363402"/>
          </a:xfrm>
        </p:grpSpPr>
        <p:sp>
          <p:nvSpPr>
            <p:cNvPr id="9818" name="Google Shape;9818;p64"/>
            <p:cNvSpPr/>
            <p:nvPr/>
          </p:nvSpPr>
          <p:spPr>
            <a:xfrm>
              <a:off x="3990517" y="3354173"/>
              <a:ext cx="279559" cy="363402"/>
            </a:xfrm>
            <a:custGeom>
              <a:rect b="b" l="l" r="r" t="t"/>
              <a:pathLst>
                <a:path extrusionOk="0" h="11408" w="8776">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64"/>
            <p:cNvSpPr/>
            <p:nvPr/>
          </p:nvSpPr>
          <p:spPr>
            <a:xfrm>
              <a:off x="4102009" y="3418680"/>
              <a:ext cx="36824" cy="37175"/>
            </a:xfrm>
            <a:custGeom>
              <a:rect b="b" l="l" r="r" t="t"/>
              <a:pathLst>
                <a:path extrusionOk="0" h="1167" w="1156">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64"/>
            <p:cNvSpPr/>
            <p:nvPr/>
          </p:nvSpPr>
          <p:spPr>
            <a:xfrm>
              <a:off x="4083820" y="3615129"/>
              <a:ext cx="37175" cy="36824"/>
            </a:xfrm>
            <a:custGeom>
              <a:rect b="b" l="l" r="r" t="t"/>
              <a:pathLst>
                <a:path extrusionOk="0" h="1156" w="1167">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1" name="Google Shape;9821;p64"/>
          <p:cNvGrpSpPr/>
          <p:nvPr/>
        </p:nvGrpSpPr>
        <p:grpSpPr>
          <a:xfrm>
            <a:off x="3497847" y="3417374"/>
            <a:ext cx="379680" cy="237606"/>
            <a:chOff x="3497847" y="3417374"/>
            <a:chExt cx="379680" cy="237606"/>
          </a:xfrm>
        </p:grpSpPr>
        <p:sp>
          <p:nvSpPr>
            <p:cNvPr id="9822" name="Google Shape;9822;p64"/>
            <p:cNvSpPr/>
            <p:nvPr/>
          </p:nvSpPr>
          <p:spPr>
            <a:xfrm>
              <a:off x="3557767" y="3444833"/>
              <a:ext cx="113818" cy="113818"/>
            </a:xfrm>
            <a:custGeom>
              <a:rect b="b" l="l" r="r" t="t"/>
              <a:pathLst>
                <a:path extrusionOk="0" h="3573" w="3573">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64"/>
            <p:cNvSpPr/>
            <p:nvPr/>
          </p:nvSpPr>
          <p:spPr>
            <a:xfrm>
              <a:off x="3706434" y="3518418"/>
              <a:ext cx="62595" cy="62595"/>
            </a:xfrm>
            <a:custGeom>
              <a:rect b="b" l="l" r="r" t="t"/>
              <a:pathLst>
                <a:path extrusionOk="0" h="1965" w="1965">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64"/>
            <p:cNvSpPr/>
            <p:nvPr/>
          </p:nvSpPr>
          <p:spPr>
            <a:xfrm>
              <a:off x="3780019" y="3518418"/>
              <a:ext cx="62595" cy="62595"/>
            </a:xfrm>
            <a:custGeom>
              <a:rect b="b" l="l" r="r" t="t"/>
              <a:pathLst>
                <a:path extrusionOk="0" h="1965" w="1965">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64"/>
            <p:cNvSpPr/>
            <p:nvPr/>
          </p:nvSpPr>
          <p:spPr>
            <a:xfrm>
              <a:off x="3497847" y="3417374"/>
              <a:ext cx="379680" cy="237606"/>
            </a:xfrm>
            <a:custGeom>
              <a:rect b="b" l="l" r="r" t="t"/>
              <a:pathLst>
                <a:path extrusionOk="0" h="7459" w="11919">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6" name="Google Shape;9826;p64"/>
          <p:cNvGrpSpPr/>
          <p:nvPr/>
        </p:nvGrpSpPr>
        <p:grpSpPr>
          <a:xfrm>
            <a:off x="2612597" y="3367075"/>
            <a:ext cx="376271" cy="337982"/>
            <a:chOff x="2612597" y="3367075"/>
            <a:chExt cx="376271" cy="337982"/>
          </a:xfrm>
        </p:grpSpPr>
        <p:sp>
          <p:nvSpPr>
            <p:cNvPr id="9827" name="Google Shape;9827;p64"/>
            <p:cNvSpPr/>
            <p:nvPr/>
          </p:nvSpPr>
          <p:spPr>
            <a:xfrm>
              <a:off x="2612597" y="3367075"/>
              <a:ext cx="376271" cy="337982"/>
            </a:xfrm>
            <a:custGeom>
              <a:rect b="b" l="l" r="r" t="t"/>
              <a:pathLst>
                <a:path extrusionOk="0" h="10610" w="11812">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64"/>
            <p:cNvSpPr/>
            <p:nvPr/>
          </p:nvSpPr>
          <p:spPr>
            <a:xfrm>
              <a:off x="2784805" y="3588212"/>
              <a:ext cx="31505" cy="47432"/>
            </a:xfrm>
            <a:custGeom>
              <a:rect b="b" l="l" r="r" t="t"/>
              <a:pathLst>
                <a:path extrusionOk="0" h="1489" w="989">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9" name="Google Shape;9829;p64"/>
          <p:cNvGrpSpPr/>
          <p:nvPr/>
        </p:nvGrpSpPr>
        <p:grpSpPr>
          <a:xfrm>
            <a:off x="3071914" y="3364431"/>
            <a:ext cx="343652" cy="342505"/>
            <a:chOff x="3071914" y="3364431"/>
            <a:chExt cx="343652" cy="342505"/>
          </a:xfrm>
        </p:grpSpPr>
        <p:sp>
          <p:nvSpPr>
            <p:cNvPr id="9830" name="Google Shape;9830;p64"/>
            <p:cNvSpPr/>
            <p:nvPr/>
          </p:nvSpPr>
          <p:spPr>
            <a:xfrm>
              <a:off x="3157636" y="3408390"/>
              <a:ext cx="12519" cy="11054"/>
            </a:xfrm>
            <a:custGeom>
              <a:rect b="b" l="l" r="r" t="t"/>
              <a:pathLst>
                <a:path extrusionOk="0" h="347" w="393">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64"/>
            <p:cNvSpPr/>
            <p:nvPr/>
          </p:nvSpPr>
          <p:spPr>
            <a:xfrm>
              <a:off x="3072679" y="3696678"/>
              <a:ext cx="11404" cy="10257"/>
            </a:xfrm>
            <a:custGeom>
              <a:rect b="b" l="l" r="r" t="t"/>
              <a:pathLst>
                <a:path extrusionOk="0" h="322" w="358">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64"/>
            <p:cNvSpPr/>
            <p:nvPr/>
          </p:nvSpPr>
          <p:spPr>
            <a:xfrm>
              <a:off x="3231571" y="3530937"/>
              <a:ext cx="11404" cy="10640"/>
            </a:xfrm>
            <a:custGeom>
              <a:rect b="b" l="l" r="r" t="t"/>
              <a:pathLst>
                <a:path extrusionOk="0" h="334" w="358">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64"/>
            <p:cNvSpPr/>
            <p:nvPr/>
          </p:nvSpPr>
          <p:spPr>
            <a:xfrm>
              <a:off x="3317293" y="3653005"/>
              <a:ext cx="12933" cy="10703"/>
            </a:xfrm>
            <a:custGeom>
              <a:rect b="b" l="l" r="r" t="t"/>
              <a:pathLst>
                <a:path extrusionOk="0" h="336" w="406">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64"/>
            <p:cNvSpPr/>
            <p:nvPr/>
          </p:nvSpPr>
          <p:spPr>
            <a:xfrm>
              <a:off x="3071914" y="3364431"/>
              <a:ext cx="343652" cy="342505"/>
            </a:xfrm>
            <a:custGeom>
              <a:rect b="b" l="l" r="r" t="t"/>
              <a:pathLst>
                <a:path extrusionOk="0" h="10752" w="10788">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5" name="Google Shape;9835;p64"/>
          <p:cNvGrpSpPr/>
          <p:nvPr/>
        </p:nvGrpSpPr>
        <p:grpSpPr>
          <a:xfrm>
            <a:off x="897141" y="3359875"/>
            <a:ext cx="257962" cy="352762"/>
            <a:chOff x="897141" y="3359875"/>
            <a:chExt cx="257962" cy="352762"/>
          </a:xfrm>
        </p:grpSpPr>
        <p:sp>
          <p:nvSpPr>
            <p:cNvPr id="9836" name="Google Shape;9836;p64"/>
            <p:cNvSpPr/>
            <p:nvPr/>
          </p:nvSpPr>
          <p:spPr>
            <a:xfrm>
              <a:off x="897141" y="3359875"/>
              <a:ext cx="257962" cy="352762"/>
            </a:xfrm>
            <a:custGeom>
              <a:rect b="b" l="l" r="r" t="t"/>
              <a:pathLst>
                <a:path extrusionOk="0" h="11074" w="8098">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64"/>
            <p:cNvSpPr/>
            <p:nvPr/>
          </p:nvSpPr>
          <p:spPr>
            <a:xfrm>
              <a:off x="945688" y="3593691"/>
              <a:ext cx="160485" cy="89736"/>
            </a:xfrm>
            <a:custGeom>
              <a:rect b="b" l="l" r="r" t="t"/>
              <a:pathLst>
                <a:path extrusionOk="0" h="2817" w="5038">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64"/>
            <p:cNvSpPr/>
            <p:nvPr/>
          </p:nvSpPr>
          <p:spPr>
            <a:xfrm>
              <a:off x="1045076" y="3638256"/>
              <a:ext cx="27332" cy="27714"/>
            </a:xfrm>
            <a:custGeom>
              <a:rect b="b" l="l" r="r" t="t"/>
              <a:pathLst>
                <a:path extrusionOk="0" h="870" w="858">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64"/>
            <p:cNvSpPr/>
            <p:nvPr/>
          </p:nvSpPr>
          <p:spPr>
            <a:xfrm>
              <a:off x="976046" y="3643194"/>
              <a:ext cx="28096" cy="27332"/>
            </a:xfrm>
            <a:custGeom>
              <a:rect b="b" l="l" r="r" t="t"/>
              <a:pathLst>
                <a:path extrusionOk="0" h="858" w="882">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64"/>
            <p:cNvSpPr/>
            <p:nvPr/>
          </p:nvSpPr>
          <p:spPr>
            <a:xfrm>
              <a:off x="1004493" y="3613218"/>
              <a:ext cx="31505" cy="31154"/>
            </a:xfrm>
            <a:custGeom>
              <a:rect b="b" l="l" r="r" t="t"/>
              <a:pathLst>
                <a:path extrusionOk="0" h="978" w="989">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64"/>
            <p:cNvSpPr/>
            <p:nvPr/>
          </p:nvSpPr>
          <p:spPr>
            <a:xfrm>
              <a:off x="991209" y="3555975"/>
              <a:ext cx="31505" cy="31122"/>
            </a:xfrm>
            <a:custGeom>
              <a:rect b="b" l="l" r="r" t="t"/>
              <a:pathLst>
                <a:path extrusionOk="0" h="977" w="989">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64"/>
            <p:cNvSpPr/>
            <p:nvPr/>
          </p:nvSpPr>
          <p:spPr>
            <a:xfrm>
              <a:off x="1023447" y="3528261"/>
              <a:ext cx="31505" cy="31154"/>
            </a:xfrm>
            <a:custGeom>
              <a:rect b="b" l="l" r="r" t="t"/>
              <a:pathLst>
                <a:path extrusionOk="0" h="978" w="989">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64"/>
            <p:cNvSpPr/>
            <p:nvPr/>
          </p:nvSpPr>
          <p:spPr>
            <a:xfrm>
              <a:off x="1008284" y="3488442"/>
              <a:ext cx="28096" cy="27714"/>
            </a:xfrm>
            <a:custGeom>
              <a:rect b="b" l="l" r="r" t="t"/>
              <a:pathLst>
                <a:path extrusionOk="0" h="870" w="882">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4" name="Google Shape;9844;p64"/>
          <p:cNvGrpSpPr/>
          <p:nvPr/>
        </p:nvGrpSpPr>
        <p:grpSpPr>
          <a:xfrm>
            <a:off x="1333682" y="3344330"/>
            <a:ext cx="271213" cy="383088"/>
            <a:chOff x="1333682" y="3344330"/>
            <a:chExt cx="271213" cy="383088"/>
          </a:xfrm>
        </p:grpSpPr>
        <p:sp>
          <p:nvSpPr>
            <p:cNvPr id="9845" name="Google Shape;9845;p64"/>
            <p:cNvSpPr/>
            <p:nvPr/>
          </p:nvSpPr>
          <p:spPr>
            <a:xfrm>
              <a:off x="1334065" y="3377332"/>
              <a:ext cx="270831" cy="350086"/>
            </a:xfrm>
            <a:custGeom>
              <a:rect b="b" l="l" r="r" t="t"/>
              <a:pathLst>
                <a:path extrusionOk="0" h="10990" w="8502">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64"/>
            <p:cNvSpPr/>
            <p:nvPr/>
          </p:nvSpPr>
          <p:spPr>
            <a:xfrm>
              <a:off x="1333682" y="3344330"/>
              <a:ext cx="189697" cy="292461"/>
            </a:xfrm>
            <a:custGeom>
              <a:rect b="b" l="l" r="r" t="t"/>
              <a:pathLst>
                <a:path extrusionOk="0" h="9181" w="5955">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64"/>
            <p:cNvSpPr/>
            <p:nvPr/>
          </p:nvSpPr>
          <p:spPr>
            <a:xfrm>
              <a:off x="1444060" y="3469488"/>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64"/>
            <p:cNvSpPr/>
            <p:nvPr/>
          </p:nvSpPr>
          <p:spPr>
            <a:xfrm>
              <a:off x="1444060" y="3493762"/>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64"/>
            <p:cNvSpPr/>
            <p:nvPr/>
          </p:nvSpPr>
          <p:spPr>
            <a:xfrm>
              <a:off x="1444060" y="3541927"/>
              <a:ext cx="100917" cy="11404"/>
            </a:xfrm>
            <a:custGeom>
              <a:rect b="b" l="l" r="r" t="t"/>
              <a:pathLst>
                <a:path extrusionOk="0" h="358" w="3168">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64"/>
            <p:cNvSpPr/>
            <p:nvPr/>
          </p:nvSpPr>
          <p:spPr>
            <a:xfrm>
              <a:off x="1444060" y="3565818"/>
              <a:ext cx="100917" cy="11404"/>
            </a:xfrm>
            <a:custGeom>
              <a:rect b="b" l="l" r="r" t="t"/>
              <a:pathLst>
                <a:path extrusionOk="0" h="358" w="3168">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64"/>
            <p:cNvSpPr/>
            <p:nvPr/>
          </p:nvSpPr>
          <p:spPr>
            <a:xfrm>
              <a:off x="1444060" y="3614747"/>
              <a:ext cx="100917" cy="11404"/>
            </a:xfrm>
            <a:custGeom>
              <a:rect b="b" l="l" r="r" t="t"/>
              <a:pathLst>
                <a:path extrusionOk="0" h="358" w="3168">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64"/>
            <p:cNvSpPr/>
            <p:nvPr/>
          </p:nvSpPr>
          <p:spPr>
            <a:xfrm>
              <a:off x="1444060" y="3638256"/>
              <a:ext cx="100917" cy="11404"/>
            </a:xfrm>
            <a:custGeom>
              <a:rect b="b" l="l" r="r" t="t"/>
              <a:pathLst>
                <a:path extrusionOk="0" h="358" w="3168">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64"/>
            <p:cNvSpPr/>
            <p:nvPr/>
          </p:nvSpPr>
          <p:spPr>
            <a:xfrm>
              <a:off x="1371622" y="3459454"/>
              <a:ext cx="70208" cy="57084"/>
            </a:xfrm>
            <a:custGeom>
              <a:rect b="b" l="l" r="r" t="t"/>
              <a:pathLst>
                <a:path extrusionOk="0" h="1792" w="2204">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64"/>
            <p:cNvSpPr/>
            <p:nvPr/>
          </p:nvSpPr>
          <p:spPr>
            <a:xfrm>
              <a:off x="1371622" y="3532434"/>
              <a:ext cx="70208" cy="56543"/>
            </a:xfrm>
            <a:custGeom>
              <a:rect b="b" l="l" r="r" t="t"/>
              <a:pathLst>
                <a:path extrusionOk="0" h="1775" w="2204">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64"/>
            <p:cNvSpPr/>
            <p:nvPr/>
          </p:nvSpPr>
          <p:spPr>
            <a:xfrm>
              <a:off x="1371622" y="3605254"/>
              <a:ext cx="70208" cy="55810"/>
            </a:xfrm>
            <a:custGeom>
              <a:rect b="b" l="l" r="r" t="t"/>
              <a:pathLst>
                <a:path extrusionOk="0" h="1752" w="2204">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6" name="Google Shape;9856;p64"/>
          <p:cNvGrpSpPr/>
          <p:nvPr/>
        </p:nvGrpSpPr>
        <p:grpSpPr>
          <a:xfrm>
            <a:off x="6664394" y="3346974"/>
            <a:ext cx="353113" cy="351998"/>
            <a:chOff x="6664394" y="3346974"/>
            <a:chExt cx="353113" cy="351998"/>
          </a:xfrm>
        </p:grpSpPr>
        <p:sp>
          <p:nvSpPr>
            <p:cNvPr id="9857" name="Google Shape;9857;p64"/>
            <p:cNvSpPr/>
            <p:nvPr/>
          </p:nvSpPr>
          <p:spPr>
            <a:xfrm>
              <a:off x="6788023" y="3450917"/>
              <a:ext cx="37207" cy="37175"/>
            </a:xfrm>
            <a:custGeom>
              <a:rect b="b" l="l" r="r" t="t"/>
              <a:pathLst>
                <a:path extrusionOk="0" h="1167" w="1168">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64"/>
            <p:cNvSpPr/>
            <p:nvPr/>
          </p:nvSpPr>
          <p:spPr>
            <a:xfrm>
              <a:off x="6874892" y="3495641"/>
              <a:ext cx="36824" cy="36824"/>
            </a:xfrm>
            <a:custGeom>
              <a:rect b="b" l="l" r="r" t="t"/>
              <a:pathLst>
                <a:path extrusionOk="0" h="1156" w="1156">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64"/>
            <p:cNvSpPr/>
            <p:nvPr/>
          </p:nvSpPr>
          <p:spPr>
            <a:xfrm>
              <a:off x="6780059" y="3538136"/>
              <a:ext cx="53134" cy="53134"/>
            </a:xfrm>
            <a:custGeom>
              <a:rect b="b" l="l" r="r" t="t"/>
              <a:pathLst>
                <a:path extrusionOk="0" h="1668" w="1668">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64"/>
            <p:cNvSpPr/>
            <p:nvPr/>
          </p:nvSpPr>
          <p:spPr>
            <a:xfrm>
              <a:off x="6664394" y="3346974"/>
              <a:ext cx="353113" cy="351998"/>
            </a:xfrm>
            <a:custGeom>
              <a:rect b="b" l="l" r="r" t="t"/>
              <a:pathLst>
                <a:path extrusionOk="0" h="11050" w="11085">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64"/>
            <p:cNvSpPr/>
            <p:nvPr/>
          </p:nvSpPr>
          <p:spPr>
            <a:xfrm>
              <a:off x="6938984" y="3622042"/>
              <a:ext cx="53899" cy="51605"/>
            </a:xfrm>
            <a:custGeom>
              <a:rect b="b" l="l" r="r" t="t"/>
              <a:pathLst>
                <a:path extrusionOk="0" h="1620" w="1692">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2" name="Google Shape;9862;p64"/>
          <p:cNvGrpSpPr/>
          <p:nvPr/>
        </p:nvGrpSpPr>
        <p:grpSpPr>
          <a:xfrm>
            <a:off x="849741" y="1959307"/>
            <a:ext cx="399398" cy="375443"/>
            <a:chOff x="849741" y="1959307"/>
            <a:chExt cx="399398" cy="375443"/>
          </a:xfrm>
        </p:grpSpPr>
        <p:sp>
          <p:nvSpPr>
            <p:cNvPr id="9863" name="Google Shape;9863;p64"/>
            <p:cNvSpPr/>
            <p:nvPr/>
          </p:nvSpPr>
          <p:spPr>
            <a:xfrm>
              <a:off x="849741" y="1959307"/>
              <a:ext cx="399398" cy="375443"/>
            </a:xfrm>
            <a:custGeom>
              <a:rect b="b" l="l" r="r" t="t"/>
              <a:pathLst>
                <a:path extrusionOk="0" h="11786" w="12538">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64"/>
            <p:cNvSpPr/>
            <p:nvPr/>
          </p:nvSpPr>
          <p:spPr>
            <a:xfrm>
              <a:off x="986654" y="2041588"/>
              <a:ext cx="180204" cy="177082"/>
            </a:xfrm>
            <a:custGeom>
              <a:rect b="b" l="l" r="r" t="t"/>
              <a:pathLst>
                <a:path extrusionOk="0" h="5559" w="5657">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5" name="Google Shape;9865;p64"/>
          <p:cNvGrpSpPr/>
          <p:nvPr/>
        </p:nvGrpSpPr>
        <p:grpSpPr>
          <a:xfrm>
            <a:off x="1284212" y="1963766"/>
            <a:ext cx="379489" cy="366046"/>
            <a:chOff x="1284212" y="1963766"/>
            <a:chExt cx="379489" cy="366046"/>
          </a:xfrm>
        </p:grpSpPr>
        <p:sp>
          <p:nvSpPr>
            <p:cNvPr id="9866" name="Google Shape;9866;p64"/>
            <p:cNvSpPr/>
            <p:nvPr/>
          </p:nvSpPr>
          <p:spPr>
            <a:xfrm>
              <a:off x="1436861" y="2112975"/>
              <a:ext cx="69444" cy="68902"/>
            </a:xfrm>
            <a:custGeom>
              <a:rect b="b" l="l" r="r" t="t"/>
              <a:pathLst>
                <a:path extrusionOk="0" h="2163" w="218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64"/>
            <p:cNvSpPr/>
            <p:nvPr/>
          </p:nvSpPr>
          <p:spPr>
            <a:xfrm>
              <a:off x="1284212" y="1963766"/>
              <a:ext cx="379489" cy="366046"/>
            </a:xfrm>
            <a:custGeom>
              <a:rect b="b" l="l" r="r" t="t"/>
              <a:pathLst>
                <a:path extrusionOk="0" h="11491" w="11913">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8" name="Google Shape;9868;p64"/>
          <p:cNvGrpSpPr/>
          <p:nvPr/>
        </p:nvGrpSpPr>
        <p:grpSpPr>
          <a:xfrm>
            <a:off x="3037766" y="1969564"/>
            <a:ext cx="370219" cy="354928"/>
            <a:chOff x="3037766" y="1969564"/>
            <a:chExt cx="370219" cy="354928"/>
          </a:xfrm>
        </p:grpSpPr>
        <p:sp>
          <p:nvSpPr>
            <p:cNvPr id="9869" name="Google Shape;9869;p64"/>
            <p:cNvSpPr/>
            <p:nvPr/>
          </p:nvSpPr>
          <p:spPr>
            <a:xfrm>
              <a:off x="3037766" y="1969564"/>
              <a:ext cx="370219" cy="354928"/>
            </a:xfrm>
            <a:custGeom>
              <a:rect b="b" l="l" r="r" t="t"/>
              <a:pathLst>
                <a:path extrusionOk="0" h="11142" w="11622">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64"/>
            <p:cNvSpPr/>
            <p:nvPr/>
          </p:nvSpPr>
          <p:spPr>
            <a:xfrm>
              <a:off x="3081757" y="2197136"/>
              <a:ext cx="11436" cy="10448"/>
            </a:xfrm>
            <a:custGeom>
              <a:rect b="b" l="l" r="r" t="t"/>
              <a:pathLst>
                <a:path extrusionOk="0" h="328" w="359">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64"/>
            <p:cNvSpPr/>
            <p:nvPr/>
          </p:nvSpPr>
          <p:spPr>
            <a:xfrm>
              <a:off x="3081375" y="2168689"/>
              <a:ext cx="11436" cy="10448"/>
            </a:xfrm>
            <a:custGeom>
              <a:rect b="b" l="l" r="r" t="t"/>
              <a:pathLst>
                <a:path extrusionOk="0" h="328" w="359">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64"/>
            <p:cNvSpPr/>
            <p:nvPr/>
          </p:nvSpPr>
          <p:spPr>
            <a:xfrm>
              <a:off x="3298340" y="2210770"/>
              <a:ext cx="11404" cy="10480"/>
            </a:xfrm>
            <a:custGeom>
              <a:rect b="b" l="l" r="r" t="t"/>
              <a:pathLst>
                <a:path extrusionOk="0" h="329" w="358">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3" name="Google Shape;9873;p64"/>
          <p:cNvGrpSpPr/>
          <p:nvPr/>
        </p:nvGrpSpPr>
        <p:grpSpPr>
          <a:xfrm>
            <a:off x="3982553" y="1971730"/>
            <a:ext cx="304566" cy="350501"/>
            <a:chOff x="3982553" y="1971730"/>
            <a:chExt cx="304566" cy="350501"/>
          </a:xfrm>
        </p:grpSpPr>
        <p:sp>
          <p:nvSpPr>
            <p:cNvPr id="9874" name="Google Shape;9874;p64"/>
            <p:cNvSpPr/>
            <p:nvPr/>
          </p:nvSpPr>
          <p:spPr>
            <a:xfrm>
              <a:off x="4037535" y="2176558"/>
              <a:ext cx="196513" cy="145673"/>
            </a:xfrm>
            <a:custGeom>
              <a:rect b="b" l="l" r="r" t="t"/>
              <a:pathLst>
                <a:path extrusionOk="0" h="4573" w="6169">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64"/>
            <p:cNvSpPr/>
            <p:nvPr/>
          </p:nvSpPr>
          <p:spPr>
            <a:xfrm>
              <a:off x="3982553" y="1971730"/>
              <a:ext cx="304566" cy="272360"/>
            </a:xfrm>
            <a:custGeom>
              <a:rect b="b" l="l" r="r" t="t"/>
              <a:pathLst>
                <a:path extrusionOk="0" h="8550" w="9561">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6" name="Google Shape;9876;p64"/>
          <p:cNvGrpSpPr/>
          <p:nvPr/>
        </p:nvGrpSpPr>
        <p:grpSpPr>
          <a:xfrm>
            <a:off x="2567841" y="1994124"/>
            <a:ext cx="399812" cy="306477"/>
            <a:chOff x="2567841" y="1994124"/>
            <a:chExt cx="399812" cy="306477"/>
          </a:xfrm>
        </p:grpSpPr>
        <p:sp>
          <p:nvSpPr>
            <p:cNvPr id="9877" name="Google Shape;9877;p64"/>
            <p:cNvSpPr/>
            <p:nvPr/>
          </p:nvSpPr>
          <p:spPr>
            <a:xfrm>
              <a:off x="2567841" y="1994124"/>
              <a:ext cx="399812" cy="306477"/>
            </a:xfrm>
            <a:custGeom>
              <a:rect b="b" l="l" r="r" t="t"/>
              <a:pathLst>
                <a:path extrusionOk="0" h="9621" w="12551">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64"/>
            <p:cNvSpPr/>
            <p:nvPr/>
          </p:nvSpPr>
          <p:spPr>
            <a:xfrm>
              <a:off x="2623237" y="2113963"/>
              <a:ext cx="287523" cy="77025"/>
            </a:xfrm>
            <a:custGeom>
              <a:rect b="b" l="l" r="r" t="t"/>
              <a:pathLst>
                <a:path extrusionOk="0" h="2418" w="9026">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64"/>
            <p:cNvSpPr/>
            <p:nvPr/>
          </p:nvSpPr>
          <p:spPr>
            <a:xfrm>
              <a:off x="2623237" y="2017251"/>
              <a:ext cx="287523" cy="77025"/>
            </a:xfrm>
            <a:custGeom>
              <a:rect b="b" l="l" r="r" t="t"/>
              <a:pathLst>
                <a:path extrusionOk="0" h="2418" w="9026">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0" name="Google Shape;9880;p64"/>
          <p:cNvGrpSpPr/>
          <p:nvPr/>
        </p:nvGrpSpPr>
        <p:grpSpPr>
          <a:xfrm>
            <a:off x="2212084" y="1960358"/>
            <a:ext cx="324698" cy="372863"/>
            <a:chOff x="2212084" y="1960358"/>
            <a:chExt cx="324698" cy="372863"/>
          </a:xfrm>
        </p:grpSpPr>
        <p:sp>
          <p:nvSpPr>
            <p:cNvPr id="9881" name="Google Shape;9881;p64"/>
            <p:cNvSpPr/>
            <p:nvPr/>
          </p:nvSpPr>
          <p:spPr>
            <a:xfrm>
              <a:off x="2291371" y="2128011"/>
              <a:ext cx="166888" cy="166888"/>
            </a:xfrm>
            <a:custGeom>
              <a:rect b="b" l="l" r="r" t="t"/>
              <a:pathLst>
                <a:path extrusionOk="0" h="5239" w="5239">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64"/>
            <p:cNvSpPr/>
            <p:nvPr/>
          </p:nvSpPr>
          <p:spPr>
            <a:xfrm>
              <a:off x="2212084" y="1960358"/>
              <a:ext cx="324698" cy="372863"/>
            </a:xfrm>
            <a:custGeom>
              <a:rect b="b" l="l" r="r" t="t"/>
              <a:pathLst>
                <a:path extrusionOk="0" h="11705" w="10193">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64"/>
            <p:cNvSpPr/>
            <p:nvPr/>
          </p:nvSpPr>
          <p:spPr>
            <a:xfrm>
              <a:off x="2319435" y="2157190"/>
              <a:ext cx="108880" cy="103210"/>
            </a:xfrm>
            <a:custGeom>
              <a:rect b="b" l="l" r="r" t="t"/>
              <a:pathLst>
                <a:path extrusionOk="0" h="3240" w="3418">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4" name="Google Shape;9884;p64"/>
          <p:cNvGrpSpPr/>
          <p:nvPr/>
        </p:nvGrpSpPr>
        <p:grpSpPr>
          <a:xfrm>
            <a:off x="1805901" y="1960358"/>
            <a:ext cx="284847" cy="373627"/>
            <a:chOff x="1805901" y="1960358"/>
            <a:chExt cx="284847" cy="373627"/>
          </a:xfrm>
        </p:grpSpPr>
        <p:sp>
          <p:nvSpPr>
            <p:cNvPr id="9885" name="Google Shape;9885;p64"/>
            <p:cNvSpPr/>
            <p:nvPr/>
          </p:nvSpPr>
          <p:spPr>
            <a:xfrm>
              <a:off x="1805901" y="1960358"/>
              <a:ext cx="284847" cy="373627"/>
            </a:xfrm>
            <a:custGeom>
              <a:rect b="b" l="l" r="r" t="t"/>
              <a:pathLst>
                <a:path extrusionOk="0" h="11729" w="8942">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64"/>
            <p:cNvSpPr/>
            <p:nvPr/>
          </p:nvSpPr>
          <p:spPr>
            <a:xfrm>
              <a:off x="1841929" y="2295249"/>
              <a:ext cx="165773" cy="13315"/>
            </a:xfrm>
            <a:custGeom>
              <a:rect b="b" l="l" r="r" t="t"/>
              <a:pathLst>
                <a:path extrusionOk="0" h="418" w="5204">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87" name="Google Shape;9887;p64"/>
          <p:cNvSpPr/>
          <p:nvPr/>
        </p:nvSpPr>
        <p:spPr>
          <a:xfrm>
            <a:off x="3505429" y="1980076"/>
            <a:ext cx="342505" cy="334191"/>
          </a:xfrm>
          <a:custGeom>
            <a:rect b="b" l="l" r="r" t="t"/>
            <a:pathLst>
              <a:path extrusionOk="0" h="10491" w="10752">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64"/>
          <p:cNvSpPr/>
          <p:nvPr/>
        </p:nvSpPr>
        <p:spPr>
          <a:xfrm>
            <a:off x="7100552" y="1984249"/>
            <a:ext cx="368690" cy="334541"/>
          </a:xfrm>
          <a:custGeom>
            <a:rect b="b" l="l" r="r" t="t"/>
            <a:pathLst>
              <a:path extrusionOk="0" h="10502" w="11574">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64"/>
          <p:cNvSpPr/>
          <p:nvPr/>
        </p:nvSpPr>
        <p:spPr>
          <a:xfrm>
            <a:off x="7955445" y="2011198"/>
            <a:ext cx="383088" cy="286472"/>
          </a:xfrm>
          <a:custGeom>
            <a:rect b="b" l="l" r="r" t="t"/>
            <a:pathLst>
              <a:path extrusionOk="0" h="8993" w="12026">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90" name="Google Shape;9890;p64"/>
          <p:cNvGrpSpPr/>
          <p:nvPr/>
        </p:nvGrpSpPr>
        <p:grpSpPr>
          <a:xfrm>
            <a:off x="6656812" y="2029388"/>
            <a:ext cx="368690" cy="245793"/>
            <a:chOff x="6656812" y="2029388"/>
            <a:chExt cx="368690" cy="245793"/>
          </a:xfrm>
        </p:grpSpPr>
        <p:sp>
          <p:nvSpPr>
            <p:cNvPr id="9891" name="Google Shape;9891;p64"/>
            <p:cNvSpPr/>
            <p:nvPr/>
          </p:nvSpPr>
          <p:spPr>
            <a:xfrm>
              <a:off x="6915475" y="2164007"/>
              <a:ext cx="73967" cy="73999"/>
            </a:xfrm>
            <a:custGeom>
              <a:rect b="b" l="l" r="r" t="t"/>
              <a:pathLst>
                <a:path extrusionOk="0" h="2323" w="2322">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64"/>
            <p:cNvSpPr/>
            <p:nvPr/>
          </p:nvSpPr>
          <p:spPr>
            <a:xfrm>
              <a:off x="6901427" y="2057070"/>
              <a:ext cx="51605" cy="31154"/>
            </a:xfrm>
            <a:custGeom>
              <a:rect b="b" l="l" r="r" t="t"/>
              <a:pathLst>
                <a:path extrusionOk="0" h="978" w="162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64"/>
            <p:cNvSpPr/>
            <p:nvPr/>
          </p:nvSpPr>
          <p:spPr>
            <a:xfrm>
              <a:off x="6901809" y="2091983"/>
              <a:ext cx="51605" cy="30358"/>
            </a:xfrm>
            <a:custGeom>
              <a:rect b="b" l="l" r="r" t="t"/>
              <a:pathLst>
                <a:path extrusionOk="0" h="953" w="162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64"/>
            <p:cNvSpPr/>
            <p:nvPr/>
          </p:nvSpPr>
          <p:spPr>
            <a:xfrm>
              <a:off x="6901809" y="2126099"/>
              <a:ext cx="51605" cy="30772"/>
            </a:xfrm>
            <a:custGeom>
              <a:rect b="b" l="l" r="r" t="t"/>
              <a:pathLst>
                <a:path extrusionOk="0" h="966" w="162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64"/>
            <p:cNvSpPr/>
            <p:nvPr/>
          </p:nvSpPr>
          <p:spPr>
            <a:xfrm>
              <a:off x="6959849" y="2057452"/>
              <a:ext cx="43641" cy="99419"/>
            </a:xfrm>
            <a:custGeom>
              <a:rect b="b" l="l" r="r" t="t"/>
              <a:pathLst>
                <a:path extrusionOk="0" h="3121" w="137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64"/>
            <p:cNvSpPr/>
            <p:nvPr/>
          </p:nvSpPr>
          <p:spPr>
            <a:xfrm>
              <a:off x="6835805" y="2075291"/>
              <a:ext cx="29243" cy="10257"/>
            </a:xfrm>
            <a:custGeom>
              <a:rect b="b" l="l" r="r" t="t"/>
              <a:pathLst>
                <a:path extrusionOk="0" h="322" w="918">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64"/>
            <p:cNvSpPr/>
            <p:nvPr/>
          </p:nvSpPr>
          <p:spPr>
            <a:xfrm>
              <a:off x="6700422" y="2074908"/>
              <a:ext cx="11022" cy="10257"/>
            </a:xfrm>
            <a:custGeom>
              <a:rect b="b" l="l" r="r" t="t"/>
              <a:pathLst>
                <a:path extrusionOk="0" h="322" w="346">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64"/>
            <p:cNvSpPr/>
            <p:nvPr/>
          </p:nvSpPr>
          <p:spPr>
            <a:xfrm>
              <a:off x="6706092" y="2098417"/>
              <a:ext cx="151375" cy="89162"/>
            </a:xfrm>
            <a:custGeom>
              <a:rect b="b" l="l" r="r" t="t"/>
              <a:pathLst>
                <a:path extrusionOk="0" h="2799" w="4752">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64"/>
            <p:cNvSpPr/>
            <p:nvPr/>
          </p:nvSpPr>
          <p:spPr>
            <a:xfrm>
              <a:off x="6656812" y="2029388"/>
              <a:ext cx="368690" cy="245793"/>
            </a:xfrm>
            <a:custGeom>
              <a:rect b="b" l="l" r="r" t="t"/>
              <a:pathLst>
                <a:path extrusionOk="0" h="7716" w="11574">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64"/>
            <p:cNvSpPr/>
            <p:nvPr/>
          </p:nvSpPr>
          <p:spPr>
            <a:xfrm>
              <a:off x="6681818" y="2057070"/>
              <a:ext cx="199540" cy="172622"/>
            </a:xfrm>
            <a:custGeom>
              <a:rect b="b" l="l" r="r" t="t"/>
              <a:pathLst>
                <a:path extrusionOk="0" h="5419" w="6264">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1" name="Google Shape;9901;p64"/>
          <p:cNvGrpSpPr/>
          <p:nvPr/>
        </p:nvGrpSpPr>
        <p:grpSpPr>
          <a:xfrm>
            <a:off x="4869651" y="2012218"/>
            <a:ext cx="376654" cy="281566"/>
            <a:chOff x="4869651" y="2012218"/>
            <a:chExt cx="376654" cy="281566"/>
          </a:xfrm>
        </p:grpSpPr>
        <p:sp>
          <p:nvSpPr>
            <p:cNvPr id="9902" name="Google Shape;9902;p64"/>
            <p:cNvSpPr/>
            <p:nvPr/>
          </p:nvSpPr>
          <p:spPr>
            <a:xfrm>
              <a:off x="4869651" y="2012218"/>
              <a:ext cx="376654" cy="281566"/>
            </a:xfrm>
            <a:custGeom>
              <a:rect b="b" l="l" r="r" t="t"/>
              <a:pathLst>
                <a:path extrusionOk="0" h="8839" w="11824">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64"/>
            <p:cNvSpPr/>
            <p:nvPr/>
          </p:nvSpPr>
          <p:spPr>
            <a:xfrm>
              <a:off x="5073332" y="2140402"/>
              <a:ext cx="44788" cy="20260"/>
            </a:xfrm>
            <a:custGeom>
              <a:rect b="b" l="l" r="r" t="t"/>
              <a:pathLst>
                <a:path extrusionOk="0" h="636" w="1406">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64"/>
            <p:cNvSpPr/>
            <p:nvPr/>
          </p:nvSpPr>
          <p:spPr>
            <a:xfrm>
              <a:off x="5048294" y="2037988"/>
              <a:ext cx="73617" cy="43705"/>
            </a:xfrm>
            <a:custGeom>
              <a:rect b="b" l="l" r="r" t="t"/>
              <a:pathLst>
                <a:path extrusionOk="0" h="1372" w="2311">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64"/>
            <p:cNvSpPr/>
            <p:nvPr/>
          </p:nvSpPr>
          <p:spPr>
            <a:xfrm>
              <a:off x="5026314" y="2238484"/>
              <a:ext cx="59187" cy="30645"/>
            </a:xfrm>
            <a:custGeom>
              <a:rect b="b" l="l" r="r" t="t"/>
              <a:pathLst>
                <a:path extrusionOk="0" h="962" w="1858">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6" name="Google Shape;9906;p64"/>
          <p:cNvGrpSpPr/>
          <p:nvPr/>
        </p:nvGrpSpPr>
        <p:grpSpPr>
          <a:xfrm>
            <a:off x="5306224" y="2012313"/>
            <a:ext cx="367925" cy="281694"/>
            <a:chOff x="5306224" y="2012313"/>
            <a:chExt cx="367925" cy="281694"/>
          </a:xfrm>
        </p:grpSpPr>
        <p:sp>
          <p:nvSpPr>
            <p:cNvPr id="9907" name="Google Shape;9907;p64"/>
            <p:cNvSpPr/>
            <p:nvPr/>
          </p:nvSpPr>
          <p:spPr>
            <a:xfrm>
              <a:off x="5483720" y="2123073"/>
              <a:ext cx="47814" cy="73617"/>
            </a:xfrm>
            <a:custGeom>
              <a:rect b="b" l="l" r="r" t="t"/>
              <a:pathLst>
                <a:path extrusionOk="0" h="2311" w="1501">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64"/>
            <p:cNvSpPr/>
            <p:nvPr/>
          </p:nvSpPr>
          <p:spPr>
            <a:xfrm>
              <a:off x="5306224" y="2012313"/>
              <a:ext cx="367925" cy="281694"/>
            </a:xfrm>
            <a:custGeom>
              <a:rect b="b" l="l" r="r" t="t"/>
              <a:pathLst>
                <a:path extrusionOk="0" h="8843" w="1155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09" name="Google Shape;9909;p64"/>
          <p:cNvSpPr/>
          <p:nvPr/>
        </p:nvSpPr>
        <p:spPr>
          <a:xfrm>
            <a:off x="5754137" y="2005815"/>
            <a:ext cx="370569" cy="293958"/>
          </a:xfrm>
          <a:custGeom>
            <a:rect b="b" l="l" r="r" t="t"/>
            <a:pathLst>
              <a:path extrusionOk="0" h="9228" w="11633">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10" name="Google Shape;9910;p64"/>
          <p:cNvGrpSpPr/>
          <p:nvPr/>
        </p:nvGrpSpPr>
        <p:grpSpPr>
          <a:xfrm>
            <a:off x="6195998" y="1983102"/>
            <a:ext cx="368308" cy="338746"/>
            <a:chOff x="6195998" y="1983102"/>
            <a:chExt cx="368308" cy="338746"/>
          </a:xfrm>
        </p:grpSpPr>
        <p:sp>
          <p:nvSpPr>
            <p:cNvPr id="9911" name="Google Shape;9911;p64"/>
            <p:cNvSpPr/>
            <p:nvPr/>
          </p:nvSpPr>
          <p:spPr>
            <a:xfrm>
              <a:off x="6267289" y="2161012"/>
              <a:ext cx="67533" cy="67150"/>
            </a:xfrm>
            <a:custGeom>
              <a:rect b="b" l="l" r="r" t="t"/>
              <a:pathLst>
                <a:path extrusionOk="0" h="2108" w="212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64"/>
            <p:cNvSpPr/>
            <p:nvPr/>
          </p:nvSpPr>
          <p:spPr>
            <a:xfrm>
              <a:off x="6235052" y="2128393"/>
              <a:ext cx="132007" cy="131625"/>
            </a:xfrm>
            <a:custGeom>
              <a:rect b="b" l="l" r="r" t="t"/>
              <a:pathLst>
                <a:path extrusionOk="0" h="4132" w="4144">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64"/>
            <p:cNvSpPr/>
            <p:nvPr/>
          </p:nvSpPr>
          <p:spPr>
            <a:xfrm>
              <a:off x="6195998" y="1983102"/>
              <a:ext cx="368308" cy="338746"/>
            </a:xfrm>
            <a:custGeom>
              <a:rect b="b" l="l" r="r" t="t"/>
              <a:pathLst>
                <a:path extrusionOk="0" h="10634" w="11562">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4" name="Google Shape;9914;p64"/>
          <p:cNvGrpSpPr/>
          <p:nvPr/>
        </p:nvGrpSpPr>
        <p:grpSpPr>
          <a:xfrm>
            <a:off x="7542031" y="2011835"/>
            <a:ext cx="369072" cy="280037"/>
            <a:chOff x="7542031" y="2011835"/>
            <a:chExt cx="369072" cy="280037"/>
          </a:xfrm>
        </p:grpSpPr>
        <p:sp>
          <p:nvSpPr>
            <p:cNvPr id="9915" name="Google Shape;9915;p64"/>
            <p:cNvSpPr/>
            <p:nvPr/>
          </p:nvSpPr>
          <p:spPr>
            <a:xfrm>
              <a:off x="7542413" y="2281615"/>
              <a:ext cx="368308" cy="10257"/>
            </a:xfrm>
            <a:custGeom>
              <a:rect b="b" l="l" r="r" t="t"/>
              <a:pathLst>
                <a:path extrusionOk="0" h="322" w="11562">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64"/>
            <p:cNvSpPr/>
            <p:nvPr/>
          </p:nvSpPr>
          <p:spPr>
            <a:xfrm>
              <a:off x="7542031" y="2117753"/>
              <a:ext cx="369072" cy="108753"/>
            </a:xfrm>
            <a:custGeom>
              <a:rect b="b" l="l" r="r" t="t"/>
              <a:pathLst>
                <a:path extrusionOk="0" h="3414" w="11586">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64"/>
            <p:cNvSpPr/>
            <p:nvPr/>
          </p:nvSpPr>
          <p:spPr>
            <a:xfrm>
              <a:off x="7636099" y="2216376"/>
              <a:ext cx="18986" cy="18986"/>
            </a:xfrm>
            <a:custGeom>
              <a:rect b="b" l="l" r="r" t="t"/>
              <a:pathLst>
                <a:path extrusionOk="0" h="596" w="596">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64"/>
            <p:cNvSpPr/>
            <p:nvPr/>
          </p:nvSpPr>
          <p:spPr>
            <a:xfrm>
              <a:off x="7559105" y="2240268"/>
              <a:ext cx="18986" cy="18986"/>
            </a:xfrm>
            <a:custGeom>
              <a:rect b="b" l="l" r="r" t="t"/>
              <a:pathLst>
                <a:path extrusionOk="0" h="596" w="596">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64"/>
            <p:cNvSpPr/>
            <p:nvPr/>
          </p:nvSpPr>
          <p:spPr>
            <a:xfrm>
              <a:off x="7582614" y="2194365"/>
              <a:ext cx="18986" cy="19017"/>
            </a:xfrm>
            <a:custGeom>
              <a:rect b="b" l="l" r="r" t="t"/>
              <a:pathLst>
                <a:path extrusionOk="0" h="597" w="596">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64"/>
            <p:cNvSpPr/>
            <p:nvPr/>
          </p:nvSpPr>
          <p:spPr>
            <a:xfrm>
              <a:off x="7798400" y="2216376"/>
              <a:ext cx="19017" cy="18986"/>
            </a:xfrm>
            <a:custGeom>
              <a:rect b="b" l="l" r="r" t="t"/>
              <a:pathLst>
                <a:path extrusionOk="0" h="596" w="597">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64"/>
            <p:cNvSpPr/>
            <p:nvPr/>
          </p:nvSpPr>
          <p:spPr>
            <a:xfrm>
              <a:off x="7875043" y="2240268"/>
              <a:ext cx="18986" cy="18986"/>
            </a:xfrm>
            <a:custGeom>
              <a:rect b="b" l="l" r="r" t="t"/>
              <a:pathLst>
                <a:path extrusionOk="0" h="596" w="596">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64"/>
            <p:cNvSpPr/>
            <p:nvPr/>
          </p:nvSpPr>
          <p:spPr>
            <a:xfrm>
              <a:off x="7851502" y="2194365"/>
              <a:ext cx="19017" cy="19017"/>
            </a:xfrm>
            <a:custGeom>
              <a:rect b="b" l="l" r="r" t="t"/>
              <a:pathLst>
                <a:path extrusionOk="0" h="597" w="597">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64"/>
            <p:cNvSpPr/>
            <p:nvPr/>
          </p:nvSpPr>
          <p:spPr>
            <a:xfrm>
              <a:off x="7680090" y="2011835"/>
              <a:ext cx="106205" cy="189028"/>
            </a:xfrm>
            <a:custGeom>
              <a:rect b="b" l="l" r="r" t="t"/>
              <a:pathLst>
                <a:path extrusionOk="0" h="5934" w="3334">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4" name="Google Shape;9924;p64"/>
          <p:cNvGrpSpPr/>
          <p:nvPr/>
        </p:nvGrpSpPr>
        <p:grpSpPr>
          <a:xfrm>
            <a:off x="8010427" y="3348503"/>
            <a:ext cx="278795" cy="351615"/>
            <a:chOff x="8010427" y="3348503"/>
            <a:chExt cx="278795" cy="351615"/>
          </a:xfrm>
        </p:grpSpPr>
        <p:sp>
          <p:nvSpPr>
            <p:cNvPr id="9925" name="Google Shape;9925;p64"/>
            <p:cNvSpPr/>
            <p:nvPr/>
          </p:nvSpPr>
          <p:spPr>
            <a:xfrm>
              <a:off x="8010427" y="3348503"/>
              <a:ext cx="278795" cy="351615"/>
            </a:xfrm>
            <a:custGeom>
              <a:rect b="b" l="l" r="r" t="t"/>
              <a:pathLst>
                <a:path extrusionOk="0" h="11038" w="8752">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64"/>
            <p:cNvSpPr/>
            <p:nvPr/>
          </p:nvSpPr>
          <p:spPr>
            <a:xfrm>
              <a:off x="8078692" y="3438653"/>
              <a:ext cx="142264" cy="100216"/>
            </a:xfrm>
            <a:custGeom>
              <a:rect b="b" l="l" r="r" t="t"/>
              <a:pathLst>
                <a:path extrusionOk="0" h="3146" w="4466">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64"/>
            <p:cNvSpPr/>
            <p:nvPr/>
          </p:nvSpPr>
          <p:spPr>
            <a:xfrm>
              <a:off x="8079074" y="3574928"/>
              <a:ext cx="141882" cy="10257"/>
            </a:xfrm>
            <a:custGeom>
              <a:rect b="b" l="l" r="r" t="t"/>
              <a:pathLst>
                <a:path extrusionOk="0" h="322" w="4454">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64"/>
            <p:cNvSpPr/>
            <p:nvPr/>
          </p:nvSpPr>
          <p:spPr>
            <a:xfrm>
              <a:off x="8079074" y="3619685"/>
              <a:ext cx="141882" cy="10640"/>
            </a:xfrm>
            <a:custGeom>
              <a:rect b="b" l="l" r="r" t="t"/>
              <a:pathLst>
                <a:path extrusionOk="0" h="334" w="4454">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29" name="Google Shape;9929;p64"/>
          <p:cNvSpPr/>
          <p:nvPr/>
        </p:nvSpPr>
        <p:spPr>
          <a:xfrm>
            <a:off x="7615138" y="3348917"/>
            <a:ext cx="223304" cy="351201"/>
          </a:xfrm>
          <a:custGeom>
            <a:rect b="b" l="l" r="r" t="t"/>
            <a:pathLst>
              <a:path extrusionOk="0" h="11025" w="701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30" name="Google Shape;9930;p64"/>
          <p:cNvGrpSpPr/>
          <p:nvPr/>
        </p:nvGrpSpPr>
        <p:grpSpPr>
          <a:xfrm>
            <a:off x="7141900" y="3349204"/>
            <a:ext cx="281057" cy="351010"/>
            <a:chOff x="7141900" y="3349204"/>
            <a:chExt cx="281057" cy="351010"/>
          </a:xfrm>
        </p:grpSpPr>
        <p:sp>
          <p:nvSpPr>
            <p:cNvPr id="9931" name="Google Shape;9931;p64"/>
            <p:cNvSpPr/>
            <p:nvPr/>
          </p:nvSpPr>
          <p:spPr>
            <a:xfrm>
              <a:off x="7191944" y="3636186"/>
              <a:ext cx="66418" cy="37111"/>
            </a:xfrm>
            <a:custGeom>
              <a:rect b="b" l="l" r="r" t="t"/>
              <a:pathLst>
                <a:path extrusionOk="0" h="1165" w="2085">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64"/>
            <p:cNvSpPr/>
            <p:nvPr/>
          </p:nvSpPr>
          <p:spPr>
            <a:xfrm>
              <a:off x="7311432" y="3636886"/>
              <a:ext cx="66386" cy="36538"/>
            </a:xfrm>
            <a:custGeom>
              <a:rect b="b" l="l" r="r" t="t"/>
              <a:pathLst>
                <a:path extrusionOk="0" h="1147" w="2084">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64"/>
            <p:cNvSpPr/>
            <p:nvPr/>
          </p:nvSpPr>
          <p:spPr>
            <a:xfrm>
              <a:off x="7141900" y="3349204"/>
              <a:ext cx="281057" cy="351010"/>
            </a:xfrm>
            <a:custGeom>
              <a:rect b="b" l="l" r="r" t="t"/>
              <a:pathLst>
                <a:path extrusionOk="0" h="11019" w="8823">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4" name="Google Shape;9934;p64"/>
          <p:cNvGrpSpPr/>
          <p:nvPr/>
        </p:nvGrpSpPr>
        <p:grpSpPr>
          <a:xfrm>
            <a:off x="5314188" y="3350032"/>
            <a:ext cx="363752" cy="353113"/>
            <a:chOff x="5314188" y="3350032"/>
            <a:chExt cx="363752" cy="353113"/>
          </a:xfrm>
        </p:grpSpPr>
        <p:sp>
          <p:nvSpPr>
            <p:cNvPr id="9935" name="Google Shape;9935;p64"/>
            <p:cNvSpPr/>
            <p:nvPr/>
          </p:nvSpPr>
          <p:spPr>
            <a:xfrm>
              <a:off x="5314188" y="3350032"/>
              <a:ext cx="363752" cy="353113"/>
            </a:xfrm>
            <a:custGeom>
              <a:rect b="b" l="l" r="r" t="t"/>
              <a:pathLst>
                <a:path extrusionOk="0" h="11085" w="11419">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64"/>
            <p:cNvSpPr/>
            <p:nvPr/>
          </p:nvSpPr>
          <p:spPr>
            <a:xfrm>
              <a:off x="5615313" y="3481243"/>
              <a:ext cx="10289" cy="26567"/>
            </a:xfrm>
            <a:custGeom>
              <a:rect b="b" l="l" r="r" t="t"/>
              <a:pathLst>
                <a:path extrusionOk="0" h="834" w="323">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7" name="Google Shape;9937;p64"/>
          <p:cNvGrpSpPr/>
          <p:nvPr/>
        </p:nvGrpSpPr>
        <p:grpSpPr>
          <a:xfrm>
            <a:off x="6203579" y="3348981"/>
            <a:ext cx="351615" cy="350373"/>
            <a:chOff x="6203579" y="3348981"/>
            <a:chExt cx="351615" cy="350373"/>
          </a:xfrm>
        </p:grpSpPr>
        <p:sp>
          <p:nvSpPr>
            <p:cNvPr id="9938" name="Google Shape;9938;p64"/>
            <p:cNvSpPr/>
            <p:nvPr/>
          </p:nvSpPr>
          <p:spPr>
            <a:xfrm>
              <a:off x="6377667" y="3404249"/>
              <a:ext cx="93686" cy="58072"/>
            </a:xfrm>
            <a:custGeom>
              <a:rect b="b" l="l" r="r" t="t"/>
              <a:pathLst>
                <a:path extrusionOk="0" h="1823" w="2941">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64"/>
            <p:cNvSpPr/>
            <p:nvPr/>
          </p:nvSpPr>
          <p:spPr>
            <a:xfrm>
              <a:off x="6260090" y="3449611"/>
              <a:ext cx="76643" cy="44947"/>
            </a:xfrm>
            <a:custGeom>
              <a:rect b="b" l="l" r="r" t="t"/>
              <a:pathLst>
                <a:path extrusionOk="0" h="1411" w="2406">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64"/>
            <p:cNvSpPr/>
            <p:nvPr/>
          </p:nvSpPr>
          <p:spPr>
            <a:xfrm>
              <a:off x="6415574" y="3498349"/>
              <a:ext cx="49343" cy="21598"/>
            </a:xfrm>
            <a:custGeom>
              <a:rect b="b" l="l" r="r" t="t"/>
              <a:pathLst>
                <a:path extrusionOk="0" h="678" w="1549">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64"/>
            <p:cNvSpPr/>
            <p:nvPr/>
          </p:nvSpPr>
          <p:spPr>
            <a:xfrm>
              <a:off x="6344283" y="3473247"/>
              <a:ext cx="41380" cy="32301"/>
            </a:xfrm>
            <a:custGeom>
              <a:rect b="b" l="l" r="r" t="t"/>
              <a:pathLst>
                <a:path extrusionOk="0" h="1014" w="1299">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64"/>
            <p:cNvSpPr/>
            <p:nvPr/>
          </p:nvSpPr>
          <p:spPr>
            <a:xfrm>
              <a:off x="6203579" y="3348981"/>
              <a:ext cx="351615" cy="350373"/>
            </a:xfrm>
            <a:custGeom>
              <a:rect b="b" l="l" r="r" t="t"/>
              <a:pathLst>
                <a:path extrusionOk="0" h="10999" w="11038">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3" name="Google Shape;9943;p64"/>
          <p:cNvGrpSpPr/>
          <p:nvPr/>
        </p:nvGrpSpPr>
        <p:grpSpPr>
          <a:xfrm>
            <a:off x="5829984" y="3350032"/>
            <a:ext cx="220755" cy="352348"/>
            <a:chOff x="5829984" y="3350032"/>
            <a:chExt cx="220755" cy="352348"/>
          </a:xfrm>
        </p:grpSpPr>
        <p:sp>
          <p:nvSpPr>
            <p:cNvPr id="9944" name="Google Shape;9944;p64"/>
            <p:cNvSpPr/>
            <p:nvPr/>
          </p:nvSpPr>
          <p:spPr>
            <a:xfrm>
              <a:off x="5829984" y="3350032"/>
              <a:ext cx="220755" cy="352348"/>
            </a:xfrm>
            <a:custGeom>
              <a:rect b="b" l="l" r="r" t="t"/>
              <a:pathLst>
                <a:path extrusionOk="0" h="11061" w="693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64"/>
            <p:cNvSpPr/>
            <p:nvPr/>
          </p:nvSpPr>
          <p:spPr>
            <a:xfrm>
              <a:off x="5912297" y="3541927"/>
              <a:ext cx="56160" cy="56160"/>
            </a:xfrm>
            <a:custGeom>
              <a:rect b="b" l="l" r="r" t="t"/>
              <a:pathLst>
                <a:path extrusionOk="0" h="1763" w="1763">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64"/>
            <p:cNvSpPr/>
            <p:nvPr/>
          </p:nvSpPr>
          <p:spPr>
            <a:xfrm>
              <a:off x="5885730" y="3515391"/>
              <a:ext cx="109263" cy="109263"/>
            </a:xfrm>
            <a:custGeom>
              <a:rect b="b" l="l" r="r" t="t"/>
              <a:pathLst>
                <a:path extrusionOk="0" h="3430" w="343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64"/>
            <p:cNvSpPr/>
            <p:nvPr/>
          </p:nvSpPr>
          <p:spPr>
            <a:xfrm>
              <a:off x="5862986" y="3476305"/>
              <a:ext cx="154783" cy="188167"/>
            </a:xfrm>
            <a:custGeom>
              <a:rect b="b" l="l" r="r" t="t"/>
              <a:pathLst>
                <a:path extrusionOk="0" h="5907" w="4859">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8" name="Google Shape;9948;p64"/>
          <p:cNvGrpSpPr/>
          <p:nvPr/>
        </p:nvGrpSpPr>
        <p:grpSpPr>
          <a:xfrm>
            <a:off x="4882170" y="3349841"/>
            <a:ext cx="358464" cy="352316"/>
            <a:chOff x="4882170" y="3349841"/>
            <a:chExt cx="358464" cy="352316"/>
          </a:xfrm>
        </p:grpSpPr>
        <p:sp>
          <p:nvSpPr>
            <p:cNvPr id="9949" name="Google Shape;9949;p64"/>
            <p:cNvSpPr/>
            <p:nvPr/>
          </p:nvSpPr>
          <p:spPr>
            <a:xfrm>
              <a:off x="5024403" y="3395521"/>
              <a:ext cx="174119" cy="166156"/>
            </a:xfrm>
            <a:custGeom>
              <a:rect b="b" l="l" r="r" t="t"/>
              <a:pathLst>
                <a:path extrusionOk="0" h="5216" w="5466">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64"/>
            <p:cNvSpPr/>
            <p:nvPr/>
          </p:nvSpPr>
          <p:spPr>
            <a:xfrm>
              <a:off x="4882170" y="3349841"/>
              <a:ext cx="358464" cy="352316"/>
            </a:xfrm>
            <a:custGeom>
              <a:rect b="b" l="l" r="r" t="t"/>
              <a:pathLst>
                <a:path extrusionOk="0" h="11060" w="11253">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51" name="Google Shape;9951;p64"/>
          <p:cNvSpPr/>
          <p:nvPr/>
        </p:nvSpPr>
        <p:spPr>
          <a:xfrm>
            <a:off x="3955221" y="2893008"/>
            <a:ext cx="358464" cy="356808"/>
          </a:xfrm>
          <a:custGeom>
            <a:rect b="b" l="l" r="r" t="t"/>
            <a:pathLst>
              <a:path extrusionOk="0" h="11201" w="11253">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64"/>
          <p:cNvSpPr/>
          <p:nvPr/>
        </p:nvSpPr>
        <p:spPr>
          <a:xfrm>
            <a:off x="3499727" y="2442228"/>
            <a:ext cx="380444" cy="310077"/>
          </a:xfrm>
          <a:custGeom>
            <a:rect b="b" l="l" r="r" t="t"/>
            <a:pathLst>
              <a:path extrusionOk="0" h="9734" w="11943">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53" name="Google Shape;9953;p64"/>
          <p:cNvGrpSpPr/>
          <p:nvPr/>
        </p:nvGrpSpPr>
        <p:grpSpPr>
          <a:xfrm>
            <a:off x="3044965" y="2435220"/>
            <a:ext cx="400194" cy="324316"/>
            <a:chOff x="3044965" y="2435220"/>
            <a:chExt cx="400194" cy="324316"/>
          </a:xfrm>
        </p:grpSpPr>
        <p:sp>
          <p:nvSpPr>
            <p:cNvPr id="9954" name="Google Shape;9954;p64"/>
            <p:cNvSpPr/>
            <p:nvPr/>
          </p:nvSpPr>
          <p:spPr>
            <a:xfrm>
              <a:off x="3105649" y="2649413"/>
              <a:ext cx="68329" cy="66864"/>
            </a:xfrm>
            <a:custGeom>
              <a:rect b="b" l="l" r="r" t="t"/>
              <a:pathLst>
                <a:path extrusionOk="0" h="2099" w="2145">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64"/>
            <p:cNvSpPr/>
            <p:nvPr/>
          </p:nvSpPr>
          <p:spPr>
            <a:xfrm>
              <a:off x="3297193" y="2649413"/>
              <a:ext cx="68297" cy="66864"/>
            </a:xfrm>
            <a:custGeom>
              <a:rect b="b" l="l" r="r" t="t"/>
              <a:pathLst>
                <a:path extrusionOk="0" h="2099" w="2144">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64"/>
            <p:cNvSpPr/>
            <p:nvPr/>
          </p:nvSpPr>
          <p:spPr>
            <a:xfrm>
              <a:off x="3044965" y="2435220"/>
              <a:ext cx="400194" cy="324316"/>
            </a:xfrm>
            <a:custGeom>
              <a:rect b="b" l="l" r="r" t="t"/>
              <a:pathLst>
                <a:path extrusionOk="0" h="10181" w="12563">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7" name="Google Shape;9957;p64"/>
          <p:cNvGrpSpPr/>
          <p:nvPr/>
        </p:nvGrpSpPr>
        <p:grpSpPr>
          <a:xfrm>
            <a:off x="4878379" y="2473892"/>
            <a:ext cx="367161" cy="287523"/>
            <a:chOff x="4878379" y="2473892"/>
            <a:chExt cx="367161" cy="287523"/>
          </a:xfrm>
        </p:grpSpPr>
        <p:sp>
          <p:nvSpPr>
            <p:cNvPr id="9958" name="Google Shape;9958;p64"/>
            <p:cNvSpPr/>
            <p:nvPr/>
          </p:nvSpPr>
          <p:spPr>
            <a:xfrm>
              <a:off x="5110889" y="2554676"/>
              <a:ext cx="75496" cy="71355"/>
            </a:xfrm>
            <a:custGeom>
              <a:rect b="b" l="l" r="r" t="t"/>
              <a:pathLst>
                <a:path extrusionOk="0" h="2240" w="237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64"/>
            <p:cNvSpPr/>
            <p:nvPr/>
          </p:nvSpPr>
          <p:spPr>
            <a:xfrm>
              <a:off x="4958049" y="2691972"/>
              <a:ext cx="45521" cy="45553"/>
            </a:xfrm>
            <a:custGeom>
              <a:rect b="b" l="l" r="r" t="t"/>
              <a:pathLst>
                <a:path extrusionOk="0" h="1430" w="1429">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64"/>
            <p:cNvSpPr/>
            <p:nvPr/>
          </p:nvSpPr>
          <p:spPr>
            <a:xfrm>
              <a:off x="5130225" y="2691972"/>
              <a:ext cx="45553" cy="45553"/>
            </a:xfrm>
            <a:custGeom>
              <a:rect b="b" l="l" r="r" t="t"/>
              <a:pathLst>
                <a:path extrusionOk="0" h="1430" w="143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64"/>
            <p:cNvSpPr/>
            <p:nvPr/>
          </p:nvSpPr>
          <p:spPr>
            <a:xfrm>
              <a:off x="4930717" y="2523586"/>
              <a:ext cx="100917" cy="100534"/>
            </a:xfrm>
            <a:custGeom>
              <a:rect b="b" l="l" r="r" t="t"/>
              <a:pathLst>
                <a:path extrusionOk="0" h="3156" w="3168">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64"/>
            <p:cNvSpPr/>
            <p:nvPr/>
          </p:nvSpPr>
          <p:spPr>
            <a:xfrm>
              <a:off x="4878379" y="2473892"/>
              <a:ext cx="367161" cy="287523"/>
            </a:xfrm>
            <a:custGeom>
              <a:rect b="b" l="l" r="r" t="t"/>
              <a:pathLst>
                <a:path extrusionOk="0" h="9026" w="11526">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3" name="Google Shape;9963;p64"/>
          <p:cNvGrpSpPr/>
          <p:nvPr/>
        </p:nvGrpSpPr>
        <p:grpSpPr>
          <a:xfrm>
            <a:off x="1325719" y="2887689"/>
            <a:ext cx="290581" cy="372481"/>
            <a:chOff x="1325719" y="2887689"/>
            <a:chExt cx="290581" cy="372481"/>
          </a:xfrm>
        </p:grpSpPr>
        <p:sp>
          <p:nvSpPr>
            <p:cNvPr id="9964" name="Google Shape;9964;p64"/>
            <p:cNvSpPr/>
            <p:nvPr/>
          </p:nvSpPr>
          <p:spPr>
            <a:xfrm>
              <a:off x="1424724" y="3106533"/>
              <a:ext cx="37971" cy="37939"/>
            </a:xfrm>
            <a:custGeom>
              <a:rect b="b" l="l" r="r" t="t"/>
              <a:pathLst>
                <a:path extrusionOk="0" h="1191" w="1192">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64"/>
            <p:cNvSpPr/>
            <p:nvPr/>
          </p:nvSpPr>
          <p:spPr>
            <a:xfrm>
              <a:off x="1325719" y="2887689"/>
              <a:ext cx="290581" cy="372481"/>
            </a:xfrm>
            <a:custGeom>
              <a:rect b="b" l="l" r="r" t="t"/>
              <a:pathLst>
                <a:path extrusionOk="0" h="11693" w="9122">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66" name="Google Shape;9966;p64"/>
          <p:cNvSpPr/>
          <p:nvPr/>
        </p:nvSpPr>
        <p:spPr>
          <a:xfrm>
            <a:off x="1819153" y="2882369"/>
            <a:ext cx="191194" cy="382738"/>
          </a:xfrm>
          <a:custGeom>
            <a:rect b="b" l="l" r="r" t="t"/>
            <a:pathLst>
              <a:path extrusionOk="0" h="12015" w="6002">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67" name="Google Shape;9967;p64"/>
          <p:cNvGrpSpPr/>
          <p:nvPr/>
        </p:nvGrpSpPr>
        <p:grpSpPr>
          <a:xfrm>
            <a:off x="3510335" y="2892499"/>
            <a:ext cx="360726" cy="361204"/>
            <a:chOff x="3510335" y="2892499"/>
            <a:chExt cx="360726" cy="361204"/>
          </a:xfrm>
        </p:grpSpPr>
        <p:sp>
          <p:nvSpPr>
            <p:cNvPr id="9968" name="Google Shape;9968;p64"/>
            <p:cNvSpPr/>
            <p:nvPr/>
          </p:nvSpPr>
          <p:spPr>
            <a:xfrm>
              <a:off x="3511864" y="2892499"/>
              <a:ext cx="359197" cy="358751"/>
            </a:xfrm>
            <a:custGeom>
              <a:rect b="b" l="l" r="r" t="t"/>
              <a:pathLst>
                <a:path extrusionOk="0" h="11262" w="11276">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64"/>
            <p:cNvSpPr/>
            <p:nvPr/>
          </p:nvSpPr>
          <p:spPr>
            <a:xfrm>
              <a:off x="3510335" y="2959936"/>
              <a:ext cx="176413" cy="43291"/>
            </a:xfrm>
            <a:custGeom>
              <a:rect b="b" l="l" r="r" t="t"/>
              <a:pathLst>
                <a:path extrusionOk="0" h="1359" w="5538">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64"/>
            <p:cNvSpPr/>
            <p:nvPr/>
          </p:nvSpPr>
          <p:spPr>
            <a:xfrm>
              <a:off x="3530435" y="2920213"/>
              <a:ext cx="133918" cy="35072"/>
            </a:xfrm>
            <a:custGeom>
              <a:rect b="b" l="l" r="r" t="t"/>
              <a:pathLst>
                <a:path extrusionOk="0" h="1101" w="4204">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64"/>
            <p:cNvSpPr/>
            <p:nvPr/>
          </p:nvSpPr>
          <p:spPr>
            <a:xfrm>
              <a:off x="3761416" y="3078787"/>
              <a:ext cx="53134" cy="174916"/>
            </a:xfrm>
            <a:custGeom>
              <a:rect b="b" l="l" r="r" t="t"/>
              <a:pathLst>
                <a:path extrusionOk="0" h="5491" w="1668">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64"/>
            <p:cNvSpPr/>
            <p:nvPr/>
          </p:nvSpPr>
          <p:spPr>
            <a:xfrm>
              <a:off x="3809230" y="3100990"/>
              <a:ext cx="42877" cy="132326"/>
            </a:xfrm>
            <a:custGeom>
              <a:rect b="b" l="l" r="r" t="t"/>
              <a:pathLst>
                <a:path extrusionOk="0" h="4154" w="1346">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3" name="Google Shape;9973;p64"/>
          <p:cNvGrpSpPr/>
          <p:nvPr/>
        </p:nvGrpSpPr>
        <p:grpSpPr>
          <a:xfrm>
            <a:off x="3086313" y="2877049"/>
            <a:ext cx="320143" cy="392581"/>
            <a:chOff x="3086313" y="2877049"/>
            <a:chExt cx="320143" cy="392581"/>
          </a:xfrm>
        </p:grpSpPr>
        <p:sp>
          <p:nvSpPr>
            <p:cNvPr id="9974" name="Google Shape;9974;p64"/>
            <p:cNvSpPr/>
            <p:nvPr/>
          </p:nvSpPr>
          <p:spPr>
            <a:xfrm>
              <a:off x="3125749" y="2915371"/>
              <a:ext cx="240505" cy="354259"/>
            </a:xfrm>
            <a:custGeom>
              <a:rect b="b" l="l" r="r" t="t"/>
              <a:pathLst>
                <a:path extrusionOk="0" h="11121" w="755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64"/>
            <p:cNvSpPr/>
            <p:nvPr/>
          </p:nvSpPr>
          <p:spPr>
            <a:xfrm>
              <a:off x="3263076" y="2942511"/>
              <a:ext cx="79287" cy="99579"/>
            </a:xfrm>
            <a:custGeom>
              <a:rect b="b" l="l" r="r" t="t"/>
              <a:pathLst>
                <a:path extrusionOk="0" h="3126" w="2489">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64"/>
            <p:cNvSpPr/>
            <p:nvPr/>
          </p:nvSpPr>
          <p:spPr>
            <a:xfrm>
              <a:off x="3237656" y="2939262"/>
              <a:ext cx="20897" cy="14462"/>
            </a:xfrm>
            <a:custGeom>
              <a:rect b="b" l="l" r="r" t="t"/>
              <a:pathLst>
                <a:path extrusionOk="0" h="454" w="656">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64"/>
            <p:cNvSpPr/>
            <p:nvPr/>
          </p:nvSpPr>
          <p:spPr>
            <a:xfrm>
              <a:off x="3379888" y="3029539"/>
              <a:ext cx="26567" cy="14048"/>
            </a:xfrm>
            <a:custGeom>
              <a:rect b="b" l="l" r="r" t="t"/>
              <a:pathLst>
                <a:path extrusionOk="0" h="441" w="834">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64"/>
            <p:cNvSpPr/>
            <p:nvPr/>
          </p:nvSpPr>
          <p:spPr>
            <a:xfrm>
              <a:off x="3086313" y="3029539"/>
              <a:ext cx="26599" cy="14048"/>
            </a:xfrm>
            <a:custGeom>
              <a:rect b="b" l="l" r="r" t="t"/>
              <a:pathLst>
                <a:path extrusionOk="0" h="441" w="835">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64"/>
            <p:cNvSpPr/>
            <p:nvPr/>
          </p:nvSpPr>
          <p:spPr>
            <a:xfrm>
              <a:off x="3359788" y="2953469"/>
              <a:ext cx="26567" cy="20355"/>
            </a:xfrm>
            <a:custGeom>
              <a:rect b="b" l="l" r="r" t="t"/>
              <a:pathLst>
                <a:path extrusionOk="0" h="639" w="834">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64"/>
            <p:cNvSpPr/>
            <p:nvPr/>
          </p:nvSpPr>
          <p:spPr>
            <a:xfrm>
              <a:off x="3106413" y="3100034"/>
              <a:ext cx="26599" cy="20164"/>
            </a:xfrm>
            <a:custGeom>
              <a:rect b="b" l="l" r="r" t="t"/>
              <a:pathLst>
                <a:path extrusionOk="0" h="633" w="835">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64"/>
            <p:cNvSpPr/>
            <p:nvPr/>
          </p:nvSpPr>
          <p:spPr>
            <a:xfrm>
              <a:off x="3308565" y="2897277"/>
              <a:ext cx="22044" cy="24178"/>
            </a:xfrm>
            <a:custGeom>
              <a:rect b="b" l="l" r="r" t="t"/>
              <a:pathLst>
                <a:path extrusionOk="0" h="759" w="692">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64"/>
            <p:cNvSpPr/>
            <p:nvPr/>
          </p:nvSpPr>
          <p:spPr>
            <a:xfrm>
              <a:off x="3239153" y="2877049"/>
              <a:ext cx="14080" cy="26599"/>
            </a:xfrm>
            <a:custGeom>
              <a:rect b="b" l="l" r="r" t="t"/>
              <a:pathLst>
                <a:path extrusionOk="0" h="835" w="442">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64"/>
            <p:cNvSpPr/>
            <p:nvPr/>
          </p:nvSpPr>
          <p:spPr>
            <a:xfrm>
              <a:off x="3161809" y="2897500"/>
              <a:ext cx="22394" cy="24337"/>
            </a:xfrm>
            <a:custGeom>
              <a:rect b="b" l="l" r="r" t="t"/>
              <a:pathLst>
                <a:path extrusionOk="0" h="764" w="703">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64"/>
            <p:cNvSpPr/>
            <p:nvPr/>
          </p:nvSpPr>
          <p:spPr>
            <a:xfrm>
              <a:off x="3106413" y="2953151"/>
              <a:ext cx="26599" cy="19909"/>
            </a:xfrm>
            <a:custGeom>
              <a:rect b="b" l="l" r="r" t="t"/>
              <a:pathLst>
                <a:path extrusionOk="0" h="625" w="835">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64"/>
            <p:cNvSpPr/>
            <p:nvPr/>
          </p:nvSpPr>
          <p:spPr>
            <a:xfrm>
              <a:off x="3360520" y="3099811"/>
              <a:ext cx="25834" cy="20005"/>
            </a:xfrm>
            <a:custGeom>
              <a:rect b="b" l="l" r="r" t="t"/>
              <a:pathLst>
                <a:path extrusionOk="0" h="628" w="811">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86" name="Google Shape;9986;p64"/>
          <p:cNvSpPr/>
          <p:nvPr/>
        </p:nvSpPr>
        <p:spPr>
          <a:xfrm>
            <a:off x="2253814" y="2894123"/>
            <a:ext cx="210530" cy="357700"/>
          </a:xfrm>
          <a:custGeom>
            <a:rect b="b" l="l" r="r" t="t"/>
            <a:pathLst>
              <a:path extrusionOk="0" h="11229" w="6609">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87" name="Google Shape;9987;p64"/>
          <p:cNvGrpSpPr/>
          <p:nvPr/>
        </p:nvGrpSpPr>
        <p:grpSpPr>
          <a:xfrm>
            <a:off x="861113" y="2885746"/>
            <a:ext cx="333809" cy="373277"/>
            <a:chOff x="861113" y="2885746"/>
            <a:chExt cx="333809" cy="373277"/>
          </a:xfrm>
        </p:grpSpPr>
        <p:sp>
          <p:nvSpPr>
            <p:cNvPr id="9988" name="Google Shape;9988;p64"/>
            <p:cNvSpPr/>
            <p:nvPr/>
          </p:nvSpPr>
          <p:spPr>
            <a:xfrm>
              <a:off x="861113" y="2981533"/>
              <a:ext cx="315970" cy="277489"/>
            </a:xfrm>
            <a:custGeom>
              <a:rect b="b" l="l" r="r" t="t"/>
              <a:pathLst>
                <a:path extrusionOk="0" h="8711" w="9919">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64"/>
            <p:cNvSpPr/>
            <p:nvPr/>
          </p:nvSpPr>
          <p:spPr>
            <a:xfrm>
              <a:off x="1024976" y="2981756"/>
              <a:ext cx="125572" cy="45903"/>
            </a:xfrm>
            <a:custGeom>
              <a:rect b="b" l="l" r="r" t="t"/>
              <a:pathLst>
                <a:path extrusionOk="0" h="1441" w="3942">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64"/>
            <p:cNvSpPr/>
            <p:nvPr/>
          </p:nvSpPr>
          <p:spPr>
            <a:xfrm>
              <a:off x="979455" y="2885746"/>
              <a:ext cx="215467" cy="145705"/>
            </a:xfrm>
            <a:custGeom>
              <a:rect b="b" l="l" r="r" t="t"/>
              <a:pathLst>
                <a:path extrusionOk="0" h="4574" w="6764">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91" name="Google Shape;9991;p64"/>
          <p:cNvSpPr/>
          <p:nvPr/>
        </p:nvSpPr>
        <p:spPr>
          <a:xfrm>
            <a:off x="2616005" y="2886542"/>
            <a:ext cx="371366" cy="372353"/>
          </a:xfrm>
          <a:custGeom>
            <a:rect b="b" l="l" r="r" t="t"/>
            <a:pathLst>
              <a:path extrusionOk="0" h="11689" w="11658">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64"/>
          <p:cNvSpPr/>
          <p:nvPr/>
        </p:nvSpPr>
        <p:spPr>
          <a:xfrm>
            <a:off x="2160129" y="1516235"/>
            <a:ext cx="399780" cy="341740"/>
          </a:xfrm>
          <a:custGeom>
            <a:rect b="b" l="l" r="r" t="t"/>
            <a:pathLst>
              <a:path extrusionOk="0" h="10728" w="1255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93" name="Google Shape;9993;p64"/>
          <p:cNvGrpSpPr/>
          <p:nvPr/>
        </p:nvGrpSpPr>
        <p:grpSpPr>
          <a:xfrm>
            <a:off x="1297654" y="1504481"/>
            <a:ext cx="349354" cy="362223"/>
            <a:chOff x="1297654" y="1504481"/>
            <a:chExt cx="349354" cy="362223"/>
          </a:xfrm>
        </p:grpSpPr>
        <p:sp>
          <p:nvSpPr>
            <p:cNvPr id="9994" name="Google Shape;9994;p64"/>
            <p:cNvSpPr/>
            <p:nvPr/>
          </p:nvSpPr>
          <p:spPr>
            <a:xfrm>
              <a:off x="1297654" y="1504481"/>
              <a:ext cx="349354" cy="362223"/>
            </a:xfrm>
            <a:custGeom>
              <a:rect b="b" l="l" r="r" t="t"/>
              <a:pathLst>
                <a:path extrusionOk="0" h="11371" w="10967">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64"/>
            <p:cNvSpPr/>
            <p:nvPr/>
          </p:nvSpPr>
          <p:spPr>
            <a:xfrm>
              <a:off x="1354930" y="1618713"/>
              <a:ext cx="224960" cy="206516"/>
            </a:xfrm>
            <a:custGeom>
              <a:rect b="b" l="l" r="r" t="t"/>
              <a:pathLst>
                <a:path extrusionOk="0" h="6483" w="7062">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64"/>
            <p:cNvSpPr/>
            <p:nvPr/>
          </p:nvSpPr>
          <p:spPr>
            <a:xfrm>
              <a:off x="1453553" y="1643305"/>
              <a:ext cx="73235" cy="141436"/>
            </a:xfrm>
            <a:custGeom>
              <a:rect b="b" l="l" r="r" t="t"/>
              <a:pathLst>
                <a:path extrusionOk="0" h="4440" w="2299">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97" name="Google Shape;9997;p64"/>
          <p:cNvSpPr/>
          <p:nvPr/>
        </p:nvSpPr>
        <p:spPr>
          <a:xfrm>
            <a:off x="3945378" y="1530729"/>
            <a:ext cx="381209" cy="312466"/>
          </a:xfrm>
          <a:custGeom>
            <a:rect b="b" l="l" r="r" t="t"/>
            <a:pathLst>
              <a:path extrusionOk="0" h="9809" w="11967">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98" name="Google Shape;9998;p64"/>
          <p:cNvGrpSpPr/>
          <p:nvPr/>
        </p:nvGrpSpPr>
        <p:grpSpPr>
          <a:xfrm>
            <a:off x="852385" y="1510916"/>
            <a:ext cx="353145" cy="351998"/>
            <a:chOff x="852385" y="1510916"/>
            <a:chExt cx="353145" cy="351998"/>
          </a:xfrm>
        </p:grpSpPr>
        <p:sp>
          <p:nvSpPr>
            <p:cNvPr id="9999" name="Google Shape;9999;p64"/>
            <p:cNvSpPr/>
            <p:nvPr/>
          </p:nvSpPr>
          <p:spPr>
            <a:xfrm>
              <a:off x="852385" y="1510916"/>
              <a:ext cx="353145" cy="187785"/>
            </a:xfrm>
            <a:custGeom>
              <a:rect b="b" l="l" r="r" t="t"/>
              <a:pathLst>
                <a:path extrusionOk="0" h="5895" w="11086">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64"/>
            <p:cNvSpPr/>
            <p:nvPr/>
          </p:nvSpPr>
          <p:spPr>
            <a:xfrm>
              <a:off x="852385" y="1609921"/>
              <a:ext cx="353145" cy="252992"/>
            </a:xfrm>
            <a:custGeom>
              <a:rect b="b" l="l" r="r" t="t"/>
              <a:pathLst>
                <a:path extrusionOk="0" h="7942" w="11086">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64"/>
            <p:cNvSpPr/>
            <p:nvPr/>
          </p:nvSpPr>
          <p:spPr>
            <a:xfrm>
              <a:off x="928264" y="1584501"/>
              <a:ext cx="198775" cy="140735"/>
            </a:xfrm>
            <a:custGeom>
              <a:rect b="b" l="l" r="r" t="t"/>
              <a:pathLst>
                <a:path extrusionOk="0" h="4418" w="624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2" name="Google Shape;10002;p64"/>
          <p:cNvGrpSpPr/>
          <p:nvPr/>
        </p:nvGrpSpPr>
        <p:grpSpPr>
          <a:xfrm>
            <a:off x="1745217" y="1515471"/>
            <a:ext cx="343269" cy="342505"/>
            <a:chOff x="1745217" y="1515471"/>
            <a:chExt cx="343269" cy="342505"/>
          </a:xfrm>
        </p:grpSpPr>
        <p:sp>
          <p:nvSpPr>
            <p:cNvPr id="10003" name="Google Shape;10003;p64"/>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64"/>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64"/>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64"/>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07" name="Google Shape;10007;p64"/>
          <p:cNvSpPr/>
          <p:nvPr/>
        </p:nvSpPr>
        <p:spPr>
          <a:xfrm>
            <a:off x="3509220" y="1505437"/>
            <a:ext cx="365632" cy="363561"/>
          </a:xfrm>
          <a:custGeom>
            <a:rect b="b" l="l" r="r" t="t"/>
            <a:pathLst>
              <a:path extrusionOk="0" h="11413" w="11478">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08" name="Google Shape;10008;p64"/>
          <p:cNvGrpSpPr/>
          <p:nvPr/>
        </p:nvGrpSpPr>
        <p:grpSpPr>
          <a:xfrm>
            <a:off x="3042703" y="1529137"/>
            <a:ext cx="411535" cy="315587"/>
            <a:chOff x="3042703" y="1529137"/>
            <a:chExt cx="411535" cy="315587"/>
          </a:xfrm>
        </p:grpSpPr>
        <p:sp>
          <p:nvSpPr>
            <p:cNvPr id="10009" name="Google Shape;10009;p64"/>
            <p:cNvSpPr/>
            <p:nvPr/>
          </p:nvSpPr>
          <p:spPr>
            <a:xfrm>
              <a:off x="3042703" y="1529137"/>
              <a:ext cx="411535" cy="315587"/>
            </a:xfrm>
            <a:custGeom>
              <a:rect b="b" l="l" r="r" t="t"/>
              <a:pathLst>
                <a:path extrusionOk="0" h="9907" w="12919">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64"/>
            <p:cNvSpPr/>
            <p:nvPr/>
          </p:nvSpPr>
          <p:spPr>
            <a:xfrm>
              <a:off x="3077967" y="1557965"/>
              <a:ext cx="12169" cy="12551"/>
            </a:xfrm>
            <a:custGeom>
              <a:rect b="b" l="l" r="r" t="t"/>
              <a:pathLst>
                <a:path extrusionOk="0" h="394" w="382">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64"/>
            <p:cNvSpPr/>
            <p:nvPr/>
          </p:nvSpPr>
          <p:spPr>
            <a:xfrm>
              <a:off x="3099978" y="1557965"/>
              <a:ext cx="12551" cy="12551"/>
            </a:xfrm>
            <a:custGeom>
              <a:rect b="b" l="l" r="r" t="t"/>
              <a:pathLst>
                <a:path extrusionOk="0" h="394" w="394">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64"/>
            <p:cNvSpPr/>
            <p:nvPr/>
          </p:nvSpPr>
          <p:spPr>
            <a:xfrm>
              <a:off x="3122341" y="1557965"/>
              <a:ext cx="12551" cy="12551"/>
            </a:xfrm>
            <a:custGeom>
              <a:rect b="b" l="l" r="r" t="t"/>
              <a:pathLst>
                <a:path extrusionOk="0" h="394" w="394">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64"/>
            <p:cNvSpPr/>
            <p:nvPr/>
          </p:nvSpPr>
          <p:spPr>
            <a:xfrm>
              <a:off x="3342331" y="1557965"/>
              <a:ext cx="79669" cy="12551"/>
            </a:xfrm>
            <a:custGeom>
              <a:rect b="b" l="l" r="r" t="t"/>
              <a:pathLst>
                <a:path extrusionOk="0" h="394" w="2501">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64"/>
            <p:cNvSpPr/>
            <p:nvPr/>
          </p:nvSpPr>
          <p:spPr>
            <a:xfrm>
              <a:off x="3306303" y="1557965"/>
              <a:ext cx="26949" cy="12551"/>
            </a:xfrm>
            <a:custGeom>
              <a:rect b="b" l="l" r="r" t="t"/>
              <a:pathLst>
                <a:path extrusionOk="0" h="394" w="846">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64"/>
            <p:cNvSpPr/>
            <p:nvPr/>
          </p:nvSpPr>
          <p:spPr>
            <a:xfrm>
              <a:off x="3165217" y="1622822"/>
              <a:ext cx="166888" cy="121750"/>
            </a:xfrm>
            <a:custGeom>
              <a:rect b="b" l="l" r="r" t="t"/>
              <a:pathLst>
                <a:path extrusionOk="0" h="3822" w="5239">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64"/>
            <p:cNvSpPr/>
            <p:nvPr/>
          </p:nvSpPr>
          <p:spPr>
            <a:xfrm>
              <a:off x="3222843" y="1657226"/>
              <a:ext cx="54281" cy="53612"/>
            </a:xfrm>
            <a:custGeom>
              <a:rect b="b" l="l" r="r" t="t"/>
              <a:pathLst>
                <a:path extrusionOk="0" h="1683" w="1704">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64"/>
            <p:cNvSpPr/>
            <p:nvPr/>
          </p:nvSpPr>
          <p:spPr>
            <a:xfrm>
              <a:off x="3087459" y="1800700"/>
              <a:ext cx="160454" cy="12519"/>
            </a:xfrm>
            <a:custGeom>
              <a:rect b="b" l="l" r="r" t="t"/>
              <a:pathLst>
                <a:path extrusionOk="0" h="393" w="5037">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64"/>
            <p:cNvSpPr/>
            <p:nvPr/>
          </p:nvSpPr>
          <p:spPr>
            <a:xfrm>
              <a:off x="3368866" y="1800318"/>
              <a:ext cx="43673" cy="12169"/>
            </a:xfrm>
            <a:custGeom>
              <a:rect b="b" l="l" r="r" t="t"/>
              <a:pathLst>
                <a:path extrusionOk="0" h="382" w="1371">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9" name="Google Shape;10019;p64"/>
          <p:cNvGrpSpPr/>
          <p:nvPr/>
        </p:nvGrpSpPr>
        <p:grpSpPr>
          <a:xfrm>
            <a:off x="2629289" y="1544682"/>
            <a:ext cx="350501" cy="284497"/>
            <a:chOff x="2629289" y="1544682"/>
            <a:chExt cx="350501" cy="284497"/>
          </a:xfrm>
        </p:grpSpPr>
        <p:sp>
          <p:nvSpPr>
            <p:cNvPr id="10020" name="Google Shape;10020;p64"/>
            <p:cNvSpPr/>
            <p:nvPr/>
          </p:nvSpPr>
          <p:spPr>
            <a:xfrm>
              <a:off x="2835614" y="1818507"/>
              <a:ext cx="10289" cy="10671"/>
            </a:xfrm>
            <a:custGeom>
              <a:rect b="b" l="l" r="r" t="t"/>
              <a:pathLst>
                <a:path extrusionOk="0" h="335" w="323">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64"/>
            <p:cNvSpPr/>
            <p:nvPr/>
          </p:nvSpPr>
          <p:spPr>
            <a:xfrm>
              <a:off x="2629289" y="1544682"/>
              <a:ext cx="318614" cy="284497"/>
            </a:xfrm>
            <a:custGeom>
              <a:rect b="b" l="l" r="r" t="t"/>
              <a:pathLst>
                <a:path extrusionOk="0" h="8931" w="10002">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64"/>
            <p:cNvSpPr/>
            <p:nvPr/>
          </p:nvSpPr>
          <p:spPr>
            <a:xfrm>
              <a:off x="2876962" y="1818507"/>
              <a:ext cx="30740" cy="10671"/>
            </a:xfrm>
            <a:custGeom>
              <a:rect b="b" l="l" r="r" t="t"/>
              <a:pathLst>
                <a:path extrusionOk="0" h="335" w="965">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64"/>
            <p:cNvSpPr/>
            <p:nvPr/>
          </p:nvSpPr>
          <p:spPr>
            <a:xfrm>
              <a:off x="2969118" y="1818507"/>
              <a:ext cx="10671" cy="10671"/>
            </a:xfrm>
            <a:custGeom>
              <a:rect b="b" l="l" r="r" t="t"/>
              <a:pathLst>
                <a:path extrusionOk="0" h="335" w="335">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64"/>
            <p:cNvSpPr/>
            <p:nvPr/>
          </p:nvSpPr>
          <p:spPr>
            <a:xfrm>
              <a:off x="2916780" y="1818507"/>
              <a:ext cx="34563" cy="10671"/>
            </a:xfrm>
            <a:custGeom>
              <a:rect b="b" l="l" r="r" t="t"/>
              <a:pathLst>
                <a:path extrusionOk="0" h="335" w="1085">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5" name="Google Shape;10025;p64"/>
          <p:cNvGrpSpPr/>
          <p:nvPr/>
        </p:nvGrpSpPr>
        <p:grpSpPr>
          <a:xfrm>
            <a:off x="5305077" y="1502633"/>
            <a:ext cx="367893" cy="365218"/>
            <a:chOff x="5305077" y="1502633"/>
            <a:chExt cx="367893" cy="365218"/>
          </a:xfrm>
        </p:grpSpPr>
        <p:sp>
          <p:nvSpPr>
            <p:cNvPr id="10026" name="Google Shape;10026;p64"/>
            <p:cNvSpPr/>
            <p:nvPr/>
          </p:nvSpPr>
          <p:spPr>
            <a:xfrm>
              <a:off x="5305077" y="1502633"/>
              <a:ext cx="261338" cy="365218"/>
            </a:xfrm>
            <a:custGeom>
              <a:rect b="b" l="l" r="r" t="t"/>
              <a:pathLst>
                <a:path extrusionOk="0" h="11465" w="8204">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64"/>
            <p:cNvSpPr/>
            <p:nvPr/>
          </p:nvSpPr>
          <p:spPr>
            <a:xfrm>
              <a:off x="5495092" y="1503111"/>
              <a:ext cx="177878" cy="233147"/>
            </a:xfrm>
            <a:custGeom>
              <a:rect b="b" l="l" r="r" t="t"/>
              <a:pathLst>
                <a:path extrusionOk="0" h="7319" w="5584">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8" name="Google Shape;10028;p64"/>
          <p:cNvGrpSpPr/>
          <p:nvPr/>
        </p:nvGrpSpPr>
        <p:grpSpPr>
          <a:xfrm>
            <a:off x="7100170" y="1500117"/>
            <a:ext cx="368308" cy="367033"/>
            <a:chOff x="7100170" y="1500117"/>
            <a:chExt cx="368308" cy="367033"/>
          </a:xfrm>
        </p:grpSpPr>
        <p:sp>
          <p:nvSpPr>
            <p:cNvPr id="10029" name="Google Shape;10029;p64"/>
            <p:cNvSpPr/>
            <p:nvPr/>
          </p:nvSpPr>
          <p:spPr>
            <a:xfrm>
              <a:off x="7328698" y="1501041"/>
              <a:ext cx="139780" cy="97126"/>
            </a:xfrm>
            <a:custGeom>
              <a:rect b="b" l="l" r="r" t="t"/>
              <a:pathLst>
                <a:path extrusionOk="0" h="3049" w="4388">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64"/>
            <p:cNvSpPr/>
            <p:nvPr/>
          </p:nvSpPr>
          <p:spPr>
            <a:xfrm>
              <a:off x="7100170" y="1500117"/>
              <a:ext cx="192691" cy="307942"/>
            </a:xfrm>
            <a:custGeom>
              <a:rect b="b" l="l" r="r" t="t"/>
              <a:pathLst>
                <a:path extrusionOk="0" h="9667" w="6049">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64"/>
            <p:cNvSpPr/>
            <p:nvPr/>
          </p:nvSpPr>
          <p:spPr>
            <a:xfrm>
              <a:off x="7160089" y="1766170"/>
              <a:ext cx="19017" cy="18986"/>
            </a:xfrm>
            <a:custGeom>
              <a:rect b="b" l="l" r="r" t="t"/>
              <a:pathLst>
                <a:path extrusionOk="0" h="596" w="597">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64"/>
            <p:cNvSpPr/>
            <p:nvPr/>
          </p:nvSpPr>
          <p:spPr>
            <a:xfrm>
              <a:off x="7295505" y="1540031"/>
              <a:ext cx="18986" cy="19081"/>
            </a:xfrm>
            <a:custGeom>
              <a:rect b="b" l="l" r="r" t="t"/>
              <a:pathLst>
                <a:path extrusionOk="0" h="599" w="596">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64"/>
            <p:cNvSpPr/>
            <p:nvPr/>
          </p:nvSpPr>
          <p:spPr>
            <a:xfrm>
              <a:off x="7337968" y="1631519"/>
              <a:ext cx="19017" cy="19017"/>
            </a:xfrm>
            <a:custGeom>
              <a:rect b="b" l="l" r="r" t="t"/>
              <a:pathLst>
                <a:path extrusionOk="0" h="597" w="597">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64"/>
            <p:cNvSpPr/>
            <p:nvPr/>
          </p:nvSpPr>
          <p:spPr>
            <a:xfrm>
              <a:off x="7275404" y="1612947"/>
              <a:ext cx="18986" cy="18986"/>
            </a:xfrm>
            <a:custGeom>
              <a:rect b="b" l="l" r="r" t="t"/>
              <a:pathLst>
                <a:path extrusionOk="0" h="596" w="596">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64"/>
            <p:cNvSpPr/>
            <p:nvPr/>
          </p:nvSpPr>
          <p:spPr>
            <a:xfrm>
              <a:off x="7248837" y="1688029"/>
              <a:ext cx="19017" cy="19017"/>
            </a:xfrm>
            <a:custGeom>
              <a:rect b="b" l="l" r="r" t="t"/>
              <a:pathLst>
                <a:path extrusionOk="0" h="597" w="597">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64"/>
            <p:cNvSpPr/>
            <p:nvPr/>
          </p:nvSpPr>
          <p:spPr>
            <a:xfrm>
              <a:off x="7413464" y="1587527"/>
              <a:ext cx="18986" cy="19017"/>
            </a:xfrm>
            <a:custGeom>
              <a:rect b="b" l="l" r="r" t="t"/>
              <a:pathLst>
                <a:path extrusionOk="0" h="597" w="596">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64"/>
            <p:cNvSpPr/>
            <p:nvPr/>
          </p:nvSpPr>
          <p:spPr>
            <a:xfrm>
              <a:off x="7114218" y="1832906"/>
              <a:ext cx="18986" cy="19017"/>
            </a:xfrm>
            <a:custGeom>
              <a:rect b="b" l="l" r="r" t="t"/>
              <a:pathLst>
                <a:path extrusionOk="0" h="597" w="596">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64"/>
            <p:cNvSpPr/>
            <p:nvPr/>
          </p:nvSpPr>
          <p:spPr>
            <a:xfrm>
              <a:off x="7128999" y="1785506"/>
              <a:ext cx="18986" cy="19017"/>
            </a:xfrm>
            <a:custGeom>
              <a:rect b="b" l="l" r="r" t="t"/>
              <a:pathLst>
                <a:path extrusionOk="0" h="597" w="596">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64"/>
            <p:cNvSpPr/>
            <p:nvPr/>
          </p:nvSpPr>
          <p:spPr>
            <a:xfrm>
              <a:off x="7148335" y="1815481"/>
              <a:ext cx="18986" cy="18986"/>
            </a:xfrm>
            <a:custGeom>
              <a:rect b="b" l="l" r="r" t="t"/>
              <a:pathLst>
                <a:path extrusionOk="0" h="596" w="596">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64"/>
            <p:cNvSpPr/>
            <p:nvPr/>
          </p:nvSpPr>
          <p:spPr>
            <a:xfrm>
              <a:off x="7158592" y="1661494"/>
              <a:ext cx="208236" cy="205656"/>
            </a:xfrm>
            <a:custGeom>
              <a:rect b="b" l="l" r="r" t="t"/>
              <a:pathLst>
                <a:path extrusionOk="0" h="6456" w="6537">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64"/>
            <p:cNvSpPr/>
            <p:nvPr/>
          </p:nvSpPr>
          <p:spPr>
            <a:xfrm>
              <a:off x="7374696" y="1635660"/>
              <a:ext cx="93781" cy="28478"/>
            </a:xfrm>
            <a:custGeom>
              <a:rect b="b" l="l" r="r" t="t"/>
              <a:pathLst>
                <a:path extrusionOk="0" h="894" w="2944">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42" name="Google Shape;10042;p64"/>
          <p:cNvSpPr/>
          <p:nvPr/>
        </p:nvSpPr>
        <p:spPr>
          <a:xfrm>
            <a:off x="7539642" y="1500180"/>
            <a:ext cx="372958" cy="366747"/>
          </a:xfrm>
          <a:custGeom>
            <a:rect b="b" l="l" r="r" t="t"/>
            <a:pathLst>
              <a:path extrusionOk="0" h="11513" w="11708">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43" name="Google Shape;10043;p64"/>
          <p:cNvGrpSpPr/>
          <p:nvPr/>
        </p:nvGrpSpPr>
        <p:grpSpPr>
          <a:xfrm>
            <a:off x="6649231" y="1500021"/>
            <a:ext cx="390287" cy="367065"/>
            <a:chOff x="6649231" y="1500021"/>
            <a:chExt cx="390287" cy="367065"/>
          </a:xfrm>
        </p:grpSpPr>
        <p:sp>
          <p:nvSpPr>
            <p:cNvPr id="10044" name="Google Shape;10044;p64"/>
            <p:cNvSpPr/>
            <p:nvPr/>
          </p:nvSpPr>
          <p:spPr>
            <a:xfrm>
              <a:off x="6649231" y="1500021"/>
              <a:ext cx="390287" cy="367065"/>
            </a:xfrm>
            <a:custGeom>
              <a:rect b="b" l="l" r="r" t="t"/>
              <a:pathLst>
                <a:path extrusionOk="0" h="11523" w="12252">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64"/>
            <p:cNvSpPr/>
            <p:nvPr/>
          </p:nvSpPr>
          <p:spPr>
            <a:xfrm>
              <a:off x="6759194" y="1602435"/>
              <a:ext cx="161983" cy="161409"/>
            </a:xfrm>
            <a:custGeom>
              <a:rect b="b" l="l" r="r" t="t"/>
              <a:pathLst>
                <a:path extrusionOk="0" h="5067" w="5085">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64"/>
            <p:cNvSpPr/>
            <p:nvPr/>
          </p:nvSpPr>
          <p:spPr>
            <a:xfrm>
              <a:off x="6718229" y="1625179"/>
              <a:ext cx="15227" cy="14239"/>
            </a:xfrm>
            <a:custGeom>
              <a:rect b="b" l="l" r="r" t="t"/>
              <a:pathLst>
                <a:path extrusionOk="0" h="447" w="478">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64"/>
            <p:cNvSpPr/>
            <p:nvPr/>
          </p:nvSpPr>
          <p:spPr>
            <a:xfrm>
              <a:off x="6712176" y="1588005"/>
              <a:ext cx="16533" cy="14048"/>
            </a:xfrm>
            <a:custGeom>
              <a:rect b="b" l="l" r="r" t="t"/>
              <a:pathLst>
                <a:path extrusionOk="0" h="441" w="519">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64"/>
            <p:cNvSpPr/>
            <p:nvPr/>
          </p:nvSpPr>
          <p:spPr>
            <a:xfrm>
              <a:off x="6744796" y="1555003"/>
              <a:ext cx="16628" cy="14367"/>
            </a:xfrm>
            <a:custGeom>
              <a:rect b="b" l="l" r="r" t="t"/>
              <a:pathLst>
                <a:path extrusionOk="0" h="451" w="522">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64"/>
            <p:cNvSpPr/>
            <p:nvPr/>
          </p:nvSpPr>
          <p:spPr>
            <a:xfrm>
              <a:off x="6750115" y="1593707"/>
              <a:ext cx="15577" cy="13952"/>
            </a:xfrm>
            <a:custGeom>
              <a:rect b="b" l="l" r="r" t="t"/>
              <a:pathLst>
                <a:path extrusionOk="0" h="438" w="489">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64"/>
            <p:cNvSpPr/>
            <p:nvPr/>
          </p:nvSpPr>
          <p:spPr>
            <a:xfrm>
              <a:off x="6782353" y="1561852"/>
              <a:ext cx="16692" cy="14335"/>
            </a:xfrm>
            <a:custGeom>
              <a:rect b="b" l="l" r="r" t="t"/>
              <a:pathLst>
                <a:path extrusionOk="0" h="450" w="524">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64"/>
            <p:cNvSpPr/>
            <p:nvPr/>
          </p:nvSpPr>
          <p:spPr>
            <a:xfrm>
              <a:off x="6884735" y="1791686"/>
              <a:ext cx="15227" cy="14239"/>
            </a:xfrm>
            <a:custGeom>
              <a:rect b="b" l="l" r="r" t="t"/>
              <a:pathLst>
                <a:path extrusionOk="0" h="447" w="478">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64"/>
            <p:cNvSpPr/>
            <p:nvPr/>
          </p:nvSpPr>
          <p:spPr>
            <a:xfrm>
              <a:off x="6922292" y="1797738"/>
              <a:ext cx="15195" cy="14271"/>
            </a:xfrm>
            <a:custGeom>
              <a:rect b="b" l="l" r="r" t="t"/>
              <a:pathLst>
                <a:path extrusionOk="0" h="448" w="477">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64"/>
            <p:cNvSpPr/>
            <p:nvPr/>
          </p:nvSpPr>
          <p:spPr>
            <a:xfrm>
              <a:off x="6954911" y="1765118"/>
              <a:ext cx="15195" cy="14271"/>
            </a:xfrm>
            <a:custGeom>
              <a:rect b="b" l="l" r="r" t="t"/>
              <a:pathLst>
                <a:path extrusionOk="0" h="448" w="477">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64"/>
            <p:cNvSpPr/>
            <p:nvPr/>
          </p:nvSpPr>
          <p:spPr>
            <a:xfrm>
              <a:off x="6916590" y="1759831"/>
              <a:ext cx="16724" cy="14335"/>
            </a:xfrm>
            <a:custGeom>
              <a:rect b="b" l="l" r="r" t="t"/>
              <a:pathLst>
                <a:path extrusionOk="0" h="450" w="525">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64"/>
            <p:cNvSpPr/>
            <p:nvPr/>
          </p:nvSpPr>
          <p:spPr>
            <a:xfrm>
              <a:off x="6948477" y="1727593"/>
              <a:ext cx="16979" cy="14367"/>
            </a:xfrm>
            <a:custGeom>
              <a:rect b="b" l="l" r="r" t="t"/>
              <a:pathLst>
                <a:path extrusionOk="0" h="451" w="533">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6" name="Google Shape;10056;p64"/>
          <p:cNvGrpSpPr/>
          <p:nvPr/>
        </p:nvGrpSpPr>
        <p:grpSpPr>
          <a:xfrm>
            <a:off x="5746938" y="1543503"/>
            <a:ext cx="387261" cy="280356"/>
            <a:chOff x="5746938" y="1543503"/>
            <a:chExt cx="387261" cy="280356"/>
          </a:xfrm>
        </p:grpSpPr>
        <p:sp>
          <p:nvSpPr>
            <p:cNvPr id="10057" name="Google Shape;10057;p64"/>
            <p:cNvSpPr/>
            <p:nvPr/>
          </p:nvSpPr>
          <p:spPr>
            <a:xfrm>
              <a:off x="5746938" y="1543503"/>
              <a:ext cx="186256" cy="279591"/>
            </a:xfrm>
            <a:custGeom>
              <a:rect b="b" l="l" r="r" t="t"/>
              <a:pathLst>
                <a:path extrusionOk="0" h="8777" w="5847">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64"/>
            <p:cNvSpPr/>
            <p:nvPr/>
          </p:nvSpPr>
          <p:spPr>
            <a:xfrm>
              <a:off x="5949090" y="1543949"/>
              <a:ext cx="185109" cy="279910"/>
            </a:xfrm>
            <a:custGeom>
              <a:rect b="b" l="l" r="r" t="t"/>
              <a:pathLst>
                <a:path extrusionOk="0" h="8787" w="5811">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9" name="Google Shape;10059;p64"/>
          <p:cNvGrpSpPr/>
          <p:nvPr/>
        </p:nvGrpSpPr>
        <p:grpSpPr>
          <a:xfrm>
            <a:off x="6196730" y="1525346"/>
            <a:ext cx="369072" cy="317467"/>
            <a:chOff x="6196730" y="1525346"/>
            <a:chExt cx="369072" cy="317467"/>
          </a:xfrm>
        </p:grpSpPr>
        <p:sp>
          <p:nvSpPr>
            <p:cNvPr id="10060" name="Google Shape;10060;p64"/>
            <p:cNvSpPr/>
            <p:nvPr/>
          </p:nvSpPr>
          <p:spPr>
            <a:xfrm>
              <a:off x="6285478" y="1697140"/>
              <a:ext cx="193870" cy="145673"/>
            </a:xfrm>
            <a:custGeom>
              <a:rect b="b" l="l" r="r" t="t"/>
              <a:pathLst>
                <a:path extrusionOk="0" h="4573" w="6086">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64"/>
            <p:cNvSpPr/>
            <p:nvPr/>
          </p:nvSpPr>
          <p:spPr>
            <a:xfrm>
              <a:off x="6391301" y="1525346"/>
              <a:ext cx="174502" cy="317467"/>
            </a:xfrm>
            <a:custGeom>
              <a:rect b="b" l="l" r="r" t="t"/>
              <a:pathLst>
                <a:path extrusionOk="0" h="9966" w="5478">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64"/>
            <p:cNvSpPr/>
            <p:nvPr/>
          </p:nvSpPr>
          <p:spPr>
            <a:xfrm>
              <a:off x="6196730" y="1525346"/>
              <a:ext cx="172622" cy="317467"/>
            </a:xfrm>
            <a:custGeom>
              <a:rect b="b" l="l" r="r" t="t"/>
              <a:pathLst>
                <a:path extrusionOk="0" h="9966" w="5419">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3" name="Google Shape;10063;p64"/>
          <p:cNvGrpSpPr/>
          <p:nvPr/>
        </p:nvGrpSpPr>
        <p:grpSpPr>
          <a:xfrm>
            <a:off x="4940592" y="1500690"/>
            <a:ext cx="246558" cy="367161"/>
            <a:chOff x="4940592" y="1500690"/>
            <a:chExt cx="246558" cy="367161"/>
          </a:xfrm>
        </p:grpSpPr>
        <p:sp>
          <p:nvSpPr>
            <p:cNvPr id="10064" name="Google Shape;10064;p64"/>
            <p:cNvSpPr/>
            <p:nvPr/>
          </p:nvSpPr>
          <p:spPr>
            <a:xfrm>
              <a:off x="4961075" y="1766934"/>
              <a:ext cx="44024" cy="74732"/>
            </a:xfrm>
            <a:custGeom>
              <a:rect b="b" l="l" r="r" t="t"/>
              <a:pathLst>
                <a:path extrusionOk="0" h="2346" w="1382">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64"/>
            <p:cNvSpPr/>
            <p:nvPr/>
          </p:nvSpPr>
          <p:spPr>
            <a:xfrm>
              <a:off x="5009240" y="1623937"/>
              <a:ext cx="37207" cy="36824"/>
            </a:xfrm>
            <a:custGeom>
              <a:rect b="b" l="l" r="r" t="t"/>
              <a:pathLst>
                <a:path extrusionOk="0" h="1156" w="1168">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64"/>
            <p:cNvSpPr/>
            <p:nvPr/>
          </p:nvSpPr>
          <p:spPr>
            <a:xfrm>
              <a:off x="5110125" y="1785123"/>
              <a:ext cx="50458" cy="50108"/>
            </a:xfrm>
            <a:custGeom>
              <a:rect b="b" l="l" r="r" t="t"/>
              <a:pathLst>
                <a:path extrusionOk="0" h="1573" w="1584">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64"/>
            <p:cNvSpPr/>
            <p:nvPr/>
          </p:nvSpPr>
          <p:spPr>
            <a:xfrm>
              <a:off x="4940592" y="1500690"/>
              <a:ext cx="246558" cy="367161"/>
            </a:xfrm>
            <a:custGeom>
              <a:rect b="b" l="l" r="r" t="t"/>
              <a:pathLst>
                <a:path extrusionOk="0" h="11526" w="774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8" name="Google Shape;10068;p64"/>
          <p:cNvGrpSpPr/>
          <p:nvPr/>
        </p:nvGrpSpPr>
        <p:grpSpPr>
          <a:xfrm>
            <a:off x="7964906" y="1499894"/>
            <a:ext cx="380858" cy="367575"/>
            <a:chOff x="7964906" y="1499894"/>
            <a:chExt cx="380858" cy="367575"/>
          </a:xfrm>
        </p:grpSpPr>
        <p:sp>
          <p:nvSpPr>
            <p:cNvPr id="10069" name="Google Shape;10069;p64"/>
            <p:cNvSpPr/>
            <p:nvPr/>
          </p:nvSpPr>
          <p:spPr>
            <a:xfrm>
              <a:off x="7964906" y="1501359"/>
              <a:ext cx="377099" cy="365600"/>
            </a:xfrm>
            <a:custGeom>
              <a:rect b="b" l="l" r="r" t="t"/>
              <a:pathLst>
                <a:path extrusionOk="0" h="11477" w="11838">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64"/>
            <p:cNvSpPr/>
            <p:nvPr/>
          </p:nvSpPr>
          <p:spPr>
            <a:xfrm>
              <a:off x="7965288" y="1499894"/>
              <a:ext cx="202948" cy="193870"/>
            </a:xfrm>
            <a:custGeom>
              <a:rect b="b" l="l" r="r" t="t"/>
              <a:pathLst>
                <a:path extrusionOk="0" h="6086" w="6371">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64"/>
            <p:cNvSpPr/>
            <p:nvPr/>
          </p:nvSpPr>
          <p:spPr>
            <a:xfrm>
              <a:off x="8137879" y="1673440"/>
              <a:ext cx="207886" cy="194029"/>
            </a:xfrm>
            <a:custGeom>
              <a:rect b="b" l="l" r="r" t="t"/>
              <a:pathLst>
                <a:path extrusionOk="0" h="6091" w="6526">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72" name="Google Shape;10072;p64"/>
          <p:cNvSpPr/>
          <p:nvPr/>
        </p:nvSpPr>
        <p:spPr>
          <a:xfrm>
            <a:off x="5779557" y="2902087"/>
            <a:ext cx="322787" cy="355788"/>
          </a:xfrm>
          <a:custGeom>
            <a:rect b="b" l="l" r="r" t="t"/>
            <a:pathLst>
              <a:path extrusionOk="0" h="11169" w="10133">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73" name="Google Shape;10073;p64"/>
          <p:cNvGrpSpPr/>
          <p:nvPr/>
        </p:nvGrpSpPr>
        <p:grpSpPr>
          <a:xfrm>
            <a:off x="8007400" y="2902278"/>
            <a:ext cx="285230" cy="355597"/>
            <a:chOff x="8007400" y="2902278"/>
            <a:chExt cx="285230" cy="355597"/>
          </a:xfrm>
        </p:grpSpPr>
        <p:sp>
          <p:nvSpPr>
            <p:cNvPr id="10074" name="Google Shape;10074;p64"/>
            <p:cNvSpPr/>
            <p:nvPr/>
          </p:nvSpPr>
          <p:spPr>
            <a:xfrm>
              <a:off x="8134820" y="3165305"/>
              <a:ext cx="39851" cy="39851"/>
            </a:xfrm>
            <a:custGeom>
              <a:rect b="b" l="l" r="r" t="t"/>
              <a:pathLst>
                <a:path extrusionOk="0" h="1251" w="1251">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64"/>
            <p:cNvSpPr/>
            <p:nvPr/>
          </p:nvSpPr>
          <p:spPr>
            <a:xfrm>
              <a:off x="8007400" y="2902278"/>
              <a:ext cx="285230" cy="355597"/>
            </a:xfrm>
            <a:custGeom>
              <a:rect b="b" l="l" r="r" t="t"/>
              <a:pathLst>
                <a:path extrusionOk="0" h="11163" w="8954">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6" name="Google Shape;10076;p64"/>
          <p:cNvGrpSpPr/>
          <p:nvPr/>
        </p:nvGrpSpPr>
        <p:grpSpPr>
          <a:xfrm>
            <a:off x="6219124" y="2902788"/>
            <a:ext cx="318231" cy="355470"/>
            <a:chOff x="6219124" y="2902788"/>
            <a:chExt cx="318231" cy="355470"/>
          </a:xfrm>
        </p:grpSpPr>
        <p:sp>
          <p:nvSpPr>
            <p:cNvPr id="10077" name="Google Shape;10077;p64"/>
            <p:cNvSpPr/>
            <p:nvPr/>
          </p:nvSpPr>
          <p:spPr>
            <a:xfrm>
              <a:off x="6219124" y="2990994"/>
              <a:ext cx="140353" cy="267263"/>
            </a:xfrm>
            <a:custGeom>
              <a:rect b="b" l="l" r="r" t="t"/>
              <a:pathLst>
                <a:path extrusionOk="0" h="8390" w="4406">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64"/>
            <p:cNvSpPr/>
            <p:nvPr/>
          </p:nvSpPr>
          <p:spPr>
            <a:xfrm>
              <a:off x="6268054" y="2902788"/>
              <a:ext cx="269302" cy="354705"/>
            </a:xfrm>
            <a:custGeom>
              <a:rect b="b" l="l" r="r" t="t"/>
              <a:pathLst>
                <a:path extrusionOk="0" h="11135" w="8454">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64"/>
            <p:cNvSpPr/>
            <p:nvPr/>
          </p:nvSpPr>
          <p:spPr>
            <a:xfrm>
              <a:off x="6407993" y="2995773"/>
              <a:ext cx="31505" cy="37207"/>
            </a:xfrm>
            <a:custGeom>
              <a:rect b="b" l="l" r="r" t="t"/>
              <a:pathLst>
                <a:path extrusionOk="0" h="1168" w="989">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0" name="Google Shape;10080;p64"/>
          <p:cNvGrpSpPr/>
          <p:nvPr/>
        </p:nvGrpSpPr>
        <p:grpSpPr>
          <a:xfrm>
            <a:off x="4969421" y="2902852"/>
            <a:ext cx="185109" cy="355406"/>
            <a:chOff x="4969421" y="2902852"/>
            <a:chExt cx="185109" cy="355406"/>
          </a:xfrm>
        </p:grpSpPr>
        <p:sp>
          <p:nvSpPr>
            <p:cNvPr id="10081" name="Google Shape;10081;p64"/>
            <p:cNvSpPr/>
            <p:nvPr/>
          </p:nvSpPr>
          <p:spPr>
            <a:xfrm>
              <a:off x="5022906" y="3084138"/>
              <a:ext cx="16310" cy="15959"/>
            </a:xfrm>
            <a:custGeom>
              <a:rect b="b" l="l" r="r" t="t"/>
              <a:pathLst>
                <a:path extrusionOk="0" h="501" w="512">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64"/>
            <p:cNvSpPr/>
            <p:nvPr/>
          </p:nvSpPr>
          <p:spPr>
            <a:xfrm>
              <a:off x="5086998" y="3107265"/>
              <a:ext cx="13284" cy="13315"/>
            </a:xfrm>
            <a:custGeom>
              <a:rect b="b" l="l" r="r" t="t"/>
              <a:pathLst>
                <a:path extrusionOk="0" h="418" w="417">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64"/>
            <p:cNvSpPr/>
            <p:nvPr/>
          </p:nvSpPr>
          <p:spPr>
            <a:xfrm>
              <a:off x="5039566" y="3205092"/>
              <a:ext cx="13315" cy="13347"/>
            </a:xfrm>
            <a:custGeom>
              <a:rect b="b" l="l" r="r" t="t"/>
              <a:pathLst>
                <a:path extrusionOk="0" h="419" w="418">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64"/>
            <p:cNvSpPr/>
            <p:nvPr/>
          </p:nvSpPr>
          <p:spPr>
            <a:xfrm>
              <a:off x="5086998" y="3175530"/>
              <a:ext cx="13284" cy="13315"/>
            </a:xfrm>
            <a:custGeom>
              <a:rect b="b" l="l" r="r" t="t"/>
              <a:pathLst>
                <a:path extrusionOk="0" h="418" w="417">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64"/>
            <p:cNvSpPr/>
            <p:nvPr/>
          </p:nvSpPr>
          <p:spPr>
            <a:xfrm>
              <a:off x="5033131" y="3137623"/>
              <a:ext cx="17106" cy="17106"/>
            </a:xfrm>
            <a:custGeom>
              <a:rect b="b" l="l" r="r" t="t"/>
              <a:pathLst>
                <a:path extrusionOk="0" h="537" w="537">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64"/>
            <p:cNvSpPr/>
            <p:nvPr/>
          </p:nvSpPr>
          <p:spPr>
            <a:xfrm>
              <a:off x="4969421" y="2902852"/>
              <a:ext cx="185109" cy="355406"/>
            </a:xfrm>
            <a:custGeom>
              <a:rect b="b" l="l" r="r" t="t"/>
              <a:pathLst>
                <a:path extrusionOk="0" h="11157" w="5811">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87" name="Google Shape;10087;p64"/>
          <p:cNvSpPr/>
          <p:nvPr/>
        </p:nvSpPr>
        <p:spPr>
          <a:xfrm>
            <a:off x="7574555" y="2903043"/>
            <a:ext cx="303387" cy="355597"/>
          </a:xfrm>
          <a:custGeom>
            <a:rect b="b" l="l" r="r" t="t"/>
            <a:pathLst>
              <a:path extrusionOk="0" h="11163" w="9524">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64"/>
          <p:cNvSpPr/>
          <p:nvPr/>
        </p:nvSpPr>
        <p:spPr>
          <a:xfrm>
            <a:off x="7121800" y="2902852"/>
            <a:ext cx="318231" cy="354642"/>
          </a:xfrm>
          <a:custGeom>
            <a:rect b="b" l="l" r="r" t="t"/>
            <a:pathLst>
              <a:path extrusionOk="0" h="11133" w="999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89" name="Google Shape;10089;p64"/>
          <p:cNvGrpSpPr/>
          <p:nvPr/>
        </p:nvGrpSpPr>
        <p:grpSpPr>
          <a:xfrm>
            <a:off x="6685259" y="2902852"/>
            <a:ext cx="311414" cy="355406"/>
            <a:chOff x="6685259" y="2902852"/>
            <a:chExt cx="311414" cy="355406"/>
          </a:xfrm>
        </p:grpSpPr>
        <p:sp>
          <p:nvSpPr>
            <p:cNvPr id="10090" name="Google Shape;10090;p64"/>
            <p:cNvSpPr/>
            <p:nvPr/>
          </p:nvSpPr>
          <p:spPr>
            <a:xfrm>
              <a:off x="6835805" y="3045466"/>
              <a:ext cx="10671" cy="155134"/>
            </a:xfrm>
            <a:custGeom>
              <a:rect b="b" l="l" r="r" t="t"/>
              <a:pathLst>
                <a:path extrusionOk="0" h="4870" w="335">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64"/>
            <p:cNvSpPr/>
            <p:nvPr/>
          </p:nvSpPr>
          <p:spPr>
            <a:xfrm>
              <a:off x="6765661" y="2938497"/>
              <a:ext cx="149846" cy="63774"/>
            </a:xfrm>
            <a:custGeom>
              <a:rect b="b" l="l" r="r" t="t"/>
              <a:pathLst>
                <a:path extrusionOk="0" h="2002" w="4704">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64"/>
            <p:cNvSpPr/>
            <p:nvPr/>
          </p:nvSpPr>
          <p:spPr>
            <a:xfrm>
              <a:off x="6685259" y="2902852"/>
              <a:ext cx="311414" cy="355406"/>
            </a:xfrm>
            <a:custGeom>
              <a:rect b="b" l="l" r="r" t="t"/>
              <a:pathLst>
                <a:path extrusionOk="0" h="11157" w="9776">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3" name="Google Shape;10093;p64"/>
          <p:cNvGrpSpPr/>
          <p:nvPr/>
        </p:nvGrpSpPr>
        <p:grpSpPr>
          <a:xfrm>
            <a:off x="5309250" y="2903170"/>
            <a:ext cx="359579" cy="355852"/>
            <a:chOff x="5309250" y="2903170"/>
            <a:chExt cx="359579" cy="355852"/>
          </a:xfrm>
        </p:grpSpPr>
        <p:sp>
          <p:nvSpPr>
            <p:cNvPr id="10094" name="Google Shape;10094;p64"/>
            <p:cNvSpPr/>
            <p:nvPr/>
          </p:nvSpPr>
          <p:spPr>
            <a:xfrm>
              <a:off x="5410517" y="3006317"/>
              <a:ext cx="77854" cy="76452"/>
            </a:xfrm>
            <a:custGeom>
              <a:rect b="b" l="l" r="r" t="t"/>
              <a:pathLst>
                <a:path extrusionOk="0" h="2400" w="2444">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64"/>
            <p:cNvSpPr/>
            <p:nvPr/>
          </p:nvSpPr>
          <p:spPr>
            <a:xfrm>
              <a:off x="5309250" y="2903170"/>
              <a:ext cx="359579" cy="355852"/>
            </a:xfrm>
            <a:custGeom>
              <a:rect b="b" l="l" r="r" t="t"/>
              <a:pathLst>
                <a:path extrusionOk="0" h="11171" w="11288">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64"/>
            <p:cNvSpPr/>
            <p:nvPr/>
          </p:nvSpPr>
          <p:spPr>
            <a:xfrm>
              <a:off x="5466263" y="3032979"/>
              <a:ext cx="127101" cy="146214"/>
            </a:xfrm>
            <a:custGeom>
              <a:rect b="b" l="l" r="r" t="t"/>
              <a:pathLst>
                <a:path extrusionOk="0" h="4590" w="399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7" name="Google Shape;10097;p64"/>
          <p:cNvGrpSpPr/>
          <p:nvPr/>
        </p:nvGrpSpPr>
        <p:grpSpPr>
          <a:xfrm>
            <a:off x="2199565" y="2421172"/>
            <a:ext cx="312179" cy="353431"/>
            <a:chOff x="2199565" y="2421172"/>
            <a:chExt cx="312179" cy="353431"/>
          </a:xfrm>
        </p:grpSpPr>
        <p:sp>
          <p:nvSpPr>
            <p:cNvPr id="10098" name="Google Shape;10098;p64"/>
            <p:cNvSpPr/>
            <p:nvPr/>
          </p:nvSpPr>
          <p:spPr>
            <a:xfrm>
              <a:off x="2199565" y="2421172"/>
              <a:ext cx="312179" cy="353431"/>
            </a:xfrm>
            <a:custGeom>
              <a:rect b="b" l="l" r="r" t="t"/>
              <a:pathLst>
                <a:path extrusionOk="0" h="11095" w="980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64"/>
            <p:cNvSpPr/>
            <p:nvPr/>
          </p:nvSpPr>
          <p:spPr>
            <a:xfrm>
              <a:off x="2335745" y="2471248"/>
              <a:ext cx="40997" cy="40615"/>
            </a:xfrm>
            <a:custGeom>
              <a:rect b="b" l="l" r="r" t="t"/>
              <a:pathLst>
                <a:path extrusionOk="0" h="1275" w="1287">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0" name="Google Shape;10100;p64"/>
          <p:cNvGrpSpPr/>
          <p:nvPr/>
        </p:nvGrpSpPr>
        <p:grpSpPr>
          <a:xfrm>
            <a:off x="1750887" y="2425727"/>
            <a:ext cx="320143" cy="343269"/>
            <a:chOff x="1750887" y="2425727"/>
            <a:chExt cx="320143" cy="343269"/>
          </a:xfrm>
        </p:grpSpPr>
        <p:sp>
          <p:nvSpPr>
            <p:cNvPr id="10101" name="Google Shape;10101;p64"/>
            <p:cNvSpPr/>
            <p:nvPr/>
          </p:nvSpPr>
          <p:spPr>
            <a:xfrm>
              <a:off x="1750887" y="2425727"/>
              <a:ext cx="320143" cy="289052"/>
            </a:xfrm>
            <a:custGeom>
              <a:rect b="b" l="l" r="r" t="t"/>
              <a:pathLst>
                <a:path extrusionOk="0" h="9074" w="1005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64"/>
            <p:cNvSpPr/>
            <p:nvPr/>
          </p:nvSpPr>
          <p:spPr>
            <a:xfrm>
              <a:off x="1751652" y="2558467"/>
              <a:ext cx="319378" cy="210530"/>
            </a:xfrm>
            <a:custGeom>
              <a:rect b="b" l="l" r="r" t="t"/>
              <a:pathLst>
                <a:path extrusionOk="0" h="6609" w="10026">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3" name="Google Shape;10103;p64"/>
          <p:cNvGrpSpPr/>
          <p:nvPr/>
        </p:nvGrpSpPr>
        <p:grpSpPr>
          <a:xfrm>
            <a:off x="1298037" y="2425727"/>
            <a:ext cx="338364" cy="342887"/>
            <a:chOff x="1298037" y="2425727"/>
            <a:chExt cx="338364" cy="342887"/>
          </a:xfrm>
        </p:grpSpPr>
        <p:sp>
          <p:nvSpPr>
            <p:cNvPr id="10104" name="Google Shape;10104;p64"/>
            <p:cNvSpPr/>
            <p:nvPr/>
          </p:nvSpPr>
          <p:spPr>
            <a:xfrm>
              <a:off x="1339384" y="2471631"/>
              <a:ext cx="256050" cy="136180"/>
            </a:xfrm>
            <a:custGeom>
              <a:rect b="b" l="l" r="r" t="t"/>
              <a:pathLst>
                <a:path extrusionOk="0" h="4275" w="8038">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64"/>
            <p:cNvSpPr/>
            <p:nvPr/>
          </p:nvSpPr>
          <p:spPr>
            <a:xfrm>
              <a:off x="1341646" y="2618036"/>
              <a:ext cx="50490" cy="50458"/>
            </a:xfrm>
            <a:custGeom>
              <a:rect b="b" l="l" r="r" t="t"/>
              <a:pathLst>
                <a:path extrusionOk="0" h="1584" w="1585">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64"/>
            <p:cNvSpPr/>
            <p:nvPr/>
          </p:nvSpPr>
          <p:spPr>
            <a:xfrm>
              <a:off x="1542301" y="2618036"/>
              <a:ext cx="50076" cy="50458"/>
            </a:xfrm>
            <a:custGeom>
              <a:rect b="b" l="l" r="r" t="t"/>
              <a:pathLst>
                <a:path extrusionOk="0" h="1584" w="1572">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64"/>
            <p:cNvSpPr/>
            <p:nvPr/>
          </p:nvSpPr>
          <p:spPr>
            <a:xfrm>
              <a:off x="1298037" y="2425727"/>
              <a:ext cx="338364" cy="342887"/>
            </a:xfrm>
            <a:custGeom>
              <a:rect b="b" l="l" r="r" t="t"/>
              <a:pathLst>
                <a:path extrusionOk="0" h="10764" w="10622">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08" name="Google Shape;10108;p64"/>
          <p:cNvSpPr/>
          <p:nvPr/>
        </p:nvSpPr>
        <p:spPr>
          <a:xfrm>
            <a:off x="848977" y="2418528"/>
            <a:ext cx="347060" cy="357286"/>
          </a:xfrm>
          <a:custGeom>
            <a:rect b="b" l="l" r="r" t="t"/>
            <a:pathLst>
              <a:path extrusionOk="0" h="11216" w="10895">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09" name="Google Shape;10109;p64"/>
          <p:cNvGrpSpPr/>
          <p:nvPr/>
        </p:nvGrpSpPr>
        <p:grpSpPr>
          <a:xfrm>
            <a:off x="3974207" y="2429009"/>
            <a:ext cx="320143" cy="338491"/>
            <a:chOff x="3974207" y="2429009"/>
            <a:chExt cx="320143" cy="338491"/>
          </a:xfrm>
        </p:grpSpPr>
        <p:sp>
          <p:nvSpPr>
            <p:cNvPr id="10110" name="Google Shape;10110;p64"/>
            <p:cNvSpPr/>
            <p:nvPr/>
          </p:nvSpPr>
          <p:spPr>
            <a:xfrm>
              <a:off x="3974207" y="2429009"/>
              <a:ext cx="320143" cy="338491"/>
            </a:xfrm>
            <a:custGeom>
              <a:rect b="b" l="l" r="r" t="t"/>
              <a:pathLst>
                <a:path extrusionOk="0" h="10626" w="1005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64"/>
            <p:cNvSpPr/>
            <p:nvPr/>
          </p:nvSpPr>
          <p:spPr>
            <a:xfrm>
              <a:off x="4086846" y="2479977"/>
              <a:ext cx="207503" cy="245793"/>
            </a:xfrm>
            <a:custGeom>
              <a:rect b="b" l="l" r="r" t="t"/>
              <a:pathLst>
                <a:path extrusionOk="0" h="7716" w="6514">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2" name="Google Shape;10112;p64"/>
          <p:cNvGrpSpPr/>
          <p:nvPr/>
        </p:nvGrpSpPr>
        <p:grpSpPr>
          <a:xfrm>
            <a:off x="2623237" y="2431047"/>
            <a:ext cx="355024" cy="332630"/>
            <a:chOff x="2623237" y="2431047"/>
            <a:chExt cx="355024" cy="332630"/>
          </a:xfrm>
        </p:grpSpPr>
        <p:sp>
          <p:nvSpPr>
            <p:cNvPr id="10113" name="Google Shape;10113;p64"/>
            <p:cNvSpPr/>
            <p:nvPr/>
          </p:nvSpPr>
          <p:spPr>
            <a:xfrm>
              <a:off x="2655856" y="2604370"/>
              <a:ext cx="48579" cy="64506"/>
            </a:xfrm>
            <a:custGeom>
              <a:rect b="b" l="l" r="r" t="t"/>
              <a:pathLst>
                <a:path extrusionOk="0" h="2025" w="1525">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64"/>
            <p:cNvSpPr/>
            <p:nvPr/>
          </p:nvSpPr>
          <p:spPr>
            <a:xfrm>
              <a:off x="2623237" y="2431047"/>
              <a:ext cx="355024" cy="332630"/>
            </a:xfrm>
            <a:custGeom>
              <a:rect b="b" l="l" r="r" t="t"/>
              <a:pathLst>
                <a:path extrusionOk="0" h="10442" w="11145">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64"/>
            <p:cNvSpPr/>
            <p:nvPr/>
          </p:nvSpPr>
          <p:spPr>
            <a:xfrm>
              <a:off x="2897827" y="2604753"/>
              <a:ext cx="48197" cy="64506"/>
            </a:xfrm>
            <a:custGeom>
              <a:rect b="b" l="l" r="r" t="t"/>
              <a:pathLst>
                <a:path extrusionOk="0" h="2025" w="1513">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64"/>
            <p:cNvSpPr/>
            <p:nvPr/>
          </p:nvSpPr>
          <p:spPr>
            <a:xfrm>
              <a:off x="2775695" y="2551650"/>
              <a:ext cx="51223" cy="51223"/>
            </a:xfrm>
            <a:custGeom>
              <a:rect b="b" l="l" r="r" t="t"/>
              <a:pathLst>
                <a:path extrusionOk="0" h="1608" w="1608">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7" name="Google Shape;10117;p64"/>
          <p:cNvGrpSpPr/>
          <p:nvPr/>
        </p:nvGrpSpPr>
        <p:grpSpPr>
          <a:xfrm>
            <a:off x="6657194" y="2434073"/>
            <a:ext cx="375507" cy="367925"/>
            <a:chOff x="6657194" y="2434073"/>
            <a:chExt cx="375507" cy="367925"/>
          </a:xfrm>
        </p:grpSpPr>
        <p:sp>
          <p:nvSpPr>
            <p:cNvPr id="10118" name="Google Shape;10118;p64"/>
            <p:cNvSpPr/>
            <p:nvPr/>
          </p:nvSpPr>
          <p:spPr>
            <a:xfrm>
              <a:off x="6657194" y="2434073"/>
              <a:ext cx="190780" cy="367925"/>
            </a:xfrm>
            <a:custGeom>
              <a:rect b="b" l="l" r="r" t="t"/>
              <a:pathLst>
                <a:path extrusionOk="0" h="11550" w="5989">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64"/>
            <p:cNvSpPr/>
            <p:nvPr/>
          </p:nvSpPr>
          <p:spPr>
            <a:xfrm>
              <a:off x="6854409" y="2464399"/>
              <a:ext cx="178292" cy="162365"/>
            </a:xfrm>
            <a:custGeom>
              <a:rect b="b" l="l" r="r" t="t"/>
              <a:pathLst>
                <a:path extrusionOk="0" h="5097" w="5597">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64"/>
            <p:cNvSpPr/>
            <p:nvPr/>
          </p:nvSpPr>
          <p:spPr>
            <a:xfrm>
              <a:off x="6854409" y="2631288"/>
              <a:ext cx="177528" cy="162365"/>
            </a:xfrm>
            <a:custGeom>
              <a:rect b="b" l="l" r="r" t="t"/>
              <a:pathLst>
                <a:path extrusionOk="0" h="5097" w="5573">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1" name="Google Shape;10121;p64"/>
          <p:cNvGrpSpPr/>
          <p:nvPr/>
        </p:nvGrpSpPr>
        <p:grpSpPr>
          <a:xfrm>
            <a:off x="7101317" y="2441655"/>
            <a:ext cx="367925" cy="352380"/>
            <a:chOff x="7101317" y="2441655"/>
            <a:chExt cx="367925" cy="352380"/>
          </a:xfrm>
        </p:grpSpPr>
        <p:sp>
          <p:nvSpPr>
            <p:cNvPr id="10122" name="Google Shape;10122;p64"/>
            <p:cNvSpPr/>
            <p:nvPr/>
          </p:nvSpPr>
          <p:spPr>
            <a:xfrm>
              <a:off x="7101317" y="2441655"/>
              <a:ext cx="367925" cy="352380"/>
            </a:xfrm>
            <a:custGeom>
              <a:rect b="b" l="l" r="r" t="t"/>
              <a:pathLst>
                <a:path extrusionOk="0" h="11062" w="1155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64"/>
            <p:cNvSpPr/>
            <p:nvPr/>
          </p:nvSpPr>
          <p:spPr>
            <a:xfrm>
              <a:off x="7222302" y="2588443"/>
              <a:ext cx="124426" cy="124043"/>
            </a:xfrm>
            <a:custGeom>
              <a:rect b="b" l="l" r="r" t="t"/>
              <a:pathLst>
                <a:path extrusionOk="0" h="3894" w="3906">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4" name="Google Shape;10124;p64"/>
          <p:cNvGrpSpPr/>
          <p:nvPr/>
        </p:nvGrpSpPr>
        <p:grpSpPr>
          <a:xfrm>
            <a:off x="5756399" y="2434456"/>
            <a:ext cx="367925" cy="367161"/>
            <a:chOff x="5756399" y="2434456"/>
            <a:chExt cx="367925" cy="367161"/>
          </a:xfrm>
        </p:grpSpPr>
        <p:sp>
          <p:nvSpPr>
            <p:cNvPr id="10125" name="Google Shape;10125;p64"/>
            <p:cNvSpPr/>
            <p:nvPr/>
          </p:nvSpPr>
          <p:spPr>
            <a:xfrm>
              <a:off x="5864865" y="2563023"/>
              <a:ext cx="39882" cy="68297"/>
            </a:xfrm>
            <a:custGeom>
              <a:rect b="b" l="l" r="r" t="t"/>
              <a:pathLst>
                <a:path extrusionOk="0" h="2144" w="1252">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64"/>
            <p:cNvSpPr/>
            <p:nvPr/>
          </p:nvSpPr>
          <p:spPr>
            <a:xfrm>
              <a:off x="5920261" y="2563023"/>
              <a:ext cx="40233" cy="68297"/>
            </a:xfrm>
            <a:custGeom>
              <a:rect b="b" l="l" r="r" t="t"/>
              <a:pathLst>
                <a:path extrusionOk="0" h="2144" w="1263">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64"/>
            <p:cNvSpPr/>
            <p:nvPr/>
          </p:nvSpPr>
          <p:spPr>
            <a:xfrm>
              <a:off x="5790165" y="2646451"/>
              <a:ext cx="39851" cy="68329"/>
            </a:xfrm>
            <a:custGeom>
              <a:rect b="b" l="l" r="r" t="t"/>
              <a:pathLst>
                <a:path extrusionOk="0" h="2145" w="1251">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64"/>
            <p:cNvSpPr/>
            <p:nvPr/>
          </p:nvSpPr>
          <p:spPr>
            <a:xfrm>
              <a:off x="6050707" y="2646451"/>
              <a:ext cx="39882" cy="68329"/>
            </a:xfrm>
            <a:custGeom>
              <a:rect b="b" l="l" r="r" t="t"/>
              <a:pathLst>
                <a:path extrusionOk="0" h="2145" w="1252">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64"/>
            <p:cNvSpPr/>
            <p:nvPr/>
          </p:nvSpPr>
          <p:spPr>
            <a:xfrm>
              <a:off x="5976007" y="2563023"/>
              <a:ext cx="39851" cy="68297"/>
            </a:xfrm>
            <a:custGeom>
              <a:rect b="b" l="l" r="r" t="t"/>
              <a:pathLst>
                <a:path extrusionOk="0" h="2144" w="1251">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64"/>
            <p:cNvSpPr/>
            <p:nvPr/>
          </p:nvSpPr>
          <p:spPr>
            <a:xfrm>
              <a:off x="5919114" y="2453027"/>
              <a:ext cx="42877" cy="43673"/>
            </a:xfrm>
            <a:custGeom>
              <a:rect b="b" l="l" r="r" t="t"/>
              <a:pathLst>
                <a:path extrusionOk="0" h="1371" w="1346">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64"/>
            <p:cNvSpPr/>
            <p:nvPr/>
          </p:nvSpPr>
          <p:spPr>
            <a:xfrm>
              <a:off x="5756399" y="2434456"/>
              <a:ext cx="367925" cy="367161"/>
            </a:xfrm>
            <a:custGeom>
              <a:rect b="b" l="l" r="r" t="t"/>
              <a:pathLst>
                <a:path extrusionOk="0" h="11526" w="1155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32" name="Google Shape;10132;p64"/>
          <p:cNvSpPr/>
          <p:nvPr/>
        </p:nvSpPr>
        <p:spPr>
          <a:xfrm>
            <a:off x="5304695" y="2434551"/>
            <a:ext cx="368308" cy="366970"/>
          </a:xfrm>
          <a:custGeom>
            <a:rect b="b" l="l" r="r" t="t"/>
            <a:pathLst>
              <a:path extrusionOk="0" h="11520" w="11562">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64"/>
          <p:cNvSpPr/>
          <p:nvPr/>
        </p:nvSpPr>
        <p:spPr>
          <a:xfrm>
            <a:off x="7542031" y="2445541"/>
            <a:ext cx="370187" cy="344034"/>
          </a:xfrm>
          <a:custGeom>
            <a:rect b="b" l="l" r="r" t="t"/>
            <a:pathLst>
              <a:path extrusionOk="0" h="10800" w="11621">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34" name="Google Shape;10134;p64"/>
          <p:cNvGrpSpPr/>
          <p:nvPr/>
        </p:nvGrpSpPr>
        <p:grpSpPr>
          <a:xfrm>
            <a:off x="7964906" y="2434073"/>
            <a:ext cx="373627" cy="367925"/>
            <a:chOff x="7964906" y="2434073"/>
            <a:chExt cx="373627" cy="367925"/>
          </a:xfrm>
        </p:grpSpPr>
        <p:sp>
          <p:nvSpPr>
            <p:cNvPr id="10135" name="Google Shape;10135;p64"/>
            <p:cNvSpPr/>
            <p:nvPr/>
          </p:nvSpPr>
          <p:spPr>
            <a:xfrm>
              <a:off x="8252397" y="2622942"/>
              <a:ext cx="46699" cy="46317"/>
            </a:xfrm>
            <a:custGeom>
              <a:rect b="b" l="l" r="r" t="t"/>
              <a:pathLst>
                <a:path extrusionOk="0" h="1454" w="1466">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64"/>
            <p:cNvSpPr/>
            <p:nvPr/>
          </p:nvSpPr>
          <p:spPr>
            <a:xfrm>
              <a:off x="7964906" y="2434073"/>
              <a:ext cx="373627" cy="367925"/>
            </a:xfrm>
            <a:custGeom>
              <a:rect b="b" l="l" r="r" t="t"/>
              <a:pathLst>
                <a:path extrusionOk="0" h="11550" w="11729">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7" name="Google Shape;10137;p64"/>
          <p:cNvGrpSpPr/>
          <p:nvPr/>
        </p:nvGrpSpPr>
        <p:grpSpPr>
          <a:xfrm>
            <a:off x="6194086" y="2437737"/>
            <a:ext cx="369837" cy="360471"/>
            <a:chOff x="6194086" y="2437737"/>
            <a:chExt cx="369837" cy="360471"/>
          </a:xfrm>
        </p:grpSpPr>
        <p:sp>
          <p:nvSpPr>
            <p:cNvPr id="10138" name="Google Shape;10138;p64"/>
            <p:cNvSpPr/>
            <p:nvPr/>
          </p:nvSpPr>
          <p:spPr>
            <a:xfrm>
              <a:off x="6194086" y="2437737"/>
              <a:ext cx="369837" cy="360471"/>
            </a:xfrm>
            <a:custGeom>
              <a:rect b="b" l="l" r="r" t="t"/>
              <a:pathLst>
                <a:path extrusionOk="0" h="11316" w="1161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64"/>
            <p:cNvSpPr/>
            <p:nvPr/>
          </p:nvSpPr>
          <p:spPr>
            <a:xfrm>
              <a:off x="6251362" y="2655721"/>
              <a:ext cx="89927" cy="88621"/>
            </a:xfrm>
            <a:custGeom>
              <a:rect b="b" l="l" r="r" t="t"/>
              <a:pathLst>
                <a:path extrusionOk="0" h="2782" w="2823">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10143" name="Shape 10143"/>
        <p:cNvGrpSpPr/>
        <p:nvPr/>
      </p:nvGrpSpPr>
      <p:grpSpPr>
        <a:xfrm>
          <a:off x="0" y="0"/>
          <a:ext cx="0" cy="0"/>
          <a:chOff x="0" y="0"/>
          <a:chExt cx="0" cy="0"/>
        </a:xfrm>
      </p:grpSpPr>
      <p:sp>
        <p:nvSpPr>
          <p:cNvPr id="10144" name="Google Shape;10144;p65"/>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145" name="Google Shape;10145;p65"/>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0146" name="Google Shape;10146;p65"/>
          <p:cNvGrpSpPr/>
          <p:nvPr/>
        </p:nvGrpSpPr>
        <p:grpSpPr>
          <a:xfrm>
            <a:off x="3541011" y="1508594"/>
            <a:ext cx="350166" cy="349434"/>
            <a:chOff x="3541011" y="1508594"/>
            <a:chExt cx="350166" cy="349434"/>
          </a:xfrm>
        </p:grpSpPr>
        <p:sp>
          <p:nvSpPr>
            <p:cNvPr id="10147" name="Google Shape;10147;p65"/>
            <p:cNvSpPr/>
            <p:nvPr/>
          </p:nvSpPr>
          <p:spPr>
            <a:xfrm>
              <a:off x="3600879" y="1568270"/>
              <a:ext cx="230049" cy="289758"/>
            </a:xfrm>
            <a:custGeom>
              <a:rect b="b" l="l" r="r" t="t"/>
              <a:pathLst>
                <a:path extrusionOk="0" h="9104" w="7228">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65"/>
            <p:cNvSpPr/>
            <p:nvPr/>
          </p:nvSpPr>
          <p:spPr>
            <a:xfrm>
              <a:off x="3541011" y="1677980"/>
              <a:ext cx="48919" cy="10630"/>
            </a:xfrm>
            <a:custGeom>
              <a:rect b="b" l="l" r="r" t="t"/>
              <a:pathLst>
                <a:path extrusionOk="0" h="334" w="1537">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65"/>
            <p:cNvSpPr/>
            <p:nvPr/>
          </p:nvSpPr>
          <p:spPr>
            <a:xfrm>
              <a:off x="3842259" y="1677980"/>
              <a:ext cx="48919" cy="10630"/>
            </a:xfrm>
            <a:custGeom>
              <a:rect b="b" l="l" r="r" t="t"/>
              <a:pathLst>
                <a:path extrusionOk="0" h="334" w="1537">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65"/>
            <p:cNvSpPr/>
            <p:nvPr/>
          </p:nvSpPr>
          <p:spPr>
            <a:xfrm>
              <a:off x="3711161" y="1508594"/>
              <a:ext cx="10248" cy="48537"/>
            </a:xfrm>
            <a:custGeom>
              <a:rect b="b" l="l" r="r" t="t"/>
              <a:pathLst>
                <a:path extrusionOk="0" h="1525" w="322">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65"/>
            <p:cNvSpPr/>
            <p:nvPr/>
          </p:nvSpPr>
          <p:spPr>
            <a:xfrm>
              <a:off x="3633470" y="1792018"/>
              <a:ext cx="22757" cy="29249"/>
            </a:xfrm>
            <a:custGeom>
              <a:rect b="b" l="l" r="r" t="t"/>
              <a:pathLst>
                <a:path extrusionOk="0" h="919" w="715">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65"/>
            <p:cNvSpPr/>
            <p:nvPr/>
          </p:nvSpPr>
          <p:spPr>
            <a:xfrm>
              <a:off x="3775962" y="1545195"/>
              <a:ext cx="22757" cy="28995"/>
            </a:xfrm>
            <a:custGeom>
              <a:rect b="b" l="l" r="r" t="t"/>
              <a:pathLst>
                <a:path extrusionOk="0" h="911" w="715">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65"/>
            <p:cNvSpPr/>
            <p:nvPr/>
          </p:nvSpPr>
          <p:spPr>
            <a:xfrm>
              <a:off x="3577390" y="1601498"/>
              <a:ext cx="31095" cy="21197"/>
            </a:xfrm>
            <a:custGeom>
              <a:rect b="b" l="l" r="r" t="t"/>
              <a:pathLst>
                <a:path extrusionOk="0" h="666" w="977">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65"/>
            <p:cNvSpPr/>
            <p:nvPr/>
          </p:nvSpPr>
          <p:spPr>
            <a:xfrm>
              <a:off x="3823703" y="1743608"/>
              <a:ext cx="31095" cy="21197"/>
            </a:xfrm>
            <a:custGeom>
              <a:rect b="b" l="l" r="r" t="t"/>
              <a:pathLst>
                <a:path extrusionOk="0" h="666" w="977">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65"/>
            <p:cNvSpPr/>
            <p:nvPr/>
          </p:nvSpPr>
          <p:spPr>
            <a:xfrm>
              <a:off x="3775962" y="1792018"/>
              <a:ext cx="22757" cy="29249"/>
            </a:xfrm>
            <a:custGeom>
              <a:rect b="b" l="l" r="r" t="t"/>
              <a:pathLst>
                <a:path extrusionOk="0" h="919" w="715">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65"/>
            <p:cNvSpPr/>
            <p:nvPr/>
          </p:nvSpPr>
          <p:spPr>
            <a:xfrm>
              <a:off x="3633470" y="1545195"/>
              <a:ext cx="22757" cy="28995"/>
            </a:xfrm>
            <a:custGeom>
              <a:rect b="b" l="l" r="r" t="t"/>
              <a:pathLst>
                <a:path extrusionOk="0" h="911" w="715">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65"/>
            <p:cNvSpPr/>
            <p:nvPr/>
          </p:nvSpPr>
          <p:spPr>
            <a:xfrm>
              <a:off x="3823703" y="1601498"/>
              <a:ext cx="31095" cy="21197"/>
            </a:xfrm>
            <a:custGeom>
              <a:rect b="b" l="l" r="r" t="t"/>
              <a:pathLst>
                <a:path extrusionOk="0" h="666" w="977">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65"/>
            <p:cNvSpPr/>
            <p:nvPr/>
          </p:nvSpPr>
          <p:spPr>
            <a:xfrm>
              <a:off x="3577390" y="1743608"/>
              <a:ext cx="31095" cy="21197"/>
            </a:xfrm>
            <a:custGeom>
              <a:rect b="b" l="l" r="r" t="t"/>
              <a:pathLst>
                <a:path extrusionOk="0" h="666" w="977">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65"/>
            <p:cNvSpPr/>
            <p:nvPr/>
          </p:nvSpPr>
          <p:spPr>
            <a:xfrm>
              <a:off x="3732358" y="1593032"/>
              <a:ext cx="71294" cy="62255"/>
            </a:xfrm>
            <a:custGeom>
              <a:rect b="b" l="l" r="r" t="t"/>
              <a:pathLst>
                <a:path extrusionOk="0" h="1956" w="224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0" name="Google Shape;10160;p65"/>
          <p:cNvGrpSpPr/>
          <p:nvPr/>
        </p:nvGrpSpPr>
        <p:grpSpPr>
          <a:xfrm>
            <a:off x="3122257" y="1508594"/>
            <a:ext cx="294850" cy="349434"/>
            <a:chOff x="3122257" y="1508594"/>
            <a:chExt cx="294850" cy="349434"/>
          </a:xfrm>
        </p:grpSpPr>
        <p:sp>
          <p:nvSpPr>
            <p:cNvPr id="10161" name="Google Shape;10161;p65"/>
            <p:cNvSpPr/>
            <p:nvPr/>
          </p:nvSpPr>
          <p:spPr>
            <a:xfrm>
              <a:off x="3226110" y="1659042"/>
              <a:ext cx="87557" cy="29568"/>
            </a:xfrm>
            <a:custGeom>
              <a:rect b="b" l="l" r="r" t="t"/>
              <a:pathLst>
                <a:path extrusionOk="0" h="929" w="2751">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65"/>
            <p:cNvSpPr/>
            <p:nvPr/>
          </p:nvSpPr>
          <p:spPr>
            <a:xfrm>
              <a:off x="3171144" y="1612033"/>
              <a:ext cx="196694" cy="245613"/>
            </a:xfrm>
            <a:custGeom>
              <a:rect b="b" l="l" r="r" t="t"/>
              <a:pathLst>
                <a:path extrusionOk="0" h="7717" w="618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65"/>
            <p:cNvSpPr/>
            <p:nvPr/>
          </p:nvSpPr>
          <p:spPr>
            <a:xfrm>
              <a:off x="3204117" y="1836767"/>
              <a:ext cx="10630" cy="21261"/>
            </a:xfrm>
            <a:custGeom>
              <a:rect b="b" l="l" r="r" t="t"/>
              <a:pathLst>
                <a:path extrusionOk="0" h="668" w="334">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65"/>
            <p:cNvSpPr/>
            <p:nvPr/>
          </p:nvSpPr>
          <p:spPr>
            <a:xfrm>
              <a:off x="3324616" y="1836767"/>
              <a:ext cx="10280" cy="21261"/>
            </a:xfrm>
            <a:custGeom>
              <a:rect b="b" l="l" r="r" t="t"/>
              <a:pathLst>
                <a:path extrusionOk="0" h="668" w="323">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65"/>
            <p:cNvSpPr/>
            <p:nvPr/>
          </p:nvSpPr>
          <p:spPr>
            <a:xfrm>
              <a:off x="3122257" y="1508594"/>
              <a:ext cx="294850" cy="278554"/>
            </a:xfrm>
            <a:custGeom>
              <a:rect b="b" l="l" r="r" t="t"/>
              <a:pathLst>
                <a:path extrusionOk="0" h="8752" w="9264">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6" name="Google Shape;10166;p65"/>
          <p:cNvGrpSpPr/>
          <p:nvPr/>
        </p:nvGrpSpPr>
        <p:grpSpPr>
          <a:xfrm>
            <a:off x="910723" y="1508212"/>
            <a:ext cx="251660" cy="350166"/>
            <a:chOff x="910723" y="1508212"/>
            <a:chExt cx="251660" cy="350166"/>
          </a:xfrm>
        </p:grpSpPr>
        <p:sp>
          <p:nvSpPr>
            <p:cNvPr id="10167" name="Google Shape;10167;p65"/>
            <p:cNvSpPr/>
            <p:nvPr/>
          </p:nvSpPr>
          <p:spPr>
            <a:xfrm>
              <a:off x="910723" y="1508212"/>
              <a:ext cx="251660" cy="350166"/>
            </a:xfrm>
            <a:custGeom>
              <a:rect b="b" l="l" r="r" t="t"/>
              <a:pathLst>
                <a:path extrusionOk="0" h="11002" w="7907">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65"/>
            <p:cNvSpPr/>
            <p:nvPr/>
          </p:nvSpPr>
          <p:spPr>
            <a:xfrm>
              <a:off x="1031604" y="1530205"/>
              <a:ext cx="10280" cy="10248"/>
            </a:xfrm>
            <a:custGeom>
              <a:rect b="b" l="l" r="r" t="t"/>
              <a:pathLst>
                <a:path extrusionOk="0" h="322" w="323">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65"/>
            <p:cNvSpPr/>
            <p:nvPr/>
          </p:nvSpPr>
          <p:spPr>
            <a:xfrm>
              <a:off x="932334" y="1551784"/>
              <a:ext cx="208088" cy="273653"/>
            </a:xfrm>
            <a:custGeom>
              <a:rect b="b" l="l" r="r" t="t"/>
              <a:pathLst>
                <a:path extrusionOk="0" h="8598" w="6538">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65"/>
            <p:cNvSpPr/>
            <p:nvPr/>
          </p:nvSpPr>
          <p:spPr>
            <a:xfrm>
              <a:off x="965689" y="1661302"/>
              <a:ext cx="32241" cy="32241"/>
            </a:xfrm>
            <a:custGeom>
              <a:rect b="b" l="l" r="r" t="t"/>
              <a:pathLst>
                <a:path extrusionOk="0" h="1013" w="1013">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65"/>
            <p:cNvSpPr/>
            <p:nvPr/>
          </p:nvSpPr>
          <p:spPr>
            <a:xfrm>
              <a:off x="965689" y="1710571"/>
              <a:ext cx="32241" cy="32241"/>
            </a:xfrm>
            <a:custGeom>
              <a:rect b="b" l="l" r="r" t="t"/>
              <a:pathLst>
                <a:path extrusionOk="0" h="1013" w="1013">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65"/>
            <p:cNvSpPr/>
            <p:nvPr/>
          </p:nvSpPr>
          <p:spPr>
            <a:xfrm>
              <a:off x="965689" y="1760604"/>
              <a:ext cx="32241" cy="31859"/>
            </a:xfrm>
            <a:custGeom>
              <a:rect b="b" l="l" r="r" t="t"/>
              <a:pathLst>
                <a:path extrusionOk="0" h="1001" w="1013">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65"/>
            <p:cNvSpPr/>
            <p:nvPr/>
          </p:nvSpPr>
          <p:spPr>
            <a:xfrm>
              <a:off x="1009643" y="1661302"/>
              <a:ext cx="59899" cy="10662"/>
            </a:xfrm>
            <a:custGeom>
              <a:rect b="b" l="l" r="r" t="t"/>
              <a:pathLst>
                <a:path extrusionOk="0" h="335" w="1882">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65"/>
            <p:cNvSpPr/>
            <p:nvPr/>
          </p:nvSpPr>
          <p:spPr>
            <a:xfrm>
              <a:off x="1009643" y="1683677"/>
              <a:ext cx="98188" cy="10630"/>
            </a:xfrm>
            <a:custGeom>
              <a:rect b="b" l="l" r="r" t="t"/>
              <a:pathLst>
                <a:path extrusionOk="0" h="334" w="3085">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65"/>
            <p:cNvSpPr/>
            <p:nvPr/>
          </p:nvSpPr>
          <p:spPr>
            <a:xfrm>
              <a:off x="1009643" y="1710571"/>
              <a:ext cx="59899" cy="10630"/>
            </a:xfrm>
            <a:custGeom>
              <a:rect b="b" l="l" r="r" t="t"/>
              <a:pathLst>
                <a:path extrusionOk="0" h="334" w="1882">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65"/>
            <p:cNvSpPr/>
            <p:nvPr/>
          </p:nvSpPr>
          <p:spPr>
            <a:xfrm>
              <a:off x="1009643" y="1732946"/>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65"/>
            <p:cNvSpPr/>
            <p:nvPr/>
          </p:nvSpPr>
          <p:spPr>
            <a:xfrm>
              <a:off x="1009643" y="1760604"/>
              <a:ext cx="59899" cy="10248"/>
            </a:xfrm>
            <a:custGeom>
              <a:rect b="b" l="l" r="r" t="t"/>
              <a:pathLst>
                <a:path extrusionOk="0" h="322" w="1882">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65"/>
            <p:cNvSpPr/>
            <p:nvPr/>
          </p:nvSpPr>
          <p:spPr>
            <a:xfrm>
              <a:off x="1009643" y="1782183"/>
              <a:ext cx="98188" cy="10662"/>
            </a:xfrm>
            <a:custGeom>
              <a:rect b="b" l="l" r="r" t="t"/>
              <a:pathLst>
                <a:path extrusionOk="0" h="335" w="3085">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65"/>
            <p:cNvSpPr/>
            <p:nvPr/>
          </p:nvSpPr>
          <p:spPr>
            <a:xfrm>
              <a:off x="1009643" y="1579473"/>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65"/>
            <p:cNvSpPr/>
            <p:nvPr/>
          </p:nvSpPr>
          <p:spPr>
            <a:xfrm>
              <a:off x="965689" y="1628711"/>
              <a:ext cx="142142" cy="10662"/>
            </a:xfrm>
            <a:custGeom>
              <a:rect b="b" l="l" r="r" t="t"/>
              <a:pathLst>
                <a:path extrusionOk="0" h="335" w="4466">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65"/>
            <p:cNvSpPr/>
            <p:nvPr/>
          </p:nvSpPr>
          <p:spPr>
            <a:xfrm>
              <a:off x="1009643" y="1601434"/>
              <a:ext cx="26926" cy="10280"/>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65"/>
            <p:cNvSpPr/>
            <p:nvPr/>
          </p:nvSpPr>
          <p:spPr>
            <a:xfrm>
              <a:off x="1047550" y="1601434"/>
              <a:ext cx="26926" cy="10280"/>
            </a:xfrm>
            <a:custGeom>
              <a:rect b="b" l="l" r="r" t="t"/>
              <a:pathLst>
                <a:path extrusionOk="0" h="323" w="846">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65"/>
            <p:cNvSpPr/>
            <p:nvPr/>
          </p:nvSpPr>
          <p:spPr>
            <a:xfrm>
              <a:off x="966071" y="1579473"/>
              <a:ext cx="32241" cy="32241"/>
            </a:xfrm>
            <a:custGeom>
              <a:rect b="b" l="l" r="r" t="t"/>
              <a:pathLst>
                <a:path extrusionOk="0" h="1013" w="1013">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4" name="Google Shape;10184;p65"/>
          <p:cNvGrpSpPr/>
          <p:nvPr/>
        </p:nvGrpSpPr>
        <p:grpSpPr>
          <a:xfrm>
            <a:off x="1308631" y="1507830"/>
            <a:ext cx="350166" cy="350198"/>
            <a:chOff x="1308631" y="1507830"/>
            <a:chExt cx="350166" cy="350198"/>
          </a:xfrm>
        </p:grpSpPr>
        <p:sp>
          <p:nvSpPr>
            <p:cNvPr id="10185" name="Google Shape;10185;p65"/>
            <p:cNvSpPr/>
            <p:nvPr/>
          </p:nvSpPr>
          <p:spPr>
            <a:xfrm>
              <a:off x="1308631" y="1507830"/>
              <a:ext cx="350166" cy="350198"/>
            </a:xfrm>
            <a:custGeom>
              <a:rect b="b" l="l" r="r" t="t"/>
              <a:pathLst>
                <a:path extrusionOk="0" h="11003" w="11002">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65"/>
            <p:cNvSpPr/>
            <p:nvPr/>
          </p:nvSpPr>
          <p:spPr>
            <a:xfrm>
              <a:off x="1373049" y="1574063"/>
              <a:ext cx="181544" cy="179730"/>
            </a:xfrm>
            <a:custGeom>
              <a:rect b="b" l="l" r="r" t="t"/>
              <a:pathLst>
                <a:path extrusionOk="0" h="5647" w="5704">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65"/>
            <p:cNvSpPr/>
            <p:nvPr/>
          </p:nvSpPr>
          <p:spPr>
            <a:xfrm>
              <a:off x="1411338" y="1606368"/>
              <a:ext cx="182276" cy="186477"/>
            </a:xfrm>
            <a:custGeom>
              <a:rect b="b" l="l" r="r" t="t"/>
              <a:pathLst>
                <a:path extrusionOk="0" h="5859" w="5727">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65"/>
            <p:cNvSpPr/>
            <p:nvPr/>
          </p:nvSpPr>
          <p:spPr>
            <a:xfrm>
              <a:off x="1461721" y="1634026"/>
              <a:ext cx="43986" cy="15564"/>
            </a:xfrm>
            <a:custGeom>
              <a:rect b="b" l="l" r="r" t="t"/>
              <a:pathLst>
                <a:path extrusionOk="0" h="489" w="1382">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9" name="Google Shape;10189;p65"/>
          <p:cNvGrpSpPr/>
          <p:nvPr/>
        </p:nvGrpSpPr>
        <p:grpSpPr>
          <a:xfrm>
            <a:off x="1756921" y="1509739"/>
            <a:ext cx="345997" cy="345997"/>
            <a:chOff x="1756921" y="1509739"/>
            <a:chExt cx="345997" cy="345997"/>
          </a:xfrm>
        </p:grpSpPr>
        <p:sp>
          <p:nvSpPr>
            <p:cNvPr id="10190" name="Google Shape;10190;p65"/>
            <p:cNvSpPr/>
            <p:nvPr/>
          </p:nvSpPr>
          <p:spPr>
            <a:xfrm>
              <a:off x="1756921" y="1509739"/>
              <a:ext cx="345997" cy="345997"/>
            </a:xfrm>
            <a:custGeom>
              <a:rect b="b" l="l" r="r" t="t"/>
              <a:pathLst>
                <a:path extrusionOk="0" h="10871" w="10871">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65"/>
            <p:cNvSpPr/>
            <p:nvPr/>
          </p:nvSpPr>
          <p:spPr>
            <a:xfrm>
              <a:off x="1781937" y="1535488"/>
              <a:ext cx="295614" cy="295614"/>
            </a:xfrm>
            <a:custGeom>
              <a:rect b="b" l="l" r="r" t="t"/>
              <a:pathLst>
                <a:path extrusionOk="0" h="9288" w="9288">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65"/>
            <p:cNvSpPr/>
            <p:nvPr/>
          </p:nvSpPr>
          <p:spPr>
            <a:xfrm>
              <a:off x="1806954" y="1677980"/>
              <a:ext cx="17441" cy="10630"/>
            </a:xfrm>
            <a:custGeom>
              <a:rect b="b" l="l" r="r" t="t"/>
              <a:pathLst>
                <a:path extrusionOk="0" h="334" w="548">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65"/>
            <p:cNvSpPr/>
            <p:nvPr/>
          </p:nvSpPr>
          <p:spPr>
            <a:xfrm>
              <a:off x="1924429" y="1560122"/>
              <a:ext cx="128106" cy="128488"/>
            </a:xfrm>
            <a:custGeom>
              <a:rect b="b" l="l" r="r" t="t"/>
              <a:pathLst>
                <a:path extrusionOk="0" h="4037" w="4025">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65"/>
            <p:cNvSpPr/>
            <p:nvPr/>
          </p:nvSpPr>
          <p:spPr>
            <a:xfrm>
              <a:off x="1924811" y="1788644"/>
              <a:ext cx="10630" cy="17823"/>
            </a:xfrm>
            <a:custGeom>
              <a:rect b="b" l="l" r="r" t="t"/>
              <a:pathLst>
                <a:path extrusionOk="0" h="560" w="334">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65"/>
            <p:cNvSpPr/>
            <p:nvPr/>
          </p:nvSpPr>
          <p:spPr>
            <a:xfrm>
              <a:off x="1841423" y="1594719"/>
              <a:ext cx="16328" cy="15086"/>
            </a:xfrm>
            <a:custGeom>
              <a:rect b="b" l="l" r="r" t="t"/>
              <a:pathLst>
                <a:path extrusionOk="0" h="474" w="513">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65"/>
            <p:cNvSpPr/>
            <p:nvPr/>
          </p:nvSpPr>
          <p:spPr>
            <a:xfrm>
              <a:off x="2002470" y="1756243"/>
              <a:ext cx="16709" cy="15755"/>
            </a:xfrm>
            <a:custGeom>
              <a:rect b="b" l="l" r="r" t="t"/>
              <a:pathLst>
                <a:path extrusionOk="0" h="495" w="525">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65"/>
            <p:cNvSpPr/>
            <p:nvPr/>
          </p:nvSpPr>
          <p:spPr>
            <a:xfrm>
              <a:off x="2002470" y="1594719"/>
              <a:ext cx="16328" cy="15086"/>
            </a:xfrm>
            <a:custGeom>
              <a:rect b="b" l="l" r="r" t="t"/>
              <a:pathLst>
                <a:path extrusionOk="0" h="474" w="513">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65"/>
            <p:cNvSpPr/>
            <p:nvPr/>
          </p:nvSpPr>
          <p:spPr>
            <a:xfrm>
              <a:off x="1841041" y="1756530"/>
              <a:ext cx="16709" cy="15468"/>
            </a:xfrm>
            <a:custGeom>
              <a:rect b="b" l="l" r="r" t="t"/>
              <a:pathLst>
                <a:path extrusionOk="0" h="486" w="525">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65"/>
            <p:cNvSpPr/>
            <p:nvPr/>
          </p:nvSpPr>
          <p:spPr>
            <a:xfrm>
              <a:off x="1816025" y="1632084"/>
              <a:ext cx="17855" cy="13336"/>
            </a:xfrm>
            <a:custGeom>
              <a:rect b="b" l="l" r="r" t="t"/>
              <a:pathLst>
                <a:path extrusionOk="0" h="419" w="561">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65"/>
            <p:cNvSpPr/>
            <p:nvPr/>
          </p:nvSpPr>
          <p:spPr>
            <a:xfrm>
              <a:off x="2026341" y="1721297"/>
              <a:ext cx="17855" cy="13177"/>
            </a:xfrm>
            <a:custGeom>
              <a:rect b="b" l="l" r="r" t="t"/>
              <a:pathLst>
                <a:path extrusionOk="0" h="414" w="561">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65"/>
            <p:cNvSpPr/>
            <p:nvPr/>
          </p:nvSpPr>
          <p:spPr>
            <a:xfrm>
              <a:off x="1967619" y="1569702"/>
              <a:ext cx="14036" cy="16996"/>
            </a:xfrm>
            <a:custGeom>
              <a:rect b="b" l="l" r="r" t="t"/>
              <a:pathLst>
                <a:path extrusionOk="0" h="534" w="441">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65"/>
            <p:cNvSpPr/>
            <p:nvPr/>
          </p:nvSpPr>
          <p:spPr>
            <a:xfrm>
              <a:off x="1877802" y="1780019"/>
              <a:ext cx="14450" cy="16996"/>
            </a:xfrm>
            <a:custGeom>
              <a:rect b="b" l="l" r="r" t="t"/>
              <a:pathLst>
                <a:path extrusionOk="0" h="534" w="454">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65"/>
            <p:cNvSpPr/>
            <p:nvPr/>
          </p:nvSpPr>
          <p:spPr>
            <a:xfrm>
              <a:off x="1879711" y="1568652"/>
              <a:ext cx="14418" cy="16900"/>
            </a:xfrm>
            <a:custGeom>
              <a:rect b="b" l="l" r="r" t="t"/>
              <a:pathLst>
                <a:path extrusionOk="0" h="531" w="453">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65"/>
            <p:cNvSpPr/>
            <p:nvPr/>
          </p:nvSpPr>
          <p:spPr>
            <a:xfrm>
              <a:off x="1965709" y="1780846"/>
              <a:ext cx="14068" cy="16900"/>
            </a:xfrm>
            <a:custGeom>
              <a:rect b="b" l="l" r="r" t="t"/>
              <a:pathLst>
                <a:path extrusionOk="0" h="531" w="442">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65"/>
            <p:cNvSpPr/>
            <p:nvPr/>
          </p:nvSpPr>
          <p:spPr>
            <a:xfrm>
              <a:off x="2026723" y="1633644"/>
              <a:ext cx="17855" cy="13304"/>
            </a:xfrm>
            <a:custGeom>
              <a:rect b="b" l="l" r="r" t="t"/>
              <a:pathLst>
                <a:path extrusionOk="0" h="418" w="561">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65"/>
            <p:cNvSpPr/>
            <p:nvPr/>
          </p:nvSpPr>
          <p:spPr>
            <a:xfrm>
              <a:off x="1814911" y="1719419"/>
              <a:ext cx="18205" cy="13177"/>
            </a:xfrm>
            <a:custGeom>
              <a:rect b="b" l="l" r="r" t="t"/>
              <a:pathLst>
                <a:path extrusionOk="0" h="414" w="572">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7" name="Google Shape;10207;p65"/>
          <p:cNvGrpSpPr/>
          <p:nvPr/>
        </p:nvGrpSpPr>
        <p:grpSpPr>
          <a:xfrm>
            <a:off x="2216956" y="1510503"/>
            <a:ext cx="318721" cy="345615"/>
            <a:chOff x="2216956" y="1510503"/>
            <a:chExt cx="318721" cy="345615"/>
          </a:xfrm>
        </p:grpSpPr>
        <p:sp>
          <p:nvSpPr>
            <p:cNvPr id="10208" name="Google Shape;10208;p65"/>
            <p:cNvSpPr/>
            <p:nvPr/>
          </p:nvSpPr>
          <p:spPr>
            <a:xfrm>
              <a:off x="2386724" y="1510503"/>
              <a:ext cx="142524" cy="151594"/>
            </a:xfrm>
            <a:custGeom>
              <a:rect b="b" l="l" r="r" t="t"/>
              <a:pathLst>
                <a:path extrusionOk="0" h="4763" w="4478">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65"/>
            <p:cNvSpPr/>
            <p:nvPr/>
          </p:nvSpPr>
          <p:spPr>
            <a:xfrm>
              <a:off x="2423102" y="1541185"/>
              <a:ext cx="77723" cy="77723"/>
            </a:xfrm>
            <a:custGeom>
              <a:rect b="b" l="l" r="r" t="t"/>
              <a:pathLst>
                <a:path extrusionOk="0" h="2442" w="2442">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65"/>
            <p:cNvSpPr/>
            <p:nvPr/>
          </p:nvSpPr>
          <p:spPr>
            <a:xfrm>
              <a:off x="2216956" y="1538543"/>
              <a:ext cx="318721" cy="317575"/>
            </a:xfrm>
            <a:custGeom>
              <a:rect b="b" l="l" r="r" t="t"/>
              <a:pathLst>
                <a:path extrusionOk="0" h="9978" w="10014">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65"/>
            <p:cNvSpPr/>
            <p:nvPr/>
          </p:nvSpPr>
          <p:spPr>
            <a:xfrm>
              <a:off x="2275327" y="1662448"/>
              <a:ext cx="100066" cy="39434"/>
            </a:xfrm>
            <a:custGeom>
              <a:rect b="b" l="l" r="r" t="t"/>
              <a:pathLst>
                <a:path extrusionOk="0" h="1239" w="3144">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65"/>
            <p:cNvSpPr/>
            <p:nvPr/>
          </p:nvSpPr>
          <p:spPr>
            <a:xfrm>
              <a:off x="2371192" y="1745422"/>
              <a:ext cx="101211" cy="60663"/>
            </a:xfrm>
            <a:custGeom>
              <a:rect b="b" l="l" r="r" t="t"/>
              <a:pathLst>
                <a:path extrusionOk="0" h="1906" w="318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3" name="Google Shape;10213;p65"/>
          <p:cNvGrpSpPr/>
          <p:nvPr/>
        </p:nvGrpSpPr>
        <p:grpSpPr>
          <a:xfrm>
            <a:off x="3988156" y="1568461"/>
            <a:ext cx="349052" cy="230049"/>
            <a:chOff x="3988156" y="1568461"/>
            <a:chExt cx="349052" cy="230049"/>
          </a:xfrm>
        </p:grpSpPr>
        <p:sp>
          <p:nvSpPr>
            <p:cNvPr id="10214" name="Google Shape;10214;p65"/>
            <p:cNvSpPr/>
            <p:nvPr/>
          </p:nvSpPr>
          <p:spPr>
            <a:xfrm>
              <a:off x="3988156" y="1571135"/>
              <a:ext cx="349052" cy="227376"/>
            </a:xfrm>
            <a:custGeom>
              <a:rect b="b" l="l" r="r" t="t"/>
              <a:pathLst>
                <a:path extrusionOk="0" h="7144" w="10967">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65"/>
            <p:cNvSpPr/>
            <p:nvPr/>
          </p:nvSpPr>
          <p:spPr>
            <a:xfrm>
              <a:off x="4188256" y="1568461"/>
              <a:ext cx="146661" cy="61809"/>
            </a:xfrm>
            <a:custGeom>
              <a:rect b="b" l="l" r="r" t="t"/>
              <a:pathLst>
                <a:path extrusionOk="0" h="1942" w="4608">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65"/>
            <p:cNvSpPr/>
            <p:nvPr/>
          </p:nvSpPr>
          <p:spPr>
            <a:xfrm>
              <a:off x="4123805" y="1677598"/>
              <a:ext cx="13304" cy="13304"/>
            </a:xfrm>
            <a:custGeom>
              <a:rect b="b" l="l" r="r" t="t"/>
              <a:pathLst>
                <a:path extrusionOk="0" h="418" w="418">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65"/>
            <p:cNvSpPr/>
            <p:nvPr/>
          </p:nvSpPr>
          <p:spPr>
            <a:xfrm>
              <a:off x="4096147" y="1677598"/>
              <a:ext cx="13304" cy="13304"/>
            </a:xfrm>
            <a:custGeom>
              <a:rect b="b" l="l" r="r" t="t"/>
              <a:pathLst>
                <a:path extrusionOk="0" h="418" w="418">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65"/>
            <p:cNvSpPr/>
            <p:nvPr/>
          </p:nvSpPr>
          <p:spPr>
            <a:xfrm>
              <a:off x="4068871" y="1677598"/>
              <a:ext cx="13686" cy="13304"/>
            </a:xfrm>
            <a:custGeom>
              <a:rect b="b" l="l" r="r" t="t"/>
              <a:pathLst>
                <a:path extrusionOk="0" h="418" w="43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65"/>
            <p:cNvSpPr/>
            <p:nvPr/>
          </p:nvSpPr>
          <p:spPr>
            <a:xfrm>
              <a:off x="4041594" y="1677598"/>
              <a:ext cx="13304" cy="13304"/>
            </a:xfrm>
            <a:custGeom>
              <a:rect b="b" l="l" r="r" t="t"/>
              <a:pathLst>
                <a:path extrusionOk="0" h="418" w="418">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65"/>
            <p:cNvSpPr/>
            <p:nvPr/>
          </p:nvSpPr>
          <p:spPr>
            <a:xfrm>
              <a:off x="4239402" y="1677598"/>
              <a:ext cx="13304" cy="13304"/>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1" name="Google Shape;10221;p65"/>
          <p:cNvGrpSpPr/>
          <p:nvPr/>
        </p:nvGrpSpPr>
        <p:grpSpPr>
          <a:xfrm>
            <a:off x="2633037" y="1499873"/>
            <a:ext cx="379002" cy="366112"/>
            <a:chOff x="2633037" y="1499873"/>
            <a:chExt cx="379002" cy="366112"/>
          </a:xfrm>
        </p:grpSpPr>
        <p:sp>
          <p:nvSpPr>
            <p:cNvPr id="10222" name="Google Shape;10222;p65"/>
            <p:cNvSpPr/>
            <p:nvPr/>
          </p:nvSpPr>
          <p:spPr>
            <a:xfrm>
              <a:off x="2798635" y="1499873"/>
              <a:ext cx="20497" cy="106145"/>
            </a:xfrm>
            <a:custGeom>
              <a:rect b="b" l="l" r="r" t="t"/>
              <a:pathLst>
                <a:path extrusionOk="0" h="3335" w="644">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65"/>
            <p:cNvSpPr/>
            <p:nvPr/>
          </p:nvSpPr>
          <p:spPr>
            <a:xfrm>
              <a:off x="2847140" y="1499873"/>
              <a:ext cx="20115" cy="106145"/>
            </a:xfrm>
            <a:custGeom>
              <a:rect b="b" l="l" r="r" t="t"/>
              <a:pathLst>
                <a:path extrusionOk="0" h="3335" w="632">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65"/>
            <p:cNvSpPr/>
            <p:nvPr/>
          </p:nvSpPr>
          <p:spPr>
            <a:xfrm>
              <a:off x="2652738" y="1825405"/>
              <a:ext cx="359301" cy="40580"/>
            </a:xfrm>
            <a:custGeom>
              <a:rect b="b" l="l" r="r" t="t"/>
              <a:pathLst>
                <a:path extrusionOk="0" h="1275" w="11289">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65"/>
            <p:cNvSpPr/>
            <p:nvPr/>
          </p:nvSpPr>
          <p:spPr>
            <a:xfrm>
              <a:off x="2657289" y="1641983"/>
              <a:ext cx="64833" cy="73935"/>
            </a:xfrm>
            <a:custGeom>
              <a:rect b="b" l="l" r="r" t="t"/>
              <a:pathLst>
                <a:path extrusionOk="0" h="2323" w="2037">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65"/>
            <p:cNvSpPr/>
            <p:nvPr/>
          </p:nvSpPr>
          <p:spPr>
            <a:xfrm>
              <a:off x="2633037" y="1617730"/>
              <a:ext cx="325945" cy="195198"/>
            </a:xfrm>
            <a:custGeom>
              <a:rect b="b" l="l" r="r" t="t"/>
              <a:pathLst>
                <a:path extrusionOk="0" h="6133" w="10241">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65"/>
            <p:cNvSpPr/>
            <p:nvPr/>
          </p:nvSpPr>
          <p:spPr>
            <a:xfrm>
              <a:off x="2826293" y="1674574"/>
              <a:ext cx="99334" cy="106145"/>
            </a:xfrm>
            <a:custGeom>
              <a:rect b="b" l="l" r="r" t="t"/>
              <a:pathLst>
                <a:path extrusionOk="0" h="3335" w="3121">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8" name="Google Shape;10228;p65"/>
          <p:cNvGrpSpPr/>
          <p:nvPr/>
        </p:nvGrpSpPr>
        <p:grpSpPr>
          <a:xfrm>
            <a:off x="6675256" y="1516169"/>
            <a:ext cx="327823" cy="357009"/>
            <a:chOff x="6675256" y="1516169"/>
            <a:chExt cx="327823" cy="357009"/>
          </a:xfrm>
        </p:grpSpPr>
        <p:sp>
          <p:nvSpPr>
            <p:cNvPr id="10229" name="Google Shape;10229;p65"/>
            <p:cNvSpPr/>
            <p:nvPr/>
          </p:nvSpPr>
          <p:spPr>
            <a:xfrm>
              <a:off x="6675256" y="1516169"/>
              <a:ext cx="111078" cy="188737"/>
            </a:xfrm>
            <a:custGeom>
              <a:rect b="b" l="l" r="r" t="t"/>
              <a:pathLst>
                <a:path extrusionOk="0" h="5930" w="349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65"/>
            <p:cNvSpPr/>
            <p:nvPr/>
          </p:nvSpPr>
          <p:spPr>
            <a:xfrm>
              <a:off x="6696103" y="1679507"/>
              <a:ext cx="10630" cy="26162"/>
            </a:xfrm>
            <a:custGeom>
              <a:rect b="b" l="l" r="r" t="t"/>
              <a:pathLst>
                <a:path extrusionOk="0" h="822" w="334">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65"/>
            <p:cNvSpPr/>
            <p:nvPr/>
          </p:nvSpPr>
          <p:spPr>
            <a:xfrm>
              <a:off x="6752183" y="1679507"/>
              <a:ext cx="10280" cy="26162"/>
            </a:xfrm>
            <a:custGeom>
              <a:rect b="b" l="l" r="r" t="t"/>
              <a:pathLst>
                <a:path extrusionOk="0" h="822" w="323">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65"/>
            <p:cNvSpPr/>
            <p:nvPr/>
          </p:nvSpPr>
          <p:spPr>
            <a:xfrm>
              <a:off x="6919310" y="1734060"/>
              <a:ext cx="45131" cy="15946"/>
            </a:xfrm>
            <a:custGeom>
              <a:rect b="b" l="l" r="r" t="t"/>
              <a:pathLst>
                <a:path extrusionOk="0" h="501" w="1418">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65"/>
            <p:cNvSpPr/>
            <p:nvPr/>
          </p:nvSpPr>
          <p:spPr>
            <a:xfrm>
              <a:off x="6879907" y="1706020"/>
              <a:ext cx="123172" cy="167158"/>
            </a:xfrm>
            <a:custGeom>
              <a:rect b="b" l="l" r="r" t="t"/>
              <a:pathLst>
                <a:path extrusionOk="0" h="5252" w="387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65"/>
            <p:cNvSpPr/>
            <p:nvPr/>
          </p:nvSpPr>
          <p:spPr>
            <a:xfrm>
              <a:off x="6902632" y="1840173"/>
              <a:ext cx="10630" cy="32623"/>
            </a:xfrm>
            <a:custGeom>
              <a:rect b="b" l="l" r="r" t="t"/>
              <a:pathLst>
                <a:path extrusionOk="0" h="1025" w="334">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65"/>
            <p:cNvSpPr/>
            <p:nvPr/>
          </p:nvSpPr>
          <p:spPr>
            <a:xfrm>
              <a:off x="6970075" y="1840173"/>
              <a:ext cx="10280" cy="32623"/>
            </a:xfrm>
            <a:custGeom>
              <a:rect b="b" l="l" r="r" t="t"/>
              <a:pathLst>
                <a:path extrusionOk="0" h="1025" w="323">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65"/>
            <p:cNvSpPr/>
            <p:nvPr/>
          </p:nvSpPr>
          <p:spPr>
            <a:xfrm>
              <a:off x="6772267" y="1594241"/>
              <a:ext cx="182690" cy="100830"/>
            </a:xfrm>
            <a:custGeom>
              <a:rect b="b" l="l" r="r" t="t"/>
              <a:pathLst>
                <a:path extrusionOk="0" h="3168" w="574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65"/>
            <p:cNvSpPr/>
            <p:nvPr/>
          </p:nvSpPr>
          <p:spPr>
            <a:xfrm>
              <a:off x="6716950" y="1716268"/>
              <a:ext cx="181926" cy="100448"/>
            </a:xfrm>
            <a:custGeom>
              <a:rect b="b" l="l" r="r" t="t"/>
              <a:pathLst>
                <a:path extrusionOk="0" h="3156" w="5716">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8" name="Google Shape;10238;p65"/>
          <p:cNvGrpSpPr/>
          <p:nvPr/>
        </p:nvGrpSpPr>
        <p:grpSpPr>
          <a:xfrm>
            <a:off x="8020159" y="1516551"/>
            <a:ext cx="300897" cy="356627"/>
            <a:chOff x="8020159" y="1516551"/>
            <a:chExt cx="300897" cy="356627"/>
          </a:xfrm>
        </p:grpSpPr>
        <p:sp>
          <p:nvSpPr>
            <p:cNvPr id="10239" name="Google Shape;10239;p65"/>
            <p:cNvSpPr/>
            <p:nvPr/>
          </p:nvSpPr>
          <p:spPr>
            <a:xfrm>
              <a:off x="8126240" y="1669482"/>
              <a:ext cx="88703" cy="30523"/>
            </a:xfrm>
            <a:custGeom>
              <a:rect b="b" l="l" r="r" t="t"/>
              <a:pathLst>
                <a:path extrusionOk="0" h="959" w="2787">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65"/>
            <p:cNvSpPr/>
            <p:nvPr/>
          </p:nvSpPr>
          <p:spPr>
            <a:xfrm>
              <a:off x="8069778" y="1621518"/>
              <a:ext cx="200513" cy="251278"/>
            </a:xfrm>
            <a:custGeom>
              <a:rect b="b" l="l" r="r" t="t"/>
              <a:pathLst>
                <a:path extrusionOk="0" h="7895" w="630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65"/>
            <p:cNvSpPr/>
            <p:nvPr/>
          </p:nvSpPr>
          <p:spPr>
            <a:xfrm>
              <a:off x="8103515" y="1851535"/>
              <a:ext cx="10630" cy="21643"/>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65"/>
            <p:cNvSpPr/>
            <p:nvPr/>
          </p:nvSpPr>
          <p:spPr>
            <a:xfrm>
              <a:off x="8226306" y="1851535"/>
              <a:ext cx="10248" cy="21643"/>
            </a:xfrm>
            <a:custGeom>
              <a:rect b="b" l="l" r="r" t="t"/>
              <a:pathLst>
                <a:path extrusionOk="0" h="680" w="322">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65"/>
            <p:cNvSpPr/>
            <p:nvPr/>
          </p:nvSpPr>
          <p:spPr>
            <a:xfrm>
              <a:off x="8020159" y="1516551"/>
              <a:ext cx="300897" cy="284251"/>
            </a:xfrm>
            <a:custGeom>
              <a:rect b="b" l="l" r="r" t="t"/>
              <a:pathLst>
                <a:path extrusionOk="0" h="8931" w="9454">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4" name="Google Shape;10244;p65"/>
          <p:cNvGrpSpPr/>
          <p:nvPr/>
        </p:nvGrpSpPr>
        <p:grpSpPr>
          <a:xfrm>
            <a:off x="5377363" y="1516169"/>
            <a:ext cx="257357" cy="356627"/>
            <a:chOff x="5377363" y="1516169"/>
            <a:chExt cx="257357" cy="356627"/>
          </a:xfrm>
        </p:grpSpPr>
        <p:sp>
          <p:nvSpPr>
            <p:cNvPr id="10245" name="Google Shape;10245;p65"/>
            <p:cNvSpPr/>
            <p:nvPr/>
          </p:nvSpPr>
          <p:spPr>
            <a:xfrm>
              <a:off x="5377363" y="1516169"/>
              <a:ext cx="257357" cy="356627"/>
            </a:xfrm>
            <a:custGeom>
              <a:rect b="b" l="l" r="r" t="t"/>
              <a:pathLst>
                <a:path extrusionOk="0" h="11205" w="8086">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65"/>
            <p:cNvSpPr/>
            <p:nvPr/>
          </p:nvSpPr>
          <p:spPr>
            <a:xfrm>
              <a:off x="5501681" y="1538925"/>
              <a:ext cx="10248" cy="10248"/>
            </a:xfrm>
            <a:custGeom>
              <a:rect b="b" l="l" r="r" t="t"/>
              <a:pathLst>
                <a:path extrusionOk="0" h="322" w="322">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65"/>
            <p:cNvSpPr/>
            <p:nvPr/>
          </p:nvSpPr>
          <p:spPr>
            <a:xfrm>
              <a:off x="5401233" y="1560886"/>
              <a:ext cx="211112" cy="278554"/>
            </a:xfrm>
            <a:custGeom>
              <a:rect b="b" l="l" r="r" t="t"/>
              <a:pathLst>
                <a:path extrusionOk="0" h="8752" w="6633">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65"/>
            <p:cNvSpPr/>
            <p:nvPr/>
          </p:nvSpPr>
          <p:spPr>
            <a:xfrm>
              <a:off x="5434207" y="1672664"/>
              <a:ext cx="33387" cy="33387"/>
            </a:xfrm>
            <a:custGeom>
              <a:rect b="b" l="l" r="r" t="t"/>
              <a:pathLst>
                <a:path extrusionOk="0" h="1049" w="1049">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65"/>
            <p:cNvSpPr/>
            <p:nvPr/>
          </p:nvSpPr>
          <p:spPr>
            <a:xfrm>
              <a:off x="5434207" y="1723079"/>
              <a:ext cx="33387" cy="33005"/>
            </a:xfrm>
            <a:custGeom>
              <a:rect b="b" l="l" r="r" t="t"/>
              <a:pathLst>
                <a:path extrusionOk="0" h="1037" w="1049">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65"/>
            <p:cNvSpPr/>
            <p:nvPr/>
          </p:nvSpPr>
          <p:spPr>
            <a:xfrm>
              <a:off x="5434207" y="1773112"/>
              <a:ext cx="33387" cy="33355"/>
            </a:xfrm>
            <a:custGeom>
              <a:rect b="b" l="l" r="r" t="t"/>
              <a:pathLst>
                <a:path extrusionOk="0" h="1048" w="1049">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65"/>
            <p:cNvSpPr/>
            <p:nvPr/>
          </p:nvSpPr>
          <p:spPr>
            <a:xfrm>
              <a:off x="5478924" y="1672664"/>
              <a:ext cx="60663" cy="10662"/>
            </a:xfrm>
            <a:custGeom>
              <a:rect b="b" l="l" r="r" t="t"/>
              <a:pathLst>
                <a:path extrusionOk="0" h="335" w="1906">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65"/>
            <p:cNvSpPr/>
            <p:nvPr/>
          </p:nvSpPr>
          <p:spPr>
            <a:xfrm>
              <a:off x="5478924" y="1695039"/>
              <a:ext cx="99716" cy="10630"/>
            </a:xfrm>
            <a:custGeom>
              <a:rect b="b" l="l" r="r" t="t"/>
              <a:pathLst>
                <a:path extrusionOk="0" h="334" w="3133">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65"/>
            <p:cNvSpPr/>
            <p:nvPr/>
          </p:nvSpPr>
          <p:spPr>
            <a:xfrm>
              <a:off x="5478924" y="1723079"/>
              <a:ext cx="60663" cy="10248"/>
            </a:xfrm>
            <a:custGeom>
              <a:rect b="b" l="l" r="r" t="t"/>
              <a:pathLst>
                <a:path extrusionOk="0" h="322" w="1906">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65"/>
            <p:cNvSpPr/>
            <p:nvPr/>
          </p:nvSpPr>
          <p:spPr>
            <a:xfrm>
              <a:off x="5478924" y="1745422"/>
              <a:ext cx="99716" cy="10280"/>
            </a:xfrm>
            <a:custGeom>
              <a:rect b="b" l="l" r="r" t="t"/>
              <a:pathLst>
                <a:path extrusionOk="0" h="323" w="3133">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65"/>
            <p:cNvSpPr/>
            <p:nvPr/>
          </p:nvSpPr>
          <p:spPr>
            <a:xfrm>
              <a:off x="5478924" y="1773112"/>
              <a:ext cx="60663" cy="10630"/>
            </a:xfrm>
            <a:custGeom>
              <a:rect b="b" l="l" r="r" t="t"/>
              <a:pathLst>
                <a:path extrusionOk="0" h="334" w="1906">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65"/>
            <p:cNvSpPr/>
            <p:nvPr/>
          </p:nvSpPr>
          <p:spPr>
            <a:xfrm>
              <a:off x="5478924" y="1795455"/>
              <a:ext cx="99716" cy="10630"/>
            </a:xfrm>
            <a:custGeom>
              <a:rect b="b" l="l" r="r" t="t"/>
              <a:pathLst>
                <a:path extrusionOk="0" h="334"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65"/>
            <p:cNvSpPr/>
            <p:nvPr/>
          </p:nvSpPr>
          <p:spPr>
            <a:xfrm>
              <a:off x="5478924" y="1588926"/>
              <a:ext cx="99716" cy="10662"/>
            </a:xfrm>
            <a:custGeom>
              <a:rect b="b" l="l" r="r" t="t"/>
              <a:pathLst>
                <a:path extrusionOk="0" h="335"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65"/>
            <p:cNvSpPr/>
            <p:nvPr/>
          </p:nvSpPr>
          <p:spPr>
            <a:xfrm>
              <a:off x="5434207" y="1639341"/>
              <a:ext cx="144783" cy="10248"/>
            </a:xfrm>
            <a:custGeom>
              <a:rect b="b" l="l" r="r" t="t"/>
              <a:pathLst>
                <a:path extrusionOk="0" h="322" w="4549">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65"/>
            <p:cNvSpPr/>
            <p:nvPr/>
          </p:nvSpPr>
          <p:spPr>
            <a:xfrm>
              <a:off x="5479306" y="1611301"/>
              <a:ext cx="26926" cy="10248"/>
            </a:xfrm>
            <a:custGeom>
              <a:rect b="b" l="l" r="r" t="t"/>
              <a:pathLst>
                <a:path extrusionOk="0" h="322" w="846">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65"/>
            <p:cNvSpPr/>
            <p:nvPr/>
          </p:nvSpPr>
          <p:spPr>
            <a:xfrm>
              <a:off x="5518327" y="1611301"/>
              <a:ext cx="26958" cy="10248"/>
            </a:xfrm>
            <a:custGeom>
              <a:rect b="b" l="l" r="r" t="t"/>
              <a:pathLst>
                <a:path extrusionOk="0" h="322" w="847">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65"/>
            <p:cNvSpPr/>
            <p:nvPr/>
          </p:nvSpPr>
          <p:spPr>
            <a:xfrm>
              <a:off x="5434207" y="1588926"/>
              <a:ext cx="32623" cy="32623"/>
            </a:xfrm>
            <a:custGeom>
              <a:rect b="b" l="l" r="r" t="t"/>
              <a:pathLst>
                <a:path extrusionOk="0" h="1025" w="1025">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2" name="Google Shape;10262;p65"/>
          <p:cNvGrpSpPr/>
          <p:nvPr/>
        </p:nvGrpSpPr>
        <p:grpSpPr>
          <a:xfrm>
            <a:off x="4880567" y="1535870"/>
            <a:ext cx="356245" cy="317607"/>
            <a:chOff x="4880567" y="1535870"/>
            <a:chExt cx="356245" cy="317607"/>
          </a:xfrm>
        </p:grpSpPr>
        <p:sp>
          <p:nvSpPr>
            <p:cNvPr id="10263" name="Google Shape;10263;p65"/>
            <p:cNvSpPr/>
            <p:nvPr/>
          </p:nvSpPr>
          <p:spPr>
            <a:xfrm>
              <a:off x="5103774" y="1535870"/>
              <a:ext cx="100448" cy="128138"/>
            </a:xfrm>
            <a:custGeom>
              <a:rect b="b" l="l" r="r" t="t"/>
              <a:pathLst>
                <a:path extrusionOk="0" h="4026" w="3156">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65"/>
            <p:cNvSpPr/>
            <p:nvPr/>
          </p:nvSpPr>
          <p:spPr>
            <a:xfrm>
              <a:off x="4880567" y="1552929"/>
              <a:ext cx="200895" cy="300547"/>
            </a:xfrm>
            <a:custGeom>
              <a:rect b="b" l="l" r="r" t="t"/>
              <a:pathLst>
                <a:path extrusionOk="0" h="9443" w="6312">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65"/>
            <p:cNvSpPr/>
            <p:nvPr/>
          </p:nvSpPr>
          <p:spPr>
            <a:xfrm>
              <a:off x="4919620"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65"/>
            <p:cNvSpPr/>
            <p:nvPr/>
          </p:nvSpPr>
          <p:spPr>
            <a:xfrm>
              <a:off x="5031398"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65"/>
            <p:cNvSpPr/>
            <p:nvPr/>
          </p:nvSpPr>
          <p:spPr>
            <a:xfrm>
              <a:off x="5070418" y="1552547"/>
              <a:ext cx="166394" cy="173969"/>
            </a:xfrm>
            <a:custGeom>
              <a:rect b="b" l="l" r="r" t="t"/>
              <a:pathLst>
                <a:path extrusionOk="0" h="5466" w="5228">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8" name="Google Shape;10268;p65"/>
          <p:cNvGrpSpPr/>
          <p:nvPr/>
        </p:nvGrpSpPr>
        <p:grpSpPr>
          <a:xfrm>
            <a:off x="5771483" y="1515787"/>
            <a:ext cx="357359" cy="357391"/>
            <a:chOff x="5771483" y="1515787"/>
            <a:chExt cx="357359" cy="357391"/>
          </a:xfrm>
        </p:grpSpPr>
        <p:sp>
          <p:nvSpPr>
            <p:cNvPr id="10269" name="Google Shape;10269;p65"/>
            <p:cNvSpPr/>
            <p:nvPr/>
          </p:nvSpPr>
          <p:spPr>
            <a:xfrm>
              <a:off x="5771483" y="1515787"/>
              <a:ext cx="357359" cy="357391"/>
            </a:xfrm>
            <a:custGeom>
              <a:rect b="b" l="l" r="r" t="t"/>
              <a:pathLst>
                <a:path extrusionOk="0" h="11229" w="11228">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65"/>
            <p:cNvSpPr/>
            <p:nvPr/>
          </p:nvSpPr>
          <p:spPr>
            <a:xfrm>
              <a:off x="5837429" y="1583070"/>
              <a:ext cx="185713" cy="183613"/>
            </a:xfrm>
            <a:custGeom>
              <a:rect b="b" l="l" r="r" t="t"/>
              <a:pathLst>
                <a:path extrusionOk="0" h="5769" w="5835">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65"/>
            <p:cNvSpPr/>
            <p:nvPr/>
          </p:nvSpPr>
          <p:spPr>
            <a:xfrm>
              <a:off x="5876068" y="1616584"/>
              <a:ext cx="186859" cy="189501"/>
            </a:xfrm>
            <a:custGeom>
              <a:rect b="b" l="l" r="r" t="t"/>
              <a:pathLst>
                <a:path extrusionOk="0" h="5954" w="5871">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65"/>
            <p:cNvSpPr/>
            <p:nvPr/>
          </p:nvSpPr>
          <p:spPr>
            <a:xfrm>
              <a:off x="5928360" y="1644624"/>
              <a:ext cx="45131" cy="16328"/>
            </a:xfrm>
            <a:custGeom>
              <a:rect b="b" l="l" r="r" t="t"/>
              <a:pathLst>
                <a:path extrusionOk="0" h="513" w="1418">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3" name="Google Shape;10273;p65"/>
          <p:cNvGrpSpPr/>
          <p:nvPr/>
        </p:nvGrpSpPr>
        <p:grpSpPr>
          <a:xfrm>
            <a:off x="7121669" y="1533610"/>
            <a:ext cx="321362" cy="321362"/>
            <a:chOff x="7121669" y="1533610"/>
            <a:chExt cx="321362" cy="321362"/>
          </a:xfrm>
        </p:grpSpPr>
        <p:sp>
          <p:nvSpPr>
            <p:cNvPr id="10274" name="Google Shape;10274;p65"/>
            <p:cNvSpPr/>
            <p:nvPr/>
          </p:nvSpPr>
          <p:spPr>
            <a:xfrm>
              <a:off x="7121669" y="1600289"/>
              <a:ext cx="142142" cy="192556"/>
            </a:xfrm>
            <a:custGeom>
              <a:rect b="b" l="l" r="r" t="t"/>
              <a:pathLst>
                <a:path extrusionOk="0" h="6050" w="4466">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65"/>
            <p:cNvSpPr/>
            <p:nvPr/>
          </p:nvSpPr>
          <p:spPr>
            <a:xfrm>
              <a:off x="7170938" y="1533610"/>
              <a:ext cx="223206" cy="53852"/>
            </a:xfrm>
            <a:custGeom>
              <a:rect b="b" l="l" r="r" t="t"/>
              <a:pathLst>
                <a:path extrusionOk="0" h="1692" w="7013">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65"/>
            <p:cNvSpPr/>
            <p:nvPr/>
          </p:nvSpPr>
          <p:spPr>
            <a:xfrm>
              <a:off x="7175107" y="1804558"/>
              <a:ext cx="215249" cy="50415"/>
            </a:xfrm>
            <a:custGeom>
              <a:rect b="b" l="l" r="r" t="t"/>
              <a:pathLst>
                <a:path extrusionOk="0" h="1584" w="6763">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65"/>
            <p:cNvSpPr/>
            <p:nvPr/>
          </p:nvSpPr>
          <p:spPr>
            <a:xfrm>
              <a:off x="7300539" y="1600289"/>
              <a:ext cx="142492" cy="191793"/>
            </a:xfrm>
            <a:custGeom>
              <a:rect b="b" l="l" r="r" t="t"/>
              <a:pathLst>
                <a:path extrusionOk="0" h="6026" w="4477">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8" name="Google Shape;10278;p65"/>
          <p:cNvGrpSpPr/>
          <p:nvPr/>
        </p:nvGrpSpPr>
        <p:grpSpPr>
          <a:xfrm>
            <a:off x="7562766" y="1514864"/>
            <a:ext cx="327059" cy="360192"/>
            <a:chOff x="7562766" y="1514864"/>
            <a:chExt cx="327059" cy="360192"/>
          </a:xfrm>
        </p:grpSpPr>
        <p:sp>
          <p:nvSpPr>
            <p:cNvPr id="10279" name="Google Shape;10279;p65"/>
            <p:cNvSpPr/>
            <p:nvPr/>
          </p:nvSpPr>
          <p:spPr>
            <a:xfrm>
              <a:off x="7662418" y="1600289"/>
              <a:ext cx="127724" cy="165248"/>
            </a:xfrm>
            <a:custGeom>
              <a:rect b="b" l="l" r="r" t="t"/>
              <a:pathLst>
                <a:path extrusionOk="0" h="5192" w="4013">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65"/>
            <p:cNvSpPr/>
            <p:nvPr/>
          </p:nvSpPr>
          <p:spPr>
            <a:xfrm>
              <a:off x="7599527" y="1548951"/>
              <a:ext cx="258853" cy="154841"/>
            </a:xfrm>
            <a:custGeom>
              <a:rect b="b" l="l" r="r" t="t"/>
              <a:pathLst>
                <a:path extrusionOk="0" h="4865" w="8133">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65"/>
            <p:cNvSpPr/>
            <p:nvPr/>
          </p:nvSpPr>
          <p:spPr>
            <a:xfrm>
              <a:off x="7599909" y="1648380"/>
              <a:ext cx="242175" cy="190679"/>
            </a:xfrm>
            <a:custGeom>
              <a:rect b="b" l="l" r="r" t="t"/>
              <a:pathLst>
                <a:path extrusionOk="0" h="5991" w="7609">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65"/>
            <p:cNvSpPr/>
            <p:nvPr/>
          </p:nvSpPr>
          <p:spPr>
            <a:xfrm>
              <a:off x="7562766" y="1514864"/>
              <a:ext cx="327059" cy="360192"/>
            </a:xfrm>
            <a:custGeom>
              <a:rect b="b" l="l" r="r" t="t"/>
              <a:pathLst>
                <a:path extrusionOk="0" h="11317" w="10276">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3" name="Google Shape;10283;p65"/>
          <p:cNvGrpSpPr/>
          <p:nvPr/>
        </p:nvGrpSpPr>
        <p:grpSpPr>
          <a:xfrm>
            <a:off x="6221229" y="1498673"/>
            <a:ext cx="361636" cy="362183"/>
            <a:chOff x="6259175" y="1559008"/>
            <a:chExt cx="271743" cy="272093"/>
          </a:xfrm>
        </p:grpSpPr>
        <p:sp>
          <p:nvSpPr>
            <p:cNvPr id="10284" name="Google Shape;10284;p65"/>
            <p:cNvSpPr/>
            <p:nvPr/>
          </p:nvSpPr>
          <p:spPr>
            <a:xfrm>
              <a:off x="6259175" y="1559008"/>
              <a:ext cx="271743" cy="272093"/>
            </a:xfrm>
            <a:custGeom>
              <a:rect b="b" l="l" r="r" t="t"/>
              <a:pathLst>
                <a:path extrusionOk="0" h="8549" w="8538">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65"/>
            <p:cNvSpPr/>
            <p:nvPr/>
          </p:nvSpPr>
          <p:spPr>
            <a:xfrm>
              <a:off x="6278145" y="1577946"/>
              <a:ext cx="231927" cy="232309"/>
            </a:xfrm>
            <a:custGeom>
              <a:rect b="b" l="l" r="r" t="t"/>
              <a:pathLst>
                <a:path extrusionOk="0" h="7299" w="7287">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65"/>
            <p:cNvSpPr/>
            <p:nvPr/>
          </p:nvSpPr>
          <p:spPr>
            <a:xfrm>
              <a:off x="6297846" y="1690870"/>
              <a:ext cx="13272" cy="7607"/>
            </a:xfrm>
            <a:custGeom>
              <a:rect b="b" l="l" r="r" t="t"/>
              <a:pathLst>
                <a:path extrusionOk="0" h="239" w="417">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65"/>
            <p:cNvSpPr/>
            <p:nvPr/>
          </p:nvSpPr>
          <p:spPr>
            <a:xfrm>
              <a:off x="6390687" y="1598029"/>
              <a:ext cx="100448" cy="100448"/>
            </a:xfrm>
            <a:custGeom>
              <a:rect b="b" l="l" r="r" t="t"/>
              <a:pathLst>
                <a:path extrusionOk="0" h="3156" w="3156">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65"/>
            <p:cNvSpPr/>
            <p:nvPr/>
          </p:nvSpPr>
          <p:spPr>
            <a:xfrm>
              <a:off x="6390305" y="1778013"/>
              <a:ext cx="7607" cy="13304"/>
            </a:xfrm>
            <a:custGeom>
              <a:rect b="b" l="l" r="r" t="t"/>
              <a:pathLst>
                <a:path extrusionOk="0" h="418" w="239">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65"/>
            <p:cNvSpPr/>
            <p:nvPr/>
          </p:nvSpPr>
          <p:spPr>
            <a:xfrm>
              <a:off x="6324358" y="1624923"/>
              <a:ext cx="12922" cy="11776"/>
            </a:xfrm>
            <a:custGeom>
              <a:rect b="b" l="l" r="r" t="t"/>
              <a:pathLst>
                <a:path extrusionOk="0" h="370" w="406">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65"/>
            <p:cNvSpPr/>
            <p:nvPr/>
          </p:nvSpPr>
          <p:spPr>
            <a:xfrm>
              <a:off x="6451700" y="1752265"/>
              <a:ext cx="12890" cy="11776"/>
            </a:xfrm>
            <a:custGeom>
              <a:rect b="b" l="l" r="r" t="t"/>
              <a:pathLst>
                <a:path extrusionOk="0" h="370" w="405">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65"/>
            <p:cNvSpPr/>
            <p:nvPr/>
          </p:nvSpPr>
          <p:spPr>
            <a:xfrm>
              <a:off x="6451700" y="1624923"/>
              <a:ext cx="12890" cy="11776"/>
            </a:xfrm>
            <a:custGeom>
              <a:rect b="b" l="l" r="r" t="t"/>
              <a:pathLst>
                <a:path extrusionOk="0" h="370" w="405">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65"/>
            <p:cNvSpPr/>
            <p:nvPr/>
          </p:nvSpPr>
          <p:spPr>
            <a:xfrm>
              <a:off x="6324358" y="1751883"/>
              <a:ext cx="12922" cy="11776"/>
            </a:xfrm>
            <a:custGeom>
              <a:rect b="b" l="l" r="r" t="t"/>
              <a:pathLst>
                <a:path extrusionOk="0" h="370" w="406">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65"/>
            <p:cNvSpPr/>
            <p:nvPr/>
          </p:nvSpPr>
          <p:spPr>
            <a:xfrm>
              <a:off x="6304657" y="1653823"/>
              <a:ext cx="14036" cy="10567"/>
            </a:xfrm>
            <a:custGeom>
              <a:rect b="b" l="l" r="r" t="t"/>
              <a:pathLst>
                <a:path extrusionOk="0" h="332" w="441">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65"/>
            <p:cNvSpPr/>
            <p:nvPr/>
          </p:nvSpPr>
          <p:spPr>
            <a:xfrm>
              <a:off x="6469874" y="1724511"/>
              <a:ext cx="14068" cy="10344"/>
            </a:xfrm>
            <a:custGeom>
              <a:rect b="b" l="l" r="r" t="t"/>
              <a:pathLst>
                <a:path extrusionOk="0" h="325" w="442">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65"/>
            <p:cNvSpPr/>
            <p:nvPr/>
          </p:nvSpPr>
          <p:spPr>
            <a:xfrm>
              <a:off x="6424392" y="1605158"/>
              <a:ext cx="11394" cy="13368"/>
            </a:xfrm>
            <a:custGeom>
              <a:rect b="b" l="l" r="r" t="t"/>
              <a:pathLst>
                <a:path extrusionOk="0" h="420" w="358">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65"/>
            <p:cNvSpPr/>
            <p:nvPr/>
          </p:nvSpPr>
          <p:spPr>
            <a:xfrm>
              <a:off x="6353926" y="1770916"/>
              <a:ext cx="11394" cy="13208"/>
            </a:xfrm>
            <a:custGeom>
              <a:rect b="b" l="l" r="r" t="t"/>
              <a:pathLst>
                <a:path extrusionOk="0" h="415" w="358">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65"/>
            <p:cNvSpPr/>
            <p:nvPr/>
          </p:nvSpPr>
          <p:spPr>
            <a:xfrm>
              <a:off x="6355040" y="1604363"/>
              <a:ext cx="11044" cy="13399"/>
            </a:xfrm>
            <a:custGeom>
              <a:rect b="b" l="l" r="r" t="t"/>
              <a:pathLst>
                <a:path extrusionOk="0" h="421" w="347">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65"/>
            <p:cNvSpPr/>
            <p:nvPr/>
          </p:nvSpPr>
          <p:spPr>
            <a:xfrm>
              <a:off x="6422514" y="1771489"/>
              <a:ext cx="11012" cy="13017"/>
            </a:xfrm>
            <a:custGeom>
              <a:rect b="b" l="l" r="r" t="t"/>
              <a:pathLst>
                <a:path extrusionOk="0" h="409" w="346">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65"/>
            <p:cNvSpPr/>
            <p:nvPr/>
          </p:nvSpPr>
          <p:spPr>
            <a:xfrm>
              <a:off x="6470637" y="1655541"/>
              <a:ext cx="14036" cy="10726"/>
            </a:xfrm>
            <a:custGeom>
              <a:rect b="b" l="l" r="r" t="t"/>
              <a:pathLst>
                <a:path extrusionOk="0" h="337" w="441">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65"/>
            <p:cNvSpPr/>
            <p:nvPr/>
          </p:nvSpPr>
          <p:spPr>
            <a:xfrm>
              <a:off x="6303893" y="1723175"/>
              <a:ext cx="13686" cy="10153"/>
            </a:xfrm>
            <a:custGeom>
              <a:rect b="b" l="l" r="r" t="t"/>
              <a:pathLst>
                <a:path extrusionOk="0" h="319" w="43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1" name="Google Shape;10301;p65"/>
          <p:cNvGrpSpPr/>
          <p:nvPr/>
        </p:nvGrpSpPr>
        <p:grpSpPr>
          <a:xfrm>
            <a:off x="2661459" y="2015001"/>
            <a:ext cx="322508" cy="273494"/>
            <a:chOff x="2661459" y="2015001"/>
            <a:chExt cx="322508" cy="273494"/>
          </a:xfrm>
        </p:grpSpPr>
        <p:sp>
          <p:nvSpPr>
            <p:cNvPr id="10302" name="Google Shape;10302;p65"/>
            <p:cNvSpPr/>
            <p:nvPr/>
          </p:nvSpPr>
          <p:spPr>
            <a:xfrm>
              <a:off x="2661459" y="2028878"/>
              <a:ext cx="322508" cy="259617"/>
            </a:xfrm>
            <a:custGeom>
              <a:rect b="b" l="l" r="r" t="t"/>
              <a:pathLst>
                <a:path extrusionOk="0" h="8157" w="10133">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65"/>
            <p:cNvSpPr/>
            <p:nvPr/>
          </p:nvSpPr>
          <p:spPr>
            <a:xfrm>
              <a:off x="2946442" y="2015001"/>
              <a:ext cx="37525" cy="26799"/>
            </a:xfrm>
            <a:custGeom>
              <a:rect b="b" l="l" r="r" t="t"/>
              <a:pathLst>
                <a:path extrusionOk="0" h="842" w="1179">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4" name="Google Shape;10304;p65"/>
          <p:cNvGrpSpPr/>
          <p:nvPr/>
        </p:nvGrpSpPr>
        <p:grpSpPr>
          <a:xfrm>
            <a:off x="6671087" y="2009304"/>
            <a:ext cx="332757" cy="281833"/>
            <a:chOff x="6671087" y="2009304"/>
            <a:chExt cx="332757" cy="281833"/>
          </a:xfrm>
        </p:grpSpPr>
        <p:sp>
          <p:nvSpPr>
            <p:cNvPr id="10305" name="Google Shape;10305;p65"/>
            <p:cNvSpPr/>
            <p:nvPr/>
          </p:nvSpPr>
          <p:spPr>
            <a:xfrm>
              <a:off x="6671087" y="2023658"/>
              <a:ext cx="331993" cy="267478"/>
            </a:xfrm>
            <a:custGeom>
              <a:rect b="b" l="l" r="r" t="t"/>
              <a:pathLst>
                <a:path extrusionOk="0" h="8404" w="10431">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65"/>
            <p:cNvSpPr/>
            <p:nvPr/>
          </p:nvSpPr>
          <p:spPr>
            <a:xfrm>
              <a:off x="6965173" y="2009304"/>
              <a:ext cx="38670" cy="27181"/>
            </a:xfrm>
            <a:custGeom>
              <a:rect b="b" l="l" r="r" t="t"/>
              <a:pathLst>
                <a:path extrusionOk="0" h="854" w="1215">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07" name="Google Shape;10307;p65"/>
          <p:cNvSpPr/>
          <p:nvPr/>
        </p:nvSpPr>
        <p:spPr>
          <a:xfrm>
            <a:off x="1745940" y="1967132"/>
            <a:ext cx="368371" cy="368340"/>
          </a:xfrm>
          <a:custGeom>
            <a:rect b="b" l="l" r="r" t="t"/>
            <a:pathLst>
              <a:path extrusionOk="0" h="11573" w="11574">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08" name="Google Shape;10308;p65"/>
          <p:cNvGrpSpPr/>
          <p:nvPr/>
        </p:nvGrpSpPr>
        <p:grpSpPr>
          <a:xfrm>
            <a:off x="2201806" y="1976585"/>
            <a:ext cx="349784" cy="349434"/>
            <a:chOff x="2201806" y="1976585"/>
            <a:chExt cx="349784" cy="349434"/>
          </a:xfrm>
        </p:grpSpPr>
        <p:sp>
          <p:nvSpPr>
            <p:cNvPr id="10309" name="Google Shape;10309;p65"/>
            <p:cNvSpPr/>
            <p:nvPr/>
          </p:nvSpPr>
          <p:spPr>
            <a:xfrm>
              <a:off x="2231755" y="2073373"/>
              <a:ext cx="319835" cy="252647"/>
            </a:xfrm>
            <a:custGeom>
              <a:rect b="b" l="l" r="r" t="t"/>
              <a:pathLst>
                <a:path extrusionOk="0" h="7938" w="10049">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65"/>
            <p:cNvSpPr/>
            <p:nvPr/>
          </p:nvSpPr>
          <p:spPr>
            <a:xfrm>
              <a:off x="2201806" y="1976585"/>
              <a:ext cx="319484" cy="252424"/>
            </a:xfrm>
            <a:custGeom>
              <a:rect b="b" l="l" r="r" t="t"/>
              <a:pathLst>
                <a:path extrusionOk="0" h="7931" w="10038">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65"/>
            <p:cNvSpPr/>
            <p:nvPr/>
          </p:nvSpPr>
          <p:spPr>
            <a:xfrm>
              <a:off x="2331789" y="2068662"/>
              <a:ext cx="16709" cy="27340"/>
            </a:xfrm>
            <a:custGeom>
              <a:rect b="b" l="l" r="r" t="t"/>
              <a:pathLst>
                <a:path extrusionOk="0" h="859" w="525">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65"/>
            <p:cNvSpPr/>
            <p:nvPr/>
          </p:nvSpPr>
          <p:spPr>
            <a:xfrm>
              <a:off x="2243118" y="2021653"/>
              <a:ext cx="265664" cy="261908"/>
            </a:xfrm>
            <a:custGeom>
              <a:rect b="b" l="l" r="r" t="t"/>
              <a:pathLst>
                <a:path extrusionOk="0" h="8229" w="8347">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3" name="Google Shape;10313;p65"/>
          <p:cNvGrpSpPr/>
          <p:nvPr/>
        </p:nvGrpSpPr>
        <p:grpSpPr>
          <a:xfrm>
            <a:off x="3094217" y="1976585"/>
            <a:ext cx="350198" cy="350548"/>
            <a:chOff x="3094217" y="1976585"/>
            <a:chExt cx="350198" cy="350548"/>
          </a:xfrm>
        </p:grpSpPr>
        <p:sp>
          <p:nvSpPr>
            <p:cNvPr id="10314" name="Google Shape;10314;p65"/>
            <p:cNvSpPr/>
            <p:nvPr/>
          </p:nvSpPr>
          <p:spPr>
            <a:xfrm>
              <a:off x="3094217" y="2129039"/>
              <a:ext cx="131543" cy="197362"/>
            </a:xfrm>
            <a:custGeom>
              <a:rect b="b" l="l" r="r" t="t"/>
              <a:pathLst>
                <a:path extrusionOk="0" h="6201" w="4133">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65"/>
            <p:cNvSpPr/>
            <p:nvPr/>
          </p:nvSpPr>
          <p:spPr>
            <a:xfrm>
              <a:off x="3116592" y="2293778"/>
              <a:ext cx="10630" cy="32241"/>
            </a:xfrm>
            <a:custGeom>
              <a:rect b="b" l="l" r="r" t="t"/>
              <a:pathLst>
                <a:path extrusionOk="0" h="1013" w="334">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65"/>
            <p:cNvSpPr/>
            <p:nvPr/>
          </p:nvSpPr>
          <p:spPr>
            <a:xfrm>
              <a:off x="3193519" y="2293778"/>
              <a:ext cx="10248" cy="32241"/>
            </a:xfrm>
            <a:custGeom>
              <a:rect b="b" l="l" r="r" t="t"/>
              <a:pathLst>
                <a:path extrusionOk="0" h="1013" w="322">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65"/>
            <p:cNvSpPr/>
            <p:nvPr/>
          </p:nvSpPr>
          <p:spPr>
            <a:xfrm>
              <a:off x="3346227" y="2166755"/>
              <a:ext cx="54966" cy="18301"/>
            </a:xfrm>
            <a:custGeom>
              <a:rect b="b" l="l" r="r" t="t"/>
              <a:pathLst>
                <a:path extrusionOk="0" h="575" w="1727">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65"/>
            <p:cNvSpPr/>
            <p:nvPr/>
          </p:nvSpPr>
          <p:spPr>
            <a:xfrm>
              <a:off x="3302655" y="2134991"/>
              <a:ext cx="141760" cy="192143"/>
            </a:xfrm>
            <a:custGeom>
              <a:rect b="b" l="l" r="r" t="t"/>
              <a:pathLst>
                <a:path extrusionOk="0" h="6037" w="4454">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65"/>
            <p:cNvSpPr/>
            <p:nvPr/>
          </p:nvSpPr>
          <p:spPr>
            <a:xfrm>
              <a:off x="3330313" y="2288463"/>
              <a:ext cx="10248" cy="37938"/>
            </a:xfrm>
            <a:custGeom>
              <a:rect b="b" l="l" r="r" t="t"/>
              <a:pathLst>
                <a:path extrusionOk="0" h="1192" w="322">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65"/>
            <p:cNvSpPr/>
            <p:nvPr/>
          </p:nvSpPr>
          <p:spPr>
            <a:xfrm>
              <a:off x="3406859" y="2288463"/>
              <a:ext cx="10630" cy="37938"/>
            </a:xfrm>
            <a:custGeom>
              <a:rect b="b" l="l" r="r" t="t"/>
              <a:pathLst>
                <a:path extrusionOk="0" h="1192" w="334">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65"/>
            <p:cNvSpPr/>
            <p:nvPr/>
          </p:nvSpPr>
          <p:spPr>
            <a:xfrm>
              <a:off x="3149183" y="1976585"/>
              <a:ext cx="219419" cy="183072"/>
            </a:xfrm>
            <a:custGeom>
              <a:rect b="b" l="l" r="r" t="t"/>
              <a:pathLst>
                <a:path extrusionOk="0" h="5752" w="6894">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65"/>
            <p:cNvSpPr/>
            <p:nvPr/>
          </p:nvSpPr>
          <p:spPr>
            <a:xfrm>
              <a:off x="3187822" y="2009177"/>
              <a:ext cx="26926" cy="10280"/>
            </a:xfrm>
            <a:custGeom>
              <a:rect b="b" l="l" r="r" t="t"/>
              <a:pathLst>
                <a:path extrusionOk="0" h="323" w="846">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65"/>
            <p:cNvSpPr/>
            <p:nvPr/>
          </p:nvSpPr>
          <p:spPr>
            <a:xfrm>
              <a:off x="3226110" y="2009177"/>
              <a:ext cx="81478" cy="10280"/>
            </a:xfrm>
            <a:custGeom>
              <a:rect b="b" l="l" r="r" t="t"/>
              <a:pathLst>
                <a:path extrusionOk="0" h="323" w="256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65"/>
            <p:cNvSpPr/>
            <p:nvPr/>
          </p:nvSpPr>
          <p:spPr>
            <a:xfrm>
              <a:off x="3187822" y="2036453"/>
              <a:ext cx="119767" cy="10662"/>
            </a:xfrm>
            <a:custGeom>
              <a:rect b="b" l="l" r="r" t="t"/>
              <a:pathLst>
                <a:path extrusionOk="0" h="335" w="3763">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65"/>
            <p:cNvSpPr/>
            <p:nvPr/>
          </p:nvSpPr>
          <p:spPr>
            <a:xfrm>
              <a:off x="3187822" y="2064143"/>
              <a:ext cx="81510" cy="10248"/>
            </a:xfrm>
            <a:custGeom>
              <a:rect b="b" l="l" r="r" t="t"/>
              <a:pathLst>
                <a:path extrusionOk="0" h="322" w="2561">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65"/>
            <p:cNvSpPr/>
            <p:nvPr/>
          </p:nvSpPr>
          <p:spPr>
            <a:xfrm>
              <a:off x="3280663" y="2064143"/>
              <a:ext cx="26926" cy="10248"/>
            </a:xfrm>
            <a:custGeom>
              <a:rect b="b" l="l" r="r" t="t"/>
              <a:pathLst>
                <a:path extrusionOk="0" h="322" w="846">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7" name="Google Shape;10327;p65"/>
          <p:cNvGrpSpPr/>
          <p:nvPr/>
        </p:nvGrpSpPr>
        <p:grpSpPr>
          <a:xfrm>
            <a:off x="870939" y="1975821"/>
            <a:ext cx="332375" cy="350071"/>
            <a:chOff x="870939" y="1975821"/>
            <a:chExt cx="332375" cy="350071"/>
          </a:xfrm>
        </p:grpSpPr>
        <p:sp>
          <p:nvSpPr>
            <p:cNvPr id="10328" name="Google Shape;10328;p65"/>
            <p:cNvSpPr/>
            <p:nvPr/>
          </p:nvSpPr>
          <p:spPr>
            <a:xfrm>
              <a:off x="870939" y="1975821"/>
              <a:ext cx="332375" cy="350071"/>
            </a:xfrm>
            <a:custGeom>
              <a:rect b="b" l="l" r="r" t="t"/>
              <a:pathLst>
                <a:path extrusionOk="0" h="10999" w="10443">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65"/>
            <p:cNvSpPr/>
            <p:nvPr/>
          </p:nvSpPr>
          <p:spPr>
            <a:xfrm>
              <a:off x="955059" y="2135755"/>
              <a:ext cx="164134" cy="75877"/>
            </a:xfrm>
            <a:custGeom>
              <a:rect b="b" l="l" r="r" t="t"/>
              <a:pathLst>
                <a:path extrusionOk="0" h="2384" w="5157">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65"/>
            <p:cNvSpPr/>
            <p:nvPr/>
          </p:nvSpPr>
          <p:spPr>
            <a:xfrm>
              <a:off x="955059" y="2224999"/>
              <a:ext cx="164134" cy="75240"/>
            </a:xfrm>
            <a:custGeom>
              <a:rect b="b" l="l" r="r" t="t"/>
              <a:pathLst>
                <a:path extrusionOk="0" h="2364" w="5157">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65"/>
            <p:cNvSpPr/>
            <p:nvPr/>
          </p:nvSpPr>
          <p:spPr>
            <a:xfrm>
              <a:off x="1021387" y="2183496"/>
              <a:ext cx="18969" cy="69766"/>
            </a:xfrm>
            <a:custGeom>
              <a:rect b="b" l="l" r="r" t="t"/>
              <a:pathLst>
                <a:path extrusionOk="0" h="2192" w="596">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32" name="Google Shape;10332;p65"/>
          <p:cNvSpPr/>
          <p:nvPr/>
        </p:nvSpPr>
        <p:spPr>
          <a:xfrm>
            <a:off x="1276039" y="1961817"/>
            <a:ext cx="414967" cy="378970"/>
          </a:xfrm>
          <a:custGeom>
            <a:rect b="b" l="l" r="r" t="t"/>
            <a:pathLst>
              <a:path extrusionOk="0" h="11907" w="13038">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33" name="Google Shape;10333;p65"/>
          <p:cNvGrpSpPr/>
          <p:nvPr/>
        </p:nvGrpSpPr>
        <p:grpSpPr>
          <a:xfrm>
            <a:off x="3979435" y="1976585"/>
            <a:ext cx="345265" cy="349848"/>
            <a:chOff x="3979435" y="1976585"/>
            <a:chExt cx="345265" cy="349848"/>
          </a:xfrm>
        </p:grpSpPr>
        <p:sp>
          <p:nvSpPr>
            <p:cNvPr id="10334" name="Google Shape;10334;p65"/>
            <p:cNvSpPr/>
            <p:nvPr/>
          </p:nvSpPr>
          <p:spPr>
            <a:xfrm>
              <a:off x="3979435" y="1976585"/>
              <a:ext cx="345265" cy="349848"/>
            </a:xfrm>
            <a:custGeom>
              <a:rect b="b" l="l" r="r" t="t"/>
              <a:pathLst>
                <a:path extrusionOk="0" h="10992" w="10848">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65"/>
            <p:cNvSpPr/>
            <p:nvPr/>
          </p:nvSpPr>
          <p:spPr>
            <a:xfrm>
              <a:off x="4044236" y="2176685"/>
              <a:ext cx="144783" cy="123077"/>
            </a:xfrm>
            <a:custGeom>
              <a:rect b="b" l="l" r="r" t="t"/>
              <a:pathLst>
                <a:path extrusionOk="0" h="3867" w="4549">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65"/>
            <p:cNvSpPr/>
            <p:nvPr/>
          </p:nvSpPr>
          <p:spPr>
            <a:xfrm>
              <a:off x="4046910" y="2065957"/>
              <a:ext cx="204269" cy="100893"/>
            </a:xfrm>
            <a:custGeom>
              <a:rect b="b" l="l" r="r" t="t"/>
              <a:pathLst>
                <a:path extrusionOk="0" h="3170" w="6418">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65"/>
            <p:cNvSpPr/>
            <p:nvPr/>
          </p:nvSpPr>
          <p:spPr>
            <a:xfrm>
              <a:off x="4195735" y="2118027"/>
              <a:ext cx="84247" cy="174224"/>
            </a:xfrm>
            <a:custGeom>
              <a:rect b="b" l="l" r="r" t="t"/>
              <a:pathLst>
                <a:path extrusionOk="0" h="5474" w="2647">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65"/>
            <p:cNvSpPr/>
            <p:nvPr/>
          </p:nvSpPr>
          <p:spPr>
            <a:xfrm>
              <a:off x="4109037" y="2161153"/>
              <a:ext cx="81510" cy="55348"/>
            </a:xfrm>
            <a:custGeom>
              <a:rect b="b" l="l" r="r" t="t"/>
              <a:pathLst>
                <a:path extrusionOk="0" h="1739" w="2561">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65"/>
            <p:cNvSpPr/>
            <p:nvPr/>
          </p:nvSpPr>
          <p:spPr>
            <a:xfrm>
              <a:off x="4157160" y="2083080"/>
              <a:ext cx="10662" cy="29218"/>
            </a:xfrm>
            <a:custGeom>
              <a:rect b="b" l="l" r="r" t="t"/>
              <a:pathLst>
                <a:path extrusionOk="0" h="918" w="335">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65"/>
            <p:cNvSpPr/>
            <p:nvPr/>
          </p:nvSpPr>
          <p:spPr>
            <a:xfrm>
              <a:off x="4109419" y="2096034"/>
              <a:ext cx="21261" cy="26862"/>
            </a:xfrm>
            <a:custGeom>
              <a:rect b="b" l="l" r="r" t="t"/>
              <a:pathLst>
                <a:path extrusionOk="0" h="844" w="668">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65"/>
            <p:cNvSpPr/>
            <p:nvPr/>
          </p:nvSpPr>
          <p:spPr>
            <a:xfrm>
              <a:off x="4074950" y="2130121"/>
              <a:ext cx="28454" cy="19669"/>
            </a:xfrm>
            <a:custGeom>
              <a:rect b="b" l="l" r="r" t="t"/>
              <a:pathLst>
                <a:path extrusionOk="0" h="618" w="894">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65"/>
            <p:cNvSpPr/>
            <p:nvPr/>
          </p:nvSpPr>
          <p:spPr>
            <a:xfrm>
              <a:off x="4063555" y="2177067"/>
              <a:ext cx="29218" cy="10630"/>
            </a:xfrm>
            <a:custGeom>
              <a:rect b="b" l="l" r="r" t="t"/>
              <a:pathLst>
                <a:path extrusionOk="0" h="334" w="918">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65"/>
            <p:cNvSpPr/>
            <p:nvPr/>
          </p:nvSpPr>
          <p:spPr>
            <a:xfrm>
              <a:off x="4073804" y="2215005"/>
              <a:ext cx="29600" cy="20051"/>
            </a:xfrm>
            <a:custGeom>
              <a:rect b="b" l="l" r="r" t="t"/>
              <a:pathLst>
                <a:path extrusionOk="0" h="630" w="93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65"/>
            <p:cNvSpPr/>
            <p:nvPr/>
          </p:nvSpPr>
          <p:spPr>
            <a:xfrm>
              <a:off x="4109419" y="2242472"/>
              <a:ext cx="21261" cy="26703"/>
            </a:xfrm>
            <a:custGeom>
              <a:rect b="b" l="l" r="r" t="t"/>
              <a:pathLst>
                <a:path extrusionOk="0" h="839" w="668">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65"/>
            <p:cNvSpPr/>
            <p:nvPr/>
          </p:nvSpPr>
          <p:spPr>
            <a:xfrm>
              <a:off x="4157924" y="2252466"/>
              <a:ext cx="10248" cy="29600"/>
            </a:xfrm>
            <a:custGeom>
              <a:rect b="b" l="l" r="r" t="t"/>
              <a:pathLst>
                <a:path extrusionOk="0" h="930" w="322">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65"/>
            <p:cNvSpPr/>
            <p:nvPr/>
          </p:nvSpPr>
          <p:spPr>
            <a:xfrm>
              <a:off x="4194685" y="2242472"/>
              <a:ext cx="21261" cy="27022"/>
            </a:xfrm>
            <a:custGeom>
              <a:rect b="b" l="l" r="r" t="t"/>
              <a:pathLst>
                <a:path extrusionOk="0" h="849" w="668">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65"/>
            <p:cNvSpPr/>
            <p:nvPr/>
          </p:nvSpPr>
          <p:spPr>
            <a:xfrm>
              <a:off x="4222343" y="2215387"/>
              <a:ext cx="27690" cy="19669"/>
            </a:xfrm>
            <a:custGeom>
              <a:rect b="b" l="l" r="r" t="t"/>
              <a:pathLst>
                <a:path extrusionOk="0" h="618" w="87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65"/>
            <p:cNvSpPr/>
            <p:nvPr/>
          </p:nvSpPr>
          <p:spPr>
            <a:xfrm>
              <a:off x="4232941" y="2177067"/>
              <a:ext cx="29600" cy="10630"/>
            </a:xfrm>
            <a:custGeom>
              <a:rect b="b" l="l" r="r" t="t"/>
              <a:pathLst>
                <a:path extrusionOk="0" h="334" w="93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65"/>
            <p:cNvSpPr/>
            <p:nvPr/>
          </p:nvSpPr>
          <p:spPr>
            <a:xfrm>
              <a:off x="4221579" y="2130694"/>
              <a:ext cx="28454" cy="19478"/>
            </a:xfrm>
            <a:custGeom>
              <a:rect b="b" l="l" r="r" t="t"/>
              <a:pathLst>
                <a:path extrusionOk="0" h="612" w="894">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65"/>
            <p:cNvSpPr/>
            <p:nvPr/>
          </p:nvSpPr>
          <p:spPr>
            <a:xfrm>
              <a:off x="4194685" y="2095652"/>
              <a:ext cx="20879" cy="26862"/>
            </a:xfrm>
            <a:custGeom>
              <a:rect b="b" l="l" r="r" t="t"/>
              <a:pathLst>
                <a:path extrusionOk="0" h="844" w="656">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1" name="Google Shape;10351;p65"/>
          <p:cNvGrpSpPr/>
          <p:nvPr/>
        </p:nvGrpSpPr>
        <p:grpSpPr>
          <a:xfrm>
            <a:off x="3576626" y="1975821"/>
            <a:ext cx="284251" cy="351694"/>
            <a:chOff x="3576626" y="1975821"/>
            <a:chExt cx="284251" cy="351694"/>
          </a:xfrm>
        </p:grpSpPr>
        <p:sp>
          <p:nvSpPr>
            <p:cNvPr id="10352" name="Google Shape;10352;p65"/>
            <p:cNvSpPr/>
            <p:nvPr/>
          </p:nvSpPr>
          <p:spPr>
            <a:xfrm>
              <a:off x="3576626" y="2145971"/>
              <a:ext cx="284251" cy="181544"/>
            </a:xfrm>
            <a:custGeom>
              <a:rect b="b" l="l" r="r" t="t"/>
              <a:pathLst>
                <a:path extrusionOk="0" h="5704" w="8931">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65"/>
            <p:cNvSpPr/>
            <p:nvPr/>
          </p:nvSpPr>
          <p:spPr>
            <a:xfrm>
              <a:off x="3656195" y="1975821"/>
              <a:ext cx="120149" cy="164134"/>
            </a:xfrm>
            <a:custGeom>
              <a:rect b="b" l="l" r="r" t="t"/>
              <a:pathLst>
                <a:path extrusionOk="0" h="5157" w="3775">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65"/>
            <p:cNvSpPr/>
            <p:nvPr/>
          </p:nvSpPr>
          <p:spPr>
            <a:xfrm>
              <a:off x="3700149" y="2113380"/>
              <a:ext cx="32241" cy="10280"/>
            </a:xfrm>
            <a:custGeom>
              <a:rect b="b" l="l" r="r" t="t"/>
              <a:pathLst>
                <a:path extrusionOk="0" h="323" w="1013">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5" name="Google Shape;10355;p65"/>
          <p:cNvGrpSpPr/>
          <p:nvPr/>
        </p:nvGrpSpPr>
        <p:grpSpPr>
          <a:xfrm>
            <a:off x="2722090" y="2890162"/>
            <a:ext cx="238770" cy="371841"/>
            <a:chOff x="2722090" y="2890162"/>
            <a:chExt cx="238770" cy="371841"/>
          </a:xfrm>
        </p:grpSpPr>
        <p:sp>
          <p:nvSpPr>
            <p:cNvPr id="10356" name="Google Shape;10356;p65"/>
            <p:cNvSpPr/>
            <p:nvPr/>
          </p:nvSpPr>
          <p:spPr>
            <a:xfrm>
              <a:off x="2722090" y="2890162"/>
              <a:ext cx="238770" cy="371841"/>
            </a:xfrm>
            <a:custGeom>
              <a:rect b="b" l="l" r="r" t="t"/>
              <a:pathLst>
                <a:path extrusionOk="0" h="11683" w="7502">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65"/>
            <p:cNvSpPr/>
            <p:nvPr/>
          </p:nvSpPr>
          <p:spPr>
            <a:xfrm>
              <a:off x="2882023" y="2951111"/>
              <a:ext cx="21993" cy="16837"/>
            </a:xfrm>
            <a:custGeom>
              <a:rect b="b" l="l" r="r" t="t"/>
              <a:pathLst>
                <a:path extrusionOk="0" h="529" w="691">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65"/>
            <p:cNvSpPr/>
            <p:nvPr/>
          </p:nvSpPr>
          <p:spPr>
            <a:xfrm>
              <a:off x="2804332" y="2960341"/>
              <a:ext cx="11012" cy="15946"/>
            </a:xfrm>
            <a:custGeom>
              <a:rect b="b" l="l" r="r" t="t"/>
              <a:pathLst>
                <a:path extrusionOk="0" h="501" w="346">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59" name="Google Shape;10359;p65"/>
          <p:cNvSpPr/>
          <p:nvPr/>
        </p:nvSpPr>
        <p:spPr>
          <a:xfrm>
            <a:off x="5775652" y="1969392"/>
            <a:ext cx="361147" cy="360797"/>
          </a:xfrm>
          <a:custGeom>
            <a:rect b="b" l="l" r="r" t="t"/>
            <a:pathLst>
              <a:path extrusionOk="0" h="11336" w="11347">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60" name="Google Shape;10360;p65"/>
          <p:cNvGrpSpPr/>
          <p:nvPr/>
        </p:nvGrpSpPr>
        <p:grpSpPr>
          <a:xfrm>
            <a:off x="6216367" y="1970156"/>
            <a:ext cx="361147" cy="361147"/>
            <a:chOff x="6216367" y="1970156"/>
            <a:chExt cx="361147" cy="361147"/>
          </a:xfrm>
        </p:grpSpPr>
        <p:sp>
          <p:nvSpPr>
            <p:cNvPr id="10361" name="Google Shape;10361;p65"/>
            <p:cNvSpPr/>
            <p:nvPr/>
          </p:nvSpPr>
          <p:spPr>
            <a:xfrm>
              <a:off x="6247813" y="2069522"/>
              <a:ext cx="329701" cy="261781"/>
            </a:xfrm>
            <a:custGeom>
              <a:rect b="b" l="l" r="r" t="t"/>
              <a:pathLst>
                <a:path extrusionOk="0" h="8225" w="10359">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65"/>
            <p:cNvSpPr/>
            <p:nvPr/>
          </p:nvSpPr>
          <p:spPr>
            <a:xfrm>
              <a:off x="6216367" y="1970156"/>
              <a:ext cx="329701" cy="260731"/>
            </a:xfrm>
            <a:custGeom>
              <a:rect b="b" l="l" r="r" t="t"/>
              <a:pathLst>
                <a:path extrusionOk="0" h="8192" w="10359">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65"/>
            <p:cNvSpPr/>
            <p:nvPr/>
          </p:nvSpPr>
          <p:spPr>
            <a:xfrm>
              <a:off x="6351252" y="2064875"/>
              <a:ext cx="17855" cy="28072"/>
            </a:xfrm>
            <a:custGeom>
              <a:rect b="b" l="l" r="r" t="t"/>
              <a:pathLst>
                <a:path extrusionOk="0" h="882" w="561">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65"/>
            <p:cNvSpPr/>
            <p:nvPr/>
          </p:nvSpPr>
          <p:spPr>
            <a:xfrm>
              <a:off x="6260321" y="2016688"/>
              <a:ext cx="272857" cy="269929"/>
            </a:xfrm>
            <a:custGeom>
              <a:rect b="b" l="l" r="r" t="t"/>
              <a:pathLst>
                <a:path extrusionOk="0" h="8481" w="8573">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5" name="Google Shape;10365;p65"/>
          <p:cNvGrpSpPr/>
          <p:nvPr/>
        </p:nvGrpSpPr>
        <p:grpSpPr>
          <a:xfrm>
            <a:off x="1289311" y="2926222"/>
            <a:ext cx="408156" cy="299783"/>
            <a:chOff x="1289311" y="2926222"/>
            <a:chExt cx="408156" cy="299783"/>
          </a:xfrm>
        </p:grpSpPr>
        <p:sp>
          <p:nvSpPr>
            <p:cNvPr id="10366" name="Google Shape;10366;p65"/>
            <p:cNvSpPr/>
            <p:nvPr/>
          </p:nvSpPr>
          <p:spPr>
            <a:xfrm>
              <a:off x="1334029" y="2952385"/>
              <a:ext cx="318339" cy="216395"/>
            </a:xfrm>
            <a:custGeom>
              <a:rect b="b" l="l" r="r" t="t"/>
              <a:pathLst>
                <a:path extrusionOk="0" h="6799" w="10002">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65"/>
            <p:cNvSpPr/>
            <p:nvPr/>
          </p:nvSpPr>
          <p:spPr>
            <a:xfrm>
              <a:off x="1289311" y="2926222"/>
              <a:ext cx="408156" cy="299783"/>
            </a:xfrm>
            <a:custGeom>
              <a:rect b="b" l="l" r="r" t="t"/>
              <a:pathLst>
                <a:path extrusionOk="0" h="9419" w="12824">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8" name="Google Shape;10368;p65"/>
          <p:cNvGrpSpPr/>
          <p:nvPr/>
        </p:nvGrpSpPr>
        <p:grpSpPr>
          <a:xfrm>
            <a:off x="7978465" y="1969392"/>
            <a:ext cx="361147" cy="360797"/>
            <a:chOff x="7978465" y="1969392"/>
            <a:chExt cx="361147" cy="360797"/>
          </a:xfrm>
        </p:grpSpPr>
        <p:sp>
          <p:nvSpPr>
            <p:cNvPr id="10369" name="Google Shape;10369;p65"/>
            <p:cNvSpPr/>
            <p:nvPr/>
          </p:nvSpPr>
          <p:spPr>
            <a:xfrm>
              <a:off x="8136871" y="2285821"/>
              <a:ext cx="44368" cy="44368"/>
            </a:xfrm>
            <a:custGeom>
              <a:rect b="b" l="l" r="r" t="t"/>
              <a:pathLst>
                <a:path extrusionOk="0" h="1394" w="1394">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65"/>
            <p:cNvSpPr/>
            <p:nvPr/>
          </p:nvSpPr>
          <p:spPr>
            <a:xfrm>
              <a:off x="8210010" y="2121719"/>
              <a:ext cx="56112" cy="56112"/>
            </a:xfrm>
            <a:custGeom>
              <a:rect b="b" l="l" r="r" t="t"/>
              <a:pathLst>
                <a:path extrusionOk="0" h="1763" w="1763">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65"/>
            <p:cNvSpPr/>
            <p:nvPr/>
          </p:nvSpPr>
          <p:spPr>
            <a:xfrm>
              <a:off x="8051987" y="2121719"/>
              <a:ext cx="55730" cy="56112"/>
            </a:xfrm>
            <a:custGeom>
              <a:rect b="b" l="l" r="r" t="t"/>
              <a:pathLst>
                <a:path extrusionOk="0" h="1763" w="1751">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65"/>
            <p:cNvSpPr/>
            <p:nvPr/>
          </p:nvSpPr>
          <p:spPr>
            <a:xfrm>
              <a:off x="7978465" y="2285821"/>
              <a:ext cx="44749" cy="44368"/>
            </a:xfrm>
            <a:custGeom>
              <a:rect b="b" l="l" r="r" t="t"/>
              <a:pathLst>
                <a:path extrusionOk="0" h="1394" w="1406">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65"/>
            <p:cNvSpPr/>
            <p:nvPr/>
          </p:nvSpPr>
          <p:spPr>
            <a:xfrm>
              <a:off x="8294894" y="2285821"/>
              <a:ext cx="44718" cy="44368"/>
            </a:xfrm>
            <a:custGeom>
              <a:rect b="b" l="l" r="r" t="t"/>
              <a:pathLst>
                <a:path extrusionOk="0" h="1394" w="1405">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65"/>
            <p:cNvSpPr/>
            <p:nvPr/>
          </p:nvSpPr>
          <p:spPr>
            <a:xfrm>
              <a:off x="8119811" y="1969392"/>
              <a:ext cx="78455" cy="78487"/>
            </a:xfrm>
            <a:custGeom>
              <a:rect b="b" l="l" r="r" t="t"/>
              <a:pathLst>
                <a:path extrusionOk="0" h="2466" w="2465">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65"/>
            <p:cNvSpPr/>
            <p:nvPr/>
          </p:nvSpPr>
          <p:spPr>
            <a:xfrm>
              <a:off x="8012202" y="2189575"/>
              <a:ext cx="134917" cy="89690"/>
            </a:xfrm>
            <a:custGeom>
              <a:rect b="b" l="l" r="r" t="t"/>
              <a:pathLst>
                <a:path extrusionOk="0" h="2818" w="4239">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65"/>
            <p:cNvSpPr/>
            <p:nvPr/>
          </p:nvSpPr>
          <p:spPr>
            <a:xfrm>
              <a:off x="8099346" y="2059973"/>
              <a:ext cx="119385" cy="56016"/>
            </a:xfrm>
            <a:custGeom>
              <a:rect b="b" l="l" r="r" t="t"/>
              <a:pathLst>
                <a:path extrusionOk="0" h="1760" w="3751">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65"/>
            <p:cNvSpPr/>
            <p:nvPr/>
          </p:nvSpPr>
          <p:spPr>
            <a:xfrm>
              <a:off x="8170194" y="2189925"/>
              <a:ext cx="135331" cy="89849"/>
            </a:xfrm>
            <a:custGeom>
              <a:rect b="b" l="l" r="r" t="t"/>
              <a:pathLst>
                <a:path extrusionOk="0" h="2823" w="4252">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78" name="Google Shape;10378;p65"/>
          <p:cNvSpPr/>
          <p:nvPr/>
        </p:nvSpPr>
        <p:spPr>
          <a:xfrm>
            <a:off x="2206357" y="2890607"/>
            <a:ext cx="372159" cy="372159"/>
          </a:xfrm>
          <a:custGeom>
            <a:rect b="b" l="l" r="r" t="t"/>
            <a:pathLst>
              <a:path extrusionOk="0" h="11693" w="11693">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79" name="Google Shape;10379;p65"/>
          <p:cNvGrpSpPr/>
          <p:nvPr/>
        </p:nvGrpSpPr>
        <p:grpSpPr>
          <a:xfrm>
            <a:off x="854261" y="2908813"/>
            <a:ext cx="377474" cy="335748"/>
            <a:chOff x="854261" y="2908813"/>
            <a:chExt cx="377474" cy="335748"/>
          </a:xfrm>
        </p:grpSpPr>
        <p:sp>
          <p:nvSpPr>
            <p:cNvPr id="10380" name="Google Shape;10380;p65"/>
            <p:cNvSpPr/>
            <p:nvPr/>
          </p:nvSpPr>
          <p:spPr>
            <a:xfrm>
              <a:off x="896337" y="3079695"/>
              <a:ext cx="47391" cy="17091"/>
            </a:xfrm>
            <a:custGeom>
              <a:rect b="b" l="l" r="r" t="t"/>
              <a:pathLst>
                <a:path extrusionOk="0" h="537" w="1489">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65"/>
            <p:cNvSpPr/>
            <p:nvPr/>
          </p:nvSpPr>
          <p:spPr>
            <a:xfrm>
              <a:off x="878514" y="3191855"/>
              <a:ext cx="11426" cy="52706"/>
            </a:xfrm>
            <a:custGeom>
              <a:rect b="b" l="l" r="r" t="t"/>
              <a:pathLst>
                <a:path extrusionOk="0" h="1656" w="359">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65"/>
            <p:cNvSpPr/>
            <p:nvPr/>
          </p:nvSpPr>
          <p:spPr>
            <a:xfrm>
              <a:off x="854261" y="3050159"/>
              <a:ext cx="219451" cy="194052"/>
            </a:xfrm>
            <a:custGeom>
              <a:rect b="b" l="l" r="r" t="t"/>
              <a:pathLst>
                <a:path extrusionOk="0" h="6097" w="6895">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65"/>
            <p:cNvSpPr/>
            <p:nvPr/>
          </p:nvSpPr>
          <p:spPr>
            <a:xfrm>
              <a:off x="1008115" y="2908813"/>
              <a:ext cx="223620" cy="188355"/>
            </a:xfrm>
            <a:custGeom>
              <a:rect b="b" l="l" r="r" t="t"/>
              <a:pathLst>
                <a:path extrusionOk="0" h="5918" w="7026">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65"/>
            <p:cNvSpPr/>
            <p:nvPr/>
          </p:nvSpPr>
          <p:spPr>
            <a:xfrm>
              <a:off x="1037301" y="2944046"/>
              <a:ext cx="165248" cy="105763"/>
            </a:xfrm>
            <a:custGeom>
              <a:rect b="b" l="l" r="r" t="t"/>
              <a:pathLst>
                <a:path extrusionOk="0" h="3323" w="5192">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5" name="Google Shape;10385;p65"/>
          <p:cNvGrpSpPr/>
          <p:nvPr/>
        </p:nvGrpSpPr>
        <p:grpSpPr>
          <a:xfrm>
            <a:off x="1749728" y="2894777"/>
            <a:ext cx="386927" cy="363438"/>
            <a:chOff x="1749728" y="2894777"/>
            <a:chExt cx="386927" cy="363438"/>
          </a:xfrm>
        </p:grpSpPr>
        <p:sp>
          <p:nvSpPr>
            <p:cNvPr id="10386" name="Google Shape;10386;p65"/>
            <p:cNvSpPr/>
            <p:nvPr/>
          </p:nvSpPr>
          <p:spPr>
            <a:xfrm>
              <a:off x="1809595" y="3025333"/>
              <a:ext cx="97424" cy="32432"/>
            </a:xfrm>
            <a:custGeom>
              <a:rect b="b" l="l" r="r" t="t"/>
              <a:pathLst>
                <a:path extrusionOk="0" h="1019" w="3061">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65"/>
            <p:cNvSpPr/>
            <p:nvPr/>
          </p:nvSpPr>
          <p:spPr>
            <a:xfrm>
              <a:off x="1749728" y="2974346"/>
              <a:ext cx="216777" cy="283869"/>
            </a:xfrm>
            <a:custGeom>
              <a:rect b="b" l="l" r="r" t="t"/>
              <a:pathLst>
                <a:path extrusionOk="0" h="8919" w="6811">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65"/>
            <p:cNvSpPr/>
            <p:nvPr/>
          </p:nvSpPr>
          <p:spPr>
            <a:xfrm>
              <a:off x="1785725"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65"/>
            <p:cNvSpPr/>
            <p:nvPr/>
          </p:nvSpPr>
          <p:spPr>
            <a:xfrm>
              <a:off x="1919114"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65"/>
            <p:cNvSpPr/>
            <p:nvPr/>
          </p:nvSpPr>
          <p:spPr>
            <a:xfrm>
              <a:off x="1956257" y="2931156"/>
              <a:ext cx="180398" cy="188737"/>
            </a:xfrm>
            <a:custGeom>
              <a:rect b="b" l="l" r="r" t="t"/>
              <a:pathLst>
                <a:path extrusionOk="0" h="5930" w="5668">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65"/>
            <p:cNvSpPr/>
            <p:nvPr/>
          </p:nvSpPr>
          <p:spPr>
            <a:xfrm>
              <a:off x="2027487" y="2894777"/>
              <a:ext cx="36029" cy="108786"/>
            </a:xfrm>
            <a:custGeom>
              <a:rect b="b" l="l" r="r" t="t"/>
              <a:pathLst>
                <a:path extrusionOk="0" h="3418" w="1132">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65"/>
            <p:cNvSpPr/>
            <p:nvPr/>
          </p:nvSpPr>
          <p:spPr>
            <a:xfrm>
              <a:off x="2027487" y="3009992"/>
              <a:ext cx="36029" cy="36029"/>
            </a:xfrm>
            <a:custGeom>
              <a:rect b="b" l="l" r="r" t="t"/>
              <a:pathLst>
                <a:path extrusionOk="0" h="1132" w="1132">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3" name="Google Shape;10393;p65"/>
          <p:cNvGrpSpPr/>
          <p:nvPr/>
        </p:nvGrpSpPr>
        <p:grpSpPr>
          <a:xfrm>
            <a:off x="7098912" y="1969392"/>
            <a:ext cx="359651" cy="361560"/>
            <a:chOff x="7098912" y="1969392"/>
            <a:chExt cx="359651" cy="361560"/>
          </a:xfrm>
        </p:grpSpPr>
        <p:sp>
          <p:nvSpPr>
            <p:cNvPr id="10394" name="Google Shape;10394;p65"/>
            <p:cNvSpPr/>
            <p:nvPr/>
          </p:nvSpPr>
          <p:spPr>
            <a:xfrm>
              <a:off x="7098912" y="2127607"/>
              <a:ext cx="134567" cy="202582"/>
            </a:xfrm>
            <a:custGeom>
              <a:rect b="b" l="l" r="r" t="t"/>
              <a:pathLst>
                <a:path extrusionOk="0" h="6365" w="4228">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65"/>
            <p:cNvSpPr/>
            <p:nvPr/>
          </p:nvSpPr>
          <p:spPr>
            <a:xfrm>
              <a:off x="7120141" y="2297184"/>
              <a:ext cx="10662" cy="33005"/>
            </a:xfrm>
            <a:custGeom>
              <a:rect b="b" l="l" r="r" t="t"/>
              <a:pathLst>
                <a:path extrusionOk="0" h="1037" w="335">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65"/>
            <p:cNvSpPr/>
            <p:nvPr/>
          </p:nvSpPr>
          <p:spPr>
            <a:xfrm>
              <a:off x="7199360" y="2297184"/>
              <a:ext cx="10248" cy="33005"/>
            </a:xfrm>
            <a:custGeom>
              <a:rect b="b" l="l" r="r" t="t"/>
              <a:pathLst>
                <a:path extrusionOk="0" h="1037" w="322">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65"/>
            <p:cNvSpPr/>
            <p:nvPr/>
          </p:nvSpPr>
          <p:spPr>
            <a:xfrm>
              <a:off x="7357001" y="2165704"/>
              <a:ext cx="56876" cy="17823"/>
            </a:xfrm>
            <a:custGeom>
              <a:rect b="b" l="l" r="r" t="t"/>
              <a:pathLst>
                <a:path extrusionOk="0" h="560" w="1787">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65"/>
            <p:cNvSpPr/>
            <p:nvPr/>
          </p:nvSpPr>
          <p:spPr>
            <a:xfrm>
              <a:off x="7312666" y="2133113"/>
              <a:ext cx="145897" cy="197840"/>
            </a:xfrm>
            <a:custGeom>
              <a:rect b="b" l="l" r="r" t="t"/>
              <a:pathLst>
                <a:path extrusionOk="0" h="6216" w="4584">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65"/>
            <p:cNvSpPr/>
            <p:nvPr/>
          </p:nvSpPr>
          <p:spPr>
            <a:xfrm>
              <a:off x="7340324" y="2291486"/>
              <a:ext cx="10630" cy="38702"/>
            </a:xfrm>
            <a:custGeom>
              <a:rect b="b" l="l" r="r" t="t"/>
              <a:pathLst>
                <a:path extrusionOk="0" h="1216" w="334">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65"/>
            <p:cNvSpPr/>
            <p:nvPr/>
          </p:nvSpPr>
          <p:spPr>
            <a:xfrm>
              <a:off x="7419511" y="2291486"/>
              <a:ext cx="10630" cy="38702"/>
            </a:xfrm>
            <a:custGeom>
              <a:rect b="b" l="l" r="r" t="t"/>
              <a:pathLst>
                <a:path extrusionOk="0" h="1216" w="334">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65"/>
            <p:cNvSpPr/>
            <p:nvPr/>
          </p:nvSpPr>
          <p:spPr>
            <a:xfrm>
              <a:off x="7153878" y="1969392"/>
              <a:ext cx="225498" cy="188355"/>
            </a:xfrm>
            <a:custGeom>
              <a:rect b="b" l="l" r="r" t="t"/>
              <a:pathLst>
                <a:path extrusionOk="0" h="5918" w="7085">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65"/>
            <p:cNvSpPr/>
            <p:nvPr/>
          </p:nvSpPr>
          <p:spPr>
            <a:xfrm>
              <a:off x="7193663" y="2003511"/>
              <a:ext cx="27308" cy="10248"/>
            </a:xfrm>
            <a:custGeom>
              <a:rect b="b" l="l" r="r" t="t"/>
              <a:pathLst>
                <a:path extrusionOk="0" h="322" w="858">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65"/>
            <p:cNvSpPr/>
            <p:nvPr/>
          </p:nvSpPr>
          <p:spPr>
            <a:xfrm>
              <a:off x="7233065" y="2003511"/>
              <a:ext cx="83802" cy="10248"/>
            </a:xfrm>
            <a:custGeom>
              <a:rect b="b" l="l" r="r" t="t"/>
              <a:pathLst>
                <a:path extrusionOk="0" h="322" w="2633">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65"/>
            <p:cNvSpPr/>
            <p:nvPr/>
          </p:nvSpPr>
          <p:spPr>
            <a:xfrm>
              <a:off x="7193281" y="2031933"/>
              <a:ext cx="123936" cy="10248"/>
            </a:xfrm>
            <a:custGeom>
              <a:rect b="b" l="l" r="r" t="t"/>
              <a:pathLst>
                <a:path extrusionOk="0" h="322" w="3894">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65"/>
            <p:cNvSpPr/>
            <p:nvPr/>
          </p:nvSpPr>
          <p:spPr>
            <a:xfrm>
              <a:off x="7193663" y="2059973"/>
              <a:ext cx="83770" cy="10248"/>
            </a:xfrm>
            <a:custGeom>
              <a:rect b="b" l="l" r="r" t="t"/>
              <a:pathLst>
                <a:path extrusionOk="0" h="322" w="2632">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65"/>
            <p:cNvSpPr/>
            <p:nvPr/>
          </p:nvSpPr>
          <p:spPr>
            <a:xfrm>
              <a:off x="7289145" y="2059973"/>
              <a:ext cx="27722" cy="10248"/>
            </a:xfrm>
            <a:custGeom>
              <a:rect b="b" l="l" r="r" t="t"/>
              <a:pathLst>
                <a:path extrusionOk="0" h="322" w="871">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07" name="Google Shape;10407;p65"/>
          <p:cNvSpPr/>
          <p:nvPr/>
        </p:nvSpPr>
        <p:spPr>
          <a:xfrm>
            <a:off x="3094217" y="2895159"/>
            <a:ext cx="394152" cy="361529"/>
          </a:xfrm>
          <a:custGeom>
            <a:rect b="b" l="l" r="r" t="t"/>
            <a:pathLst>
              <a:path extrusionOk="0" h="11359" w="12384">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08" name="Google Shape;10408;p65"/>
          <p:cNvGrpSpPr/>
          <p:nvPr/>
        </p:nvGrpSpPr>
        <p:grpSpPr>
          <a:xfrm>
            <a:off x="5352728" y="1990239"/>
            <a:ext cx="327091" cy="322508"/>
            <a:chOff x="5352728" y="1990239"/>
            <a:chExt cx="327091" cy="322508"/>
          </a:xfrm>
        </p:grpSpPr>
        <p:sp>
          <p:nvSpPr>
            <p:cNvPr id="10409" name="Google Shape;10409;p65"/>
            <p:cNvSpPr/>
            <p:nvPr/>
          </p:nvSpPr>
          <p:spPr>
            <a:xfrm>
              <a:off x="5575935" y="2093297"/>
              <a:ext cx="103885" cy="217923"/>
            </a:xfrm>
            <a:custGeom>
              <a:rect b="b" l="l" r="r" t="t"/>
              <a:pathLst>
                <a:path extrusionOk="0" h="6847" w="3264">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65"/>
            <p:cNvSpPr/>
            <p:nvPr/>
          </p:nvSpPr>
          <p:spPr>
            <a:xfrm>
              <a:off x="5426250" y="1990239"/>
              <a:ext cx="191029" cy="322508"/>
            </a:xfrm>
            <a:custGeom>
              <a:rect b="b" l="l" r="r" t="t"/>
              <a:pathLst>
                <a:path extrusionOk="0" h="10133" w="6002">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65"/>
            <p:cNvSpPr/>
            <p:nvPr/>
          </p:nvSpPr>
          <p:spPr>
            <a:xfrm>
              <a:off x="5352728" y="2121719"/>
              <a:ext cx="103503" cy="189501"/>
            </a:xfrm>
            <a:custGeom>
              <a:rect b="b" l="l" r="r" t="t"/>
              <a:pathLst>
                <a:path extrusionOk="0" h="5954" w="3252">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2" name="Google Shape;10412;p65"/>
          <p:cNvGrpSpPr/>
          <p:nvPr/>
        </p:nvGrpSpPr>
        <p:grpSpPr>
          <a:xfrm>
            <a:off x="7538896" y="1970156"/>
            <a:ext cx="361147" cy="361529"/>
            <a:chOff x="7538896" y="1970156"/>
            <a:chExt cx="361147" cy="361529"/>
          </a:xfrm>
        </p:grpSpPr>
        <p:sp>
          <p:nvSpPr>
            <p:cNvPr id="10413" name="Google Shape;10413;p65"/>
            <p:cNvSpPr/>
            <p:nvPr/>
          </p:nvSpPr>
          <p:spPr>
            <a:xfrm>
              <a:off x="7538896" y="1970156"/>
              <a:ext cx="361147" cy="361529"/>
            </a:xfrm>
            <a:custGeom>
              <a:rect b="b" l="l" r="r" t="t"/>
              <a:pathLst>
                <a:path extrusionOk="0" h="11359" w="11347">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65"/>
            <p:cNvSpPr/>
            <p:nvPr/>
          </p:nvSpPr>
          <p:spPr>
            <a:xfrm>
              <a:off x="7685907" y="2066784"/>
              <a:ext cx="101211" cy="11394"/>
            </a:xfrm>
            <a:custGeom>
              <a:rect b="b" l="l" r="r" t="t"/>
              <a:pathLst>
                <a:path extrusionOk="0" h="358" w="318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65"/>
            <p:cNvSpPr/>
            <p:nvPr/>
          </p:nvSpPr>
          <p:spPr>
            <a:xfrm>
              <a:off x="7685907" y="2106187"/>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65"/>
            <p:cNvSpPr/>
            <p:nvPr/>
          </p:nvSpPr>
          <p:spPr>
            <a:xfrm>
              <a:off x="7685907" y="2145239"/>
              <a:ext cx="147075" cy="11394"/>
            </a:xfrm>
            <a:custGeom>
              <a:rect b="b" l="l" r="r" t="t"/>
              <a:pathLst>
                <a:path extrusionOk="0" h="358" w="4621">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65"/>
            <p:cNvSpPr/>
            <p:nvPr/>
          </p:nvSpPr>
          <p:spPr>
            <a:xfrm>
              <a:off x="7685907" y="2184260"/>
              <a:ext cx="147075" cy="11394"/>
            </a:xfrm>
            <a:custGeom>
              <a:rect b="b" l="l" r="r" t="t"/>
              <a:pathLst>
                <a:path extrusionOk="0" h="358" w="4621">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65"/>
            <p:cNvSpPr/>
            <p:nvPr/>
          </p:nvSpPr>
          <p:spPr>
            <a:xfrm>
              <a:off x="7685907" y="2223280"/>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9" name="Google Shape;10419;p65"/>
          <p:cNvGrpSpPr/>
          <p:nvPr/>
        </p:nvGrpSpPr>
        <p:grpSpPr>
          <a:xfrm>
            <a:off x="4896099" y="1970920"/>
            <a:ext cx="358155" cy="358123"/>
            <a:chOff x="4896099" y="1970920"/>
            <a:chExt cx="358155" cy="358123"/>
          </a:xfrm>
        </p:grpSpPr>
        <p:sp>
          <p:nvSpPr>
            <p:cNvPr id="10420" name="Google Shape;10420;p65"/>
            <p:cNvSpPr/>
            <p:nvPr/>
          </p:nvSpPr>
          <p:spPr>
            <a:xfrm>
              <a:off x="4896099" y="1970920"/>
              <a:ext cx="358155" cy="358123"/>
            </a:xfrm>
            <a:custGeom>
              <a:rect b="b" l="l" r="r" t="t"/>
              <a:pathLst>
                <a:path extrusionOk="0" h="11252" w="11253">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65"/>
            <p:cNvSpPr/>
            <p:nvPr/>
          </p:nvSpPr>
          <p:spPr>
            <a:xfrm>
              <a:off x="4991454" y="2067835"/>
              <a:ext cx="166999" cy="164325"/>
            </a:xfrm>
            <a:custGeom>
              <a:rect b="b" l="l" r="r" t="t"/>
              <a:pathLst>
                <a:path extrusionOk="0" h="5163" w="5247">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65"/>
            <p:cNvSpPr/>
            <p:nvPr/>
          </p:nvSpPr>
          <p:spPr>
            <a:xfrm>
              <a:off x="4923789" y="1998578"/>
              <a:ext cx="302043" cy="302425"/>
            </a:xfrm>
            <a:custGeom>
              <a:rect b="b" l="l" r="r" t="t"/>
              <a:pathLst>
                <a:path extrusionOk="0" h="9502" w="949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3" name="Google Shape;10423;p65"/>
          <p:cNvGrpSpPr/>
          <p:nvPr/>
        </p:nvGrpSpPr>
        <p:grpSpPr>
          <a:xfrm>
            <a:off x="4048787" y="2977019"/>
            <a:ext cx="283488" cy="198604"/>
            <a:chOff x="4048787" y="2977019"/>
            <a:chExt cx="283488" cy="198604"/>
          </a:xfrm>
        </p:grpSpPr>
        <p:sp>
          <p:nvSpPr>
            <p:cNvPr id="10424" name="Google Shape;10424;p65"/>
            <p:cNvSpPr/>
            <p:nvPr/>
          </p:nvSpPr>
          <p:spPr>
            <a:xfrm>
              <a:off x="4277659" y="3015880"/>
              <a:ext cx="25048" cy="19128"/>
            </a:xfrm>
            <a:custGeom>
              <a:rect b="b" l="l" r="r" t="t"/>
              <a:pathLst>
                <a:path extrusionOk="0" h="601" w="787">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65"/>
            <p:cNvSpPr/>
            <p:nvPr/>
          </p:nvSpPr>
          <p:spPr>
            <a:xfrm>
              <a:off x="4101462" y="2977019"/>
              <a:ext cx="165630" cy="42458"/>
            </a:xfrm>
            <a:custGeom>
              <a:rect b="b" l="l" r="r" t="t"/>
              <a:pathLst>
                <a:path extrusionOk="0" h="1334" w="5204">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65"/>
            <p:cNvSpPr/>
            <p:nvPr/>
          </p:nvSpPr>
          <p:spPr>
            <a:xfrm>
              <a:off x="4048787" y="3000508"/>
              <a:ext cx="283488" cy="175115"/>
            </a:xfrm>
            <a:custGeom>
              <a:rect b="b" l="l" r="r" t="t"/>
              <a:pathLst>
                <a:path extrusionOk="0" h="5502" w="8907">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65"/>
            <p:cNvSpPr/>
            <p:nvPr/>
          </p:nvSpPr>
          <p:spPr>
            <a:xfrm>
              <a:off x="4126478" y="3024347"/>
              <a:ext cx="129220" cy="127437"/>
            </a:xfrm>
            <a:custGeom>
              <a:rect b="b" l="l" r="r" t="t"/>
              <a:pathLst>
                <a:path extrusionOk="0" h="4004" w="406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65"/>
            <p:cNvSpPr/>
            <p:nvPr/>
          </p:nvSpPr>
          <p:spPr>
            <a:xfrm>
              <a:off x="4156778" y="3054678"/>
              <a:ext cx="68238" cy="68270"/>
            </a:xfrm>
            <a:custGeom>
              <a:rect b="b" l="l" r="r" t="t"/>
              <a:pathLst>
                <a:path extrusionOk="0" h="2145" w="2144">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65"/>
            <p:cNvSpPr/>
            <p:nvPr/>
          </p:nvSpPr>
          <p:spPr>
            <a:xfrm>
              <a:off x="4198090" y="3060375"/>
              <a:ext cx="20879" cy="20879"/>
            </a:xfrm>
            <a:custGeom>
              <a:rect b="b" l="l" r="r" t="t"/>
              <a:pathLst>
                <a:path extrusionOk="0" h="656" w="656">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0" name="Google Shape;10430;p65"/>
          <p:cNvGrpSpPr/>
          <p:nvPr/>
        </p:nvGrpSpPr>
        <p:grpSpPr>
          <a:xfrm>
            <a:off x="4054103" y="2430191"/>
            <a:ext cx="218687" cy="349052"/>
            <a:chOff x="4054103" y="2430191"/>
            <a:chExt cx="218687" cy="349052"/>
          </a:xfrm>
        </p:grpSpPr>
        <p:sp>
          <p:nvSpPr>
            <p:cNvPr id="10431" name="Google Shape;10431;p65"/>
            <p:cNvSpPr/>
            <p:nvPr/>
          </p:nvSpPr>
          <p:spPr>
            <a:xfrm>
              <a:off x="4054103" y="2430191"/>
              <a:ext cx="218687" cy="349052"/>
            </a:xfrm>
            <a:custGeom>
              <a:rect b="b" l="l" r="r" t="t"/>
              <a:pathLst>
                <a:path extrusionOk="0" h="10967" w="6871">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65"/>
            <p:cNvSpPr/>
            <p:nvPr/>
          </p:nvSpPr>
          <p:spPr>
            <a:xfrm>
              <a:off x="4091595" y="2517716"/>
              <a:ext cx="142524" cy="103503"/>
            </a:xfrm>
            <a:custGeom>
              <a:rect b="b" l="l" r="r" t="t"/>
              <a:pathLst>
                <a:path extrusionOk="0" h="3252" w="4478">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3" name="Google Shape;10433;p65"/>
          <p:cNvGrpSpPr/>
          <p:nvPr/>
        </p:nvGrpSpPr>
        <p:grpSpPr>
          <a:xfrm>
            <a:off x="2185128" y="2427549"/>
            <a:ext cx="382758" cy="356595"/>
            <a:chOff x="2185128" y="2427549"/>
            <a:chExt cx="382758" cy="356595"/>
          </a:xfrm>
        </p:grpSpPr>
        <p:sp>
          <p:nvSpPr>
            <p:cNvPr id="10434" name="Google Shape;10434;p65"/>
            <p:cNvSpPr/>
            <p:nvPr/>
          </p:nvSpPr>
          <p:spPr>
            <a:xfrm>
              <a:off x="2313584" y="2612467"/>
              <a:ext cx="119417" cy="103853"/>
            </a:xfrm>
            <a:custGeom>
              <a:rect b="b" l="l" r="r" t="t"/>
              <a:pathLst>
                <a:path extrusionOk="0" h="3263" w="3752">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65"/>
            <p:cNvSpPr/>
            <p:nvPr/>
          </p:nvSpPr>
          <p:spPr>
            <a:xfrm>
              <a:off x="2311706" y="2427549"/>
              <a:ext cx="129633" cy="171327"/>
            </a:xfrm>
            <a:custGeom>
              <a:rect b="b" l="l" r="r" t="t"/>
              <a:pathLst>
                <a:path extrusionOk="0" h="5383" w="4073">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65"/>
            <p:cNvSpPr/>
            <p:nvPr/>
          </p:nvSpPr>
          <p:spPr>
            <a:xfrm>
              <a:off x="2438252" y="2611703"/>
              <a:ext cx="129633" cy="172441"/>
            </a:xfrm>
            <a:custGeom>
              <a:rect b="b" l="l" r="r" t="t"/>
              <a:pathLst>
                <a:path extrusionOk="0" h="5418" w="4073">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65"/>
            <p:cNvSpPr/>
            <p:nvPr/>
          </p:nvSpPr>
          <p:spPr>
            <a:xfrm>
              <a:off x="2185128" y="2611703"/>
              <a:ext cx="130015" cy="172441"/>
            </a:xfrm>
            <a:custGeom>
              <a:rect b="b" l="l" r="r" t="t"/>
              <a:pathLst>
                <a:path extrusionOk="0" h="5418" w="4085">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8" name="Google Shape;10438;p65"/>
          <p:cNvGrpSpPr/>
          <p:nvPr/>
        </p:nvGrpSpPr>
        <p:grpSpPr>
          <a:xfrm>
            <a:off x="3539102" y="2427549"/>
            <a:ext cx="355099" cy="355481"/>
            <a:chOff x="3539102" y="2427549"/>
            <a:chExt cx="355099" cy="355481"/>
          </a:xfrm>
        </p:grpSpPr>
        <p:sp>
          <p:nvSpPr>
            <p:cNvPr id="10439" name="Google Shape;10439;p65"/>
            <p:cNvSpPr/>
            <p:nvPr/>
          </p:nvSpPr>
          <p:spPr>
            <a:xfrm>
              <a:off x="3539102" y="2561320"/>
              <a:ext cx="355099" cy="221710"/>
            </a:xfrm>
            <a:custGeom>
              <a:rect b="b" l="l" r="r" t="t"/>
              <a:pathLst>
                <a:path extrusionOk="0" h="6966" w="11157">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65"/>
            <p:cNvSpPr/>
            <p:nvPr/>
          </p:nvSpPr>
          <p:spPr>
            <a:xfrm>
              <a:off x="3544417" y="2427549"/>
              <a:ext cx="339568" cy="205415"/>
            </a:xfrm>
            <a:custGeom>
              <a:rect b="b" l="l" r="r" t="t"/>
              <a:pathLst>
                <a:path extrusionOk="0" h="6454" w="10669">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1" name="Google Shape;10441;p65"/>
          <p:cNvGrpSpPr/>
          <p:nvPr/>
        </p:nvGrpSpPr>
        <p:grpSpPr>
          <a:xfrm>
            <a:off x="2656907" y="2439293"/>
            <a:ext cx="332757" cy="332343"/>
            <a:chOff x="2656907" y="2439293"/>
            <a:chExt cx="332757" cy="332343"/>
          </a:xfrm>
        </p:grpSpPr>
        <p:sp>
          <p:nvSpPr>
            <p:cNvPr id="10442" name="Google Shape;10442;p65"/>
            <p:cNvSpPr/>
            <p:nvPr/>
          </p:nvSpPr>
          <p:spPr>
            <a:xfrm>
              <a:off x="2868751" y="2547666"/>
              <a:ext cx="53088" cy="53088"/>
            </a:xfrm>
            <a:custGeom>
              <a:rect b="b" l="l" r="r" t="t"/>
              <a:pathLst>
                <a:path extrusionOk="0" h="1668" w="1668">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65"/>
            <p:cNvSpPr/>
            <p:nvPr/>
          </p:nvSpPr>
          <p:spPr>
            <a:xfrm>
              <a:off x="2870661" y="2611703"/>
              <a:ext cx="68970" cy="49301"/>
            </a:xfrm>
            <a:custGeom>
              <a:rect b="b" l="l" r="r" t="t"/>
              <a:pathLst>
                <a:path extrusionOk="0" h="1549" w="2167">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65"/>
            <p:cNvSpPr/>
            <p:nvPr/>
          </p:nvSpPr>
          <p:spPr>
            <a:xfrm>
              <a:off x="2705794" y="2611321"/>
              <a:ext cx="68620" cy="49301"/>
            </a:xfrm>
            <a:custGeom>
              <a:rect b="b" l="l" r="r" t="t"/>
              <a:pathLst>
                <a:path extrusionOk="0" h="1549" w="2156">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65"/>
            <p:cNvSpPr/>
            <p:nvPr/>
          </p:nvSpPr>
          <p:spPr>
            <a:xfrm>
              <a:off x="2724000" y="2547666"/>
              <a:ext cx="53088" cy="53088"/>
            </a:xfrm>
            <a:custGeom>
              <a:rect b="b" l="l" r="r" t="t"/>
              <a:pathLst>
                <a:path extrusionOk="0" h="1668" w="1668">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65"/>
            <p:cNvSpPr/>
            <p:nvPr/>
          </p:nvSpPr>
          <p:spPr>
            <a:xfrm>
              <a:off x="2788800" y="2534394"/>
              <a:ext cx="68238" cy="68238"/>
            </a:xfrm>
            <a:custGeom>
              <a:rect b="b" l="l" r="r" t="t"/>
              <a:pathLst>
                <a:path extrusionOk="0" h="2144" w="2144">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65"/>
            <p:cNvSpPr/>
            <p:nvPr/>
          </p:nvSpPr>
          <p:spPr>
            <a:xfrm>
              <a:off x="2764930" y="2613613"/>
              <a:ext cx="115979" cy="62923"/>
            </a:xfrm>
            <a:custGeom>
              <a:rect b="b" l="l" r="r" t="t"/>
              <a:pathLst>
                <a:path extrusionOk="0" h="1977" w="3644">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65"/>
            <p:cNvSpPr/>
            <p:nvPr/>
          </p:nvSpPr>
          <p:spPr>
            <a:xfrm>
              <a:off x="2656907" y="2439293"/>
              <a:ext cx="332757" cy="332343"/>
            </a:xfrm>
            <a:custGeom>
              <a:rect b="b" l="l" r="r" t="t"/>
              <a:pathLst>
                <a:path extrusionOk="0" h="10442" w="10455">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9" name="Google Shape;10449;p65"/>
          <p:cNvGrpSpPr/>
          <p:nvPr/>
        </p:nvGrpSpPr>
        <p:grpSpPr>
          <a:xfrm>
            <a:off x="1731523" y="2422616"/>
            <a:ext cx="399435" cy="365698"/>
            <a:chOff x="1731523" y="2422616"/>
            <a:chExt cx="399435" cy="365698"/>
          </a:xfrm>
        </p:grpSpPr>
        <p:sp>
          <p:nvSpPr>
            <p:cNvPr id="10450" name="Google Shape;10450;p65"/>
            <p:cNvSpPr/>
            <p:nvPr/>
          </p:nvSpPr>
          <p:spPr>
            <a:xfrm>
              <a:off x="1865294" y="2725009"/>
              <a:ext cx="43604" cy="43604"/>
            </a:xfrm>
            <a:custGeom>
              <a:rect b="b" l="l" r="r" t="t"/>
              <a:pathLst>
                <a:path extrusionOk="0" h="1370" w="137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65"/>
            <p:cNvSpPr/>
            <p:nvPr/>
          </p:nvSpPr>
          <p:spPr>
            <a:xfrm>
              <a:off x="2005876" y="2725009"/>
              <a:ext cx="43636" cy="43604"/>
            </a:xfrm>
            <a:custGeom>
              <a:rect b="b" l="l" r="r" t="t"/>
              <a:pathLst>
                <a:path extrusionOk="0" h="1370" w="1371">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65"/>
            <p:cNvSpPr/>
            <p:nvPr/>
          </p:nvSpPr>
          <p:spPr>
            <a:xfrm>
              <a:off x="1731523" y="2422616"/>
              <a:ext cx="399435" cy="365698"/>
            </a:xfrm>
            <a:custGeom>
              <a:rect b="b" l="l" r="r" t="t"/>
              <a:pathLst>
                <a:path extrusionOk="0" h="11490" w="1255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3" name="Google Shape;10453;p65"/>
          <p:cNvGrpSpPr/>
          <p:nvPr/>
        </p:nvGrpSpPr>
        <p:grpSpPr>
          <a:xfrm>
            <a:off x="3097241" y="2433564"/>
            <a:ext cx="344883" cy="343387"/>
            <a:chOff x="3097241" y="2433564"/>
            <a:chExt cx="344883" cy="343387"/>
          </a:xfrm>
        </p:grpSpPr>
        <p:sp>
          <p:nvSpPr>
            <p:cNvPr id="10454" name="Google Shape;10454;p65"/>
            <p:cNvSpPr/>
            <p:nvPr/>
          </p:nvSpPr>
          <p:spPr>
            <a:xfrm>
              <a:off x="3151825" y="2465806"/>
              <a:ext cx="235746" cy="311146"/>
            </a:xfrm>
            <a:custGeom>
              <a:rect b="b" l="l" r="r" t="t"/>
              <a:pathLst>
                <a:path extrusionOk="0" h="9776" w="7407">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65"/>
            <p:cNvSpPr/>
            <p:nvPr/>
          </p:nvSpPr>
          <p:spPr>
            <a:xfrm>
              <a:off x="3179483" y="2492732"/>
              <a:ext cx="181926" cy="181894"/>
            </a:xfrm>
            <a:custGeom>
              <a:rect b="b" l="l" r="r" t="t"/>
              <a:pathLst>
                <a:path extrusionOk="0" h="5715" w="5716">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65"/>
            <p:cNvSpPr/>
            <p:nvPr/>
          </p:nvSpPr>
          <p:spPr>
            <a:xfrm>
              <a:off x="3242024" y="2524941"/>
              <a:ext cx="54202" cy="117857"/>
            </a:xfrm>
            <a:custGeom>
              <a:rect b="b" l="l" r="r" t="t"/>
              <a:pathLst>
                <a:path extrusionOk="0" h="3703" w="1703">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65"/>
            <p:cNvSpPr/>
            <p:nvPr/>
          </p:nvSpPr>
          <p:spPr>
            <a:xfrm>
              <a:off x="3390945" y="2433724"/>
              <a:ext cx="51179" cy="85934"/>
            </a:xfrm>
            <a:custGeom>
              <a:rect b="b" l="l" r="r" t="t"/>
              <a:pathLst>
                <a:path extrusionOk="0" h="2700" w="1608">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65"/>
            <p:cNvSpPr/>
            <p:nvPr/>
          </p:nvSpPr>
          <p:spPr>
            <a:xfrm>
              <a:off x="3360613" y="2478187"/>
              <a:ext cx="27340" cy="41471"/>
            </a:xfrm>
            <a:custGeom>
              <a:rect b="b" l="l" r="r" t="t"/>
              <a:pathLst>
                <a:path extrusionOk="0" h="1303" w="859">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65"/>
            <p:cNvSpPr/>
            <p:nvPr/>
          </p:nvSpPr>
          <p:spPr>
            <a:xfrm>
              <a:off x="3375795" y="2455939"/>
              <a:ext cx="39434" cy="63719"/>
            </a:xfrm>
            <a:custGeom>
              <a:rect b="b" l="l" r="r" t="t"/>
              <a:pathLst>
                <a:path extrusionOk="0" h="2002" w="1239">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65"/>
            <p:cNvSpPr/>
            <p:nvPr/>
          </p:nvSpPr>
          <p:spPr>
            <a:xfrm>
              <a:off x="3097241" y="2433564"/>
              <a:ext cx="50829" cy="85711"/>
            </a:xfrm>
            <a:custGeom>
              <a:rect b="b" l="l" r="r" t="t"/>
              <a:pathLst>
                <a:path extrusionOk="0" h="2693" w="1597">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65"/>
            <p:cNvSpPr/>
            <p:nvPr/>
          </p:nvSpPr>
          <p:spPr>
            <a:xfrm>
              <a:off x="3151061" y="2477773"/>
              <a:ext cx="27690" cy="41503"/>
            </a:xfrm>
            <a:custGeom>
              <a:rect b="b" l="l" r="r" t="t"/>
              <a:pathLst>
                <a:path extrusionOk="0" h="1304" w="87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65"/>
            <p:cNvSpPr/>
            <p:nvPr/>
          </p:nvSpPr>
          <p:spPr>
            <a:xfrm>
              <a:off x="3124167" y="2455939"/>
              <a:ext cx="39434" cy="63337"/>
            </a:xfrm>
            <a:custGeom>
              <a:rect b="b" l="l" r="r" t="t"/>
              <a:pathLst>
                <a:path extrusionOk="0" h="1990" w="1239">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3" name="Google Shape;10463;p65"/>
          <p:cNvGrpSpPr/>
          <p:nvPr/>
        </p:nvGrpSpPr>
        <p:grpSpPr>
          <a:xfrm>
            <a:off x="1278299" y="2439293"/>
            <a:ext cx="410829" cy="332343"/>
            <a:chOff x="1278299" y="2439293"/>
            <a:chExt cx="410829" cy="332343"/>
          </a:xfrm>
        </p:grpSpPr>
        <p:sp>
          <p:nvSpPr>
            <p:cNvPr id="10464" name="Google Shape;10464;p65"/>
            <p:cNvSpPr/>
            <p:nvPr/>
          </p:nvSpPr>
          <p:spPr>
            <a:xfrm>
              <a:off x="1360159" y="2510141"/>
              <a:ext cx="245963" cy="12540"/>
            </a:xfrm>
            <a:custGeom>
              <a:rect b="b" l="l" r="r" t="t"/>
              <a:pathLst>
                <a:path extrusionOk="0" h="394" w="7728">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65"/>
            <p:cNvSpPr/>
            <p:nvPr/>
          </p:nvSpPr>
          <p:spPr>
            <a:xfrm>
              <a:off x="1360159" y="2575706"/>
              <a:ext cx="245963" cy="12158"/>
            </a:xfrm>
            <a:custGeom>
              <a:rect b="b" l="l" r="r" t="t"/>
              <a:pathLst>
                <a:path extrusionOk="0" h="382" w="7728">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65"/>
            <p:cNvSpPr/>
            <p:nvPr/>
          </p:nvSpPr>
          <p:spPr>
            <a:xfrm>
              <a:off x="1437086" y="2618132"/>
              <a:ext cx="92873" cy="12540"/>
            </a:xfrm>
            <a:custGeom>
              <a:rect b="b" l="l" r="r" t="t"/>
              <a:pathLst>
                <a:path extrusionOk="0" h="394" w="2918">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65"/>
            <p:cNvSpPr/>
            <p:nvPr/>
          </p:nvSpPr>
          <p:spPr>
            <a:xfrm>
              <a:off x="1419295" y="2543115"/>
              <a:ext cx="186827" cy="12158"/>
            </a:xfrm>
            <a:custGeom>
              <a:rect b="b" l="l" r="r" t="t"/>
              <a:pathLst>
                <a:path extrusionOk="0" h="382" w="587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65"/>
            <p:cNvSpPr/>
            <p:nvPr/>
          </p:nvSpPr>
          <p:spPr>
            <a:xfrm>
              <a:off x="1360541" y="2543115"/>
              <a:ext cx="43604" cy="12158"/>
            </a:xfrm>
            <a:custGeom>
              <a:rect b="b" l="l" r="r" t="t"/>
              <a:pathLst>
                <a:path extrusionOk="0" h="382" w="137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65"/>
            <p:cNvSpPr/>
            <p:nvPr/>
          </p:nvSpPr>
          <p:spPr>
            <a:xfrm>
              <a:off x="1306721" y="2469211"/>
              <a:ext cx="353222" cy="228171"/>
            </a:xfrm>
            <a:custGeom>
              <a:rect b="b" l="l" r="r" t="t"/>
              <a:pathLst>
                <a:path extrusionOk="0" h="7169" w="11098">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65"/>
            <p:cNvSpPr/>
            <p:nvPr/>
          </p:nvSpPr>
          <p:spPr>
            <a:xfrm>
              <a:off x="1278299" y="2439293"/>
              <a:ext cx="410829" cy="332343"/>
            </a:xfrm>
            <a:custGeom>
              <a:rect b="b" l="l" r="r" t="t"/>
              <a:pathLst>
                <a:path extrusionOk="0" h="10442" w="12908">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65"/>
            <p:cNvSpPr/>
            <p:nvPr/>
          </p:nvSpPr>
          <p:spPr>
            <a:xfrm>
              <a:off x="1562519" y="2630640"/>
              <a:ext cx="74699" cy="74699"/>
            </a:xfrm>
            <a:custGeom>
              <a:rect b="b" l="l" r="r" t="t"/>
              <a:pathLst>
                <a:path extrusionOk="0" h="2347" w="2347">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2" name="Google Shape;10472;p65"/>
          <p:cNvGrpSpPr/>
          <p:nvPr/>
        </p:nvGrpSpPr>
        <p:grpSpPr>
          <a:xfrm>
            <a:off x="870939" y="2439293"/>
            <a:ext cx="331993" cy="331993"/>
            <a:chOff x="870939" y="2439293"/>
            <a:chExt cx="331993" cy="331993"/>
          </a:xfrm>
        </p:grpSpPr>
        <p:sp>
          <p:nvSpPr>
            <p:cNvPr id="10473" name="Google Shape;10473;p65"/>
            <p:cNvSpPr/>
            <p:nvPr/>
          </p:nvSpPr>
          <p:spPr>
            <a:xfrm>
              <a:off x="870939" y="2439293"/>
              <a:ext cx="331993" cy="331993"/>
            </a:xfrm>
            <a:custGeom>
              <a:rect b="b" l="l" r="r" t="t"/>
              <a:pathLst>
                <a:path extrusionOk="0" h="10431" w="10431">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65"/>
            <p:cNvSpPr/>
            <p:nvPr/>
          </p:nvSpPr>
          <p:spPr>
            <a:xfrm>
              <a:off x="908463" y="2696969"/>
              <a:ext cx="41726" cy="41726"/>
            </a:xfrm>
            <a:custGeom>
              <a:rect b="b" l="l" r="r" t="t"/>
              <a:pathLst>
                <a:path extrusionOk="0" h="1311" w="1311">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65"/>
            <p:cNvSpPr/>
            <p:nvPr/>
          </p:nvSpPr>
          <p:spPr>
            <a:xfrm>
              <a:off x="1015690" y="2696969"/>
              <a:ext cx="41726" cy="41726"/>
            </a:xfrm>
            <a:custGeom>
              <a:rect b="b" l="l" r="r" t="t"/>
              <a:pathLst>
                <a:path extrusionOk="0" h="1311" w="1311">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65"/>
            <p:cNvSpPr/>
            <p:nvPr/>
          </p:nvSpPr>
          <p:spPr>
            <a:xfrm>
              <a:off x="1122567" y="2696969"/>
              <a:ext cx="41726" cy="41726"/>
            </a:xfrm>
            <a:custGeom>
              <a:rect b="b" l="l" r="r" t="t"/>
              <a:pathLst>
                <a:path extrusionOk="0" h="1311" w="1311">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65"/>
            <p:cNvSpPr/>
            <p:nvPr/>
          </p:nvSpPr>
          <p:spPr>
            <a:xfrm>
              <a:off x="913015"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65"/>
            <p:cNvSpPr/>
            <p:nvPr/>
          </p:nvSpPr>
          <p:spPr>
            <a:xfrm>
              <a:off x="913015"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65"/>
            <p:cNvSpPr/>
            <p:nvPr/>
          </p:nvSpPr>
          <p:spPr>
            <a:xfrm>
              <a:off x="913015"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65"/>
            <p:cNvSpPr/>
            <p:nvPr/>
          </p:nvSpPr>
          <p:spPr>
            <a:xfrm>
              <a:off x="894428" y="2474908"/>
              <a:ext cx="69384" cy="167508"/>
            </a:xfrm>
            <a:custGeom>
              <a:rect b="b" l="l" r="r" t="t"/>
              <a:pathLst>
                <a:path extrusionOk="0" h="5263" w="218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65"/>
            <p:cNvSpPr/>
            <p:nvPr/>
          </p:nvSpPr>
          <p:spPr>
            <a:xfrm>
              <a:off x="1002068" y="2474145"/>
              <a:ext cx="69384" cy="168272"/>
            </a:xfrm>
            <a:custGeom>
              <a:rect b="b" l="l" r="r" t="t"/>
              <a:pathLst>
                <a:path extrusionOk="0" h="5287" w="218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65"/>
            <p:cNvSpPr/>
            <p:nvPr/>
          </p:nvSpPr>
          <p:spPr>
            <a:xfrm>
              <a:off x="1108531" y="2474145"/>
              <a:ext cx="69384" cy="168272"/>
            </a:xfrm>
            <a:custGeom>
              <a:rect b="b" l="l" r="r" t="t"/>
              <a:pathLst>
                <a:path extrusionOk="0" h="5287" w="218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65"/>
            <p:cNvSpPr/>
            <p:nvPr/>
          </p:nvSpPr>
          <p:spPr>
            <a:xfrm>
              <a:off x="1127118"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65"/>
            <p:cNvSpPr/>
            <p:nvPr/>
          </p:nvSpPr>
          <p:spPr>
            <a:xfrm>
              <a:off x="1127118"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65"/>
            <p:cNvSpPr/>
            <p:nvPr/>
          </p:nvSpPr>
          <p:spPr>
            <a:xfrm>
              <a:off x="1127118"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65"/>
            <p:cNvSpPr/>
            <p:nvPr/>
          </p:nvSpPr>
          <p:spPr>
            <a:xfrm>
              <a:off x="1020624" y="2504094"/>
              <a:ext cx="32241" cy="9867"/>
            </a:xfrm>
            <a:custGeom>
              <a:rect b="b" l="l" r="r" t="t"/>
              <a:pathLst>
                <a:path extrusionOk="0" h="310" w="1013">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65"/>
            <p:cNvSpPr/>
            <p:nvPr/>
          </p:nvSpPr>
          <p:spPr>
            <a:xfrm>
              <a:off x="1020624" y="2532898"/>
              <a:ext cx="32241" cy="10248"/>
            </a:xfrm>
            <a:custGeom>
              <a:rect b="b" l="l" r="r" t="t"/>
              <a:pathLst>
                <a:path extrusionOk="0" h="322" w="1013">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65"/>
            <p:cNvSpPr/>
            <p:nvPr/>
          </p:nvSpPr>
          <p:spPr>
            <a:xfrm>
              <a:off x="1020624" y="2562052"/>
              <a:ext cx="32241" cy="9898"/>
            </a:xfrm>
            <a:custGeom>
              <a:rect b="b" l="l" r="r" t="t"/>
              <a:pathLst>
                <a:path extrusionOk="0" h="311" w="1013">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9" name="Google Shape;10489;p65"/>
          <p:cNvGrpSpPr/>
          <p:nvPr/>
        </p:nvGrpSpPr>
        <p:grpSpPr>
          <a:xfrm>
            <a:off x="6644957" y="2456353"/>
            <a:ext cx="371395" cy="278904"/>
            <a:chOff x="6644957" y="2456353"/>
            <a:chExt cx="371395" cy="278904"/>
          </a:xfrm>
        </p:grpSpPr>
        <p:sp>
          <p:nvSpPr>
            <p:cNvPr id="10490" name="Google Shape;10490;p65"/>
            <p:cNvSpPr/>
            <p:nvPr/>
          </p:nvSpPr>
          <p:spPr>
            <a:xfrm>
              <a:off x="6644957" y="2456353"/>
              <a:ext cx="371395" cy="203123"/>
            </a:xfrm>
            <a:custGeom>
              <a:rect b="b" l="l" r="r" t="t"/>
              <a:pathLst>
                <a:path extrusionOk="0" h="6382" w="11669">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65"/>
            <p:cNvSpPr/>
            <p:nvPr/>
          </p:nvSpPr>
          <p:spPr>
            <a:xfrm>
              <a:off x="6761668" y="2549194"/>
              <a:ext cx="139850" cy="186064"/>
            </a:xfrm>
            <a:custGeom>
              <a:rect b="b" l="l" r="r" t="t"/>
              <a:pathLst>
                <a:path extrusionOk="0" h="5846" w="4394">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65"/>
            <p:cNvSpPr/>
            <p:nvPr/>
          </p:nvSpPr>
          <p:spPr>
            <a:xfrm>
              <a:off x="6802216" y="2625357"/>
              <a:ext cx="58754" cy="75431"/>
            </a:xfrm>
            <a:custGeom>
              <a:rect b="b" l="l" r="r" t="t"/>
              <a:pathLst>
                <a:path extrusionOk="0" h="2370" w="1846">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65"/>
            <p:cNvSpPr/>
            <p:nvPr/>
          </p:nvSpPr>
          <p:spPr>
            <a:xfrm>
              <a:off x="6802216" y="2480828"/>
              <a:ext cx="47009" cy="33132"/>
            </a:xfrm>
            <a:custGeom>
              <a:rect b="b" l="l" r="r" t="t"/>
              <a:pathLst>
                <a:path extrusionOk="0" h="1041" w="1477">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65"/>
            <p:cNvSpPr/>
            <p:nvPr/>
          </p:nvSpPr>
          <p:spPr>
            <a:xfrm>
              <a:off x="6895439" y="2517112"/>
              <a:ext cx="36793" cy="32114"/>
            </a:xfrm>
            <a:custGeom>
              <a:rect b="b" l="l" r="r" t="t"/>
              <a:pathLst>
                <a:path extrusionOk="0" h="1009" w="1156">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5" name="Google Shape;10495;p65"/>
          <p:cNvGrpSpPr/>
          <p:nvPr/>
        </p:nvGrpSpPr>
        <p:grpSpPr>
          <a:xfrm>
            <a:off x="5388757" y="2414659"/>
            <a:ext cx="260349" cy="362292"/>
            <a:chOff x="5388757" y="2414659"/>
            <a:chExt cx="260349" cy="362292"/>
          </a:xfrm>
        </p:grpSpPr>
        <p:sp>
          <p:nvSpPr>
            <p:cNvPr id="10496" name="Google Shape;10496;p65"/>
            <p:cNvSpPr/>
            <p:nvPr/>
          </p:nvSpPr>
          <p:spPr>
            <a:xfrm>
              <a:off x="5388757" y="2414659"/>
              <a:ext cx="260349" cy="362292"/>
            </a:xfrm>
            <a:custGeom>
              <a:rect b="b" l="l" r="r" t="t"/>
              <a:pathLst>
                <a:path extrusionOk="0" h="11383" w="818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65"/>
            <p:cNvSpPr/>
            <p:nvPr/>
          </p:nvSpPr>
          <p:spPr>
            <a:xfrm>
              <a:off x="5513425" y="2437384"/>
              <a:ext cx="10248" cy="10280"/>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65"/>
            <p:cNvSpPr/>
            <p:nvPr/>
          </p:nvSpPr>
          <p:spPr>
            <a:xfrm>
              <a:off x="5411100" y="2460140"/>
              <a:ext cx="214517" cy="283106"/>
            </a:xfrm>
            <a:custGeom>
              <a:rect b="b" l="l" r="r" t="t"/>
              <a:pathLst>
                <a:path extrusionOk="0" h="8895" w="674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65"/>
            <p:cNvSpPr/>
            <p:nvPr/>
          </p:nvSpPr>
          <p:spPr>
            <a:xfrm>
              <a:off x="5439904" y="2488562"/>
              <a:ext cx="78837" cy="106495"/>
            </a:xfrm>
            <a:custGeom>
              <a:rect b="b" l="l" r="r" t="t"/>
              <a:pathLst>
                <a:path extrusionOk="0" h="3346" w="2477">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65"/>
            <p:cNvSpPr/>
            <p:nvPr/>
          </p:nvSpPr>
          <p:spPr>
            <a:xfrm>
              <a:off x="5530103" y="2494228"/>
              <a:ext cx="67856" cy="33005"/>
            </a:xfrm>
            <a:custGeom>
              <a:rect b="b" l="l" r="r" t="t"/>
              <a:pathLst>
                <a:path extrusionOk="0" h="1037" w="2132">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65"/>
            <p:cNvSpPr/>
            <p:nvPr/>
          </p:nvSpPr>
          <p:spPr>
            <a:xfrm>
              <a:off x="5530103" y="2539709"/>
              <a:ext cx="67092" cy="10248"/>
            </a:xfrm>
            <a:custGeom>
              <a:rect b="b" l="l" r="r" t="t"/>
              <a:pathLst>
                <a:path extrusionOk="0" h="322" w="2108">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65"/>
            <p:cNvSpPr/>
            <p:nvPr/>
          </p:nvSpPr>
          <p:spPr>
            <a:xfrm>
              <a:off x="5530103" y="2562434"/>
              <a:ext cx="32973" cy="10280"/>
            </a:xfrm>
            <a:custGeom>
              <a:rect b="b" l="l" r="r" t="t"/>
              <a:pathLst>
                <a:path extrusionOk="0" h="323" w="1036">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65"/>
            <p:cNvSpPr/>
            <p:nvPr/>
          </p:nvSpPr>
          <p:spPr>
            <a:xfrm>
              <a:off x="5439522" y="2607534"/>
              <a:ext cx="158437" cy="10280"/>
            </a:xfrm>
            <a:custGeom>
              <a:rect b="b" l="l" r="r" t="t"/>
              <a:pathLst>
                <a:path extrusionOk="0" h="323" w="4978">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65"/>
            <p:cNvSpPr/>
            <p:nvPr/>
          </p:nvSpPr>
          <p:spPr>
            <a:xfrm>
              <a:off x="5439522" y="2630258"/>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65"/>
            <p:cNvSpPr/>
            <p:nvPr/>
          </p:nvSpPr>
          <p:spPr>
            <a:xfrm>
              <a:off x="5439522" y="2698497"/>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65"/>
            <p:cNvSpPr/>
            <p:nvPr/>
          </p:nvSpPr>
          <p:spPr>
            <a:xfrm>
              <a:off x="5439522" y="2675740"/>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65"/>
            <p:cNvSpPr/>
            <p:nvPr/>
          </p:nvSpPr>
          <p:spPr>
            <a:xfrm>
              <a:off x="5439522" y="2653015"/>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65"/>
            <p:cNvSpPr/>
            <p:nvPr/>
          </p:nvSpPr>
          <p:spPr>
            <a:xfrm>
              <a:off x="5473641" y="2630258"/>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65"/>
            <p:cNvSpPr/>
            <p:nvPr/>
          </p:nvSpPr>
          <p:spPr>
            <a:xfrm>
              <a:off x="5473641" y="2698497"/>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65"/>
            <p:cNvSpPr/>
            <p:nvPr/>
          </p:nvSpPr>
          <p:spPr>
            <a:xfrm>
              <a:off x="5473641" y="2675740"/>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65"/>
            <p:cNvSpPr/>
            <p:nvPr/>
          </p:nvSpPr>
          <p:spPr>
            <a:xfrm>
              <a:off x="5473641" y="2653015"/>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65"/>
            <p:cNvSpPr/>
            <p:nvPr/>
          </p:nvSpPr>
          <p:spPr>
            <a:xfrm>
              <a:off x="5558525" y="2653015"/>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65"/>
            <p:cNvSpPr/>
            <p:nvPr/>
          </p:nvSpPr>
          <p:spPr>
            <a:xfrm>
              <a:off x="5558525" y="2630258"/>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65"/>
            <p:cNvSpPr/>
            <p:nvPr/>
          </p:nvSpPr>
          <p:spPr>
            <a:xfrm>
              <a:off x="5558525" y="2675740"/>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65"/>
            <p:cNvSpPr/>
            <p:nvPr/>
          </p:nvSpPr>
          <p:spPr>
            <a:xfrm>
              <a:off x="5558525" y="2698497"/>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6" name="Google Shape;10516;p65"/>
          <p:cNvGrpSpPr/>
          <p:nvPr/>
        </p:nvGrpSpPr>
        <p:grpSpPr>
          <a:xfrm>
            <a:off x="3567142" y="2905757"/>
            <a:ext cx="348288" cy="340331"/>
            <a:chOff x="3567142" y="2905757"/>
            <a:chExt cx="348288" cy="340331"/>
          </a:xfrm>
        </p:grpSpPr>
        <p:sp>
          <p:nvSpPr>
            <p:cNvPr id="10517" name="Google Shape;10517;p65"/>
            <p:cNvSpPr/>
            <p:nvPr/>
          </p:nvSpPr>
          <p:spPr>
            <a:xfrm>
              <a:off x="3567142" y="2905757"/>
              <a:ext cx="348288" cy="340331"/>
            </a:xfrm>
            <a:custGeom>
              <a:rect b="b" l="l" r="r" t="t"/>
              <a:pathLst>
                <a:path extrusionOk="0" h="10693" w="10943">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65"/>
            <p:cNvSpPr/>
            <p:nvPr/>
          </p:nvSpPr>
          <p:spPr>
            <a:xfrm>
              <a:off x="3819534" y="3034977"/>
              <a:ext cx="73903" cy="48919"/>
            </a:xfrm>
            <a:custGeom>
              <a:rect b="b" l="l" r="r" t="t"/>
              <a:pathLst>
                <a:path extrusionOk="0" h="1537" w="2322">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65"/>
            <p:cNvSpPr/>
            <p:nvPr/>
          </p:nvSpPr>
          <p:spPr>
            <a:xfrm>
              <a:off x="3728571" y="3036123"/>
              <a:ext cx="67506" cy="45895"/>
            </a:xfrm>
            <a:custGeom>
              <a:rect b="b" l="l" r="r" t="t"/>
              <a:pathLst>
                <a:path extrusionOk="0" h="1442" w="2121">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65"/>
            <p:cNvSpPr/>
            <p:nvPr/>
          </p:nvSpPr>
          <p:spPr>
            <a:xfrm>
              <a:off x="3724783" y="3091439"/>
              <a:ext cx="170946" cy="30745"/>
            </a:xfrm>
            <a:custGeom>
              <a:rect b="b" l="l" r="r" t="t"/>
              <a:pathLst>
                <a:path extrusionOk="0" h="966" w="5371">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65"/>
            <p:cNvSpPr/>
            <p:nvPr/>
          </p:nvSpPr>
          <p:spPr>
            <a:xfrm>
              <a:off x="3597092" y="2940799"/>
              <a:ext cx="40580" cy="30936"/>
            </a:xfrm>
            <a:custGeom>
              <a:rect b="b" l="l" r="r" t="t"/>
              <a:pathLst>
                <a:path extrusionOk="0" h="972" w="1275">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2" name="Google Shape;10522;p65"/>
          <p:cNvGrpSpPr/>
          <p:nvPr/>
        </p:nvGrpSpPr>
        <p:grpSpPr>
          <a:xfrm>
            <a:off x="7967103" y="2415041"/>
            <a:ext cx="355863" cy="361911"/>
            <a:chOff x="7967103" y="2415041"/>
            <a:chExt cx="355863" cy="361911"/>
          </a:xfrm>
        </p:grpSpPr>
        <p:sp>
          <p:nvSpPr>
            <p:cNvPr id="10523" name="Google Shape;10523;p65"/>
            <p:cNvSpPr/>
            <p:nvPr/>
          </p:nvSpPr>
          <p:spPr>
            <a:xfrm>
              <a:off x="7967103" y="2584427"/>
              <a:ext cx="111810" cy="192525"/>
            </a:xfrm>
            <a:custGeom>
              <a:rect b="b" l="l" r="r" t="t"/>
              <a:pathLst>
                <a:path extrusionOk="0" h="6049" w="3513">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65"/>
            <p:cNvSpPr/>
            <p:nvPr/>
          </p:nvSpPr>
          <p:spPr>
            <a:xfrm>
              <a:off x="7989446" y="2750789"/>
              <a:ext cx="10280" cy="26162"/>
            </a:xfrm>
            <a:custGeom>
              <a:rect b="b" l="l" r="r" t="t"/>
              <a:pathLst>
                <a:path extrusionOk="0" h="822" w="323">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65"/>
            <p:cNvSpPr/>
            <p:nvPr/>
          </p:nvSpPr>
          <p:spPr>
            <a:xfrm>
              <a:off x="8045908" y="2750789"/>
              <a:ext cx="10662" cy="26162"/>
            </a:xfrm>
            <a:custGeom>
              <a:rect b="b" l="l" r="r" t="t"/>
              <a:pathLst>
                <a:path extrusionOk="0" h="822" w="335">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65"/>
            <p:cNvSpPr/>
            <p:nvPr/>
          </p:nvSpPr>
          <p:spPr>
            <a:xfrm>
              <a:off x="8073184" y="2595789"/>
              <a:ext cx="136858" cy="112956"/>
            </a:xfrm>
            <a:custGeom>
              <a:rect b="b" l="l" r="r" t="t"/>
              <a:pathLst>
                <a:path extrusionOk="0" h="3549" w="430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65"/>
            <p:cNvSpPr/>
            <p:nvPr/>
          </p:nvSpPr>
          <p:spPr>
            <a:xfrm>
              <a:off x="8085310" y="2415041"/>
              <a:ext cx="112956" cy="169036"/>
            </a:xfrm>
            <a:custGeom>
              <a:rect b="b" l="l" r="r" t="t"/>
              <a:pathLst>
                <a:path extrusionOk="0" h="5311" w="3549">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65"/>
            <p:cNvSpPr/>
            <p:nvPr/>
          </p:nvSpPr>
          <p:spPr>
            <a:xfrm>
              <a:off x="8108449"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65"/>
            <p:cNvSpPr/>
            <p:nvPr/>
          </p:nvSpPr>
          <p:spPr>
            <a:xfrm>
              <a:off x="8165293"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65"/>
            <p:cNvSpPr/>
            <p:nvPr/>
          </p:nvSpPr>
          <p:spPr>
            <a:xfrm>
              <a:off x="8238432" y="2635956"/>
              <a:ext cx="45481" cy="15946"/>
            </a:xfrm>
            <a:custGeom>
              <a:rect b="b" l="l" r="r" t="t"/>
              <a:pathLst>
                <a:path extrusionOk="0" h="501" w="1429">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65"/>
            <p:cNvSpPr/>
            <p:nvPr/>
          </p:nvSpPr>
          <p:spPr>
            <a:xfrm>
              <a:off x="8198998" y="2607534"/>
              <a:ext cx="123968" cy="169036"/>
            </a:xfrm>
            <a:custGeom>
              <a:rect b="b" l="l" r="r" t="t"/>
              <a:pathLst>
                <a:path extrusionOk="0" h="5311" w="3895">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65"/>
            <p:cNvSpPr/>
            <p:nvPr/>
          </p:nvSpPr>
          <p:spPr>
            <a:xfrm>
              <a:off x="8222137"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65"/>
            <p:cNvSpPr/>
            <p:nvPr/>
          </p:nvSpPr>
          <p:spPr>
            <a:xfrm>
              <a:off x="8289579" y="2743946"/>
              <a:ext cx="10630" cy="33005"/>
            </a:xfrm>
            <a:custGeom>
              <a:rect b="b" l="l" r="r" t="t"/>
              <a:pathLst>
                <a:path extrusionOk="0" h="1037" w="334">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4" name="Google Shape;10534;p65"/>
          <p:cNvGrpSpPr/>
          <p:nvPr/>
        </p:nvGrpSpPr>
        <p:grpSpPr>
          <a:xfrm>
            <a:off x="7529411" y="2414659"/>
            <a:ext cx="355863" cy="362292"/>
            <a:chOff x="7529411" y="2414659"/>
            <a:chExt cx="355863" cy="362292"/>
          </a:xfrm>
        </p:grpSpPr>
        <p:sp>
          <p:nvSpPr>
            <p:cNvPr id="10535" name="Google Shape;10535;p65"/>
            <p:cNvSpPr/>
            <p:nvPr/>
          </p:nvSpPr>
          <p:spPr>
            <a:xfrm>
              <a:off x="7687816" y="2443081"/>
              <a:ext cx="45481" cy="15946"/>
            </a:xfrm>
            <a:custGeom>
              <a:rect b="b" l="l" r="r" t="t"/>
              <a:pathLst>
                <a:path extrusionOk="0" h="501" w="1429">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65"/>
            <p:cNvSpPr/>
            <p:nvPr/>
          </p:nvSpPr>
          <p:spPr>
            <a:xfrm>
              <a:off x="7648764" y="2414659"/>
              <a:ext cx="123204" cy="168654"/>
            </a:xfrm>
            <a:custGeom>
              <a:rect b="b" l="l" r="r" t="t"/>
              <a:pathLst>
                <a:path extrusionOk="0" h="5299" w="3871">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65"/>
            <p:cNvSpPr/>
            <p:nvPr/>
          </p:nvSpPr>
          <p:spPr>
            <a:xfrm>
              <a:off x="7670757" y="2551072"/>
              <a:ext cx="10248" cy="33005"/>
            </a:xfrm>
            <a:custGeom>
              <a:rect b="b" l="l" r="r" t="t"/>
              <a:pathLst>
                <a:path extrusionOk="0" h="1037" w="322">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65"/>
            <p:cNvSpPr/>
            <p:nvPr/>
          </p:nvSpPr>
          <p:spPr>
            <a:xfrm>
              <a:off x="7738963" y="2551072"/>
              <a:ext cx="10280" cy="33005"/>
            </a:xfrm>
            <a:custGeom>
              <a:rect b="b" l="l" r="r" t="t"/>
              <a:pathLst>
                <a:path extrusionOk="0" h="1037" w="323">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65"/>
            <p:cNvSpPr/>
            <p:nvPr/>
          </p:nvSpPr>
          <p:spPr>
            <a:xfrm>
              <a:off x="7568432" y="2635956"/>
              <a:ext cx="45513" cy="15946"/>
            </a:xfrm>
            <a:custGeom>
              <a:rect b="b" l="l" r="r" t="t"/>
              <a:pathLst>
                <a:path extrusionOk="0" h="501" w="143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65"/>
            <p:cNvSpPr/>
            <p:nvPr/>
          </p:nvSpPr>
          <p:spPr>
            <a:xfrm>
              <a:off x="7529411" y="2607916"/>
              <a:ext cx="123172" cy="168654"/>
            </a:xfrm>
            <a:custGeom>
              <a:rect b="b" l="l" r="r" t="t"/>
              <a:pathLst>
                <a:path extrusionOk="0" h="5299" w="387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65"/>
            <p:cNvSpPr/>
            <p:nvPr/>
          </p:nvSpPr>
          <p:spPr>
            <a:xfrm>
              <a:off x="7551754" y="2743946"/>
              <a:ext cx="10280" cy="33005"/>
            </a:xfrm>
            <a:custGeom>
              <a:rect b="b" l="l" r="r" t="t"/>
              <a:pathLst>
                <a:path extrusionOk="0" h="1037" w="323">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65"/>
            <p:cNvSpPr/>
            <p:nvPr/>
          </p:nvSpPr>
          <p:spPr>
            <a:xfrm>
              <a:off x="7619610"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65"/>
            <p:cNvSpPr/>
            <p:nvPr/>
          </p:nvSpPr>
          <p:spPr>
            <a:xfrm>
              <a:off x="7773464" y="2584427"/>
              <a:ext cx="111810" cy="192525"/>
            </a:xfrm>
            <a:custGeom>
              <a:rect b="b" l="l" r="r" t="t"/>
              <a:pathLst>
                <a:path extrusionOk="0" h="6049" w="3513">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65"/>
            <p:cNvSpPr/>
            <p:nvPr/>
          </p:nvSpPr>
          <p:spPr>
            <a:xfrm>
              <a:off x="7795043" y="2750789"/>
              <a:ext cx="11012" cy="26162"/>
            </a:xfrm>
            <a:custGeom>
              <a:rect b="b" l="l" r="r" t="t"/>
              <a:pathLst>
                <a:path extrusionOk="0" h="822" w="346">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65"/>
            <p:cNvSpPr/>
            <p:nvPr/>
          </p:nvSpPr>
          <p:spPr>
            <a:xfrm>
              <a:off x="7851887" y="2750789"/>
              <a:ext cx="10662" cy="26162"/>
            </a:xfrm>
            <a:custGeom>
              <a:rect b="b" l="l" r="r" t="t"/>
              <a:pathLst>
                <a:path extrusionOk="0" h="822" w="335">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65"/>
            <p:cNvSpPr/>
            <p:nvPr/>
          </p:nvSpPr>
          <p:spPr>
            <a:xfrm>
              <a:off x="7641189" y="2595789"/>
              <a:ext cx="136826" cy="113147"/>
            </a:xfrm>
            <a:custGeom>
              <a:rect b="b" l="l" r="r" t="t"/>
              <a:pathLst>
                <a:path extrusionOk="0" h="3555" w="4299">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7" name="Google Shape;10547;p65"/>
          <p:cNvGrpSpPr/>
          <p:nvPr/>
        </p:nvGrpSpPr>
        <p:grpSpPr>
          <a:xfrm>
            <a:off x="5733194" y="2431718"/>
            <a:ext cx="446826" cy="327059"/>
            <a:chOff x="5733194" y="2431718"/>
            <a:chExt cx="446826" cy="327059"/>
          </a:xfrm>
        </p:grpSpPr>
        <p:sp>
          <p:nvSpPr>
            <p:cNvPr id="10548" name="Google Shape;10548;p65"/>
            <p:cNvSpPr/>
            <p:nvPr/>
          </p:nvSpPr>
          <p:spPr>
            <a:xfrm>
              <a:off x="6032946" y="2474145"/>
              <a:ext cx="56112" cy="20115"/>
            </a:xfrm>
            <a:custGeom>
              <a:rect b="b" l="l" r="r" t="t"/>
              <a:pathLst>
                <a:path extrusionOk="0" h="632" w="1763">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65"/>
            <p:cNvSpPr/>
            <p:nvPr/>
          </p:nvSpPr>
          <p:spPr>
            <a:xfrm>
              <a:off x="5733194" y="2431718"/>
              <a:ext cx="446826" cy="327059"/>
            </a:xfrm>
            <a:custGeom>
              <a:rect b="b" l="l" r="r" t="t"/>
              <a:pathLst>
                <a:path extrusionOk="0" h="10276" w="14039">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65"/>
            <p:cNvSpPr/>
            <p:nvPr/>
          </p:nvSpPr>
          <p:spPr>
            <a:xfrm>
              <a:off x="6019323" y="2641653"/>
              <a:ext cx="13272" cy="13272"/>
            </a:xfrm>
            <a:custGeom>
              <a:rect b="b" l="l" r="r" t="t"/>
              <a:pathLst>
                <a:path extrusionOk="0" h="417" w="417">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1" name="Google Shape;10551;p65"/>
          <p:cNvGrpSpPr/>
          <p:nvPr/>
        </p:nvGrpSpPr>
        <p:grpSpPr>
          <a:xfrm>
            <a:off x="4876780" y="2418064"/>
            <a:ext cx="407774" cy="356627"/>
            <a:chOff x="4876780" y="2418064"/>
            <a:chExt cx="407774" cy="356627"/>
          </a:xfrm>
        </p:grpSpPr>
        <p:sp>
          <p:nvSpPr>
            <p:cNvPr id="10552" name="Google Shape;10552;p65"/>
            <p:cNvSpPr/>
            <p:nvPr/>
          </p:nvSpPr>
          <p:spPr>
            <a:xfrm>
              <a:off x="4876780" y="2455589"/>
              <a:ext cx="407774" cy="319103"/>
            </a:xfrm>
            <a:custGeom>
              <a:rect b="b" l="l" r="r" t="t"/>
              <a:pathLst>
                <a:path extrusionOk="0" h="10026" w="12812">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65"/>
            <p:cNvSpPr/>
            <p:nvPr/>
          </p:nvSpPr>
          <p:spPr>
            <a:xfrm>
              <a:off x="5017012" y="2666287"/>
              <a:ext cx="25016" cy="12158"/>
            </a:xfrm>
            <a:custGeom>
              <a:rect b="b" l="l" r="r" t="t"/>
              <a:pathLst>
                <a:path extrusionOk="0" h="382" w="786">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65"/>
            <p:cNvSpPr/>
            <p:nvPr/>
          </p:nvSpPr>
          <p:spPr>
            <a:xfrm>
              <a:off x="5068159" y="2418064"/>
              <a:ext cx="203155" cy="198222"/>
            </a:xfrm>
            <a:custGeom>
              <a:rect b="b" l="l" r="r" t="t"/>
              <a:pathLst>
                <a:path extrusionOk="0" h="6228" w="6383">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65"/>
            <p:cNvSpPr/>
            <p:nvPr/>
          </p:nvSpPr>
          <p:spPr>
            <a:xfrm>
              <a:off x="5106415" y="2456353"/>
              <a:ext cx="31509" cy="12158"/>
            </a:xfrm>
            <a:custGeom>
              <a:rect b="b" l="l" r="r" t="t"/>
              <a:pathLst>
                <a:path extrusionOk="0" h="382" w="99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65"/>
            <p:cNvSpPr/>
            <p:nvPr/>
          </p:nvSpPr>
          <p:spPr>
            <a:xfrm>
              <a:off x="5151133" y="2456353"/>
              <a:ext cx="82274" cy="12158"/>
            </a:xfrm>
            <a:custGeom>
              <a:rect b="b" l="l" r="r" t="t"/>
              <a:pathLst>
                <a:path extrusionOk="0" h="382" w="2585">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65"/>
            <p:cNvSpPr/>
            <p:nvPr/>
          </p:nvSpPr>
          <p:spPr>
            <a:xfrm>
              <a:off x="5106415" y="2488180"/>
              <a:ext cx="126992" cy="12158"/>
            </a:xfrm>
            <a:custGeom>
              <a:rect b="b" l="l" r="r" t="t"/>
              <a:pathLst>
                <a:path extrusionOk="0" h="382" w="399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65"/>
            <p:cNvSpPr/>
            <p:nvPr/>
          </p:nvSpPr>
          <p:spPr>
            <a:xfrm>
              <a:off x="5106415" y="2519626"/>
              <a:ext cx="82656" cy="12540"/>
            </a:xfrm>
            <a:custGeom>
              <a:rect b="b" l="l" r="r" t="t"/>
              <a:pathLst>
                <a:path extrusionOk="0" h="394" w="2597">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65"/>
            <p:cNvSpPr/>
            <p:nvPr/>
          </p:nvSpPr>
          <p:spPr>
            <a:xfrm>
              <a:off x="5202312" y="2519626"/>
              <a:ext cx="31095" cy="12540"/>
            </a:xfrm>
            <a:custGeom>
              <a:rect b="b" l="l" r="r" t="t"/>
              <a:pathLst>
                <a:path extrusionOk="0" h="394" w="977">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0" name="Google Shape;10560;p65"/>
          <p:cNvGrpSpPr/>
          <p:nvPr/>
        </p:nvGrpSpPr>
        <p:grpSpPr>
          <a:xfrm>
            <a:off x="7070872" y="2410871"/>
            <a:ext cx="398321" cy="371013"/>
            <a:chOff x="7070872" y="2410871"/>
            <a:chExt cx="398321" cy="371013"/>
          </a:xfrm>
        </p:grpSpPr>
        <p:sp>
          <p:nvSpPr>
            <p:cNvPr id="10561" name="Google Shape;10561;p65"/>
            <p:cNvSpPr/>
            <p:nvPr/>
          </p:nvSpPr>
          <p:spPr>
            <a:xfrm>
              <a:off x="7204643" y="2603364"/>
              <a:ext cx="123586" cy="107641"/>
            </a:xfrm>
            <a:custGeom>
              <a:rect b="b" l="l" r="r" t="t"/>
              <a:pathLst>
                <a:path extrusionOk="0" h="3382" w="3883">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65"/>
            <p:cNvSpPr/>
            <p:nvPr/>
          </p:nvSpPr>
          <p:spPr>
            <a:xfrm>
              <a:off x="7203147" y="2410871"/>
              <a:ext cx="133421" cy="178902"/>
            </a:xfrm>
            <a:custGeom>
              <a:rect b="b" l="l" r="r" t="t"/>
              <a:pathLst>
                <a:path extrusionOk="0" h="5621" w="4192">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65"/>
            <p:cNvSpPr/>
            <p:nvPr/>
          </p:nvSpPr>
          <p:spPr>
            <a:xfrm>
              <a:off x="7334245"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65"/>
            <p:cNvSpPr/>
            <p:nvPr/>
          </p:nvSpPr>
          <p:spPr>
            <a:xfrm>
              <a:off x="7070872"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65" name="Google Shape;10565;p65"/>
          <p:cNvSpPr/>
          <p:nvPr/>
        </p:nvSpPr>
        <p:spPr>
          <a:xfrm>
            <a:off x="6238328" y="2433596"/>
            <a:ext cx="316461" cy="324036"/>
          </a:xfrm>
          <a:custGeom>
            <a:rect b="b" l="l" r="r" t="t"/>
            <a:pathLst>
              <a:path extrusionOk="0" h="10181" w="9943">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66" name="Google Shape;10566;p65"/>
          <p:cNvGrpSpPr/>
          <p:nvPr/>
        </p:nvGrpSpPr>
        <p:grpSpPr>
          <a:xfrm>
            <a:off x="5318259" y="2982111"/>
            <a:ext cx="371013" cy="220787"/>
            <a:chOff x="5318259" y="2982111"/>
            <a:chExt cx="371013" cy="220787"/>
          </a:xfrm>
        </p:grpSpPr>
        <p:sp>
          <p:nvSpPr>
            <p:cNvPr id="10567" name="Google Shape;10567;p65"/>
            <p:cNvSpPr/>
            <p:nvPr/>
          </p:nvSpPr>
          <p:spPr>
            <a:xfrm>
              <a:off x="5364123" y="3021546"/>
              <a:ext cx="58372" cy="18396"/>
            </a:xfrm>
            <a:custGeom>
              <a:rect b="b" l="l" r="r" t="t"/>
              <a:pathLst>
                <a:path extrusionOk="0" h="578" w="1834">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65"/>
            <p:cNvSpPr/>
            <p:nvPr/>
          </p:nvSpPr>
          <p:spPr>
            <a:xfrm>
              <a:off x="5346681" y="3151338"/>
              <a:ext cx="11012" cy="39052"/>
            </a:xfrm>
            <a:custGeom>
              <a:rect b="b" l="l" r="r" t="t"/>
              <a:pathLst>
                <a:path extrusionOk="0" h="1227" w="346">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65"/>
            <p:cNvSpPr/>
            <p:nvPr/>
          </p:nvSpPr>
          <p:spPr>
            <a:xfrm>
              <a:off x="5318259" y="2988763"/>
              <a:ext cx="149717" cy="202773"/>
            </a:xfrm>
            <a:custGeom>
              <a:rect b="b" l="l" r="r" t="t"/>
              <a:pathLst>
                <a:path extrusionOk="0" h="6371" w="4704">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65"/>
            <p:cNvSpPr/>
            <p:nvPr/>
          </p:nvSpPr>
          <p:spPr>
            <a:xfrm>
              <a:off x="5548658" y="2982111"/>
              <a:ext cx="140614" cy="208279"/>
            </a:xfrm>
            <a:custGeom>
              <a:rect b="b" l="l" r="r" t="t"/>
              <a:pathLst>
                <a:path extrusionOk="0" h="6544" w="4418">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65"/>
            <p:cNvSpPr/>
            <p:nvPr/>
          </p:nvSpPr>
          <p:spPr>
            <a:xfrm>
              <a:off x="5655153" y="3157004"/>
              <a:ext cx="10630" cy="33387"/>
            </a:xfrm>
            <a:custGeom>
              <a:rect b="b" l="l" r="r" t="t"/>
              <a:pathLst>
                <a:path extrusionOk="0" h="1049" w="334">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65"/>
            <p:cNvSpPr/>
            <p:nvPr/>
          </p:nvSpPr>
          <p:spPr>
            <a:xfrm>
              <a:off x="5497893" y="3174445"/>
              <a:ext cx="11012" cy="10248"/>
            </a:xfrm>
            <a:custGeom>
              <a:rect b="b" l="l" r="r" t="t"/>
              <a:pathLst>
                <a:path extrusionOk="0" h="322" w="346">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65"/>
            <p:cNvSpPr/>
            <p:nvPr/>
          </p:nvSpPr>
          <p:spPr>
            <a:xfrm>
              <a:off x="5410718" y="3156972"/>
              <a:ext cx="74699" cy="45927"/>
            </a:xfrm>
            <a:custGeom>
              <a:rect b="b" l="l" r="r" t="t"/>
              <a:pathLst>
                <a:path extrusionOk="0" h="1443" w="2347">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65"/>
            <p:cNvSpPr/>
            <p:nvPr/>
          </p:nvSpPr>
          <p:spPr>
            <a:xfrm>
              <a:off x="5521382" y="3156590"/>
              <a:ext cx="75049" cy="45163"/>
            </a:xfrm>
            <a:custGeom>
              <a:rect b="b" l="l" r="r" t="t"/>
              <a:pathLst>
                <a:path extrusionOk="0" h="1419" w="2358">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5" name="Google Shape;10575;p65"/>
          <p:cNvGrpSpPr/>
          <p:nvPr/>
        </p:nvGrpSpPr>
        <p:grpSpPr>
          <a:xfrm>
            <a:off x="7073928" y="2905757"/>
            <a:ext cx="371395" cy="371809"/>
            <a:chOff x="7073928" y="2905757"/>
            <a:chExt cx="371395" cy="371809"/>
          </a:xfrm>
        </p:grpSpPr>
        <p:sp>
          <p:nvSpPr>
            <p:cNvPr id="10576" name="Google Shape;10576;p65"/>
            <p:cNvSpPr/>
            <p:nvPr/>
          </p:nvSpPr>
          <p:spPr>
            <a:xfrm>
              <a:off x="7073928" y="2905757"/>
              <a:ext cx="371395" cy="371809"/>
            </a:xfrm>
            <a:custGeom>
              <a:rect b="b" l="l" r="r" t="t"/>
              <a:pathLst>
                <a:path extrusionOk="0" h="11682" w="11669">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65"/>
            <p:cNvSpPr/>
            <p:nvPr/>
          </p:nvSpPr>
          <p:spPr>
            <a:xfrm>
              <a:off x="7281188" y="3188513"/>
              <a:ext cx="65596" cy="48473"/>
            </a:xfrm>
            <a:custGeom>
              <a:rect b="b" l="l" r="r" t="t"/>
              <a:pathLst>
                <a:path extrusionOk="0" h="1523" w="2061">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65"/>
            <p:cNvSpPr/>
            <p:nvPr/>
          </p:nvSpPr>
          <p:spPr>
            <a:xfrm>
              <a:off x="7252034" y="3168080"/>
              <a:ext cx="24634" cy="19287"/>
            </a:xfrm>
            <a:custGeom>
              <a:rect b="b" l="l" r="r" t="t"/>
              <a:pathLst>
                <a:path extrusionOk="0" h="606" w="774">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9" name="Google Shape;10579;p65"/>
          <p:cNvGrpSpPr/>
          <p:nvPr/>
        </p:nvGrpSpPr>
        <p:grpSpPr>
          <a:xfrm>
            <a:off x="6188327" y="2955408"/>
            <a:ext cx="371395" cy="272857"/>
            <a:chOff x="6188327" y="2955408"/>
            <a:chExt cx="371395" cy="272857"/>
          </a:xfrm>
        </p:grpSpPr>
        <p:sp>
          <p:nvSpPr>
            <p:cNvPr id="10580" name="Google Shape;10580;p65"/>
            <p:cNvSpPr/>
            <p:nvPr/>
          </p:nvSpPr>
          <p:spPr>
            <a:xfrm>
              <a:off x="6229990" y="2978897"/>
              <a:ext cx="289567" cy="197840"/>
            </a:xfrm>
            <a:custGeom>
              <a:rect b="b" l="l" r="r" t="t"/>
              <a:pathLst>
                <a:path extrusionOk="0" h="6216" w="9098">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65"/>
            <p:cNvSpPr/>
            <p:nvPr/>
          </p:nvSpPr>
          <p:spPr>
            <a:xfrm>
              <a:off x="6188327" y="2955408"/>
              <a:ext cx="371395" cy="272857"/>
            </a:xfrm>
            <a:custGeom>
              <a:rect b="b" l="l" r="r" t="t"/>
              <a:pathLst>
                <a:path extrusionOk="0" h="8573" w="11669">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2" name="Google Shape;10582;p65"/>
          <p:cNvGrpSpPr/>
          <p:nvPr/>
        </p:nvGrpSpPr>
        <p:grpSpPr>
          <a:xfrm>
            <a:off x="7521454" y="2906139"/>
            <a:ext cx="359651" cy="371013"/>
            <a:chOff x="7521454" y="2906139"/>
            <a:chExt cx="359651" cy="371013"/>
          </a:xfrm>
        </p:grpSpPr>
        <p:sp>
          <p:nvSpPr>
            <p:cNvPr id="10583" name="Google Shape;10583;p65"/>
            <p:cNvSpPr/>
            <p:nvPr/>
          </p:nvSpPr>
          <p:spPr>
            <a:xfrm>
              <a:off x="7614677" y="3138830"/>
              <a:ext cx="79983" cy="138322"/>
            </a:xfrm>
            <a:custGeom>
              <a:rect b="b" l="l" r="r" t="t"/>
              <a:pathLst>
                <a:path extrusionOk="0" h="4346" w="2513">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65"/>
            <p:cNvSpPr/>
            <p:nvPr/>
          </p:nvSpPr>
          <p:spPr>
            <a:xfrm>
              <a:off x="7707518" y="3138830"/>
              <a:ext cx="79983" cy="138322"/>
            </a:xfrm>
            <a:custGeom>
              <a:rect b="b" l="l" r="r" t="t"/>
              <a:pathLst>
                <a:path extrusionOk="0" h="4346" w="2513">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65"/>
            <p:cNvSpPr/>
            <p:nvPr/>
          </p:nvSpPr>
          <p:spPr>
            <a:xfrm>
              <a:off x="7800740" y="3138830"/>
              <a:ext cx="80364" cy="138322"/>
            </a:xfrm>
            <a:custGeom>
              <a:rect b="b" l="l" r="r" t="t"/>
              <a:pathLst>
                <a:path extrusionOk="0" h="4346" w="2525">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65"/>
            <p:cNvSpPr/>
            <p:nvPr/>
          </p:nvSpPr>
          <p:spPr>
            <a:xfrm>
              <a:off x="7521454" y="3138830"/>
              <a:ext cx="79983" cy="138322"/>
            </a:xfrm>
            <a:custGeom>
              <a:rect b="b" l="l" r="r" t="t"/>
              <a:pathLst>
                <a:path extrusionOk="0" h="4346" w="2513">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65"/>
            <p:cNvSpPr/>
            <p:nvPr/>
          </p:nvSpPr>
          <p:spPr>
            <a:xfrm>
              <a:off x="7555923" y="2906139"/>
              <a:ext cx="289949" cy="219833"/>
            </a:xfrm>
            <a:custGeom>
              <a:rect b="b" l="l" r="r" t="t"/>
              <a:pathLst>
                <a:path extrusionOk="0" h="6907" w="911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8" name="Google Shape;10588;p65"/>
          <p:cNvGrpSpPr/>
          <p:nvPr/>
        </p:nvGrpSpPr>
        <p:grpSpPr>
          <a:xfrm>
            <a:off x="5782845" y="2906521"/>
            <a:ext cx="301661" cy="371013"/>
            <a:chOff x="5782845" y="2906521"/>
            <a:chExt cx="301661" cy="371013"/>
          </a:xfrm>
        </p:grpSpPr>
        <p:sp>
          <p:nvSpPr>
            <p:cNvPr id="10589" name="Google Shape;10589;p65"/>
            <p:cNvSpPr/>
            <p:nvPr/>
          </p:nvSpPr>
          <p:spPr>
            <a:xfrm>
              <a:off x="5782845" y="3087651"/>
              <a:ext cx="301661" cy="189883"/>
            </a:xfrm>
            <a:custGeom>
              <a:rect b="b" l="l" r="r" t="t"/>
              <a:pathLst>
                <a:path extrusionOk="0" h="5966" w="9478">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65"/>
            <p:cNvSpPr/>
            <p:nvPr/>
          </p:nvSpPr>
          <p:spPr>
            <a:xfrm>
              <a:off x="5868111" y="2906521"/>
              <a:ext cx="127724" cy="172823"/>
            </a:xfrm>
            <a:custGeom>
              <a:rect b="b" l="l" r="r" t="t"/>
              <a:pathLst>
                <a:path extrusionOk="0" h="5430" w="4013">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65"/>
            <p:cNvSpPr/>
            <p:nvPr/>
          </p:nvSpPr>
          <p:spPr>
            <a:xfrm>
              <a:off x="5915088" y="3051655"/>
              <a:ext cx="34151" cy="10662"/>
            </a:xfrm>
            <a:custGeom>
              <a:rect b="b" l="l" r="r" t="t"/>
              <a:pathLst>
                <a:path extrusionOk="0" h="335" w="1073">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2" name="Google Shape;10592;p65"/>
          <p:cNvGrpSpPr/>
          <p:nvPr/>
        </p:nvGrpSpPr>
        <p:grpSpPr>
          <a:xfrm>
            <a:off x="6630539" y="2917502"/>
            <a:ext cx="371777" cy="349434"/>
            <a:chOff x="6630539" y="2917502"/>
            <a:chExt cx="371777" cy="349434"/>
          </a:xfrm>
        </p:grpSpPr>
        <p:sp>
          <p:nvSpPr>
            <p:cNvPr id="10593" name="Google Shape;10593;p65"/>
            <p:cNvSpPr/>
            <p:nvPr/>
          </p:nvSpPr>
          <p:spPr>
            <a:xfrm>
              <a:off x="6689292" y="3043093"/>
              <a:ext cx="92109" cy="30586"/>
            </a:xfrm>
            <a:custGeom>
              <a:rect b="b" l="l" r="r" t="t"/>
              <a:pathLst>
                <a:path extrusionOk="0" h="961" w="2894">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65"/>
            <p:cNvSpPr/>
            <p:nvPr/>
          </p:nvSpPr>
          <p:spPr>
            <a:xfrm>
              <a:off x="6630539" y="2993315"/>
              <a:ext cx="208852" cy="273621"/>
            </a:xfrm>
            <a:custGeom>
              <a:rect b="b" l="l" r="r" t="t"/>
              <a:pathLst>
                <a:path extrusionOk="0" h="8597" w="6562">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65"/>
            <p:cNvSpPr/>
            <p:nvPr/>
          </p:nvSpPr>
          <p:spPr>
            <a:xfrm>
              <a:off x="6665804" y="3232053"/>
              <a:ext cx="10630" cy="33737"/>
            </a:xfrm>
            <a:custGeom>
              <a:rect b="b" l="l" r="r" t="t"/>
              <a:pathLst>
                <a:path extrusionOk="0" h="1060" w="334">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65"/>
            <p:cNvSpPr/>
            <p:nvPr/>
          </p:nvSpPr>
          <p:spPr>
            <a:xfrm>
              <a:off x="6793877" y="3232053"/>
              <a:ext cx="10248" cy="33737"/>
            </a:xfrm>
            <a:custGeom>
              <a:rect b="b" l="l" r="r" t="t"/>
              <a:pathLst>
                <a:path extrusionOk="0" h="1060" w="322">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65"/>
            <p:cNvSpPr/>
            <p:nvPr/>
          </p:nvSpPr>
          <p:spPr>
            <a:xfrm>
              <a:off x="6828347" y="2952766"/>
              <a:ext cx="173969" cy="181162"/>
            </a:xfrm>
            <a:custGeom>
              <a:rect b="b" l="l" r="r" t="t"/>
              <a:pathLst>
                <a:path extrusionOk="0" h="5692" w="5466">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65"/>
            <p:cNvSpPr/>
            <p:nvPr/>
          </p:nvSpPr>
          <p:spPr>
            <a:xfrm>
              <a:off x="6898463" y="2917502"/>
              <a:ext cx="34151" cy="104999"/>
            </a:xfrm>
            <a:custGeom>
              <a:rect b="b" l="l" r="r" t="t"/>
              <a:pathLst>
                <a:path extrusionOk="0" h="3299" w="1073">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65"/>
            <p:cNvSpPr/>
            <p:nvPr/>
          </p:nvSpPr>
          <p:spPr>
            <a:xfrm>
              <a:off x="6898081" y="3028548"/>
              <a:ext cx="34151" cy="34119"/>
            </a:xfrm>
            <a:custGeom>
              <a:rect b="b" l="l" r="r" t="t"/>
              <a:pathLst>
                <a:path extrusionOk="0" h="1072" w="1073">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0" name="Google Shape;10600;p65"/>
          <p:cNvGrpSpPr/>
          <p:nvPr/>
        </p:nvGrpSpPr>
        <p:grpSpPr>
          <a:xfrm>
            <a:off x="2171474" y="3369229"/>
            <a:ext cx="408156" cy="343737"/>
            <a:chOff x="2171474" y="3369229"/>
            <a:chExt cx="408156" cy="343737"/>
          </a:xfrm>
        </p:grpSpPr>
        <p:sp>
          <p:nvSpPr>
            <p:cNvPr id="10601" name="Google Shape;10601;p65"/>
            <p:cNvSpPr/>
            <p:nvPr/>
          </p:nvSpPr>
          <p:spPr>
            <a:xfrm>
              <a:off x="2171474" y="3369229"/>
              <a:ext cx="408156" cy="343737"/>
            </a:xfrm>
            <a:custGeom>
              <a:rect b="b" l="l" r="r" t="t"/>
              <a:pathLst>
                <a:path extrusionOk="0" h="10800" w="12824">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65"/>
            <p:cNvSpPr/>
            <p:nvPr/>
          </p:nvSpPr>
          <p:spPr>
            <a:xfrm>
              <a:off x="2292737" y="3477220"/>
              <a:ext cx="164898" cy="164866"/>
            </a:xfrm>
            <a:custGeom>
              <a:rect b="b" l="l" r="r" t="t"/>
              <a:pathLst>
                <a:path extrusionOk="0" h="5180" w="5181">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65"/>
            <p:cNvSpPr/>
            <p:nvPr/>
          </p:nvSpPr>
          <p:spPr>
            <a:xfrm>
              <a:off x="2256358" y="3451503"/>
              <a:ext cx="188769" cy="177311"/>
            </a:xfrm>
            <a:custGeom>
              <a:rect b="b" l="l" r="r" t="t"/>
              <a:pathLst>
                <a:path extrusionOk="0" h="5571" w="5931">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65"/>
            <p:cNvSpPr/>
            <p:nvPr/>
          </p:nvSpPr>
          <p:spPr>
            <a:xfrm>
              <a:off x="2305245" y="3491160"/>
              <a:ext cx="189151" cy="176706"/>
            </a:xfrm>
            <a:custGeom>
              <a:rect b="b" l="l" r="r" t="t"/>
              <a:pathLst>
                <a:path extrusionOk="0" h="5552" w="5943">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5" name="Google Shape;10605;p65"/>
          <p:cNvGrpSpPr/>
          <p:nvPr/>
        </p:nvGrpSpPr>
        <p:grpSpPr>
          <a:xfrm>
            <a:off x="4891198" y="2925108"/>
            <a:ext cx="334634" cy="334634"/>
            <a:chOff x="4891198" y="2925108"/>
            <a:chExt cx="334634" cy="334634"/>
          </a:xfrm>
        </p:grpSpPr>
        <p:sp>
          <p:nvSpPr>
            <p:cNvPr id="10606" name="Google Shape;10606;p65"/>
            <p:cNvSpPr/>
            <p:nvPr/>
          </p:nvSpPr>
          <p:spPr>
            <a:xfrm>
              <a:off x="5001830" y="2925108"/>
              <a:ext cx="113338" cy="150831"/>
            </a:xfrm>
            <a:custGeom>
              <a:rect b="b" l="l" r="r" t="t"/>
              <a:pathLst>
                <a:path extrusionOk="0" h="4739" w="3561">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65"/>
            <p:cNvSpPr/>
            <p:nvPr/>
          </p:nvSpPr>
          <p:spPr>
            <a:xfrm>
              <a:off x="5102628" y="2933033"/>
              <a:ext cx="98188" cy="76991"/>
            </a:xfrm>
            <a:custGeom>
              <a:rect b="b" l="l" r="r" t="t"/>
              <a:pathLst>
                <a:path extrusionOk="0" h="2419" w="3085">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65"/>
            <p:cNvSpPr/>
            <p:nvPr/>
          </p:nvSpPr>
          <p:spPr>
            <a:xfrm>
              <a:off x="4915832" y="2932492"/>
              <a:ext cx="98920" cy="77532"/>
            </a:xfrm>
            <a:custGeom>
              <a:rect b="b" l="l" r="r" t="t"/>
              <a:pathLst>
                <a:path extrusionOk="0" h="2436" w="3108">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65"/>
            <p:cNvSpPr/>
            <p:nvPr/>
          </p:nvSpPr>
          <p:spPr>
            <a:xfrm>
              <a:off x="4915832" y="3174254"/>
              <a:ext cx="80746" cy="70689"/>
            </a:xfrm>
            <a:custGeom>
              <a:rect b="b" l="l" r="r" t="t"/>
              <a:pathLst>
                <a:path extrusionOk="0" h="2221" w="2537">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65"/>
            <p:cNvSpPr/>
            <p:nvPr/>
          </p:nvSpPr>
          <p:spPr>
            <a:xfrm>
              <a:off x="5121215" y="3173936"/>
              <a:ext cx="79601" cy="69511"/>
            </a:xfrm>
            <a:custGeom>
              <a:rect b="b" l="l" r="r" t="t"/>
              <a:pathLst>
                <a:path extrusionOk="0" h="2184" w="2501">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65"/>
            <p:cNvSpPr/>
            <p:nvPr/>
          </p:nvSpPr>
          <p:spPr>
            <a:xfrm>
              <a:off x="4891198"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65"/>
            <p:cNvSpPr/>
            <p:nvPr/>
          </p:nvSpPr>
          <p:spPr>
            <a:xfrm>
              <a:off x="5112876"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65"/>
            <p:cNvSpPr/>
            <p:nvPr/>
          </p:nvSpPr>
          <p:spPr>
            <a:xfrm>
              <a:off x="5001448" y="3108498"/>
              <a:ext cx="113338" cy="151244"/>
            </a:xfrm>
            <a:custGeom>
              <a:rect b="b" l="l" r="r" t="t"/>
              <a:pathLst>
                <a:path extrusionOk="0" h="4752" w="3561">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4" name="Google Shape;10614;p65"/>
          <p:cNvGrpSpPr/>
          <p:nvPr/>
        </p:nvGrpSpPr>
        <p:grpSpPr>
          <a:xfrm>
            <a:off x="7976174" y="2925108"/>
            <a:ext cx="334666" cy="334634"/>
            <a:chOff x="7976174" y="2925108"/>
            <a:chExt cx="334666" cy="334634"/>
          </a:xfrm>
        </p:grpSpPr>
        <p:sp>
          <p:nvSpPr>
            <p:cNvPr id="10615" name="Google Shape;10615;p65"/>
            <p:cNvSpPr/>
            <p:nvPr/>
          </p:nvSpPr>
          <p:spPr>
            <a:xfrm>
              <a:off x="8003100" y="3064545"/>
              <a:ext cx="10630" cy="14068"/>
            </a:xfrm>
            <a:custGeom>
              <a:rect b="b" l="l" r="r" t="t"/>
              <a:pathLst>
                <a:path extrusionOk="0" h="442" w="334">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65"/>
            <p:cNvSpPr/>
            <p:nvPr/>
          </p:nvSpPr>
          <p:spPr>
            <a:xfrm>
              <a:off x="8003100" y="3046371"/>
              <a:ext cx="10630" cy="14418"/>
            </a:xfrm>
            <a:custGeom>
              <a:rect b="b" l="l" r="r" t="t"/>
              <a:pathLst>
                <a:path extrusionOk="0" h="453" w="334">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65"/>
            <p:cNvSpPr/>
            <p:nvPr/>
          </p:nvSpPr>
          <p:spPr>
            <a:xfrm>
              <a:off x="8272519" y="3105093"/>
              <a:ext cx="10630" cy="14418"/>
            </a:xfrm>
            <a:custGeom>
              <a:rect b="b" l="l" r="r" t="t"/>
              <a:pathLst>
                <a:path extrusionOk="0" h="453" w="334">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65"/>
            <p:cNvSpPr/>
            <p:nvPr/>
          </p:nvSpPr>
          <p:spPr>
            <a:xfrm>
              <a:off x="8272519" y="3123266"/>
              <a:ext cx="10630" cy="14068"/>
            </a:xfrm>
            <a:custGeom>
              <a:rect b="b" l="l" r="r" t="t"/>
              <a:pathLst>
                <a:path extrusionOk="0" h="442" w="334">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65"/>
            <p:cNvSpPr/>
            <p:nvPr/>
          </p:nvSpPr>
          <p:spPr>
            <a:xfrm>
              <a:off x="7976174" y="2925108"/>
              <a:ext cx="334666" cy="334634"/>
            </a:xfrm>
            <a:custGeom>
              <a:rect b="b" l="l" r="r" t="t"/>
              <a:pathLst>
                <a:path extrusionOk="0" h="10514" w="10515">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65"/>
            <p:cNvSpPr/>
            <p:nvPr/>
          </p:nvSpPr>
          <p:spPr>
            <a:xfrm>
              <a:off x="8116024" y="3221804"/>
              <a:ext cx="14036" cy="10280"/>
            </a:xfrm>
            <a:custGeom>
              <a:rect b="b" l="l" r="r" t="t"/>
              <a:pathLst>
                <a:path extrusionOk="0" h="323" w="441">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65"/>
            <p:cNvSpPr/>
            <p:nvPr/>
          </p:nvSpPr>
          <p:spPr>
            <a:xfrm>
              <a:off x="8097818" y="3221804"/>
              <a:ext cx="14068" cy="10280"/>
            </a:xfrm>
            <a:custGeom>
              <a:rect b="b" l="l" r="r" t="t"/>
              <a:pathLst>
                <a:path extrusionOk="0" h="323" w="442">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65"/>
            <p:cNvSpPr/>
            <p:nvPr/>
          </p:nvSpPr>
          <p:spPr>
            <a:xfrm>
              <a:off x="8156190" y="2951621"/>
              <a:ext cx="14036" cy="10630"/>
            </a:xfrm>
            <a:custGeom>
              <a:rect b="b" l="l" r="r" t="t"/>
              <a:pathLst>
                <a:path extrusionOk="0" h="334" w="441">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65"/>
            <p:cNvSpPr/>
            <p:nvPr/>
          </p:nvSpPr>
          <p:spPr>
            <a:xfrm>
              <a:off x="8173982" y="2952385"/>
              <a:ext cx="14450" cy="10248"/>
            </a:xfrm>
            <a:custGeom>
              <a:rect b="b" l="l" r="r" t="t"/>
              <a:pathLst>
                <a:path extrusionOk="0" h="322" w="454">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4" name="Google Shape;10624;p65"/>
          <p:cNvGrpSpPr/>
          <p:nvPr/>
        </p:nvGrpSpPr>
        <p:grpSpPr>
          <a:xfrm>
            <a:off x="3091957" y="3374131"/>
            <a:ext cx="354717" cy="332757"/>
            <a:chOff x="3091957" y="3374131"/>
            <a:chExt cx="354717" cy="332757"/>
          </a:xfrm>
        </p:grpSpPr>
        <p:sp>
          <p:nvSpPr>
            <p:cNvPr id="10625" name="Google Shape;10625;p65"/>
            <p:cNvSpPr/>
            <p:nvPr/>
          </p:nvSpPr>
          <p:spPr>
            <a:xfrm>
              <a:off x="3091957" y="3374131"/>
              <a:ext cx="354717" cy="332757"/>
            </a:xfrm>
            <a:custGeom>
              <a:rect b="b" l="l" r="r" t="t"/>
              <a:pathLst>
                <a:path extrusionOk="0" h="10455" w="11145">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65"/>
            <p:cNvSpPr/>
            <p:nvPr/>
          </p:nvSpPr>
          <p:spPr>
            <a:xfrm>
              <a:off x="3248835" y="3434380"/>
              <a:ext cx="40580" cy="40962"/>
            </a:xfrm>
            <a:custGeom>
              <a:rect b="b" l="l" r="r" t="t"/>
              <a:pathLst>
                <a:path extrusionOk="0" h="1287" w="1275">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65"/>
            <p:cNvSpPr/>
            <p:nvPr/>
          </p:nvSpPr>
          <p:spPr>
            <a:xfrm>
              <a:off x="3183270" y="3524197"/>
              <a:ext cx="181544" cy="115629"/>
            </a:xfrm>
            <a:custGeom>
              <a:rect b="b" l="l" r="r" t="t"/>
              <a:pathLst>
                <a:path extrusionOk="0" h="3633" w="5704">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65"/>
            <p:cNvSpPr/>
            <p:nvPr/>
          </p:nvSpPr>
          <p:spPr>
            <a:xfrm>
              <a:off x="3157872" y="3516050"/>
              <a:ext cx="34915" cy="33578"/>
            </a:xfrm>
            <a:custGeom>
              <a:rect b="b" l="l" r="r" t="t"/>
              <a:pathLst>
                <a:path extrusionOk="0" h="1055" w="1097">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65"/>
            <p:cNvSpPr/>
            <p:nvPr/>
          </p:nvSpPr>
          <p:spPr>
            <a:xfrm>
              <a:off x="3351892" y="3605485"/>
              <a:ext cx="35297" cy="33578"/>
            </a:xfrm>
            <a:custGeom>
              <a:rect b="b" l="l" r="r" t="t"/>
              <a:pathLst>
                <a:path extrusionOk="0" h="1055" w="1109">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65"/>
            <p:cNvSpPr/>
            <p:nvPr/>
          </p:nvSpPr>
          <p:spPr>
            <a:xfrm>
              <a:off x="3254882" y="3531231"/>
              <a:ext cx="35297" cy="33546"/>
            </a:xfrm>
            <a:custGeom>
              <a:rect b="b" l="l" r="r" t="t"/>
              <a:pathLst>
                <a:path extrusionOk="0" h="1054" w="1109">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1" name="Google Shape;10631;p65"/>
          <p:cNvGrpSpPr/>
          <p:nvPr/>
        </p:nvGrpSpPr>
        <p:grpSpPr>
          <a:xfrm>
            <a:off x="3988156" y="3380210"/>
            <a:ext cx="353954" cy="318880"/>
            <a:chOff x="3988156" y="3380210"/>
            <a:chExt cx="353954" cy="318880"/>
          </a:xfrm>
        </p:grpSpPr>
        <p:sp>
          <p:nvSpPr>
            <p:cNvPr id="10632" name="Google Shape;10632;p65"/>
            <p:cNvSpPr/>
            <p:nvPr/>
          </p:nvSpPr>
          <p:spPr>
            <a:xfrm>
              <a:off x="4134053" y="3446156"/>
              <a:ext cx="28454" cy="49269"/>
            </a:xfrm>
            <a:custGeom>
              <a:rect b="b" l="l" r="r" t="t"/>
              <a:pathLst>
                <a:path extrusionOk="0" h="1548" w="894">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65"/>
            <p:cNvSpPr/>
            <p:nvPr/>
          </p:nvSpPr>
          <p:spPr>
            <a:xfrm>
              <a:off x="4188988" y="3398001"/>
              <a:ext cx="81510" cy="81510"/>
            </a:xfrm>
            <a:custGeom>
              <a:rect b="b" l="l" r="r" t="t"/>
              <a:pathLst>
                <a:path extrusionOk="0" h="2561" w="2561">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65"/>
            <p:cNvSpPr/>
            <p:nvPr/>
          </p:nvSpPr>
          <p:spPr>
            <a:xfrm>
              <a:off x="4090863" y="3380210"/>
              <a:ext cx="195930" cy="146311"/>
            </a:xfrm>
            <a:custGeom>
              <a:rect b="b" l="l" r="r" t="t"/>
              <a:pathLst>
                <a:path extrusionOk="0" h="4597" w="6156">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65"/>
            <p:cNvSpPr/>
            <p:nvPr/>
          </p:nvSpPr>
          <p:spPr>
            <a:xfrm>
              <a:off x="4215914" y="3415061"/>
              <a:ext cx="28072" cy="49301"/>
            </a:xfrm>
            <a:custGeom>
              <a:rect b="b" l="l" r="r" t="t"/>
              <a:pathLst>
                <a:path extrusionOk="0" h="1549" w="882">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65"/>
            <p:cNvSpPr/>
            <p:nvPr/>
          </p:nvSpPr>
          <p:spPr>
            <a:xfrm>
              <a:off x="3988156" y="3495935"/>
              <a:ext cx="353954" cy="203155"/>
            </a:xfrm>
            <a:custGeom>
              <a:rect b="b" l="l" r="r" t="t"/>
              <a:pathLst>
                <a:path extrusionOk="0" h="6383" w="11121">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7" name="Google Shape;10637;p65"/>
          <p:cNvGrpSpPr/>
          <p:nvPr/>
        </p:nvGrpSpPr>
        <p:grpSpPr>
          <a:xfrm>
            <a:off x="3541011" y="3367320"/>
            <a:ext cx="348257" cy="346188"/>
            <a:chOff x="3541011" y="3367320"/>
            <a:chExt cx="348257" cy="346188"/>
          </a:xfrm>
        </p:grpSpPr>
        <p:sp>
          <p:nvSpPr>
            <p:cNvPr id="10638" name="Google Shape;10638;p65"/>
            <p:cNvSpPr/>
            <p:nvPr/>
          </p:nvSpPr>
          <p:spPr>
            <a:xfrm>
              <a:off x="3541011" y="3367320"/>
              <a:ext cx="347906" cy="346188"/>
            </a:xfrm>
            <a:custGeom>
              <a:rect b="b" l="l" r="r" t="t"/>
              <a:pathLst>
                <a:path extrusionOk="0" h="10877" w="10931">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65"/>
            <p:cNvSpPr/>
            <p:nvPr/>
          </p:nvSpPr>
          <p:spPr>
            <a:xfrm>
              <a:off x="3658105" y="3389599"/>
              <a:ext cx="208820" cy="199431"/>
            </a:xfrm>
            <a:custGeom>
              <a:rect b="b" l="l" r="r" t="t"/>
              <a:pathLst>
                <a:path extrusionOk="0" h="6266" w="6561">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65"/>
            <p:cNvSpPr/>
            <p:nvPr/>
          </p:nvSpPr>
          <p:spPr>
            <a:xfrm>
              <a:off x="3720614" y="3426805"/>
              <a:ext cx="95164" cy="116011"/>
            </a:xfrm>
            <a:custGeom>
              <a:rect b="b" l="l" r="r" t="t"/>
              <a:pathLst>
                <a:path extrusionOk="0" h="3645" w="299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65"/>
            <p:cNvSpPr/>
            <p:nvPr/>
          </p:nvSpPr>
          <p:spPr>
            <a:xfrm>
              <a:off x="3773671" y="3496030"/>
              <a:ext cx="115597" cy="114993"/>
            </a:xfrm>
            <a:custGeom>
              <a:rect b="b" l="l" r="r" t="t"/>
              <a:pathLst>
                <a:path extrusionOk="0" h="3613" w="3632">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2" name="Google Shape;10642;p65"/>
          <p:cNvGrpSpPr/>
          <p:nvPr/>
        </p:nvGrpSpPr>
        <p:grpSpPr>
          <a:xfrm>
            <a:off x="850092" y="3352934"/>
            <a:ext cx="369517" cy="375660"/>
            <a:chOff x="850092" y="3352934"/>
            <a:chExt cx="369517" cy="375660"/>
          </a:xfrm>
        </p:grpSpPr>
        <p:sp>
          <p:nvSpPr>
            <p:cNvPr id="10643" name="Google Shape;10643;p65"/>
            <p:cNvSpPr/>
            <p:nvPr/>
          </p:nvSpPr>
          <p:spPr>
            <a:xfrm>
              <a:off x="969859" y="3475692"/>
              <a:ext cx="53088" cy="53088"/>
            </a:xfrm>
            <a:custGeom>
              <a:rect b="b" l="l" r="r" t="t"/>
              <a:pathLst>
                <a:path extrusionOk="0" h="1668" w="1668">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65"/>
            <p:cNvSpPr/>
            <p:nvPr/>
          </p:nvSpPr>
          <p:spPr>
            <a:xfrm>
              <a:off x="1046786" y="3552237"/>
              <a:ext cx="53088" cy="53088"/>
            </a:xfrm>
            <a:custGeom>
              <a:rect b="b" l="l" r="r" t="t"/>
              <a:pathLst>
                <a:path extrusionOk="0" h="1668" w="1668">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65"/>
            <p:cNvSpPr/>
            <p:nvPr/>
          </p:nvSpPr>
          <p:spPr>
            <a:xfrm>
              <a:off x="984245" y="3485272"/>
              <a:ext cx="106527" cy="104999"/>
            </a:xfrm>
            <a:custGeom>
              <a:rect b="b" l="l" r="r" t="t"/>
              <a:pathLst>
                <a:path extrusionOk="0" h="3299" w="3347">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65"/>
            <p:cNvSpPr/>
            <p:nvPr/>
          </p:nvSpPr>
          <p:spPr>
            <a:xfrm>
              <a:off x="922850" y="3428715"/>
              <a:ext cx="223620" cy="223620"/>
            </a:xfrm>
            <a:custGeom>
              <a:rect b="b" l="l" r="r" t="t"/>
              <a:pathLst>
                <a:path extrusionOk="0" h="7026" w="7026">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65"/>
            <p:cNvSpPr/>
            <p:nvPr/>
          </p:nvSpPr>
          <p:spPr>
            <a:xfrm>
              <a:off x="850092" y="3352934"/>
              <a:ext cx="369517" cy="375660"/>
            </a:xfrm>
            <a:custGeom>
              <a:rect b="b" l="l" r="r" t="t"/>
              <a:pathLst>
                <a:path extrusionOk="0" h="11803" w="1161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8" name="Google Shape;10648;p65"/>
          <p:cNvGrpSpPr/>
          <p:nvPr/>
        </p:nvGrpSpPr>
        <p:grpSpPr>
          <a:xfrm>
            <a:off x="1314678" y="3358217"/>
            <a:ext cx="334666" cy="365348"/>
            <a:chOff x="1314678" y="3358217"/>
            <a:chExt cx="334666" cy="365348"/>
          </a:xfrm>
        </p:grpSpPr>
        <p:sp>
          <p:nvSpPr>
            <p:cNvPr id="10649" name="Google Shape;10649;p65"/>
            <p:cNvSpPr/>
            <p:nvPr/>
          </p:nvSpPr>
          <p:spPr>
            <a:xfrm>
              <a:off x="1316588" y="3358217"/>
              <a:ext cx="332757" cy="365348"/>
            </a:xfrm>
            <a:custGeom>
              <a:rect b="b" l="l" r="r" t="t"/>
              <a:pathLst>
                <a:path extrusionOk="0" h="11479" w="10455">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65"/>
            <p:cNvSpPr/>
            <p:nvPr/>
          </p:nvSpPr>
          <p:spPr>
            <a:xfrm>
              <a:off x="1314678" y="3358981"/>
              <a:ext cx="79632" cy="254684"/>
            </a:xfrm>
            <a:custGeom>
              <a:rect b="b" l="l" r="r" t="t"/>
              <a:pathLst>
                <a:path extrusionOk="0" h="8002" w="2502">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65"/>
            <p:cNvSpPr/>
            <p:nvPr/>
          </p:nvSpPr>
          <p:spPr>
            <a:xfrm>
              <a:off x="1411688" y="3629546"/>
              <a:ext cx="139118" cy="10662"/>
            </a:xfrm>
            <a:custGeom>
              <a:rect b="b" l="l" r="r" t="t"/>
              <a:pathLst>
                <a:path extrusionOk="0" h="335" w="4371">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65"/>
            <p:cNvSpPr/>
            <p:nvPr/>
          </p:nvSpPr>
          <p:spPr>
            <a:xfrm>
              <a:off x="1412070" y="3652303"/>
              <a:ext cx="139118" cy="10630"/>
            </a:xfrm>
            <a:custGeom>
              <a:rect b="b" l="l" r="r" t="t"/>
              <a:pathLst>
                <a:path extrusionOk="0" h="334" w="4371">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65"/>
            <p:cNvSpPr/>
            <p:nvPr/>
          </p:nvSpPr>
          <p:spPr>
            <a:xfrm>
              <a:off x="1432153" y="3417352"/>
              <a:ext cx="83802" cy="191379"/>
            </a:xfrm>
            <a:custGeom>
              <a:rect b="b" l="l" r="r" t="t"/>
              <a:pathLst>
                <a:path extrusionOk="0" h="6013" w="2633">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4" name="Google Shape;10654;p65"/>
          <p:cNvGrpSpPr/>
          <p:nvPr/>
        </p:nvGrpSpPr>
        <p:grpSpPr>
          <a:xfrm>
            <a:off x="1748582" y="3372635"/>
            <a:ext cx="359269" cy="335780"/>
            <a:chOff x="1748582" y="3372635"/>
            <a:chExt cx="359269" cy="335780"/>
          </a:xfrm>
        </p:grpSpPr>
        <p:sp>
          <p:nvSpPr>
            <p:cNvPr id="10655" name="Google Shape;10655;p65"/>
            <p:cNvSpPr/>
            <p:nvPr/>
          </p:nvSpPr>
          <p:spPr>
            <a:xfrm>
              <a:off x="2080161" y="3535210"/>
              <a:ext cx="27690" cy="10630"/>
            </a:xfrm>
            <a:custGeom>
              <a:rect b="b" l="l" r="r" t="t"/>
              <a:pathLst>
                <a:path extrusionOk="0" h="334" w="87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56" name="Google Shape;10656;p65"/>
            <p:cNvGrpSpPr/>
            <p:nvPr/>
          </p:nvGrpSpPr>
          <p:grpSpPr>
            <a:xfrm>
              <a:off x="1748582" y="3372635"/>
              <a:ext cx="333520" cy="335780"/>
              <a:chOff x="1748582" y="3372635"/>
              <a:chExt cx="333520" cy="335780"/>
            </a:xfrm>
          </p:grpSpPr>
          <p:sp>
            <p:nvSpPr>
              <p:cNvPr id="10657" name="Google Shape;10657;p65"/>
              <p:cNvSpPr/>
              <p:nvPr/>
            </p:nvSpPr>
            <p:spPr>
              <a:xfrm>
                <a:off x="1748582" y="3372635"/>
                <a:ext cx="308504" cy="335780"/>
              </a:xfrm>
              <a:custGeom>
                <a:rect b="b" l="l" r="r" t="t"/>
                <a:pathLst>
                  <a:path extrusionOk="0" h="10550" w="9693">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65"/>
              <p:cNvSpPr/>
              <p:nvPr/>
            </p:nvSpPr>
            <p:spPr>
              <a:xfrm>
                <a:off x="2057054" y="3472000"/>
                <a:ext cx="25048" cy="22311"/>
              </a:xfrm>
              <a:custGeom>
                <a:rect b="b" l="l" r="r" t="t"/>
                <a:pathLst>
                  <a:path extrusionOk="0" h="701" w="787">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65"/>
              <p:cNvSpPr/>
              <p:nvPr/>
            </p:nvSpPr>
            <p:spPr>
              <a:xfrm>
                <a:off x="2058550" y="3586834"/>
                <a:ext cx="23552" cy="22629"/>
              </a:xfrm>
              <a:custGeom>
                <a:rect b="b" l="l" r="r" t="t"/>
                <a:pathLst>
                  <a:path extrusionOk="0" h="711" w="74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660" name="Google Shape;10660;p65"/>
          <p:cNvGrpSpPr/>
          <p:nvPr/>
        </p:nvGrpSpPr>
        <p:grpSpPr>
          <a:xfrm>
            <a:off x="2640993" y="3357835"/>
            <a:ext cx="365348" cy="364966"/>
            <a:chOff x="2640993" y="3357835"/>
            <a:chExt cx="365348" cy="364966"/>
          </a:xfrm>
        </p:grpSpPr>
        <p:sp>
          <p:nvSpPr>
            <p:cNvPr id="10661" name="Google Shape;10661;p65"/>
            <p:cNvSpPr/>
            <p:nvPr/>
          </p:nvSpPr>
          <p:spPr>
            <a:xfrm>
              <a:off x="2640993" y="3455227"/>
              <a:ext cx="365348" cy="267574"/>
            </a:xfrm>
            <a:custGeom>
              <a:rect b="b" l="l" r="r" t="t"/>
              <a:pathLst>
                <a:path extrusionOk="0" h="8407" w="11479">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65"/>
            <p:cNvSpPr/>
            <p:nvPr/>
          </p:nvSpPr>
          <p:spPr>
            <a:xfrm>
              <a:off x="2724763" y="3357835"/>
              <a:ext cx="280050" cy="136476"/>
            </a:xfrm>
            <a:custGeom>
              <a:rect b="b" l="l" r="r" t="t"/>
              <a:pathLst>
                <a:path extrusionOk="0" h="4288" w="8799">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65"/>
            <p:cNvSpPr/>
            <p:nvPr/>
          </p:nvSpPr>
          <p:spPr>
            <a:xfrm>
              <a:off x="2771359" y="3655327"/>
              <a:ext cx="10280" cy="21611"/>
            </a:xfrm>
            <a:custGeom>
              <a:rect b="b" l="l" r="r" t="t"/>
              <a:pathLst>
                <a:path extrusionOk="0" h="679" w="323">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65"/>
            <p:cNvSpPr/>
            <p:nvPr/>
          </p:nvSpPr>
          <p:spPr>
            <a:xfrm>
              <a:off x="2794084" y="3655327"/>
              <a:ext cx="10280" cy="21611"/>
            </a:xfrm>
            <a:custGeom>
              <a:rect b="b" l="l" r="r" t="t"/>
              <a:pathLst>
                <a:path extrusionOk="0" h="679" w="323">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65"/>
            <p:cNvSpPr/>
            <p:nvPr/>
          </p:nvSpPr>
          <p:spPr>
            <a:xfrm>
              <a:off x="2816840"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65"/>
            <p:cNvSpPr/>
            <p:nvPr/>
          </p:nvSpPr>
          <p:spPr>
            <a:xfrm>
              <a:off x="2839947" y="3655327"/>
              <a:ext cx="10630" cy="21611"/>
            </a:xfrm>
            <a:custGeom>
              <a:rect b="b" l="l" r="r" t="t"/>
              <a:pathLst>
                <a:path extrusionOk="0" h="679" w="334">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65"/>
            <p:cNvSpPr/>
            <p:nvPr/>
          </p:nvSpPr>
          <p:spPr>
            <a:xfrm>
              <a:off x="2862672" y="3655327"/>
              <a:ext cx="10662" cy="21611"/>
            </a:xfrm>
            <a:custGeom>
              <a:rect b="b" l="l" r="r" t="t"/>
              <a:pathLst>
                <a:path extrusionOk="0" h="679" w="335">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65"/>
            <p:cNvSpPr/>
            <p:nvPr/>
          </p:nvSpPr>
          <p:spPr>
            <a:xfrm>
              <a:off x="2885429"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65"/>
            <p:cNvSpPr/>
            <p:nvPr/>
          </p:nvSpPr>
          <p:spPr>
            <a:xfrm>
              <a:off x="2908535" y="3655327"/>
              <a:ext cx="10630" cy="21611"/>
            </a:xfrm>
            <a:custGeom>
              <a:rect b="b" l="l" r="r" t="t"/>
              <a:pathLst>
                <a:path extrusionOk="0" h="679" w="334">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65"/>
            <p:cNvSpPr/>
            <p:nvPr/>
          </p:nvSpPr>
          <p:spPr>
            <a:xfrm>
              <a:off x="2931292" y="3655327"/>
              <a:ext cx="10630" cy="21611"/>
            </a:xfrm>
            <a:custGeom>
              <a:rect b="b" l="l" r="r" t="t"/>
              <a:pathLst>
                <a:path extrusionOk="0" h="679" w="334">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1" name="Google Shape;10671;p65"/>
          <p:cNvGrpSpPr/>
          <p:nvPr/>
        </p:nvGrpSpPr>
        <p:grpSpPr>
          <a:xfrm>
            <a:off x="4886264" y="3366174"/>
            <a:ext cx="350548" cy="350198"/>
            <a:chOff x="4886264" y="3366174"/>
            <a:chExt cx="350548" cy="350198"/>
          </a:xfrm>
        </p:grpSpPr>
        <p:sp>
          <p:nvSpPr>
            <p:cNvPr id="10672" name="Google Shape;10672;p65"/>
            <p:cNvSpPr/>
            <p:nvPr/>
          </p:nvSpPr>
          <p:spPr>
            <a:xfrm>
              <a:off x="4946132" y="3426614"/>
              <a:ext cx="230431" cy="289758"/>
            </a:xfrm>
            <a:custGeom>
              <a:rect b="b" l="l" r="r" t="t"/>
              <a:pathLst>
                <a:path extrusionOk="0" h="9104" w="724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65"/>
            <p:cNvSpPr/>
            <p:nvPr/>
          </p:nvSpPr>
          <p:spPr>
            <a:xfrm>
              <a:off x="4886264" y="3536706"/>
              <a:ext cx="48919" cy="10662"/>
            </a:xfrm>
            <a:custGeom>
              <a:rect b="b" l="l" r="r" t="t"/>
              <a:pathLst>
                <a:path extrusionOk="0" h="335" w="1537">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65"/>
            <p:cNvSpPr/>
            <p:nvPr/>
          </p:nvSpPr>
          <p:spPr>
            <a:xfrm>
              <a:off x="5187894" y="3536706"/>
              <a:ext cx="48919" cy="10662"/>
            </a:xfrm>
            <a:custGeom>
              <a:rect b="b" l="l" r="r" t="t"/>
              <a:pathLst>
                <a:path extrusionOk="0" h="335" w="1537">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65"/>
            <p:cNvSpPr/>
            <p:nvPr/>
          </p:nvSpPr>
          <p:spPr>
            <a:xfrm>
              <a:off x="5056414" y="3366174"/>
              <a:ext cx="10248" cy="48919"/>
            </a:xfrm>
            <a:custGeom>
              <a:rect b="b" l="l" r="r" t="t"/>
              <a:pathLst>
                <a:path extrusionOk="0" h="1537" w="322">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65"/>
            <p:cNvSpPr/>
            <p:nvPr/>
          </p:nvSpPr>
          <p:spPr>
            <a:xfrm>
              <a:off x="4978723" y="3650744"/>
              <a:ext cx="22757" cy="29249"/>
            </a:xfrm>
            <a:custGeom>
              <a:rect b="b" l="l" r="r" t="t"/>
              <a:pathLst>
                <a:path extrusionOk="0" h="919" w="715">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65"/>
            <p:cNvSpPr/>
            <p:nvPr/>
          </p:nvSpPr>
          <p:spPr>
            <a:xfrm>
              <a:off x="5121597" y="3403380"/>
              <a:ext cx="22757" cy="29154"/>
            </a:xfrm>
            <a:custGeom>
              <a:rect b="b" l="l" r="r" t="t"/>
              <a:pathLst>
                <a:path extrusionOk="0" h="916" w="715">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65"/>
            <p:cNvSpPr/>
            <p:nvPr/>
          </p:nvSpPr>
          <p:spPr>
            <a:xfrm>
              <a:off x="4922643" y="3459842"/>
              <a:ext cx="31095" cy="21197"/>
            </a:xfrm>
            <a:custGeom>
              <a:rect b="b" l="l" r="r" t="t"/>
              <a:pathLst>
                <a:path extrusionOk="0" h="666" w="977">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65"/>
            <p:cNvSpPr/>
            <p:nvPr/>
          </p:nvSpPr>
          <p:spPr>
            <a:xfrm>
              <a:off x="5169720" y="3602334"/>
              <a:ext cx="30714" cy="21197"/>
            </a:xfrm>
            <a:custGeom>
              <a:rect b="b" l="l" r="r" t="t"/>
              <a:pathLst>
                <a:path extrusionOk="0" h="666" w="965">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65"/>
            <p:cNvSpPr/>
            <p:nvPr/>
          </p:nvSpPr>
          <p:spPr>
            <a:xfrm>
              <a:off x="5121597" y="3650744"/>
              <a:ext cx="22757" cy="29249"/>
            </a:xfrm>
            <a:custGeom>
              <a:rect b="b" l="l" r="r" t="t"/>
              <a:pathLst>
                <a:path extrusionOk="0" h="919" w="715">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65"/>
            <p:cNvSpPr/>
            <p:nvPr/>
          </p:nvSpPr>
          <p:spPr>
            <a:xfrm>
              <a:off x="4978723" y="3403380"/>
              <a:ext cx="22757" cy="29154"/>
            </a:xfrm>
            <a:custGeom>
              <a:rect b="b" l="l" r="r" t="t"/>
              <a:pathLst>
                <a:path extrusionOk="0" h="916" w="715">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65"/>
            <p:cNvSpPr/>
            <p:nvPr/>
          </p:nvSpPr>
          <p:spPr>
            <a:xfrm>
              <a:off x="5169720" y="3459842"/>
              <a:ext cx="30714" cy="21197"/>
            </a:xfrm>
            <a:custGeom>
              <a:rect b="b" l="l" r="r" t="t"/>
              <a:pathLst>
                <a:path extrusionOk="0" h="666" w="965">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65"/>
            <p:cNvSpPr/>
            <p:nvPr/>
          </p:nvSpPr>
          <p:spPr>
            <a:xfrm>
              <a:off x="4922643" y="3602334"/>
              <a:ext cx="31095" cy="21197"/>
            </a:xfrm>
            <a:custGeom>
              <a:rect b="b" l="l" r="r" t="t"/>
              <a:pathLst>
                <a:path extrusionOk="0" h="666" w="977">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65"/>
            <p:cNvSpPr/>
            <p:nvPr/>
          </p:nvSpPr>
          <p:spPr>
            <a:xfrm>
              <a:off x="5077993" y="3451758"/>
              <a:ext cx="70912" cy="62637"/>
            </a:xfrm>
            <a:custGeom>
              <a:rect b="b" l="l" r="r" t="t"/>
              <a:pathLst>
                <a:path extrusionOk="0" h="1968" w="2228">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5" name="Google Shape;10685;p65"/>
          <p:cNvGrpSpPr/>
          <p:nvPr/>
        </p:nvGrpSpPr>
        <p:grpSpPr>
          <a:xfrm>
            <a:off x="5331913" y="3413947"/>
            <a:ext cx="347143" cy="254684"/>
            <a:chOff x="5331913" y="3413947"/>
            <a:chExt cx="347143" cy="254684"/>
          </a:xfrm>
        </p:grpSpPr>
        <p:sp>
          <p:nvSpPr>
            <p:cNvPr id="10686" name="Google Shape;10686;p65"/>
            <p:cNvSpPr/>
            <p:nvPr/>
          </p:nvSpPr>
          <p:spPr>
            <a:xfrm>
              <a:off x="5597163" y="3523083"/>
              <a:ext cx="43222" cy="15564"/>
            </a:xfrm>
            <a:custGeom>
              <a:rect b="b" l="l" r="r" t="t"/>
              <a:pathLst>
                <a:path extrusionOk="0" h="489" w="1358">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65"/>
            <p:cNvSpPr/>
            <p:nvPr/>
          </p:nvSpPr>
          <p:spPr>
            <a:xfrm>
              <a:off x="5331913" y="3413947"/>
              <a:ext cx="347143" cy="253538"/>
            </a:xfrm>
            <a:custGeom>
              <a:rect b="b" l="l" r="r" t="t"/>
              <a:pathLst>
                <a:path extrusionOk="0" h="7966" w="10907">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65"/>
            <p:cNvSpPr/>
            <p:nvPr/>
          </p:nvSpPr>
          <p:spPr>
            <a:xfrm>
              <a:off x="5645669" y="3625759"/>
              <a:ext cx="10248" cy="42872"/>
            </a:xfrm>
            <a:custGeom>
              <a:rect b="b" l="l" r="r" t="t"/>
              <a:pathLst>
                <a:path extrusionOk="0" h="1347" w="322">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65"/>
            <p:cNvSpPr/>
            <p:nvPr/>
          </p:nvSpPr>
          <p:spPr>
            <a:xfrm>
              <a:off x="5462247" y="3461115"/>
              <a:ext cx="86825" cy="29759"/>
            </a:xfrm>
            <a:custGeom>
              <a:rect b="b" l="l" r="r" t="t"/>
              <a:pathLst>
                <a:path extrusionOk="0" h="935" w="2728">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65"/>
            <p:cNvSpPr/>
            <p:nvPr/>
          </p:nvSpPr>
          <p:spPr>
            <a:xfrm>
              <a:off x="5441050" y="3636389"/>
              <a:ext cx="10248" cy="32241"/>
            </a:xfrm>
            <a:custGeom>
              <a:rect b="b" l="l" r="r" t="t"/>
              <a:pathLst>
                <a:path extrusionOk="0" h="1013" w="322">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65"/>
            <p:cNvSpPr/>
            <p:nvPr/>
          </p:nvSpPr>
          <p:spPr>
            <a:xfrm>
              <a:off x="5559257" y="3636389"/>
              <a:ext cx="10662" cy="32241"/>
            </a:xfrm>
            <a:custGeom>
              <a:rect b="b" l="l" r="r" t="t"/>
              <a:pathLst>
                <a:path extrusionOk="0" h="1013" w="335">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2" name="Google Shape;10692;p65"/>
          <p:cNvGrpSpPr/>
          <p:nvPr/>
        </p:nvGrpSpPr>
        <p:grpSpPr>
          <a:xfrm>
            <a:off x="5776798" y="3409778"/>
            <a:ext cx="346379" cy="264518"/>
            <a:chOff x="5776798" y="3409778"/>
            <a:chExt cx="346379" cy="264518"/>
          </a:xfrm>
        </p:grpSpPr>
        <p:sp>
          <p:nvSpPr>
            <p:cNvPr id="10693" name="Google Shape;10693;p65"/>
            <p:cNvSpPr/>
            <p:nvPr/>
          </p:nvSpPr>
          <p:spPr>
            <a:xfrm>
              <a:off x="5890104" y="3642055"/>
              <a:ext cx="10248" cy="32241"/>
            </a:xfrm>
            <a:custGeom>
              <a:rect b="b" l="l" r="r" t="t"/>
              <a:pathLst>
                <a:path extrusionOk="0" h="1013" w="322">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65"/>
            <p:cNvSpPr/>
            <p:nvPr/>
          </p:nvSpPr>
          <p:spPr>
            <a:xfrm>
              <a:off x="5998094" y="3642055"/>
              <a:ext cx="10248" cy="32241"/>
            </a:xfrm>
            <a:custGeom>
              <a:rect b="b" l="l" r="r" t="t"/>
              <a:pathLst>
                <a:path extrusionOk="0" h="1013" w="322">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65"/>
            <p:cNvSpPr/>
            <p:nvPr/>
          </p:nvSpPr>
          <p:spPr>
            <a:xfrm>
              <a:off x="5814673" y="3528367"/>
              <a:ext cx="43222" cy="15564"/>
            </a:xfrm>
            <a:custGeom>
              <a:rect b="b" l="l" r="r" t="t"/>
              <a:pathLst>
                <a:path extrusionOk="0" h="489" w="1358">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65"/>
            <p:cNvSpPr/>
            <p:nvPr/>
          </p:nvSpPr>
          <p:spPr>
            <a:xfrm>
              <a:off x="5797995" y="3631074"/>
              <a:ext cx="10662" cy="42458"/>
            </a:xfrm>
            <a:custGeom>
              <a:rect b="b" l="l" r="r" t="t"/>
              <a:pathLst>
                <a:path extrusionOk="0" h="1334" w="335">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65"/>
            <p:cNvSpPr/>
            <p:nvPr/>
          </p:nvSpPr>
          <p:spPr>
            <a:xfrm>
              <a:off x="5776798" y="3409778"/>
              <a:ext cx="346379" cy="264136"/>
            </a:xfrm>
            <a:custGeom>
              <a:rect b="b" l="l" r="r" t="t"/>
              <a:pathLst>
                <a:path extrusionOk="0" h="8299" w="10883">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65"/>
            <p:cNvSpPr/>
            <p:nvPr/>
          </p:nvSpPr>
          <p:spPr>
            <a:xfrm>
              <a:off x="6089408" y="3637503"/>
              <a:ext cx="10662" cy="36029"/>
            </a:xfrm>
            <a:custGeom>
              <a:rect b="b" l="l" r="r" t="t"/>
              <a:pathLst>
                <a:path extrusionOk="0" h="1132" w="335">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9" name="Google Shape;10699;p65"/>
          <p:cNvGrpSpPr/>
          <p:nvPr/>
        </p:nvGrpSpPr>
        <p:grpSpPr>
          <a:xfrm>
            <a:off x="7108015" y="3396505"/>
            <a:ext cx="344883" cy="290299"/>
            <a:chOff x="7108015" y="3396505"/>
            <a:chExt cx="344883" cy="290299"/>
          </a:xfrm>
        </p:grpSpPr>
        <p:sp>
          <p:nvSpPr>
            <p:cNvPr id="10700" name="Google Shape;10700;p65"/>
            <p:cNvSpPr/>
            <p:nvPr/>
          </p:nvSpPr>
          <p:spPr>
            <a:xfrm>
              <a:off x="7108015" y="3396505"/>
              <a:ext cx="344883" cy="290299"/>
            </a:xfrm>
            <a:custGeom>
              <a:rect b="b" l="l" r="r" t="t"/>
              <a:pathLst>
                <a:path extrusionOk="0" h="9121" w="10836">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65"/>
            <p:cNvSpPr/>
            <p:nvPr/>
          </p:nvSpPr>
          <p:spPr>
            <a:xfrm>
              <a:off x="7211104" y="3487819"/>
              <a:ext cx="139468" cy="139500"/>
            </a:xfrm>
            <a:custGeom>
              <a:rect b="b" l="l" r="r" t="t"/>
              <a:pathLst>
                <a:path extrusionOk="0" h="4383" w="4382">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65"/>
            <p:cNvSpPr/>
            <p:nvPr/>
          </p:nvSpPr>
          <p:spPr>
            <a:xfrm>
              <a:off x="7180009" y="3466271"/>
              <a:ext cx="159201" cy="149685"/>
            </a:xfrm>
            <a:custGeom>
              <a:rect b="b" l="l" r="r" t="t"/>
              <a:pathLst>
                <a:path extrusionOk="0" h="4703" w="5002">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65"/>
            <p:cNvSpPr/>
            <p:nvPr/>
          </p:nvSpPr>
          <p:spPr>
            <a:xfrm>
              <a:off x="7222085" y="3499690"/>
              <a:ext cx="158819" cy="148825"/>
            </a:xfrm>
            <a:custGeom>
              <a:rect b="b" l="l" r="r" t="t"/>
              <a:pathLst>
                <a:path extrusionOk="0" h="4676" w="499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4" name="Google Shape;10704;p65"/>
          <p:cNvGrpSpPr/>
          <p:nvPr/>
        </p:nvGrpSpPr>
        <p:grpSpPr>
          <a:xfrm>
            <a:off x="7551754" y="3390808"/>
            <a:ext cx="344883" cy="301311"/>
            <a:chOff x="7551754" y="3390808"/>
            <a:chExt cx="344883" cy="301311"/>
          </a:xfrm>
        </p:grpSpPr>
        <p:sp>
          <p:nvSpPr>
            <p:cNvPr id="10705" name="Google Shape;10705;p65"/>
            <p:cNvSpPr/>
            <p:nvPr/>
          </p:nvSpPr>
          <p:spPr>
            <a:xfrm>
              <a:off x="7551754" y="3390808"/>
              <a:ext cx="344883" cy="301311"/>
            </a:xfrm>
            <a:custGeom>
              <a:rect b="b" l="l" r="r" t="t"/>
              <a:pathLst>
                <a:path extrusionOk="0" h="9467" w="10836">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65"/>
            <p:cNvSpPr/>
            <p:nvPr/>
          </p:nvSpPr>
          <p:spPr>
            <a:xfrm>
              <a:off x="7584345" y="3509811"/>
              <a:ext cx="117889" cy="150098"/>
            </a:xfrm>
            <a:custGeom>
              <a:rect b="b" l="l" r="r" t="t"/>
              <a:pathLst>
                <a:path extrusionOk="0" h="4716" w="3704">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65"/>
            <p:cNvSpPr/>
            <p:nvPr/>
          </p:nvSpPr>
          <p:spPr>
            <a:xfrm>
              <a:off x="7724959" y="3509811"/>
              <a:ext cx="139468" cy="31859"/>
            </a:xfrm>
            <a:custGeom>
              <a:rect b="b" l="l" r="r" t="t"/>
              <a:pathLst>
                <a:path extrusionOk="0" h="1001" w="4382">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65"/>
            <p:cNvSpPr/>
            <p:nvPr/>
          </p:nvSpPr>
          <p:spPr>
            <a:xfrm>
              <a:off x="7724577" y="3553001"/>
              <a:ext cx="107259" cy="31477"/>
            </a:xfrm>
            <a:custGeom>
              <a:rect b="b" l="l" r="r" t="t"/>
              <a:pathLst>
                <a:path extrusionOk="0" h="989" w="337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65"/>
            <p:cNvSpPr/>
            <p:nvPr/>
          </p:nvSpPr>
          <p:spPr>
            <a:xfrm>
              <a:off x="7724577" y="3595841"/>
              <a:ext cx="64451" cy="10630"/>
            </a:xfrm>
            <a:custGeom>
              <a:rect b="b" l="l" r="r" t="t"/>
              <a:pathLst>
                <a:path extrusionOk="0" h="334" w="2025">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65"/>
            <p:cNvSpPr/>
            <p:nvPr/>
          </p:nvSpPr>
          <p:spPr>
            <a:xfrm>
              <a:off x="7799977" y="3595841"/>
              <a:ext cx="32241" cy="10630"/>
            </a:xfrm>
            <a:custGeom>
              <a:rect b="b" l="l" r="r" t="t"/>
              <a:pathLst>
                <a:path extrusionOk="0" h="334" w="1013">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65"/>
            <p:cNvSpPr/>
            <p:nvPr/>
          </p:nvSpPr>
          <p:spPr>
            <a:xfrm>
              <a:off x="7724577" y="3628051"/>
              <a:ext cx="21229" cy="10630"/>
            </a:xfrm>
            <a:custGeom>
              <a:rect b="b" l="l" r="r" t="t"/>
              <a:pathLst>
                <a:path extrusionOk="0" h="334" w="667">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65"/>
            <p:cNvSpPr/>
            <p:nvPr/>
          </p:nvSpPr>
          <p:spPr>
            <a:xfrm>
              <a:off x="7756787" y="3628051"/>
              <a:ext cx="53438" cy="10630"/>
            </a:xfrm>
            <a:custGeom>
              <a:rect b="b" l="l" r="r" t="t"/>
              <a:pathLst>
                <a:path extrusionOk="0" h="334" w="1679">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65"/>
            <p:cNvSpPr/>
            <p:nvPr/>
          </p:nvSpPr>
          <p:spPr>
            <a:xfrm>
              <a:off x="7724577" y="3650012"/>
              <a:ext cx="21229" cy="10280"/>
            </a:xfrm>
            <a:custGeom>
              <a:rect b="b" l="l" r="r" t="t"/>
              <a:pathLst>
                <a:path extrusionOk="0" h="323" w="667">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65"/>
            <p:cNvSpPr/>
            <p:nvPr/>
          </p:nvSpPr>
          <p:spPr>
            <a:xfrm>
              <a:off x="7756787" y="3650012"/>
              <a:ext cx="53438" cy="10280"/>
            </a:xfrm>
            <a:custGeom>
              <a:rect b="b" l="l" r="r" t="t"/>
              <a:pathLst>
                <a:path extrusionOk="0" h="323" w="1679">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65"/>
            <p:cNvSpPr/>
            <p:nvPr/>
          </p:nvSpPr>
          <p:spPr>
            <a:xfrm>
              <a:off x="7719262" y="3466621"/>
              <a:ext cx="10630" cy="10630"/>
            </a:xfrm>
            <a:custGeom>
              <a:rect b="b" l="l" r="r" t="t"/>
              <a:pathLst>
                <a:path extrusionOk="0" h="334" w="334">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6" name="Google Shape;10716;p65"/>
          <p:cNvGrpSpPr/>
          <p:nvPr/>
        </p:nvGrpSpPr>
        <p:grpSpPr>
          <a:xfrm>
            <a:off x="6707084" y="3387403"/>
            <a:ext cx="261145" cy="308504"/>
            <a:chOff x="6707084" y="3387403"/>
            <a:chExt cx="261145" cy="308504"/>
          </a:xfrm>
        </p:grpSpPr>
        <p:sp>
          <p:nvSpPr>
            <p:cNvPr id="10717" name="Google Shape;10717;p65"/>
            <p:cNvSpPr/>
            <p:nvPr/>
          </p:nvSpPr>
          <p:spPr>
            <a:xfrm>
              <a:off x="6726053" y="3542403"/>
              <a:ext cx="68238" cy="153504"/>
            </a:xfrm>
            <a:custGeom>
              <a:rect b="b" l="l" r="r" t="t"/>
              <a:pathLst>
                <a:path extrusionOk="0" h="4823" w="2144">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65"/>
            <p:cNvSpPr/>
            <p:nvPr/>
          </p:nvSpPr>
          <p:spPr>
            <a:xfrm>
              <a:off x="6803362" y="3542403"/>
              <a:ext cx="68238" cy="153504"/>
            </a:xfrm>
            <a:custGeom>
              <a:rect b="b" l="l" r="r" t="t"/>
              <a:pathLst>
                <a:path extrusionOk="0" h="4823" w="2144">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65"/>
            <p:cNvSpPr/>
            <p:nvPr/>
          </p:nvSpPr>
          <p:spPr>
            <a:xfrm>
              <a:off x="6880289" y="3542403"/>
              <a:ext cx="68620" cy="153504"/>
            </a:xfrm>
            <a:custGeom>
              <a:rect b="b" l="l" r="r" t="t"/>
              <a:pathLst>
                <a:path extrusionOk="0" h="4823" w="2156">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65"/>
            <p:cNvSpPr/>
            <p:nvPr/>
          </p:nvSpPr>
          <p:spPr>
            <a:xfrm>
              <a:off x="6707084" y="3387403"/>
              <a:ext cx="261145" cy="183072"/>
            </a:xfrm>
            <a:custGeom>
              <a:rect b="b" l="l" r="r" t="t"/>
              <a:pathLst>
                <a:path extrusionOk="0" h="5752" w="8205">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1" name="Google Shape;10721;p65"/>
          <p:cNvGrpSpPr/>
          <p:nvPr/>
        </p:nvGrpSpPr>
        <p:grpSpPr>
          <a:xfrm>
            <a:off x="848978" y="4297637"/>
            <a:ext cx="377824" cy="324418"/>
            <a:chOff x="848978" y="4297637"/>
            <a:chExt cx="377824" cy="324418"/>
          </a:xfrm>
        </p:grpSpPr>
        <p:sp>
          <p:nvSpPr>
            <p:cNvPr id="10722" name="Google Shape;10722;p65"/>
            <p:cNvSpPr/>
            <p:nvPr/>
          </p:nvSpPr>
          <p:spPr>
            <a:xfrm>
              <a:off x="848978" y="4297637"/>
              <a:ext cx="377824" cy="324418"/>
            </a:xfrm>
            <a:custGeom>
              <a:rect b="b" l="l" r="r" t="t"/>
              <a:pathLst>
                <a:path extrusionOk="0" h="10193" w="11871">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65"/>
            <p:cNvSpPr/>
            <p:nvPr/>
          </p:nvSpPr>
          <p:spPr>
            <a:xfrm>
              <a:off x="1002450" y="4457157"/>
              <a:ext cx="70116" cy="34533"/>
            </a:xfrm>
            <a:custGeom>
              <a:rect b="b" l="l" r="r" t="t"/>
              <a:pathLst>
                <a:path extrusionOk="0" h="1085" w="2203">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4" name="Google Shape;10724;p65"/>
          <p:cNvGrpSpPr/>
          <p:nvPr/>
        </p:nvGrpSpPr>
        <p:grpSpPr>
          <a:xfrm>
            <a:off x="1754279" y="4286593"/>
            <a:ext cx="351439" cy="345965"/>
            <a:chOff x="1754279" y="4286593"/>
            <a:chExt cx="351439" cy="345965"/>
          </a:xfrm>
        </p:grpSpPr>
        <p:sp>
          <p:nvSpPr>
            <p:cNvPr id="10725" name="Google Shape;10725;p65"/>
            <p:cNvSpPr/>
            <p:nvPr/>
          </p:nvSpPr>
          <p:spPr>
            <a:xfrm>
              <a:off x="1799379" y="4550857"/>
              <a:ext cx="28422" cy="27117"/>
            </a:xfrm>
            <a:custGeom>
              <a:rect b="b" l="l" r="r" t="t"/>
              <a:pathLst>
                <a:path extrusionOk="0" h="852" w="893">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65"/>
            <p:cNvSpPr/>
            <p:nvPr/>
          </p:nvSpPr>
          <p:spPr>
            <a:xfrm>
              <a:off x="1833084" y="4584594"/>
              <a:ext cx="27690" cy="27117"/>
            </a:xfrm>
            <a:custGeom>
              <a:rect b="b" l="l" r="r" t="t"/>
              <a:pathLst>
                <a:path extrusionOk="0" h="852" w="87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65"/>
            <p:cNvSpPr/>
            <p:nvPr/>
          </p:nvSpPr>
          <p:spPr>
            <a:xfrm>
              <a:off x="1816407" y="4567917"/>
              <a:ext cx="28072" cy="27117"/>
            </a:xfrm>
            <a:custGeom>
              <a:rect b="b" l="l" r="r" t="t"/>
              <a:pathLst>
                <a:path extrusionOk="0" h="852" w="882">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65"/>
            <p:cNvSpPr/>
            <p:nvPr/>
          </p:nvSpPr>
          <p:spPr>
            <a:xfrm>
              <a:off x="1754279" y="4286593"/>
              <a:ext cx="351439" cy="345965"/>
            </a:xfrm>
            <a:custGeom>
              <a:rect b="b" l="l" r="r" t="t"/>
              <a:pathLst>
                <a:path extrusionOk="0" h="10870" w="11042">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65"/>
            <p:cNvSpPr/>
            <p:nvPr/>
          </p:nvSpPr>
          <p:spPr>
            <a:xfrm>
              <a:off x="1951705" y="4367117"/>
              <a:ext cx="86062" cy="65437"/>
            </a:xfrm>
            <a:custGeom>
              <a:rect b="b" l="l" r="r" t="t"/>
              <a:pathLst>
                <a:path extrusionOk="0" h="2056" w="2704">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0" name="Google Shape;10730;p65"/>
          <p:cNvGrpSpPr/>
          <p:nvPr/>
        </p:nvGrpSpPr>
        <p:grpSpPr>
          <a:xfrm>
            <a:off x="3996113" y="4291176"/>
            <a:ext cx="336512" cy="335048"/>
            <a:chOff x="3996113" y="4291176"/>
            <a:chExt cx="336512" cy="335048"/>
          </a:xfrm>
        </p:grpSpPr>
        <p:sp>
          <p:nvSpPr>
            <p:cNvPr id="10731" name="Google Shape;10731;p65"/>
            <p:cNvSpPr/>
            <p:nvPr/>
          </p:nvSpPr>
          <p:spPr>
            <a:xfrm>
              <a:off x="4082143" y="4323386"/>
              <a:ext cx="111810" cy="219833"/>
            </a:xfrm>
            <a:custGeom>
              <a:rect b="b" l="l" r="r" t="t"/>
              <a:pathLst>
                <a:path extrusionOk="0" h="6907" w="3513">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65"/>
            <p:cNvSpPr/>
            <p:nvPr/>
          </p:nvSpPr>
          <p:spPr>
            <a:xfrm>
              <a:off x="4226894" y="4523485"/>
              <a:ext cx="52324" cy="51942"/>
            </a:xfrm>
            <a:custGeom>
              <a:rect b="b" l="l" r="r" t="t"/>
              <a:pathLst>
                <a:path extrusionOk="0" h="1632" w="1644">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65"/>
            <p:cNvSpPr/>
            <p:nvPr/>
          </p:nvSpPr>
          <p:spPr>
            <a:xfrm>
              <a:off x="3996113" y="4291176"/>
              <a:ext cx="336512" cy="335048"/>
            </a:xfrm>
            <a:custGeom>
              <a:rect b="b" l="l" r="r" t="t"/>
              <a:pathLst>
                <a:path extrusionOk="0" h="10527" w="10573">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34" name="Google Shape;10734;p65"/>
          <p:cNvSpPr/>
          <p:nvPr/>
        </p:nvSpPr>
        <p:spPr>
          <a:xfrm>
            <a:off x="1331737" y="4307377"/>
            <a:ext cx="304716" cy="304048"/>
          </a:xfrm>
          <a:custGeom>
            <a:rect b="b" l="l" r="r" t="t"/>
            <a:pathLst>
              <a:path extrusionOk="0" h="9553" w="9574">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35" name="Google Shape;10735;p65"/>
          <p:cNvGrpSpPr/>
          <p:nvPr/>
        </p:nvGrpSpPr>
        <p:grpSpPr>
          <a:xfrm>
            <a:off x="2179081" y="4285511"/>
            <a:ext cx="397525" cy="348670"/>
            <a:chOff x="2179081" y="4285511"/>
            <a:chExt cx="397525" cy="348670"/>
          </a:xfrm>
        </p:grpSpPr>
        <p:sp>
          <p:nvSpPr>
            <p:cNvPr id="10736" name="Google Shape;10736;p65"/>
            <p:cNvSpPr/>
            <p:nvPr/>
          </p:nvSpPr>
          <p:spPr>
            <a:xfrm>
              <a:off x="2262437" y="4354322"/>
              <a:ext cx="230813" cy="210507"/>
            </a:xfrm>
            <a:custGeom>
              <a:rect b="b" l="l" r="r" t="t"/>
              <a:pathLst>
                <a:path extrusionOk="0" h="6614" w="7252">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65"/>
            <p:cNvSpPr/>
            <p:nvPr/>
          </p:nvSpPr>
          <p:spPr>
            <a:xfrm>
              <a:off x="2179081" y="4285511"/>
              <a:ext cx="397525" cy="348670"/>
            </a:xfrm>
            <a:custGeom>
              <a:rect b="b" l="l" r="r" t="t"/>
              <a:pathLst>
                <a:path extrusionOk="0" h="10955" w="1249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8" name="Google Shape;10738;p65"/>
          <p:cNvGrpSpPr/>
          <p:nvPr/>
        </p:nvGrpSpPr>
        <p:grpSpPr>
          <a:xfrm>
            <a:off x="3584201" y="4294996"/>
            <a:ext cx="267574" cy="329415"/>
            <a:chOff x="3584201" y="4294996"/>
            <a:chExt cx="267574" cy="329415"/>
          </a:xfrm>
        </p:grpSpPr>
        <p:sp>
          <p:nvSpPr>
            <p:cNvPr id="10739" name="Google Shape;10739;p65"/>
            <p:cNvSpPr/>
            <p:nvPr/>
          </p:nvSpPr>
          <p:spPr>
            <a:xfrm>
              <a:off x="3584201" y="4294996"/>
              <a:ext cx="267574" cy="329415"/>
            </a:xfrm>
            <a:custGeom>
              <a:rect b="b" l="l" r="r" t="t"/>
              <a:pathLst>
                <a:path extrusionOk="0" h="10350" w="8407">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65"/>
            <p:cNvSpPr/>
            <p:nvPr/>
          </p:nvSpPr>
          <p:spPr>
            <a:xfrm>
              <a:off x="3604666" y="4315811"/>
              <a:ext cx="226644" cy="281610"/>
            </a:xfrm>
            <a:custGeom>
              <a:rect b="b" l="l" r="r" t="t"/>
              <a:pathLst>
                <a:path extrusionOk="0" h="8848" w="7121">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65"/>
            <p:cNvSpPr/>
            <p:nvPr/>
          </p:nvSpPr>
          <p:spPr>
            <a:xfrm>
              <a:off x="3645597" y="4362056"/>
              <a:ext cx="144019" cy="144019"/>
            </a:xfrm>
            <a:custGeom>
              <a:rect b="b" l="l" r="r" t="t"/>
              <a:pathLst>
                <a:path extrusionOk="0" h="4525" w="4525">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65"/>
            <p:cNvSpPr/>
            <p:nvPr/>
          </p:nvSpPr>
          <p:spPr>
            <a:xfrm>
              <a:off x="3692574" y="4377970"/>
              <a:ext cx="51561" cy="112574"/>
            </a:xfrm>
            <a:custGeom>
              <a:rect b="b" l="l" r="r" t="t"/>
              <a:pathLst>
                <a:path extrusionOk="0" h="3537" w="162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3" name="Google Shape;10743;p65"/>
          <p:cNvGrpSpPr/>
          <p:nvPr/>
        </p:nvGrpSpPr>
        <p:grpSpPr>
          <a:xfrm>
            <a:off x="3082855" y="4295728"/>
            <a:ext cx="375946" cy="327823"/>
            <a:chOff x="3082855" y="4295728"/>
            <a:chExt cx="375946" cy="327823"/>
          </a:xfrm>
        </p:grpSpPr>
        <p:sp>
          <p:nvSpPr>
            <p:cNvPr id="10744" name="Google Shape;10744;p65"/>
            <p:cNvSpPr/>
            <p:nvPr/>
          </p:nvSpPr>
          <p:spPr>
            <a:xfrm>
              <a:off x="3082855" y="4295728"/>
              <a:ext cx="375946" cy="327823"/>
            </a:xfrm>
            <a:custGeom>
              <a:rect b="b" l="l" r="r" t="t"/>
              <a:pathLst>
                <a:path extrusionOk="0" h="10300" w="11812">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65"/>
            <p:cNvSpPr/>
            <p:nvPr/>
          </p:nvSpPr>
          <p:spPr>
            <a:xfrm>
              <a:off x="3118852" y="4424947"/>
              <a:ext cx="128488" cy="163371"/>
            </a:xfrm>
            <a:custGeom>
              <a:rect b="b" l="l" r="r" t="t"/>
              <a:pathLst>
                <a:path extrusionOk="0" h="5133" w="4037">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65"/>
            <p:cNvSpPr/>
            <p:nvPr/>
          </p:nvSpPr>
          <p:spPr>
            <a:xfrm>
              <a:off x="3271178" y="4424947"/>
              <a:ext cx="152008" cy="34533"/>
            </a:xfrm>
            <a:custGeom>
              <a:rect b="b" l="l" r="r" t="t"/>
              <a:pathLst>
                <a:path extrusionOk="0" h="1085" w="4776">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65"/>
            <p:cNvSpPr/>
            <p:nvPr/>
          </p:nvSpPr>
          <p:spPr>
            <a:xfrm>
              <a:off x="3271560" y="4471957"/>
              <a:ext cx="116393" cy="34501"/>
            </a:xfrm>
            <a:custGeom>
              <a:rect b="b" l="l" r="r" t="t"/>
              <a:pathLst>
                <a:path extrusionOk="0" h="1084" w="3657">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65"/>
            <p:cNvSpPr/>
            <p:nvPr/>
          </p:nvSpPr>
          <p:spPr>
            <a:xfrm>
              <a:off x="3271178" y="4518552"/>
              <a:ext cx="70148" cy="11394"/>
            </a:xfrm>
            <a:custGeom>
              <a:rect b="b" l="l" r="r" t="t"/>
              <a:pathLst>
                <a:path extrusionOk="0" h="358" w="2204">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65"/>
            <p:cNvSpPr/>
            <p:nvPr/>
          </p:nvSpPr>
          <p:spPr>
            <a:xfrm>
              <a:off x="3353038" y="4518552"/>
              <a:ext cx="34915" cy="11394"/>
            </a:xfrm>
            <a:custGeom>
              <a:rect b="b" l="l" r="r" t="t"/>
              <a:pathLst>
                <a:path extrusionOk="0" h="358" w="1097">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65"/>
            <p:cNvSpPr/>
            <p:nvPr/>
          </p:nvSpPr>
          <p:spPr>
            <a:xfrm>
              <a:off x="3271178" y="4554167"/>
              <a:ext cx="23170" cy="11426"/>
            </a:xfrm>
            <a:custGeom>
              <a:rect b="b" l="l" r="r" t="t"/>
              <a:pathLst>
                <a:path extrusionOk="0" h="359" w="728">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65"/>
            <p:cNvSpPr/>
            <p:nvPr/>
          </p:nvSpPr>
          <p:spPr>
            <a:xfrm>
              <a:off x="3306443" y="4554167"/>
              <a:ext cx="58372" cy="11426"/>
            </a:xfrm>
            <a:custGeom>
              <a:rect b="b" l="l" r="r" t="t"/>
              <a:pathLst>
                <a:path extrusionOk="0" h="359" w="1834">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65"/>
            <p:cNvSpPr/>
            <p:nvPr/>
          </p:nvSpPr>
          <p:spPr>
            <a:xfrm>
              <a:off x="3271178" y="4577306"/>
              <a:ext cx="23170" cy="11394"/>
            </a:xfrm>
            <a:custGeom>
              <a:rect b="b" l="l" r="r" t="t"/>
              <a:pathLst>
                <a:path extrusionOk="0" h="358" w="728">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65"/>
            <p:cNvSpPr/>
            <p:nvPr/>
          </p:nvSpPr>
          <p:spPr>
            <a:xfrm>
              <a:off x="3306443" y="4577306"/>
              <a:ext cx="58372" cy="11394"/>
            </a:xfrm>
            <a:custGeom>
              <a:rect b="b" l="l" r="r" t="t"/>
              <a:pathLst>
                <a:path extrusionOk="0" h="358" w="1834">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65"/>
            <p:cNvSpPr/>
            <p:nvPr/>
          </p:nvSpPr>
          <p:spPr>
            <a:xfrm>
              <a:off x="3265513" y="4377970"/>
              <a:ext cx="11394" cy="11394"/>
            </a:xfrm>
            <a:custGeom>
              <a:rect b="b" l="l" r="r" t="t"/>
              <a:pathLst>
                <a:path extrusionOk="0" h="358" w="358">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5" name="Google Shape;10755;p65"/>
          <p:cNvGrpSpPr/>
          <p:nvPr/>
        </p:nvGrpSpPr>
        <p:grpSpPr>
          <a:xfrm>
            <a:off x="2749016" y="4291176"/>
            <a:ext cx="150831" cy="336926"/>
            <a:chOff x="2749016" y="4291176"/>
            <a:chExt cx="150831" cy="336926"/>
          </a:xfrm>
        </p:grpSpPr>
        <p:sp>
          <p:nvSpPr>
            <p:cNvPr id="10756" name="Google Shape;10756;p65"/>
            <p:cNvSpPr/>
            <p:nvPr/>
          </p:nvSpPr>
          <p:spPr>
            <a:xfrm>
              <a:off x="2799399" y="4307472"/>
              <a:ext cx="51942" cy="114865"/>
            </a:xfrm>
            <a:custGeom>
              <a:rect b="b" l="l" r="r" t="t"/>
              <a:pathLst>
                <a:path extrusionOk="0" h="3609" w="1632">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65"/>
            <p:cNvSpPr/>
            <p:nvPr/>
          </p:nvSpPr>
          <p:spPr>
            <a:xfrm>
              <a:off x="2750894" y="4291176"/>
              <a:ext cx="147075" cy="336926"/>
            </a:xfrm>
            <a:custGeom>
              <a:rect b="b" l="l" r="r" t="t"/>
              <a:pathLst>
                <a:path extrusionOk="0" h="10586" w="4621">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65"/>
            <p:cNvSpPr/>
            <p:nvPr/>
          </p:nvSpPr>
          <p:spPr>
            <a:xfrm>
              <a:off x="2749016" y="4443917"/>
              <a:ext cx="69734" cy="52706"/>
            </a:xfrm>
            <a:custGeom>
              <a:rect b="b" l="l" r="r" t="t"/>
              <a:pathLst>
                <a:path extrusionOk="0" h="1656" w="2191">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65"/>
            <p:cNvSpPr/>
            <p:nvPr/>
          </p:nvSpPr>
          <p:spPr>
            <a:xfrm>
              <a:off x="2829731" y="4443917"/>
              <a:ext cx="70116" cy="52706"/>
            </a:xfrm>
            <a:custGeom>
              <a:rect b="b" l="l" r="r" t="t"/>
              <a:pathLst>
                <a:path extrusionOk="0" h="1656" w="2203">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0" name="Google Shape;10760;p65"/>
          <p:cNvGrpSpPr/>
          <p:nvPr/>
        </p:nvGrpSpPr>
        <p:grpSpPr>
          <a:xfrm>
            <a:off x="7127716" y="4279432"/>
            <a:ext cx="248254" cy="361942"/>
            <a:chOff x="7127716" y="4279432"/>
            <a:chExt cx="248254" cy="361942"/>
          </a:xfrm>
        </p:grpSpPr>
        <p:sp>
          <p:nvSpPr>
            <p:cNvPr id="10761" name="Google Shape;10761;p65"/>
            <p:cNvSpPr/>
            <p:nvPr/>
          </p:nvSpPr>
          <p:spPr>
            <a:xfrm>
              <a:off x="7167500" y="4279432"/>
              <a:ext cx="169068" cy="226644"/>
            </a:xfrm>
            <a:custGeom>
              <a:rect b="b" l="l" r="r" t="t"/>
              <a:pathLst>
                <a:path extrusionOk="0" h="7121" w="5312">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65"/>
            <p:cNvSpPr/>
            <p:nvPr/>
          </p:nvSpPr>
          <p:spPr>
            <a:xfrm>
              <a:off x="7246719" y="4455279"/>
              <a:ext cx="10248" cy="50033"/>
            </a:xfrm>
            <a:custGeom>
              <a:rect b="b" l="l" r="r" t="t"/>
              <a:pathLst>
                <a:path extrusionOk="0" h="1572" w="322">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65"/>
            <p:cNvSpPr/>
            <p:nvPr/>
          </p:nvSpPr>
          <p:spPr>
            <a:xfrm>
              <a:off x="7195572" y="4466642"/>
              <a:ext cx="11012" cy="38670"/>
            </a:xfrm>
            <a:custGeom>
              <a:rect b="b" l="l" r="r" t="t"/>
              <a:pathLst>
                <a:path extrusionOk="0" h="1215" w="346">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65"/>
            <p:cNvSpPr/>
            <p:nvPr/>
          </p:nvSpPr>
          <p:spPr>
            <a:xfrm>
              <a:off x="7297866" y="4466642"/>
              <a:ext cx="10280" cy="38670"/>
            </a:xfrm>
            <a:custGeom>
              <a:rect b="b" l="l" r="r" t="t"/>
              <a:pathLst>
                <a:path extrusionOk="0" h="1215" w="323">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65"/>
            <p:cNvSpPr/>
            <p:nvPr/>
          </p:nvSpPr>
          <p:spPr>
            <a:xfrm>
              <a:off x="7235357" y="4608369"/>
              <a:ext cx="33005" cy="33005"/>
            </a:xfrm>
            <a:custGeom>
              <a:rect b="b" l="l" r="r" t="t"/>
              <a:pathLst>
                <a:path extrusionOk="0" h="1037" w="1037">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65"/>
            <p:cNvSpPr/>
            <p:nvPr/>
          </p:nvSpPr>
          <p:spPr>
            <a:xfrm>
              <a:off x="7127716" y="4608369"/>
              <a:ext cx="33387" cy="33005"/>
            </a:xfrm>
            <a:custGeom>
              <a:rect b="b" l="l" r="r" t="t"/>
              <a:pathLst>
                <a:path extrusionOk="0" h="1037" w="1049">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65"/>
            <p:cNvSpPr/>
            <p:nvPr/>
          </p:nvSpPr>
          <p:spPr>
            <a:xfrm>
              <a:off x="7342965" y="4608369"/>
              <a:ext cx="33005" cy="33005"/>
            </a:xfrm>
            <a:custGeom>
              <a:rect b="b" l="l" r="r" t="t"/>
              <a:pathLst>
                <a:path extrusionOk="0" h="1037" w="1037">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65"/>
            <p:cNvSpPr/>
            <p:nvPr/>
          </p:nvSpPr>
          <p:spPr>
            <a:xfrm>
              <a:off x="7159194" y="4517788"/>
              <a:ext cx="186064" cy="84916"/>
            </a:xfrm>
            <a:custGeom>
              <a:rect b="b" l="l" r="r" t="t"/>
              <a:pathLst>
                <a:path extrusionOk="0" h="2668" w="5846">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65"/>
            <p:cNvSpPr/>
            <p:nvPr/>
          </p:nvSpPr>
          <p:spPr>
            <a:xfrm>
              <a:off x="7217915" y="4321126"/>
              <a:ext cx="68238" cy="25812"/>
            </a:xfrm>
            <a:custGeom>
              <a:rect b="b" l="l" r="r" t="t"/>
              <a:pathLst>
                <a:path extrusionOk="0" h="811" w="2144">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0" name="Google Shape;10770;p65"/>
          <p:cNvGrpSpPr/>
          <p:nvPr/>
        </p:nvGrpSpPr>
        <p:grpSpPr>
          <a:xfrm>
            <a:off x="7565408" y="4279432"/>
            <a:ext cx="248255" cy="361942"/>
            <a:chOff x="7565408" y="4279432"/>
            <a:chExt cx="248255" cy="361942"/>
          </a:xfrm>
        </p:grpSpPr>
        <p:sp>
          <p:nvSpPr>
            <p:cNvPr id="10771" name="Google Shape;10771;p65"/>
            <p:cNvSpPr/>
            <p:nvPr/>
          </p:nvSpPr>
          <p:spPr>
            <a:xfrm>
              <a:off x="7610126" y="4279432"/>
              <a:ext cx="158055" cy="236892"/>
            </a:xfrm>
            <a:custGeom>
              <a:rect b="b" l="l" r="r" t="t"/>
              <a:pathLst>
                <a:path extrusionOk="0" h="7443" w="4966">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65"/>
            <p:cNvSpPr/>
            <p:nvPr/>
          </p:nvSpPr>
          <p:spPr>
            <a:xfrm>
              <a:off x="7684411" y="4478004"/>
              <a:ext cx="10248" cy="38702"/>
            </a:xfrm>
            <a:custGeom>
              <a:rect b="b" l="l" r="r" t="t"/>
              <a:pathLst>
                <a:path extrusionOk="0" h="1216" w="322">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65"/>
            <p:cNvSpPr/>
            <p:nvPr/>
          </p:nvSpPr>
          <p:spPr>
            <a:xfrm>
              <a:off x="7638929" y="4489366"/>
              <a:ext cx="10248" cy="27340"/>
            </a:xfrm>
            <a:custGeom>
              <a:rect b="b" l="l" r="r" t="t"/>
              <a:pathLst>
                <a:path extrusionOk="0" h="859" w="322">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65"/>
            <p:cNvSpPr/>
            <p:nvPr/>
          </p:nvSpPr>
          <p:spPr>
            <a:xfrm>
              <a:off x="7729479" y="4489366"/>
              <a:ext cx="10662" cy="27340"/>
            </a:xfrm>
            <a:custGeom>
              <a:rect b="b" l="l" r="r" t="t"/>
              <a:pathLst>
                <a:path extrusionOk="0" h="859" w="335">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65"/>
            <p:cNvSpPr/>
            <p:nvPr/>
          </p:nvSpPr>
          <p:spPr>
            <a:xfrm>
              <a:off x="7673017" y="4608369"/>
              <a:ext cx="33005" cy="33005"/>
            </a:xfrm>
            <a:custGeom>
              <a:rect b="b" l="l" r="r" t="t"/>
              <a:pathLst>
                <a:path extrusionOk="0" h="1037" w="1037">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65"/>
            <p:cNvSpPr/>
            <p:nvPr/>
          </p:nvSpPr>
          <p:spPr>
            <a:xfrm>
              <a:off x="7565408" y="4608369"/>
              <a:ext cx="33387" cy="33005"/>
            </a:xfrm>
            <a:custGeom>
              <a:rect b="b" l="l" r="r" t="t"/>
              <a:pathLst>
                <a:path extrusionOk="0" h="1037" w="1049">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65"/>
            <p:cNvSpPr/>
            <p:nvPr/>
          </p:nvSpPr>
          <p:spPr>
            <a:xfrm>
              <a:off x="7780657" y="4608369"/>
              <a:ext cx="33005" cy="33005"/>
            </a:xfrm>
            <a:custGeom>
              <a:rect b="b" l="l" r="r" t="t"/>
              <a:pathLst>
                <a:path extrusionOk="0" h="1037" w="1037">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65"/>
            <p:cNvSpPr/>
            <p:nvPr/>
          </p:nvSpPr>
          <p:spPr>
            <a:xfrm>
              <a:off x="7596090" y="4528801"/>
              <a:ext cx="186859" cy="73362"/>
            </a:xfrm>
            <a:custGeom>
              <a:rect b="b" l="l" r="r" t="t"/>
              <a:pathLst>
                <a:path extrusionOk="0" h="2305" w="5871">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9" name="Google Shape;10779;p65"/>
          <p:cNvGrpSpPr/>
          <p:nvPr/>
        </p:nvGrpSpPr>
        <p:grpSpPr>
          <a:xfrm>
            <a:off x="6264109" y="4279432"/>
            <a:ext cx="225498" cy="361560"/>
            <a:chOff x="6264109" y="4279432"/>
            <a:chExt cx="225498" cy="361560"/>
          </a:xfrm>
        </p:grpSpPr>
        <p:sp>
          <p:nvSpPr>
            <p:cNvPr id="10780" name="Google Shape;10780;p65"/>
            <p:cNvSpPr/>
            <p:nvPr/>
          </p:nvSpPr>
          <p:spPr>
            <a:xfrm>
              <a:off x="6264109" y="4279432"/>
              <a:ext cx="225498" cy="361560"/>
            </a:xfrm>
            <a:custGeom>
              <a:rect b="b" l="l" r="r" t="t"/>
              <a:pathLst>
                <a:path extrusionOk="0" h="11360" w="7085">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65"/>
            <p:cNvSpPr/>
            <p:nvPr/>
          </p:nvSpPr>
          <p:spPr>
            <a:xfrm>
              <a:off x="6303129" y="4370395"/>
              <a:ext cx="146693" cy="106495"/>
            </a:xfrm>
            <a:custGeom>
              <a:rect b="b" l="l" r="r" t="t"/>
              <a:pathLst>
                <a:path extrusionOk="0" h="3346" w="4609">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2" name="Google Shape;10782;p65"/>
          <p:cNvGrpSpPr/>
          <p:nvPr/>
        </p:nvGrpSpPr>
        <p:grpSpPr>
          <a:xfrm>
            <a:off x="7929578" y="4284365"/>
            <a:ext cx="395266" cy="351312"/>
            <a:chOff x="7929578" y="4284365"/>
            <a:chExt cx="395266" cy="351312"/>
          </a:xfrm>
        </p:grpSpPr>
        <p:sp>
          <p:nvSpPr>
            <p:cNvPr id="10783" name="Google Shape;10783;p65"/>
            <p:cNvSpPr/>
            <p:nvPr/>
          </p:nvSpPr>
          <p:spPr>
            <a:xfrm>
              <a:off x="7954213" y="4588668"/>
              <a:ext cx="11394" cy="47009"/>
            </a:xfrm>
            <a:custGeom>
              <a:rect b="b" l="l" r="r" t="t"/>
              <a:pathLst>
                <a:path extrusionOk="0" h="1477" w="358">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65"/>
            <p:cNvSpPr/>
            <p:nvPr/>
          </p:nvSpPr>
          <p:spPr>
            <a:xfrm>
              <a:off x="7929578" y="4432522"/>
              <a:ext cx="213372" cy="203155"/>
            </a:xfrm>
            <a:custGeom>
              <a:rect b="b" l="l" r="r" t="t"/>
              <a:pathLst>
                <a:path extrusionOk="0" h="6383" w="6704">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65"/>
            <p:cNvSpPr/>
            <p:nvPr/>
          </p:nvSpPr>
          <p:spPr>
            <a:xfrm>
              <a:off x="8090243" y="4284365"/>
              <a:ext cx="234601" cy="196344"/>
            </a:xfrm>
            <a:custGeom>
              <a:rect b="b" l="l" r="r" t="t"/>
              <a:pathLst>
                <a:path extrusionOk="0" h="6169" w="7371">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65"/>
            <p:cNvSpPr/>
            <p:nvPr/>
          </p:nvSpPr>
          <p:spPr>
            <a:xfrm>
              <a:off x="8145591" y="4309382"/>
              <a:ext cx="136063" cy="135299"/>
            </a:xfrm>
            <a:custGeom>
              <a:rect b="b" l="l" r="r" t="t"/>
              <a:pathLst>
                <a:path extrusionOk="0" h="4251" w="4275">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7" name="Google Shape;10787;p65"/>
          <p:cNvGrpSpPr/>
          <p:nvPr/>
        </p:nvGrpSpPr>
        <p:grpSpPr>
          <a:xfrm>
            <a:off x="6595502" y="4323777"/>
            <a:ext cx="426315" cy="332826"/>
            <a:chOff x="6639652" y="4323777"/>
            <a:chExt cx="426315" cy="332826"/>
          </a:xfrm>
        </p:grpSpPr>
        <p:sp>
          <p:nvSpPr>
            <p:cNvPr id="10788" name="Google Shape;10788;p65"/>
            <p:cNvSpPr/>
            <p:nvPr/>
          </p:nvSpPr>
          <p:spPr>
            <a:xfrm>
              <a:off x="6639652" y="4323777"/>
              <a:ext cx="426315" cy="332826"/>
            </a:xfrm>
            <a:custGeom>
              <a:rect b="b" l="l" r="r" t="t"/>
              <a:pathLst>
                <a:path extrusionOk="0" h="8562" w="10967">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65"/>
            <p:cNvSpPr/>
            <p:nvPr/>
          </p:nvSpPr>
          <p:spPr>
            <a:xfrm>
              <a:off x="6830793" y="4458937"/>
              <a:ext cx="41244" cy="85675"/>
            </a:xfrm>
            <a:custGeom>
              <a:rect b="b" l="l" r="r" t="t"/>
              <a:pathLst>
                <a:path extrusionOk="0" h="2204" w="1061">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65"/>
            <p:cNvSpPr/>
            <p:nvPr/>
          </p:nvSpPr>
          <p:spPr>
            <a:xfrm>
              <a:off x="6879423" y="4426556"/>
              <a:ext cx="41205" cy="118522"/>
            </a:xfrm>
            <a:custGeom>
              <a:rect b="b" l="l" r="r" t="t"/>
              <a:pathLst>
                <a:path extrusionOk="0" h="3049" w="106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65"/>
            <p:cNvSpPr/>
            <p:nvPr/>
          </p:nvSpPr>
          <p:spPr>
            <a:xfrm>
              <a:off x="6927549" y="4443194"/>
              <a:ext cx="41205" cy="101418"/>
            </a:xfrm>
            <a:custGeom>
              <a:rect b="b" l="l" r="r" t="t"/>
              <a:pathLst>
                <a:path extrusionOk="0" h="2609" w="106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65"/>
            <p:cNvSpPr/>
            <p:nvPr/>
          </p:nvSpPr>
          <p:spPr>
            <a:xfrm>
              <a:off x="6976141" y="4387645"/>
              <a:ext cx="41244" cy="156967"/>
            </a:xfrm>
            <a:custGeom>
              <a:rect b="b" l="l" r="r" t="t"/>
              <a:pathLst>
                <a:path extrusionOk="0" h="4038" w="1061">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65"/>
            <p:cNvSpPr/>
            <p:nvPr/>
          </p:nvSpPr>
          <p:spPr>
            <a:xfrm>
              <a:off x="6745193" y="4404321"/>
              <a:ext cx="50029" cy="13916"/>
            </a:xfrm>
            <a:custGeom>
              <a:rect b="b" l="l" r="r" t="t"/>
              <a:pathLst>
                <a:path extrusionOk="0" h="358" w="1287">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65"/>
            <p:cNvSpPr/>
            <p:nvPr/>
          </p:nvSpPr>
          <p:spPr>
            <a:xfrm>
              <a:off x="6745193" y="4426090"/>
              <a:ext cx="69465" cy="13916"/>
            </a:xfrm>
            <a:custGeom>
              <a:rect b="b" l="l" r="r" t="t"/>
              <a:pathLst>
                <a:path extrusionOk="0" h="358" w="1787">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65"/>
            <p:cNvSpPr/>
            <p:nvPr/>
          </p:nvSpPr>
          <p:spPr>
            <a:xfrm>
              <a:off x="6745193" y="4447353"/>
              <a:ext cx="69465" cy="13955"/>
            </a:xfrm>
            <a:custGeom>
              <a:rect b="b" l="l" r="r" t="t"/>
              <a:pathLst>
                <a:path extrusionOk="0" h="359" w="1787">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65"/>
            <p:cNvSpPr/>
            <p:nvPr/>
          </p:nvSpPr>
          <p:spPr>
            <a:xfrm>
              <a:off x="6745193" y="4468189"/>
              <a:ext cx="69465" cy="13916"/>
            </a:xfrm>
            <a:custGeom>
              <a:rect b="b" l="l" r="r" t="t"/>
              <a:pathLst>
                <a:path extrusionOk="0" h="358" w="1787">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65"/>
            <p:cNvSpPr/>
            <p:nvPr/>
          </p:nvSpPr>
          <p:spPr>
            <a:xfrm>
              <a:off x="6684551" y="4528830"/>
              <a:ext cx="83809" cy="83809"/>
            </a:xfrm>
            <a:custGeom>
              <a:rect b="b" l="l" r="r" t="t"/>
              <a:pathLst>
                <a:path extrusionOk="0" h="2156" w="2156">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8" name="Google Shape;10798;p65"/>
          <p:cNvGrpSpPr/>
          <p:nvPr/>
        </p:nvGrpSpPr>
        <p:grpSpPr>
          <a:xfrm>
            <a:off x="5357662" y="4297637"/>
            <a:ext cx="287275" cy="326296"/>
            <a:chOff x="5357662" y="4297637"/>
            <a:chExt cx="287275" cy="326296"/>
          </a:xfrm>
        </p:grpSpPr>
        <p:sp>
          <p:nvSpPr>
            <p:cNvPr id="10799" name="Google Shape;10799;p65"/>
            <p:cNvSpPr/>
            <p:nvPr/>
          </p:nvSpPr>
          <p:spPr>
            <a:xfrm>
              <a:off x="5357662" y="4385545"/>
              <a:ext cx="287275" cy="238388"/>
            </a:xfrm>
            <a:custGeom>
              <a:rect b="b" l="l" r="r" t="t"/>
              <a:pathLst>
                <a:path extrusionOk="0" h="7490" w="9026">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65"/>
            <p:cNvSpPr/>
            <p:nvPr/>
          </p:nvSpPr>
          <p:spPr>
            <a:xfrm>
              <a:off x="5377363" y="4576542"/>
              <a:ext cx="62191" cy="10248"/>
            </a:xfrm>
            <a:custGeom>
              <a:rect b="b" l="l" r="r" t="t"/>
              <a:pathLst>
                <a:path extrusionOk="0" h="322" w="1954">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65"/>
            <p:cNvSpPr/>
            <p:nvPr/>
          </p:nvSpPr>
          <p:spPr>
            <a:xfrm>
              <a:off x="5470204" y="4495827"/>
              <a:ext cx="62191" cy="10630"/>
            </a:xfrm>
            <a:custGeom>
              <a:rect b="b" l="l" r="r" t="t"/>
              <a:pathLst>
                <a:path extrusionOk="0" h="334" w="1954">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65"/>
            <p:cNvSpPr/>
            <p:nvPr/>
          </p:nvSpPr>
          <p:spPr>
            <a:xfrm>
              <a:off x="5562694" y="4409798"/>
              <a:ext cx="62159" cy="10280"/>
            </a:xfrm>
            <a:custGeom>
              <a:rect b="b" l="l" r="r" t="t"/>
              <a:pathLst>
                <a:path extrusionOk="0" h="323" w="1953">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65"/>
            <p:cNvSpPr/>
            <p:nvPr/>
          </p:nvSpPr>
          <p:spPr>
            <a:xfrm>
              <a:off x="5358043" y="4297637"/>
              <a:ext cx="238388" cy="237624"/>
            </a:xfrm>
            <a:custGeom>
              <a:rect b="b" l="l" r="r" t="t"/>
              <a:pathLst>
                <a:path extrusionOk="0" h="7466" w="749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4" name="Google Shape;10804;p65"/>
          <p:cNvGrpSpPr/>
          <p:nvPr/>
        </p:nvGrpSpPr>
        <p:grpSpPr>
          <a:xfrm>
            <a:off x="5774124" y="4294550"/>
            <a:ext cx="331611" cy="331674"/>
            <a:chOff x="5774124" y="4294550"/>
            <a:chExt cx="331611" cy="331674"/>
          </a:xfrm>
        </p:grpSpPr>
        <p:sp>
          <p:nvSpPr>
            <p:cNvPr id="10805" name="Google Shape;10805;p65"/>
            <p:cNvSpPr/>
            <p:nvPr/>
          </p:nvSpPr>
          <p:spPr>
            <a:xfrm>
              <a:off x="5774124" y="4419664"/>
              <a:ext cx="331611" cy="206560"/>
            </a:xfrm>
            <a:custGeom>
              <a:rect b="b" l="l" r="r" t="t"/>
              <a:pathLst>
                <a:path extrusionOk="0" h="6490" w="10419">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65"/>
            <p:cNvSpPr/>
            <p:nvPr/>
          </p:nvSpPr>
          <p:spPr>
            <a:xfrm>
              <a:off x="5778294" y="4294550"/>
              <a:ext cx="316461" cy="191442"/>
            </a:xfrm>
            <a:custGeom>
              <a:rect b="b" l="l" r="r" t="t"/>
              <a:pathLst>
                <a:path extrusionOk="0" h="6015" w="9943">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7" name="Google Shape;10807;p65"/>
          <p:cNvGrpSpPr/>
          <p:nvPr/>
        </p:nvGrpSpPr>
        <p:grpSpPr>
          <a:xfrm>
            <a:off x="4890434" y="4287389"/>
            <a:ext cx="345997" cy="346029"/>
            <a:chOff x="4890434" y="4287389"/>
            <a:chExt cx="345997" cy="346029"/>
          </a:xfrm>
        </p:grpSpPr>
        <p:sp>
          <p:nvSpPr>
            <p:cNvPr id="10808" name="Google Shape;10808;p65"/>
            <p:cNvSpPr/>
            <p:nvPr/>
          </p:nvSpPr>
          <p:spPr>
            <a:xfrm>
              <a:off x="5111349" y="4400695"/>
              <a:ext cx="54998" cy="54998"/>
            </a:xfrm>
            <a:custGeom>
              <a:rect b="b" l="l" r="r" t="t"/>
              <a:pathLst>
                <a:path extrusionOk="0" h="1728" w="1728">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65"/>
            <p:cNvSpPr/>
            <p:nvPr/>
          </p:nvSpPr>
          <p:spPr>
            <a:xfrm>
              <a:off x="5113640" y="4466642"/>
              <a:ext cx="70498" cy="51179"/>
            </a:xfrm>
            <a:custGeom>
              <a:rect b="b" l="l" r="r" t="t"/>
              <a:pathLst>
                <a:path extrusionOk="0" h="1608" w="2215">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65"/>
            <p:cNvSpPr/>
            <p:nvPr/>
          </p:nvSpPr>
          <p:spPr>
            <a:xfrm>
              <a:off x="4943490" y="4467023"/>
              <a:ext cx="70880" cy="51179"/>
            </a:xfrm>
            <a:custGeom>
              <a:rect b="b" l="l" r="r" t="t"/>
              <a:pathLst>
                <a:path extrusionOk="0" h="1608" w="2227">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65"/>
            <p:cNvSpPr/>
            <p:nvPr/>
          </p:nvSpPr>
          <p:spPr>
            <a:xfrm>
              <a:off x="4961282" y="4400695"/>
              <a:ext cx="54616" cy="54998"/>
            </a:xfrm>
            <a:custGeom>
              <a:rect b="b" l="l" r="r" t="t"/>
              <a:pathLst>
                <a:path extrusionOk="0" h="1728" w="1716">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65"/>
            <p:cNvSpPr/>
            <p:nvPr/>
          </p:nvSpPr>
          <p:spPr>
            <a:xfrm>
              <a:off x="5028374" y="4386691"/>
              <a:ext cx="71262" cy="70880"/>
            </a:xfrm>
            <a:custGeom>
              <a:rect b="b" l="l" r="r" t="t"/>
              <a:pathLst>
                <a:path extrusionOk="0" h="2227" w="2239">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65"/>
            <p:cNvSpPr/>
            <p:nvPr/>
          </p:nvSpPr>
          <p:spPr>
            <a:xfrm>
              <a:off x="5004122" y="4468901"/>
              <a:ext cx="120149" cy="65596"/>
            </a:xfrm>
            <a:custGeom>
              <a:rect b="b" l="l" r="r" t="t"/>
              <a:pathLst>
                <a:path extrusionOk="0" h="2061" w="3775">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65"/>
            <p:cNvSpPr/>
            <p:nvPr/>
          </p:nvSpPr>
          <p:spPr>
            <a:xfrm>
              <a:off x="4890434" y="4287389"/>
              <a:ext cx="345997" cy="346029"/>
            </a:xfrm>
            <a:custGeom>
              <a:rect b="b" l="l" r="r" t="t"/>
              <a:pathLst>
                <a:path extrusionOk="0" h="10872" w="10871">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5" name="Google Shape;10815;p65"/>
          <p:cNvGrpSpPr/>
          <p:nvPr/>
        </p:nvGrpSpPr>
        <p:grpSpPr>
          <a:xfrm>
            <a:off x="2165809" y="3811059"/>
            <a:ext cx="422542" cy="342973"/>
            <a:chOff x="2165809" y="3811059"/>
            <a:chExt cx="422542" cy="342973"/>
          </a:xfrm>
        </p:grpSpPr>
        <p:sp>
          <p:nvSpPr>
            <p:cNvPr id="10816" name="Google Shape;10816;p65"/>
            <p:cNvSpPr/>
            <p:nvPr/>
          </p:nvSpPr>
          <p:spPr>
            <a:xfrm>
              <a:off x="2165809" y="3811059"/>
              <a:ext cx="422542" cy="342973"/>
            </a:xfrm>
            <a:custGeom>
              <a:rect b="b" l="l" r="r" t="t"/>
              <a:pathLst>
                <a:path extrusionOk="0" h="10776" w="13276">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65"/>
            <p:cNvSpPr/>
            <p:nvPr/>
          </p:nvSpPr>
          <p:spPr>
            <a:xfrm>
              <a:off x="2193085" y="3877387"/>
              <a:ext cx="368753" cy="12158"/>
            </a:xfrm>
            <a:custGeom>
              <a:rect b="b" l="l" r="r" t="t"/>
              <a:pathLst>
                <a:path extrusionOk="0" h="382" w="11586">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65"/>
            <p:cNvSpPr/>
            <p:nvPr/>
          </p:nvSpPr>
          <p:spPr>
            <a:xfrm>
              <a:off x="2212404" y="3930062"/>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65"/>
            <p:cNvSpPr/>
            <p:nvPr/>
          </p:nvSpPr>
          <p:spPr>
            <a:xfrm>
              <a:off x="2305245" y="3930062"/>
              <a:ext cx="51974" cy="12158"/>
            </a:xfrm>
            <a:custGeom>
              <a:rect b="b" l="l" r="r" t="t"/>
              <a:pathLst>
                <a:path extrusionOk="0" h="382" w="1633">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65"/>
            <p:cNvSpPr/>
            <p:nvPr/>
          </p:nvSpPr>
          <p:spPr>
            <a:xfrm>
              <a:off x="2489813" y="3930062"/>
              <a:ext cx="52324" cy="12158"/>
            </a:xfrm>
            <a:custGeom>
              <a:rect b="b" l="l" r="r" t="t"/>
              <a:pathLst>
                <a:path extrusionOk="0" h="382" w="1644">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65"/>
            <p:cNvSpPr/>
            <p:nvPr/>
          </p:nvSpPr>
          <p:spPr>
            <a:xfrm>
              <a:off x="2212404" y="3983118"/>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65"/>
            <p:cNvSpPr/>
            <p:nvPr/>
          </p:nvSpPr>
          <p:spPr>
            <a:xfrm>
              <a:off x="2397736" y="3983118"/>
              <a:ext cx="51942" cy="12158"/>
            </a:xfrm>
            <a:custGeom>
              <a:rect b="b" l="l" r="r" t="t"/>
              <a:pathLst>
                <a:path extrusionOk="0" h="382" w="1632">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65"/>
            <p:cNvSpPr/>
            <p:nvPr/>
          </p:nvSpPr>
          <p:spPr>
            <a:xfrm>
              <a:off x="2212404" y="4036175"/>
              <a:ext cx="51942" cy="12158"/>
            </a:xfrm>
            <a:custGeom>
              <a:rect b="b" l="l" r="r" t="t"/>
              <a:pathLst>
                <a:path extrusionOk="0" h="382" w="1632">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65"/>
            <p:cNvSpPr/>
            <p:nvPr/>
          </p:nvSpPr>
          <p:spPr>
            <a:xfrm>
              <a:off x="2305245" y="4036175"/>
              <a:ext cx="51974" cy="12158"/>
            </a:xfrm>
            <a:custGeom>
              <a:rect b="b" l="l" r="r" t="t"/>
              <a:pathLst>
                <a:path extrusionOk="0" h="382" w="1633">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65"/>
            <p:cNvSpPr/>
            <p:nvPr/>
          </p:nvSpPr>
          <p:spPr>
            <a:xfrm>
              <a:off x="2489813" y="4036175"/>
              <a:ext cx="52324" cy="12158"/>
            </a:xfrm>
            <a:custGeom>
              <a:rect b="b" l="l" r="r" t="t"/>
              <a:pathLst>
                <a:path extrusionOk="0" h="382" w="1644">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65"/>
            <p:cNvSpPr/>
            <p:nvPr/>
          </p:nvSpPr>
          <p:spPr>
            <a:xfrm>
              <a:off x="2305245" y="4088467"/>
              <a:ext cx="51974" cy="12540"/>
            </a:xfrm>
            <a:custGeom>
              <a:rect b="b" l="l" r="r" t="t"/>
              <a:pathLst>
                <a:path extrusionOk="0" h="394" w="1633">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65"/>
            <p:cNvSpPr/>
            <p:nvPr/>
          </p:nvSpPr>
          <p:spPr>
            <a:xfrm>
              <a:off x="2397736" y="4088467"/>
              <a:ext cx="51942" cy="12540"/>
            </a:xfrm>
            <a:custGeom>
              <a:rect b="b" l="l" r="r" t="t"/>
              <a:pathLst>
                <a:path extrusionOk="0" h="394" w="1632">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65"/>
            <p:cNvSpPr/>
            <p:nvPr/>
          </p:nvSpPr>
          <p:spPr>
            <a:xfrm>
              <a:off x="2489813" y="4088467"/>
              <a:ext cx="52324" cy="12540"/>
            </a:xfrm>
            <a:custGeom>
              <a:rect b="b" l="l" r="r" t="t"/>
              <a:pathLst>
                <a:path extrusionOk="0" h="394" w="1644">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65"/>
            <p:cNvSpPr/>
            <p:nvPr/>
          </p:nvSpPr>
          <p:spPr>
            <a:xfrm>
              <a:off x="2304863" y="3969751"/>
              <a:ext cx="53088" cy="38766"/>
            </a:xfrm>
            <a:custGeom>
              <a:rect b="b" l="l" r="r" t="t"/>
              <a:pathLst>
                <a:path extrusionOk="0" h="1218" w="1668">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65"/>
            <p:cNvSpPr/>
            <p:nvPr/>
          </p:nvSpPr>
          <p:spPr>
            <a:xfrm>
              <a:off x="2489813" y="3969751"/>
              <a:ext cx="53088" cy="38766"/>
            </a:xfrm>
            <a:custGeom>
              <a:rect b="b" l="l" r="r" t="t"/>
              <a:pathLst>
                <a:path extrusionOk="0" h="1218" w="1668">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65"/>
            <p:cNvSpPr/>
            <p:nvPr/>
          </p:nvSpPr>
          <p:spPr>
            <a:xfrm>
              <a:off x="2396972" y="4022807"/>
              <a:ext cx="53088" cy="38766"/>
            </a:xfrm>
            <a:custGeom>
              <a:rect b="b" l="l" r="r" t="t"/>
              <a:pathLst>
                <a:path extrusionOk="0" h="1218" w="1668">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65"/>
            <p:cNvSpPr/>
            <p:nvPr/>
          </p:nvSpPr>
          <p:spPr>
            <a:xfrm>
              <a:off x="2212404" y="4075386"/>
              <a:ext cx="53088" cy="38861"/>
            </a:xfrm>
            <a:custGeom>
              <a:rect b="b" l="l" r="r" t="t"/>
              <a:pathLst>
                <a:path extrusionOk="0" h="1221" w="1668">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65"/>
            <p:cNvSpPr/>
            <p:nvPr/>
          </p:nvSpPr>
          <p:spPr>
            <a:xfrm>
              <a:off x="2396972" y="3916694"/>
              <a:ext cx="53088" cy="38798"/>
            </a:xfrm>
            <a:custGeom>
              <a:rect b="b" l="l" r="r" t="t"/>
              <a:pathLst>
                <a:path extrusionOk="0" h="1219" w="1668">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34" name="Google Shape;10834;p65"/>
          <p:cNvSpPr/>
          <p:nvPr/>
        </p:nvSpPr>
        <p:spPr>
          <a:xfrm>
            <a:off x="6217513" y="3397651"/>
            <a:ext cx="347524" cy="289917"/>
          </a:xfrm>
          <a:custGeom>
            <a:rect b="b" l="l" r="r" t="t"/>
            <a:pathLst>
              <a:path extrusionOk="0" h="9109" w="10919">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35" name="Google Shape;10835;p65"/>
          <p:cNvGrpSpPr/>
          <p:nvPr/>
        </p:nvGrpSpPr>
        <p:grpSpPr>
          <a:xfrm>
            <a:off x="903530" y="3806125"/>
            <a:ext cx="264550" cy="353222"/>
            <a:chOff x="903530" y="3806125"/>
            <a:chExt cx="264550" cy="353222"/>
          </a:xfrm>
        </p:grpSpPr>
        <p:sp>
          <p:nvSpPr>
            <p:cNvPr id="10836" name="Google Shape;10836;p65"/>
            <p:cNvSpPr/>
            <p:nvPr/>
          </p:nvSpPr>
          <p:spPr>
            <a:xfrm>
              <a:off x="926637" y="3839321"/>
              <a:ext cx="173237" cy="162002"/>
            </a:xfrm>
            <a:custGeom>
              <a:rect b="b" l="l" r="r" t="t"/>
              <a:pathLst>
                <a:path extrusionOk="0" h="5090" w="5443">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65"/>
            <p:cNvSpPr/>
            <p:nvPr/>
          </p:nvSpPr>
          <p:spPr>
            <a:xfrm>
              <a:off x="903530" y="3806125"/>
              <a:ext cx="264550" cy="353222"/>
            </a:xfrm>
            <a:custGeom>
              <a:rect b="b" l="l" r="r" t="t"/>
              <a:pathLst>
                <a:path extrusionOk="0" h="11098" w="8312">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65"/>
            <p:cNvSpPr/>
            <p:nvPr/>
          </p:nvSpPr>
          <p:spPr>
            <a:xfrm>
              <a:off x="1008879" y="3904059"/>
              <a:ext cx="54966" cy="18460"/>
            </a:xfrm>
            <a:custGeom>
              <a:rect b="b" l="l" r="r" t="t"/>
              <a:pathLst>
                <a:path extrusionOk="0" h="580" w="1727">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65"/>
            <p:cNvSpPr/>
            <p:nvPr/>
          </p:nvSpPr>
          <p:spPr>
            <a:xfrm>
              <a:off x="972118" y="3872072"/>
              <a:ext cx="172473" cy="164866"/>
            </a:xfrm>
            <a:custGeom>
              <a:rect b="b" l="l" r="r" t="t"/>
              <a:pathLst>
                <a:path extrusionOk="0" h="5180" w="5419">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0" name="Google Shape;10840;p65"/>
          <p:cNvGrpSpPr/>
          <p:nvPr/>
        </p:nvGrpSpPr>
        <p:grpSpPr>
          <a:xfrm>
            <a:off x="2611458" y="3816374"/>
            <a:ext cx="426329" cy="332375"/>
            <a:chOff x="2611458" y="3816374"/>
            <a:chExt cx="426329" cy="332375"/>
          </a:xfrm>
        </p:grpSpPr>
        <p:sp>
          <p:nvSpPr>
            <p:cNvPr id="10841" name="Google Shape;10841;p65"/>
            <p:cNvSpPr/>
            <p:nvPr/>
          </p:nvSpPr>
          <p:spPr>
            <a:xfrm>
              <a:off x="2611458" y="3816374"/>
              <a:ext cx="426329" cy="332375"/>
            </a:xfrm>
            <a:custGeom>
              <a:rect b="b" l="l" r="r" t="t"/>
              <a:pathLst>
                <a:path extrusionOk="0" h="10443" w="13395">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65"/>
            <p:cNvSpPr/>
            <p:nvPr/>
          </p:nvSpPr>
          <p:spPr>
            <a:xfrm>
              <a:off x="2803568" y="3950909"/>
              <a:ext cx="40198" cy="85648"/>
            </a:xfrm>
            <a:custGeom>
              <a:rect b="b" l="l" r="r" t="t"/>
              <a:pathLst>
                <a:path extrusionOk="0" h="2691" w="1263">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65"/>
            <p:cNvSpPr/>
            <p:nvPr/>
          </p:nvSpPr>
          <p:spPr>
            <a:xfrm>
              <a:off x="2851691" y="3917935"/>
              <a:ext cx="40580" cy="118621"/>
            </a:xfrm>
            <a:custGeom>
              <a:rect b="b" l="l" r="r" t="t"/>
              <a:pathLst>
                <a:path extrusionOk="0" h="3727" w="1275">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65"/>
            <p:cNvSpPr/>
            <p:nvPr/>
          </p:nvSpPr>
          <p:spPr>
            <a:xfrm>
              <a:off x="2900197" y="3934995"/>
              <a:ext cx="40198" cy="101562"/>
            </a:xfrm>
            <a:custGeom>
              <a:rect b="b" l="l" r="r" t="t"/>
              <a:pathLst>
                <a:path extrusionOk="0" h="3191" w="1263">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65"/>
            <p:cNvSpPr/>
            <p:nvPr/>
          </p:nvSpPr>
          <p:spPr>
            <a:xfrm>
              <a:off x="2948320" y="3879265"/>
              <a:ext cx="40580" cy="156941"/>
            </a:xfrm>
            <a:custGeom>
              <a:rect b="b" l="l" r="r" t="t"/>
              <a:pathLst>
                <a:path extrusionOk="0" h="4931" w="1275">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65"/>
            <p:cNvSpPr/>
            <p:nvPr/>
          </p:nvSpPr>
          <p:spPr>
            <a:xfrm>
              <a:off x="2716807" y="3896325"/>
              <a:ext cx="49269" cy="13304"/>
            </a:xfrm>
            <a:custGeom>
              <a:rect b="b" l="l" r="r" t="t"/>
              <a:pathLst>
                <a:path extrusionOk="0" h="418" w="1548">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65"/>
            <p:cNvSpPr/>
            <p:nvPr/>
          </p:nvSpPr>
          <p:spPr>
            <a:xfrm>
              <a:off x="2717157" y="3917553"/>
              <a:ext cx="69002" cy="13304"/>
            </a:xfrm>
            <a:custGeom>
              <a:rect b="b" l="l" r="r" t="t"/>
              <a:pathLst>
                <a:path extrusionOk="0" h="418" w="2168">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65"/>
            <p:cNvSpPr/>
            <p:nvPr/>
          </p:nvSpPr>
          <p:spPr>
            <a:xfrm>
              <a:off x="2717157" y="3938782"/>
              <a:ext cx="69002" cy="13272"/>
            </a:xfrm>
            <a:custGeom>
              <a:rect b="b" l="l" r="r" t="t"/>
              <a:pathLst>
                <a:path extrusionOk="0" h="417" w="2168">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65"/>
            <p:cNvSpPr/>
            <p:nvPr/>
          </p:nvSpPr>
          <p:spPr>
            <a:xfrm>
              <a:off x="2717157" y="3960361"/>
              <a:ext cx="69002" cy="13304"/>
            </a:xfrm>
            <a:custGeom>
              <a:rect b="b" l="l" r="r" t="t"/>
              <a:pathLst>
                <a:path extrusionOk="0" h="418" w="2168">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65"/>
            <p:cNvSpPr/>
            <p:nvPr/>
          </p:nvSpPr>
          <p:spPr>
            <a:xfrm>
              <a:off x="2655793" y="4020993"/>
              <a:ext cx="84152" cy="82656"/>
            </a:xfrm>
            <a:custGeom>
              <a:rect b="b" l="l" r="r" t="t"/>
              <a:pathLst>
                <a:path extrusionOk="0" h="2597" w="2644">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51" name="Google Shape;10851;p65"/>
          <p:cNvSpPr/>
          <p:nvPr/>
        </p:nvSpPr>
        <p:spPr>
          <a:xfrm>
            <a:off x="1752752" y="3803866"/>
            <a:ext cx="356245" cy="356627"/>
          </a:xfrm>
          <a:custGeom>
            <a:rect b="b" l="l" r="r" t="t"/>
            <a:pathLst>
              <a:path extrusionOk="0" h="11205" w="11193">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52" name="Google Shape;10852;p65"/>
          <p:cNvGrpSpPr/>
          <p:nvPr/>
        </p:nvGrpSpPr>
        <p:grpSpPr>
          <a:xfrm>
            <a:off x="4019984" y="3805393"/>
            <a:ext cx="293704" cy="353954"/>
            <a:chOff x="4019984" y="3805393"/>
            <a:chExt cx="293704" cy="353954"/>
          </a:xfrm>
        </p:grpSpPr>
        <p:sp>
          <p:nvSpPr>
            <p:cNvPr id="10853" name="Google Shape;10853;p65"/>
            <p:cNvSpPr/>
            <p:nvPr/>
          </p:nvSpPr>
          <p:spPr>
            <a:xfrm>
              <a:off x="4019984" y="3805393"/>
              <a:ext cx="293704" cy="353954"/>
            </a:xfrm>
            <a:custGeom>
              <a:rect b="b" l="l" r="r" t="t"/>
              <a:pathLst>
                <a:path extrusionOk="0" h="11121" w="9228">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65"/>
            <p:cNvSpPr/>
            <p:nvPr/>
          </p:nvSpPr>
          <p:spPr>
            <a:xfrm>
              <a:off x="4118903" y="3867139"/>
              <a:ext cx="93987" cy="87971"/>
            </a:xfrm>
            <a:custGeom>
              <a:rect b="b" l="l" r="r" t="t"/>
              <a:pathLst>
                <a:path extrusionOk="0" h="2764" w="2953">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5" name="Google Shape;10855;p65"/>
          <p:cNvGrpSpPr/>
          <p:nvPr/>
        </p:nvGrpSpPr>
        <p:grpSpPr>
          <a:xfrm>
            <a:off x="8006505" y="3390044"/>
            <a:ext cx="323654" cy="303189"/>
            <a:chOff x="8006505" y="3390044"/>
            <a:chExt cx="323654" cy="303189"/>
          </a:xfrm>
        </p:grpSpPr>
        <p:sp>
          <p:nvSpPr>
            <p:cNvPr id="10856" name="Google Shape;10856;p65"/>
            <p:cNvSpPr/>
            <p:nvPr/>
          </p:nvSpPr>
          <p:spPr>
            <a:xfrm>
              <a:off x="8006505" y="3390044"/>
              <a:ext cx="323654" cy="303189"/>
            </a:xfrm>
            <a:custGeom>
              <a:rect b="b" l="l" r="r" t="t"/>
              <a:pathLst>
                <a:path extrusionOk="0" h="9526" w="10169">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65"/>
            <p:cNvSpPr/>
            <p:nvPr/>
          </p:nvSpPr>
          <p:spPr>
            <a:xfrm>
              <a:off x="8148997" y="3444247"/>
              <a:ext cx="37907" cy="37938"/>
            </a:xfrm>
            <a:custGeom>
              <a:rect b="b" l="l" r="r" t="t"/>
              <a:pathLst>
                <a:path extrusionOk="0" h="1192" w="1191">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65"/>
            <p:cNvSpPr/>
            <p:nvPr/>
          </p:nvSpPr>
          <p:spPr>
            <a:xfrm>
              <a:off x="8089861" y="3526871"/>
              <a:ext cx="165630" cy="104617"/>
            </a:xfrm>
            <a:custGeom>
              <a:rect b="b" l="l" r="r" t="t"/>
              <a:pathLst>
                <a:path extrusionOk="0" h="3287" w="5204">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65"/>
            <p:cNvSpPr/>
            <p:nvPr/>
          </p:nvSpPr>
          <p:spPr>
            <a:xfrm>
              <a:off x="8067519" y="3519742"/>
              <a:ext cx="32241" cy="30268"/>
            </a:xfrm>
            <a:custGeom>
              <a:rect b="b" l="l" r="r" t="t"/>
              <a:pathLst>
                <a:path extrusionOk="0" h="951" w="1013">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65"/>
            <p:cNvSpPr/>
            <p:nvPr/>
          </p:nvSpPr>
          <p:spPr>
            <a:xfrm>
              <a:off x="8244479" y="3601602"/>
              <a:ext cx="32623" cy="30268"/>
            </a:xfrm>
            <a:custGeom>
              <a:rect b="b" l="l" r="r" t="t"/>
              <a:pathLst>
                <a:path extrusionOk="0" h="951" w="1025">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65"/>
            <p:cNvSpPr/>
            <p:nvPr/>
          </p:nvSpPr>
          <p:spPr>
            <a:xfrm>
              <a:off x="8156190" y="3533396"/>
              <a:ext cx="32241" cy="30236"/>
            </a:xfrm>
            <a:custGeom>
              <a:rect b="b" l="l" r="r" t="t"/>
              <a:pathLst>
                <a:path extrusionOk="0" h="950" w="1013">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2" name="Google Shape;10862;p65"/>
          <p:cNvGrpSpPr/>
          <p:nvPr/>
        </p:nvGrpSpPr>
        <p:grpSpPr>
          <a:xfrm>
            <a:off x="1299146" y="3806507"/>
            <a:ext cx="367990" cy="351312"/>
            <a:chOff x="1299146" y="3806507"/>
            <a:chExt cx="367990" cy="351312"/>
          </a:xfrm>
        </p:grpSpPr>
        <p:sp>
          <p:nvSpPr>
            <p:cNvPr id="10863" name="Google Shape;10863;p65"/>
            <p:cNvSpPr/>
            <p:nvPr/>
          </p:nvSpPr>
          <p:spPr>
            <a:xfrm>
              <a:off x="1299146" y="3844414"/>
              <a:ext cx="321012" cy="313405"/>
            </a:xfrm>
            <a:custGeom>
              <a:rect b="b" l="l" r="r" t="t"/>
              <a:pathLst>
                <a:path extrusionOk="0" h="9847" w="10086">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65"/>
            <p:cNvSpPr/>
            <p:nvPr/>
          </p:nvSpPr>
          <p:spPr>
            <a:xfrm>
              <a:off x="1345391" y="3806507"/>
              <a:ext cx="321744" cy="313819"/>
            </a:xfrm>
            <a:custGeom>
              <a:rect b="b" l="l" r="r" t="t"/>
              <a:pathLst>
                <a:path extrusionOk="0" h="9860" w="10109">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65" name="Google Shape;10865;p65"/>
          <p:cNvSpPr/>
          <p:nvPr/>
        </p:nvSpPr>
        <p:spPr>
          <a:xfrm>
            <a:off x="3524716" y="3804184"/>
            <a:ext cx="389187" cy="355927"/>
          </a:xfrm>
          <a:custGeom>
            <a:rect b="b" l="l" r="r" t="t"/>
            <a:pathLst>
              <a:path extrusionOk="0" h="11183" w="12228">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66" name="Google Shape;10866;p65"/>
          <p:cNvGrpSpPr/>
          <p:nvPr/>
        </p:nvGrpSpPr>
        <p:grpSpPr>
          <a:xfrm>
            <a:off x="3095745" y="3805393"/>
            <a:ext cx="352840" cy="354717"/>
            <a:chOff x="3095745" y="3805393"/>
            <a:chExt cx="352840" cy="354717"/>
          </a:xfrm>
        </p:grpSpPr>
        <p:sp>
          <p:nvSpPr>
            <p:cNvPr id="10867" name="Google Shape;10867;p65"/>
            <p:cNvSpPr/>
            <p:nvPr/>
          </p:nvSpPr>
          <p:spPr>
            <a:xfrm>
              <a:off x="3095745" y="3805393"/>
              <a:ext cx="272093" cy="271711"/>
            </a:xfrm>
            <a:custGeom>
              <a:rect b="b" l="l" r="r" t="t"/>
              <a:pathLst>
                <a:path extrusionOk="0" h="8537" w="8549">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65"/>
            <p:cNvSpPr/>
            <p:nvPr/>
          </p:nvSpPr>
          <p:spPr>
            <a:xfrm>
              <a:off x="3184798" y="3878883"/>
              <a:ext cx="109550" cy="94018"/>
            </a:xfrm>
            <a:custGeom>
              <a:rect b="b" l="l" r="r" t="t"/>
              <a:pathLst>
                <a:path extrusionOk="0" h="2954" w="3442">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65"/>
            <p:cNvSpPr/>
            <p:nvPr/>
          </p:nvSpPr>
          <p:spPr>
            <a:xfrm>
              <a:off x="3168120" y="3917331"/>
              <a:ext cx="102707" cy="87016"/>
            </a:xfrm>
            <a:custGeom>
              <a:rect b="b" l="l" r="r" t="t"/>
              <a:pathLst>
                <a:path extrusionOk="0" h="2734" w="3227">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65"/>
            <p:cNvSpPr/>
            <p:nvPr/>
          </p:nvSpPr>
          <p:spPr>
            <a:xfrm>
              <a:off x="3264749" y="3976275"/>
              <a:ext cx="183836" cy="183836"/>
            </a:xfrm>
            <a:custGeom>
              <a:rect b="b" l="l" r="r" t="t"/>
              <a:pathLst>
                <a:path extrusionOk="0" h="5776" w="5776">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65"/>
            <p:cNvSpPr/>
            <p:nvPr/>
          </p:nvSpPr>
          <p:spPr>
            <a:xfrm>
              <a:off x="3326526" y="4036907"/>
              <a:ext cx="62541" cy="62573"/>
            </a:xfrm>
            <a:custGeom>
              <a:rect b="b" l="l" r="r" t="t"/>
              <a:pathLst>
                <a:path extrusionOk="0" h="1966" w="1965">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65"/>
            <p:cNvSpPr/>
            <p:nvPr/>
          </p:nvSpPr>
          <p:spPr>
            <a:xfrm>
              <a:off x="3196542" y="3907687"/>
              <a:ext cx="68238" cy="68238"/>
            </a:xfrm>
            <a:custGeom>
              <a:rect b="b" l="l" r="r" t="t"/>
              <a:pathLst>
                <a:path extrusionOk="0" h="2144" w="2144">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3" name="Google Shape;10873;p65"/>
          <p:cNvGrpSpPr/>
          <p:nvPr/>
        </p:nvGrpSpPr>
        <p:grpSpPr>
          <a:xfrm>
            <a:off x="7550258" y="3832670"/>
            <a:ext cx="371395" cy="301279"/>
            <a:chOff x="7550258" y="3832670"/>
            <a:chExt cx="371395" cy="301279"/>
          </a:xfrm>
        </p:grpSpPr>
        <p:sp>
          <p:nvSpPr>
            <p:cNvPr id="10874" name="Google Shape;10874;p65"/>
            <p:cNvSpPr/>
            <p:nvPr/>
          </p:nvSpPr>
          <p:spPr>
            <a:xfrm>
              <a:off x="7550258" y="3832670"/>
              <a:ext cx="371395" cy="301279"/>
            </a:xfrm>
            <a:custGeom>
              <a:rect b="b" l="l" r="r" t="t"/>
              <a:pathLst>
                <a:path extrusionOk="0" h="9466" w="11669">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65"/>
            <p:cNvSpPr/>
            <p:nvPr/>
          </p:nvSpPr>
          <p:spPr>
            <a:xfrm>
              <a:off x="7574129" y="3891009"/>
              <a:ext cx="324418" cy="10662"/>
            </a:xfrm>
            <a:custGeom>
              <a:rect b="b" l="l" r="r" t="t"/>
              <a:pathLst>
                <a:path extrusionOk="0" h="335" w="10193">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65"/>
            <p:cNvSpPr/>
            <p:nvPr/>
          </p:nvSpPr>
          <p:spPr>
            <a:xfrm>
              <a:off x="7591188" y="3937637"/>
              <a:ext cx="45481" cy="10248"/>
            </a:xfrm>
            <a:custGeom>
              <a:rect b="b" l="l" r="r" t="t"/>
              <a:pathLst>
                <a:path extrusionOk="0" h="322" w="1429">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65"/>
            <p:cNvSpPr/>
            <p:nvPr/>
          </p:nvSpPr>
          <p:spPr>
            <a:xfrm>
              <a:off x="7672667" y="3937637"/>
              <a:ext cx="45481" cy="10248"/>
            </a:xfrm>
            <a:custGeom>
              <a:rect b="b" l="l" r="r" t="t"/>
              <a:pathLst>
                <a:path extrusionOk="0" h="322" w="1429">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65"/>
            <p:cNvSpPr/>
            <p:nvPr/>
          </p:nvSpPr>
          <p:spPr>
            <a:xfrm>
              <a:off x="7835592" y="3937637"/>
              <a:ext cx="45131" cy="10248"/>
            </a:xfrm>
            <a:custGeom>
              <a:rect b="b" l="l" r="r" t="t"/>
              <a:pathLst>
                <a:path extrusionOk="0" h="322" w="1418">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65"/>
            <p:cNvSpPr/>
            <p:nvPr/>
          </p:nvSpPr>
          <p:spPr>
            <a:xfrm>
              <a:off x="7591188" y="3984232"/>
              <a:ext cx="45481" cy="10662"/>
            </a:xfrm>
            <a:custGeom>
              <a:rect b="b" l="l" r="r" t="t"/>
              <a:pathLst>
                <a:path extrusionOk="0" h="335" w="1429">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65"/>
            <p:cNvSpPr/>
            <p:nvPr/>
          </p:nvSpPr>
          <p:spPr>
            <a:xfrm>
              <a:off x="7754113" y="3984232"/>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65"/>
            <p:cNvSpPr/>
            <p:nvPr/>
          </p:nvSpPr>
          <p:spPr>
            <a:xfrm>
              <a:off x="7591188" y="4030859"/>
              <a:ext cx="45481" cy="10248"/>
            </a:xfrm>
            <a:custGeom>
              <a:rect b="b" l="l" r="r" t="t"/>
              <a:pathLst>
                <a:path extrusionOk="0" h="322" w="1429">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65"/>
            <p:cNvSpPr/>
            <p:nvPr/>
          </p:nvSpPr>
          <p:spPr>
            <a:xfrm>
              <a:off x="7672667" y="4030859"/>
              <a:ext cx="45481" cy="10248"/>
            </a:xfrm>
            <a:custGeom>
              <a:rect b="b" l="l" r="r" t="t"/>
              <a:pathLst>
                <a:path extrusionOk="0" h="322" w="1429">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65"/>
            <p:cNvSpPr/>
            <p:nvPr/>
          </p:nvSpPr>
          <p:spPr>
            <a:xfrm>
              <a:off x="7835592" y="4030859"/>
              <a:ext cx="45131" cy="10248"/>
            </a:xfrm>
            <a:custGeom>
              <a:rect b="b" l="l" r="r" t="t"/>
              <a:pathLst>
                <a:path extrusionOk="0" h="322" w="1418">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65"/>
            <p:cNvSpPr/>
            <p:nvPr/>
          </p:nvSpPr>
          <p:spPr>
            <a:xfrm>
              <a:off x="7672667" y="4077073"/>
              <a:ext cx="45481" cy="10662"/>
            </a:xfrm>
            <a:custGeom>
              <a:rect b="b" l="l" r="r" t="t"/>
              <a:pathLst>
                <a:path extrusionOk="0" h="335" w="1429">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65"/>
            <p:cNvSpPr/>
            <p:nvPr/>
          </p:nvSpPr>
          <p:spPr>
            <a:xfrm>
              <a:off x="7754113" y="4077073"/>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65"/>
            <p:cNvSpPr/>
            <p:nvPr/>
          </p:nvSpPr>
          <p:spPr>
            <a:xfrm>
              <a:off x="7835592" y="4077073"/>
              <a:ext cx="45131" cy="10662"/>
            </a:xfrm>
            <a:custGeom>
              <a:rect b="b" l="l" r="r" t="t"/>
              <a:pathLst>
                <a:path extrusionOk="0" h="335" w="1418">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65"/>
            <p:cNvSpPr/>
            <p:nvPr/>
          </p:nvSpPr>
          <p:spPr>
            <a:xfrm>
              <a:off x="7672667" y="3972583"/>
              <a:ext cx="46245" cy="34055"/>
            </a:xfrm>
            <a:custGeom>
              <a:rect b="b" l="l" r="r" t="t"/>
              <a:pathLst>
                <a:path extrusionOk="0" h="1070" w="1453">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65"/>
            <p:cNvSpPr/>
            <p:nvPr/>
          </p:nvSpPr>
          <p:spPr>
            <a:xfrm>
              <a:off x="7835592" y="3972583"/>
              <a:ext cx="45895" cy="34055"/>
            </a:xfrm>
            <a:custGeom>
              <a:rect b="b" l="l" r="r" t="t"/>
              <a:pathLst>
                <a:path extrusionOk="0" h="1070" w="1442">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65"/>
            <p:cNvSpPr/>
            <p:nvPr/>
          </p:nvSpPr>
          <p:spPr>
            <a:xfrm>
              <a:off x="7754113" y="4019592"/>
              <a:ext cx="46277" cy="34024"/>
            </a:xfrm>
            <a:custGeom>
              <a:rect b="b" l="l" r="r" t="t"/>
              <a:pathLst>
                <a:path extrusionOk="0" h="1069" w="1454">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65"/>
            <p:cNvSpPr/>
            <p:nvPr/>
          </p:nvSpPr>
          <p:spPr>
            <a:xfrm>
              <a:off x="7591188" y="4065806"/>
              <a:ext cx="46245" cy="34055"/>
            </a:xfrm>
            <a:custGeom>
              <a:rect b="b" l="l" r="r" t="t"/>
              <a:pathLst>
                <a:path extrusionOk="0" h="1070" w="1453">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65"/>
            <p:cNvSpPr/>
            <p:nvPr/>
          </p:nvSpPr>
          <p:spPr>
            <a:xfrm>
              <a:off x="7754113" y="3925988"/>
              <a:ext cx="46277" cy="34406"/>
            </a:xfrm>
            <a:custGeom>
              <a:rect b="b" l="l" r="r" t="t"/>
              <a:pathLst>
                <a:path extrusionOk="0" h="1081" w="1454">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92" name="Google Shape;10892;p65"/>
          <p:cNvSpPr/>
          <p:nvPr/>
        </p:nvSpPr>
        <p:spPr>
          <a:xfrm>
            <a:off x="7114476" y="3808799"/>
            <a:ext cx="350548" cy="350548"/>
          </a:xfrm>
          <a:custGeom>
            <a:rect b="b" l="l" r="r" t="t"/>
            <a:pathLst>
              <a:path extrusionOk="0" h="11014" w="11014">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93" name="Google Shape;10893;p65"/>
          <p:cNvGrpSpPr/>
          <p:nvPr/>
        </p:nvGrpSpPr>
        <p:grpSpPr>
          <a:xfrm>
            <a:off x="6659725" y="3808035"/>
            <a:ext cx="367608" cy="350548"/>
            <a:chOff x="6659725" y="3808035"/>
            <a:chExt cx="367608" cy="350548"/>
          </a:xfrm>
        </p:grpSpPr>
        <p:sp>
          <p:nvSpPr>
            <p:cNvPr id="10894" name="Google Shape;10894;p65"/>
            <p:cNvSpPr/>
            <p:nvPr/>
          </p:nvSpPr>
          <p:spPr>
            <a:xfrm>
              <a:off x="6659725" y="3845942"/>
              <a:ext cx="321394" cy="312642"/>
            </a:xfrm>
            <a:custGeom>
              <a:rect b="b" l="l" r="r" t="t"/>
              <a:pathLst>
                <a:path extrusionOk="0" h="9823" w="10098">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65"/>
            <p:cNvSpPr/>
            <p:nvPr/>
          </p:nvSpPr>
          <p:spPr>
            <a:xfrm>
              <a:off x="6705588" y="3808035"/>
              <a:ext cx="321744" cy="313787"/>
            </a:xfrm>
            <a:custGeom>
              <a:rect b="b" l="l" r="r" t="t"/>
              <a:pathLst>
                <a:path extrusionOk="0" h="9859" w="10109">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6" name="Google Shape;10896;p65"/>
          <p:cNvGrpSpPr/>
          <p:nvPr/>
        </p:nvGrpSpPr>
        <p:grpSpPr>
          <a:xfrm>
            <a:off x="6219391" y="3816756"/>
            <a:ext cx="356627" cy="334252"/>
            <a:chOff x="6219391" y="3816756"/>
            <a:chExt cx="356627" cy="334252"/>
          </a:xfrm>
        </p:grpSpPr>
        <p:sp>
          <p:nvSpPr>
            <p:cNvPr id="10897" name="Google Shape;10897;p65"/>
            <p:cNvSpPr/>
            <p:nvPr/>
          </p:nvSpPr>
          <p:spPr>
            <a:xfrm>
              <a:off x="6219391" y="3816756"/>
              <a:ext cx="306594" cy="334252"/>
            </a:xfrm>
            <a:custGeom>
              <a:rect b="b" l="l" r="r" t="t"/>
              <a:pathLst>
                <a:path extrusionOk="0" h="10502" w="9633">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65"/>
            <p:cNvSpPr/>
            <p:nvPr/>
          </p:nvSpPr>
          <p:spPr>
            <a:xfrm>
              <a:off x="6549060" y="3978567"/>
              <a:ext cx="26958" cy="10630"/>
            </a:xfrm>
            <a:custGeom>
              <a:rect b="b" l="l" r="r" t="t"/>
              <a:pathLst>
                <a:path extrusionOk="0" h="334" w="847">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65"/>
            <p:cNvSpPr/>
            <p:nvPr/>
          </p:nvSpPr>
          <p:spPr>
            <a:xfrm>
              <a:off x="6525572" y="3915357"/>
              <a:ext cx="24666" cy="22311"/>
            </a:xfrm>
            <a:custGeom>
              <a:rect b="b" l="l" r="r" t="t"/>
              <a:pathLst>
                <a:path extrusionOk="0" h="701" w="775">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65"/>
            <p:cNvSpPr/>
            <p:nvPr/>
          </p:nvSpPr>
          <p:spPr>
            <a:xfrm>
              <a:off x="6527099" y="4030191"/>
              <a:ext cx="23139" cy="22661"/>
            </a:xfrm>
            <a:custGeom>
              <a:rect b="b" l="l" r="r" t="t"/>
              <a:pathLst>
                <a:path extrusionOk="0" h="712" w="727">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1" name="Google Shape;10901;p65"/>
          <p:cNvGrpSpPr/>
          <p:nvPr/>
        </p:nvGrpSpPr>
        <p:grpSpPr>
          <a:xfrm>
            <a:off x="5778676" y="3826972"/>
            <a:ext cx="349052" cy="313055"/>
            <a:chOff x="5778676" y="3826972"/>
            <a:chExt cx="349052" cy="313055"/>
          </a:xfrm>
        </p:grpSpPr>
        <p:sp>
          <p:nvSpPr>
            <p:cNvPr id="10902" name="Google Shape;10902;p65"/>
            <p:cNvSpPr/>
            <p:nvPr/>
          </p:nvSpPr>
          <p:spPr>
            <a:xfrm>
              <a:off x="5923045" y="3890659"/>
              <a:ext cx="27690" cy="48155"/>
            </a:xfrm>
            <a:custGeom>
              <a:rect b="b" l="l" r="r" t="t"/>
              <a:pathLst>
                <a:path extrusionOk="0" h="1513" w="87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65"/>
            <p:cNvSpPr/>
            <p:nvPr/>
          </p:nvSpPr>
          <p:spPr>
            <a:xfrm>
              <a:off x="5976866" y="3843268"/>
              <a:ext cx="80364" cy="80364"/>
            </a:xfrm>
            <a:custGeom>
              <a:rect b="b" l="l" r="r" t="t"/>
              <a:pathLst>
                <a:path extrusionOk="0" h="2525" w="2525">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65"/>
            <p:cNvSpPr/>
            <p:nvPr/>
          </p:nvSpPr>
          <p:spPr>
            <a:xfrm>
              <a:off x="5879473" y="3826972"/>
              <a:ext cx="193288" cy="144051"/>
            </a:xfrm>
            <a:custGeom>
              <a:rect b="b" l="l" r="r" t="t"/>
              <a:pathLst>
                <a:path extrusionOk="0" h="4526" w="6073">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65"/>
            <p:cNvSpPr/>
            <p:nvPr/>
          </p:nvSpPr>
          <p:spPr>
            <a:xfrm>
              <a:off x="6003760" y="3859946"/>
              <a:ext cx="26958" cy="47773"/>
            </a:xfrm>
            <a:custGeom>
              <a:rect b="b" l="l" r="r" t="t"/>
              <a:pathLst>
                <a:path extrusionOk="0" h="1501" w="847">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65"/>
            <p:cNvSpPr/>
            <p:nvPr/>
          </p:nvSpPr>
          <p:spPr>
            <a:xfrm>
              <a:off x="5778676" y="3939865"/>
              <a:ext cx="349052" cy="200163"/>
            </a:xfrm>
            <a:custGeom>
              <a:rect b="b" l="l" r="r" t="t"/>
              <a:pathLst>
                <a:path extrusionOk="0" h="6289" w="10967">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7" name="Google Shape;10907;p65"/>
          <p:cNvGrpSpPr/>
          <p:nvPr/>
        </p:nvGrpSpPr>
        <p:grpSpPr>
          <a:xfrm>
            <a:off x="5355784" y="3834547"/>
            <a:ext cx="299019" cy="297905"/>
            <a:chOff x="5355784" y="3834547"/>
            <a:chExt cx="299019" cy="297905"/>
          </a:xfrm>
        </p:grpSpPr>
        <p:sp>
          <p:nvSpPr>
            <p:cNvPr id="10908" name="Google Shape;10908;p65"/>
            <p:cNvSpPr/>
            <p:nvPr/>
          </p:nvSpPr>
          <p:spPr>
            <a:xfrm>
              <a:off x="5355784" y="3834547"/>
              <a:ext cx="299019" cy="297905"/>
            </a:xfrm>
            <a:custGeom>
              <a:rect b="b" l="l" r="r" t="t"/>
              <a:pathLst>
                <a:path extrusionOk="0" h="9360" w="9395">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65"/>
            <p:cNvSpPr/>
            <p:nvPr/>
          </p:nvSpPr>
          <p:spPr>
            <a:xfrm>
              <a:off x="5455054" y="3854280"/>
              <a:ext cx="179666" cy="171296"/>
            </a:xfrm>
            <a:custGeom>
              <a:rect b="b" l="l" r="r" t="t"/>
              <a:pathLst>
                <a:path extrusionOk="0" h="5382" w="5645">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65"/>
            <p:cNvSpPr/>
            <p:nvPr/>
          </p:nvSpPr>
          <p:spPr>
            <a:xfrm>
              <a:off x="5508110" y="3886490"/>
              <a:ext cx="81510" cy="99302"/>
            </a:xfrm>
            <a:custGeom>
              <a:rect b="b" l="l" r="r" t="t"/>
              <a:pathLst>
                <a:path extrusionOk="0" h="3120" w="2561">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65"/>
            <p:cNvSpPr/>
            <p:nvPr/>
          </p:nvSpPr>
          <p:spPr>
            <a:xfrm>
              <a:off x="5554706" y="3945530"/>
              <a:ext cx="98952" cy="98251"/>
            </a:xfrm>
            <a:custGeom>
              <a:rect b="b" l="l" r="r" t="t"/>
              <a:pathLst>
                <a:path extrusionOk="0" h="3087" w="3109">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2" name="Google Shape;10912;p65"/>
          <p:cNvGrpSpPr/>
          <p:nvPr/>
        </p:nvGrpSpPr>
        <p:grpSpPr>
          <a:xfrm>
            <a:off x="8036455" y="3807271"/>
            <a:ext cx="292176" cy="353985"/>
            <a:chOff x="8036455" y="3807271"/>
            <a:chExt cx="292176" cy="353985"/>
          </a:xfrm>
        </p:grpSpPr>
        <p:sp>
          <p:nvSpPr>
            <p:cNvPr id="10913" name="Google Shape;10913;p65"/>
            <p:cNvSpPr/>
            <p:nvPr/>
          </p:nvSpPr>
          <p:spPr>
            <a:xfrm>
              <a:off x="8039479" y="3807271"/>
              <a:ext cx="289153" cy="330465"/>
            </a:xfrm>
            <a:custGeom>
              <a:rect b="b" l="l" r="r" t="t"/>
              <a:pathLst>
                <a:path extrusionOk="0" h="10383" w="9085">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65"/>
            <p:cNvSpPr/>
            <p:nvPr/>
          </p:nvSpPr>
          <p:spPr>
            <a:xfrm>
              <a:off x="8036455" y="3934613"/>
              <a:ext cx="291795" cy="226644"/>
            </a:xfrm>
            <a:custGeom>
              <a:rect b="b" l="l" r="r" t="t"/>
              <a:pathLst>
                <a:path extrusionOk="0" h="7121" w="9168">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5" name="Google Shape;10915;p65"/>
          <p:cNvGrpSpPr/>
          <p:nvPr/>
        </p:nvGrpSpPr>
        <p:grpSpPr>
          <a:xfrm>
            <a:off x="4874902" y="3808799"/>
            <a:ext cx="345615" cy="350835"/>
            <a:chOff x="4874902" y="3808799"/>
            <a:chExt cx="345615" cy="350835"/>
          </a:xfrm>
        </p:grpSpPr>
        <p:sp>
          <p:nvSpPr>
            <p:cNvPr id="10916" name="Google Shape;10916;p65"/>
            <p:cNvSpPr/>
            <p:nvPr/>
          </p:nvSpPr>
          <p:spPr>
            <a:xfrm>
              <a:off x="4874902" y="3808799"/>
              <a:ext cx="345615" cy="350835"/>
            </a:xfrm>
            <a:custGeom>
              <a:rect b="b" l="l" r="r" t="t"/>
              <a:pathLst>
                <a:path extrusionOk="0" h="11023" w="10859">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65"/>
            <p:cNvSpPr/>
            <p:nvPr/>
          </p:nvSpPr>
          <p:spPr>
            <a:xfrm>
              <a:off x="4939321" y="4009630"/>
              <a:ext cx="145929" cy="123618"/>
            </a:xfrm>
            <a:custGeom>
              <a:rect b="b" l="l" r="r" t="t"/>
              <a:pathLst>
                <a:path extrusionOk="0" h="3884" w="4585">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65"/>
            <p:cNvSpPr/>
            <p:nvPr/>
          </p:nvSpPr>
          <p:spPr>
            <a:xfrm>
              <a:off x="4942344" y="3897629"/>
              <a:ext cx="205033" cy="101816"/>
            </a:xfrm>
            <a:custGeom>
              <a:rect b="b" l="l" r="r" t="t"/>
              <a:pathLst>
                <a:path extrusionOk="0" h="3199" w="6442">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65"/>
            <p:cNvSpPr/>
            <p:nvPr/>
          </p:nvSpPr>
          <p:spPr>
            <a:xfrm>
              <a:off x="5092729" y="3950240"/>
              <a:ext cx="84597" cy="175465"/>
            </a:xfrm>
            <a:custGeom>
              <a:rect b="b" l="l" r="r" t="t"/>
              <a:pathLst>
                <a:path extrusionOk="0" h="5513" w="2658">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65"/>
            <p:cNvSpPr/>
            <p:nvPr/>
          </p:nvSpPr>
          <p:spPr>
            <a:xfrm>
              <a:off x="5004886" y="3993717"/>
              <a:ext cx="81478" cy="55348"/>
            </a:xfrm>
            <a:custGeom>
              <a:rect b="b" l="l" r="r" t="t"/>
              <a:pathLst>
                <a:path extrusionOk="0" h="1739" w="256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65"/>
            <p:cNvSpPr/>
            <p:nvPr/>
          </p:nvSpPr>
          <p:spPr>
            <a:xfrm>
              <a:off x="5053391" y="3915262"/>
              <a:ext cx="10630" cy="29982"/>
            </a:xfrm>
            <a:custGeom>
              <a:rect b="b" l="l" r="r" t="t"/>
              <a:pathLst>
                <a:path extrusionOk="0" h="942" w="334">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65"/>
            <p:cNvSpPr/>
            <p:nvPr/>
          </p:nvSpPr>
          <p:spPr>
            <a:xfrm>
              <a:off x="5005236" y="3928216"/>
              <a:ext cx="21261" cy="26894"/>
            </a:xfrm>
            <a:custGeom>
              <a:rect b="b" l="l" r="r" t="t"/>
              <a:pathLst>
                <a:path extrusionOk="0" h="845" w="668">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65"/>
            <p:cNvSpPr/>
            <p:nvPr/>
          </p:nvSpPr>
          <p:spPr>
            <a:xfrm>
              <a:off x="4970766" y="3962876"/>
              <a:ext cx="28454" cy="19510"/>
            </a:xfrm>
            <a:custGeom>
              <a:rect b="b" l="l" r="r" t="t"/>
              <a:pathLst>
                <a:path extrusionOk="0" h="613" w="894">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65"/>
            <p:cNvSpPr/>
            <p:nvPr/>
          </p:nvSpPr>
          <p:spPr>
            <a:xfrm>
              <a:off x="4958258" y="4010012"/>
              <a:ext cx="29982" cy="10248"/>
            </a:xfrm>
            <a:custGeom>
              <a:rect b="b" l="l" r="r" t="t"/>
              <a:pathLst>
                <a:path extrusionOk="0" h="322" w="942">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65"/>
            <p:cNvSpPr/>
            <p:nvPr/>
          </p:nvSpPr>
          <p:spPr>
            <a:xfrm>
              <a:off x="4969239" y="4047601"/>
              <a:ext cx="30363" cy="20051"/>
            </a:xfrm>
            <a:custGeom>
              <a:rect b="b" l="l" r="r" t="t"/>
              <a:pathLst>
                <a:path extrusionOk="0" h="630" w="954">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65"/>
            <p:cNvSpPr/>
            <p:nvPr/>
          </p:nvSpPr>
          <p:spPr>
            <a:xfrm>
              <a:off x="5005236" y="4075641"/>
              <a:ext cx="21261" cy="26862"/>
            </a:xfrm>
            <a:custGeom>
              <a:rect b="b" l="l" r="r" t="t"/>
              <a:pathLst>
                <a:path extrusionOk="0" h="844" w="668">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65"/>
            <p:cNvSpPr/>
            <p:nvPr/>
          </p:nvSpPr>
          <p:spPr>
            <a:xfrm>
              <a:off x="5053391" y="4085794"/>
              <a:ext cx="10630" cy="29982"/>
            </a:xfrm>
            <a:custGeom>
              <a:rect b="b" l="l" r="r" t="t"/>
              <a:pathLst>
                <a:path extrusionOk="0" h="942" w="334">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65"/>
            <p:cNvSpPr/>
            <p:nvPr/>
          </p:nvSpPr>
          <p:spPr>
            <a:xfrm>
              <a:off x="5090501" y="4075641"/>
              <a:ext cx="21261" cy="26894"/>
            </a:xfrm>
            <a:custGeom>
              <a:rect b="b" l="l" r="r" t="t"/>
              <a:pathLst>
                <a:path extrusionOk="0" h="845" w="668">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65"/>
            <p:cNvSpPr/>
            <p:nvPr/>
          </p:nvSpPr>
          <p:spPr>
            <a:xfrm>
              <a:off x="5117809" y="4048142"/>
              <a:ext cx="28454" cy="19510"/>
            </a:xfrm>
            <a:custGeom>
              <a:rect b="b" l="l" r="r" t="t"/>
              <a:pathLst>
                <a:path extrusionOk="0" h="613" w="894">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65"/>
            <p:cNvSpPr/>
            <p:nvPr/>
          </p:nvSpPr>
          <p:spPr>
            <a:xfrm>
              <a:off x="5128790" y="4010012"/>
              <a:ext cx="29950" cy="10248"/>
            </a:xfrm>
            <a:custGeom>
              <a:rect b="b" l="l" r="r" t="t"/>
              <a:pathLst>
                <a:path extrusionOk="0" h="322" w="941">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65"/>
            <p:cNvSpPr/>
            <p:nvPr/>
          </p:nvSpPr>
          <p:spPr>
            <a:xfrm>
              <a:off x="5117809" y="3962717"/>
              <a:ext cx="28454" cy="19669"/>
            </a:xfrm>
            <a:custGeom>
              <a:rect b="b" l="l" r="r" t="t"/>
              <a:pathLst>
                <a:path extrusionOk="0" h="618" w="894">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65"/>
            <p:cNvSpPr/>
            <p:nvPr/>
          </p:nvSpPr>
          <p:spPr>
            <a:xfrm>
              <a:off x="5090501" y="3928152"/>
              <a:ext cx="20879" cy="26958"/>
            </a:xfrm>
            <a:custGeom>
              <a:rect b="b" l="l" r="r" t="t"/>
              <a:pathLst>
                <a:path extrusionOk="0" h="847" w="656">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10936" name="Shape 10936"/>
        <p:cNvGrpSpPr/>
        <p:nvPr/>
      </p:nvGrpSpPr>
      <p:grpSpPr>
        <a:xfrm>
          <a:off x="0" y="0"/>
          <a:ext cx="0" cy="0"/>
          <a:chOff x="0" y="0"/>
          <a:chExt cx="0" cy="0"/>
        </a:xfrm>
      </p:grpSpPr>
      <p:sp>
        <p:nvSpPr>
          <p:cNvPr id="10937" name="Google Shape;10937;p66"/>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938" name="Google Shape;10938;p66"/>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0939" name="Google Shape;10939;p66"/>
          <p:cNvGrpSpPr/>
          <p:nvPr/>
        </p:nvGrpSpPr>
        <p:grpSpPr>
          <a:xfrm>
            <a:off x="2704005" y="4258781"/>
            <a:ext cx="342144" cy="362704"/>
            <a:chOff x="2704005" y="4258781"/>
            <a:chExt cx="342144" cy="362704"/>
          </a:xfrm>
        </p:grpSpPr>
        <p:sp>
          <p:nvSpPr>
            <p:cNvPr id="10940" name="Google Shape;10940;p66"/>
            <p:cNvSpPr/>
            <p:nvPr/>
          </p:nvSpPr>
          <p:spPr>
            <a:xfrm>
              <a:off x="2704005" y="4258781"/>
              <a:ext cx="173543" cy="183554"/>
            </a:xfrm>
            <a:custGeom>
              <a:rect b="b" l="l" r="r" t="t"/>
              <a:pathLst>
                <a:path extrusionOk="0" h="5794" w="5478">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66"/>
            <p:cNvSpPr/>
            <p:nvPr/>
          </p:nvSpPr>
          <p:spPr>
            <a:xfrm>
              <a:off x="2733816" y="4278961"/>
              <a:ext cx="112052" cy="122633"/>
            </a:xfrm>
            <a:custGeom>
              <a:rect b="b" l="l" r="r" t="t"/>
              <a:pathLst>
                <a:path extrusionOk="0" h="3871" w="3537">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66"/>
            <p:cNvSpPr/>
            <p:nvPr/>
          </p:nvSpPr>
          <p:spPr>
            <a:xfrm>
              <a:off x="2759445" y="4322711"/>
              <a:ext cx="33993" cy="44542"/>
            </a:xfrm>
            <a:custGeom>
              <a:rect b="b" l="l" r="r" t="t"/>
              <a:pathLst>
                <a:path extrusionOk="0" h="1406" w="1073">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66"/>
            <p:cNvSpPr/>
            <p:nvPr/>
          </p:nvSpPr>
          <p:spPr>
            <a:xfrm>
              <a:off x="2791885" y="4321951"/>
              <a:ext cx="26073" cy="44922"/>
            </a:xfrm>
            <a:custGeom>
              <a:rect b="b" l="l" r="r" t="t"/>
              <a:pathLst>
                <a:path extrusionOk="0" h="1418" w="823">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66"/>
            <p:cNvSpPr/>
            <p:nvPr/>
          </p:nvSpPr>
          <p:spPr>
            <a:xfrm>
              <a:off x="2828095" y="4322648"/>
              <a:ext cx="218053" cy="170597"/>
            </a:xfrm>
            <a:custGeom>
              <a:rect b="b" l="l" r="r" t="t"/>
              <a:pathLst>
                <a:path extrusionOk="0" h="5385" w="6883">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66"/>
            <p:cNvSpPr/>
            <p:nvPr/>
          </p:nvSpPr>
          <p:spPr>
            <a:xfrm>
              <a:off x="2746995" y="4480034"/>
              <a:ext cx="232404" cy="141451"/>
            </a:xfrm>
            <a:custGeom>
              <a:rect b="b" l="l" r="r" t="t"/>
              <a:pathLst>
                <a:path extrusionOk="0" h="4465" w="7336">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66"/>
            <p:cNvSpPr/>
            <p:nvPr/>
          </p:nvSpPr>
          <p:spPr>
            <a:xfrm>
              <a:off x="2889206" y="4345046"/>
              <a:ext cx="46411" cy="47488"/>
            </a:xfrm>
            <a:custGeom>
              <a:rect b="b" l="l" r="r" t="t"/>
              <a:pathLst>
                <a:path extrusionOk="0" h="1499" w="1465">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7" name="Google Shape;10947;p66"/>
          <p:cNvGrpSpPr/>
          <p:nvPr/>
        </p:nvGrpSpPr>
        <p:grpSpPr>
          <a:xfrm>
            <a:off x="2157462" y="4258496"/>
            <a:ext cx="347435" cy="363370"/>
            <a:chOff x="2157462" y="4258496"/>
            <a:chExt cx="347435" cy="363370"/>
          </a:xfrm>
        </p:grpSpPr>
        <p:sp>
          <p:nvSpPr>
            <p:cNvPr id="10948" name="Google Shape;10948;p66"/>
            <p:cNvSpPr/>
            <p:nvPr/>
          </p:nvSpPr>
          <p:spPr>
            <a:xfrm>
              <a:off x="2296252" y="4258496"/>
              <a:ext cx="208644" cy="220778"/>
            </a:xfrm>
            <a:custGeom>
              <a:rect b="b" l="l" r="r" t="t"/>
              <a:pathLst>
                <a:path extrusionOk="0" h="6969" w="6586">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66"/>
            <p:cNvSpPr/>
            <p:nvPr/>
          </p:nvSpPr>
          <p:spPr>
            <a:xfrm>
              <a:off x="2157462" y="4323313"/>
              <a:ext cx="300643" cy="298552"/>
            </a:xfrm>
            <a:custGeom>
              <a:rect b="b" l="l" r="r" t="t"/>
              <a:pathLst>
                <a:path extrusionOk="0" h="9424" w="949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66"/>
            <p:cNvSpPr/>
            <p:nvPr/>
          </p:nvSpPr>
          <p:spPr>
            <a:xfrm>
              <a:off x="2339653" y="4297463"/>
              <a:ext cx="123362" cy="123742"/>
            </a:xfrm>
            <a:custGeom>
              <a:rect b="b" l="l" r="r" t="t"/>
              <a:pathLst>
                <a:path extrusionOk="0" h="3906" w="3894">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1" name="Google Shape;10951;p66"/>
          <p:cNvGrpSpPr/>
          <p:nvPr/>
        </p:nvGrpSpPr>
        <p:grpSpPr>
          <a:xfrm>
            <a:off x="4010963" y="3763781"/>
            <a:ext cx="343665" cy="363211"/>
            <a:chOff x="4010963" y="3763781"/>
            <a:chExt cx="343665" cy="363211"/>
          </a:xfrm>
        </p:grpSpPr>
        <p:sp>
          <p:nvSpPr>
            <p:cNvPr id="10952" name="Google Shape;10952;p66"/>
            <p:cNvSpPr/>
            <p:nvPr/>
          </p:nvSpPr>
          <p:spPr>
            <a:xfrm>
              <a:off x="4152415" y="3763781"/>
              <a:ext cx="202213" cy="221760"/>
            </a:xfrm>
            <a:custGeom>
              <a:rect b="b" l="l" r="r" t="t"/>
              <a:pathLst>
                <a:path extrusionOk="0" h="7000" w="6383">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66"/>
            <p:cNvSpPr/>
            <p:nvPr/>
          </p:nvSpPr>
          <p:spPr>
            <a:xfrm>
              <a:off x="4010963" y="3828662"/>
              <a:ext cx="299154" cy="298331"/>
            </a:xfrm>
            <a:custGeom>
              <a:rect b="b" l="l" r="r" t="t"/>
              <a:pathLst>
                <a:path extrusionOk="0" h="9417" w="9443">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66"/>
            <p:cNvSpPr/>
            <p:nvPr/>
          </p:nvSpPr>
          <p:spPr>
            <a:xfrm>
              <a:off x="4187104" y="3787731"/>
              <a:ext cx="133943" cy="146520"/>
            </a:xfrm>
            <a:custGeom>
              <a:rect b="b" l="l" r="r" t="t"/>
              <a:pathLst>
                <a:path extrusionOk="0" h="4625" w="4228">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66"/>
            <p:cNvSpPr/>
            <p:nvPr/>
          </p:nvSpPr>
          <p:spPr>
            <a:xfrm>
              <a:off x="4220685" y="3840669"/>
              <a:ext cx="39632" cy="52462"/>
            </a:xfrm>
            <a:custGeom>
              <a:rect b="b" l="l" r="r" t="t"/>
              <a:pathLst>
                <a:path extrusionOk="0" h="1656" w="1251">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66"/>
            <p:cNvSpPr/>
            <p:nvPr/>
          </p:nvSpPr>
          <p:spPr>
            <a:xfrm>
              <a:off x="4259905" y="3840669"/>
              <a:ext cx="29082" cy="52082"/>
            </a:xfrm>
            <a:custGeom>
              <a:rect b="b" l="l" r="r" t="t"/>
              <a:pathLst>
                <a:path extrusionOk="0" h="1644" w="918">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7" name="Google Shape;10957;p66"/>
          <p:cNvGrpSpPr/>
          <p:nvPr/>
        </p:nvGrpSpPr>
        <p:grpSpPr>
          <a:xfrm>
            <a:off x="2214042" y="3810509"/>
            <a:ext cx="368153" cy="311193"/>
            <a:chOff x="2214042" y="3810509"/>
            <a:chExt cx="368153" cy="311193"/>
          </a:xfrm>
        </p:grpSpPr>
        <p:sp>
          <p:nvSpPr>
            <p:cNvPr id="10958" name="Google Shape;10958;p66"/>
            <p:cNvSpPr/>
            <p:nvPr/>
          </p:nvSpPr>
          <p:spPr>
            <a:xfrm>
              <a:off x="2214042" y="3810509"/>
              <a:ext cx="368153" cy="311193"/>
            </a:xfrm>
            <a:custGeom>
              <a:rect b="b" l="l" r="r" t="t"/>
              <a:pathLst>
                <a:path extrusionOk="0" h="9823" w="11621">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66"/>
            <p:cNvSpPr/>
            <p:nvPr/>
          </p:nvSpPr>
          <p:spPr>
            <a:xfrm>
              <a:off x="2451674" y="3927060"/>
              <a:ext cx="70932" cy="32092"/>
            </a:xfrm>
            <a:custGeom>
              <a:rect b="b" l="l" r="r" t="t"/>
              <a:pathLst>
                <a:path extrusionOk="0" h="1013" w="2239">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0" name="Google Shape;10960;p66"/>
          <p:cNvGrpSpPr/>
          <p:nvPr/>
        </p:nvGrpSpPr>
        <p:grpSpPr>
          <a:xfrm>
            <a:off x="1768938" y="3782219"/>
            <a:ext cx="367805" cy="367773"/>
            <a:chOff x="1768938" y="3782219"/>
            <a:chExt cx="367805" cy="367773"/>
          </a:xfrm>
        </p:grpSpPr>
        <p:sp>
          <p:nvSpPr>
            <p:cNvPr id="10961" name="Google Shape;10961;p66"/>
            <p:cNvSpPr/>
            <p:nvPr/>
          </p:nvSpPr>
          <p:spPr>
            <a:xfrm>
              <a:off x="1884380" y="3782219"/>
              <a:ext cx="252363" cy="198412"/>
            </a:xfrm>
            <a:custGeom>
              <a:rect b="b" l="l" r="r" t="t"/>
              <a:pathLst>
                <a:path extrusionOk="0" h="6263" w="7966">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66"/>
            <p:cNvSpPr/>
            <p:nvPr/>
          </p:nvSpPr>
          <p:spPr>
            <a:xfrm>
              <a:off x="2034480" y="3821914"/>
              <a:ext cx="31743" cy="31236"/>
            </a:xfrm>
            <a:custGeom>
              <a:rect b="b" l="l" r="r" t="t"/>
              <a:pathLst>
                <a:path extrusionOk="0" h="986" w="1002">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66"/>
            <p:cNvSpPr/>
            <p:nvPr/>
          </p:nvSpPr>
          <p:spPr>
            <a:xfrm>
              <a:off x="2065431" y="3852359"/>
              <a:ext cx="31712" cy="31332"/>
            </a:xfrm>
            <a:custGeom>
              <a:rect b="b" l="l" r="r" t="t"/>
              <a:pathLst>
                <a:path extrusionOk="0" h="989" w="1001">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66"/>
            <p:cNvSpPr/>
            <p:nvPr/>
          </p:nvSpPr>
          <p:spPr>
            <a:xfrm>
              <a:off x="1768938" y="3922625"/>
              <a:ext cx="281413" cy="227367"/>
            </a:xfrm>
            <a:custGeom>
              <a:rect b="b" l="l" r="r" t="t"/>
              <a:pathLst>
                <a:path extrusionOk="0" h="7177" w="8883">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66"/>
            <p:cNvSpPr/>
            <p:nvPr/>
          </p:nvSpPr>
          <p:spPr>
            <a:xfrm>
              <a:off x="1847790" y="3937704"/>
              <a:ext cx="143352" cy="127417"/>
            </a:xfrm>
            <a:custGeom>
              <a:rect b="b" l="l" r="r" t="t"/>
              <a:pathLst>
                <a:path extrusionOk="0" h="4022" w="4525">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6" name="Google Shape;10966;p66"/>
          <p:cNvGrpSpPr/>
          <p:nvPr/>
        </p:nvGrpSpPr>
        <p:grpSpPr>
          <a:xfrm>
            <a:off x="2681385" y="3798439"/>
            <a:ext cx="325544" cy="327413"/>
            <a:chOff x="2681385" y="3798439"/>
            <a:chExt cx="325544" cy="327413"/>
          </a:xfrm>
        </p:grpSpPr>
        <p:sp>
          <p:nvSpPr>
            <p:cNvPr id="10967" name="Google Shape;10967;p66"/>
            <p:cNvSpPr/>
            <p:nvPr/>
          </p:nvSpPr>
          <p:spPr>
            <a:xfrm>
              <a:off x="2713826" y="3830975"/>
              <a:ext cx="58101" cy="56866"/>
            </a:xfrm>
            <a:custGeom>
              <a:rect b="b" l="l" r="r" t="t"/>
              <a:pathLst>
                <a:path extrusionOk="0" h="1795" w="1834">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66"/>
            <p:cNvSpPr/>
            <p:nvPr/>
          </p:nvSpPr>
          <p:spPr>
            <a:xfrm>
              <a:off x="2683255" y="3880110"/>
              <a:ext cx="75462" cy="28100"/>
            </a:xfrm>
            <a:custGeom>
              <a:rect b="b" l="l" r="r" t="t"/>
              <a:pathLst>
                <a:path extrusionOk="0" h="887" w="2382">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66"/>
            <p:cNvSpPr/>
            <p:nvPr/>
          </p:nvSpPr>
          <p:spPr>
            <a:xfrm>
              <a:off x="2681385" y="3918918"/>
              <a:ext cx="75082" cy="29272"/>
            </a:xfrm>
            <a:custGeom>
              <a:rect b="b" l="l" r="r" t="t"/>
              <a:pathLst>
                <a:path extrusionOk="0" h="924" w="237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66"/>
            <p:cNvSpPr/>
            <p:nvPr/>
          </p:nvSpPr>
          <p:spPr>
            <a:xfrm>
              <a:off x="2762835" y="3800340"/>
              <a:ext cx="29462" cy="74321"/>
            </a:xfrm>
            <a:custGeom>
              <a:rect b="b" l="l" r="r" t="t"/>
              <a:pathLst>
                <a:path extrusionOk="0" h="2346" w="93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66"/>
            <p:cNvSpPr/>
            <p:nvPr/>
          </p:nvSpPr>
          <p:spPr>
            <a:xfrm>
              <a:off x="2801326" y="3798439"/>
              <a:ext cx="30951" cy="73941"/>
            </a:xfrm>
            <a:custGeom>
              <a:rect b="b" l="l" r="r" t="t"/>
              <a:pathLst>
                <a:path extrusionOk="0" h="2334" w="977">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66"/>
            <p:cNvSpPr/>
            <p:nvPr/>
          </p:nvSpPr>
          <p:spPr>
            <a:xfrm>
              <a:off x="2851095" y="3944262"/>
              <a:ext cx="124534" cy="127670"/>
            </a:xfrm>
            <a:custGeom>
              <a:rect b="b" l="l" r="r" t="t"/>
              <a:pathLst>
                <a:path extrusionOk="0" h="4030" w="3931">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66"/>
            <p:cNvSpPr/>
            <p:nvPr/>
          </p:nvSpPr>
          <p:spPr>
            <a:xfrm>
              <a:off x="2750416" y="3870163"/>
              <a:ext cx="256513" cy="255689"/>
            </a:xfrm>
            <a:custGeom>
              <a:rect b="b" l="l" r="r" t="t"/>
              <a:pathLst>
                <a:path extrusionOk="0" h="8071" w="8097">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4" name="Google Shape;10974;p66"/>
          <p:cNvGrpSpPr/>
          <p:nvPr/>
        </p:nvGrpSpPr>
        <p:grpSpPr>
          <a:xfrm>
            <a:off x="6243928" y="4263502"/>
            <a:ext cx="274254" cy="350824"/>
            <a:chOff x="6243928" y="4263502"/>
            <a:chExt cx="274254" cy="350824"/>
          </a:xfrm>
        </p:grpSpPr>
        <p:sp>
          <p:nvSpPr>
            <p:cNvPr id="10975" name="Google Shape;10975;p66"/>
            <p:cNvSpPr/>
            <p:nvPr/>
          </p:nvSpPr>
          <p:spPr>
            <a:xfrm>
              <a:off x="6342390" y="4373653"/>
              <a:ext cx="10581" cy="15872"/>
            </a:xfrm>
            <a:custGeom>
              <a:rect b="b" l="l" r="r" t="t"/>
              <a:pathLst>
                <a:path extrusionOk="0" h="501" w="334">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66"/>
            <p:cNvSpPr/>
            <p:nvPr/>
          </p:nvSpPr>
          <p:spPr>
            <a:xfrm>
              <a:off x="6407999" y="4373653"/>
              <a:ext cx="10233" cy="15872"/>
            </a:xfrm>
            <a:custGeom>
              <a:rect b="b" l="l" r="r" t="t"/>
              <a:pathLst>
                <a:path extrusionOk="0" h="501" w="323">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66"/>
            <p:cNvSpPr/>
            <p:nvPr/>
          </p:nvSpPr>
          <p:spPr>
            <a:xfrm>
              <a:off x="6336719" y="4357053"/>
              <a:ext cx="21162" cy="10201"/>
            </a:xfrm>
            <a:custGeom>
              <a:rect b="b" l="l" r="r" t="t"/>
              <a:pathLst>
                <a:path extrusionOk="0" h="322" w="668">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66"/>
            <p:cNvSpPr/>
            <p:nvPr/>
          </p:nvSpPr>
          <p:spPr>
            <a:xfrm>
              <a:off x="6402740" y="4357053"/>
              <a:ext cx="21131" cy="10201"/>
            </a:xfrm>
            <a:custGeom>
              <a:rect b="b" l="l" r="r" t="t"/>
              <a:pathLst>
                <a:path extrusionOk="0" h="322" w="667">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66"/>
            <p:cNvSpPr/>
            <p:nvPr/>
          </p:nvSpPr>
          <p:spPr>
            <a:xfrm>
              <a:off x="6243928" y="4263502"/>
              <a:ext cx="274254" cy="350824"/>
            </a:xfrm>
            <a:custGeom>
              <a:rect b="b" l="l" r="r" t="t"/>
              <a:pathLst>
                <a:path extrusionOk="0" h="11074" w="8657">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66"/>
            <p:cNvSpPr/>
            <p:nvPr/>
          </p:nvSpPr>
          <p:spPr>
            <a:xfrm>
              <a:off x="6375559" y="4549033"/>
              <a:ext cx="10233" cy="10201"/>
            </a:xfrm>
            <a:custGeom>
              <a:rect b="b" l="l" r="r" t="t"/>
              <a:pathLst>
                <a:path extrusionOk="0" h="322" w="323">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66"/>
            <p:cNvSpPr/>
            <p:nvPr/>
          </p:nvSpPr>
          <p:spPr>
            <a:xfrm>
              <a:off x="6375559" y="4587493"/>
              <a:ext cx="10233" cy="10613"/>
            </a:xfrm>
            <a:custGeom>
              <a:rect b="b" l="l" r="r" t="t"/>
              <a:pathLst>
                <a:path extrusionOk="0" h="335" w="323">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66"/>
            <p:cNvSpPr/>
            <p:nvPr/>
          </p:nvSpPr>
          <p:spPr>
            <a:xfrm>
              <a:off x="6342009" y="4406442"/>
              <a:ext cx="76222" cy="32472"/>
            </a:xfrm>
            <a:custGeom>
              <a:rect b="b" l="l" r="r" t="t"/>
              <a:pathLst>
                <a:path extrusionOk="0" h="1025" w="2406">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3" name="Google Shape;10983;p66"/>
          <p:cNvGrpSpPr/>
          <p:nvPr/>
        </p:nvGrpSpPr>
        <p:grpSpPr>
          <a:xfrm>
            <a:off x="3560600" y="3763338"/>
            <a:ext cx="352345" cy="363655"/>
            <a:chOff x="3560600" y="3763338"/>
            <a:chExt cx="352345" cy="363655"/>
          </a:xfrm>
        </p:grpSpPr>
        <p:sp>
          <p:nvSpPr>
            <p:cNvPr id="10984" name="Google Shape;10984;p66"/>
            <p:cNvSpPr/>
            <p:nvPr/>
          </p:nvSpPr>
          <p:spPr>
            <a:xfrm>
              <a:off x="3665841" y="3763338"/>
              <a:ext cx="143352" cy="173543"/>
            </a:xfrm>
            <a:custGeom>
              <a:rect b="b" l="l" r="r" t="t"/>
              <a:pathLst>
                <a:path extrusionOk="0" h="5478" w="4525">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66"/>
            <p:cNvSpPr/>
            <p:nvPr/>
          </p:nvSpPr>
          <p:spPr>
            <a:xfrm>
              <a:off x="3696761" y="3794099"/>
              <a:ext cx="82653" cy="78661"/>
            </a:xfrm>
            <a:custGeom>
              <a:rect b="b" l="l" r="r" t="t"/>
              <a:pathLst>
                <a:path extrusionOk="0" h="2483" w="2609">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66"/>
            <p:cNvSpPr/>
            <p:nvPr/>
          </p:nvSpPr>
          <p:spPr>
            <a:xfrm>
              <a:off x="3560600" y="3916574"/>
              <a:ext cx="352345" cy="210419"/>
            </a:xfrm>
            <a:custGeom>
              <a:rect b="b" l="l" r="r" t="t"/>
              <a:pathLst>
                <a:path extrusionOk="0" h="6642" w="11122">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7" name="Google Shape;10987;p66"/>
          <p:cNvGrpSpPr/>
          <p:nvPr/>
        </p:nvGrpSpPr>
        <p:grpSpPr>
          <a:xfrm>
            <a:off x="5790556" y="4261252"/>
            <a:ext cx="279513" cy="356083"/>
            <a:chOff x="5790556" y="4261252"/>
            <a:chExt cx="279513" cy="356083"/>
          </a:xfrm>
        </p:grpSpPr>
        <p:sp>
          <p:nvSpPr>
            <p:cNvPr id="10988" name="Google Shape;10988;p66"/>
            <p:cNvSpPr/>
            <p:nvPr/>
          </p:nvSpPr>
          <p:spPr>
            <a:xfrm>
              <a:off x="5892027" y="4400423"/>
              <a:ext cx="10581" cy="15872"/>
            </a:xfrm>
            <a:custGeom>
              <a:rect b="b" l="l" r="r" t="t"/>
              <a:pathLst>
                <a:path extrusionOk="0" h="501" w="334">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66"/>
            <p:cNvSpPr/>
            <p:nvPr/>
          </p:nvSpPr>
          <p:spPr>
            <a:xfrm>
              <a:off x="5959157" y="4400423"/>
              <a:ext cx="10201" cy="15872"/>
            </a:xfrm>
            <a:custGeom>
              <a:rect b="b" l="l" r="r" t="t"/>
              <a:pathLst>
                <a:path extrusionOk="0" h="501" w="322">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66"/>
            <p:cNvSpPr/>
            <p:nvPr/>
          </p:nvSpPr>
          <p:spPr>
            <a:xfrm>
              <a:off x="5907867" y="4450667"/>
              <a:ext cx="45651" cy="16157"/>
            </a:xfrm>
            <a:custGeom>
              <a:rect b="b" l="l" r="r" t="t"/>
              <a:pathLst>
                <a:path extrusionOk="0" h="510" w="1441">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66"/>
            <p:cNvSpPr/>
            <p:nvPr/>
          </p:nvSpPr>
          <p:spPr>
            <a:xfrm>
              <a:off x="5790556" y="4261252"/>
              <a:ext cx="279513" cy="356083"/>
            </a:xfrm>
            <a:custGeom>
              <a:rect b="b" l="l" r="r" t="t"/>
              <a:pathLst>
                <a:path extrusionOk="0" h="11240" w="8823">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66"/>
            <p:cNvSpPr/>
            <p:nvPr/>
          </p:nvSpPr>
          <p:spPr>
            <a:xfrm>
              <a:off x="5875807" y="4562244"/>
              <a:ext cx="10201" cy="55092"/>
            </a:xfrm>
            <a:custGeom>
              <a:rect b="b" l="l" r="r" t="t"/>
              <a:pathLst>
                <a:path extrusionOk="0" h="1739" w="322">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66"/>
            <p:cNvSpPr/>
            <p:nvPr/>
          </p:nvSpPr>
          <p:spPr>
            <a:xfrm>
              <a:off x="5925576" y="4567883"/>
              <a:ext cx="10613" cy="10233"/>
            </a:xfrm>
            <a:custGeom>
              <a:rect b="b" l="l" r="r" t="t"/>
              <a:pathLst>
                <a:path extrusionOk="0" h="323" w="335">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66"/>
            <p:cNvSpPr/>
            <p:nvPr/>
          </p:nvSpPr>
          <p:spPr>
            <a:xfrm>
              <a:off x="5925576" y="4600703"/>
              <a:ext cx="10613" cy="10613"/>
            </a:xfrm>
            <a:custGeom>
              <a:rect b="b" l="l" r="r" t="t"/>
              <a:pathLst>
                <a:path extrusionOk="0" h="335" w="335">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5" name="Google Shape;10995;p66"/>
          <p:cNvGrpSpPr/>
          <p:nvPr/>
        </p:nvGrpSpPr>
        <p:grpSpPr>
          <a:xfrm>
            <a:off x="5341333" y="4261252"/>
            <a:ext cx="278752" cy="356463"/>
            <a:chOff x="5341333" y="4261252"/>
            <a:chExt cx="278752" cy="356463"/>
          </a:xfrm>
        </p:grpSpPr>
        <p:sp>
          <p:nvSpPr>
            <p:cNvPr id="10996" name="Google Shape;10996;p66"/>
            <p:cNvSpPr/>
            <p:nvPr/>
          </p:nvSpPr>
          <p:spPr>
            <a:xfrm>
              <a:off x="5442773" y="4383442"/>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66"/>
            <p:cNvSpPr/>
            <p:nvPr/>
          </p:nvSpPr>
          <p:spPr>
            <a:xfrm>
              <a:off x="5509174" y="4383442"/>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66"/>
            <p:cNvSpPr/>
            <p:nvPr/>
          </p:nvSpPr>
          <p:spPr>
            <a:xfrm>
              <a:off x="5458232" y="4422377"/>
              <a:ext cx="45302" cy="16157"/>
            </a:xfrm>
            <a:custGeom>
              <a:rect b="b" l="l" r="r" t="t"/>
              <a:pathLst>
                <a:path extrusionOk="0" h="510" w="143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66"/>
            <p:cNvSpPr/>
            <p:nvPr/>
          </p:nvSpPr>
          <p:spPr>
            <a:xfrm>
              <a:off x="5437134" y="4572793"/>
              <a:ext cx="10581" cy="44162"/>
            </a:xfrm>
            <a:custGeom>
              <a:rect b="b" l="l" r="r" t="t"/>
              <a:pathLst>
                <a:path extrusionOk="0" h="1394" w="334">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66"/>
            <p:cNvSpPr/>
            <p:nvPr/>
          </p:nvSpPr>
          <p:spPr>
            <a:xfrm>
              <a:off x="5341333" y="4261252"/>
              <a:ext cx="278752" cy="356463"/>
            </a:xfrm>
            <a:custGeom>
              <a:rect b="b" l="l" r="r" t="t"/>
              <a:pathLst>
                <a:path extrusionOk="0" h="11252" w="8799">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66"/>
            <p:cNvSpPr/>
            <p:nvPr/>
          </p:nvSpPr>
          <p:spPr>
            <a:xfrm>
              <a:off x="5436753" y="4366842"/>
              <a:ext cx="21511" cy="10613"/>
            </a:xfrm>
            <a:custGeom>
              <a:rect b="b" l="l" r="r" t="t"/>
              <a:pathLst>
                <a:path extrusionOk="0" h="335" w="679">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66"/>
            <p:cNvSpPr/>
            <p:nvPr/>
          </p:nvSpPr>
          <p:spPr>
            <a:xfrm>
              <a:off x="5503503" y="4366842"/>
              <a:ext cx="21923" cy="10613"/>
            </a:xfrm>
            <a:custGeom>
              <a:rect b="b" l="l" r="r" t="t"/>
              <a:pathLst>
                <a:path extrusionOk="0" h="335" w="692">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03" name="Google Shape;11003;p66"/>
          <p:cNvSpPr/>
          <p:nvPr/>
        </p:nvSpPr>
        <p:spPr>
          <a:xfrm>
            <a:off x="1322345" y="3836582"/>
            <a:ext cx="367805" cy="259871"/>
          </a:xfrm>
          <a:custGeom>
            <a:rect b="b" l="l" r="r" t="t"/>
            <a:pathLst>
              <a:path extrusionOk="0" h="8203" w="1161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04" name="Google Shape;11004;p66"/>
          <p:cNvGrpSpPr/>
          <p:nvPr/>
        </p:nvGrpSpPr>
        <p:grpSpPr>
          <a:xfrm>
            <a:off x="3103646" y="3766076"/>
            <a:ext cx="360233" cy="362451"/>
            <a:chOff x="3107608" y="3763401"/>
            <a:chExt cx="360233" cy="362451"/>
          </a:xfrm>
        </p:grpSpPr>
        <p:sp>
          <p:nvSpPr>
            <p:cNvPr id="11005" name="Google Shape;11005;p66"/>
            <p:cNvSpPr/>
            <p:nvPr/>
          </p:nvSpPr>
          <p:spPr>
            <a:xfrm>
              <a:off x="3323349" y="3763401"/>
              <a:ext cx="144492" cy="152729"/>
            </a:xfrm>
            <a:custGeom>
              <a:rect b="b" l="l" r="r" t="t"/>
              <a:pathLst>
                <a:path extrusionOk="0" h="4821" w="4561">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66"/>
            <p:cNvSpPr/>
            <p:nvPr/>
          </p:nvSpPr>
          <p:spPr>
            <a:xfrm>
              <a:off x="3107608" y="3863256"/>
              <a:ext cx="333844" cy="262596"/>
            </a:xfrm>
            <a:custGeom>
              <a:rect b="b" l="l" r="r" t="t"/>
              <a:pathLst>
                <a:path extrusionOk="0" h="8289" w="10538">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66"/>
            <p:cNvSpPr/>
            <p:nvPr/>
          </p:nvSpPr>
          <p:spPr>
            <a:xfrm>
              <a:off x="3361840" y="3799453"/>
              <a:ext cx="74701" cy="71438"/>
            </a:xfrm>
            <a:custGeom>
              <a:rect b="b" l="l" r="r" t="t"/>
              <a:pathLst>
                <a:path extrusionOk="0" h="2255" w="2358">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8" name="Google Shape;11008;p66"/>
          <p:cNvGrpSpPr/>
          <p:nvPr/>
        </p:nvGrpSpPr>
        <p:grpSpPr>
          <a:xfrm>
            <a:off x="889343" y="3801227"/>
            <a:ext cx="351585" cy="339705"/>
            <a:chOff x="889343" y="3801227"/>
            <a:chExt cx="351585" cy="339705"/>
          </a:xfrm>
        </p:grpSpPr>
        <p:sp>
          <p:nvSpPr>
            <p:cNvPr id="11009" name="Google Shape;11009;p66"/>
            <p:cNvSpPr/>
            <p:nvPr/>
          </p:nvSpPr>
          <p:spPr>
            <a:xfrm>
              <a:off x="1014954" y="4068479"/>
              <a:ext cx="35862" cy="10233"/>
            </a:xfrm>
            <a:custGeom>
              <a:rect b="b" l="l" r="r" t="t"/>
              <a:pathLst>
                <a:path extrusionOk="0" h="323" w="1132">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66"/>
            <p:cNvSpPr/>
            <p:nvPr/>
          </p:nvSpPr>
          <p:spPr>
            <a:xfrm>
              <a:off x="889343" y="3801227"/>
              <a:ext cx="351585" cy="339705"/>
            </a:xfrm>
            <a:custGeom>
              <a:rect b="b" l="l" r="r" t="t"/>
              <a:pathLst>
                <a:path extrusionOk="0" h="10723" w="11098">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66"/>
            <p:cNvSpPr/>
            <p:nvPr/>
          </p:nvSpPr>
          <p:spPr>
            <a:xfrm>
              <a:off x="1148865" y="3851598"/>
              <a:ext cx="27181" cy="51733"/>
            </a:xfrm>
            <a:custGeom>
              <a:rect b="b" l="l" r="r" t="t"/>
              <a:pathLst>
                <a:path extrusionOk="0" h="1633" w="858">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66"/>
            <p:cNvSpPr/>
            <p:nvPr/>
          </p:nvSpPr>
          <p:spPr>
            <a:xfrm>
              <a:off x="1152255" y="3836138"/>
              <a:ext cx="15111" cy="15111"/>
            </a:xfrm>
            <a:custGeom>
              <a:rect b="b" l="l" r="r" t="t"/>
              <a:pathLst>
                <a:path extrusionOk="0" h="477" w="477">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66"/>
            <p:cNvSpPr/>
            <p:nvPr/>
          </p:nvSpPr>
          <p:spPr>
            <a:xfrm>
              <a:off x="1022494" y="3867438"/>
              <a:ext cx="19642" cy="29843"/>
            </a:xfrm>
            <a:custGeom>
              <a:rect b="b" l="l" r="r" t="t"/>
              <a:pathLst>
                <a:path extrusionOk="0" h="942" w="62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4" name="Google Shape;11014;p66"/>
          <p:cNvGrpSpPr/>
          <p:nvPr/>
        </p:nvGrpSpPr>
        <p:grpSpPr>
          <a:xfrm>
            <a:off x="4896609" y="4260872"/>
            <a:ext cx="278784" cy="355323"/>
            <a:chOff x="4896609" y="4260872"/>
            <a:chExt cx="278784" cy="355323"/>
          </a:xfrm>
        </p:grpSpPr>
        <p:sp>
          <p:nvSpPr>
            <p:cNvPr id="11015" name="Google Shape;11015;p66"/>
            <p:cNvSpPr/>
            <p:nvPr/>
          </p:nvSpPr>
          <p:spPr>
            <a:xfrm>
              <a:off x="4997700" y="4378151"/>
              <a:ext cx="10201" cy="16252"/>
            </a:xfrm>
            <a:custGeom>
              <a:rect b="b" l="l" r="r" t="t"/>
              <a:pathLst>
                <a:path extrusionOk="0" h="513" w="322">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66"/>
            <p:cNvSpPr/>
            <p:nvPr/>
          </p:nvSpPr>
          <p:spPr>
            <a:xfrm>
              <a:off x="5064830" y="4378151"/>
              <a:ext cx="10233" cy="16252"/>
            </a:xfrm>
            <a:custGeom>
              <a:rect b="b" l="l" r="r" t="t"/>
              <a:pathLst>
                <a:path extrusionOk="0" h="513" w="323">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66"/>
            <p:cNvSpPr/>
            <p:nvPr/>
          </p:nvSpPr>
          <p:spPr>
            <a:xfrm>
              <a:off x="5013160" y="4417498"/>
              <a:ext cx="46063" cy="15777"/>
            </a:xfrm>
            <a:custGeom>
              <a:rect b="b" l="l" r="r" t="t"/>
              <a:pathLst>
                <a:path extrusionOk="0" h="498" w="1454">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66"/>
            <p:cNvSpPr/>
            <p:nvPr/>
          </p:nvSpPr>
          <p:spPr>
            <a:xfrm>
              <a:off x="4896609" y="4260872"/>
              <a:ext cx="278784" cy="355323"/>
            </a:xfrm>
            <a:custGeom>
              <a:rect b="b" l="l" r="r" t="t"/>
              <a:pathLst>
                <a:path extrusionOk="0" h="11216" w="880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66"/>
            <p:cNvSpPr/>
            <p:nvPr/>
          </p:nvSpPr>
          <p:spPr>
            <a:xfrm>
              <a:off x="4992030" y="4361203"/>
              <a:ext cx="21923" cy="10581"/>
            </a:xfrm>
            <a:custGeom>
              <a:rect b="b" l="l" r="r" t="t"/>
              <a:pathLst>
                <a:path extrusionOk="0" h="334" w="692">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66"/>
            <p:cNvSpPr/>
            <p:nvPr/>
          </p:nvSpPr>
          <p:spPr>
            <a:xfrm>
              <a:off x="5059191" y="4361203"/>
              <a:ext cx="21511" cy="10581"/>
            </a:xfrm>
            <a:custGeom>
              <a:rect b="b" l="l" r="r" t="t"/>
              <a:pathLst>
                <a:path extrusionOk="0" h="334" w="679">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1" name="Google Shape;11021;p66"/>
          <p:cNvGrpSpPr/>
          <p:nvPr/>
        </p:nvGrpSpPr>
        <p:grpSpPr>
          <a:xfrm>
            <a:off x="7598438" y="4266131"/>
            <a:ext cx="260283" cy="345914"/>
            <a:chOff x="7598438" y="4266131"/>
            <a:chExt cx="260283" cy="345914"/>
          </a:xfrm>
        </p:grpSpPr>
        <p:sp>
          <p:nvSpPr>
            <p:cNvPr id="11022" name="Google Shape;11022;p66"/>
            <p:cNvSpPr/>
            <p:nvPr/>
          </p:nvSpPr>
          <p:spPr>
            <a:xfrm>
              <a:off x="7598438" y="4266131"/>
              <a:ext cx="260283" cy="345914"/>
            </a:xfrm>
            <a:custGeom>
              <a:rect b="b" l="l" r="r" t="t"/>
              <a:pathLst>
                <a:path extrusionOk="0" h="10919" w="8216">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66"/>
            <p:cNvSpPr/>
            <p:nvPr/>
          </p:nvSpPr>
          <p:spPr>
            <a:xfrm>
              <a:off x="7686319" y="4368743"/>
              <a:ext cx="21131" cy="10581"/>
            </a:xfrm>
            <a:custGeom>
              <a:rect b="b" l="l" r="r" t="t"/>
              <a:pathLst>
                <a:path extrusionOk="0" h="334" w="667">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66"/>
            <p:cNvSpPr/>
            <p:nvPr/>
          </p:nvSpPr>
          <p:spPr>
            <a:xfrm>
              <a:off x="7751199" y="4368743"/>
              <a:ext cx="21131" cy="10581"/>
            </a:xfrm>
            <a:custGeom>
              <a:rect b="b" l="l" r="r" t="t"/>
              <a:pathLst>
                <a:path extrusionOk="0" h="334" w="667">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66"/>
            <p:cNvSpPr/>
            <p:nvPr/>
          </p:nvSpPr>
          <p:spPr>
            <a:xfrm>
              <a:off x="7794189" y="4558474"/>
              <a:ext cx="37731" cy="37731"/>
            </a:xfrm>
            <a:custGeom>
              <a:rect b="b" l="l" r="r" t="t"/>
              <a:pathLst>
                <a:path extrusionOk="0" h="1191" w="1191">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66"/>
            <p:cNvSpPr/>
            <p:nvPr/>
          </p:nvSpPr>
          <p:spPr>
            <a:xfrm>
              <a:off x="7691197" y="4385343"/>
              <a:ext cx="10613" cy="15492"/>
            </a:xfrm>
            <a:custGeom>
              <a:rect b="b" l="l" r="r" t="t"/>
              <a:pathLst>
                <a:path extrusionOk="0" h="489" w="335">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66"/>
            <p:cNvSpPr/>
            <p:nvPr/>
          </p:nvSpPr>
          <p:spPr>
            <a:xfrm>
              <a:off x="7756458" y="4385343"/>
              <a:ext cx="10233" cy="15492"/>
            </a:xfrm>
            <a:custGeom>
              <a:rect b="b" l="l" r="r" t="t"/>
              <a:pathLst>
                <a:path extrusionOk="0" h="489" w="323">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66"/>
            <p:cNvSpPr/>
            <p:nvPr/>
          </p:nvSpPr>
          <p:spPr>
            <a:xfrm>
              <a:off x="7699878" y="4415122"/>
              <a:ext cx="58893" cy="32092"/>
            </a:xfrm>
            <a:custGeom>
              <a:rect b="b" l="l" r="r" t="t"/>
              <a:pathLst>
                <a:path extrusionOk="0" h="1013" w="1859">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9" name="Google Shape;11029;p66"/>
          <p:cNvGrpSpPr/>
          <p:nvPr/>
        </p:nvGrpSpPr>
        <p:grpSpPr>
          <a:xfrm>
            <a:off x="1767069" y="3360146"/>
            <a:ext cx="286324" cy="348163"/>
            <a:chOff x="1767069" y="3360146"/>
            <a:chExt cx="286324" cy="348163"/>
          </a:xfrm>
        </p:grpSpPr>
        <p:sp>
          <p:nvSpPr>
            <p:cNvPr id="11030" name="Google Shape;11030;p66"/>
            <p:cNvSpPr/>
            <p:nvPr/>
          </p:nvSpPr>
          <p:spPr>
            <a:xfrm>
              <a:off x="1767069" y="3404277"/>
              <a:ext cx="228223" cy="304033"/>
            </a:xfrm>
            <a:custGeom>
              <a:rect b="b" l="l" r="r" t="t"/>
              <a:pathLst>
                <a:path extrusionOk="0" h="9597" w="7204">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66"/>
            <p:cNvSpPr/>
            <p:nvPr/>
          </p:nvSpPr>
          <p:spPr>
            <a:xfrm>
              <a:off x="1799509" y="3360146"/>
              <a:ext cx="253884" cy="276883"/>
            </a:xfrm>
            <a:custGeom>
              <a:rect b="b" l="l" r="r" t="t"/>
              <a:pathLst>
                <a:path extrusionOk="0" h="8740" w="8014">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66"/>
            <p:cNvSpPr/>
            <p:nvPr/>
          </p:nvSpPr>
          <p:spPr>
            <a:xfrm>
              <a:off x="1948120" y="3388532"/>
              <a:ext cx="78852" cy="75367"/>
            </a:xfrm>
            <a:custGeom>
              <a:rect b="b" l="l" r="r" t="t"/>
              <a:pathLst>
                <a:path extrusionOk="0" h="2379" w="2489">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66"/>
            <p:cNvSpPr/>
            <p:nvPr/>
          </p:nvSpPr>
          <p:spPr>
            <a:xfrm>
              <a:off x="1800270" y="3513636"/>
              <a:ext cx="162582" cy="10233"/>
            </a:xfrm>
            <a:custGeom>
              <a:rect b="b" l="l" r="r" t="t"/>
              <a:pathLst>
                <a:path extrusionOk="0" h="323" w="5132">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66"/>
            <p:cNvSpPr/>
            <p:nvPr/>
          </p:nvSpPr>
          <p:spPr>
            <a:xfrm>
              <a:off x="1800270" y="3536287"/>
              <a:ext cx="162582" cy="10201"/>
            </a:xfrm>
            <a:custGeom>
              <a:rect b="b" l="l" r="r" t="t"/>
              <a:pathLst>
                <a:path extrusionOk="0" h="322" w="5132">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66"/>
            <p:cNvSpPr/>
            <p:nvPr/>
          </p:nvSpPr>
          <p:spPr>
            <a:xfrm>
              <a:off x="1800270" y="3558146"/>
              <a:ext cx="162582" cy="10613"/>
            </a:xfrm>
            <a:custGeom>
              <a:rect b="b" l="l" r="r" t="t"/>
              <a:pathLst>
                <a:path extrusionOk="0" h="335" w="5132">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66"/>
            <p:cNvSpPr/>
            <p:nvPr/>
          </p:nvSpPr>
          <p:spPr>
            <a:xfrm>
              <a:off x="1800270" y="3580798"/>
              <a:ext cx="162582" cy="10581"/>
            </a:xfrm>
            <a:custGeom>
              <a:rect b="b" l="l" r="r" t="t"/>
              <a:pathLst>
                <a:path extrusionOk="0" h="334" w="5132">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7" name="Google Shape;11037;p66"/>
          <p:cNvGrpSpPr/>
          <p:nvPr/>
        </p:nvGrpSpPr>
        <p:grpSpPr>
          <a:xfrm>
            <a:off x="7149944" y="4266131"/>
            <a:ext cx="260283" cy="345914"/>
            <a:chOff x="7149944" y="4266131"/>
            <a:chExt cx="260283" cy="345914"/>
          </a:xfrm>
        </p:grpSpPr>
        <p:sp>
          <p:nvSpPr>
            <p:cNvPr id="11038" name="Google Shape;11038;p66"/>
            <p:cNvSpPr/>
            <p:nvPr/>
          </p:nvSpPr>
          <p:spPr>
            <a:xfrm>
              <a:off x="7149944" y="4266131"/>
              <a:ext cx="260283" cy="345914"/>
            </a:xfrm>
            <a:custGeom>
              <a:rect b="b" l="l" r="r" t="t"/>
              <a:pathLst>
                <a:path extrusionOk="0" h="10919" w="8216">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66"/>
            <p:cNvSpPr/>
            <p:nvPr/>
          </p:nvSpPr>
          <p:spPr>
            <a:xfrm>
              <a:off x="7257815" y="4428808"/>
              <a:ext cx="43782" cy="15396"/>
            </a:xfrm>
            <a:custGeom>
              <a:rect b="b" l="l" r="r" t="t"/>
              <a:pathLst>
                <a:path extrusionOk="0" h="486" w="1382">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66"/>
            <p:cNvSpPr/>
            <p:nvPr/>
          </p:nvSpPr>
          <p:spPr>
            <a:xfrm>
              <a:off x="7241975" y="4390602"/>
              <a:ext cx="10581" cy="15523"/>
            </a:xfrm>
            <a:custGeom>
              <a:rect b="b" l="l" r="r" t="t"/>
              <a:pathLst>
                <a:path extrusionOk="0" h="490" w="334">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66"/>
            <p:cNvSpPr/>
            <p:nvPr/>
          </p:nvSpPr>
          <p:spPr>
            <a:xfrm>
              <a:off x="7307236" y="4390602"/>
              <a:ext cx="10201" cy="15523"/>
            </a:xfrm>
            <a:custGeom>
              <a:rect b="b" l="l" r="r" t="t"/>
              <a:pathLst>
                <a:path extrusionOk="0" h="490" w="322">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66"/>
            <p:cNvSpPr/>
            <p:nvPr/>
          </p:nvSpPr>
          <p:spPr>
            <a:xfrm>
              <a:off x="7236336" y="4374382"/>
              <a:ext cx="21131" cy="10613"/>
            </a:xfrm>
            <a:custGeom>
              <a:rect b="b" l="l" r="r" t="t"/>
              <a:pathLst>
                <a:path extrusionOk="0" h="335" w="667">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66"/>
            <p:cNvSpPr/>
            <p:nvPr/>
          </p:nvSpPr>
          <p:spPr>
            <a:xfrm>
              <a:off x="7301565" y="4374382"/>
              <a:ext cx="21162" cy="10613"/>
            </a:xfrm>
            <a:custGeom>
              <a:rect b="b" l="l" r="r" t="t"/>
              <a:pathLst>
                <a:path extrusionOk="0" h="335" w="668">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4" name="Google Shape;11044;p66"/>
          <p:cNvGrpSpPr/>
          <p:nvPr/>
        </p:nvGrpSpPr>
        <p:grpSpPr>
          <a:xfrm>
            <a:off x="6695051" y="4259351"/>
            <a:ext cx="270104" cy="360233"/>
            <a:chOff x="6695051" y="4259351"/>
            <a:chExt cx="270104" cy="360233"/>
          </a:xfrm>
        </p:grpSpPr>
        <p:sp>
          <p:nvSpPr>
            <p:cNvPr id="11045" name="Google Shape;11045;p66"/>
            <p:cNvSpPr/>
            <p:nvPr/>
          </p:nvSpPr>
          <p:spPr>
            <a:xfrm>
              <a:off x="6790852" y="4383442"/>
              <a:ext cx="10233" cy="15872"/>
            </a:xfrm>
            <a:custGeom>
              <a:rect b="b" l="l" r="r" t="t"/>
              <a:pathLst>
                <a:path extrusionOk="0" h="501" w="323">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66"/>
            <p:cNvSpPr/>
            <p:nvPr/>
          </p:nvSpPr>
          <p:spPr>
            <a:xfrm>
              <a:off x="6858742" y="4383442"/>
              <a:ext cx="10233" cy="15872"/>
            </a:xfrm>
            <a:custGeom>
              <a:rect b="b" l="l" r="r" t="t"/>
              <a:pathLst>
                <a:path extrusionOk="0" h="501" w="323">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66"/>
            <p:cNvSpPr/>
            <p:nvPr/>
          </p:nvSpPr>
          <p:spPr>
            <a:xfrm>
              <a:off x="6695051" y="4259351"/>
              <a:ext cx="270104" cy="360233"/>
            </a:xfrm>
            <a:custGeom>
              <a:rect b="b" l="l" r="r" t="t"/>
              <a:pathLst>
                <a:path extrusionOk="0" h="11371" w="8526">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66"/>
            <p:cNvSpPr/>
            <p:nvPr/>
          </p:nvSpPr>
          <p:spPr>
            <a:xfrm>
              <a:off x="6799152" y="4414362"/>
              <a:ext cx="61523" cy="33232"/>
            </a:xfrm>
            <a:custGeom>
              <a:rect b="b" l="l" r="r" t="t"/>
              <a:pathLst>
                <a:path extrusionOk="0" h="1049" w="1942">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9" name="Google Shape;11049;p66"/>
          <p:cNvGrpSpPr/>
          <p:nvPr/>
        </p:nvGrpSpPr>
        <p:grpSpPr>
          <a:xfrm>
            <a:off x="8047661" y="4257451"/>
            <a:ext cx="277263" cy="362514"/>
            <a:chOff x="8047661" y="4257451"/>
            <a:chExt cx="277263" cy="362514"/>
          </a:xfrm>
        </p:grpSpPr>
        <p:sp>
          <p:nvSpPr>
            <p:cNvPr id="11050" name="Google Shape;11050;p66"/>
            <p:cNvSpPr/>
            <p:nvPr/>
          </p:nvSpPr>
          <p:spPr>
            <a:xfrm>
              <a:off x="8164211" y="4425418"/>
              <a:ext cx="44542" cy="16157"/>
            </a:xfrm>
            <a:custGeom>
              <a:rect b="b" l="l" r="r" t="t"/>
              <a:pathLst>
                <a:path extrusionOk="0" h="510" w="1406">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66"/>
            <p:cNvSpPr/>
            <p:nvPr/>
          </p:nvSpPr>
          <p:spPr>
            <a:xfrm>
              <a:off x="8141940" y="4575423"/>
              <a:ext cx="10613" cy="43813"/>
            </a:xfrm>
            <a:custGeom>
              <a:rect b="b" l="l" r="r" t="t"/>
              <a:pathLst>
                <a:path extrusionOk="0" h="1383" w="335">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66"/>
            <p:cNvSpPr/>
            <p:nvPr/>
          </p:nvSpPr>
          <p:spPr>
            <a:xfrm>
              <a:off x="8125720" y="4375522"/>
              <a:ext cx="121873" cy="42293"/>
            </a:xfrm>
            <a:custGeom>
              <a:rect b="b" l="l" r="r" t="t"/>
              <a:pathLst>
                <a:path extrusionOk="0" h="1335" w="3847">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66"/>
            <p:cNvSpPr/>
            <p:nvPr/>
          </p:nvSpPr>
          <p:spPr>
            <a:xfrm>
              <a:off x="8047661" y="4257451"/>
              <a:ext cx="277263" cy="362514"/>
            </a:xfrm>
            <a:custGeom>
              <a:rect b="b" l="l" r="r" t="t"/>
              <a:pathLst>
                <a:path extrusionOk="0" h="11443" w="8752">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4" name="Google Shape;11054;p66"/>
          <p:cNvGrpSpPr/>
          <p:nvPr/>
        </p:nvGrpSpPr>
        <p:grpSpPr>
          <a:xfrm>
            <a:off x="6248078" y="3784468"/>
            <a:ext cx="277263" cy="356115"/>
            <a:chOff x="6248078" y="3784468"/>
            <a:chExt cx="277263" cy="356115"/>
          </a:xfrm>
        </p:grpSpPr>
        <p:sp>
          <p:nvSpPr>
            <p:cNvPr id="11055" name="Google Shape;11055;p66"/>
            <p:cNvSpPr/>
            <p:nvPr/>
          </p:nvSpPr>
          <p:spPr>
            <a:xfrm>
              <a:off x="6337099" y="3874630"/>
              <a:ext cx="43402" cy="43402"/>
            </a:xfrm>
            <a:custGeom>
              <a:rect b="b" l="l" r="r" t="t"/>
              <a:pathLst>
                <a:path extrusionOk="0" h="1370" w="137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66"/>
            <p:cNvSpPr/>
            <p:nvPr/>
          </p:nvSpPr>
          <p:spPr>
            <a:xfrm>
              <a:off x="6392919" y="3874630"/>
              <a:ext cx="43402" cy="43402"/>
            </a:xfrm>
            <a:custGeom>
              <a:rect b="b" l="l" r="r" t="t"/>
              <a:pathLst>
                <a:path extrusionOk="0" h="1370" w="137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66"/>
            <p:cNvSpPr/>
            <p:nvPr/>
          </p:nvSpPr>
          <p:spPr>
            <a:xfrm>
              <a:off x="6381609" y="3913469"/>
              <a:ext cx="10201" cy="15872"/>
            </a:xfrm>
            <a:custGeom>
              <a:rect b="b" l="l" r="r" t="t"/>
              <a:pathLst>
                <a:path extrusionOk="0" h="501" w="322">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66"/>
            <p:cNvSpPr/>
            <p:nvPr/>
          </p:nvSpPr>
          <p:spPr>
            <a:xfrm>
              <a:off x="6248078" y="3784468"/>
              <a:ext cx="277263" cy="356115"/>
            </a:xfrm>
            <a:custGeom>
              <a:rect b="b" l="l" r="r" t="t"/>
              <a:pathLst>
                <a:path extrusionOk="0" h="11241" w="8752">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66"/>
            <p:cNvSpPr/>
            <p:nvPr/>
          </p:nvSpPr>
          <p:spPr>
            <a:xfrm>
              <a:off x="6381609" y="4085840"/>
              <a:ext cx="10201" cy="54743"/>
            </a:xfrm>
            <a:custGeom>
              <a:rect b="b" l="l" r="r" t="t"/>
              <a:pathLst>
                <a:path extrusionOk="0" h="1728" w="322">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0" name="Google Shape;11060;p66"/>
          <p:cNvGrpSpPr/>
          <p:nvPr/>
        </p:nvGrpSpPr>
        <p:grpSpPr>
          <a:xfrm>
            <a:off x="5800725" y="3785989"/>
            <a:ext cx="277644" cy="354594"/>
            <a:chOff x="5800725" y="3785989"/>
            <a:chExt cx="277644" cy="354594"/>
          </a:xfrm>
        </p:grpSpPr>
        <p:sp>
          <p:nvSpPr>
            <p:cNvPr id="11061" name="Google Shape;11061;p66"/>
            <p:cNvSpPr/>
            <p:nvPr/>
          </p:nvSpPr>
          <p:spPr>
            <a:xfrm>
              <a:off x="5901055" y="3896869"/>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66"/>
            <p:cNvSpPr/>
            <p:nvPr/>
          </p:nvSpPr>
          <p:spPr>
            <a:xfrm>
              <a:off x="5968217" y="3896869"/>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66"/>
            <p:cNvSpPr/>
            <p:nvPr/>
          </p:nvSpPr>
          <p:spPr>
            <a:xfrm>
              <a:off x="5916547" y="3935804"/>
              <a:ext cx="45271" cy="16157"/>
            </a:xfrm>
            <a:custGeom>
              <a:rect b="b" l="l" r="r" t="t"/>
              <a:pathLst>
                <a:path extrusionOk="0" h="510" w="1429">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66"/>
            <p:cNvSpPr/>
            <p:nvPr/>
          </p:nvSpPr>
          <p:spPr>
            <a:xfrm>
              <a:off x="5895416" y="3879888"/>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66"/>
            <p:cNvSpPr/>
            <p:nvPr/>
          </p:nvSpPr>
          <p:spPr>
            <a:xfrm>
              <a:off x="5961786" y="3879888"/>
              <a:ext cx="21923" cy="10233"/>
            </a:xfrm>
            <a:custGeom>
              <a:rect b="b" l="l" r="r" t="t"/>
              <a:pathLst>
                <a:path extrusionOk="0" h="323" w="692">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66"/>
            <p:cNvSpPr/>
            <p:nvPr/>
          </p:nvSpPr>
          <p:spPr>
            <a:xfrm>
              <a:off x="5800725" y="3785989"/>
              <a:ext cx="277644" cy="354594"/>
            </a:xfrm>
            <a:custGeom>
              <a:rect b="b" l="l" r="r" t="t"/>
              <a:pathLst>
                <a:path extrusionOk="0" h="11193" w="8764">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66"/>
            <p:cNvSpPr/>
            <p:nvPr/>
          </p:nvSpPr>
          <p:spPr>
            <a:xfrm>
              <a:off x="6012727" y="4085840"/>
              <a:ext cx="37731" cy="37763"/>
            </a:xfrm>
            <a:custGeom>
              <a:rect b="b" l="l" r="r" t="t"/>
              <a:pathLst>
                <a:path extrusionOk="0" h="1192" w="1191">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8" name="Google Shape;11068;p66"/>
          <p:cNvGrpSpPr/>
          <p:nvPr/>
        </p:nvGrpSpPr>
        <p:grpSpPr>
          <a:xfrm>
            <a:off x="2206122" y="3360748"/>
            <a:ext cx="308183" cy="347561"/>
            <a:chOff x="2206122" y="3360748"/>
            <a:chExt cx="308183" cy="347561"/>
          </a:xfrm>
        </p:grpSpPr>
        <p:sp>
          <p:nvSpPr>
            <p:cNvPr id="11069" name="Google Shape;11069;p66"/>
            <p:cNvSpPr/>
            <p:nvPr/>
          </p:nvSpPr>
          <p:spPr>
            <a:xfrm>
              <a:off x="2206122" y="3543859"/>
              <a:ext cx="199932" cy="164451"/>
            </a:xfrm>
            <a:custGeom>
              <a:rect b="b" l="l" r="r" t="t"/>
              <a:pathLst>
                <a:path extrusionOk="0" h="5191" w="6311">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66"/>
            <p:cNvSpPr/>
            <p:nvPr/>
          </p:nvSpPr>
          <p:spPr>
            <a:xfrm>
              <a:off x="2216291" y="3360748"/>
              <a:ext cx="298014" cy="312872"/>
            </a:xfrm>
            <a:custGeom>
              <a:rect b="b" l="l" r="r" t="t"/>
              <a:pathLst>
                <a:path extrusionOk="0" h="9876" w="9407">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66"/>
            <p:cNvSpPr/>
            <p:nvPr/>
          </p:nvSpPr>
          <p:spPr>
            <a:xfrm>
              <a:off x="2392812" y="3401615"/>
              <a:ext cx="83033" cy="80372"/>
            </a:xfrm>
            <a:custGeom>
              <a:rect b="b" l="l" r="r" t="t"/>
              <a:pathLst>
                <a:path extrusionOk="0" h="2537" w="2621">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66"/>
            <p:cNvSpPr/>
            <p:nvPr/>
          </p:nvSpPr>
          <p:spPr>
            <a:xfrm>
              <a:off x="2229502" y="3535147"/>
              <a:ext cx="201833" cy="94723"/>
            </a:xfrm>
            <a:custGeom>
              <a:rect b="b" l="l" r="r" t="t"/>
              <a:pathLst>
                <a:path extrusionOk="0" h="2990" w="6371">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66"/>
            <p:cNvSpPr/>
            <p:nvPr/>
          </p:nvSpPr>
          <p:spPr>
            <a:xfrm>
              <a:off x="2236281" y="3609215"/>
              <a:ext cx="81893" cy="38364"/>
            </a:xfrm>
            <a:custGeom>
              <a:rect b="b" l="l" r="r" t="t"/>
              <a:pathLst>
                <a:path extrusionOk="0" h="1211" w="2585">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4" name="Google Shape;11074;p66"/>
          <p:cNvGrpSpPr/>
          <p:nvPr/>
        </p:nvGrpSpPr>
        <p:grpSpPr>
          <a:xfrm>
            <a:off x="5353403" y="3785609"/>
            <a:ext cx="277992" cy="354974"/>
            <a:chOff x="5353403" y="3785609"/>
            <a:chExt cx="277992" cy="354974"/>
          </a:xfrm>
        </p:grpSpPr>
        <p:sp>
          <p:nvSpPr>
            <p:cNvPr id="11075" name="Google Shape;11075;p66"/>
            <p:cNvSpPr/>
            <p:nvPr/>
          </p:nvSpPr>
          <p:spPr>
            <a:xfrm>
              <a:off x="5476734" y="3952562"/>
              <a:ext cx="33232" cy="15998"/>
            </a:xfrm>
            <a:custGeom>
              <a:rect b="b" l="l" r="r" t="t"/>
              <a:pathLst>
                <a:path extrusionOk="0" h="505" w="1049">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66"/>
            <p:cNvSpPr/>
            <p:nvPr/>
          </p:nvSpPr>
          <p:spPr>
            <a:xfrm>
              <a:off x="5457124" y="3902540"/>
              <a:ext cx="10201" cy="15872"/>
            </a:xfrm>
            <a:custGeom>
              <a:rect b="b" l="l" r="r" t="t"/>
              <a:pathLst>
                <a:path extrusionOk="0" h="501" w="322">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66"/>
            <p:cNvSpPr/>
            <p:nvPr/>
          </p:nvSpPr>
          <p:spPr>
            <a:xfrm>
              <a:off x="5518234" y="3902540"/>
              <a:ext cx="10581" cy="15872"/>
            </a:xfrm>
            <a:custGeom>
              <a:rect b="b" l="l" r="r" t="t"/>
              <a:pathLst>
                <a:path extrusionOk="0" h="501" w="334">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66"/>
            <p:cNvSpPr/>
            <p:nvPr/>
          </p:nvSpPr>
          <p:spPr>
            <a:xfrm>
              <a:off x="5353403" y="3785609"/>
              <a:ext cx="277992" cy="354974"/>
            </a:xfrm>
            <a:custGeom>
              <a:rect b="b" l="l" r="r" t="t"/>
              <a:pathLst>
                <a:path extrusionOk="0" h="11205" w="8775">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66"/>
            <p:cNvSpPr/>
            <p:nvPr/>
          </p:nvSpPr>
          <p:spPr>
            <a:xfrm>
              <a:off x="5420533" y="4102440"/>
              <a:ext cx="10581" cy="10201"/>
            </a:xfrm>
            <a:custGeom>
              <a:rect b="b" l="l" r="r" t="t"/>
              <a:pathLst>
                <a:path extrusionOk="0" h="322" w="334">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66"/>
            <p:cNvSpPr/>
            <p:nvPr/>
          </p:nvSpPr>
          <p:spPr>
            <a:xfrm>
              <a:off x="5554064" y="4102440"/>
              <a:ext cx="10201" cy="10201"/>
            </a:xfrm>
            <a:custGeom>
              <a:rect b="b" l="l" r="r" t="t"/>
              <a:pathLst>
                <a:path extrusionOk="0" h="322" w="322">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1" name="Google Shape;11081;p66"/>
          <p:cNvGrpSpPr/>
          <p:nvPr/>
        </p:nvGrpSpPr>
        <p:grpSpPr>
          <a:xfrm>
            <a:off x="4896229" y="3785989"/>
            <a:ext cx="278784" cy="354594"/>
            <a:chOff x="4896229" y="3785989"/>
            <a:chExt cx="278784" cy="354594"/>
          </a:xfrm>
        </p:grpSpPr>
        <p:sp>
          <p:nvSpPr>
            <p:cNvPr id="11082" name="Google Shape;11082;p66"/>
            <p:cNvSpPr/>
            <p:nvPr/>
          </p:nvSpPr>
          <p:spPr>
            <a:xfrm>
              <a:off x="4896229" y="3785989"/>
              <a:ext cx="278784" cy="354594"/>
            </a:xfrm>
            <a:custGeom>
              <a:rect b="b" l="l" r="r" t="t"/>
              <a:pathLst>
                <a:path extrusionOk="0" h="11193" w="880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66"/>
            <p:cNvSpPr/>
            <p:nvPr/>
          </p:nvSpPr>
          <p:spPr>
            <a:xfrm>
              <a:off x="4997700" y="3932319"/>
              <a:ext cx="10201" cy="15872"/>
            </a:xfrm>
            <a:custGeom>
              <a:rect b="b" l="l" r="r" t="t"/>
              <a:pathLst>
                <a:path extrusionOk="0" h="501" w="322">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66"/>
            <p:cNvSpPr/>
            <p:nvPr/>
          </p:nvSpPr>
          <p:spPr>
            <a:xfrm>
              <a:off x="5064830" y="3932319"/>
              <a:ext cx="10233" cy="15872"/>
            </a:xfrm>
            <a:custGeom>
              <a:rect b="b" l="l" r="r" t="t"/>
              <a:pathLst>
                <a:path extrusionOk="0" h="501" w="323">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66"/>
            <p:cNvSpPr/>
            <p:nvPr/>
          </p:nvSpPr>
          <p:spPr>
            <a:xfrm>
              <a:off x="5013160" y="3970905"/>
              <a:ext cx="46063" cy="16157"/>
            </a:xfrm>
            <a:custGeom>
              <a:rect b="b" l="l" r="r" t="t"/>
              <a:pathLst>
                <a:path extrusionOk="0" h="510" w="1454">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66"/>
            <p:cNvSpPr/>
            <p:nvPr/>
          </p:nvSpPr>
          <p:spPr>
            <a:xfrm>
              <a:off x="4991649" y="3915370"/>
              <a:ext cx="28322" cy="16252"/>
            </a:xfrm>
            <a:custGeom>
              <a:rect b="b" l="l" r="r" t="t"/>
              <a:pathLst>
                <a:path extrusionOk="0" h="513" w="894">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66"/>
            <p:cNvSpPr/>
            <p:nvPr/>
          </p:nvSpPr>
          <p:spPr>
            <a:xfrm>
              <a:off x="5052760" y="3915370"/>
              <a:ext cx="28322" cy="16252"/>
            </a:xfrm>
            <a:custGeom>
              <a:rect b="b" l="l" r="r" t="t"/>
              <a:pathLst>
                <a:path extrusionOk="0" h="513" w="894">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8" name="Google Shape;11088;p66"/>
          <p:cNvGrpSpPr/>
          <p:nvPr/>
        </p:nvGrpSpPr>
        <p:grpSpPr>
          <a:xfrm>
            <a:off x="7592387" y="3787858"/>
            <a:ext cx="273874" cy="351204"/>
            <a:chOff x="7592387" y="3787858"/>
            <a:chExt cx="273874" cy="351204"/>
          </a:xfrm>
        </p:grpSpPr>
        <p:sp>
          <p:nvSpPr>
            <p:cNvPr id="11089" name="Google Shape;11089;p66"/>
            <p:cNvSpPr/>
            <p:nvPr/>
          </p:nvSpPr>
          <p:spPr>
            <a:xfrm>
              <a:off x="7592387" y="3787858"/>
              <a:ext cx="273874" cy="351204"/>
            </a:xfrm>
            <a:custGeom>
              <a:rect b="b" l="l" r="r" t="t"/>
              <a:pathLst>
                <a:path extrusionOk="0" h="11086" w="8645">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66"/>
            <p:cNvSpPr/>
            <p:nvPr/>
          </p:nvSpPr>
          <p:spPr>
            <a:xfrm>
              <a:off x="7691197" y="3930830"/>
              <a:ext cx="10613" cy="15872"/>
            </a:xfrm>
            <a:custGeom>
              <a:rect b="b" l="l" r="r" t="t"/>
              <a:pathLst>
                <a:path extrusionOk="0" h="501" w="335">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66"/>
            <p:cNvSpPr/>
            <p:nvPr/>
          </p:nvSpPr>
          <p:spPr>
            <a:xfrm>
              <a:off x="7757218" y="3930830"/>
              <a:ext cx="10581" cy="15872"/>
            </a:xfrm>
            <a:custGeom>
              <a:rect b="b" l="l" r="r" t="t"/>
              <a:pathLst>
                <a:path extrusionOk="0" h="501" w="334">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66"/>
            <p:cNvSpPr/>
            <p:nvPr/>
          </p:nvSpPr>
          <p:spPr>
            <a:xfrm>
              <a:off x="7713088" y="3974580"/>
              <a:ext cx="32472" cy="10581"/>
            </a:xfrm>
            <a:custGeom>
              <a:rect b="b" l="l" r="r" t="t"/>
              <a:pathLst>
                <a:path extrusionOk="0" h="334" w="1025">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3" name="Google Shape;11093;p66"/>
          <p:cNvGrpSpPr/>
          <p:nvPr/>
        </p:nvGrpSpPr>
        <p:grpSpPr>
          <a:xfrm>
            <a:off x="7145794" y="3787858"/>
            <a:ext cx="274254" cy="350444"/>
            <a:chOff x="7145794" y="3787858"/>
            <a:chExt cx="274254" cy="350444"/>
          </a:xfrm>
        </p:grpSpPr>
        <p:sp>
          <p:nvSpPr>
            <p:cNvPr id="11094" name="Google Shape;11094;p66"/>
            <p:cNvSpPr/>
            <p:nvPr/>
          </p:nvSpPr>
          <p:spPr>
            <a:xfrm>
              <a:off x="7247265"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66"/>
            <p:cNvSpPr/>
            <p:nvPr/>
          </p:nvSpPr>
          <p:spPr>
            <a:xfrm>
              <a:off x="7307616"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66"/>
            <p:cNvSpPr/>
            <p:nvPr/>
          </p:nvSpPr>
          <p:spPr>
            <a:xfrm>
              <a:off x="7145794" y="3787858"/>
              <a:ext cx="274254" cy="350444"/>
            </a:xfrm>
            <a:custGeom>
              <a:rect b="b" l="l" r="r" t="t"/>
              <a:pathLst>
                <a:path extrusionOk="0" h="11062" w="8657">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66"/>
            <p:cNvSpPr/>
            <p:nvPr/>
          </p:nvSpPr>
          <p:spPr>
            <a:xfrm>
              <a:off x="7260824" y="3930925"/>
              <a:ext cx="43813" cy="15396"/>
            </a:xfrm>
            <a:custGeom>
              <a:rect b="b" l="l" r="r" t="t"/>
              <a:pathLst>
                <a:path extrusionOk="0" h="486" w="1383">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66"/>
            <p:cNvSpPr/>
            <p:nvPr/>
          </p:nvSpPr>
          <p:spPr>
            <a:xfrm>
              <a:off x="7260476" y="3837532"/>
              <a:ext cx="44162" cy="21289"/>
            </a:xfrm>
            <a:custGeom>
              <a:rect b="b" l="l" r="r" t="t"/>
              <a:pathLst>
                <a:path extrusionOk="0" h="672" w="1394">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66"/>
            <p:cNvSpPr/>
            <p:nvPr/>
          </p:nvSpPr>
          <p:spPr>
            <a:xfrm>
              <a:off x="7277425" y="3821059"/>
              <a:ext cx="10233" cy="15872"/>
            </a:xfrm>
            <a:custGeom>
              <a:rect b="b" l="l" r="r" t="t"/>
              <a:pathLst>
                <a:path extrusionOk="0" h="501" w="323">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0" name="Google Shape;11100;p66"/>
          <p:cNvGrpSpPr/>
          <p:nvPr/>
        </p:nvGrpSpPr>
        <p:grpSpPr>
          <a:xfrm>
            <a:off x="8054060" y="3787098"/>
            <a:ext cx="266334" cy="353834"/>
            <a:chOff x="8054060" y="3787098"/>
            <a:chExt cx="266334" cy="353834"/>
          </a:xfrm>
        </p:grpSpPr>
        <p:sp>
          <p:nvSpPr>
            <p:cNvPr id="11101" name="Google Shape;11101;p66"/>
            <p:cNvSpPr/>
            <p:nvPr/>
          </p:nvSpPr>
          <p:spPr>
            <a:xfrm>
              <a:off x="8164972" y="3974675"/>
              <a:ext cx="43782" cy="15396"/>
            </a:xfrm>
            <a:custGeom>
              <a:rect b="b" l="l" r="r" t="t"/>
              <a:pathLst>
                <a:path extrusionOk="0" h="486" w="1382">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66"/>
            <p:cNvSpPr/>
            <p:nvPr/>
          </p:nvSpPr>
          <p:spPr>
            <a:xfrm>
              <a:off x="8148371" y="3930450"/>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66"/>
            <p:cNvSpPr/>
            <p:nvPr/>
          </p:nvSpPr>
          <p:spPr>
            <a:xfrm>
              <a:off x="8214361" y="3930450"/>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66"/>
            <p:cNvSpPr/>
            <p:nvPr/>
          </p:nvSpPr>
          <p:spPr>
            <a:xfrm>
              <a:off x="8054060" y="3787098"/>
              <a:ext cx="266334" cy="353834"/>
            </a:xfrm>
            <a:custGeom>
              <a:rect b="b" l="l" r="r" t="t"/>
              <a:pathLst>
                <a:path extrusionOk="0" h="11169" w="8407">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5" name="Google Shape;11105;p66"/>
          <p:cNvGrpSpPr/>
          <p:nvPr/>
        </p:nvGrpSpPr>
        <p:grpSpPr>
          <a:xfrm>
            <a:off x="6702211" y="3782599"/>
            <a:ext cx="270104" cy="361754"/>
            <a:chOff x="6702211" y="3782599"/>
            <a:chExt cx="270104" cy="361754"/>
          </a:xfrm>
        </p:grpSpPr>
        <p:sp>
          <p:nvSpPr>
            <p:cNvPr id="11106" name="Google Shape;11106;p66"/>
            <p:cNvSpPr/>
            <p:nvPr/>
          </p:nvSpPr>
          <p:spPr>
            <a:xfrm>
              <a:off x="6798011" y="3907070"/>
              <a:ext cx="10233" cy="16252"/>
            </a:xfrm>
            <a:custGeom>
              <a:rect b="b" l="l" r="r" t="t"/>
              <a:pathLst>
                <a:path extrusionOk="0" h="513" w="323">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66"/>
            <p:cNvSpPr/>
            <p:nvPr/>
          </p:nvSpPr>
          <p:spPr>
            <a:xfrm>
              <a:off x="6865933" y="3907070"/>
              <a:ext cx="10201" cy="16252"/>
            </a:xfrm>
            <a:custGeom>
              <a:rect b="b" l="l" r="r" t="t"/>
              <a:pathLst>
                <a:path extrusionOk="0" h="513" w="322">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66"/>
            <p:cNvSpPr/>
            <p:nvPr/>
          </p:nvSpPr>
          <p:spPr>
            <a:xfrm>
              <a:off x="6814231" y="3946765"/>
              <a:ext cx="45302" cy="16157"/>
            </a:xfrm>
            <a:custGeom>
              <a:rect b="b" l="l" r="r" t="t"/>
              <a:pathLst>
                <a:path extrusionOk="0" h="510" w="143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66"/>
            <p:cNvSpPr/>
            <p:nvPr/>
          </p:nvSpPr>
          <p:spPr>
            <a:xfrm>
              <a:off x="6702211" y="3782599"/>
              <a:ext cx="270104" cy="361754"/>
            </a:xfrm>
            <a:custGeom>
              <a:rect b="b" l="l" r="r" t="t"/>
              <a:pathLst>
                <a:path extrusionOk="0" h="11419" w="8526">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66"/>
            <p:cNvSpPr/>
            <p:nvPr/>
          </p:nvSpPr>
          <p:spPr>
            <a:xfrm>
              <a:off x="6785941" y="3884229"/>
              <a:ext cx="29082" cy="16442"/>
            </a:xfrm>
            <a:custGeom>
              <a:rect b="b" l="l" r="r" t="t"/>
              <a:pathLst>
                <a:path extrusionOk="0" h="519" w="918">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1" name="Google Shape;11111;p66"/>
          <p:cNvGrpSpPr/>
          <p:nvPr/>
        </p:nvGrpSpPr>
        <p:grpSpPr>
          <a:xfrm>
            <a:off x="3516886" y="3438727"/>
            <a:ext cx="391854" cy="269922"/>
            <a:chOff x="3516850" y="3406526"/>
            <a:chExt cx="369674" cy="254644"/>
          </a:xfrm>
        </p:grpSpPr>
        <p:sp>
          <p:nvSpPr>
            <p:cNvPr id="11112" name="Google Shape;11112;p66"/>
            <p:cNvSpPr/>
            <p:nvPr/>
          </p:nvSpPr>
          <p:spPr>
            <a:xfrm>
              <a:off x="3570421" y="3564577"/>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66"/>
            <p:cNvSpPr/>
            <p:nvPr/>
          </p:nvSpPr>
          <p:spPr>
            <a:xfrm>
              <a:off x="3516850" y="3406526"/>
              <a:ext cx="184473" cy="253503"/>
            </a:xfrm>
            <a:custGeom>
              <a:rect b="b" l="l" r="r" t="t"/>
              <a:pathLst>
                <a:path extrusionOk="0" h="8002" w="5823">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66"/>
            <p:cNvSpPr/>
            <p:nvPr/>
          </p:nvSpPr>
          <p:spPr>
            <a:xfrm>
              <a:off x="3768073" y="3480087"/>
              <a:ext cx="11341" cy="37731"/>
            </a:xfrm>
            <a:custGeom>
              <a:rect b="b" l="l" r="r" t="t"/>
              <a:pathLst>
                <a:path extrusionOk="0" h="1191" w="358">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66"/>
            <p:cNvSpPr/>
            <p:nvPr/>
          </p:nvSpPr>
          <p:spPr>
            <a:xfrm>
              <a:off x="3705061" y="3407286"/>
              <a:ext cx="181463" cy="253884"/>
            </a:xfrm>
            <a:custGeom>
              <a:rect b="b" l="l" r="r" t="t"/>
              <a:pathLst>
                <a:path extrusionOk="0" h="8014" w="5728">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6" name="Google Shape;11116;p66"/>
          <p:cNvGrpSpPr/>
          <p:nvPr/>
        </p:nvGrpSpPr>
        <p:grpSpPr>
          <a:xfrm>
            <a:off x="1310655" y="3360527"/>
            <a:ext cx="306314" cy="347403"/>
            <a:chOff x="1310655" y="3360527"/>
            <a:chExt cx="306314" cy="347403"/>
          </a:xfrm>
        </p:grpSpPr>
        <p:sp>
          <p:nvSpPr>
            <p:cNvPr id="11117" name="Google Shape;11117;p66"/>
            <p:cNvSpPr/>
            <p:nvPr/>
          </p:nvSpPr>
          <p:spPr>
            <a:xfrm>
              <a:off x="1440416" y="3531630"/>
              <a:ext cx="151652" cy="176299"/>
            </a:xfrm>
            <a:custGeom>
              <a:rect b="b" l="l" r="r" t="t"/>
              <a:pathLst>
                <a:path extrusionOk="0" h="5565" w="4787">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66"/>
            <p:cNvSpPr/>
            <p:nvPr/>
          </p:nvSpPr>
          <p:spPr>
            <a:xfrm>
              <a:off x="1486447" y="3589478"/>
              <a:ext cx="64152" cy="75842"/>
            </a:xfrm>
            <a:custGeom>
              <a:rect b="b" l="l" r="r" t="t"/>
              <a:pathLst>
                <a:path extrusionOk="0" h="2394" w="2025">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66"/>
            <p:cNvSpPr/>
            <p:nvPr/>
          </p:nvSpPr>
          <p:spPr>
            <a:xfrm>
              <a:off x="1310655" y="3360527"/>
              <a:ext cx="306314" cy="334572"/>
            </a:xfrm>
            <a:custGeom>
              <a:rect b="b" l="l" r="r" t="t"/>
              <a:pathLst>
                <a:path extrusionOk="0" h="10561" w="9669">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66"/>
            <p:cNvSpPr/>
            <p:nvPr/>
          </p:nvSpPr>
          <p:spPr>
            <a:xfrm>
              <a:off x="1474377" y="3380453"/>
              <a:ext cx="122221" cy="118895"/>
            </a:xfrm>
            <a:custGeom>
              <a:rect b="b" l="l" r="r" t="t"/>
              <a:pathLst>
                <a:path extrusionOk="0" h="3753" w="3858">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66"/>
            <p:cNvSpPr/>
            <p:nvPr/>
          </p:nvSpPr>
          <p:spPr>
            <a:xfrm>
              <a:off x="1510207" y="3632848"/>
              <a:ext cx="15492" cy="17741"/>
            </a:xfrm>
            <a:custGeom>
              <a:rect b="b" l="l" r="r" t="t"/>
              <a:pathLst>
                <a:path extrusionOk="0" h="560" w="489">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2" name="Google Shape;11122;p66"/>
          <p:cNvGrpSpPr/>
          <p:nvPr/>
        </p:nvGrpSpPr>
        <p:grpSpPr>
          <a:xfrm>
            <a:off x="3119678" y="3360146"/>
            <a:ext cx="269343" cy="348543"/>
            <a:chOff x="3119678" y="3360146"/>
            <a:chExt cx="269343" cy="348543"/>
          </a:xfrm>
        </p:grpSpPr>
        <p:sp>
          <p:nvSpPr>
            <p:cNvPr id="11123" name="Google Shape;11123;p66"/>
            <p:cNvSpPr/>
            <p:nvPr/>
          </p:nvSpPr>
          <p:spPr>
            <a:xfrm>
              <a:off x="3268289" y="3498271"/>
              <a:ext cx="43782" cy="46728"/>
            </a:xfrm>
            <a:custGeom>
              <a:rect b="b" l="l" r="r" t="t"/>
              <a:pathLst>
                <a:path extrusionOk="0" h="1475" w="1382">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66"/>
            <p:cNvSpPr/>
            <p:nvPr/>
          </p:nvSpPr>
          <p:spPr>
            <a:xfrm>
              <a:off x="3147208" y="3475176"/>
              <a:ext cx="214664" cy="233513"/>
            </a:xfrm>
            <a:custGeom>
              <a:rect b="b" l="l" r="r" t="t"/>
              <a:pathLst>
                <a:path extrusionOk="0" h="7371" w="6776">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66"/>
            <p:cNvSpPr/>
            <p:nvPr/>
          </p:nvSpPr>
          <p:spPr>
            <a:xfrm>
              <a:off x="3249408" y="3360146"/>
              <a:ext cx="10613" cy="97321"/>
            </a:xfrm>
            <a:custGeom>
              <a:rect b="b" l="l" r="r" t="t"/>
              <a:pathLst>
                <a:path extrusionOk="0" h="3072" w="335">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66"/>
            <p:cNvSpPr/>
            <p:nvPr/>
          </p:nvSpPr>
          <p:spPr>
            <a:xfrm>
              <a:off x="3175879" y="3377919"/>
              <a:ext cx="54331" cy="86740"/>
            </a:xfrm>
            <a:custGeom>
              <a:rect b="b" l="l" r="r" t="t"/>
              <a:pathLst>
                <a:path extrusionOk="0" h="2738" w="1715">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66"/>
            <p:cNvSpPr/>
            <p:nvPr/>
          </p:nvSpPr>
          <p:spPr>
            <a:xfrm>
              <a:off x="3119678" y="3429399"/>
              <a:ext cx="89401" cy="50720"/>
            </a:xfrm>
            <a:custGeom>
              <a:rect b="b" l="l" r="r" t="t"/>
              <a:pathLst>
                <a:path extrusionOk="0" h="1601" w="2822">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66"/>
            <p:cNvSpPr/>
            <p:nvPr/>
          </p:nvSpPr>
          <p:spPr>
            <a:xfrm>
              <a:off x="3279219" y="3377919"/>
              <a:ext cx="54363" cy="85980"/>
            </a:xfrm>
            <a:custGeom>
              <a:rect b="b" l="l" r="r" t="t"/>
              <a:pathLst>
                <a:path extrusionOk="0" h="2714" w="1716">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66"/>
            <p:cNvSpPr/>
            <p:nvPr/>
          </p:nvSpPr>
          <p:spPr>
            <a:xfrm>
              <a:off x="3300349" y="3429399"/>
              <a:ext cx="88672" cy="51100"/>
            </a:xfrm>
            <a:custGeom>
              <a:rect b="b" l="l" r="r" t="t"/>
              <a:pathLst>
                <a:path extrusionOk="0" h="1613" w="2799">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0" name="Google Shape;11130;p66"/>
          <p:cNvGrpSpPr/>
          <p:nvPr/>
        </p:nvGrpSpPr>
        <p:grpSpPr>
          <a:xfrm>
            <a:off x="3967213" y="3356947"/>
            <a:ext cx="368185" cy="354753"/>
            <a:chOff x="3967213" y="3356947"/>
            <a:chExt cx="368185" cy="354753"/>
          </a:xfrm>
        </p:grpSpPr>
        <p:sp>
          <p:nvSpPr>
            <p:cNvPr id="11131" name="Google Shape;11131;p66"/>
            <p:cNvSpPr/>
            <p:nvPr/>
          </p:nvSpPr>
          <p:spPr>
            <a:xfrm>
              <a:off x="4180705" y="3356947"/>
              <a:ext cx="154693" cy="164292"/>
            </a:xfrm>
            <a:custGeom>
              <a:rect b="b" l="l" r="r" t="t"/>
              <a:pathLst>
                <a:path extrusionOk="0" h="5186" w="4883">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66"/>
            <p:cNvSpPr/>
            <p:nvPr/>
          </p:nvSpPr>
          <p:spPr>
            <a:xfrm>
              <a:off x="4093585" y="3484237"/>
              <a:ext cx="21891" cy="37002"/>
            </a:xfrm>
            <a:custGeom>
              <a:rect b="b" l="l" r="r" t="t"/>
              <a:pathLst>
                <a:path extrusionOk="0" h="1168" w="691">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66"/>
            <p:cNvSpPr/>
            <p:nvPr/>
          </p:nvSpPr>
          <p:spPr>
            <a:xfrm>
              <a:off x="3967213" y="3408047"/>
              <a:ext cx="275394" cy="303653"/>
            </a:xfrm>
            <a:custGeom>
              <a:rect b="b" l="l" r="r" t="t"/>
              <a:pathLst>
                <a:path extrusionOk="0" h="9585" w="8693">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66"/>
            <p:cNvSpPr/>
            <p:nvPr/>
          </p:nvSpPr>
          <p:spPr>
            <a:xfrm>
              <a:off x="4239154" y="3387518"/>
              <a:ext cx="44922" cy="65071"/>
            </a:xfrm>
            <a:custGeom>
              <a:rect b="b" l="l" r="r" t="t"/>
              <a:pathLst>
                <a:path extrusionOk="0" h="2054" w="1418">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66"/>
            <p:cNvSpPr/>
            <p:nvPr/>
          </p:nvSpPr>
          <p:spPr>
            <a:xfrm>
              <a:off x="4250876" y="3457816"/>
              <a:ext cx="14351" cy="14383"/>
            </a:xfrm>
            <a:custGeom>
              <a:rect b="b" l="l" r="r" t="t"/>
              <a:pathLst>
                <a:path extrusionOk="0" h="454" w="453">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6" name="Google Shape;11136;p66"/>
          <p:cNvGrpSpPr/>
          <p:nvPr/>
        </p:nvGrpSpPr>
        <p:grpSpPr>
          <a:xfrm>
            <a:off x="871254" y="3360146"/>
            <a:ext cx="285183" cy="347023"/>
            <a:chOff x="871254" y="3360146"/>
            <a:chExt cx="285183" cy="347023"/>
          </a:xfrm>
        </p:grpSpPr>
        <p:sp>
          <p:nvSpPr>
            <p:cNvPr id="11137" name="Google Shape;11137;p66"/>
            <p:cNvSpPr/>
            <p:nvPr/>
          </p:nvSpPr>
          <p:spPr>
            <a:xfrm>
              <a:off x="871254" y="3360146"/>
              <a:ext cx="135052" cy="164863"/>
            </a:xfrm>
            <a:custGeom>
              <a:rect b="b" l="l" r="r" t="t"/>
              <a:pathLst>
                <a:path extrusionOk="0" h="5204" w="4263">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66"/>
            <p:cNvSpPr/>
            <p:nvPr/>
          </p:nvSpPr>
          <p:spPr>
            <a:xfrm>
              <a:off x="876132" y="3360146"/>
              <a:ext cx="280305" cy="347023"/>
            </a:xfrm>
            <a:custGeom>
              <a:rect b="b" l="l" r="r" t="t"/>
              <a:pathLst>
                <a:path extrusionOk="0" h="10954" w="8848">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66"/>
            <p:cNvSpPr/>
            <p:nvPr/>
          </p:nvSpPr>
          <p:spPr>
            <a:xfrm>
              <a:off x="950073" y="3450656"/>
              <a:ext cx="792" cy="1172"/>
            </a:xfrm>
            <a:custGeom>
              <a:rect b="b" l="l" r="r" t="t"/>
              <a:pathLst>
                <a:path extrusionOk="0" h="37" w="25">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66"/>
            <p:cNvSpPr/>
            <p:nvPr/>
          </p:nvSpPr>
          <p:spPr>
            <a:xfrm>
              <a:off x="923304" y="3434784"/>
              <a:ext cx="178042" cy="156594"/>
            </a:xfrm>
            <a:custGeom>
              <a:rect b="b" l="l" r="r" t="t"/>
              <a:pathLst>
                <a:path extrusionOk="0" h="4943" w="562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1" name="Google Shape;11141;p66"/>
          <p:cNvGrpSpPr/>
          <p:nvPr/>
        </p:nvGrpSpPr>
        <p:grpSpPr>
          <a:xfrm>
            <a:off x="2665165" y="3360146"/>
            <a:ext cx="281794" cy="349684"/>
            <a:chOff x="2665165" y="3360146"/>
            <a:chExt cx="281794" cy="349684"/>
          </a:xfrm>
        </p:grpSpPr>
        <p:sp>
          <p:nvSpPr>
            <p:cNvPr id="11142" name="Google Shape;11142;p66"/>
            <p:cNvSpPr/>
            <p:nvPr/>
          </p:nvSpPr>
          <p:spPr>
            <a:xfrm>
              <a:off x="2665165" y="3495547"/>
              <a:ext cx="136572" cy="214284"/>
            </a:xfrm>
            <a:custGeom>
              <a:rect b="b" l="l" r="r" t="t"/>
              <a:pathLst>
                <a:path extrusionOk="0" h="6764" w="4311">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66"/>
            <p:cNvSpPr/>
            <p:nvPr/>
          </p:nvSpPr>
          <p:spPr>
            <a:xfrm>
              <a:off x="2811495" y="3494786"/>
              <a:ext cx="135464" cy="212003"/>
            </a:xfrm>
            <a:custGeom>
              <a:rect b="b" l="l" r="r" t="t"/>
              <a:pathLst>
                <a:path extrusionOk="0" h="6692" w="4276">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66"/>
            <p:cNvSpPr/>
            <p:nvPr/>
          </p:nvSpPr>
          <p:spPr>
            <a:xfrm>
              <a:off x="2731915" y="3360146"/>
              <a:ext cx="149403" cy="181812"/>
            </a:xfrm>
            <a:custGeom>
              <a:rect b="b" l="l" r="r" t="t"/>
              <a:pathLst>
                <a:path extrusionOk="0" h="5739" w="4716">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66"/>
            <p:cNvSpPr/>
            <p:nvPr/>
          </p:nvSpPr>
          <p:spPr>
            <a:xfrm>
              <a:off x="2760585" y="3389545"/>
              <a:ext cx="92442" cy="91333"/>
            </a:xfrm>
            <a:custGeom>
              <a:rect b="b" l="l" r="r" t="t"/>
              <a:pathLst>
                <a:path extrusionOk="0" h="2883" w="2918">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66"/>
            <p:cNvSpPr/>
            <p:nvPr/>
          </p:nvSpPr>
          <p:spPr>
            <a:xfrm>
              <a:off x="2789636" y="3417836"/>
              <a:ext cx="33961" cy="33993"/>
            </a:xfrm>
            <a:custGeom>
              <a:rect b="b" l="l" r="r" t="t"/>
              <a:pathLst>
                <a:path extrusionOk="0" h="1073" w="1072">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7" name="Google Shape;11147;p66"/>
          <p:cNvGrpSpPr/>
          <p:nvPr/>
        </p:nvGrpSpPr>
        <p:grpSpPr>
          <a:xfrm>
            <a:off x="7156344" y="3347696"/>
            <a:ext cx="264465" cy="353074"/>
            <a:chOff x="7156344" y="3347696"/>
            <a:chExt cx="264465" cy="353074"/>
          </a:xfrm>
        </p:grpSpPr>
        <p:sp>
          <p:nvSpPr>
            <p:cNvPr id="11148" name="Google Shape;11148;p66"/>
            <p:cNvSpPr/>
            <p:nvPr/>
          </p:nvSpPr>
          <p:spPr>
            <a:xfrm>
              <a:off x="7248754" y="3468397"/>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66"/>
            <p:cNvSpPr/>
            <p:nvPr/>
          </p:nvSpPr>
          <p:spPr>
            <a:xfrm>
              <a:off x="7314775" y="3468397"/>
              <a:ext cx="10201" cy="15872"/>
            </a:xfrm>
            <a:custGeom>
              <a:rect b="b" l="l" r="r" t="t"/>
              <a:pathLst>
                <a:path extrusionOk="0" h="501" w="322">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66"/>
            <p:cNvSpPr/>
            <p:nvPr/>
          </p:nvSpPr>
          <p:spPr>
            <a:xfrm>
              <a:off x="7156344" y="3347696"/>
              <a:ext cx="264465" cy="353074"/>
            </a:xfrm>
            <a:custGeom>
              <a:rect b="b" l="l" r="r" t="t"/>
              <a:pathLst>
                <a:path extrusionOk="0" h="11145" w="8348">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66"/>
            <p:cNvSpPr/>
            <p:nvPr/>
          </p:nvSpPr>
          <p:spPr>
            <a:xfrm>
              <a:off x="7212544" y="3678023"/>
              <a:ext cx="14763" cy="21226"/>
            </a:xfrm>
            <a:custGeom>
              <a:rect b="b" l="l" r="r" t="t"/>
              <a:pathLst>
                <a:path extrusionOk="0" h="670" w="466">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66"/>
            <p:cNvSpPr/>
            <p:nvPr/>
          </p:nvSpPr>
          <p:spPr>
            <a:xfrm>
              <a:off x="7257055" y="3498936"/>
              <a:ext cx="60382" cy="32472"/>
            </a:xfrm>
            <a:custGeom>
              <a:rect b="b" l="l" r="r" t="t"/>
              <a:pathLst>
                <a:path extrusionOk="0" h="1025" w="1906">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3" name="Google Shape;11153;p66"/>
          <p:cNvGrpSpPr/>
          <p:nvPr/>
        </p:nvGrpSpPr>
        <p:grpSpPr>
          <a:xfrm>
            <a:off x="6703732" y="3346936"/>
            <a:ext cx="264813" cy="352693"/>
            <a:chOff x="6703732" y="3346936"/>
            <a:chExt cx="264813" cy="352693"/>
          </a:xfrm>
        </p:grpSpPr>
        <p:sp>
          <p:nvSpPr>
            <p:cNvPr id="11154" name="Google Shape;11154;p66"/>
            <p:cNvSpPr/>
            <p:nvPr/>
          </p:nvSpPr>
          <p:spPr>
            <a:xfrm>
              <a:off x="6797283" y="3468777"/>
              <a:ext cx="10581" cy="15872"/>
            </a:xfrm>
            <a:custGeom>
              <a:rect b="b" l="l" r="r" t="t"/>
              <a:pathLst>
                <a:path extrusionOk="0" h="501" w="334">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66"/>
            <p:cNvSpPr/>
            <p:nvPr/>
          </p:nvSpPr>
          <p:spPr>
            <a:xfrm>
              <a:off x="6863272" y="3468777"/>
              <a:ext cx="10613" cy="15872"/>
            </a:xfrm>
            <a:custGeom>
              <a:rect b="b" l="l" r="r" t="t"/>
              <a:pathLst>
                <a:path extrusionOk="0" h="501" w="335">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66"/>
            <p:cNvSpPr/>
            <p:nvPr/>
          </p:nvSpPr>
          <p:spPr>
            <a:xfrm>
              <a:off x="6814231" y="3507712"/>
              <a:ext cx="43433" cy="15777"/>
            </a:xfrm>
            <a:custGeom>
              <a:rect b="b" l="l" r="r" t="t"/>
              <a:pathLst>
                <a:path extrusionOk="0" h="498" w="1371">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66"/>
            <p:cNvSpPr/>
            <p:nvPr/>
          </p:nvSpPr>
          <p:spPr>
            <a:xfrm>
              <a:off x="6902143" y="3489876"/>
              <a:ext cx="32" cy="412"/>
            </a:xfrm>
            <a:custGeom>
              <a:rect b="b" l="l" r="r" t="t"/>
              <a:pathLst>
                <a:path extrusionOk="0" h="13" w="1">
                  <a:moveTo>
                    <a:pt x="0" y="13"/>
                  </a:moveTo>
                  <a:cubicBezTo>
                    <a:pt x="0" y="1"/>
                    <a:pt x="0" y="13"/>
                    <a:pt x="0" y="13"/>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66"/>
            <p:cNvSpPr/>
            <p:nvPr/>
          </p:nvSpPr>
          <p:spPr>
            <a:xfrm>
              <a:off x="6703732" y="3346936"/>
              <a:ext cx="264813" cy="352693"/>
            </a:xfrm>
            <a:custGeom>
              <a:rect b="b" l="l" r="r" t="t"/>
              <a:pathLst>
                <a:path extrusionOk="0" h="11133" w="8359">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9" name="Google Shape;11159;p66"/>
          <p:cNvGrpSpPr/>
          <p:nvPr/>
        </p:nvGrpSpPr>
        <p:grpSpPr>
          <a:xfrm>
            <a:off x="6252228" y="3346936"/>
            <a:ext cx="265193" cy="352693"/>
            <a:chOff x="6252228" y="3346936"/>
            <a:chExt cx="265193" cy="352693"/>
          </a:xfrm>
        </p:grpSpPr>
        <p:sp>
          <p:nvSpPr>
            <p:cNvPr id="11160" name="Google Shape;11160;p66"/>
            <p:cNvSpPr/>
            <p:nvPr/>
          </p:nvSpPr>
          <p:spPr>
            <a:xfrm>
              <a:off x="6252228" y="3346936"/>
              <a:ext cx="265193" cy="352693"/>
            </a:xfrm>
            <a:custGeom>
              <a:rect b="b" l="l" r="r" t="t"/>
              <a:pathLst>
                <a:path extrusionOk="0" h="11133" w="8371">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66"/>
            <p:cNvSpPr/>
            <p:nvPr/>
          </p:nvSpPr>
          <p:spPr>
            <a:xfrm>
              <a:off x="6363140" y="3540532"/>
              <a:ext cx="43402" cy="15396"/>
            </a:xfrm>
            <a:custGeom>
              <a:rect b="b" l="l" r="r" t="t"/>
              <a:pathLst>
                <a:path extrusionOk="0" h="486" w="137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66"/>
            <p:cNvSpPr/>
            <p:nvPr/>
          </p:nvSpPr>
          <p:spPr>
            <a:xfrm>
              <a:off x="6406890" y="3468397"/>
              <a:ext cx="21511" cy="10201"/>
            </a:xfrm>
            <a:custGeom>
              <a:rect b="b" l="l" r="r" t="t"/>
              <a:pathLst>
                <a:path extrusionOk="0" h="322" w="679">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3" name="Google Shape;11163;p66"/>
          <p:cNvGrpSpPr/>
          <p:nvPr/>
        </p:nvGrpSpPr>
        <p:grpSpPr>
          <a:xfrm>
            <a:off x="5801105" y="3347696"/>
            <a:ext cx="264813" cy="351933"/>
            <a:chOff x="5801105" y="3347696"/>
            <a:chExt cx="264813" cy="351933"/>
          </a:xfrm>
        </p:grpSpPr>
        <p:sp>
          <p:nvSpPr>
            <p:cNvPr id="11164" name="Google Shape;11164;p66"/>
            <p:cNvSpPr/>
            <p:nvPr/>
          </p:nvSpPr>
          <p:spPr>
            <a:xfrm>
              <a:off x="5911256" y="3534862"/>
              <a:ext cx="43782" cy="15396"/>
            </a:xfrm>
            <a:custGeom>
              <a:rect b="b" l="l" r="r" t="t"/>
              <a:pathLst>
                <a:path extrusionOk="0" h="486" w="1382">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66"/>
            <p:cNvSpPr/>
            <p:nvPr/>
          </p:nvSpPr>
          <p:spPr>
            <a:xfrm>
              <a:off x="5894656" y="3490256"/>
              <a:ext cx="10201" cy="16252"/>
            </a:xfrm>
            <a:custGeom>
              <a:rect b="b" l="l" r="r" t="t"/>
              <a:pathLst>
                <a:path extrusionOk="0" h="513" w="322">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66"/>
            <p:cNvSpPr/>
            <p:nvPr/>
          </p:nvSpPr>
          <p:spPr>
            <a:xfrm>
              <a:off x="5961057" y="3490256"/>
              <a:ext cx="10201" cy="16252"/>
            </a:xfrm>
            <a:custGeom>
              <a:rect b="b" l="l" r="r" t="t"/>
              <a:pathLst>
                <a:path extrusionOk="0" h="513" w="322">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66"/>
            <p:cNvSpPr/>
            <p:nvPr/>
          </p:nvSpPr>
          <p:spPr>
            <a:xfrm>
              <a:off x="5801105" y="3347696"/>
              <a:ext cx="264813" cy="351933"/>
            </a:xfrm>
            <a:custGeom>
              <a:rect b="b" l="l" r="r" t="t"/>
              <a:pathLst>
                <a:path extrusionOk="0" h="11109" w="8359">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8" name="Google Shape;11168;p66"/>
          <p:cNvGrpSpPr/>
          <p:nvPr/>
        </p:nvGrpSpPr>
        <p:grpSpPr>
          <a:xfrm>
            <a:off x="5349253" y="3346936"/>
            <a:ext cx="265922" cy="352693"/>
            <a:chOff x="5349253" y="3346936"/>
            <a:chExt cx="265922" cy="352693"/>
          </a:xfrm>
        </p:grpSpPr>
        <p:sp>
          <p:nvSpPr>
            <p:cNvPr id="11169" name="Google Shape;11169;p66"/>
            <p:cNvSpPr/>
            <p:nvPr/>
          </p:nvSpPr>
          <p:spPr>
            <a:xfrm>
              <a:off x="5460133" y="3534862"/>
              <a:ext cx="44162" cy="15396"/>
            </a:xfrm>
            <a:custGeom>
              <a:rect b="b" l="l" r="r" t="t"/>
              <a:pathLst>
                <a:path extrusionOk="0" h="486" w="1394">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66"/>
            <p:cNvSpPr/>
            <p:nvPr/>
          </p:nvSpPr>
          <p:spPr>
            <a:xfrm>
              <a:off x="5443153" y="3495927"/>
              <a:ext cx="10613" cy="16252"/>
            </a:xfrm>
            <a:custGeom>
              <a:rect b="b" l="l" r="r" t="t"/>
              <a:pathLst>
                <a:path extrusionOk="0" h="513" w="335">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66"/>
            <p:cNvSpPr/>
            <p:nvPr/>
          </p:nvSpPr>
          <p:spPr>
            <a:xfrm>
              <a:off x="5509934" y="3495927"/>
              <a:ext cx="10201" cy="16252"/>
            </a:xfrm>
            <a:custGeom>
              <a:rect b="b" l="l" r="r" t="t"/>
              <a:pathLst>
                <a:path extrusionOk="0" h="513" w="322">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66"/>
            <p:cNvSpPr/>
            <p:nvPr/>
          </p:nvSpPr>
          <p:spPr>
            <a:xfrm>
              <a:off x="5438242" y="3479707"/>
              <a:ext cx="21162" cy="10201"/>
            </a:xfrm>
            <a:custGeom>
              <a:rect b="b" l="l" r="r" t="t"/>
              <a:pathLst>
                <a:path extrusionOk="0" h="322" w="668">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66"/>
            <p:cNvSpPr/>
            <p:nvPr/>
          </p:nvSpPr>
          <p:spPr>
            <a:xfrm>
              <a:off x="5504644" y="3479707"/>
              <a:ext cx="21162" cy="10201"/>
            </a:xfrm>
            <a:custGeom>
              <a:rect b="b" l="l" r="r" t="t"/>
              <a:pathLst>
                <a:path extrusionOk="0" h="322" w="668">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66"/>
            <p:cNvSpPr/>
            <p:nvPr/>
          </p:nvSpPr>
          <p:spPr>
            <a:xfrm>
              <a:off x="5349253" y="3346936"/>
              <a:ext cx="265922" cy="352693"/>
            </a:xfrm>
            <a:custGeom>
              <a:rect b="b" l="l" r="r" t="t"/>
              <a:pathLst>
                <a:path extrusionOk="0" h="11133" w="8394">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5" name="Google Shape;11175;p66"/>
          <p:cNvGrpSpPr/>
          <p:nvPr/>
        </p:nvGrpSpPr>
        <p:grpSpPr>
          <a:xfrm>
            <a:off x="4907159" y="3346936"/>
            <a:ext cx="264845" cy="354214"/>
            <a:chOff x="4907159" y="3346936"/>
            <a:chExt cx="264845" cy="354214"/>
          </a:xfrm>
        </p:grpSpPr>
        <p:sp>
          <p:nvSpPr>
            <p:cNvPr id="11176" name="Google Shape;11176;p66"/>
            <p:cNvSpPr/>
            <p:nvPr/>
          </p:nvSpPr>
          <p:spPr>
            <a:xfrm>
              <a:off x="5015061" y="3556752"/>
              <a:ext cx="43402" cy="15777"/>
            </a:xfrm>
            <a:custGeom>
              <a:rect b="b" l="l" r="r" t="t"/>
              <a:pathLst>
                <a:path extrusionOk="0" h="498" w="137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66"/>
            <p:cNvSpPr/>
            <p:nvPr/>
          </p:nvSpPr>
          <p:spPr>
            <a:xfrm>
              <a:off x="4907159" y="3346936"/>
              <a:ext cx="264845" cy="354214"/>
            </a:xfrm>
            <a:custGeom>
              <a:rect b="b" l="l" r="r" t="t"/>
              <a:pathLst>
                <a:path extrusionOk="0" h="11181" w="836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8" name="Google Shape;11178;p66"/>
          <p:cNvGrpSpPr/>
          <p:nvPr/>
        </p:nvGrpSpPr>
        <p:grpSpPr>
          <a:xfrm>
            <a:off x="8048421" y="3334486"/>
            <a:ext cx="276503" cy="369674"/>
            <a:chOff x="8048421" y="3334486"/>
            <a:chExt cx="276503" cy="369674"/>
          </a:xfrm>
        </p:grpSpPr>
        <p:sp>
          <p:nvSpPr>
            <p:cNvPr id="11179" name="Google Shape;11179;p66"/>
            <p:cNvSpPr/>
            <p:nvPr/>
          </p:nvSpPr>
          <p:spPr>
            <a:xfrm>
              <a:off x="8146471" y="3456327"/>
              <a:ext cx="10613" cy="16252"/>
            </a:xfrm>
            <a:custGeom>
              <a:rect b="b" l="l" r="r" t="t"/>
              <a:pathLst>
                <a:path extrusionOk="0" h="513" w="335">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66"/>
            <p:cNvSpPr/>
            <p:nvPr/>
          </p:nvSpPr>
          <p:spPr>
            <a:xfrm>
              <a:off x="8215501" y="3456327"/>
              <a:ext cx="10961" cy="16252"/>
            </a:xfrm>
            <a:custGeom>
              <a:rect b="b" l="l" r="r" t="t"/>
              <a:pathLst>
                <a:path extrusionOk="0" h="513" w="346">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66"/>
            <p:cNvSpPr/>
            <p:nvPr/>
          </p:nvSpPr>
          <p:spPr>
            <a:xfrm>
              <a:off x="8048421" y="3334486"/>
              <a:ext cx="276503" cy="369674"/>
            </a:xfrm>
            <a:custGeom>
              <a:rect b="b" l="l" r="r" t="t"/>
              <a:pathLst>
                <a:path extrusionOk="0" h="11669" w="8728">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66"/>
            <p:cNvSpPr/>
            <p:nvPr/>
          </p:nvSpPr>
          <p:spPr>
            <a:xfrm>
              <a:off x="8154771" y="3491016"/>
              <a:ext cx="63392" cy="33993"/>
            </a:xfrm>
            <a:custGeom>
              <a:rect b="b" l="l" r="r" t="t"/>
              <a:pathLst>
                <a:path extrusionOk="0" h="1073" w="2001">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66"/>
            <p:cNvSpPr/>
            <p:nvPr/>
          </p:nvSpPr>
          <p:spPr>
            <a:xfrm>
              <a:off x="8139691" y="3435988"/>
              <a:ext cx="23792" cy="13939"/>
            </a:xfrm>
            <a:custGeom>
              <a:rect b="b" l="l" r="r" t="t"/>
              <a:pathLst>
                <a:path extrusionOk="0" h="440" w="751">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66"/>
            <p:cNvSpPr/>
            <p:nvPr/>
          </p:nvSpPr>
          <p:spPr>
            <a:xfrm>
              <a:off x="8209102" y="3435418"/>
              <a:ext cx="23412" cy="13401"/>
            </a:xfrm>
            <a:custGeom>
              <a:rect b="b" l="l" r="r" t="t"/>
              <a:pathLst>
                <a:path extrusionOk="0" h="423" w="739">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5" name="Google Shape;11185;p66"/>
          <p:cNvGrpSpPr/>
          <p:nvPr/>
        </p:nvGrpSpPr>
        <p:grpSpPr>
          <a:xfrm>
            <a:off x="7575787" y="3329955"/>
            <a:ext cx="295384" cy="376834"/>
            <a:chOff x="7575787" y="3329955"/>
            <a:chExt cx="295384" cy="376834"/>
          </a:xfrm>
        </p:grpSpPr>
        <p:sp>
          <p:nvSpPr>
            <p:cNvPr id="11186" name="Google Shape;11186;p66"/>
            <p:cNvSpPr/>
            <p:nvPr/>
          </p:nvSpPr>
          <p:spPr>
            <a:xfrm>
              <a:off x="7682549" y="3453666"/>
              <a:ext cx="11341" cy="17392"/>
            </a:xfrm>
            <a:custGeom>
              <a:rect b="b" l="l" r="r" t="t"/>
              <a:pathLst>
                <a:path extrusionOk="0" h="549" w="358">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66"/>
            <p:cNvSpPr/>
            <p:nvPr/>
          </p:nvSpPr>
          <p:spPr>
            <a:xfrm>
              <a:off x="7753068" y="3453666"/>
              <a:ext cx="11341" cy="17392"/>
            </a:xfrm>
            <a:custGeom>
              <a:rect b="b" l="l" r="r" t="t"/>
              <a:pathLst>
                <a:path extrusionOk="0" h="549" w="358">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66"/>
            <p:cNvSpPr/>
            <p:nvPr/>
          </p:nvSpPr>
          <p:spPr>
            <a:xfrm>
              <a:off x="7699149" y="3494691"/>
              <a:ext cx="47932" cy="17487"/>
            </a:xfrm>
            <a:custGeom>
              <a:rect b="b" l="l" r="r" t="t"/>
              <a:pathLst>
                <a:path extrusionOk="0" h="552" w="1513">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66"/>
            <p:cNvSpPr/>
            <p:nvPr/>
          </p:nvSpPr>
          <p:spPr>
            <a:xfrm>
              <a:off x="7575787" y="3329955"/>
              <a:ext cx="295384" cy="376834"/>
            </a:xfrm>
            <a:custGeom>
              <a:rect b="b" l="l" r="r" t="t"/>
              <a:pathLst>
                <a:path extrusionOk="0" h="11895" w="9324">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66"/>
            <p:cNvSpPr/>
            <p:nvPr/>
          </p:nvSpPr>
          <p:spPr>
            <a:xfrm>
              <a:off x="7676118" y="3435576"/>
              <a:ext cx="23412" cy="11341"/>
            </a:xfrm>
            <a:custGeom>
              <a:rect b="b" l="l" r="r" t="t"/>
              <a:pathLst>
                <a:path extrusionOk="0" h="358" w="739">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66"/>
            <p:cNvSpPr/>
            <p:nvPr/>
          </p:nvSpPr>
          <p:spPr>
            <a:xfrm>
              <a:off x="7747049" y="3435576"/>
              <a:ext cx="23031" cy="11341"/>
            </a:xfrm>
            <a:custGeom>
              <a:rect b="b" l="l" r="r" t="t"/>
              <a:pathLst>
                <a:path extrusionOk="0" h="358" w="727">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2" name="Google Shape;11192;p66"/>
          <p:cNvGrpSpPr/>
          <p:nvPr/>
        </p:nvGrpSpPr>
        <p:grpSpPr>
          <a:xfrm>
            <a:off x="864062" y="2884503"/>
            <a:ext cx="264084" cy="347783"/>
            <a:chOff x="864062" y="2884503"/>
            <a:chExt cx="264084" cy="347783"/>
          </a:xfrm>
        </p:grpSpPr>
        <p:sp>
          <p:nvSpPr>
            <p:cNvPr id="11193" name="Google Shape;11193;p66"/>
            <p:cNvSpPr/>
            <p:nvPr/>
          </p:nvSpPr>
          <p:spPr>
            <a:xfrm>
              <a:off x="944783" y="2884503"/>
              <a:ext cx="102263" cy="122982"/>
            </a:xfrm>
            <a:custGeom>
              <a:rect b="b" l="l" r="r" t="t"/>
              <a:pathLst>
                <a:path extrusionOk="0" h="3882" w="3228">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66"/>
            <p:cNvSpPr/>
            <p:nvPr/>
          </p:nvSpPr>
          <p:spPr>
            <a:xfrm>
              <a:off x="963664" y="2903733"/>
              <a:ext cx="65261" cy="64152"/>
            </a:xfrm>
            <a:custGeom>
              <a:rect b="b" l="l" r="r" t="t"/>
              <a:pathLst>
                <a:path extrusionOk="0" h="2025" w="206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66"/>
            <p:cNvSpPr/>
            <p:nvPr/>
          </p:nvSpPr>
          <p:spPr>
            <a:xfrm>
              <a:off x="864062" y="2987843"/>
              <a:ext cx="264084" cy="244443"/>
            </a:xfrm>
            <a:custGeom>
              <a:rect b="b" l="l" r="r" t="t"/>
              <a:pathLst>
                <a:path extrusionOk="0" h="7716" w="8336">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66"/>
            <p:cNvSpPr/>
            <p:nvPr/>
          </p:nvSpPr>
          <p:spPr>
            <a:xfrm>
              <a:off x="1022494" y="3006724"/>
              <a:ext cx="44162" cy="22271"/>
            </a:xfrm>
            <a:custGeom>
              <a:rect b="b" l="l" r="r" t="t"/>
              <a:pathLst>
                <a:path extrusionOk="0" h="703" w="1394">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66"/>
            <p:cNvSpPr/>
            <p:nvPr/>
          </p:nvSpPr>
          <p:spPr>
            <a:xfrm>
              <a:off x="1086234" y="3100244"/>
              <a:ext cx="28322" cy="37002"/>
            </a:xfrm>
            <a:custGeom>
              <a:rect b="b" l="l" r="r" t="t"/>
              <a:pathLst>
                <a:path extrusionOk="0" h="1168" w="894">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66"/>
            <p:cNvSpPr/>
            <p:nvPr/>
          </p:nvSpPr>
          <p:spPr>
            <a:xfrm>
              <a:off x="1023634" y="3077941"/>
              <a:ext cx="26041" cy="49167"/>
            </a:xfrm>
            <a:custGeom>
              <a:rect b="b" l="l" r="r" t="t"/>
              <a:pathLst>
                <a:path extrusionOk="0" h="1552" w="822">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66"/>
            <p:cNvSpPr/>
            <p:nvPr/>
          </p:nvSpPr>
          <p:spPr>
            <a:xfrm>
              <a:off x="924413" y="3006819"/>
              <a:ext cx="44162" cy="22176"/>
            </a:xfrm>
            <a:custGeom>
              <a:rect b="b" l="l" r="r" t="t"/>
              <a:pathLst>
                <a:path extrusionOk="0" h="700" w="1394">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66"/>
            <p:cNvSpPr/>
            <p:nvPr/>
          </p:nvSpPr>
          <p:spPr>
            <a:xfrm>
              <a:off x="929703" y="3158757"/>
              <a:ext cx="56232" cy="41849"/>
            </a:xfrm>
            <a:custGeom>
              <a:rect b="b" l="l" r="r" t="t"/>
              <a:pathLst>
                <a:path extrusionOk="0" h="1321" w="1775">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66"/>
            <p:cNvSpPr/>
            <p:nvPr/>
          </p:nvSpPr>
          <p:spPr>
            <a:xfrm>
              <a:off x="876512" y="3100244"/>
              <a:ext cx="28322" cy="37002"/>
            </a:xfrm>
            <a:custGeom>
              <a:rect b="b" l="l" r="r" t="t"/>
              <a:pathLst>
                <a:path extrusionOk="0" h="1168" w="894">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66"/>
            <p:cNvSpPr/>
            <p:nvPr/>
          </p:nvSpPr>
          <p:spPr>
            <a:xfrm>
              <a:off x="941393" y="3077941"/>
              <a:ext cx="26453" cy="49484"/>
            </a:xfrm>
            <a:custGeom>
              <a:rect b="b" l="l" r="r" t="t"/>
              <a:pathLst>
                <a:path extrusionOk="0" h="1562" w="835">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3" name="Google Shape;11203;p66"/>
          <p:cNvGrpSpPr/>
          <p:nvPr/>
        </p:nvGrpSpPr>
        <p:grpSpPr>
          <a:xfrm>
            <a:off x="3978523" y="2884661"/>
            <a:ext cx="348955" cy="346516"/>
            <a:chOff x="3978523" y="2884661"/>
            <a:chExt cx="348955" cy="346516"/>
          </a:xfrm>
        </p:grpSpPr>
        <p:sp>
          <p:nvSpPr>
            <p:cNvPr id="11204" name="Google Shape;11204;p66"/>
            <p:cNvSpPr/>
            <p:nvPr/>
          </p:nvSpPr>
          <p:spPr>
            <a:xfrm>
              <a:off x="4237285" y="2916658"/>
              <a:ext cx="58101" cy="56897"/>
            </a:xfrm>
            <a:custGeom>
              <a:rect b="b" l="l" r="r" t="t"/>
              <a:pathLst>
                <a:path extrusionOk="0" h="1796" w="1834">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66"/>
            <p:cNvSpPr/>
            <p:nvPr/>
          </p:nvSpPr>
          <p:spPr>
            <a:xfrm>
              <a:off x="4216535" y="2886594"/>
              <a:ext cx="29843" cy="73751"/>
            </a:xfrm>
            <a:custGeom>
              <a:rect b="b" l="l" r="r" t="t"/>
              <a:pathLst>
                <a:path extrusionOk="0" h="2328" w="942">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66"/>
            <p:cNvSpPr/>
            <p:nvPr/>
          </p:nvSpPr>
          <p:spPr>
            <a:xfrm>
              <a:off x="4176935" y="2884661"/>
              <a:ext cx="30571" cy="74163"/>
            </a:xfrm>
            <a:custGeom>
              <a:rect b="b" l="l" r="r" t="t"/>
              <a:pathLst>
                <a:path extrusionOk="0" h="2341" w="965">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66"/>
            <p:cNvSpPr/>
            <p:nvPr/>
          </p:nvSpPr>
          <p:spPr>
            <a:xfrm>
              <a:off x="4250116" y="2965762"/>
              <a:ext cx="74701" cy="28544"/>
            </a:xfrm>
            <a:custGeom>
              <a:rect b="b" l="l" r="r" t="t"/>
              <a:pathLst>
                <a:path extrusionOk="0" h="901" w="2358">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66"/>
            <p:cNvSpPr/>
            <p:nvPr/>
          </p:nvSpPr>
          <p:spPr>
            <a:xfrm>
              <a:off x="4251985" y="3004443"/>
              <a:ext cx="75493" cy="29462"/>
            </a:xfrm>
            <a:custGeom>
              <a:rect b="b" l="l" r="r" t="t"/>
              <a:pathLst>
                <a:path extrusionOk="0" h="930" w="2383">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66"/>
            <p:cNvSpPr/>
            <p:nvPr/>
          </p:nvSpPr>
          <p:spPr>
            <a:xfrm>
              <a:off x="4033615" y="2996428"/>
              <a:ext cx="73941" cy="84237"/>
            </a:xfrm>
            <a:custGeom>
              <a:rect b="b" l="l" r="r" t="t"/>
              <a:pathLst>
                <a:path extrusionOk="0" h="2659" w="2334">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66"/>
            <p:cNvSpPr/>
            <p:nvPr/>
          </p:nvSpPr>
          <p:spPr>
            <a:xfrm>
              <a:off x="3978523" y="2931738"/>
              <a:ext cx="303684" cy="299439"/>
            </a:xfrm>
            <a:custGeom>
              <a:rect b="b" l="l" r="r" t="t"/>
              <a:pathLst>
                <a:path extrusionOk="0" h="9452" w="9586">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66"/>
            <p:cNvSpPr/>
            <p:nvPr/>
          </p:nvSpPr>
          <p:spPr>
            <a:xfrm>
              <a:off x="4116204" y="3078638"/>
              <a:ext cx="73973" cy="84269"/>
            </a:xfrm>
            <a:custGeom>
              <a:rect b="b" l="l" r="r" t="t"/>
              <a:pathLst>
                <a:path extrusionOk="0" h="2660" w="2335">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2" name="Google Shape;11212;p66"/>
          <p:cNvGrpSpPr/>
          <p:nvPr/>
        </p:nvGrpSpPr>
        <p:grpSpPr>
          <a:xfrm>
            <a:off x="3527780" y="2885263"/>
            <a:ext cx="347435" cy="345534"/>
            <a:chOff x="3527780" y="2885263"/>
            <a:chExt cx="347435" cy="345534"/>
          </a:xfrm>
        </p:grpSpPr>
        <p:sp>
          <p:nvSpPr>
            <p:cNvPr id="11213" name="Google Shape;11213;p66"/>
            <p:cNvSpPr/>
            <p:nvPr/>
          </p:nvSpPr>
          <p:spPr>
            <a:xfrm>
              <a:off x="3527780" y="2885263"/>
              <a:ext cx="347435" cy="345534"/>
            </a:xfrm>
            <a:custGeom>
              <a:rect b="b" l="l" r="r" t="t"/>
              <a:pathLst>
                <a:path extrusionOk="0" h="10907" w="10967">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66"/>
            <p:cNvSpPr/>
            <p:nvPr/>
          </p:nvSpPr>
          <p:spPr>
            <a:xfrm>
              <a:off x="3599440" y="2956543"/>
              <a:ext cx="204494" cy="204843"/>
            </a:xfrm>
            <a:custGeom>
              <a:rect b="b" l="l" r="r" t="t"/>
              <a:pathLst>
                <a:path extrusionOk="0" h="6466" w="6455">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66"/>
            <p:cNvSpPr/>
            <p:nvPr/>
          </p:nvSpPr>
          <p:spPr>
            <a:xfrm>
              <a:off x="3661691" y="3018763"/>
              <a:ext cx="79992" cy="80372"/>
            </a:xfrm>
            <a:custGeom>
              <a:rect b="b" l="l" r="r" t="t"/>
              <a:pathLst>
                <a:path extrusionOk="0" h="2537" w="2525">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66"/>
            <p:cNvSpPr/>
            <p:nvPr/>
          </p:nvSpPr>
          <p:spPr>
            <a:xfrm>
              <a:off x="3625101" y="2982552"/>
              <a:ext cx="18501" cy="18533"/>
            </a:xfrm>
            <a:custGeom>
              <a:rect b="b" l="l" r="r" t="t"/>
              <a:pathLst>
                <a:path extrusionOk="0" h="585" w="584">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66"/>
            <p:cNvSpPr/>
            <p:nvPr/>
          </p:nvSpPr>
          <p:spPr>
            <a:xfrm>
              <a:off x="3651522" y="2982552"/>
              <a:ext cx="18881" cy="18533"/>
            </a:xfrm>
            <a:custGeom>
              <a:rect b="b" l="l" r="r" t="t"/>
              <a:pathLst>
                <a:path extrusionOk="0" h="585" w="596">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66"/>
            <p:cNvSpPr/>
            <p:nvPr/>
          </p:nvSpPr>
          <p:spPr>
            <a:xfrm>
              <a:off x="3679052" y="2982552"/>
              <a:ext cx="18501" cy="18533"/>
            </a:xfrm>
            <a:custGeom>
              <a:rect b="b" l="l" r="r" t="t"/>
              <a:pathLst>
                <a:path extrusionOk="0" h="585" w="584">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66"/>
            <p:cNvSpPr/>
            <p:nvPr/>
          </p:nvSpPr>
          <p:spPr>
            <a:xfrm>
              <a:off x="3705822" y="2982552"/>
              <a:ext cx="18501" cy="18533"/>
            </a:xfrm>
            <a:custGeom>
              <a:rect b="b" l="l" r="r" t="t"/>
              <a:pathLst>
                <a:path extrusionOk="0" h="585" w="584">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66"/>
            <p:cNvSpPr/>
            <p:nvPr/>
          </p:nvSpPr>
          <p:spPr>
            <a:xfrm>
              <a:off x="3732591" y="2982552"/>
              <a:ext cx="18533" cy="18533"/>
            </a:xfrm>
            <a:custGeom>
              <a:rect b="b" l="l" r="r" t="t"/>
              <a:pathLst>
                <a:path extrusionOk="0" h="585" w="585">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66"/>
            <p:cNvSpPr/>
            <p:nvPr/>
          </p:nvSpPr>
          <p:spPr>
            <a:xfrm>
              <a:off x="3759773" y="2982552"/>
              <a:ext cx="18121" cy="18533"/>
            </a:xfrm>
            <a:custGeom>
              <a:rect b="b" l="l" r="r" t="t"/>
              <a:pathLst>
                <a:path extrusionOk="0" h="585" w="572">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66"/>
            <p:cNvSpPr/>
            <p:nvPr/>
          </p:nvSpPr>
          <p:spPr>
            <a:xfrm>
              <a:off x="3625101" y="3116844"/>
              <a:ext cx="18501" cy="18501"/>
            </a:xfrm>
            <a:custGeom>
              <a:rect b="b" l="l" r="r" t="t"/>
              <a:pathLst>
                <a:path extrusionOk="0" h="584" w="584">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66"/>
            <p:cNvSpPr/>
            <p:nvPr/>
          </p:nvSpPr>
          <p:spPr>
            <a:xfrm>
              <a:off x="3651522" y="3116844"/>
              <a:ext cx="18881" cy="18501"/>
            </a:xfrm>
            <a:custGeom>
              <a:rect b="b" l="l" r="r" t="t"/>
              <a:pathLst>
                <a:path extrusionOk="0" h="584" w="596">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66"/>
            <p:cNvSpPr/>
            <p:nvPr/>
          </p:nvSpPr>
          <p:spPr>
            <a:xfrm>
              <a:off x="3679052" y="3116844"/>
              <a:ext cx="18501" cy="18501"/>
            </a:xfrm>
            <a:custGeom>
              <a:rect b="b" l="l" r="r" t="t"/>
              <a:pathLst>
                <a:path extrusionOk="0" h="584" w="584">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66"/>
            <p:cNvSpPr/>
            <p:nvPr/>
          </p:nvSpPr>
          <p:spPr>
            <a:xfrm>
              <a:off x="3705822" y="3116844"/>
              <a:ext cx="18501" cy="18501"/>
            </a:xfrm>
            <a:custGeom>
              <a:rect b="b" l="l" r="r" t="t"/>
              <a:pathLst>
                <a:path extrusionOk="0" h="584" w="584">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66"/>
            <p:cNvSpPr/>
            <p:nvPr/>
          </p:nvSpPr>
          <p:spPr>
            <a:xfrm>
              <a:off x="3732591" y="3116844"/>
              <a:ext cx="18533" cy="18501"/>
            </a:xfrm>
            <a:custGeom>
              <a:rect b="b" l="l" r="r" t="t"/>
              <a:pathLst>
                <a:path extrusionOk="0" h="584" w="585">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66"/>
            <p:cNvSpPr/>
            <p:nvPr/>
          </p:nvSpPr>
          <p:spPr>
            <a:xfrm>
              <a:off x="3759773" y="3116844"/>
              <a:ext cx="18121" cy="18501"/>
            </a:xfrm>
            <a:custGeom>
              <a:rect b="b" l="l" r="r" t="t"/>
              <a:pathLst>
                <a:path extrusionOk="0" h="584" w="572">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66"/>
            <p:cNvSpPr/>
            <p:nvPr/>
          </p:nvSpPr>
          <p:spPr>
            <a:xfrm>
              <a:off x="3625101" y="3009354"/>
              <a:ext cx="18501" cy="18501"/>
            </a:xfrm>
            <a:custGeom>
              <a:rect b="b" l="l" r="r" t="t"/>
              <a:pathLst>
                <a:path extrusionOk="0" h="584" w="584">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66"/>
            <p:cNvSpPr/>
            <p:nvPr/>
          </p:nvSpPr>
          <p:spPr>
            <a:xfrm>
              <a:off x="3625101" y="3036503"/>
              <a:ext cx="18501" cy="18153"/>
            </a:xfrm>
            <a:custGeom>
              <a:rect b="b" l="l" r="r" t="t"/>
              <a:pathLst>
                <a:path extrusionOk="0" h="573" w="584">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66"/>
            <p:cNvSpPr/>
            <p:nvPr/>
          </p:nvSpPr>
          <p:spPr>
            <a:xfrm>
              <a:off x="3625101" y="3063273"/>
              <a:ext cx="18501" cy="18533"/>
            </a:xfrm>
            <a:custGeom>
              <a:rect b="b" l="l" r="r" t="t"/>
              <a:pathLst>
                <a:path extrusionOk="0" h="585" w="584">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66"/>
            <p:cNvSpPr/>
            <p:nvPr/>
          </p:nvSpPr>
          <p:spPr>
            <a:xfrm>
              <a:off x="3625101" y="3090074"/>
              <a:ext cx="18501" cy="18501"/>
            </a:xfrm>
            <a:custGeom>
              <a:rect b="b" l="l" r="r" t="t"/>
              <a:pathLst>
                <a:path extrusionOk="0" h="584" w="584">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66"/>
            <p:cNvSpPr/>
            <p:nvPr/>
          </p:nvSpPr>
          <p:spPr>
            <a:xfrm>
              <a:off x="3759773" y="3009354"/>
              <a:ext cx="18121" cy="18501"/>
            </a:xfrm>
            <a:custGeom>
              <a:rect b="b" l="l" r="r" t="t"/>
              <a:pathLst>
                <a:path extrusionOk="0" h="584" w="572">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66"/>
            <p:cNvSpPr/>
            <p:nvPr/>
          </p:nvSpPr>
          <p:spPr>
            <a:xfrm>
              <a:off x="3759773" y="3036503"/>
              <a:ext cx="18121" cy="18153"/>
            </a:xfrm>
            <a:custGeom>
              <a:rect b="b" l="l" r="r" t="t"/>
              <a:pathLst>
                <a:path extrusionOk="0" h="573" w="572">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66"/>
            <p:cNvSpPr/>
            <p:nvPr/>
          </p:nvSpPr>
          <p:spPr>
            <a:xfrm>
              <a:off x="3759773" y="3063273"/>
              <a:ext cx="18121" cy="18533"/>
            </a:xfrm>
            <a:custGeom>
              <a:rect b="b" l="l" r="r" t="t"/>
              <a:pathLst>
                <a:path extrusionOk="0" h="585" w="572">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66"/>
            <p:cNvSpPr/>
            <p:nvPr/>
          </p:nvSpPr>
          <p:spPr>
            <a:xfrm>
              <a:off x="3759773" y="3090074"/>
              <a:ext cx="18121" cy="18501"/>
            </a:xfrm>
            <a:custGeom>
              <a:rect b="b" l="l" r="r" t="t"/>
              <a:pathLst>
                <a:path extrusionOk="0" h="584" w="572">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6" name="Google Shape;11236;p66"/>
          <p:cNvGrpSpPr/>
          <p:nvPr/>
        </p:nvGrpSpPr>
        <p:grpSpPr>
          <a:xfrm>
            <a:off x="2239671" y="2884503"/>
            <a:ext cx="218053" cy="348543"/>
            <a:chOff x="2239671" y="2884503"/>
            <a:chExt cx="218053" cy="348543"/>
          </a:xfrm>
        </p:grpSpPr>
        <p:sp>
          <p:nvSpPr>
            <p:cNvPr id="11237" name="Google Shape;11237;p66"/>
            <p:cNvSpPr/>
            <p:nvPr/>
          </p:nvSpPr>
          <p:spPr>
            <a:xfrm>
              <a:off x="2341903" y="2884503"/>
              <a:ext cx="115822" cy="268963"/>
            </a:xfrm>
            <a:custGeom>
              <a:rect b="b" l="l" r="r" t="t"/>
              <a:pathLst>
                <a:path extrusionOk="0" h="8490" w="3656">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66"/>
            <p:cNvSpPr/>
            <p:nvPr/>
          </p:nvSpPr>
          <p:spPr>
            <a:xfrm>
              <a:off x="2275881" y="3157965"/>
              <a:ext cx="168284" cy="75082"/>
            </a:xfrm>
            <a:custGeom>
              <a:rect b="b" l="l" r="r" t="t"/>
              <a:pathLst>
                <a:path extrusionOk="0" h="2370" w="5312">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66"/>
            <p:cNvSpPr/>
            <p:nvPr/>
          </p:nvSpPr>
          <p:spPr>
            <a:xfrm>
              <a:off x="2320012" y="3098755"/>
              <a:ext cx="10613" cy="54711"/>
            </a:xfrm>
            <a:custGeom>
              <a:rect b="b" l="l" r="r" t="t"/>
              <a:pathLst>
                <a:path extrusionOk="0" h="1727" w="335">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66"/>
            <p:cNvSpPr/>
            <p:nvPr/>
          </p:nvSpPr>
          <p:spPr>
            <a:xfrm>
              <a:off x="2267961" y="3116939"/>
              <a:ext cx="42293" cy="41437"/>
            </a:xfrm>
            <a:custGeom>
              <a:rect b="b" l="l" r="r" t="t"/>
              <a:pathLst>
                <a:path extrusionOk="0" h="1308" w="1335">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66"/>
            <p:cNvSpPr/>
            <p:nvPr/>
          </p:nvSpPr>
          <p:spPr>
            <a:xfrm>
              <a:off x="2239671" y="3166645"/>
              <a:ext cx="54743" cy="10201"/>
            </a:xfrm>
            <a:custGeom>
              <a:rect b="b" l="l" r="r" t="t"/>
              <a:pathLst>
                <a:path extrusionOk="0" h="322" w="1728">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2" name="Google Shape;11242;p66"/>
          <p:cNvGrpSpPr/>
          <p:nvPr/>
        </p:nvGrpSpPr>
        <p:grpSpPr>
          <a:xfrm>
            <a:off x="2691555" y="2884503"/>
            <a:ext cx="215044" cy="348924"/>
            <a:chOff x="2691555" y="2884503"/>
            <a:chExt cx="215044" cy="348924"/>
          </a:xfrm>
        </p:grpSpPr>
        <p:sp>
          <p:nvSpPr>
            <p:cNvPr id="11243" name="Google Shape;11243;p66"/>
            <p:cNvSpPr/>
            <p:nvPr/>
          </p:nvSpPr>
          <p:spPr>
            <a:xfrm>
              <a:off x="2691555" y="2884503"/>
              <a:ext cx="215044" cy="348924"/>
            </a:xfrm>
            <a:custGeom>
              <a:rect b="b" l="l" r="r" t="t"/>
              <a:pathLst>
                <a:path extrusionOk="0" h="11014" w="6788">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66"/>
            <p:cNvSpPr/>
            <p:nvPr/>
          </p:nvSpPr>
          <p:spPr>
            <a:xfrm>
              <a:off x="2754535" y="2907503"/>
              <a:ext cx="126783" cy="127164"/>
            </a:xfrm>
            <a:custGeom>
              <a:rect b="b" l="l" r="r" t="t"/>
              <a:pathLst>
                <a:path extrusionOk="0" h="4014" w="4002">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66"/>
            <p:cNvSpPr/>
            <p:nvPr/>
          </p:nvSpPr>
          <p:spPr>
            <a:xfrm>
              <a:off x="2781336" y="2931263"/>
              <a:ext cx="74321" cy="74353"/>
            </a:xfrm>
            <a:custGeom>
              <a:rect b="b" l="l" r="r" t="t"/>
              <a:pathLst>
                <a:path extrusionOk="0" h="2347" w="2346">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6" name="Google Shape;11246;p66"/>
          <p:cNvGrpSpPr/>
          <p:nvPr/>
        </p:nvGrpSpPr>
        <p:grpSpPr>
          <a:xfrm>
            <a:off x="1770459" y="2884503"/>
            <a:ext cx="254644" cy="348828"/>
            <a:chOff x="1770459" y="2884503"/>
            <a:chExt cx="254644" cy="348828"/>
          </a:xfrm>
        </p:grpSpPr>
        <p:sp>
          <p:nvSpPr>
            <p:cNvPr id="11247" name="Google Shape;11247;p66"/>
            <p:cNvSpPr/>
            <p:nvPr/>
          </p:nvSpPr>
          <p:spPr>
            <a:xfrm>
              <a:off x="1832330" y="2884503"/>
              <a:ext cx="130902" cy="159572"/>
            </a:xfrm>
            <a:custGeom>
              <a:rect b="b" l="l" r="r" t="t"/>
              <a:pathLst>
                <a:path extrusionOk="0" h="5037" w="4132">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66"/>
            <p:cNvSpPr/>
            <p:nvPr/>
          </p:nvSpPr>
          <p:spPr>
            <a:xfrm>
              <a:off x="1861000" y="2912698"/>
              <a:ext cx="75842" cy="72167"/>
            </a:xfrm>
            <a:custGeom>
              <a:rect b="b" l="l" r="r" t="t"/>
              <a:pathLst>
                <a:path extrusionOk="0" h="2278" w="2394">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66"/>
            <p:cNvSpPr/>
            <p:nvPr/>
          </p:nvSpPr>
          <p:spPr>
            <a:xfrm>
              <a:off x="1818359" y="3060644"/>
              <a:ext cx="57753" cy="24172"/>
            </a:xfrm>
            <a:custGeom>
              <a:rect b="b" l="l" r="r" t="t"/>
              <a:pathLst>
                <a:path extrusionOk="0" h="763" w="1823">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66"/>
            <p:cNvSpPr/>
            <p:nvPr/>
          </p:nvSpPr>
          <p:spPr>
            <a:xfrm>
              <a:off x="1818359" y="3078384"/>
              <a:ext cx="57753" cy="24552"/>
            </a:xfrm>
            <a:custGeom>
              <a:rect b="b" l="l" r="r" t="t"/>
              <a:pathLst>
                <a:path extrusionOk="0" h="775" w="1823">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66"/>
            <p:cNvSpPr/>
            <p:nvPr/>
          </p:nvSpPr>
          <p:spPr>
            <a:xfrm>
              <a:off x="1818359" y="3096474"/>
              <a:ext cx="57753" cy="24172"/>
            </a:xfrm>
            <a:custGeom>
              <a:rect b="b" l="l" r="r" t="t"/>
              <a:pathLst>
                <a:path extrusionOk="0" h="763" w="1823">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66"/>
            <p:cNvSpPr/>
            <p:nvPr/>
          </p:nvSpPr>
          <p:spPr>
            <a:xfrm>
              <a:off x="2022410" y="3029914"/>
              <a:ext cx="760" cy="570"/>
            </a:xfrm>
            <a:custGeom>
              <a:rect b="b" l="l" r="r" t="t"/>
              <a:pathLst>
                <a:path extrusionOk="0" h="18" w="24">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66"/>
            <p:cNvSpPr/>
            <p:nvPr/>
          </p:nvSpPr>
          <p:spPr>
            <a:xfrm>
              <a:off x="1770459" y="3017337"/>
              <a:ext cx="254644" cy="215994"/>
            </a:xfrm>
            <a:custGeom>
              <a:rect b="b" l="l" r="r" t="t"/>
              <a:pathLst>
                <a:path extrusionOk="0" h="6818" w="8038">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66"/>
            <p:cNvSpPr/>
            <p:nvPr/>
          </p:nvSpPr>
          <p:spPr>
            <a:xfrm>
              <a:off x="1929271" y="3055987"/>
              <a:ext cx="38111" cy="47298"/>
            </a:xfrm>
            <a:custGeom>
              <a:rect b="b" l="l" r="r" t="t"/>
              <a:pathLst>
                <a:path extrusionOk="0" h="1493" w="1203">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5" name="Google Shape;11255;p66"/>
          <p:cNvGrpSpPr/>
          <p:nvPr/>
        </p:nvGrpSpPr>
        <p:grpSpPr>
          <a:xfrm>
            <a:off x="1317466" y="2884883"/>
            <a:ext cx="258382" cy="348543"/>
            <a:chOff x="1317466" y="2884883"/>
            <a:chExt cx="258382" cy="348543"/>
          </a:xfrm>
        </p:grpSpPr>
        <p:sp>
          <p:nvSpPr>
            <p:cNvPr id="11256" name="Google Shape;11256;p66"/>
            <p:cNvSpPr/>
            <p:nvPr/>
          </p:nvSpPr>
          <p:spPr>
            <a:xfrm>
              <a:off x="1317847" y="2916943"/>
              <a:ext cx="51702" cy="278404"/>
            </a:xfrm>
            <a:custGeom>
              <a:rect b="b" l="l" r="r" t="t"/>
              <a:pathLst>
                <a:path extrusionOk="0" h="8788" w="1632">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66"/>
            <p:cNvSpPr/>
            <p:nvPr/>
          </p:nvSpPr>
          <p:spPr>
            <a:xfrm>
              <a:off x="1394766" y="3181725"/>
              <a:ext cx="32852" cy="32852"/>
            </a:xfrm>
            <a:custGeom>
              <a:rect b="b" l="l" r="r" t="t"/>
              <a:pathLst>
                <a:path extrusionOk="0" h="1037" w="1037">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66"/>
            <p:cNvSpPr/>
            <p:nvPr/>
          </p:nvSpPr>
          <p:spPr>
            <a:xfrm>
              <a:off x="1317466" y="2884883"/>
              <a:ext cx="258382" cy="348543"/>
            </a:xfrm>
            <a:custGeom>
              <a:rect b="b" l="l" r="r" t="t"/>
              <a:pathLst>
                <a:path extrusionOk="0" h="11002" w="8156">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66"/>
            <p:cNvSpPr/>
            <p:nvPr/>
          </p:nvSpPr>
          <p:spPr>
            <a:xfrm>
              <a:off x="1467186" y="2912033"/>
              <a:ext cx="82653" cy="82273"/>
            </a:xfrm>
            <a:custGeom>
              <a:rect b="b" l="l" r="r" t="t"/>
              <a:pathLst>
                <a:path extrusionOk="0" h="2597" w="2609">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66"/>
            <p:cNvSpPr/>
            <p:nvPr/>
          </p:nvSpPr>
          <p:spPr>
            <a:xfrm>
              <a:off x="1403066" y="2929393"/>
              <a:ext cx="15872" cy="15872"/>
            </a:xfrm>
            <a:custGeom>
              <a:rect b="b" l="l" r="r" t="t"/>
              <a:pathLst>
                <a:path extrusionOk="0" h="501" w="501">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66"/>
            <p:cNvSpPr/>
            <p:nvPr/>
          </p:nvSpPr>
          <p:spPr>
            <a:xfrm>
              <a:off x="1361597" y="3023293"/>
              <a:ext cx="98461" cy="30983"/>
            </a:xfrm>
            <a:custGeom>
              <a:rect b="b" l="l" r="r" t="t"/>
              <a:pathLst>
                <a:path extrusionOk="0" h="978" w="3108">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66"/>
            <p:cNvSpPr/>
            <p:nvPr/>
          </p:nvSpPr>
          <p:spPr>
            <a:xfrm>
              <a:off x="1361597" y="3061024"/>
              <a:ext cx="98461" cy="30951"/>
            </a:xfrm>
            <a:custGeom>
              <a:rect b="b" l="l" r="r" t="t"/>
              <a:pathLst>
                <a:path extrusionOk="0" h="977" w="3108">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66"/>
            <p:cNvSpPr/>
            <p:nvPr/>
          </p:nvSpPr>
          <p:spPr>
            <a:xfrm>
              <a:off x="1361597" y="3098755"/>
              <a:ext cx="98461" cy="30951"/>
            </a:xfrm>
            <a:custGeom>
              <a:rect b="b" l="l" r="r" t="t"/>
              <a:pathLst>
                <a:path extrusionOk="0" h="977" w="3108">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4" name="Google Shape;11264;p66"/>
          <p:cNvGrpSpPr/>
          <p:nvPr/>
        </p:nvGrpSpPr>
        <p:grpSpPr>
          <a:xfrm>
            <a:off x="3121167" y="2884883"/>
            <a:ext cx="258414" cy="348543"/>
            <a:chOff x="3121167" y="2884883"/>
            <a:chExt cx="258414" cy="348543"/>
          </a:xfrm>
        </p:grpSpPr>
        <p:sp>
          <p:nvSpPr>
            <p:cNvPr id="11265" name="Google Shape;11265;p66"/>
            <p:cNvSpPr/>
            <p:nvPr/>
          </p:nvSpPr>
          <p:spPr>
            <a:xfrm>
              <a:off x="3196249" y="2932023"/>
              <a:ext cx="37351" cy="10581"/>
            </a:xfrm>
            <a:custGeom>
              <a:rect b="b" l="l" r="r" t="t"/>
              <a:pathLst>
                <a:path extrusionOk="0" h="334" w="1179">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66"/>
            <p:cNvSpPr/>
            <p:nvPr/>
          </p:nvSpPr>
          <p:spPr>
            <a:xfrm>
              <a:off x="3165297" y="3031593"/>
              <a:ext cx="98873" cy="31332"/>
            </a:xfrm>
            <a:custGeom>
              <a:rect b="b" l="l" r="r" t="t"/>
              <a:pathLst>
                <a:path extrusionOk="0" h="989" w="3121">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66"/>
            <p:cNvSpPr/>
            <p:nvPr/>
          </p:nvSpPr>
          <p:spPr>
            <a:xfrm>
              <a:off x="3165297" y="3075343"/>
              <a:ext cx="98873" cy="10613"/>
            </a:xfrm>
            <a:custGeom>
              <a:rect b="b" l="l" r="r" t="t"/>
              <a:pathLst>
                <a:path extrusionOk="0" h="335" w="3121">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66"/>
            <p:cNvSpPr/>
            <p:nvPr/>
          </p:nvSpPr>
          <p:spPr>
            <a:xfrm>
              <a:off x="3165297" y="3099863"/>
              <a:ext cx="98873" cy="10613"/>
            </a:xfrm>
            <a:custGeom>
              <a:rect b="b" l="l" r="r" t="t"/>
              <a:pathLst>
                <a:path extrusionOk="0" h="335" w="3121">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66"/>
            <p:cNvSpPr/>
            <p:nvPr/>
          </p:nvSpPr>
          <p:spPr>
            <a:xfrm>
              <a:off x="3198498" y="3181725"/>
              <a:ext cx="33232" cy="32852"/>
            </a:xfrm>
            <a:custGeom>
              <a:rect b="b" l="l" r="r" t="t"/>
              <a:pathLst>
                <a:path extrusionOk="0" h="1037" w="1049">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66"/>
            <p:cNvSpPr/>
            <p:nvPr/>
          </p:nvSpPr>
          <p:spPr>
            <a:xfrm>
              <a:off x="3121167" y="2884883"/>
              <a:ext cx="258414" cy="348543"/>
            </a:xfrm>
            <a:custGeom>
              <a:rect b="b" l="l" r="r" t="t"/>
              <a:pathLst>
                <a:path extrusionOk="0" h="11002" w="8157">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66"/>
            <p:cNvSpPr/>
            <p:nvPr/>
          </p:nvSpPr>
          <p:spPr>
            <a:xfrm>
              <a:off x="3298448" y="2932403"/>
              <a:ext cx="28322" cy="54331"/>
            </a:xfrm>
            <a:custGeom>
              <a:rect b="b" l="l" r="r" t="t"/>
              <a:pathLst>
                <a:path extrusionOk="0" h="1715" w="894">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66"/>
            <p:cNvSpPr/>
            <p:nvPr/>
          </p:nvSpPr>
          <p:spPr>
            <a:xfrm>
              <a:off x="3302218" y="2916183"/>
              <a:ext cx="15492" cy="15111"/>
            </a:xfrm>
            <a:custGeom>
              <a:rect b="b" l="l" r="r" t="t"/>
              <a:pathLst>
                <a:path extrusionOk="0" h="477" w="489">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3" name="Google Shape;11273;p66"/>
          <p:cNvGrpSpPr/>
          <p:nvPr/>
        </p:nvGrpSpPr>
        <p:grpSpPr>
          <a:xfrm>
            <a:off x="4899999" y="2882095"/>
            <a:ext cx="271244" cy="346801"/>
            <a:chOff x="4899999" y="2882095"/>
            <a:chExt cx="271244" cy="346801"/>
          </a:xfrm>
        </p:grpSpPr>
        <p:sp>
          <p:nvSpPr>
            <p:cNvPr id="11274" name="Google Shape;11274;p66"/>
            <p:cNvSpPr/>
            <p:nvPr/>
          </p:nvSpPr>
          <p:spPr>
            <a:xfrm>
              <a:off x="4899999" y="2882095"/>
              <a:ext cx="271244" cy="346801"/>
            </a:xfrm>
            <a:custGeom>
              <a:rect b="b" l="l" r="r" t="t"/>
              <a:pathLst>
                <a:path extrusionOk="0" h="10947" w="8562">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66"/>
            <p:cNvSpPr/>
            <p:nvPr/>
          </p:nvSpPr>
          <p:spPr>
            <a:xfrm>
              <a:off x="5090491" y="3141364"/>
              <a:ext cx="10581" cy="86391"/>
            </a:xfrm>
            <a:custGeom>
              <a:rect b="b" l="l" r="r" t="t"/>
              <a:pathLst>
                <a:path extrusionOk="0" h="2727" w="334">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66"/>
            <p:cNvSpPr/>
            <p:nvPr/>
          </p:nvSpPr>
          <p:spPr>
            <a:xfrm>
              <a:off x="5031281" y="3152294"/>
              <a:ext cx="10201" cy="10613"/>
            </a:xfrm>
            <a:custGeom>
              <a:rect b="b" l="l" r="r" t="t"/>
              <a:pathLst>
                <a:path extrusionOk="0" h="335" w="322">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66"/>
            <p:cNvSpPr/>
            <p:nvPr/>
          </p:nvSpPr>
          <p:spPr>
            <a:xfrm>
              <a:off x="5031281" y="3217555"/>
              <a:ext cx="10201" cy="10201"/>
            </a:xfrm>
            <a:custGeom>
              <a:rect b="b" l="l" r="r" t="t"/>
              <a:pathLst>
                <a:path extrusionOk="0" h="322" w="322">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66"/>
            <p:cNvSpPr/>
            <p:nvPr/>
          </p:nvSpPr>
          <p:spPr>
            <a:xfrm>
              <a:off x="5031281" y="3184734"/>
              <a:ext cx="10201" cy="10613"/>
            </a:xfrm>
            <a:custGeom>
              <a:rect b="b" l="l" r="r" t="t"/>
              <a:pathLst>
                <a:path extrusionOk="0" h="335" w="322">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66"/>
            <p:cNvSpPr/>
            <p:nvPr/>
          </p:nvSpPr>
          <p:spPr>
            <a:xfrm>
              <a:off x="4998841" y="2995763"/>
              <a:ext cx="10201" cy="15492"/>
            </a:xfrm>
            <a:custGeom>
              <a:rect b="b" l="l" r="r" t="t"/>
              <a:pathLst>
                <a:path extrusionOk="0" h="489" w="322">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66"/>
            <p:cNvSpPr/>
            <p:nvPr/>
          </p:nvSpPr>
          <p:spPr>
            <a:xfrm>
              <a:off x="5063721" y="2995763"/>
              <a:ext cx="10201" cy="15492"/>
            </a:xfrm>
            <a:custGeom>
              <a:rect b="b" l="l" r="r" t="t"/>
              <a:pathLst>
                <a:path extrusionOk="0" h="489" w="322">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66"/>
            <p:cNvSpPr/>
            <p:nvPr/>
          </p:nvSpPr>
          <p:spPr>
            <a:xfrm>
              <a:off x="4993550"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66"/>
            <p:cNvSpPr/>
            <p:nvPr/>
          </p:nvSpPr>
          <p:spPr>
            <a:xfrm>
              <a:off x="5058051"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66"/>
            <p:cNvSpPr/>
            <p:nvPr/>
          </p:nvSpPr>
          <p:spPr>
            <a:xfrm>
              <a:off x="5007141" y="3025574"/>
              <a:ext cx="58481" cy="32092"/>
            </a:xfrm>
            <a:custGeom>
              <a:rect b="b" l="l" r="r" t="t"/>
              <a:pathLst>
                <a:path extrusionOk="0" h="1013" w="1846">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4" name="Google Shape;11284;p66"/>
          <p:cNvGrpSpPr/>
          <p:nvPr/>
        </p:nvGrpSpPr>
        <p:grpSpPr>
          <a:xfrm>
            <a:off x="7162775" y="2881113"/>
            <a:ext cx="259523" cy="346294"/>
            <a:chOff x="7162775" y="2881113"/>
            <a:chExt cx="259523" cy="346294"/>
          </a:xfrm>
        </p:grpSpPr>
        <p:sp>
          <p:nvSpPr>
            <p:cNvPr id="11285" name="Google Shape;11285;p66"/>
            <p:cNvSpPr/>
            <p:nvPr/>
          </p:nvSpPr>
          <p:spPr>
            <a:xfrm>
              <a:off x="7162775" y="2881113"/>
              <a:ext cx="259523" cy="346294"/>
            </a:xfrm>
            <a:custGeom>
              <a:rect b="b" l="l" r="r" t="t"/>
              <a:pathLst>
                <a:path extrusionOk="0" h="10931" w="8192">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66"/>
            <p:cNvSpPr/>
            <p:nvPr/>
          </p:nvSpPr>
          <p:spPr>
            <a:xfrm>
              <a:off x="7270645" y="3044519"/>
              <a:ext cx="43402" cy="15396"/>
            </a:xfrm>
            <a:custGeom>
              <a:rect b="b" l="l" r="r" t="t"/>
              <a:pathLst>
                <a:path extrusionOk="0" h="486" w="137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66"/>
            <p:cNvSpPr/>
            <p:nvPr/>
          </p:nvSpPr>
          <p:spPr>
            <a:xfrm>
              <a:off x="7254805" y="3006344"/>
              <a:ext cx="10201" cy="15492"/>
            </a:xfrm>
            <a:custGeom>
              <a:rect b="b" l="l" r="r" t="t"/>
              <a:pathLst>
                <a:path extrusionOk="0" h="489" w="322">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66"/>
            <p:cNvSpPr/>
            <p:nvPr/>
          </p:nvSpPr>
          <p:spPr>
            <a:xfrm>
              <a:off x="7319686" y="3006344"/>
              <a:ext cx="10581" cy="15492"/>
            </a:xfrm>
            <a:custGeom>
              <a:rect b="b" l="l" r="r" t="t"/>
              <a:pathLst>
                <a:path extrusionOk="0" h="489" w="334">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66"/>
            <p:cNvSpPr/>
            <p:nvPr/>
          </p:nvSpPr>
          <p:spPr>
            <a:xfrm>
              <a:off x="7249135" y="2990124"/>
              <a:ext cx="21162" cy="10581"/>
            </a:xfrm>
            <a:custGeom>
              <a:rect b="b" l="l" r="r" t="t"/>
              <a:pathLst>
                <a:path extrusionOk="0" h="334" w="668">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66"/>
            <p:cNvSpPr/>
            <p:nvPr/>
          </p:nvSpPr>
          <p:spPr>
            <a:xfrm>
              <a:off x="7314015" y="2990124"/>
              <a:ext cx="21542" cy="10581"/>
            </a:xfrm>
            <a:custGeom>
              <a:rect b="b" l="l" r="r" t="t"/>
              <a:pathLst>
                <a:path extrusionOk="0" h="334" w="68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1" name="Google Shape;11291;p66"/>
          <p:cNvGrpSpPr/>
          <p:nvPr/>
        </p:nvGrpSpPr>
        <p:grpSpPr>
          <a:xfrm>
            <a:off x="6709751" y="2881842"/>
            <a:ext cx="261075" cy="347815"/>
            <a:chOff x="6709751" y="2881842"/>
            <a:chExt cx="261075" cy="347815"/>
          </a:xfrm>
        </p:grpSpPr>
        <p:sp>
          <p:nvSpPr>
            <p:cNvPr id="11292" name="Google Shape;11292;p66"/>
            <p:cNvSpPr/>
            <p:nvPr/>
          </p:nvSpPr>
          <p:spPr>
            <a:xfrm>
              <a:off x="6709751" y="2881842"/>
              <a:ext cx="261075" cy="347815"/>
            </a:xfrm>
            <a:custGeom>
              <a:rect b="b" l="l" r="r" t="t"/>
              <a:pathLst>
                <a:path extrusionOk="0" h="10979" w="8241">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66"/>
            <p:cNvSpPr/>
            <p:nvPr/>
          </p:nvSpPr>
          <p:spPr>
            <a:xfrm>
              <a:off x="6819522" y="3044519"/>
              <a:ext cx="43402" cy="15396"/>
            </a:xfrm>
            <a:custGeom>
              <a:rect b="b" l="l" r="r" t="t"/>
              <a:pathLst>
                <a:path extrusionOk="0" h="486" w="137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66"/>
            <p:cNvSpPr/>
            <p:nvPr/>
          </p:nvSpPr>
          <p:spPr>
            <a:xfrm>
              <a:off x="6803682" y="3006344"/>
              <a:ext cx="10233" cy="15492"/>
            </a:xfrm>
            <a:custGeom>
              <a:rect b="b" l="l" r="r" t="t"/>
              <a:pathLst>
                <a:path extrusionOk="0" h="489" w="323">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66"/>
            <p:cNvSpPr/>
            <p:nvPr/>
          </p:nvSpPr>
          <p:spPr>
            <a:xfrm>
              <a:off x="6868183" y="3006344"/>
              <a:ext cx="10201" cy="15492"/>
            </a:xfrm>
            <a:custGeom>
              <a:rect b="b" l="l" r="r" t="t"/>
              <a:pathLst>
                <a:path extrusionOk="0" h="489" w="322">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66"/>
            <p:cNvSpPr/>
            <p:nvPr/>
          </p:nvSpPr>
          <p:spPr>
            <a:xfrm>
              <a:off x="6798011" y="2990124"/>
              <a:ext cx="21162" cy="10581"/>
            </a:xfrm>
            <a:custGeom>
              <a:rect b="b" l="l" r="r" t="t"/>
              <a:pathLst>
                <a:path extrusionOk="0" h="334" w="668">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66"/>
            <p:cNvSpPr/>
            <p:nvPr/>
          </p:nvSpPr>
          <p:spPr>
            <a:xfrm>
              <a:off x="6862892" y="2990124"/>
              <a:ext cx="21162" cy="10581"/>
            </a:xfrm>
            <a:custGeom>
              <a:rect b="b" l="l" r="r" t="t"/>
              <a:pathLst>
                <a:path extrusionOk="0" h="334" w="668">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8" name="Google Shape;11298;p66"/>
          <p:cNvGrpSpPr/>
          <p:nvPr/>
        </p:nvGrpSpPr>
        <p:grpSpPr>
          <a:xfrm>
            <a:off x="5807156" y="2881113"/>
            <a:ext cx="261043" cy="348163"/>
            <a:chOff x="5807156" y="2881113"/>
            <a:chExt cx="261043" cy="348163"/>
          </a:xfrm>
        </p:grpSpPr>
        <p:sp>
          <p:nvSpPr>
            <p:cNvPr id="11299" name="Google Shape;11299;p66"/>
            <p:cNvSpPr/>
            <p:nvPr/>
          </p:nvSpPr>
          <p:spPr>
            <a:xfrm>
              <a:off x="5807156" y="2881113"/>
              <a:ext cx="261043" cy="348163"/>
            </a:xfrm>
            <a:custGeom>
              <a:rect b="b" l="l" r="r" t="t"/>
              <a:pathLst>
                <a:path extrusionOk="0" h="10990" w="824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66"/>
            <p:cNvSpPr/>
            <p:nvPr/>
          </p:nvSpPr>
          <p:spPr>
            <a:xfrm>
              <a:off x="5916547" y="3055828"/>
              <a:ext cx="43402" cy="15396"/>
            </a:xfrm>
            <a:custGeom>
              <a:rect b="b" l="l" r="r" t="t"/>
              <a:pathLst>
                <a:path extrusionOk="0" h="486" w="137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66"/>
            <p:cNvSpPr/>
            <p:nvPr/>
          </p:nvSpPr>
          <p:spPr>
            <a:xfrm>
              <a:off x="5900707" y="3012363"/>
              <a:ext cx="10201" cy="15492"/>
            </a:xfrm>
            <a:custGeom>
              <a:rect b="b" l="l" r="r" t="t"/>
              <a:pathLst>
                <a:path extrusionOk="0" h="489" w="322">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66"/>
            <p:cNvSpPr/>
            <p:nvPr/>
          </p:nvSpPr>
          <p:spPr>
            <a:xfrm>
              <a:off x="5965556" y="3012363"/>
              <a:ext cx="10613" cy="15492"/>
            </a:xfrm>
            <a:custGeom>
              <a:rect b="b" l="l" r="r" t="t"/>
              <a:pathLst>
                <a:path extrusionOk="0" h="489" w="335">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66"/>
            <p:cNvSpPr/>
            <p:nvPr/>
          </p:nvSpPr>
          <p:spPr>
            <a:xfrm>
              <a:off x="5933116" y="3206625"/>
              <a:ext cx="10613" cy="1020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4" name="Google Shape;11304;p66"/>
          <p:cNvGrpSpPr/>
          <p:nvPr/>
        </p:nvGrpSpPr>
        <p:grpSpPr>
          <a:xfrm>
            <a:off x="5355653" y="2881493"/>
            <a:ext cx="262184" cy="346643"/>
            <a:chOff x="5355653" y="2881493"/>
            <a:chExt cx="262184" cy="346643"/>
          </a:xfrm>
        </p:grpSpPr>
        <p:sp>
          <p:nvSpPr>
            <p:cNvPr id="11305" name="Google Shape;11305;p66"/>
            <p:cNvSpPr/>
            <p:nvPr/>
          </p:nvSpPr>
          <p:spPr>
            <a:xfrm>
              <a:off x="5465044" y="3060359"/>
              <a:ext cx="43402" cy="15777"/>
            </a:xfrm>
            <a:custGeom>
              <a:rect b="b" l="l" r="r" t="t"/>
              <a:pathLst>
                <a:path extrusionOk="0" h="498" w="137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66"/>
            <p:cNvSpPr/>
            <p:nvPr/>
          </p:nvSpPr>
          <p:spPr>
            <a:xfrm>
              <a:off x="5448823" y="3022564"/>
              <a:ext cx="10581" cy="15872"/>
            </a:xfrm>
            <a:custGeom>
              <a:rect b="b" l="l" r="r" t="t"/>
              <a:pathLst>
                <a:path extrusionOk="0" h="501" w="334">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66"/>
            <p:cNvSpPr/>
            <p:nvPr/>
          </p:nvSpPr>
          <p:spPr>
            <a:xfrm>
              <a:off x="5514084" y="3022564"/>
              <a:ext cx="10201" cy="15872"/>
            </a:xfrm>
            <a:custGeom>
              <a:rect b="b" l="l" r="r" t="t"/>
              <a:pathLst>
                <a:path extrusionOk="0" h="501" w="322">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66"/>
            <p:cNvSpPr/>
            <p:nvPr/>
          </p:nvSpPr>
          <p:spPr>
            <a:xfrm>
              <a:off x="5355653" y="2881493"/>
              <a:ext cx="262184" cy="346643"/>
            </a:xfrm>
            <a:custGeom>
              <a:rect b="b" l="l" r="r" t="t"/>
              <a:pathLst>
                <a:path extrusionOk="0" h="10942" w="8276">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66"/>
            <p:cNvSpPr/>
            <p:nvPr/>
          </p:nvSpPr>
          <p:spPr>
            <a:xfrm>
              <a:off x="5529924" y="3201335"/>
              <a:ext cx="10581" cy="26421"/>
            </a:xfrm>
            <a:custGeom>
              <a:rect b="b" l="l" r="r" t="t"/>
              <a:pathLst>
                <a:path extrusionOk="0" h="834" w="334">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0" name="Google Shape;11310;p66"/>
          <p:cNvGrpSpPr/>
          <p:nvPr/>
        </p:nvGrpSpPr>
        <p:grpSpPr>
          <a:xfrm>
            <a:off x="8055961" y="2881842"/>
            <a:ext cx="260283" cy="345914"/>
            <a:chOff x="8055961" y="2881842"/>
            <a:chExt cx="260283" cy="345914"/>
          </a:xfrm>
        </p:grpSpPr>
        <p:sp>
          <p:nvSpPr>
            <p:cNvPr id="11311" name="Google Shape;11311;p66"/>
            <p:cNvSpPr/>
            <p:nvPr/>
          </p:nvSpPr>
          <p:spPr>
            <a:xfrm>
              <a:off x="8055961" y="2881842"/>
              <a:ext cx="260283" cy="345914"/>
            </a:xfrm>
            <a:custGeom>
              <a:rect b="b" l="l" r="r" t="t"/>
              <a:pathLst>
                <a:path extrusionOk="0" h="10919" w="8216">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66"/>
            <p:cNvSpPr/>
            <p:nvPr/>
          </p:nvSpPr>
          <p:spPr>
            <a:xfrm>
              <a:off x="8164591" y="3033589"/>
              <a:ext cx="43402" cy="15396"/>
            </a:xfrm>
            <a:custGeom>
              <a:rect b="b" l="l" r="r" t="t"/>
              <a:pathLst>
                <a:path extrusionOk="0" h="486" w="137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66"/>
            <p:cNvSpPr/>
            <p:nvPr/>
          </p:nvSpPr>
          <p:spPr>
            <a:xfrm>
              <a:off x="8213632" y="2995383"/>
              <a:ext cx="10581" cy="15492"/>
            </a:xfrm>
            <a:custGeom>
              <a:rect b="b" l="l" r="r" t="t"/>
              <a:pathLst>
                <a:path extrusionOk="0" h="489" w="334">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66"/>
            <p:cNvSpPr/>
            <p:nvPr/>
          </p:nvSpPr>
          <p:spPr>
            <a:xfrm>
              <a:off x="8088401" y="3165758"/>
              <a:ext cx="21511" cy="61998"/>
            </a:xfrm>
            <a:custGeom>
              <a:rect b="b" l="l" r="r" t="t"/>
              <a:pathLst>
                <a:path extrusionOk="0" h="1957" w="679">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5" name="Google Shape;11315;p66"/>
          <p:cNvGrpSpPr/>
          <p:nvPr/>
        </p:nvGrpSpPr>
        <p:grpSpPr>
          <a:xfrm>
            <a:off x="7609368" y="2893912"/>
            <a:ext cx="264813" cy="353105"/>
            <a:chOff x="7609368" y="2893912"/>
            <a:chExt cx="264813" cy="353105"/>
          </a:xfrm>
        </p:grpSpPr>
        <p:sp>
          <p:nvSpPr>
            <p:cNvPr id="11316" name="Google Shape;11316;p66"/>
            <p:cNvSpPr/>
            <p:nvPr/>
          </p:nvSpPr>
          <p:spPr>
            <a:xfrm>
              <a:off x="7703267" y="3015753"/>
              <a:ext cx="10233" cy="15872"/>
            </a:xfrm>
            <a:custGeom>
              <a:rect b="b" l="l" r="r" t="t"/>
              <a:pathLst>
                <a:path extrusionOk="0" h="501" w="323">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66"/>
            <p:cNvSpPr/>
            <p:nvPr/>
          </p:nvSpPr>
          <p:spPr>
            <a:xfrm>
              <a:off x="7769288" y="3015753"/>
              <a:ext cx="10233" cy="15872"/>
            </a:xfrm>
            <a:custGeom>
              <a:rect b="b" l="l" r="r" t="t"/>
              <a:pathLst>
                <a:path extrusionOk="0" h="501" w="323">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66"/>
            <p:cNvSpPr/>
            <p:nvPr/>
          </p:nvSpPr>
          <p:spPr>
            <a:xfrm>
              <a:off x="7697628" y="2997664"/>
              <a:ext cx="21542" cy="11722"/>
            </a:xfrm>
            <a:custGeom>
              <a:rect b="b" l="l" r="r" t="t"/>
              <a:pathLst>
                <a:path extrusionOk="0" h="370" w="68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66"/>
            <p:cNvSpPr/>
            <p:nvPr/>
          </p:nvSpPr>
          <p:spPr>
            <a:xfrm>
              <a:off x="7763618" y="2997600"/>
              <a:ext cx="21542" cy="11785"/>
            </a:xfrm>
            <a:custGeom>
              <a:rect b="b" l="l" r="r" t="t"/>
              <a:pathLst>
                <a:path extrusionOk="0" h="372" w="68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66"/>
            <p:cNvSpPr/>
            <p:nvPr/>
          </p:nvSpPr>
          <p:spPr>
            <a:xfrm>
              <a:off x="7609368" y="2893912"/>
              <a:ext cx="264813" cy="353105"/>
            </a:xfrm>
            <a:custGeom>
              <a:rect b="b" l="l" r="r" t="t"/>
              <a:pathLst>
                <a:path extrusionOk="0" h="11146" w="8359">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66"/>
            <p:cNvSpPr/>
            <p:nvPr/>
          </p:nvSpPr>
          <p:spPr>
            <a:xfrm>
              <a:off x="7711219" y="3046324"/>
              <a:ext cx="60350" cy="32472"/>
            </a:xfrm>
            <a:custGeom>
              <a:rect b="b" l="l" r="r" t="t"/>
              <a:pathLst>
                <a:path extrusionOk="0" h="1025" w="1905">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2" name="Google Shape;11322;p66"/>
          <p:cNvGrpSpPr/>
          <p:nvPr/>
        </p:nvGrpSpPr>
        <p:grpSpPr>
          <a:xfrm>
            <a:off x="6248458" y="2869772"/>
            <a:ext cx="270864" cy="360645"/>
            <a:chOff x="6248458" y="2869772"/>
            <a:chExt cx="270864" cy="360645"/>
          </a:xfrm>
        </p:grpSpPr>
        <p:sp>
          <p:nvSpPr>
            <p:cNvPr id="11323" name="Google Shape;11323;p66"/>
            <p:cNvSpPr/>
            <p:nvPr/>
          </p:nvSpPr>
          <p:spPr>
            <a:xfrm>
              <a:off x="6345399" y="2995003"/>
              <a:ext cx="10201" cy="15872"/>
            </a:xfrm>
            <a:custGeom>
              <a:rect b="b" l="l" r="r" t="t"/>
              <a:pathLst>
                <a:path extrusionOk="0" h="501" w="322">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66"/>
            <p:cNvSpPr/>
            <p:nvPr/>
          </p:nvSpPr>
          <p:spPr>
            <a:xfrm>
              <a:off x="6412529" y="2995003"/>
              <a:ext cx="10993" cy="15872"/>
            </a:xfrm>
            <a:custGeom>
              <a:rect b="b" l="l" r="r" t="t"/>
              <a:pathLst>
                <a:path extrusionOk="0" h="501" w="347">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66"/>
            <p:cNvSpPr/>
            <p:nvPr/>
          </p:nvSpPr>
          <p:spPr>
            <a:xfrm>
              <a:off x="6248458" y="2869772"/>
              <a:ext cx="270864" cy="360645"/>
            </a:xfrm>
            <a:custGeom>
              <a:rect b="b" l="l" r="r" t="t"/>
              <a:pathLst>
                <a:path extrusionOk="0" h="11384" w="855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66"/>
            <p:cNvSpPr/>
            <p:nvPr/>
          </p:nvSpPr>
          <p:spPr>
            <a:xfrm>
              <a:off x="6339728" y="2977294"/>
              <a:ext cx="21542" cy="10581"/>
            </a:xfrm>
            <a:custGeom>
              <a:rect b="b" l="l" r="r" t="t"/>
              <a:pathLst>
                <a:path extrusionOk="0" h="334" w="68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66"/>
            <p:cNvSpPr/>
            <p:nvPr/>
          </p:nvSpPr>
          <p:spPr>
            <a:xfrm>
              <a:off x="6353319" y="3025194"/>
              <a:ext cx="61903" cy="32852"/>
            </a:xfrm>
            <a:custGeom>
              <a:rect b="b" l="l" r="r" t="t"/>
              <a:pathLst>
                <a:path extrusionOk="0" h="1037" w="1954">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8" name="Google Shape;11328;p66"/>
          <p:cNvGrpSpPr/>
          <p:nvPr/>
        </p:nvGrpSpPr>
        <p:grpSpPr>
          <a:xfrm>
            <a:off x="3075928" y="2445798"/>
            <a:ext cx="363243" cy="300675"/>
            <a:chOff x="3075928" y="2445798"/>
            <a:chExt cx="363243" cy="300675"/>
          </a:xfrm>
        </p:grpSpPr>
        <p:sp>
          <p:nvSpPr>
            <p:cNvPr id="11329" name="Google Shape;11329;p66"/>
            <p:cNvSpPr/>
            <p:nvPr/>
          </p:nvSpPr>
          <p:spPr>
            <a:xfrm>
              <a:off x="3227168" y="2675542"/>
              <a:ext cx="37002" cy="10581"/>
            </a:xfrm>
            <a:custGeom>
              <a:rect b="b" l="l" r="r" t="t"/>
              <a:pathLst>
                <a:path extrusionOk="0" h="334" w="1168">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66"/>
            <p:cNvSpPr/>
            <p:nvPr/>
          </p:nvSpPr>
          <p:spPr>
            <a:xfrm>
              <a:off x="3075928" y="2445798"/>
              <a:ext cx="363243" cy="300675"/>
            </a:xfrm>
            <a:custGeom>
              <a:rect b="b" l="l" r="r" t="t"/>
              <a:pathLst>
                <a:path extrusionOk="0" h="9491" w="11466">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66"/>
            <p:cNvSpPr/>
            <p:nvPr/>
          </p:nvSpPr>
          <p:spPr>
            <a:xfrm>
              <a:off x="3141537" y="2565390"/>
              <a:ext cx="37763" cy="37382"/>
            </a:xfrm>
            <a:custGeom>
              <a:rect b="b" l="l" r="r" t="t"/>
              <a:pathLst>
                <a:path extrusionOk="0" h="1180" w="1192">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66"/>
            <p:cNvSpPr/>
            <p:nvPr/>
          </p:nvSpPr>
          <p:spPr>
            <a:xfrm>
              <a:off x="3185287" y="2565390"/>
              <a:ext cx="73593" cy="10233"/>
            </a:xfrm>
            <a:custGeom>
              <a:rect b="b" l="l" r="r" t="t"/>
              <a:pathLst>
                <a:path extrusionOk="0" h="323" w="2323">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66"/>
            <p:cNvSpPr/>
            <p:nvPr/>
          </p:nvSpPr>
          <p:spPr>
            <a:xfrm>
              <a:off x="3185287" y="2578601"/>
              <a:ext cx="73593" cy="10201"/>
            </a:xfrm>
            <a:custGeom>
              <a:rect b="b" l="l" r="r" t="t"/>
              <a:pathLst>
                <a:path extrusionOk="0" h="322" w="2323">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66"/>
            <p:cNvSpPr/>
            <p:nvPr/>
          </p:nvSpPr>
          <p:spPr>
            <a:xfrm>
              <a:off x="3185287" y="2591811"/>
              <a:ext cx="73212" cy="10201"/>
            </a:xfrm>
            <a:custGeom>
              <a:rect b="b" l="l" r="r" t="t"/>
              <a:pathLst>
                <a:path extrusionOk="0" h="322" w="2311">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66"/>
            <p:cNvSpPr/>
            <p:nvPr/>
          </p:nvSpPr>
          <p:spPr>
            <a:xfrm>
              <a:off x="3141537" y="2609520"/>
              <a:ext cx="37763" cy="37382"/>
            </a:xfrm>
            <a:custGeom>
              <a:rect b="b" l="l" r="r" t="t"/>
              <a:pathLst>
                <a:path extrusionOk="0" h="1180" w="1192">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66"/>
            <p:cNvSpPr/>
            <p:nvPr/>
          </p:nvSpPr>
          <p:spPr>
            <a:xfrm>
              <a:off x="3185287" y="2609520"/>
              <a:ext cx="73212" cy="10613"/>
            </a:xfrm>
            <a:custGeom>
              <a:rect b="b" l="l" r="r" t="t"/>
              <a:pathLst>
                <a:path extrusionOk="0" h="335" w="2311">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66"/>
            <p:cNvSpPr/>
            <p:nvPr/>
          </p:nvSpPr>
          <p:spPr>
            <a:xfrm>
              <a:off x="3185287" y="2622731"/>
              <a:ext cx="73212" cy="10581"/>
            </a:xfrm>
            <a:custGeom>
              <a:rect b="b" l="l" r="r" t="t"/>
              <a:pathLst>
                <a:path extrusionOk="0" h="334" w="2311">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66"/>
            <p:cNvSpPr/>
            <p:nvPr/>
          </p:nvSpPr>
          <p:spPr>
            <a:xfrm>
              <a:off x="3185287" y="2636670"/>
              <a:ext cx="73212" cy="10233"/>
            </a:xfrm>
            <a:custGeom>
              <a:rect b="b" l="l" r="r" t="t"/>
              <a:pathLst>
                <a:path extrusionOk="0" h="323" w="2311">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66"/>
            <p:cNvSpPr/>
            <p:nvPr/>
          </p:nvSpPr>
          <p:spPr>
            <a:xfrm>
              <a:off x="3330509" y="2471839"/>
              <a:ext cx="82653" cy="82653"/>
            </a:xfrm>
            <a:custGeom>
              <a:rect b="b" l="l" r="r" t="t"/>
              <a:pathLst>
                <a:path extrusionOk="0" h="2609" w="2609">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0" name="Google Shape;11340;p66"/>
          <p:cNvGrpSpPr/>
          <p:nvPr/>
        </p:nvGrpSpPr>
        <p:grpSpPr>
          <a:xfrm>
            <a:off x="2633105" y="2431859"/>
            <a:ext cx="363243" cy="328585"/>
            <a:chOff x="2633105" y="2431859"/>
            <a:chExt cx="363243" cy="328585"/>
          </a:xfrm>
        </p:grpSpPr>
        <p:sp>
          <p:nvSpPr>
            <p:cNvPr id="11341" name="Google Shape;11341;p66"/>
            <p:cNvSpPr/>
            <p:nvPr/>
          </p:nvSpPr>
          <p:spPr>
            <a:xfrm>
              <a:off x="2633105" y="2498260"/>
              <a:ext cx="250462" cy="262184"/>
            </a:xfrm>
            <a:custGeom>
              <a:rect b="b" l="l" r="r" t="t"/>
              <a:pathLst>
                <a:path extrusionOk="0" h="8276" w="7906">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66"/>
            <p:cNvSpPr/>
            <p:nvPr/>
          </p:nvSpPr>
          <p:spPr>
            <a:xfrm>
              <a:off x="2772655" y="2680800"/>
              <a:ext cx="38491" cy="10613"/>
            </a:xfrm>
            <a:custGeom>
              <a:rect b="b" l="l" r="r" t="t"/>
              <a:pathLst>
                <a:path extrusionOk="0" h="335" w="1215">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66"/>
            <p:cNvSpPr/>
            <p:nvPr/>
          </p:nvSpPr>
          <p:spPr>
            <a:xfrm>
              <a:off x="272928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66"/>
            <p:cNvSpPr/>
            <p:nvPr/>
          </p:nvSpPr>
          <p:spPr>
            <a:xfrm>
              <a:off x="2774176" y="2583131"/>
              <a:ext cx="35482" cy="35862"/>
            </a:xfrm>
            <a:custGeom>
              <a:rect b="b" l="l" r="r" t="t"/>
              <a:pathLst>
                <a:path extrusionOk="0" h="1132" w="112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66"/>
            <p:cNvSpPr/>
            <p:nvPr/>
          </p:nvSpPr>
          <p:spPr>
            <a:xfrm>
              <a:off x="281792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66"/>
            <p:cNvSpPr/>
            <p:nvPr/>
          </p:nvSpPr>
          <p:spPr>
            <a:xfrm>
              <a:off x="2653475" y="2431859"/>
              <a:ext cx="342873" cy="275394"/>
            </a:xfrm>
            <a:custGeom>
              <a:rect b="b" l="l" r="r" t="t"/>
              <a:pathLst>
                <a:path extrusionOk="0" h="8693" w="10823">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66"/>
            <p:cNvSpPr/>
            <p:nvPr/>
          </p:nvSpPr>
          <p:spPr>
            <a:xfrm>
              <a:off x="2881286" y="2460529"/>
              <a:ext cx="87532" cy="87912"/>
            </a:xfrm>
            <a:custGeom>
              <a:rect b="b" l="l" r="r" t="t"/>
              <a:pathLst>
                <a:path extrusionOk="0" h="2775" w="2763">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66"/>
            <p:cNvSpPr/>
            <p:nvPr/>
          </p:nvSpPr>
          <p:spPr>
            <a:xfrm>
              <a:off x="2908436" y="2488059"/>
              <a:ext cx="33612" cy="33993"/>
            </a:xfrm>
            <a:custGeom>
              <a:rect b="b" l="l" r="r" t="t"/>
              <a:pathLst>
                <a:path extrusionOk="0" h="1073" w="1061">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9" name="Google Shape;11349;p66"/>
          <p:cNvGrpSpPr/>
          <p:nvPr/>
        </p:nvGrpSpPr>
        <p:grpSpPr>
          <a:xfrm>
            <a:off x="2189142" y="2421310"/>
            <a:ext cx="365904" cy="350064"/>
            <a:chOff x="2189142" y="2421310"/>
            <a:chExt cx="365904" cy="350064"/>
          </a:xfrm>
        </p:grpSpPr>
        <p:sp>
          <p:nvSpPr>
            <p:cNvPr id="11350" name="Google Shape;11350;p66"/>
            <p:cNvSpPr/>
            <p:nvPr/>
          </p:nvSpPr>
          <p:spPr>
            <a:xfrm>
              <a:off x="2400384" y="2421310"/>
              <a:ext cx="154662" cy="162613"/>
            </a:xfrm>
            <a:custGeom>
              <a:rect b="b" l="l" r="r" t="t"/>
              <a:pathLst>
                <a:path extrusionOk="0" h="5133" w="4882">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66"/>
            <p:cNvSpPr/>
            <p:nvPr/>
          </p:nvSpPr>
          <p:spPr>
            <a:xfrm>
              <a:off x="2292862" y="2724899"/>
              <a:ext cx="168252" cy="46475"/>
            </a:xfrm>
            <a:custGeom>
              <a:rect b="b" l="l" r="r" t="t"/>
              <a:pathLst>
                <a:path extrusionOk="0" h="1467" w="5311">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66"/>
            <p:cNvSpPr/>
            <p:nvPr/>
          </p:nvSpPr>
          <p:spPr>
            <a:xfrm>
              <a:off x="2189142" y="2460149"/>
              <a:ext cx="266714" cy="310844"/>
            </a:xfrm>
            <a:custGeom>
              <a:rect b="b" l="l" r="r" t="t"/>
              <a:pathLst>
                <a:path extrusionOk="0" h="9812" w="8419">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66"/>
            <p:cNvSpPr/>
            <p:nvPr/>
          </p:nvSpPr>
          <p:spPr>
            <a:xfrm>
              <a:off x="2320012" y="2699682"/>
              <a:ext cx="10993" cy="11341"/>
            </a:xfrm>
            <a:custGeom>
              <a:rect b="b" l="l" r="r" t="t"/>
              <a:pathLst>
                <a:path extrusionOk="0" h="358" w="347">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66"/>
            <p:cNvSpPr/>
            <p:nvPr/>
          </p:nvSpPr>
          <p:spPr>
            <a:xfrm>
              <a:off x="2320012" y="2718151"/>
              <a:ext cx="10993" cy="11341"/>
            </a:xfrm>
            <a:custGeom>
              <a:rect b="b" l="l" r="r" t="t"/>
              <a:pathLst>
                <a:path extrusionOk="0" h="358" w="347">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66"/>
            <p:cNvSpPr/>
            <p:nvPr/>
          </p:nvSpPr>
          <p:spPr>
            <a:xfrm>
              <a:off x="2364522" y="2716662"/>
              <a:ext cx="63804" cy="30571"/>
            </a:xfrm>
            <a:custGeom>
              <a:rect b="b" l="l" r="r" t="t"/>
              <a:pathLst>
                <a:path extrusionOk="0" h="965" w="2014">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66"/>
            <p:cNvSpPr/>
            <p:nvPr/>
          </p:nvSpPr>
          <p:spPr>
            <a:xfrm>
              <a:off x="2437323" y="2454510"/>
              <a:ext cx="82273" cy="83002"/>
            </a:xfrm>
            <a:custGeom>
              <a:rect b="b" l="l" r="r" t="t"/>
              <a:pathLst>
                <a:path extrusionOk="0" h="2620" w="2597">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66"/>
            <p:cNvSpPr/>
            <p:nvPr/>
          </p:nvSpPr>
          <p:spPr>
            <a:xfrm>
              <a:off x="2462603" y="2479759"/>
              <a:ext cx="32092" cy="32092"/>
            </a:xfrm>
            <a:custGeom>
              <a:rect b="b" l="l" r="r" t="t"/>
              <a:pathLst>
                <a:path extrusionOk="0" h="1013" w="1013">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66"/>
            <p:cNvSpPr/>
            <p:nvPr/>
          </p:nvSpPr>
          <p:spPr>
            <a:xfrm>
              <a:off x="2314373" y="2546921"/>
              <a:ext cx="21891" cy="36242"/>
            </a:xfrm>
            <a:custGeom>
              <a:rect b="b" l="l" r="r" t="t"/>
              <a:pathLst>
                <a:path extrusionOk="0" h="1144" w="691">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59" name="Google Shape;11359;p66"/>
          <p:cNvSpPr/>
          <p:nvPr/>
        </p:nvSpPr>
        <p:spPr>
          <a:xfrm>
            <a:off x="3518751" y="2415259"/>
            <a:ext cx="364003" cy="361405"/>
          </a:xfrm>
          <a:custGeom>
            <a:rect b="b" l="l" r="r" t="t"/>
            <a:pathLst>
              <a:path extrusionOk="0" h="11408" w="1149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60" name="Google Shape;11360;p66"/>
          <p:cNvGrpSpPr/>
          <p:nvPr/>
        </p:nvGrpSpPr>
        <p:grpSpPr>
          <a:xfrm>
            <a:off x="3961923" y="2486317"/>
            <a:ext cx="364415" cy="220936"/>
            <a:chOff x="3961923" y="2486317"/>
            <a:chExt cx="364415" cy="220936"/>
          </a:xfrm>
        </p:grpSpPr>
        <p:sp>
          <p:nvSpPr>
            <p:cNvPr id="11361" name="Google Shape;11361;p66"/>
            <p:cNvSpPr/>
            <p:nvPr/>
          </p:nvSpPr>
          <p:spPr>
            <a:xfrm>
              <a:off x="4106764" y="2486507"/>
              <a:ext cx="219574" cy="220746"/>
            </a:xfrm>
            <a:custGeom>
              <a:rect b="b" l="l" r="r" t="t"/>
              <a:pathLst>
                <a:path extrusionOk="0" h="6968" w="6931">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66"/>
            <p:cNvSpPr/>
            <p:nvPr/>
          </p:nvSpPr>
          <p:spPr>
            <a:xfrm>
              <a:off x="3961923" y="2486317"/>
              <a:ext cx="259839" cy="220936"/>
            </a:xfrm>
            <a:custGeom>
              <a:rect b="b" l="l" r="r" t="t"/>
              <a:pathLst>
                <a:path extrusionOk="0" h="6974" w="8202">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66"/>
            <p:cNvSpPr/>
            <p:nvPr/>
          </p:nvSpPr>
          <p:spPr>
            <a:xfrm>
              <a:off x="4015113" y="2540870"/>
              <a:ext cx="96212" cy="95832"/>
            </a:xfrm>
            <a:custGeom>
              <a:rect b="b" l="l" r="r" t="t"/>
              <a:pathLst>
                <a:path extrusionOk="0" h="3025" w="3037">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66"/>
            <p:cNvSpPr/>
            <p:nvPr/>
          </p:nvSpPr>
          <p:spPr>
            <a:xfrm>
              <a:off x="4186375" y="2539381"/>
              <a:ext cx="77331" cy="90541"/>
            </a:xfrm>
            <a:custGeom>
              <a:rect b="b" l="l" r="r" t="t"/>
              <a:pathLst>
                <a:path extrusionOk="0" h="2858" w="2441">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65" name="Google Shape;11365;p66"/>
          <p:cNvSpPr/>
          <p:nvPr/>
        </p:nvSpPr>
        <p:spPr>
          <a:xfrm>
            <a:off x="1747839" y="2414150"/>
            <a:ext cx="361754" cy="362514"/>
          </a:xfrm>
          <a:custGeom>
            <a:rect b="b" l="l" r="r" t="t"/>
            <a:pathLst>
              <a:path extrusionOk="0" h="11443" w="11419">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66" name="Google Shape;11366;p66"/>
          <p:cNvGrpSpPr/>
          <p:nvPr/>
        </p:nvGrpSpPr>
        <p:grpSpPr>
          <a:xfrm>
            <a:off x="1303876" y="2419377"/>
            <a:ext cx="363275" cy="354626"/>
            <a:chOff x="1303876" y="2419377"/>
            <a:chExt cx="363275" cy="354626"/>
          </a:xfrm>
        </p:grpSpPr>
        <p:sp>
          <p:nvSpPr>
            <p:cNvPr id="11367" name="Google Shape;11367;p66"/>
            <p:cNvSpPr/>
            <p:nvPr/>
          </p:nvSpPr>
          <p:spPr>
            <a:xfrm>
              <a:off x="1303876" y="2507701"/>
              <a:ext cx="363275" cy="266302"/>
            </a:xfrm>
            <a:custGeom>
              <a:rect b="b" l="l" r="r" t="t"/>
              <a:pathLst>
                <a:path extrusionOk="0" h="8406" w="11467">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66"/>
            <p:cNvSpPr/>
            <p:nvPr/>
          </p:nvSpPr>
          <p:spPr>
            <a:xfrm>
              <a:off x="1399296" y="2419377"/>
              <a:ext cx="172054" cy="104924"/>
            </a:xfrm>
            <a:custGeom>
              <a:rect b="b" l="l" r="r" t="t"/>
              <a:pathLst>
                <a:path extrusionOk="0" h="3312" w="5431">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66"/>
            <p:cNvSpPr/>
            <p:nvPr/>
          </p:nvSpPr>
          <p:spPr>
            <a:xfrm>
              <a:off x="1428346" y="2463191"/>
              <a:ext cx="10581" cy="11341"/>
            </a:xfrm>
            <a:custGeom>
              <a:rect b="b" l="l" r="r" t="t"/>
              <a:pathLst>
                <a:path extrusionOk="0" h="358" w="334">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66"/>
            <p:cNvSpPr/>
            <p:nvPr/>
          </p:nvSpPr>
          <p:spPr>
            <a:xfrm>
              <a:off x="1443426"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66"/>
            <p:cNvSpPr/>
            <p:nvPr/>
          </p:nvSpPr>
          <p:spPr>
            <a:xfrm>
              <a:off x="1458537" y="2463191"/>
              <a:ext cx="10581" cy="11341"/>
            </a:xfrm>
            <a:custGeom>
              <a:rect b="b" l="l" r="r" t="t"/>
              <a:pathLst>
                <a:path extrusionOk="0" h="358" w="334">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66"/>
            <p:cNvSpPr/>
            <p:nvPr/>
          </p:nvSpPr>
          <p:spPr>
            <a:xfrm>
              <a:off x="150228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66"/>
            <p:cNvSpPr/>
            <p:nvPr/>
          </p:nvSpPr>
          <p:spPr>
            <a:xfrm>
              <a:off x="151736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66"/>
            <p:cNvSpPr/>
            <p:nvPr/>
          </p:nvSpPr>
          <p:spPr>
            <a:xfrm>
              <a:off x="1532067"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5" name="Google Shape;11375;p66"/>
          <p:cNvGrpSpPr/>
          <p:nvPr/>
        </p:nvGrpSpPr>
        <p:grpSpPr>
          <a:xfrm>
            <a:off x="861053" y="2414910"/>
            <a:ext cx="362134" cy="363623"/>
            <a:chOff x="861053" y="2414910"/>
            <a:chExt cx="362134" cy="363623"/>
          </a:xfrm>
        </p:grpSpPr>
        <p:sp>
          <p:nvSpPr>
            <p:cNvPr id="11376" name="Google Shape;11376;p66"/>
            <p:cNvSpPr/>
            <p:nvPr/>
          </p:nvSpPr>
          <p:spPr>
            <a:xfrm>
              <a:off x="965153" y="2609235"/>
              <a:ext cx="64912" cy="63677"/>
            </a:xfrm>
            <a:custGeom>
              <a:rect b="b" l="l" r="r" t="t"/>
              <a:pathLst>
                <a:path extrusionOk="0" h="2010" w="2049">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66"/>
            <p:cNvSpPr/>
            <p:nvPr/>
          </p:nvSpPr>
          <p:spPr>
            <a:xfrm>
              <a:off x="861053" y="2479854"/>
              <a:ext cx="298394" cy="298679"/>
            </a:xfrm>
            <a:custGeom>
              <a:rect b="b" l="l" r="r" t="t"/>
              <a:pathLst>
                <a:path extrusionOk="0" h="9428" w="9419">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66"/>
            <p:cNvSpPr/>
            <p:nvPr/>
          </p:nvSpPr>
          <p:spPr>
            <a:xfrm>
              <a:off x="1128875" y="2455366"/>
              <a:ext cx="54711" cy="53856"/>
            </a:xfrm>
            <a:custGeom>
              <a:rect b="b" l="l" r="r" t="t"/>
              <a:pathLst>
                <a:path extrusionOk="0" h="1700" w="1727">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66"/>
            <p:cNvSpPr/>
            <p:nvPr/>
          </p:nvSpPr>
          <p:spPr>
            <a:xfrm>
              <a:off x="1099445" y="2414910"/>
              <a:ext cx="10581" cy="71692"/>
            </a:xfrm>
            <a:custGeom>
              <a:rect b="b" l="l" r="r" t="t"/>
              <a:pathLst>
                <a:path extrusionOk="0" h="2263" w="334">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66"/>
            <p:cNvSpPr/>
            <p:nvPr/>
          </p:nvSpPr>
          <p:spPr>
            <a:xfrm>
              <a:off x="1151495" y="2528420"/>
              <a:ext cx="71692" cy="10613"/>
            </a:xfrm>
            <a:custGeom>
              <a:rect b="b" l="l" r="r" t="t"/>
              <a:pathLst>
                <a:path extrusionOk="0" h="335" w="2263">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1" name="Google Shape;11381;p66"/>
          <p:cNvGrpSpPr/>
          <p:nvPr/>
        </p:nvGrpSpPr>
        <p:grpSpPr>
          <a:xfrm>
            <a:off x="7594288" y="2415259"/>
            <a:ext cx="279513" cy="355735"/>
            <a:chOff x="7594288" y="2415259"/>
            <a:chExt cx="279513" cy="355735"/>
          </a:xfrm>
        </p:grpSpPr>
        <p:sp>
          <p:nvSpPr>
            <p:cNvPr id="11382" name="Google Shape;11382;p66"/>
            <p:cNvSpPr/>
            <p:nvPr/>
          </p:nvSpPr>
          <p:spPr>
            <a:xfrm>
              <a:off x="7696108" y="2531841"/>
              <a:ext cx="10233" cy="16220"/>
            </a:xfrm>
            <a:custGeom>
              <a:rect b="b" l="l" r="r" t="t"/>
              <a:pathLst>
                <a:path extrusionOk="0" h="512" w="323">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66"/>
            <p:cNvSpPr/>
            <p:nvPr/>
          </p:nvSpPr>
          <p:spPr>
            <a:xfrm>
              <a:off x="7762889" y="2531841"/>
              <a:ext cx="10581" cy="16220"/>
            </a:xfrm>
            <a:custGeom>
              <a:rect b="b" l="l" r="r" t="t"/>
              <a:pathLst>
                <a:path extrusionOk="0" h="512" w="334">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66"/>
            <p:cNvSpPr/>
            <p:nvPr/>
          </p:nvSpPr>
          <p:spPr>
            <a:xfrm>
              <a:off x="7711948" y="2571156"/>
              <a:ext cx="45302" cy="15777"/>
            </a:xfrm>
            <a:custGeom>
              <a:rect b="b" l="l" r="r" t="t"/>
              <a:pathLst>
                <a:path extrusionOk="0" h="498" w="143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66"/>
            <p:cNvSpPr/>
            <p:nvPr/>
          </p:nvSpPr>
          <p:spPr>
            <a:xfrm>
              <a:off x="7594288" y="2415259"/>
              <a:ext cx="279513" cy="355735"/>
            </a:xfrm>
            <a:custGeom>
              <a:rect b="b" l="l" r="r" t="t"/>
              <a:pathLst>
                <a:path extrusionOk="0" h="11229" w="8823">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66"/>
            <p:cNvSpPr/>
            <p:nvPr/>
          </p:nvSpPr>
          <p:spPr>
            <a:xfrm>
              <a:off x="7690469" y="2515241"/>
              <a:ext cx="21511" cy="10581"/>
            </a:xfrm>
            <a:custGeom>
              <a:rect b="b" l="l" r="r" t="t"/>
              <a:pathLst>
                <a:path extrusionOk="0" h="334" w="679">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66"/>
            <p:cNvSpPr/>
            <p:nvPr/>
          </p:nvSpPr>
          <p:spPr>
            <a:xfrm>
              <a:off x="7757218" y="2515241"/>
              <a:ext cx="21923" cy="10581"/>
            </a:xfrm>
            <a:custGeom>
              <a:rect b="b" l="l" r="r" t="t"/>
              <a:pathLst>
                <a:path extrusionOk="0" h="334" w="692">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8" name="Google Shape;11388;p66"/>
          <p:cNvGrpSpPr/>
          <p:nvPr/>
        </p:nvGrpSpPr>
        <p:grpSpPr>
          <a:xfrm>
            <a:off x="7145794" y="2415639"/>
            <a:ext cx="278784" cy="355735"/>
            <a:chOff x="7145794" y="2415639"/>
            <a:chExt cx="278784" cy="355735"/>
          </a:xfrm>
        </p:grpSpPr>
        <p:sp>
          <p:nvSpPr>
            <p:cNvPr id="11389" name="Google Shape;11389;p66"/>
            <p:cNvSpPr/>
            <p:nvPr/>
          </p:nvSpPr>
          <p:spPr>
            <a:xfrm>
              <a:off x="7247265" y="2520880"/>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66"/>
            <p:cNvSpPr/>
            <p:nvPr/>
          </p:nvSpPr>
          <p:spPr>
            <a:xfrm>
              <a:off x="7313635" y="2520880"/>
              <a:ext cx="10613" cy="16252"/>
            </a:xfrm>
            <a:custGeom>
              <a:rect b="b" l="l" r="r" t="t"/>
              <a:pathLst>
                <a:path extrusionOk="0" h="513" w="335">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66"/>
            <p:cNvSpPr/>
            <p:nvPr/>
          </p:nvSpPr>
          <p:spPr>
            <a:xfrm>
              <a:off x="7145794" y="2415639"/>
              <a:ext cx="278784" cy="355735"/>
            </a:xfrm>
            <a:custGeom>
              <a:rect b="b" l="l" r="r" t="t"/>
              <a:pathLst>
                <a:path extrusionOk="0" h="11229" w="880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66"/>
            <p:cNvSpPr/>
            <p:nvPr/>
          </p:nvSpPr>
          <p:spPr>
            <a:xfrm>
              <a:off x="7254045" y="2717834"/>
              <a:ext cx="23031" cy="12799"/>
            </a:xfrm>
            <a:custGeom>
              <a:rect b="b" l="l" r="r" t="t"/>
              <a:pathLst>
                <a:path extrusionOk="0" h="404" w="727">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66"/>
            <p:cNvSpPr/>
            <p:nvPr/>
          </p:nvSpPr>
          <p:spPr>
            <a:xfrm>
              <a:off x="7287626" y="2719703"/>
              <a:ext cx="22271" cy="12070"/>
            </a:xfrm>
            <a:custGeom>
              <a:rect b="b" l="l" r="r" t="t"/>
              <a:pathLst>
                <a:path extrusionOk="0" h="381" w="703">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66"/>
            <p:cNvSpPr/>
            <p:nvPr/>
          </p:nvSpPr>
          <p:spPr>
            <a:xfrm>
              <a:off x="7224614" y="2703357"/>
              <a:ext cx="21162" cy="17107"/>
            </a:xfrm>
            <a:custGeom>
              <a:rect b="b" l="l" r="r" t="t"/>
              <a:pathLst>
                <a:path extrusionOk="0" h="540" w="668">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66"/>
            <p:cNvSpPr/>
            <p:nvPr/>
          </p:nvSpPr>
          <p:spPr>
            <a:xfrm>
              <a:off x="7319306" y="2706335"/>
              <a:ext cx="21162" cy="15998"/>
            </a:xfrm>
            <a:custGeom>
              <a:rect b="b" l="l" r="r" t="t"/>
              <a:pathLst>
                <a:path extrusionOk="0" h="505" w="668">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66"/>
            <p:cNvSpPr/>
            <p:nvPr/>
          </p:nvSpPr>
          <p:spPr>
            <a:xfrm>
              <a:off x="7202375" y="2678234"/>
              <a:ext cx="18501" cy="19578"/>
            </a:xfrm>
            <a:custGeom>
              <a:rect b="b" l="l" r="r" t="t"/>
              <a:pathLst>
                <a:path extrusionOk="0" h="618" w="584">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66"/>
            <p:cNvSpPr/>
            <p:nvPr/>
          </p:nvSpPr>
          <p:spPr>
            <a:xfrm>
              <a:off x="7345695" y="2683335"/>
              <a:ext cx="18913" cy="19388"/>
            </a:xfrm>
            <a:custGeom>
              <a:rect b="b" l="l" r="r" t="t"/>
              <a:pathLst>
                <a:path extrusionOk="0" h="612" w="597">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66"/>
            <p:cNvSpPr/>
            <p:nvPr/>
          </p:nvSpPr>
          <p:spPr>
            <a:xfrm>
              <a:off x="7280086" y="2559751"/>
              <a:ext cx="21891" cy="10201"/>
            </a:xfrm>
            <a:custGeom>
              <a:rect b="b" l="l" r="r" t="t"/>
              <a:pathLst>
                <a:path extrusionOk="0" h="322" w="691">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9" name="Google Shape;11399;p66"/>
          <p:cNvGrpSpPr/>
          <p:nvPr/>
        </p:nvGrpSpPr>
        <p:grpSpPr>
          <a:xfrm>
            <a:off x="6698441" y="2414530"/>
            <a:ext cx="277644" cy="357984"/>
            <a:chOff x="6698441" y="2414530"/>
            <a:chExt cx="277644" cy="357984"/>
          </a:xfrm>
        </p:grpSpPr>
        <p:sp>
          <p:nvSpPr>
            <p:cNvPr id="11400" name="Google Shape;11400;p66"/>
            <p:cNvSpPr/>
            <p:nvPr/>
          </p:nvSpPr>
          <p:spPr>
            <a:xfrm>
              <a:off x="6764462" y="2710611"/>
              <a:ext cx="10201" cy="60382"/>
            </a:xfrm>
            <a:custGeom>
              <a:rect b="b" l="l" r="r" t="t"/>
              <a:pathLst>
                <a:path extrusionOk="0" h="1906" w="322">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66"/>
            <p:cNvSpPr/>
            <p:nvPr/>
          </p:nvSpPr>
          <p:spPr>
            <a:xfrm>
              <a:off x="6898374" y="2710611"/>
              <a:ext cx="10201" cy="60382"/>
            </a:xfrm>
            <a:custGeom>
              <a:rect b="b" l="l" r="r" t="t"/>
              <a:pathLst>
                <a:path extrusionOk="0" h="1906" w="322">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66"/>
            <p:cNvSpPr/>
            <p:nvPr/>
          </p:nvSpPr>
          <p:spPr>
            <a:xfrm>
              <a:off x="6698441" y="2414530"/>
              <a:ext cx="277644" cy="357984"/>
            </a:xfrm>
            <a:custGeom>
              <a:rect b="b" l="l" r="r" t="t"/>
              <a:pathLst>
                <a:path extrusionOk="0" h="11300" w="8764">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66"/>
            <p:cNvSpPr/>
            <p:nvPr/>
          </p:nvSpPr>
          <p:spPr>
            <a:xfrm>
              <a:off x="6813503" y="2560195"/>
              <a:ext cx="45271" cy="16157"/>
            </a:xfrm>
            <a:custGeom>
              <a:rect b="b" l="l" r="r" t="t"/>
              <a:pathLst>
                <a:path extrusionOk="0" h="510" w="1429">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66"/>
            <p:cNvSpPr/>
            <p:nvPr/>
          </p:nvSpPr>
          <p:spPr>
            <a:xfrm>
              <a:off x="6792372" y="2493350"/>
              <a:ext cx="26801" cy="10233"/>
            </a:xfrm>
            <a:custGeom>
              <a:rect b="b" l="l" r="r" t="t"/>
              <a:pathLst>
                <a:path extrusionOk="0" h="323" w="846">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66"/>
            <p:cNvSpPr/>
            <p:nvPr/>
          </p:nvSpPr>
          <p:spPr>
            <a:xfrm>
              <a:off x="6853483" y="2493350"/>
              <a:ext cx="26801" cy="10233"/>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6" name="Google Shape;11406;p66"/>
          <p:cNvGrpSpPr/>
          <p:nvPr/>
        </p:nvGrpSpPr>
        <p:grpSpPr>
          <a:xfrm>
            <a:off x="4897750" y="2415639"/>
            <a:ext cx="279513" cy="357255"/>
            <a:chOff x="4897750" y="2415639"/>
            <a:chExt cx="279513" cy="357255"/>
          </a:xfrm>
        </p:grpSpPr>
        <p:sp>
          <p:nvSpPr>
            <p:cNvPr id="11407" name="Google Shape;11407;p66"/>
            <p:cNvSpPr/>
            <p:nvPr/>
          </p:nvSpPr>
          <p:spPr>
            <a:xfrm>
              <a:off x="4964119" y="2715522"/>
              <a:ext cx="10613" cy="55472"/>
            </a:xfrm>
            <a:custGeom>
              <a:rect b="b" l="l" r="r" t="t"/>
              <a:pathLst>
                <a:path extrusionOk="0" h="1751" w="335">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66"/>
            <p:cNvSpPr/>
            <p:nvPr/>
          </p:nvSpPr>
          <p:spPr>
            <a:xfrm>
              <a:off x="5098031" y="2715522"/>
              <a:ext cx="10581" cy="55472"/>
            </a:xfrm>
            <a:custGeom>
              <a:rect b="b" l="l" r="r" t="t"/>
              <a:pathLst>
                <a:path extrusionOk="0" h="1751" w="334">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66"/>
            <p:cNvSpPr/>
            <p:nvPr/>
          </p:nvSpPr>
          <p:spPr>
            <a:xfrm>
              <a:off x="4897750" y="2415639"/>
              <a:ext cx="279513" cy="357255"/>
            </a:xfrm>
            <a:custGeom>
              <a:rect b="b" l="l" r="r" t="t"/>
              <a:pathLst>
                <a:path extrusionOk="0" h="11277" w="8823">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66"/>
            <p:cNvSpPr/>
            <p:nvPr/>
          </p:nvSpPr>
          <p:spPr>
            <a:xfrm>
              <a:off x="4997700" y="2526551"/>
              <a:ext cx="10201" cy="16252"/>
            </a:xfrm>
            <a:custGeom>
              <a:rect b="b" l="l" r="r" t="t"/>
              <a:pathLst>
                <a:path extrusionOk="0" h="513" w="322">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66"/>
            <p:cNvSpPr/>
            <p:nvPr/>
          </p:nvSpPr>
          <p:spPr>
            <a:xfrm>
              <a:off x="5064830" y="2526551"/>
              <a:ext cx="10233" cy="16252"/>
            </a:xfrm>
            <a:custGeom>
              <a:rect b="b" l="l" r="r" t="t"/>
              <a:pathLst>
                <a:path extrusionOk="0" h="513" w="323">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66"/>
            <p:cNvSpPr/>
            <p:nvPr/>
          </p:nvSpPr>
          <p:spPr>
            <a:xfrm>
              <a:off x="5013160" y="2565865"/>
              <a:ext cx="46063" cy="16157"/>
            </a:xfrm>
            <a:custGeom>
              <a:rect b="b" l="l" r="r" t="t"/>
              <a:pathLst>
                <a:path extrusionOk="0" h="510" w="1454">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66"/>
            <p:cNvSpPr/>
            <p:nvPr/>
          </p:nvSpPr>
          <p:spPr>
            <a:xfrm>
              <a:off x="4992030" y="2509570"/>
              <a:ext cx="21923" cy="10581"/>
            </a:xfrm>
            <a:custGeom>
              <a:rect b="b" l="l" r="r" t="t"/>
              <a:pathLst>
                <a:path extrusionOk="0" h="334" w="692">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66"/>
            <p:cNvSpPr/>
            <p:nvPr/>
          </p:nvSpPr>
          <p:spPr>
            <a:xfrm>
              <a:off x="5059191" y="2509570"/>
              <a:ext cx="21511" cy="10581"/>
            </a:xfrm>
            <a:custGeom>
              <a:rect b="b" l="l" r="r" t="t"/>
              <a:pathLst>
                <a:path extrusionOk="0" h="334" w="679">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5" name="Google Shape;11415;p66"/>
          <p:cNvGrpSpPr/>
          <p:nvPr/>
        </p:nvGrpSpPr>
        <p:grpSpPr>
          <a:xfrm>
            <a:off x="5812066" y="2416019"/>
            <a:ext cx="264813" cy="353454"/>
            <a:chOff x="5812066" y="2416019"/>
            <a:chExt cx="264813" cy="353454"/>
          </a:xfrm>
        </p:grpSpPr>
        <p:sp>
          <p:nvSpPr>
            <p:cNvPr id="11416" name="Google Shape;11416;p66"/>
            <p:cNvSpPr/>
            <p:nvPr/>
          </p:nvSpPr>
          <p:spPr>
            <a:xfrm>
              <a:off x="5812066" y="2416019"/>
              <a:ext cx="264813" cy="353454"/>
            </a:xfrm>
            <a:custGeom>
              <a:rect b="b" l="l" r="r" t="t"/>
              <a:pathLst>
                <a:path extrusionOk="0" h="11157" w="8359">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66"/>
            <p:cNvSpPr/>
            <p:nvPr/>
          </p:nvSpPr>
          <p:spPr>
            <a:xfrm>
              <a:off x="5923707" y="2588136"/>
              <a:ext cx="43402" cy="15396"/>
            </a:xfrm>
            <a:custGeom>
              <a:rect b="b" l="l" r="r" t="t"/>
              <a:pathLst>
                <a:path extrusionOk="0" h="486" w="137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66"/>
            <p:cNvSpPr/>
            <p:nvPr/>
          </p:nvSpPr>
          <p:spPr>
            <a:xfrm>
              <a:off x="5983677" y="2742291"/>
              <a:ext cx="10201" cy="26833"/>
            </a:xfrm>
            <a:custGeom>
              <a:rect b="b" l="l" r="r" t="t"/>
              <a:pathLst>
                <a:path extrusionOk="0" h="847" w="322">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66"/>
            <p:cNvSpPr/>
            <p:nvPr/>
          </p:nvSpPr>
          <p:spPr>
            <a:xfrm>
              <a:off x="5906726" y="2543531"/>
              <a:ext cx="10581" cy="16252"/>
            </a:xfrm>
            <a:custGeom>
              <a:rect b="b" l="l" r="r" t="t"/>
              <a:pathLst>
                <a:path extrusionOk="0" h="513" w="334">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66"/>
            <p:cNvSpPr/>
            <p:nvPr/>
          </p:nvSpPr>
          <p:spPr>
            <a:xfrm>
              <a:off x="5972747" y="2543531"/>
              <a:ext cx="10581" cy="16252"/>
            </a:xfrm>
            <a:custGeom>
              <a:rect b="b" l="l" r="r" t="t"/>
              <a:pathLst>
                <a:path extrusionOk="0" h="513" w="334">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66"/>
            <p:cNvSpPr/>
            <p:nvPr/>
          </p:nvSpPr>
          <p:spPr>
            <a:xfrm>
              <a:off x="5901055" y="2526931"/>
              <a:ext cx="16252" cy="10581"/>
            </a:xfrm>
            <a:custGeom>
              <a:rect b="b" l="l" r="r" t="t"/>
              <a:pathLst>
                <a:path extrusionOk="0" h="334" w="513">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66"/>
            <p:cNvSpPr/>
            <p:nvPr/>
          </p:nvSpPr>
          <p:spPr>
            <a:xfrm>
              <a:off x="5972367" y="2526899"/>
              <a:ext cx="16220" cy="10613"/>
            </a:xfrm>
            <a:custGeom>
              <a:rect b="b" l="l" r="r" t="t"/>
              <a:pathLst>
                <a:path extrusionOk="0" h="335" w="512">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3" name="Google Shape;11423;p66"/>
          <p:cNvGrpSpPr/>
          <p:nvPr/>
        </p:nvGrpSpPr>
        <p:grpSpPr>
          <a:xfrm>
            <a:off x="8054820" y="2416399"/>
            <a:ext cx="264433" cy="353454"/>
            <a:chOff x="8054820" y="2416399"/>
            <a:chExt cx="264433" cy="353454"/>
          </a:xfrm>
        </p:grpSpPr>
        <p:sp>
          <p:nvSpPr>
            <p:cNvPr id="11424" name="Google Shape;11424;p66"/>
            <p:cNvSpPr/>
            <p:nvPr/>
          </p:nvSpPr>
          <p:spPr>
            <a:xfrm>
              <a:off x="8148371" y="2538621"/>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66"/>
            <p:cNvSpPr/>
            <p:nvPr/>
          </p:nvSpPr>
          <p:spPr>
            <a:xfrm>
              <a:off x="8214361" y="2538621"/>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66"/>
            <p:cNvSpPr/>
            <p:nvPr/>
          </p:nvSpPr>
          <p:spPr>
            <a:xfrm>
              <a:off x="8054820" y="2416399"/>
              <a:ext cx="264433" cy="353454"/>
            </a:xfrm>
            <a:custGeom>
              <a:rect b="b" l="l" r="r" t="t"/>
              <a:pathLst>
                <a:path extrusionOk="0" h="11157" w="8347">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66"/>
            <p:cNvSpPr/>
            <p:nvPr/>
          </p:nvSpPr>
          <p:spPr>
            <a:xfrm>
              <a:off x="8164972" y="2582371"/>
              <a:ext cx="43782" cy="15492"/>
            </a:xfrm>
            <a:custGeom>
              <a:rect b="b" l="l" r="r" t="t"/>
              <a:pathLst>
                <a:path extrusionOk="0" h="489" w="1382">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66"/>
            <p:cNvSpPr/>
            <p:nvPr/>
          </p:nvSpPr>
          <p:spPr>
            <a:xfrm>
              <a:off x="8141592" y="2519137"/>
              <a:ext cx="18501" cy="13844"/>
            </a:xfrm>
            <a:custGeom>
              <a:rect b="b" l="l" r="r" t="t"/>
              <a:pathLst>
                <a:path extrusionOk="0" h="437" w="584">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66"/>
            <p:cNvSpPr/>
            <p:nvPr/>
          </p:nvSpPr>
          <p:spPr>
            <a:xfrm>
              <a:off x="8211731" y="2518409"/>
              <a:ext cx="18881" cy="13812"/>
            </a:xfrm>
            <a:custGeom>
              <a:rect b="b" l="l" r="r" t="t"/>
              <a:pathLst>
                <a:path extrusionOk="0" h="436" w="596">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0" name="Google Shape;11430;p66"/>
          <p:cNvGrpSpPr/>
          <p:nvPr/>
        </p:nvGrpSpPr>
        <p:grpSpPr>
          <a:xfrm>
            <a:off x="5356413" y="2413390"/>
            <a:ext cx="271212" cy="361374"/>
            <a:chOff x="5356413" y="2413390"/>
            <a:chExt cx="271212" cy="361374"/>
          </a:xfrm>
        </p:grpSpPr>
        <p:sp>
          <p:nvSpPr>
            <p:cNvPr id="11431" name="Google Shape;11431;p66"/>
            <p:cNvSpPr/>
            <p:nvPr/>
          </p:nvSpPr>
          <p:spPr>
            <a:xfrm>
              <a:off x="5453734" y="2525790"/>
              <a:ext cx="10201" cy="15872"/>
            </a:xfrm>
            <a:custGeom>
              <a:rect b="b" l="l" r="r" t="t"/>
              <a:pathLst>
                <a:path extrusionOk="0" h="501" w="322">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66"/>
            <p:cNvSpPr/>
            <p:nvPr/>
          </p:nvSpPr>
          <p:spPr>
            <a:xfrm>
              <a:off x="5521624" y="2525790"/>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66"/>
            <p:cNvSpPr/>
            <p:nvPr/>
          </p:nvSpPr>
          <p:spPr>
            <a:xfrm>
              <a:off x="5356413" y="2413390"/>
              <a:ext cx="271212" cy="361374"/>
            </a:xfrm>
            <a:custGeom>
              <a:rect b="b" l="l" r="r" t="t"/>
              <a:pathLst>
                <a:path extrusionOk="0" h="11407" w="8561">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66"/>
            <p:cNvSpPr/>
            <p:nvPr/>
          </p:nvSpPr>
          <p:spPr>
            <a:xfrm>
              <a:off x="5459373" y="2530701"/>
              <a:ext cx="66813" cy="72832"/>
            </a:xfrm>
            <a:custGeom>
              <a:rect b="b" l="l" r="r" t="t"/>
              <a:pathLst>
                <a:path extrusionOk="0" h="2299" w="2109">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66"/>
            <p:cNvSpPr/>
            <p:nvPr/>
          </p:nvSpPr>
          <p:spPr>
            <a:xfrm>
              <a:off x="5446923" y="2502854"/>
              <a:ext cx="23792" cy="16188"/>
            </a:xfrm>
            <a:custGeom>
              <a:rect b="b" l="l" r="r" t="t"/>
              <a:pathLst>
                <a:path extrusionOk="0" h="511" w="751">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6" name="Google Shape;11436;p66"/>
          <p:cNvGrpSpPr/>
          <p:nvPr/>
        </p:nvGrpSpPr>
        <p:grpSpPr>
          <a:xfrm>
            <a:off x="6255238" y="2412249"/>
            <a:ext cx="271244" cy="360994"/>
            <a:chOff x="6255238" y="2412249"/>
            <a:chExt cx="271244" cy="360994"/>
          </a:xfrm>
        </p:grpSpPr>
        <p:sp>
          <p:nvSpPr>
            <p:cNvPr id="11437" name="Google Shape;11437;p66"/>
            <p:cNvSpPr/>
            <p:nvPr/>
          </p:nvSpPr>
          <p:spPr>
            <a:xfrm>
              <a:off x="6351799" y="2554080"/>
              <a:ext cx="10613" cy="15872"/>
            </a:xfrm>
            <a:custGeom>
              <a:rect b="b" l="l" r="r" t="t"/>
              <a:pathLst>
                <a:path extrusionOk="0" h="501" w="335">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66"/>
            <p:cNvSpPr/>
            <p:nvPr/>
          </p:nvSpPr>
          <p:spPr>
            <a:xfrm>
              <a:off x="6419720" y="2554080"/>
              <a:ext cx="10581" cy="15872"/>
            </a:xfrm>
            <a:custGeom>
              <a:rect b="b" l="l" r="r" t="t"/>
              <a:pathLst>
                <a:path extrusionOk="0" h="501" w="334">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66"/>
            <p:cNvSpPr/>
            <p:nvPr/>
          </p:nvSpPr>
          <p:spPr>
            <a:xfrm>
              <a:off x="6368399" y="2593775"/>
              <a:ext cx="45302" cy="15777"/>
            </a:xfrm>
            <a:custGeom>
              <a:rect b="b" l="l" r="r" t="t"/>
              <a:pathLst>
                <a:path extrusionOk="0" h="498" w="143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66"/>
            <p:cNvSpPr/>
            <p:nvPr/>
          </p:nvSpPr>
          <p:spPr>
            <a:xfrm>
              <a:off x="6255238" y="2412249"/>
              <a:ext cx="271244" cy="360994"/>
            </a:xfrm>
            <a:custGeom>
              <a:rect b="b" l="l" r="r" t="t"/>
              <a:pathLst>
                <a:path extrusionOk="0" h="11395" w="8562">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66"/>
            <p:cNvSpPr/>
            <p:nvPr/>
          </p:nvSpPr>
          <p:spPr>
            <a:xfrm>
              <a:off x="6345779" y="2535167"/>
              <a:ext cx="22651" cy="12545"/>
            </a:xfrm>
            <a:custGeom>
              <a:rect b="b" l="l" r="r" t="t"/>
              <a:pathLst>
                <a:path extrusionOk="0" h="396" w="715">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66"/>
            <p:cNvSpPr/>
            <p:nvPr/>
          </p:nvSpPr>
          <p:spPr>
            <a:xfrm>
              <a:off x="6413670" y="2535167"/>
              <a:ext cx="22651" cy="12545"/>
            </a:xfrm>
            <a:custGeom>
              <a:rect b="b" l="l" r="r" t="t"/>
              <a:pathLst>
                <a:path extrusionOk="0" h="396" w="715">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3" name="Google Shape;11443;p66"/>
          <p:cNvGrpSpPr/>
          <p:nvPr/>
        </p:nvGrpSpPr>
        <p:grpSpPr>
          <a:xfrm>
            <a:off x="2185372" y="1957799"/>
            <a:ext cx="366664" cy="366981"/>
            <a:chOff x="2185372" y="1957799"/>
            <a:chExt cx="366664" cy="366981"/>
          </a:xfrm>
        </p:grpSpPr>
        <p:sp>
          <p:nvSpPr>
            <p:cNvPr id="11444" name="Google Shape;11444;p66"/>
            <p:cNvSpPr/>
            <p:nvPr/>
          </p:nvSpPr>
          <p:spPr>
            <a:xfrm>
              <a:off x="2228742" y="2000853"/>
              <a:ext cx="75082" cy="74226"/>
            </a:xfrm>
            <a:custGeom>
              <a:rect b="b" l="l" r="r" t="t"/>
              <a:pathLst>
                <a:path extrusionOk="0" h="2343" w="237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66"/>
            <p:cNvSpPr/>
            <p:nvPr/>
          </p:nvSpPr>
          <p:spPr>
            <a:xfrm>
              <a:off x="2188001" y="2067159"/>
              <a:ext cx="98873" cy="35070"/>
            </a:xfrm>
            <a:custGeom>
              <a:rect b="b" l="l" r="r" t="t"/>
              <a:pathLst>
                <a:path extrusionOk="0" h="1107" w="3121">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66"/>
            <p:cNvSpPr/>
            <p:nvPr/>
          </p:nvSpPr>
          <p:spPr>
            <a:xfrm>
              <a:off x="2185372" y="2119114"/>
              <a:ext cx="97733" cy="37066"/>
            </a:xfrm>
            <a:custGeom>
              <a:rect b="b" l="l" r="r" t="t"/>
              <a:pathLst>
                <a:path extrusionOk="0" h="1170" w="3085">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66"/>
            <p:cNvSpPr/>
            <p:nvPr/>
          </p:nvSpPr>
          <p:spPr>
            <a:xfrm>
              <a:off x="2294763" y="1960587"/>
              <a:ext cx="36242" cy="97131"/>
            </a:xfrm>
            <a:custGeom>
              <a:rect b="b" l="l" r="r" t="t"/>
              <a:pathLst>
                <a:path extrusionOk="0" h="3066" w="1144">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66"/>
            <p:cNvSpPr/>
            <p:nvPr/>
          </p:nvSpPr>
          <p:spPr>
            <a:xfrm>
              <a:off x="2346433" y="1957799"/>
              <a:ext cx="38491" cy="96909"/>
            </a:xfrm>
            <a:custGeom>
              <a:rect b="b" l="l" r="r" t="t"/>
              <a:pathLst>
                <a:path extrusionOk="0" h="3059" w="1215">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66"/>
            <p:cNvSpPr/>
            <p:nvPr/>
          </p:nvSpPr>
          <p:spPr>
            <a:xfrm>
              <a:off x="2290993" y="2100391"/>
              <a:ext cx="37731" cy="121778"/>
            </a:xfrm>
            <a:custGeom>
              <a:rect b="b" l="l" r="r" t="t"/>
              <a:pathLst>
                <a:path extrusionOk="0" h="3844" w="1191">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66"/>
            <p:cNvSpPr/>
            <p:nvPr/>
          </p:nvSpPr>
          <p:spPr>
            <a:xfrm>
              <a:off x="2353592" y="2091362"/>
              <a:ext cx="68302" cy="20307"/>
            </a:xfrm>
            <a:custGeom>
              <a:rect b="b" l="l" r="r" t="t"/>
              <a:pathLst>
                <a:path extrusionOk="0" h="641" w="2156">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66"/>
            <p:cNvSpPr/>
            <p:nvPr/>
          </p:nvSpPr>
          <p:spPr>
            <a:xfrm>
              <a:off x="2321532" y="2064434"/>
              <a:ext cx="230504" cy="260346"/>
            </a:xfrm>
            <a:custGeom>
              <a:rect b="b" l="l" r="r" t="t"/>
              <a:pathLst>
                <a:path extrusionOk="0" h="8218" w="7276">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2" name="Google Shape;11452;p66"/>
          <p:cNvGrpSpPr/>
          <p:nvPr/>
        </p:nvGrpSpPr>
        <p:grpSpPr>
          <a:xfrm>
            <a:off x="1737258" y="1988371"/>
            <a:ext cx="370814" cy="307359"/>
            <a:chOff x="1737258" y="1988371"/>
            <a:chExt cx="370814" cy="307359"/>
          </a:xfrm>
        </p:grpSpPr>
        <p:sp>
          <p:nvSpPr>
            <p:cNvPr id="11453" name="Google Shape;11453;p66"/>
            <p:cNvSpPr/>
            <p:nvPr/>
          </p:nvSpPr>
          <p:spPr>
            <a:xfrm>
              <a:off x="1963200" y="1996607"/>
              <a:ext cx="144873" cy="144492"/>
            </a:xfrm>
            <a:custGeom>
              <a:rect b="b" l="l" r="r" t="t"/>
              <a:pathLst>
                <a:path extrusionOk="0" h="4561" w="4573">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66"/>
            <p:cNvSpPr/>
            <p:nvPr/>
          </p:nvSpPr>
          <p:spPr>
            <a:xfrm>
              <a:off x="1737258" y="1988371"/>
              <a:ext cx="350064" cy="307359"/>
            </a:xfrm>
            <a:custGeom>
              <a:rect b="b" l="l" r="r" t="t"/>
              <a:pathLst>
                <a:path extrusionOk="0" h="9702" w="1105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66"/>
            <p:cNvSpPr/>
            <p:nvPr/>
          </p:nvSpPr>
          <p:spPr>
            <a:xfrm>
              <a:off x="1799129" y="2040738"/>
              <a:ext cx="28322" cy="53571"/>
            </a:xfrm>
            <a:custGeom>
              <a:rect b="b" l="l" r="r" t="t"/>
              <a:pathLst>
                <a:path extrusionOk="0" h="1691" w="894">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66"/>
            <p:cNvSpPr/>
            <p:nvPr/>
          </p:nvSpPr>
          <p:spPr>
            <a:xfrm>
              <a:off x="1802899" y="2024137"/>
              <a:ext cx="16252" cy="15872"/>
            </a:xfrm>
            <a:custGeom>
              <a:rect b="b" l="l" r="r" t="t"/>
              <a:pathLst>
                <a:path extrusionOk="0" h="501" w="513">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7" name="Google Shape;11457;p66"/>
          <p:cNvGrpSpPr/>
          <p:nvPr/>
        </p:nvGrpSpPr>
        <p:grpSpPr>
          <a:xfrm>
            <a:off x="848983" y="1989511"/>
            <a:ext cx="369294" cy="304350"/>
            <a:chOff x="848983" y="1989511"/>
            <a:chExt cx="369294" cy="304350"/>
          </a:xfrm>
        </p:grpSpPr>
        <p:sp>
          <p:nvSpPr>
            <p:cNvPr id="11458" name="Google Shape;11458;p66"/>
            <p:cNvSpPr/>
            <p:nvPr/>
          </p:nvSpPr>
          <p:spPr>
            <a:xfrm>
              <a:off x="890483" y="1989511"/>
              <a:ext cx="286704" cy="304350"/>
            </a:xfrm>
            <a:custGeom>
              <a:rect b="b" l="l" r="r" t="t"/>
              <a:pathLst>
                <a:path extrusionOk="0" h="9607" w="905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66"/>
            <p:cNvSpPr/>
            <p:nvPr/>
          </p:nvSpPr>
          <p:spPr>
            <a:xfrm>
              <a:off x="882943" y="2031107"/>
              <a:ext cx="42641" cy="56802"/>
            </a:xfrm>
            <a:custGeom>
              <a:rect b="b" l="l" r="r" t="t"/>
              <a:pathLst>
                <a:path extrusionOk="0" h="1793" w="1346">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66"/>
            <p:cNvSpPr/>
            <p:nvPr/>
          </p:nvSpPr>
          <p:spPr>
            <a:xfrm>
              <a:off x="848983" y="2072354"/>
              <a:ext cx="59622" cy="30635"/>
            </a:xfrm>
            <a:custGeom>
              <a:rect b="b" l="l" r="r" t="t"/>
              <a:pathLst>
                <a:path extrusionOk="0" h="967" w="1882">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66"/>
            <p:cNvSpPr/>
            <p:nvPr/>
          </p:nvSpPr>
          <p:spPr>
            <a:xfrm>
              <a:off x="1142054" y="2031265"/>
              <a:ext cx="41913" cy="56644"/>
            </a:xfrm>
            <a:custGeom>
              <a:rect b="b" l="l" r="r" t="t"/>
              <a:pathLst>
                <a:path extrusionOk="0" h="1788" w="1323">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66"/>
            <p:cNvSpPr/>
            <p:nvPr/>
          </p:nvSpPr>
          <p:spPr>
            <a:xfrm>
              <a:off x="1158274" y="2072196"/>
              <a:ext cx="60002" cy="30413"/>
            </a:xfrm>
            <a:custGeom>
              <a:rect b="b" l="l" r="r" t="t"/>
              <a:pathLst>
                <a:path extrusionOk="0" h="960" w="1894">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3" name="Google Shape;11463;p66"/>
          <p:cNvGrpSpPr/>
          <p:nvPr/>
        </p:nvGrpSpPr>
        <p:grpSpPr>
          <a:xfrm>
            <a:off x="3074027" y="1983777"/>
            <a:ext cx="380604" cy="313854"/>
            <a:chOff x="3074027" y="1983777"/>
            <a:chExt cx="380604" cy="313854"/>
          </a:xfrm>
        </p:grpSpPr>
        <p:sp>
          <p:nvSpPr>
            <p:cNvPr id="11464" name="Google Shape;11464;p66"/>
            <p:cNvSpPr/>
            <p:nvPr/>
          </p:nvSpPr>
          <p:spPr>
            <a:xfrm>
              <a:off x="3130608" y="1984886"/>
              <a:ext cx="324023" cy="312745"/>
            </a:xfrm>
            <a:custGeom>
              <a:rect b="b" l="l" r="r" t="t"/>
              <a:pathLst>
                <a:path extrusionOk="0" h="9872" w="10228">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66"/>
            <p:cNvSpPr/>
            <p:nvPr/>
          </p:nvSpPr>
          <p:spPr>
            <a:xfrm>
              <a:off x="3243008" y="2008678"/>
              <a:ext cx="185613" cy="169741"/>
            </a:xfrm>
            <a:custGeom>
              <a:rect b="b" l="l" r="r" t="t"/>
              <a:pathLst>
                <a:path extrusionOk="0" h="5358" w="5859">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66"/>
            <p:cNvSpPr/>
            <p:nvPr/>
          </p:nvSpPr>
          <p:spPr>
            <a:xfrm>
              <a:off x="3074027" y="1983777"/>
              <a:ext cx="155802" cy="163342"/>
            </a:xfrm>
            <a:custGeom>
              <a:rect b="b" l="l" r="r" t="t"/>
              <a:pathLst>
                <a:path extrusionOk="0" h="5156" w="4918">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66"/>
            <p:cNvSpPr/>
            <p:nvPr/>
          </p:nvSpPr>
          <p:spPr>
            <a:xfrm>
              <a:off x="3135518" y="2038077"/>
              <a:ext cx="28322" cy="54363"/>
            </a:xfrm>
            <a:custGeom>
              <a:rect b="b" l="l" r="r" t="t"/>
              <a:pathLst>
                <a:path extrusionOk="0" h="1716" w="894">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66"/>
            <p:cNvSpPr/>
            <p:nvPr/>
          </p:nvSpPr>
          <p:spPr>
            <a:xfrm>
              <a:off x="3138908" y="2021096"/>
              <a:ext cx="16252" cy="16252"/>
            </a:xfrm>
            <a:custGeom>
              <a:rect b="b" l="l" r="r" t="t"/>
              <a:pathLst>
                <a:path extrusionOk="0" h="513" w="513">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9" name="Google Shape;11469;p66"/>
          <p:cNvGrpSpPr/>
          <p:nvPr/>
        </p:nvGrpSpPr>
        <p:grpSpPr>
          <a:xfrm>
            <a:off x="3522521" y="1975857"/>
            <a:ext cx="367013" cy="331278"/>
            <a:chOff x="3522521" y="1975857"/>
            <a:chExt cx="367013" cy="331278"/>
          </a:xfrm>
        </p:grpSpPr>
        <p:sp>
          <p:nvSpPr>
            <p:cNvPr id="11470" name="Google Shape;11470;p66"/>
            <p:cNvSpPr/>
            <p:nvPr/>
          </p:nvSpPr>
          <p:spPr>
            <a:xfrm>
              <a:off x="3665841" y="1975857"/>
              <a:ext cx="91302" cy="91682"/>
            </a:xfrm>
            <a:custGeom>
              <a:rect b="b" l="l" r="r" t="t"/>
              <a:pathLst>
                <a:path extrusionOk="0" h="2894" w="2882">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66"/>
            <p:cNvSpPr/>
            <p:nvPr/>
          </p:nvSpPr>
          <p:spPr>
            <a:xfrm>
              <a:off x="3693751" y="2004147"/>
              <a:ext cx="34721" cy="35101"/>
            </a:xfrm>
            <a:custGeom>
              <a:rect b="b" l="l" r="r" t="t"/>
              <a:pathLst>
                <a:path extrusionOk="0" h="1108" w="1096">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66"/>
            <p:cNvSpPr/>
            <p:nvPr/>
          </p:nvSpPr>
          <p:spPr>
            <a:xfrm>
              <a:off x="3679052" y="2008297"/>
              <a:ext cx="210482" cy="228983"/>
            </a:xfrm>
            <a:custGeom>
              <a:rect b="b" l="l" r="r" t="t"/>
              <a:pathLst>
                <a:path extrusionOk="0" h="7228" w="6644">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66"/>
            <p:cNvSpPr/>
            <p:nvPr/>
          </p:nvSpPr>
          <p:spPr>
            <a:xfrm>
              <a:off x="3772951" y="2050907"/>
              <a:ext cx="73973" cy="73593"/>
            </a:xfrm>
            <a:custGeom>
              <a:rect b="b" l="l" r="r" t="t"/>
              <a:pathLst>
                <a:path extrusionOk="0" h="2323" w="2335">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66"/>
            <p:cNvSpPr/>
            <p:nvPr/>
          </p:nvSpPr>
          <p:spPr>
            <a:xfrm>
              <a:off x="3790312" y="2069028"/>
              <a:ext cx="38491" cy="38491"/>
            </a:xfrm>
            <a:custGeom>
              <a:rect b="b" l="l" r="r" t="t"/>
              <a:pathLst>
                <a:path extrusionOk="0" h="1215" w="1215">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66"/>
            <p:cNvSpPr/>
            <p:nvPr/>
          </p:nvSpPr>
          <p:spPr>
            <a:xfrm>
              <a:off x="3522521" y="2081447"/>
              <a:ext cx="294212" cy="225688"/>
            </a:xfrm>
            <a:custGeom>
              <a:rect b="b" l="l" r="r" t="t"/>
              <a:pathLst>
                <a:path extrusionOk="0" h="7124" w="9287">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66"/>
            <p:cNvSpPr/>
            <p:nvPr/>
          </p:nvSpPr>
          <p:spPr>
            <a:xfrm>
              <a:off x="3810682" y="2248812"/>
              <a:ext cx="1774" cy="253"/>
            </a:xfrm>
            <a:custGeom>
              <a:rect b="b" l="l" r="r" t="t"/>
              <a:pathLst>
                <a:path extrusionOk="0" h="8" w="56">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7" name="Google Shape;11477;p66"/>
          <p:cNvGrpSpPr/>
          <p:nvPr/>
        </p:nvGrpSpPr>
        <p:grpSpPr>
          <a:xfrm>
            <a:off x="2630824" y="1976966"/>
            <a:ext cx="368185" cy="330454"/>
            <a:chOff x="2630824" y="1976966"/>
            <a:chExt cx="368185" cy="330454"/>
          </a:xfrm>
        </p:grpSpPr>
        <p:sp>
          <p:nvSpPr>
            <p:cNvPr id="11478" name="Google Shape;11478;p66"/>
            <p:cNvSpPr/>
            <p:nvPr/>
          </p:nvSpPr>
          <p:spPr>
            <a:xfrm>
              <a:off x="2630824" y="2059967"/>
              <a:ext cx="229743" cy="247072"/>
            </a:xfrm>
            <a:custGeom>
              <a:rect b="b" l="l" r="r" t="t"/>
              <a:pathLst>
                <a:path extrusionOk="0" h="7799" w="7252">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66"/>
            <p:cNvSpPr/>
            <p:nvPr/>
          </p:nvSpPr>
          <p:spPr>
            <a:xfrm>
              <a:off x="2792646" y="1976966"/>
              <a:ext cx="206364" cy="330454"/>
            </a:xfrm>
            <a:custGeom>
              <a:rect b="b" l="l" r="r" t="t"/>
              <a:pathLst>
                <a:path extrusionOk="0" h="10431" w="6514">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66"/>
            <p:cNvSpPr/>
            <p:nvPr/>
          </p:nvSpPr>
          <p:spPr>
            <a:xfrm>
              <a:off x="2876376" y="2005256"/>
              <a:ext cx="78123" cy="91333"/>
            </a:xfrm>
            <a:custGeom>
              <a:rect b="b" l="l" r="r" t="t"/>
              <a:pathLst>
                <a:path extrusionOk="0" h="2883" w="2466">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66"/>
            <p:cNvSpPr/>
            <p:nvPr/>
          </p:nvSpPr>
          <p:spPr>
            <a:xfrm>
              <a:off x="2715695" y="2177659"/>
              <a:ext cx="43782" cy="43402"/>
            </a:xfrm>
            <a:custGeom>
              <a:rect b="b" l="l" r="r" t="t"/>
              <a:pathLst>
                <a:path extrusionOk="0" h="1370" w="1382">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66"/>
            <p:cNvSpPr/>
            <p:nvPr/>
          </p:nvSpPr>
          <p:spPr>
            <a:xfrm>
              <a:off x="2770026" y="2177659"/>
              <a:ext cx="88292" cy="10581"/>
            </a:xfrm>
            <a:custGeom>
              <a:rect b="b" l="l" r="r" t="t"/>
              <a:pathLst>
                <a:path extrusionOk="0" h="334" w="2787">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66"/>
            <p:cNvSpPr/>
            <p:nvPr/>
          </p:nvSpPr>
          <p:spPr>
            <a:xfrm>
              <a:off x="2770026" y="2194227"/>
              <a:ext cx="88292" cy="10613"/>
            </a:xfrm>
            <a:custGeom>
              <a:rect b="b" l="l" r="r" t="t"/>
              <a:pathLst>
                <a:path extrusionOk="0" h="335" w="2787">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66"/>
            <p:cNvSpPr/>
            <p:nvPr/>
          </p:nvSpPr>
          <p:spPr>
            <a:xfrm>
              <a:off x="2770026" y="2210828"/>
              <a:ext cx="88292" cy="10233"/>
            </a:xfrm>
            <a:custGeom>
              <a:rect b="b" l="l" r="r" t="t"/>
              <a:pathLst>
                <a:path extrusionOk="0" h="323" w="2787">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66"/>
            <p:cNvSpPr/>
            <p:nvPr/>
          </p:nvSpPr>
          <p:spPr>
            <a:xfrm>
              <a:off x="2908436" y="2058447"/>
              <a:ext cx="16252" cy="18913"/>
            </a:xfrm>
            <a:custGeom>
              <a:rect b="b" l="l" r="r" t="t"/>
              <a:pathLst>
                <a:path extrusionOk="0" h="597" w="513">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6" name="Google Shape;11486;p66"/>
          <p:cNvGrpSpPr/>
          <p:nvPr/>
        </p:nvGrpSpPr>
        <p:grpSpPr>
          <a:xfrm>
            <a:off x="1293706" y="1966416"/>
            <a:ext cx="369294" cy="350444"/>
            <a:chOff x="1293706" y="1966416"/>
            <a:chExt cx="369294" cy="350444"/>
          </a:xfrm>
        </p:grpSpPr>
        <p:sp>
          <p:nvSpPr>
            <p:cNvPr id="11487" name="Google Shape;11487;p66"/>
            <p:cNvSpPr/>
            <p:nvPr/>
          </p:nvSpPr>
          <p:spPr>
            <a:xfrm>
              <a:off x="1509067" y="1966416"/>
              <a:ext cx="153933" cy="162994"/>
            </a:xfrm>
            <a:custGeom>
              <a:rect b="b" l="l" r="r" t="t"/>
              <a:pathLst>
                <a:path extrusionOk="0" h="5145" w="4859">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66"/>
            <p:cNvSpPr/>
            <p:nvPr/>
          </p:nvSpPr>
          <p:spPr>
            <a:xfrm>
              <a:off x="1574328" y="2021096"/>
              <a:ext cx="28702" cy="54363"/>
            </a:xfrm>
            <a:custGeom>
              <a:rect b="b" l="l" r="r" t="t"/>
              <a:pathLst>
                <a:path extrusionOk="0" h="1716" w="906">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66"/>
            <p:cNvSpPr/>
            <p:nvPr/>
          </p:nvSpPr>
          <p:spPr>
            <a:xfrm>
              <a:off x="1578098" y="2004147"/>
              <a:ext cx="15872" cy="16252"/>
            </a:xfrm>
            <a:custGeom>
              <a:rect b="b" l="l" r="r" t="t"/>
              <a:pathLst>
                <a:path extrusionOk="0" h="513" w="501">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66"/>
            <p:cNvSpPr/>
            <p:nvPr/>
          </p:nvSpPr>
          <p:spPr>
            <a:xfrm>
              <a:off x="1293706" y="1999997"/>
              <a:ext cx="274982" cy="316863"/>
            </a:xfrm>
            <a:custGeom>
              <a:rect b="b" l="l" r="r" t="t"/>
              <a:pathLst>
                <a:path extrusionOk="0" h="10002" w="868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66"/>
            <p:cNvSpPr/>
            <p:nvPr/>
          </p:nvSpPr>
          <p:spPr>
            <a:xfrm>
              <a:off x="1426826" y="2243648"/>
              <a:ext cx="10233" cy="11341"/>
            </a:xfrm>
            <a:custGeom>
              <a:rect b="b" l="l" r="r" t="t"/>
              <a:pathLst>
                <a:path extrusionOk="0" h="358" w="323">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66"/>
            <p:cNvSpPr/>
            <p:nvPr/>
          </p:nvSpPr>
          <p:spPr>
            <a:xfrm>
              <a:off x="1426826" y="2262149"/>
              <a:ext cx="10233" cy="11341"/>
            </a:xfrm>
            <a:custGeom>
              <a:rect b="b" l="l" r="r" t="t"/>
              <a:pathLst>
                <a:path extrusionOk="0" h="358" w="323">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66"/>
            <p:cNvSpPr/>
            <p:nvPr/>
          </p:nvSpPr>
          <p:spPr>
            <a:xfrm>
              <a:off x="1471336" y="2261389"/>
              <a:ext cx="63804" cy="30571"/>
            </a:xfrm>
            <a:custGeom>
              <a:rect b="b" l="l" r="r" t="t"/>
              <a:pathLst>
                <a:path extrusionOk="0" h="965" w="2014">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66"/>
            <p:cNvSpPr/>
            <p:nvPr/>
          </p:nvSpPr>
          <p:spPr>
            <a:xfrm>
              <a:off x="1420807" y="2092788"/>
              <a:ext cx="22271" cy="36971"/>
            </a:xfrm>
            <a:custGeom>
              <a:rect b="b" l="l" r="r" t="t"/>
              <a:pathLst>
                <a:path extrusionOk="0" h="1167" w="703">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5" name="Google Shape;11495;p66"/>
          <p:cNvGrpSpPr/>
          <p:nvPr/>
        </p:nvGrpSpPr>
        <p:grpSpPr>
          <a:xfrm>
            <a:off x="3967213" y="1975477"/>
            <a:ext cx="368185" cy="331816"/>
            <a:chOff x="3967213" y="1975477"/>
            <a:chExt cx="368185" cy="331816"/>
          </a:xfrm>
        </p:grpSpPr>
        <p:sp>
          <p:nvSpPr>
            <p:cNvPr id="11496" name="Google Shape;11496;p66"/>
            <p:cNvSpPr/>
            <p:nvPr/>
          </p:nvSpPr>
          <p:spPr>
            <a:xfrm>
              <a:off x="3967213" y="1975477"/>
              <a:ext cx="368185" cy="331816"/>
            </a:xfrm>
            <a:custGeom>
              <a:rect b="b" l="l" r="r" t="t"/>
              <a:pathLst>
                <a:path extrusionOk="0" h="10474" w="11622">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66"/>
            <p:cNvSpPr/>
            <p:nvPr/>
          </p:nvSpPr>
          <p:spPr>
            <a:xfrm>
              <a:off x="4237665" y="2034307"/>
              <a:ext cx="32092" cy="63772"/>
            </a:xfrm>
            <a:custGeom>
              <a:rect b="b" l="l" r="r" t="t"/>
              <a:pathLst>
                <a:path extrusionOk="0" h="2013" w="1013">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66"/>
            <p:cNvSpPr/>
            <p:nvPr/>
          </p:nvSpPr>
          <p:spPr>
            <a:xfrm>
              <a:off x="4241815" y="2014317"/>
              <a:ext cx="17012" cy="17012"/>
            </a:xfrm>
            <a:custGeom>
              <a:rect b="b" l="l" r="r" t="t"/>
              <a:pathLst>
                <a:path extrusionOk="0" h="537" w="537">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9" name="Google Shape;11499;p66"/>
          <p:cNvGrpSpPr/>
          <p:nvPr/>
        </p:nvGrpSpPr>
        <p:grpSpPr>
          <a:xfrm>
            <a:off x="8047661" y="1969046"/>
            <a:ext cx="279132" cy="356875"/>
            <a:chOff x="8047661" y="1969046"/>
            <a:chExt cx="279132" cy="356875"/>
          </a:xfrm>
        </p:grpSpPr>
        <p:sp>
          <p:nvSpPr>
            <p:cNvPr id="11500" name="Google Shape;11500;p66"/>
            <p:cNvSpPr/>
            <p:nvPr/>
          </p:nvSpPr>
          <p:spPr>
            <a:xfrm>
              <a:off x="8169502" y="2126115"/>
              <a:ext cx="33961" cy="15713"/>
            </a:xfrm>
            <a:custGeom>
              <a:rect b="b" l="l" r="r" t="t"/>
              <a:pathLst>
                <a:path extrusionOk="0" h="496" w="1072">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66"/>
            <p:cNvSpPr/>
            <p:nvPr/>
          </p:nvSpPr>
          <p:spPr>
            <a:xfrm>
              <a:off x="8141592" y="2047517"/>
              <a:ext cx="27562" cy="10581"/>
            </a:xfrm>
            <a:custGeom>
              <a:rect b="b" l="l" r="r" t="t"/>
              <a:pathLst>
                <a:path extrusionOk="0" h="334" w="87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66"/>
            <p:cNvSpPr/>
            <p:nvPr/>
          </p:nvSpPr>
          <p:spPr>
            <a:xfrm>
              <a:off x="8203431" y="2047517"/>
              <a:ext cx="27181" cy="10581"/>
            </a:xfrm>
            <a:custGeom>
              <a:rect b="b" l="l" r="r" t="t"/>
              <a:pathLst>
                <a:path extrusionOk="0" h="334" w="858">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66"/>
            <p:cNvSpPr/>
            <p:nvPr/>
          </p:nvSpPr>
          <p:spPr>
            <a:xfrm>
              <a:off x="8047661" y="1969046"/>
              <a:ext cx="279132" cy="356875"/>
            </a:xfrm>
            <a:custGeom>
              <a:rect b="b" l="l" r="r" t="t"/>
              <a:pathLst>
                <a:path extrusionOk="0" h="11265" w="8811">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4" name="Google Shape;11504;p66"/>
          <p:cNvGrpSpPr/>
          <p:nvPr/>
        </p:nvGrpSpPr>
        <p:grpSpPr>
          <a:xfrm>
            <a:off x="7596157" y="1968159"/>
            <a:ext cx="279544" cy="358142"/>
            <a:chOff x="7596157" y="1968159"/>
            <a:chExt cx="279544" cy="358142"/>
          </a:xfrm>
        </p:grpSpPr>
        <p:sp>
          <p:nvSpPr>
            <p:cNvPr id="11505" name="Google Shape;11505;p66"/>
            <p:cNvSpPr/>
            <p:nvPr/>
          </p:nvSpPr>
          <p:spPr>
            <a:xfrm>
              <a:off x="7696868" y="2092408"/>
              <a:ext cx="10581" cy="16252"/>
            </a:xfrm>
            <a:custGeom>
              <a:rect b="b" l="l" r="r" t="t"/>
              <a:pathLst>
                <a:path extrusionOk="0" h="513" w="334">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66"/>
            <p:cNvSpPr/>
            <p:nvPr/>
          </p:nvSpPr>
          <p:spPr>
            <a:xfrm>
              <a:off x="7764378" y="2092408"/>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66"/>
            <p:cNvSpPr/>
            <p:nvPr/>
          </p:nvSpPr>
          <p:spPr>
            <a:xfrm>
              <a:off x="7713088" y="2143032"/>
              <a:ext cx="45302" cy="15777"/>
            </a:xfrm>
            <a:custGeom>
              <a:rect b="b" l="l" r="r" t="t"/>
              <a:pathLst>
                <a:path extrusionOk="0" h="498" w="143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66"/>
            <p:cNvSpPr/>
            <p:nvPr/>
          </p:nvSpPr>
          <p:spPr>
            <a:xfrm>
              <a:off x="7691197" y="2075427"/>
              <a:ext cx="21923" cy="10581"/>
            </a:xfrm>
            <a:custGeom>
              <a:rect b="b" l="l" r="r" t="t"/>
              <a:pathLst>
                <a:path extrusionOk="0" h="334" w="692">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66"/>
            <p:cNvSpPr/>
            <p:nvPr/>
          </p:nvSpPr>
          <p:spPr>
            <a:xfrm>
              <a:off x="7758739" y="2075427"/>
              <a:ext cx="21891" cy="10581"/>
            </a:xfrm>
            <a:custGeom>
              <a:rect b="b" l="l" r="r" t="t"/>
              <a:pathLst>
                <a:path extrusionOk="0" h="334" w="691">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66"/>
            <p:cNvSpPr/>
            <p:nvPr/>
          </p:nvSpPr>
          <p:spPr>
            <a:xfrm>
              <a:off x="7596157" y="1968159"/>
              <a:ext cx="279544" cy="358142"/>
            </a:xfrm>
            <a:custGeom>
              <a:rect b="b" l="l" r="r" t="t"/>
              <a:pathLst>
                <a:path extrusionOk="0" h="11305" w="8824">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1" name="Google Shape;11511;p66"/>
          <p:cNvGrpSpPr/>
          <p:nvPr/>
        </p:nvGrpSpPr>
        <p:grpSpPr>
          <a:xfrm>
            <a:off x="7147315" y="1969046"/>
            <a:ext cx="279513" cy="357636"/>
            <a:chOff x="7147315" y="1969046"/>
            <a:chExt cx="279513" cy="357636"/>
          </a:xfrm>
        </p:grpSpPr>
        <p:sp>
          <p:nvSpPr>
            <p:cNvPr id="11512" name="Google Shape;11512;p66"/>
            <p:cNvSpPr/>
            <p:nvPr/>
          </p:nvSpPr>
          <p:spPr>
            <a:xfrm>
              <a:off x="7248026" y="2081098"/>
              <a:ext cx="10581" cy="16252"/>
            </a:xfrm>
            <a:custGeom>
              <a:rect b="b" l="l" r="r" t="t"/>
              <a:pathLst>
                <a:path extrusionOk="0" h="513" w="334">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66"/>
            <p:cNvSpPr/>
            <p:nvPr/>
          </p:nvSpPr>
          <p:spPr>
            <a:xfrm>
              <a:off x="7315536" y="2081098"/>
              <a:ext cx="10581" cy="16252"/>
            </a:xfrm>
            <a:custGeom>
              <a:rect b="b" l="l" r="r" t="t"/>
              <a:pathLst>
                <a:path extrusionOk="0" h="513" w="334">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66"/>
            <p:cNvSpPr/>
            <p:nvPr/>
          </p:nvSpPr>
          <p:spPr>
            <a:xfrm>
              <a:off x="7241595" y="2064308"/>
              <a:ext cx="28702" cy="16442"/>
            </a:xfrm>
            <a:custGeom>
              <a:rect b="b" l="l" r="r" t="t"/>
              <a:pathLst>
                <a:path extrusionOk="0" h="519" w="906">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66"/>
            <p:cNvSpPr/>
            <p:nvPr/>
          </p:nvSpPr>
          <p:spPr>
            <a:xfrm>
              <a:off x="7303466" y="2064276"/>
              <a:ext cx="28702" cy="16474"/>
            </a:xfrm>
            <a:custGeom>
              <a:rect b="b" l="l" r="r" t="t"/>
              <a:pathLst>
                <a:path extrusionOk="0" h="520" w="906">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66"/>
            <p:cNvSpPr/>
            <p:nvPr/>
          </p:nvSpPr>
          <p:spPr>
            <a:xfrm>
              <a:off x="7281575" y="2277229"/>
              <a:ext cx="10993" cy="49452"/>
            </a:xfrm>
            <a:custGeom>
              <a:rect b="b" l="l" r="r" t="t"/>
              <a:pathLst>
                <a:path extrusionOk="0" h="1561" w="347">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66"/>
            <p:cNvSpPr/>
            <p:nvPr/>
          </p:nvSpPr>
          <p:spPr>
            <a:xfrm>
              <a:off x="7147315" y="1969046"/>
              <a:ext cx="279513" cy="357255"/>
            </a:xfrm>
            <a:custGeom>
              <a:rect b="b" l="l" r="r" t="t"/>
              <a:pathLst>
                <a:path extrusionOk="0" h="11277" w="8823">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66"/>
            <p:cNvSpPr/>
            <p:nvPr/>
          </p:nvSpPr>
          <p:spPr>
            <a:xfrm>
              <a:off x="7248026" y="2111067"/>
              <a:ext cx="78471" cy="36052"/>
            </a:xfrm>
            <a:custGeom>
              <a:rect b="b" l="l" r="r" t="t"/>
              <a:pathLst>
                <a:path extrusionOk="0" h="1138" w="2477">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9" name="Google Shape;11519;p66"/>
          <p:cNvGrpSpPr/>
          <p:nvPr/>
        </p:nvGrpSpPr>
        <p:grpSpPr>
          <a:xfrm>
            <a:off x="6697681" y="1968317"/>
            <a:ext cx="280305" cy="359093"/>
            <a:chOff x="6697681" y="1968317"/>
            <a:chExt cx="280305" cy="359093"/>
          </a:xfrm>
        </p:grpSpPr>
        <p:sp>
          <p:nvSpPr>
            <p:cNvPr id="11520" name="Google Shape;11520;p66"/>
            <p:cNvSpPr/>
            <p:nvPr/>
          </p:nvSpPr>
          <p:spPr>
            <a:xfrm>
              <a:off x="6799152" y="2092408"/>
              <a:ext cx="10613" cy="16252"/>
            </a:xfrm>
            <a:custGeom>
              <a:rect b="b" l="l" r="r" t="t"/>
              <a:pathLst>
                <a:path extrusionOk="0" h="513" w="335">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66"/>
            <p:cNvSpPr/>
            <p:nvPr/>
          </p:nvSpPr>
          <p:spPr>
            <a:xfrm>
              <a:off x="6866662" y="2092408"/>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66"/>
            <p:cNvSpPr/>
            <p:nvPr/>
          </p:nvSpPr>
          <p:spPr>
            <a:xfrm>
              <a:off x="6815372" y="2143032"/>
              <a:ext cx="45302" cy="15777"/>
            </a:xfrm>
            <a:custGeom>
              <a:rect b="b" l="l" r="r" t="t"/>
              <a:pathLst>
                <a:path extrusionOk="0" h="498" w="143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66"/>
            <p:cNvSpPr/>
            <p:nvPr/>
          </p:nvSpPr>
          <p:spPr>
            <a:xfrm>
              <a:off x="6697681" y="1968317"/>
              <a:ext cx="280305" cy="358713"/>
            </a:xfrm>
            <a:custGeom>
              <a:rect b="b" l="l" r="r" t="t"/>
              <a:pathLst>
                <a:path extrusionOk="0" h="11323" w="8848">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66"/>
            <p:cNvSpPr/>
            <p:nvPr/>
          </p:nvSpPr>
          <p:spPr>
            <a:xfrm>
              <a:off x="6888933" y="2249319"/>
              <a:ext cx="10201" cy="78091"/>
            </a:xfrm>
            <a:custGeom>
              <a:rect b="b" l="l" r="r" t="t"/>
              <a:pathLst>
                <a:path extrusionOk="0" h="2465" w="322">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66"/>
            <p:cNvSpPr/>
            <p:nvPr/>
          </p:nvSpPr>
          <p:spPr>
            <a:xfrm>
              <a:off x="6793133" y="2075364"/>
              <a:ext cx="22651" cy="13306"/>
            </a:xfrm>
            <a:custGeom>
              <a:rect b="b" l="l" r="r" t="t"/>
              <a:pathLst>
                <a:path extrusionOk="0" h="420" w="715">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66"/>
            <p:cNvSpPr/>
            <p:nvPr/>
          </p:nvSpPr>
          <p:spPr>
            <a:xfrm>
              <a:off x="6859502" y="2075649"/>
              <a:ext cx="23792" cy="13401"/>
            </a:xfrm>
            <a:custGeom>
              <a:rect b="b" l="l" r="r" t="t"/>
              <a:pathLst>
                <a:path extrusionOk="0" h="423" w="751">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7" name="Google Shape;11527;p66"/>
          <p:cNvGrpSpPr/>
          <p:nvPr/>
        </p:nvGrpSpPr>
        <p:grpSpPr>
          <a:xfrm>
            <a:off x="6248839" y="1967937"/>
            <a:ext cx="280273" cy="358744"/>
            <a:chOff x="6248839" y="1967937"/>
            <a:chExt cx="280273" cy="358744"/>
          </a:xfrm>
        </p:grpSpPr>
        <p:sp>
          <p:nvSpPr>
            <p:cNvPr id="11528" name="Google Shape;11528;p66"/>
            <p:cNvSpPr/>
            <p:nvPr/>
          </p:nvSpPr>
          <p:spPr>
            <a:xfrm>
              <a:off x="6383859" y="2316449"/>
              <a:ext cx="10613" cy="10233"/>
            </a:xfrm>
            <a:custGeom>
              <a:rect b="b" l="l" r="r" t="t"/>
              <a:pathLst>
                <a:path extrusionOk="0" h="323" w="335">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66"/>
            <p:cNvSpPr/>
            <p:nvPr/>
          </p:nvSpPr>
          <p:spPr>
            <a:xfrm>
              <a:off x="6248839" y="1967937"/>
              <a:ext cx="280273" cy="358364"/>
            </a:xfrm>
            <a:custGeom>
              <a:rect b="b" l="l" r="r" t="t"/>
              <a:pathLst>
                <a:path extrusionOk="0" h="11312" w="8847">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66"/>
            <p:cNvSpPr/>
            <p:nvPr/>
          </p:nvSpPr>
          <p:spPr>
            <a:xfrm>
              <a:off x="6445730" y="2238009"/>
              <a:ext cx="10201" cy="88672"/>
            </a:xfrm>
            <a:custGeom>
              <a:rect b="b" l="l" r="r" t="t"/>
              <a:pathLst>
                <a:path extrusionOk="0" h="2799" w="322">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66"/>
            <p:cNvSpPr/>
            <p:nvPr/>
          </p:nvSpPr>
          <p:spPr>
            <a:xfrm>
              <a:off x="6383859" y="2249319"/>
              <a:ext cx="10613" cy="10581"/>
            </a:xfrm>
            <a:custGeom>
              <a:rect b="b" l="l" r="r" t="t"/>
              <a:pathLst>
                <a:path extrusionOk="0" h="334" w="335">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66"/>
            <p:cNvSpPr/>
            <p:nvPr/>
          </p:nvSpPr>
          <p:spPr>
            <a:xfrm>
              <a:off x="6383859" y="2282868"/>
              <a:ext cx="10613" cy="10613"/>
            </a:xfrm>
            <a:custGeom>
              <a:rect b="b" l="l" r="r" t="t"/>
              <a:pathLst>
                <a:path extrusionOk="0" h="335" w="335">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66"/>
            <p:cNvSpPr/>
            <p:nvPr/>
          </p:nvSpPr>
          <p:spPr>
            <a:xfrm>
              <a:off x="6378220" y="2154247"/>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4" name="Google Shape;11534;p66"/>
          <p:cNvGrpSpPr/>
          <p:nvPr/>
        </p:nvGrpSpPr>
        <p:grpSpPr>
          <a:xfrm>
            <a:off x="5801485" y="1969046"/>
            <a:ext cx="279164" cy="357794"/>
            <a:chOff x="5801485" y="1969046"/>
            <a:chExt cx="279164" cy="357794"/>
          </a:xfrm>
        </p:grpSpPr>
        <p:sp>
          <p:nvSpPr>
            <p:cNvPr id="11535" name="Google Shape;11535;p66"/>
            <p:cNvSpPr/>
            <p:nvPr/>
          </p:nvSpPr>
          <p:spPr>
            <a:xfrm>
              <a:off x="5901436" y="2092408"/>
              <a:ext cx="10613" cy="16252"/>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66"/>
            <p:cNvSpPr/>
            <p:nvPr/>
          </p:nvSpPr>
          <p:spPr>
            <a:xfrm>
              <a:off x="5968597" y="2092408"/>
              <a:ext cx="10581" cy="16252"/>
            </a:xfrm>
            <a:custGeom>
              <a:rect b="b" l="l" r="r" t="t"/>
              <a:pathLst>
                <a:path extrusionOk="0" h="513" w="334">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66"/>
            <p:cNvSpPr/>
            <p:nvPr/>
          </p:nvSpPr>
          <p:spPr>
            <a:xfrm>
              <a:off x="5801485" y="1969046"/>
              <a:ext cx="279164" cy="357636"/>
            </a:xfrm>
            <a:custGeom>
              <a:rect b="b" l="l" r="r" t="t"/>
              <a:pathLst>
                <a:path extrusionOk="0" h="11289" w="8812">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66"/>
            <p:cNvSpPr/>
            <p:nvPr/>
          </p:nvSpPr>
          <p:spPr>
            <a:xfrm>
              <a:off x="5895797" y="2075427"/>
              <a:ext cx="21891" cy="10581"/>
            </a:xfrm>
            <a:custGeom>
              <a:rect b="b" l="l" r="r" t="t"/>
              <a:pathLst>
                <a:path extrusionOk="0" h="334" w="691">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66"/>
            <p:cNvSpPr/>
            <p:nvPr/>
          </p:nvSpPr>
          <p:spPr>
            <a:xfrm>
              <a:off x="5962927" y="2075427"/>
              <a:ext cx="21542" cy="10581"/>
            </a:xfrm>
            <a:custGeom>
              <a:rect b="b" l="l" r="r" t="t"/>
              <a:pathLst>
                <a:path extrusionOk="0" h="334" w="68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66"/>
            <p:cNvSpPr/>
            <p:nvPr/>
          </p:nvSpPr>
          <p:spPr>
            <a:xfrm>
              <a:off x="5845615" y="2282868"/>
              <a:ext cx="10233" cy="43813"/>
            </a:xfrm>
            <a:custGeom>
              <a:rect b="b" l="l" r="r" t="t"/>
              <a:pathLst>
                <a:path extrusionOk="0" h="1383" w="323">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66"/>
            <p:cNvSpPr/>
            <p:nvPr/>
          </p:nvSpPr>
          <p:spPr>
            <a:xfrm>
              <a:off x="6024798" y="2282868"/>
              <a:ext cx="10201" cy="43813"/>
            </a:xfrm>
            <a:custGeom>
              <a:rect b="b" l="l" r="r" t="t"/>
              <a:pathLst>
                <a:path extrusionOk="0" h="1383" w="322">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66"/>
            <p:cNvSpPr/>
            <p:nvPr/>
          </p:nvSpPr>
          <p:spPr>
            <a:xfrm>
              <a:off x="5868267" y="2260248"/>
              <a:ext cx="144112" cy="66591"/>
            </a:xfrm>
            <a:custGeom>
              <a:rect b="b" l="l" r="r" t="t"/>
              <a:pathLst>
                <a:path extrusionOk="0" h="2102" w="4549">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66"/>
            <p:cNvSpPr/>
            <p:nvPr/>
          </p:nvSpPr>
          <p:spPr>
            <a:xfrm>
              <a:off x="5890126" y="2013556"/>
              <a:ext cx="10581" cy="10613"/>
            </a:xfrm>
            <a:custGeom>
              <a:rect b="b" l="l" r="r" t="t"/>
              <a:pathLst>
                <a:path extrusionOk="0" h="335" w="334">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66"/>
            <p:cNvSpPr/>
            <p:nvPr/>
          </p:nvSpPr>
          <p:spPr>
            <a:xfrm>
              <a:off x="5979907" y="2013556"/>
              <a:ext cx="10201" cy="10613"/>
            </a:xfrm>
            <a:custGeom>
              <a:rect b="b" l="l" r="r" t="t"/>
              <a:pathLst>
                <a:path extrusionOk="0" h="335" w="322">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66"/>
            <p:cNvSpPr/>
            <p:nvPr/>
          </p:nvSpPr>
          <p:spPr>
            <a:xfrm>
              <a:off x="5861455" y="2002247"/>
              <a:ext cx="127892" cy="155454"/>
            </a:xfrm>
            <a:custGeom>
              <a:rect b="b" l="l" r="r" t="t"/>
              <a:pathLst>
                <a:path extrusionOk="0" h="4907" w="4037">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66"/>
            <p:cNvSpPr/>
            <p:nvPr/>
          </p:nvSpPr>
          <p:spPr>
            <a:xfrm>
              <a:off x="5890886" y="2060633"/>
              <a:ext cx="128652" cy="127227"/>
            </a:xfrm>
            <a:custGeom>
              <a:rect b="b" l="l" r="r" t="t"/>
              <a:pathLst>
                <a:path extrusionOk="0" h="4016" w="4061">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66"/>
            <p:cNvSpPr/>
            <p:nvPr/>
          </p:nvSpPr>
          <p:spPr>
            <a:xfrm>
              <a:off x="5910116" y="2122947"/>
              <a:ext cx="61142" cy="33232"/>
            </a:xfrm>
            <a:custGeom>
              <a:rect b="b" l="l" r="r" t="t"/>
              <a:pathLst>
                <a:path extrusionOk="0" h="1049" w="193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8" name="Google Shape;11548;p66"/>
          <p:cNvGrpSpPr/>
          <p:nvPr/>
        </p:nvGrpSpPr>
        <p:grpSpPr>
          <a:xfrm>
            <a:off x="5352643" y="1969046"/>
            <a:ext cx="278404" cy="358364"/>
            <a:chOff x="5352643" y="1969046"/>
            <a:chExt cx="278404" cy="358364"/>
          </a:xfrm>
        </p:grpSpPr>
        <p:sp>
          <p:nvSpPr>
            <p:cNvPr id="11549" name="Google Shape;11549;p66"/>
            <p:cNvSpPr/>
            <p:nvPr/>
          </p:nvSpPr>
          <p:spPr>
            <a:xfrm>
              <a:off x="5352643" y="1969046"/>
              <a:ext cx="278404" cy="358364"/>
            </a:xfrm>
            <a:custGeom>
              <a:rect b="b" l="l" r="r" t="t"/>
              <a:pathLst>
                <a:path extrusionOk="0" h="11312" w="8788">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66"/>
            <p:cNvSpPr/>
            <p:nvPr/>
          </p:nvSpPr>
          <p:spPr>
            <a:xfrm>
              <a:off x="5452593" y="2092408"/>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66"/>
            <p:cNvSpPr/>
            <p:nvPr/>
          </p:nvSpPr>
          <p:spPr>
            <a:xfrm>
              <a:off x="5519723" y="2092408"/>
              <a:ext cx="10233" cy="16252"/>
            </a:xfrm>
            <a:custGeom>
              <a:rect b="b" l="l" r="r" t="t"/>
              <a:pathLst>
                <a:path extrusionOk="0" h="513" w="323">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66"/>
            <p:cNvSpPr/>
            <p:nvPr/>
          </p:nvSpPr>
          <p:spPr>
            <a:xfrm>
              <a:off x="5474833" y="2137298"/>
              <a:ext cx="32852" cy="10201"/>
            </a:xfrm>
            <a:custGeom>
              <a:rect b="b" l="l" r="r" t="t"/>
              <a:pathLst>
                <a:path extrusionOk="0" h="322" w="1037">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3" name="Google Shape;11553;p66"/>
          <p:cNvGrpSpPr/>
          <p:nvPr/>
        </p:nvGrpSpPr>
        <p:grpSpPr>
          <a:xfrm>
            <a:off x="4897750" y="1968317"/>
            <a:ext cx="279132" cy="358364"/>
            <a:chOff x="4897750" y="1968317"/>
            <a:chExt cx="279132" cy="358364"/>
          </a:xfrm>
        </p:grpSpPr>
        <p:sp>
          <p:nvSpPr>
            <p:cNvPr id="11554" name="Google Shape;11554;p66"/>
            <p:cNvSpPr/>
            <p:nvPr/>
          </p:nvSpPr>
          <p:spPr>
            <a:xfrm>
              <a:off x="4997700" y="2075427"/>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66"/>
            <p:cNvSpPr/>
            <p:nvPr/>
          </p:nvSpPr>
          <p:spPr>
            <a:xfrm>
              <a:off x="5064830" y="2075427"/>
              <a:ext cx="10233" cy="16252"/>
            </a:xfrm>
            <a:custGeom>
              <a:rect b="b" l="l" r="r" t="t"/>
              <a:pathLst>
                <a:path extrusionOk="0" h="513" w="323">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66"/>
            <p:cNvSpPr/>
            <p:nvPr/>
          </p:nvSpPr>
          <p:spPr>
            <a:xfrm>
              <a:off x="5013920" y="2115122"/>
              <a:ext cx="45302" cy="16157"/>
            </a:xfrm>
            <a:custGeom>
              <a:rect b="b" l="l" r="r" t="t"/>
              <a:pathLst>
                <a:path extrusionOk="0" h="510" w="143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66"/>
            <p:cNvSpPr/>
            <p:nvPr/>
          </p:nvSpPr>
          <p:spPr>
            <a:xfrm>
              <a:off x="4897750" y="1968317"/>
              <a:ext cx="279132" cy="358364"/>
            </a:xfrm>
            <a:custGeom>
              <a:rect b="b" l="l" r="r" t="t"/>
              <a:pathLst>
                <a:path extrusionOk="0" h="11312" w="8811">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66"/>
            <p:cNvSpPr/>
            <p:nvPr/>
          </p:nvSpPr>
          <p:spPr>
            <a:xfrm>
              <a:off x="4992030" y="2058827"/>
              <a:ext cx="21923" cy="10581"/>
            </a:xfrm>
            <a:custGeom>
              <a:rect b="b" l="l" r="r" t="t"/>
              <a:pathLst>
                <a:path extrusionOk="0" h="334" w="692">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66"/>
            <p:cNvSpPr/>
            <p:nvPr/>
          </p:nvSpPr>
          <p:spPr>
            <a:xfrm>
              <a:off x="5059191" y="2058827"/>
              <a:ext cx="21511" cy="10581"/>
            </a:xfrm>
            <a:custGeom>
              <a:rect b="b" l="l" r="r" t="t"/>
              <a:pathLst>
                <a:path extrusionOk="0" h="334" w="679">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66"/>
            <p:cNvSpPr/>
            <p:nvPr/>
          </p:nvSpPr>
          <p:spPr>
            <a:xfrm>
              <a:off x="4941500" y="2271558"/>
              <a:ext cx="10581" cy="55123"/>
            </a:xfrm>
            <a:custGeom>
              <a:rect b="b" l="l" r="r" t="t"/>
              <a:pathLst>
                <a:path extrusionOk="0" h="1740" w="334">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66"/>
            <p:cNvSpPr/>
            <p:nvPr/>
          </p:nvSpPr>
          <p:spPr>
            <a:xfrm>
              <a:off x="4963739" y="225457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66"/>
            <p:cNvSpPr/>
            <p:nvPr/>
          </p:nvSpPr>
          <p:spPr>
            <a:xfrm>
              <a:off x="5098791" y="225457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66"/>
            <p:cNvSpPr/>
            <p:nvPr/>
          </p:nvSpPr>
          <p:spPr>
            <a:xfrm>
              <a:off x="5098791" y="228286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66"/>
            <p:cNvSpPr/>
            <p:nvPr/>
          </p:nvSpPr>
          <p:spPr>
            <a:xfrm>
              <a:off x="4963739" y="228286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66"/>
            <p:cNvSpPr/>
            <p:nvPr/>
          </p:nvSpPr>
          <p:spPr>
            <a:xfrm>
              <a:off x="5098791" y="2310778"/>
              <a:ext cx="10201" cy="10233"/>
            </a:xfrm>
            <a:custGeom>
              <a:rect b="b" l="l" r="r" t="t"/>
              <a:pathLst>
                <a:path extrusionOk="0" h="323" w="322">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66"/>
            <p:cNvSpPr/>
            <p:nvPr/>
          </p:nvSpPr>
          <p:spPr>
            <a:xfrm>
              <a:off x="4963739" y="2310778"/>
              <a:ext cx="10233" cy="10233"/>
            </a:xfrm>
            <a:custGeom>
              <a:rect b="b" l="l" r="r" t="t"/>
              <a:pathLst>
                <a:path extrusionOk="0" h="323" w="323">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67" name="Google Shape;11567;p66"/>
          <p:cNvSpPr/>
          <p:nvPr/>
        </p:nvSpPr>
        <p:spPr>
          <a:xfrm>
            <a:off x="872362" y="1513044"/>
            <a:ext cx="325164" cy="347783"/>
          </a:xfrm>
          <a:custGeom>
            <a:rect b="b" l="l" r="r" t="t"/>
            <a:pathLst>
              <a:path extrusionOk="0" h="10978" w="10264">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68" name="Google Shape;11568;p66"/>
          <p:cNvGrpSpPr/>
          <p:nvPr/>
        </p:nvGrpSpPr>
        <p:grpSpPr>
          <a:xfrm>
            <a:off x="1767449" y="1513044"/>
            <a:ext cx="324403" cy="347783"/>
            <a:chOff x="1767449" y="1513044"/>
            <a:chExt cx="324403" cy="347783"/>
          </a:xfrm>
        </p:grpSpPr>
        <p:sp>
          <p:nvSpPr>
            <p:cNvPr id="11569" name="Google Shape;11569;p66"/>
            <p:cNvSpPr/>
            <p:nvPr/>
          </p:nvSpPr>
          <p:spPr>
            <a:xfrm>
              <a:off x="1850039" y="1513044"/>
              <a:ext cx="159604" cy="347783"/>
            </a:xfrm>
            <a:custGeom>
              <a:rect b="b" l="l" r="r" t="t"/>
              <a:pathLst>
                <a:path extrusionOk="0" h="10978" w="5038">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66"/>
            <p:cNvSpPr/>
            <p:nvPr/>
          </p:nvSpPr>
          <p:spPr>
            <a:xfrm>
              <a:off x="1887009" y="1702332"/>
              <a:ext cx="53222" cy="48375"/>
            </a:xfrm>
            <a:custGeom>
              <a:rect b="b" l="l" r="r" t="t"/>
              <a:pathLst>
                <a:path extrusionOk="0" h="1527" w="168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66"/>
            <p:cNvSpPr/>
            <p:nvPr/>
          </p:nvSpPr>
          <p:spPr>
            <a:xfrm>
              <a:off x="1943970" y="1686745"/>
              <a:ext cx="28702" cy="63962"/>
            </a:xfrm>
            <a:custGeom>
              <a:rect b="b" l="l" r="r" t="t"/>
              <a:pathLst>
                <a:path extrusionOk="0" h="2019" w="906">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66"/>
            <p:cNvSpPr/>
            <p:nvPr/>
          </p:nvSpPr>
          <p:spPr>
            <a:xfrm>
              <a:off x="2029221" y="1707306"/>
              <a:ext cx="62631" cy="10201"/>
            </a:xfrm>
            <a:custGeom>
              <a:rect b="b" l="l" r="r" t="t"/>
              <a:pathLst>
                <a:path extrusionOk="0" h="322" w="1977">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66"/>
            <p:cNvSpPr/>
            <p:nvPr/>
          </p:nvSpPr>
          <p:spPr>
            <a:xfrm>
              <a:off x="2029221" y="1758311"/>
              <a:ext cx="47552" cy="46696"/>
            </a:xfrm>
            <a:custGeom>
              <a:rect b="b" l="l" r="r" t="t"/>
              <a:pathLst>
                <a:path extrusionOk="0" h="1474" w="1501">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66"/>
            <p:cNvSpPr/>
            <p:nvPr/>
          </p:nvSpPr>
          <p:spPr>
            <a:xfrm>
              <a:off x="2029221" y="1615339"/>
              <a:ext cx="47552" cy="46728"/>
            </a:xfrm>
            <a:custGeom>
              <a:rect b="b" l="l" r="r" t="t"/>
              <a:pathLst>
                <a:path extrusionOk="0" h="1475" w="1501">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66"/>
            <p:cNvSpPr/>
            <p:nvPr/>
          </p:nvSpPr>
          <p:spPr>
            <a:xfrm>
              <a:off x="1767449" y="1703504"/>
              <a:ext cx="63012" cy="10233"/>
            </a:xfrm>
            <a:custGeom>
              <a:rect b="b" l="l" r="r" t="t"/>
              <a:pathLst>
                <a:path extrusionOk="0" h="323" w="1989">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66"/>
            <p:cNvSpPr/>
            <p:nvPr/>
          </p:nvSpPr>
          <p:spPr>
            <a:xfrm>
              <a:off x="1783289" y="1615719"/>
              <a:ext cx="47552" cy="46728"/>
            </a:xfrm>
            <a:custGeom>
              <a:rect b="b" l="l" r="r" t="t"/>
              <a:pathLst>
                <a:path extrusionOk="0" h="1475" w="1501">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66"/>
            <p:cNvSpPr/>
            <p:nvPr/>
          </p:nvSpPr>
          <p:spPr>
            <a:xfrm>
              <a:off x="1783289" y="1758311"/>
              <a:ext cx="47552" cy="46696"/>
            </a:xfrm>
            <a:custGeom>
              <a:rect b="b" l="l" r="r" t="t"/>
              <a:pathLst>
                <a:path extrusionOk="0" h="1474" w="1501">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8" name="Google Shape;11578;p66"/>
          <p:cNvGrpSpPr/>
          <p:nvPr/>
        </p:nvGrpSpPr>
        <p:grpSpPr>
          <a:xfrm>
            <a:off x="4007193" y="1512727"/>
            <a:ext cx="320633" cy="348100"/>
            <a:chOff x="4007193" y="1512727"/>
            <a:chExt cx="320633" cy="348100"/>
          </a:xfrm>
        </p:grpSpPr>
        <p:sp>
          <p:nvSpPr>
            <p:cNvPr id="11579" name="Google Shape;11579;p66"/>
            <p:cNvSpPr/>
            <p:nvPr/>
          </p:nvSpPr>
          <p:spPr>
            <a:xfrm>
              <a:off x="4177695" y="1512727"/>
              <a:ext cx="143732" cy="153109"/>
            </a:xfrm>
            <a:custGeom>
              <a:rect b="b" l="l" r="r" t="t"/>
              <a:pathLst>
                <a:path extrusionOk="0" h="4833" w="4537">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66"/>
            <p:cNvSpPr/>
            <p:nvPr/>
          </p:nvSpPr>
          <p:spPr>
            <a:xfrm>
              <a:off x="4214666" y="1543583"/>
              <a:ext cx="77711" cy="77363"/>
            </a:xfrm>
            <a:custGeom>
              <a:rect b="b" l="l" r="r" t="t"/>
              <a:pathLst>
                <a:path extrusionOk="0" h="2442" w="2453">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66"/>
            <p:cNvSpPr/>
            <p:nvPr/>
          </p:nvSpPr>
          <p:spPr>
            <a:xfrm>
              <a:off x="4007193" y="1541334"/>
              <a:ext cx="320633" cy="319493"/>
            </a:xfrm>
            <a:custGeom>
              <a:rect b="b" l="l" r="r" t="t"/>
              <a:pathLst>
                <a:path extrusionOk="0" h="10085" w="10121">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66"/>
            <p:cNvSpPr/>
            <p:nvPr/>
          </p:nvSpPr>
          <p:spPr>
            <a:xfrm>
              <a:off x="4064914" y="1665805"/>
              <a:ext cx="101123" cy="40012"/>
            </a:xfrm>
            <a:custGeom>
              <a:rect b="b" l="l" r="r" t="t"/>
              <a:pathLst>
                <a:path extrusionOk="0" h="1263" w="3192">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66"/>
            <p:cNvSpPr/>
            <p:nvPr/>
          </p:nvSpPr>
          <p:spPr>
            <a:xfrm>
              <a:off x="4162235" y="1749155"/>
              <a:ext cx="101851" cy="60382"/>
            </a:xfrm>
            <a:custGeom>
              <a:rect b="b" l="l" r="r" t="t"/>
              <a:pathLst>
                <a:path extrusionOk="0" h="1906" w="3215">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4" name="Google Shape;11584;p66"/>
          <p:cNvGrpSpPr/>
          <p:nvPr/>
        </p:nvGrpSpPr>
        <p:grpSpPr>
          <a:xfrm>
            <a:off x="3530425" y="1508747"/>
            <a:ext cx="368175" cy="344594"/>
            <a:chOff x="3530425" y="1508747"/>
            <a:chExt cx="368175" cy="344594"/>
          </a:xfrm>
        </p:grpSpPr>
        <p:sp>
          <p:nvSpPr>
            <p:cNvPr id="11585" name="Google Shape;11585;p66"/>
            <p:cNvSpPr/>
            <p:nvPr/>
          </p:nvSpPr>
          <p:spPr>
            <a:xfrm>
              <a:off x="3530425" y="1508747"/>
              <a:ext cx="316765" cy="344594"/>
            </a:xfrm>
            <a:custGeom>
              <a:rect b="b" l="l" r="r" t="t"/>
              <a:pathLst>
                <a:path extrusionOk="0" h="8538" w="7848">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66"/>
            <p:cNvSpPr/>
            <p:nvPr/>
          </p:nvSpPr>
          <p:spPr>
            <a:xfrm>
              <a:off x="3870185" y="1675515"/>
              <a:ext cx="28415" cy="11099"/>
            </a:xfrm>
            <a:custGeom>
              <a:rect b="b" l="l" r="r" t="t"/>
              <a:pathLst>
                <a:path extrusionOk="0" h="275" w="704">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66"/>
            <p:cNvSpPr/>
            <p:nvPr/>
          </p:nvSpPr>
          <p:spPr>
            <a:xfrm>
              <a:off x="3846170" y="1610293"/>
              <a:ext cx="25993" cy="22965"/>
            </a:xfrm>
            <a:custGeom>
              <a:rect b="b" l="l" r="r" t="t"/>
              <a:pathLst>
                <a:path extrusionOk="0" h="569" w="644">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66"/>
            <p:cNvSpPr/>
            <p:nvPr/>
          </p:nvSpPr>
          <p:spPr>
            <a:xfrm>
              <a:off x="3847623" y="1728508"/>
              <a:ext cx="24540" cy="23086"/>
            </a:xfrm>
            <a:custGeom>
              <a:rect b="b" l="l" r="r" t="t"/>
              <a:pathLst>
                <a:path extrusionOk="0" h="572" w="608">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9" name="Google Shape;11589;p66"/>
          <p:cNvGrpSpPr/>
          <p:nvPr/>
        </p:nvGrpSpPr>
        <p:grpSpPr>
          <a:xfrm>
            <a:off x="3127598" y="1513234"/>
            <a:ext cx="289714" cy="347593"/>
            <a:chOff x="3127598" y="1513234"/>
            <a:chExt cx="289714" cy="347593"/>
          </a:xfrm>
        </p:grpSpPr>
        <p:sp>
          <p:nvSpPr>
            <p:cNvPr id="11590" name="Google Shape;11590;p66"/>
            <p:cNvSpPr/>
            <p:nvPr/>
          </p:nvSpPr>
          <p:spPr>
            <a:xfrm>
              <a:off x="3127598" y="1513234"/>
              <a:ext cx="289714" cy="347593"/>
            </a:xfrm>
            <a:custGeom>
              <a:rect b="b" l="l" r="r" t="t"/>
              <a:pathLst>
                <a:path extrusionOk="0" h="10972" w="9145">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66"/>
            <p:cNvSpPr/>
            <p:nvPr/>
          </p:nvSpPr>
          <p:spPr>
            <a:xfrm>
              <a:off x="3254698" y="1788375"/>
              <a:ext cx="121493" cy="10233"/>
            </a:xfrm>
            <a:custGeom>
              <a:rect b="b" l="l" r="r" t="t"/>
              <a:pathLst>
                <a:path extrusionOk="0" h="323" w="3835">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66"/>
            <p:cNvSpPr/>
            <p:nvPr/>
          </p:nvSpPr>
          <p:spPr>
            <a:xfrm>
              <a:off x="3185668" y="1638275"/>
              <a:ext cx="172783" cy="29051"/>
            </a:xfrm>
            <a:custGeom>
              <a:rect b="b" l="l" r="r" t="t"/>
              <a:pathLst>
                <a:path extrusionOk="0" h="917" w="5454">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66"/>
            <p:cNvSpPr/>
            <p:nvPr/>
          </p:nvSpPr>
          <p:spPr>
            <a:xfrm>
              <a:off x="3186428" y="1681645"/>
              <a:ext cx="172022" cy="10581"/>
            </a:xfrm>
            <a:custGeom>
              <a:rect b="b" l="l" r="r" t="t"/>
              <a:pathLst>
                <a:path extrusionOk="0" h="334" w="543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66"/>
            <p:cNvSpPr/>
            <p:nvPr/>
          </p:nvSpPr>
          <p:spPr>
            <a:xfrm>
              <a:off x="3186428" y="1707306"/>
              <a:ext cx="172022" cy="10201"/>
            </a:xfrm>
            <a:custGeom>
              <a:rect b="b" l="l" r="r" t="t"/>
              <a:pathLst>
                <a:path extrusionOk="0" h="322" w="543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5" name="Google Shape;11595;p66"/>
          <p:cNvGrpSpPr/>
          <p:nvPr/>
        </p:nvGrpSpPr>
        <p:grpSpPr>
          <a:xfrm>
            <a:off x="2662884" y="1513044"/>
            <a:ext cx="322914" cy="348543"/>
            <a:chOff x="2662884" y="1513044"/>
            <a:chExt cx="322914" cy="348543"/>
          </a:xfrm>
        </p:grpSpPr>
        <p:sp>
          <p:nvSpPr>
            <p:cNvPr id="11596" name="Google Shape;11596;p66"/>
            <p:cNvSpPr/>
            <p:nvPr/>
          </p:nvSpPr>
          <p:spPr>
            <a:xfrm>
              <a:off x="2662884" y="1513044"/>
              <a:ext cx="260663" cy="348543"/>
            </a:xfrm>
            <a:custGeom>
              <a:rect b="b" l="l" r="r" t="t"/>
              <a:pathLst>
                <a:path extrusionOk="0" h="11002" w="8228">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66"/>
            <p:cNvSpPr/>
            <p:nvPr/>
          </p:nvSpPr>
          <p:spPr>
            <a:xfrm>
              <a:off x="2663264" y="1513044"/>
              <a:ext cx="165243" cy="282554"/>
            </a:xfrm>
            <a:custGeom>
              <a:rect b="b" l="l" r="r" t="t"/>
              <a:pathLst>
                <a:path extrusionOk="0" h="8919" w="5216">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66"/>
            <p:cNvSpPr/>
            <p:nvPr/>
          </p:nvSpPr>
          <p:spPr>
            <a:xfrm>
              <a:off x="2717596" y="1747634"/>
              <a:ext cx="152412" cy="10613"/>
            </a:xfrm>
            <a:custGeom>
              <a:rect b="b" l="l" r="r" t="t"/>
              <a:pathLst>
                <a:path extrusionOk="0" h="335" w="4811">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66"/>
            <p:cNvSpPr/>
            <p:nvPr/>
          </p:nvSpPr>
          <p:spPr>
            <a:xfrm>
              <a:off x="2788876" y="1809886"/>
              <a:ext cx="81132" cy="10581"/>
            </a:xfrm>
            <a:custGeom>
              <a:rect b="b" l="l" r="r" t="t"/>
              <a:pathLst>
                <a:path extrusionOk="0" h="334" w="2561">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66"/>
            <p:cNvSpPr/>
            <p:nvPr/>
          </p:nvSpPr>
          <p:spPr>
            <a:xfrm>
              <a:off x="2717596" y="1722385"/>
              <a:ext cx="152412" cy="10201"/>
            </a:xfrm>
            <a:custGeom>
              <a:rect b="b" l="l" r="r" t="t"/>
              <a:pathLst>
                <a:path extrusionOk="0" h="322" w="4811">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66"/>
            <p:cNvSpPr/>
            <p:nvPr/>
          </p:nvSpPr>
          <p:spPr>
            <a:xfrm>
              <a:off x="2717596" y="1696344"/>
              <a:ext cx="152412" cy="10613"/>
            </a:xfrm>
            <a:custGeom>
              <a:rect b="b" l="l" r="r" t="t"/>
              <a:pathLst>
                <a:path extrusionOk="0" h="335" w="4811">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66"/>
            <p:cNvSpPr/>
            <p:nvPr/>
          </p:nvSpPr>
          <p:spPr>
            <a:xfrm>
              <a:off x="2717596" y="1670335"/>
              <a:ext cx="152412" cy="10581"/>
            </a:xfrm>
            <a:custGeom>
              <a:rect b="b" l="l" r="r" t="t"/>
              <a:pathLst>
                <a:path extrusionOk="0" h="334" w="4811">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66"/>
            <p:cNvSpPr/>
            <p:nvPr/>
          </p:nvSpPr>
          <p:spPr>
            <a:xfrm>
              <a:off x="2778326" y="1594145"/>
              <a:ext cx="31332" cy="61111"/>
            </a:xfrm>
            <a:custGeom>
              <a:rect b="b" l="l" r="r" t="t"/>
              <a:pathLst>
                <a:path extrusionOk="0" h="1929" w="989">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66"/>
            <p:cNvSpPr/>
            <p:nvPr/>
          </p:nvSpPr>
          <p:spPr>
            <a:xfrm>
              <a:off x="2782476" y="1575263"/>
              <a:ext cx="16220" cy="15872"/>
            </a:xfrm>
            <a:custGeom>
              <a:rect b="b" l="l" r="r" t="t"/>
              <a:pathLst>
                <a:path extrusionOk="0" h="501" w="512">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66"/>
            <p:cNvSpPr/>
            <p:nvPr/>
          </p:nvSpPr>
          <p:spPr>
            <a:xfrm>
              <a:off x="2943537" y="1513044"/>
              <a:ext cx="42261" cy="347783"/>
            </a:xfrm>
            <a:custGeom>
              <a:rect b="b" l="l" r="r" t="t"/>
              <a:pathLst>
                <a:path extrusionOk="0" h="10978" w="1334">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6" name="Google Shape;11606;p66"/>
          <p:cNvGrpSpPr/>
          <p:nvPr/>
        </p:nvGrpSpPr>
        <p:grpSpPr>
          <a:xfrm>
            <a:off x="2232511" y="1512759"/>
            <a:ext cx="299534" cy="348068"/>
            <a:chOff x="2232511" y="1512759"/>
            <a:chExt cx="299534" cy="348068"/>
          </a:xfrm>
        </p:grpSpPr>
        <p:sp>
          <p:nvSpPr>
            <p:cNvPr id="11607" name="Google Shape;11607;p66"/>
            <p:cNvSpPr/>
            <p:nvPr/>
          </p:nvSpPr>
          <p:spPr>
            <a:xfrm>
              <a:off x="2278162" y="1715226"/>
              <a:ext cx="95452" cy="10581"/>
            </a:xfrm>
            <a:custGeom>
              <a:rect b="b" l="l" r="r" t="t"/>
              <a:pathLst>
                <a:path extrusionOk="0" h="334" w="3013">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66"/>
            <p:cNvSpPr/>
            <p:nvPr/>
          </p:nvSpPr>
          <p:spPr>
            <a:xfrm>
              <a:off x="2278162" y="1734455"/>
              <a:ext cx="95452" cy="10581"/>
            </a:xfrm>
            <a:custGeom>
              <a:rect b="b" l="l" r="r" t="t"/>
              <a:pathLst>
                <a:path extrusionOk="0" h="334" w="3013">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66"/>
            <p:cNvSpPr/>
            <p:nvPr/>
          </p:nvSpPr>
          <p:spPr>
            <a:xfrm>
              <a:off x="2278162" y="1754446"/>
              <a:ext cx="95452" cy="10201"/>
            </a:xfrm>
            <a:custGeom>
              <a:rect b="b" l="l" r="r" t="t"/>
              <a:pathLst>
                <a:path extrusionOk="0" h="322" w="3013">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66"/>
            <p:cNvSpPr/>
            <p:nvPr/>
          </p:nvSpPr>
          <p:spPr>
            <a:xfrm>
              <a:off x="2278162" y="1773675"/>
              <a:ext cx="95452" cy="10581"/>
            </a:xfrm>
            <a:custGeom>
              <a:rect b="b" l="l" r="r" t="t"/>
              <a:pathLst>
                <a:path extrusionOk="0" h="334" w="3013">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66"/>
            <p:cNvSpPr/>
            <p:nvPr/>
          </p:nvSpPr>
          <p:spPr>
            <a:xfrm>
              <a:off x="2232511" y="1512759"/>
              <a:ext cx="299534" cy="348068"/>
            </a:xfrm>
            <a:custGeom>
              <a:rect b="b" l="l" r="r" t="t"/>
              <a:pathLst>
                <a:path extrusionOk="0" h="10987" w="9455">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66"/>
            <p:cNvSpPr/>
            <p:nvPr/>
          </p:nvSpPr>
          <p:spPr>
            <a:xfrm>
              <a:off x="2422623"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66"/>
            <p:cNvSpPr/>
            <p:nvPr/>
          </p:nvSpPr>
          <p:spPr>
            <a:xfrm>
              <a:off x="2442613" y="1574883"/>
              <a:ext cx="10581" cy="11373"/>
            </a:xfrm>
            <a:custGeom>
              <a:rect b="b" l="l" r="r" t="t"/>
              <a:pathLst>
                <a:path extrusionOk="0" h="359" w="334">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66"/>
            <p:cNvSpPr/>
            <p:nvPr/>
          </p:nvSpPr>
          <p:spPr>
            <a:xfrm>
              <a:off x="2462983" y="1574883"/>
              <a:ext cx="10581" cy="11373"/>
            </a:xfrm>
            <a:custGeom>
              <a:rect b="b" l="l" r="r" t="t"/>
              <a:pathLst>
                <a:path extrusionOk="0" h="359" w="334">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66"/>
            <p:cNvSpPr/>
            <p:nvPr/>
          </p:nvSpPr>
          <p:spPr>
            <a:xfrm>
              <a:off x="2482974"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66"/>
            <p:cNvSpPr/>
            <p:nvPr/>
          </p:nvSpPr>
          <p:spPr>
            <a:xfrm>
              <a:off x="2312852" y="1654495"/>
              <a:ext cx="26073" cy="49041"/>
            </a:xfrm>
            <a:custGeom>
              <a:rect b="b" l="l" r="r" t="t"/>
              <a:pathLst>
                <a:path extrusionOk="0" h="1548" w="823">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66"/>
            <p:cNvSpPr/>
            <p:nvPr/>
          </p:nvSpPr>
          <p:spPr>
            <a:xfrm>
              <a:off x="2316242" y="1637135"/>
              <a:ext cx="14383" cy="13971"/>
            </a:xfrm>
            <a:custGeom>
              <a:rect b="b" l="l" r="r" t="t"/>
              <a:pathLst>
                <a:path extrusionOk="0" h="441" w="454">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8" name="Google Shape;11618;p66"/>
          <p:cNvGrpSpPr/>
          <p:nvPr/>
        </p:nvGrpSpPr>
        <p:grpSpPr>
          <a:xfrm>
            <a:off x="1331406" y="1513361"/>
            <a:ext cx="301784" cy="348607"/>
            <a:chOff x="1331406" y="1513361"/>
            <a:chExt cx="301784" cy="348607"/>
          </a:xfrm>
        </p:grpSpPr>
        <p:sp>
          <p:nvSpPr>
            <p:cNvPr id="11619" name="Google Shape;11619;p66"/>
            <p:cNvSpPr/>
            <p:nvPr/>
          </p:nvSpPr>
          <p:spPr>
            <a:xfrm>
              <a:off x="1473237" y="1513361"/>
              <a:ext cx="159952" cy="169076"/>
            </a:xfrm>
            <a:custGeom>
              <a:rect b="b" l="l" r="r" t="t"/>
              <a:pathLst>
                <a:path extrusionOk="0" h="5337" w="5049">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66"/>
            <p:cNvSpPr/>
            <p:nvPr/>
          </p:nvSpPr>
          <p:spPr>
            <a:xfrm>
              <a:off x="1331406" y="1579033"/>
              <a:ext cx="152412" cy="282934"/>
            </a:xfrm>
            <a:custGeom>
              <a:rect b="b" l="l" r="r" t="t"/>
              <a:pathLst>
                <a:path extrusionOk="0" h="8931" w="4811">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66"/>
            <p:cNvSpPr/>
            <p:nvPr/>
          </p:nvSpPr>
          <p:spPr>
            <a:xfrm>
              <a:off x="1373667" y="1686935"/>
              <a:ext cx="66401" cy="10581"/>
            </a:xfrm>
            <a:custGeom>
              <a:rect b="b" l="l" r="r" t="t"/>
              <a:pathLst>
                <a:path extrusionOk="0" h="334" w="2096">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66"/>
            <p:cNvSpPr/>
            <p:nvPr/>
          </p:nvSpPr>
          <p:spPr>
            <a:xfrm>
              <a:off x="1518508" y="1536044"/>
              <a:ext cx="72452" cy="112812"/>
            </a:xfrm>
            <a:custGeom>
              <a:rect b="b" l="l" r="r" t="t"/>
              <a:pathLst>
                <a:path extrusionOk="0" h="3561" w="2287">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3" name="Google Shape;11623;p66"/>
          <p:cNvGrpSpPr/>
          <p:nvPr/>
        </p:nvGrpSpPr>
        <p:grpSpPr>
          <a:xfrm>
            <a:off x="7144274" y="1500214"/>
            <a:ext cx="282174" cy="355735"/>
            <a:chOff x="7144274" y="1500214"/>
            <a:chExt cx="282174" cy="355735"/>
          </a:xfrm>
        </p:grpSpPr>
        <p:sp>
          <p:nvSpPr>
            <p:cNvPr id="11624" name="Google Shape;11624;p66"/>
            <p:cNvSpPr/>
            <p:nvPr/>
          </p:nvSpPr>
          <p:spPr>
            <a:xfrm>
              <a:off x="7245745" y="1613375"/>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66"/>
            <p:cNvSpPr/>
            <p:nvPr/>
          </p:nvSpPr>
          <p:spPr>
            <a:xfrm>
              <a:off x="7313635" y="1613375"/>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66"/>
            <p:cNvSpPr/>
            <p:nvPr/>
          </p:nvSpPr>
          <p:spPr>
            <a:xfrm>
              <a:off x="7262345" y="1653070"/>
              <a:ext cx="45302" cy="16157"/>
            </a:xfrm>
            <a:custGeom>
              <a:rect b="b" l="l" r="r" t="t"/>
              <a:pathLst>
                <a:path extrusionOk="0" h="510" w="143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66"/>
            <p:cNvSpPr/>
            <p:nvPr/>
          </p:nvSpPr>
          <p:spPr>
            <a:xfrm>
              <a:off x="7144274" y="1500214"/>
              <a:ext cx="282174" cy="355735"/>
            </a:xfrm>
            <a:custGeom>
              <a:rect b="b" l="l" r="r" t="t"/>
              <a:pathLst>
                <a:path extrusionOk="0" h="11229" w="8907">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66"/>
            <p:cNvSpPr/>
            <p:nvPr/>
          </p:nvSpPr>
          <p:spPr>
            <a:xfrm>
              <a:off x="7239726" y="1594081"/>
              <a:ext cx="22651" cy="12165"/>
            </a:xfrm>
            <a:custGeom>
              <a:rect b="b" l="l" r="r" t="t"/>
              <a:pathLst>
                <a:path extrusionOk="0" h="384" w="715">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66"/>
            <p:cNvSpPr/>
            <p:nvPr/>
          </p:nvSpPr>
          <p:spPr>
            <a:xfrm>
              <a:off x="7307616" y="1594462"/>
              <a:ext cx="22651" cy="12514"/>
            </a:xfrm>
            <a:custGeom>
              <a:rect b="b" l="l" r="r" t="t"/>
              <a:pathLst>
                <a:path extrusionOk="0" h="395" w="715">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0" name="Google Shape;11630;p66"/>
          <p:cNvGrpSpPr/>
          <p:nvPr/>
        </p:nvGrpSpPr>
        <p:grpSpPr>
          <a:xfrm>
            <a:off x="6685262" y="1500214"/>
            <a:ext cx="289682" cy="354594"/>
            <a:chOff x="6685262" y="1500214"/>
            <a:chExt cx="289682" cy="354594"/>
          </a:xfrm>
        </p:grpSpPr>
        <p:sp>
          <p:nvSpPr>
            <p:cNvPr id="11631" name="Google Shape;11631;p66"/>
            <p:cNvSpPr/>
            <p:nvPr/>
          </p:nvSpPr>
          <p:spPr>
            <a:xfrm>
              <a:off x="6685262" y="1500214"/>
              <a:ext cx="289682" cy="354594"/>
            </a:xfrm>
            <a:custGeom>
              <a:rect b="b" l="l" r="r" t="t"/>
              <a:pathLst>
                <a:path extrusionOk="0" h="11193" w="9144">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66"/>
            <p:cNvSpPr/>
            <p:nvPr/>
          </p:nvSpPr>
          <p:spPr>
            <a:xfrm>
              <a:off x="6792372" y="1655984"/>
              <a:ext cx="76222" cy="38143"/>
            </a:xfrm>
            <a:custGeom>
              <a:rect b="b" l="l" r="r" t="t"/>
              <a:pathLst>
                <a:path extrusionOk="0" h="1204" w="2406">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66"/>
            <p:cNvSpPr/>
            <p:nvPr/>
          </p:nvSpPr>
          <p:spPr>
            <a:xfrm>
              <a:off x="6785593" y="1622815"/>
              <a:ext cx="21891" cy="10581"/>
            </a:xfrm>
            <a:custGeom>
              <a:rect b="b" l="l" r="r" t="t"/>
              <a:pathLst>
                <a:path extrusionOk="0" h="334" w="691">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66"/>
            <p:cNvSpPr/>
            <p:nvPr/>
          </p:nvSpPr>
          <p:spPr>
            <a:xfrm>
              <a:off x="6852723" y="1622815"/>
              <a:ext cx="21542" cy="10581"/>
            </a:xfrm>
            <a:custGeom>
              <a:rect b="b" l="l" r="r" t="t"/>
              <a:pathLst>
                <a:path extrusionOk="0" h="334" w="68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5" name="Google Shape;11635;p66"/>
          <p:cNvGrpSpPr/>
          <p:nvPr/>
        </p:nvGrpSpPr>
        <p:grpSpPr>
          <a:xfrm>
            <a:off x="6200938" y="1500594"/>
            <a:ext cx="322154" cy="355355"/>
            <a:chOff x="6200938" y="1500594"/>
            <a:chExt cx="322154" cy="355355"/>
          </a:xfrm>
        </p:grpSpPr>
        <p:sp>
          <p:nvSpPr>
            <p:cNvPr id="11636" name="Google Shape;11636;p66"/>
            <p:cNvSpPr/>
            <p:nvPr/>
          </p:nvSpPr>
          <p:spPr>
            <a:xfrm>
              <a:off x="6325789" y="1605835"/>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66"/>
            <p:cNvSpPr/>
            <p:nvPr/>
          </p:nvSpPr>
          <p:spPr>
            <a:xfrm>
              <a:off x="6387280" y="1605835"/>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66"/>
            <p:cNvSpPr/>
            <p:nvPr/>
          </p:nvSpPr>
          <p:spPr>
            <a:xfrm>
              <a:off x="6345779" y="1650725"/>
              <a:ext cx="32472" cy="10201"/>
            </a:xfrm>
            <a:custGeom>
              <a:rect b="b" l="l" r="r" t="t"/>
              <a:pathLst>
                <a:path extrusionOk="0" h="322" w="1025">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66"/>
            <p:cNvSpPr/>
            <p:nvPr/>
          </p:nvSpPr>
          <p:spPr>
            <a:xfrm>
              <a:off x="6200938" y="1500594"/>
              <a:ext cx="322154" cy="355355"/>
            </a:xfrm>
            <a:custGeom>
              <a:rect b="b" l="l" r="r" t="t"/>
              <a:pathLst>
                <a:path extrusionOk="0" h="11217" w="10169">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66"/>
            <p:cNvSpPr/>
            <p:nvPr/>
          </p:nvSpPr>
          <p:spPr>
            <a:xfrm>
              <a:off x="6312199" y="1800445"/>
              <a:ext cx="99253" cy="54743"/>
            </a:xfrm>
            <a:custGeom>
              <a:rect b="b" l="l" r="r" t="t"/>
              <a:pathLst>
                <a:path extrusionOk="0" h="1728" w="3133">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1" name="Google Shape;11641;p66"/>
          <p:cNvGrpSpPr/>
          <p:nvPr/>
        </p:nvGrpSpPr>
        <p:grpSpPr>
          <a:xfrm>
            <a:off x="5289631" y="1500214"/>
            <a:ext cx="332355" cy="354974"/>
            <a:chOff x="5289631" y="1500214"/>
            <a:chExt cx="332355" cy="354974"/>
          </a:xfrm>
        </p:grpSpPr>
        <p:sp>
          <p:nvSpPr>
            <p:cNvPr id="11642" name="Google Shape;11642;p66"/>
            <p:cNvSpPr/>
            <p:nvPr/>
          </p:nvSpPr>
          <p:spPr>
            <a:xfrm>
              <a:off x="5432603" y="1667040"/>
              <a:ext cx="45651" cy="16157"/>
            </a:xfrm>
            <a:custGeom>
              <a:rect b="b" l="l" r="r" t="t"/>
              <a:pathLst>
                <a:path extrusionOk="0" h="510" w="1441">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66"/>
            <p:cNvSpPr/>
            <p:nvPr/>
          </p:nvSpPr>
          <p:spPr>
            <a:xfrm>
              <a:off x="5416763" y="1628074"/>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66"/>
            <p:cNvSpPr/>
            <p:nvPr/>
          </p:nvSpPr>
          <p:spPr>
            <a:xfrm>
              <a:off x="5483893" y="1628074"/>
              <a:ext cx="10233" cy="15872"/>
            </a:xfrm>
            <a:custGeom>
              <a:rect b="b" l="l" r="r" t="t"/>
              <a:pathLst>
                <a:path extrusionOk="0" h="501" w="323">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66"/>
            <p:cNvSpPr/>
            <p:nvPr/>
          </p:nvSpPr>
          <p:spPr>
            <a:xfrm>
              <a:off x="5411093" y="1611474"/>
              <a:ext cx="21923" cy="10613"/>
            </a:xfrm>
            <a:custGeom>
              <a:rect b="b" l="l" r="r" t="t"/>
              <a:pathLst>
                <a:path extrusionOk="0" h="335" w="692">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66"/>
            <p:cNvSpPr/>
            <p:nvPr/>
          </p:nvSpPr>
          <p:spPr>
            <a:xfrm>
              <a:off x="5478254" y="1611474"/>
              <a:ext cx="21511" cy="10613"/>
            </a:xfrm>
            <a:custGeom>
              <a:rect b="b" l="l" r="r" t="t"/>
              <a:pathLst>
                <a:path extrusionOk="0" h="335" w="679">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66"/>
            <p:cNvSpPr/>
            <p:nvPr/>
          </p:nvSpPr>
          <p:spPr>
            <a:xfrm>
              <a:off x="5289631" y="1500214"/>
              <a:ext cx="332355" cy="354974"/>
            </a:xfrm>
            <a:custGeom>
              <a:rect b="b" l="l" r="r" t="t"/>
              <a:pathLst>
                <a:path extrusionOk="0" h="11205" w="10491">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8" name="Google Shape;11648;p66"/>
          <p:cNvGrpSpPr/>
          <p:nvPr/>
        </p:nvGrpSpPr>
        <p:grpSpPr>
          <a:xfrm>
            <a:off x="5748295" y="1499833"/>
            <a:ext cx="323294" cy="356115"/>
            <a:chOff x="5748295" y="1499833"/>
            <a:chExt cx="323294" cy="356115"/>
          </a:xfrm>
        </p:grpSpPr>
        <p:sp>
          <p:nvSpPr>
            <p:cNvPr id="11649" name="Google Shape;11649;p66"/>
            <p:cNvSpPr/>
            <p:nvPr/>
          </p:nvSpPr>
          <p:spPr>
            <a:xfrm>
              <a:off x="5871276" y="1611474"/>
              <a:ext cx="10581" cy="16252"/>
            </a:xfrm>
            <a:custGeom>
              <a:rect b="b" l="l" r="r" t="t"/>
              <a:pathLst>
                <a:path extrusionOk="0" h="513" w="334">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66"/>
            <p:cNvSpPr/>
            <p:nvPr/>
          </p:nvSpPr>
          <p:spPr>
            <a:xfrm>
              <a:off x="5938406" y="1611474"/>
              <a:ext cx="10233" cy="16252"/>
            </a:xfrm>
            <a:custGeom>
              <a:rect b="b" l="l" r="r" t="t"/>
              <a:pathLst>
                <a:path extrusionOk="0" h="513" w="323">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66"/>
            <p:cNvSpPr/>
            <p:nvPr/>
          </p:nvSpPr>
          <p:spPr>
            <a:xfrm>
              <a:off x="5887116" y="1650820"/>
              <a:ext cx="45683" cy="15777"/>
            </a:xfrm>
            <a:custGeom>
              <a:rect b="b" l="l" r="r" t="t"/>
              <a:pathLst>
                <a:path extrusionOk="0" h="498" w="1442">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66"/>
            <p:cNvSpPr/>
            <p:nvPr/>
          </p:nvSpPr>
          <p:spPr>
            <a:xfrm>
              <a:off x="5748295" y="1499833"/>
              <a:ext cx="323294" cy="355355"/>
            </a:xfrm>
            <a:custGeom>
              <a:rect b="b" l="l" r="r" t="t"/>
              <a:pathLst>
                <a:path extrusionOk="0" h="11217" w="10205">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66"/>
            <p:cNvSpPr/>
            <p:nvPr/>
          </p:nvSpPr>
          <p:spPr>
            <a:xfrm>
              <a:off x="5865225" y="1594842"/>
              <a:ext cx="22683" cy="12894"/>
            </a:xfrm>
            <a:custGeom>
              <a:rect b="b" l="l" r="r" t="t"/>
              <a:pathLst>
                <a:path extrusionOk="0" h="407" w="716">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66"/>
            <p:cNvSpPr/>
            <p:nvPr/>
          </p:nvSpPr>
          <p:spPr>
            <a:xfrm>
              <a:off x="5931627" y="1594462"/>
              <a:ext cx="23412" cy="12894"/>
            </a:xfrm>
            <a:custGeom>
              <a:rect b="b" l="l" r="r" t="t"/>
              <a:pathLst>
                <a:path extrusionOk="0" h="407" w="739">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66"/>
            <p:cNvSpPr/>
            <p:nvPr/>
          </p:nvSpPr>
          <p:spPr>
            <a:xfrm>
              <a:off x="5993846" y="1778586"/>
              <a:ext cx="10613" cy="77363"/>
            </a:xfrm>
            <a:custGeom>
              <a:rect b="b" l="l" r="r" t="t"/>
              <a:pathLst>
                <a:path extrusionOk="0" h="2442" w="335">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6" name="Google Shape;11656;p66"/>
          <p:cNvGrpSpPr/>
          <p:nvPr/>
        </p:nvGrpSpPr>
        <p:grpSpPr>
          <a:xfrm>
            <a:off x="8047661" y="1501037"/>
            <a:ext cx="278404" cy="355260"/>
            <a:chOff x="8047661" y="1501037"/>
            <a:chExt cx="278404" cy="355260"/>
          </a:xfrm>
        </p:grpSpPr>
        <p:sp>
          <p:nvSpPr>
            <p:cNvPr id="11657" name="Google Shape;11657;p66"/>
            <p:cNvSpPr/>
            <p:nvPr/>
          </p:nvSpPr>
          <p:spPr>
            <a:xfrm>
              <a:off x="8147611" y="1622815"/>
              <a:ext cx="10581" cy="16220"/>
            </a:xfrm>
            <a:custGeom>
              <a:rect b="b" l="l" r="r" t="t"/>
              <a:pathLst>
                <a:path extrusionOk="0" h="512" w="334">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66"/>
            <p:cNvSpPr/>
            <p:nvPr/>
          </p:nvSpPr>
          <p:spPr>
            <a:xfrm>
              <a:off x="8214741" y="1622815"/>
              <a:ext cx="10233" cy="16220"/>
            </a:xfrm>
            <a:custGeom>
              <a:rect b="b" l="l" r="r" t="t"/>
              <a:pathLst>
                <a:path extrusionOk="0" h="512" w="323">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66"/>
            <p:cNvSpPr/>
            <p:nvPr/>
          </p:nvSpPr>
          <p:spPr>
            <a:xfrm>
              <a:off x="8163451" y="1661370"/>
              <a:ext cx="45302" cy="16157"/>
            </a:xfrm>
            <a:custGeom>
              <a:rect b="b" l="l" r="r" t="t"/>
              <a:pathLst>
                <a:path extrusionOk="0" h="510" w="143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66"/>
            <p:cNvSpPr/>
            <p:nvPr/>
          </p:nvSpPr>
          <p:spPr>
            <a:xfrm>
              <a:off x="8047661" y="1501037"/>
              <a:ext cx="278404" cy="355260"/>
            </a:xfrm>
            <a:custGeom>
              <a:rect b="b" l="l" r="r" t="t"/>
              <a:pathLst>
                <a:path extrusionOk="0" h="11214" w="8788">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1" name="Google Shape;11661;p66"/>
          <p:cNvGrpSpPr/>
          <p:nvPr/>
        </p:nvGrpSpPr>
        <p:grpSpPr>
          <a:xfrm>
            <a:off x="4903389" y="1500214"/>
            <a:ext cx="267854" cy="355735"/>
            <a:chOff x="4903389" y="1500214"/>
            <a:chExt cx="267854" cy="355735"/>
          </a:xfrm>
        </p:grpSpPr>
        <p:sp>
          <p:nvSpPr>
            <p:cNvPr id="11662" name="Google Shape;11662;p66"/>
            <p:cNvSpPr/>
            <p:nvPr/>
          </p:nvSpPr>
          <p:spPr>
            <a:xfrm>
              <a:off x="4997700" y="1611854"/>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66"/>
            <p:cNvSpPr/>
            <p:nvPr/>
          </p:nvSpPr>
          <p:spPr>
            <a:xfrm>
              <a:off x="5064830" y="1611854"/>
              <a:ext cx="10233" cy="16252"/>
            </a:xfrm>
            <a:custGeom>
              <a:rect b="b" l="l" r="r" t="t"/>
              <a:pathLst>
                <a:path extrusionOk="0" h="513" w="323">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66"/>
            <p:cNvSpPr/>
            <p:nvPr/>
          </p:nvSpPr>
          <p:spPr>
            <a:xfrm>
              <a:off x="5013160" y="1650820"/>
              <a:ext cx="45302" cy="15777"/>
            </a:xfrm>
            <a:custGeom>
              <a:rect b="b" l="l" r="r" t="t"/>
              <a:pathLst>
                <a:path extrusionOk="0" h="498" w="143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66"/>
            <p:cNvSpPr/>
            <p:nvPr/>
          </p:nvSpPr>
          <p:spPr>
            <a:xfrm>
              <a:off x="4903389" y="1500214"/>
              <a:ext cx="267854" cy="355735"/>
            </a:xfrm>
            <a:custGeom>
              <a:rect b="b" l="l" r="r" t="t"/>
              <a:pathLst>
                <a:path extrusionOk="0" h="11229" w="8455">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66"/>
            <p:cNvSpPr/>
            <p:nvPr/>
          </p:nvSpPr>
          <p:spPr>
            <a:xfrm>
              <a:off x="5031281" y="1828007"/>
              <a:ext cx="10201" cy="15872"/>
            </a:xfrm>
            <a:custGeom>
              <a:rect b="b" l="l" r="r" t="t"/>
              <a:pathLst>
                <a:path extrusionOk="0" h="501" w="322">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7" name="Google Shape;11667;p66"/>
          <p:cNvGrpSpPr/>
          <p:nvPr/>
        </p:nvGrpSpPr>
        <p:grpSpPr>
          <a:xfrm>
            <a:off x="7613518" y="1501354"/>
            <a:ext cx="264433" cy="353074"/>
            <a:chOff x="7613518" y="1501354"/>
            <a:chExt cx="264433" cy="353074"/>
          </a:xfrm>
        </p:grpSpPr>
        <p:sp>
          <p:nvSpPr>
            <p:cNvPr id="11668" name="Google Shape;11668;p66"/>
            <p:cNvSpPr/>
            <p:nvPr/>
          </p:nvSpPr>
          <p:spPr>
            <a:xfrm>
              <a:off x="7707069" y="1628454"/>
              <a:ext cx="10201" cy="16252"/>
            </a:xfrm>
            <a:custGeom>
              <a:rect b="b" l="l" r="r" t="t"/>
              <a:pathLst>
                <a:path extrusionOk="0" h="513" w="322">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66"/>
            <p:cNvSpPr/>
            <p:nvPr/>
          </p:nvSpPr>
          <p:spPr>
            <a:xfrm>
              <a:off x="7773439" y="1628454"/>
              <a:ext cx="10201" cy="16252"/>
            </a:xfrm>
            <a:custGeom>
              <a:rect b="b" l="l" r="r" t="t"/>
              <a:pathLst>
                <a:path extrusionOk="0" h="513" w="322">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66"/>
            <p:cNvSpPr/>
            <p:nvPr/>
          </p:nvSpPr>
          <p:spPr>
            <a:xfrm>
              <a:off x="7613518" y="1501354"/>
              <a:ext cx="264433" cy="353074"/>
            </a:xfrm>
            <a:custGeom>
              <a:rect b="b" l="l" r="r" t="t"/>
              <a:pathLst>
                <a:path extrusionOk="0" h="11145" w="8347">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66"/>
            <p:cNvSpPr/>
            <p:nvPr/>
          </p:nvSpPr>
          <p:spPr>
            <a:xfrm>
              <a:off x="7701778" y="1611474"/>
              <a:ext cx="21162" cy="10613"/>
            </a:xfrm>
            <a:custGeom>
              <a:rect b="b" l="l" r="r" t="t"/>
              <a:pathLst>
                <a:path extrusionOk="0" h="335" w="668">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66"/>
            <p:cNvSpPr/>
            <p:nvPr/>
          </p:nvSpPr>
          <p:spPr>
            <a:xfrm>
              <a:off x="7768148" y="1611474"/>
              <a:ext cx="21162" cy="10613"/>
            </a:xfrm>
            <a:custGeom>
              <a:rect b="b" l="l" r="r" t="t"/>
              <a:pathLst>
                <a:path extrusionOk="0" h="335" w="668">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66"/>
            <p:cNvSpPr/>
            <p:nvPr/>
          </p:nvSpPr>
          <p:spPr>
            <a:xfrm>
              <a:off x="7715337" y="1659025"/>
              <a:ext cx="60382" cy="32820"/>
            </a:xfrm>
            <a:custGeom>
              <a:rect b="b" l="l" r="r" t="t"/>
              <a:pathLst>
                <a:path extrusionOk="0" h="1036" w="1906">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9" name="Shape 229"/>
        <p:cNvGrpSpPr/>
        <p:nvPr/>
      </p:nvGrpSpPr>
      <p:grpSpPr>
        <a:xfrm>
          <a:off x="0" y="0"/>
          <a:ext cx="0" cy="0"/>
          <a:chOff x="0" y="0"/>
          <a:chExt cx="0" cy="0"/>
        </a:xfrm>
      </p:grpSpPr>
      <p:sp>
        <p:nvSpPr>
          <p:cNvPr id="230" name="Google Shape;230;p31"/>
          <p:cNvSpPr txBox="1"/>
          <p:nvPr>
            <p:ph type="title"/>
          </p:nvPr>
        </p:nvSpPr>
        <p:spPr>
          <a:xfrm>
            <a:off x="5043173" y="575706"/>
            <a:ext cx="2403000" cy="916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ABOUT THE PROJECT</a:t>
            </a:r>
            <a:endParaRPr/>
          </a:p>
        </p:txBody>
      </p:sp>
      <p:cxnSp>
        <p:nvCxnSpPr>
          <p:cNvPr id="231" name="Google Shape;231;p31"/>
          <p:cNvCxnSpPr/>
          <p:nvPr/>
        </p:nvCxnSpPr>
        <p:spPr>
          <a:xfrm>
            <a:off x="5167610" y="1674911"/>
            <a:ext cx="644100" cy="0"/>
          </a:xfrm>
          <a:prstGeom prst="straightConnector1">
            <a:avLst/>
          </a:prstGeom>
          <a:noFill/>
          <a:ln cap="flat" cmpd="sng" w="19050">
            <a:solidFill>
              <a:schemeClr val="accent3"/>
            </a:solidFill>
            <a:prstDash val="solid"/>
            <a:round/>
            <a:headEnd len="med" w="med" type="none"/>
            <a:tailEnd len="med" w="med" type="none"/>
          </a:ln>
        </p:spPr>
      </p:cxnSp>
      <p:sp>
        <p:nvSpPr>
          <p:cNvPr id="232" name="Google Shape;232;p31"/>
          <p:cNvSpPr txBox="1"/>
          <p:nvPr>
            <p:ph idx="1" type="subTitle"/>
          </p:nvPr>
        </p:nvSpPr>
        <p:spPr>
          <a:xfrm>
            <a:off x="5043171" y="1732901"/>
            <a:ext cx="3070500" cy="1369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Specifically in Jackson Fire District #3, there was an understaffed paid fire department. </a:t>
            </a:r>
            <a:endParaRPr/>
          </a:p>
          <a:p>
            <a:pPr indent="0" lvl="0" marL="0" rtl="0" algn="l">
              <a:spcBef>
                <a:spcPts val="1600"/>
              </a:spcBef>
              <a:spcAft>
                <a:spcPts val="0"/>
              </a:spcAft>
              <a:buNone/>
            </a:pPr>
            <a:r>
              <a:rPr lang="en"/>
              <a:t>Understaffed in this project means that the fire department was responding during the day with only three firefighters per </a:t>
            </a:r>
            <a:r>
              <a:rPr lang="en"/>
              <a:t>apparatus</a:t>
            </a:r>
            <a:r>
              <a:rPr lang="en"/>
              <a:t>.</a:t>
            </a:r>
            <a:endParaRPr/>
          </a:p>
          <a:p>
            <a:pPr indent="0" lvl="0" marL="0" rtl="0" algn="l">
              <a:spcBef>
                <a:spcPts val="1600"/>
              </a:spcBef>
              <a:spcAft>
                <a:spcPts val="1600"/>
              </a:spcAft>
              <a:buNone/>
            </a:pPr>
            <a:r>
              <a:rPr lang="en"/>
              <a:t>Per NFPA standard 1710, each fire apparatus should be staffed with four firefighters. </a:t>
            </a:r>
            <a:endParaRPr/>
          </a:p>
        </p:txBody>
      </p:sp>
      <p:grpSp>
        <p:nvGrpSpPr>
          <p:cNvPr id="233" name="Google Shape;233;p31"/>
          <p:cNvGrpSpPr/>
          <p:nvPr/>
        </p:nvGrpSpPr>
        <p:grpSpPr>
          <a:xfrm>
            <a:off x="714338" y="1367637"/>
            <a:ext cx="3991076" cy="3792037"/>
            <a:chOff x="844096" y="1933470"/>
            <a:chExt cx="3394926" cy="3225619"/>
          </a:xfrm>
        </p:grpSpPr>
        <p:sp>
          <p:nvSpPr>
            <p:cNvPr id="234" name="Google Shape;234;p31"/>
            <p:cNvSpPr/>
            <p:nvPr/>
          </p:nvSpPr>
          <p:spPr>
            <a:xfrm>
              <a:off x="3610799" y="3650401"/>
              <a:ext cx="628223" cy="1508688"/>
            </a:xfrm>
            <a:custGeom>
              <a:rect b="b" l="l" r="r" t="t"/>
              <a:pathLst>
                <a:path extrusionOk="0" h="84627" w="35239">
                  <a:moveTo>
                    <a:pt x="8998" y="0"/>
                  </a:moveTo>
                  <a:lnTo>
                    <a:pt x="1" y="4780"/>
                  </a:lnTo>
                  <a:cubicBezTo>
                    <a:pt x="1" y="4780"/>
                    <a:pt x="2125" y="20149"/>
                    <a:pt x="2875" y="25866"/>
                  </a:cubicBezTo>
                  <a:cubicBezTo>
                    <a:pt x="3625" y="31583"/>
                    <a:pt x="9279" y="57261"/>
                    <a:pt x="10622" y="64508"/>
                  </a:cubicBezTo>
                  <a:cubicBezTo>
                    <a:pt x="11997" y="71756"/>
                    <a:pt x="22118" y="84626"/>
                    <a:pt x="22118" y="84626"/>
                  </a:cubicBezTo>
                  <a:lnTo>
                    <a:pt x="35238" y="84626"/>
                  </a:lnTo>
                  <a:cubicBezTo>
                    <a:pt x="35238" y="84626"/>
                    <a:pt x="23243" y="68632"/>
                    <a:pt x="20244" y="60885"/>
                  </a:cubicBezTo>
                  <a:cubicBezTo>
                    <a:pt x="17245" y="53138"/>
                    <a:pt x="8998" y="0"/>
                    <a:pt x="8998" y="0"/>
                  </a:cubicBez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31"/>
            <p:cNvSpPr/>
            <p:nvPr/>
          </p:nvSpPr>
          <p:spPr>
            <a:xfrm>
              <a:off x="3577390" y="3650401"/>
              <a:ext cx="628205" cy="1508688"/>
            </a:xfrm>
            <a:custGeom>
              <a:rect b="b" l="l" r="r" t="t"/>
              <a:pathLst>
                <a:path extrusionOk="0" h="84627" w="35238">
                  <a:moveTo>
                    <a:pt x="8997" y="0"/>
                  </a:moveTo>
                  <a:lnTo>
                    <a:pt x="1" y="4780"/>
                  </a:lnTo>
                  <a:cubicBezTo>
                    <a:pt x="1" y="4780"/>
                    <a:pt x="2125" y="20149"/>
                    <a:pt x="2875" y="25866"/>
                  </a:cubicBezTo>
                  <a:cubicBezTo>
                    <a:pt x="3624" y="31583"/>
                    <a:pt x="9247" y="57261"/>
                    <a:pt x="10622" y="64508"/>
                  </a:cubicBezTo>
                  <a:cubicBezTo>
                    <a:pt x="11996" y="71756"/>
                    <a:pt x="22118" y="84626"/>
                    <a:pt x="22118" y="84626"/>
                  </a:cubicBezTo>
                  <a:lnTo>
                    <a:pt x="35238" y="84626"/>
                  </a:lnTo>
                  <a:cubicBezTo>
                    <a:pt x="35238" y="84626"/>
                    <a:pt x="23242" y="68632"/>
                    <a:pt x="20243" y="60885"/>
                  </a:cubicBezTo>
                  <a:cubicBezTo>
                    <a:pt x="17244" y="53138"/>
                    <a:pt x="8997" y="0"/>
                    <a:pt x="8997" y="0"/>
                  </a:cubicBezTo>
                  <a:close/>
                </a:path>
              </a:pathLst>
            </a:custGeom>
            <a:solidFill>
              <a:srgbClr val="3D6F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31"/>
            <p:cNvSpPr/>
            <p:nvPr/>
          </p:nvSpPr>
          <p:spPr>
            <a:xfrm>
              <a:off x="2425698" y="4677889"/>
              <a:ext cx="444440" cy="480629"/>
            </a:xfrm>
            <a:custGeom>
              <a:rect b="b" l="l" r="r" t="t"/>
              <a:pathLst>
                <a:path extrusionOk="0" h="26960" w="24930">
                  <a:moveTo>
                    <a:pt x="2031" y="1"/>
                  </a:moveTo>
                  <a:cubicBezTo>
                    <a:pt x="2031" y="1"/>
                    <a:pt x="1" y="4406"/>
                    <a:pt x="907" y="6748"/>
                  </a:cubicBezTo>
                  <a:cubicBezTo>
                    <a:pt x="1844" y="9091"/>
                    <a:pt x="1407" y="14215"/>
                    <a:pt x="1625" y="17620"/>
                  </a:cubicBezTo>
                  <a:cubicBezTo>
                    <a:pt x="1844" y="21056"/>
                    <a:pt x="1625" y="26960"/>
                    <a:pt x="1625" y="26960"/>
                  </a:cubicBezTo>
                  <a:lnTo>
                    <a:pt x="24929" y="26960"/>
                  </a:lnTo>
                  <a:lnTo>
                    <a:pt x="24929" y="1219"/>
                  </a:lnTo>
                  <a:lnTo>
                    <a:pt x="2031" y="1"/>
                  </a:lnTo>
                  <a:close/>
                </a:path>
              </a:pathLst>
            </a:custGeom>
            <a:solidFill>
              <a:srgbClr val="8214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31"/>
            <p:cNvSpPr/>
            <p:nvPr/>
          </p:nvSpPr>
          <p:spPr>
            <a:xfrm>
              <a:off x="2654033" y="4649490"/>
              <a:ext cx="903337" cy="509599"/>
            </a:xfrm>
            <a:custGeom>
              <a:rect b="b" l="l" r="r" t="t"/>
              <a:pathLst>
                <a:path extrusionOk="0" h="28585" w="50671">
                  <a:moveTo>
                    <a:pt x="48796" y="1"/>
                  </a:moveTo>
                  <a:lnTo>
                    <a:pt x="1" y="2906"/>
                  </a:lnTo>
                  <a:cubicBezTo>
                    <a:pt x="1" y="2906"/>
                    <a:pt x="438" y="6967"/>
                    <a:pt x="2156" y="9279"/>
                  </a:cubicBezTo>
                  <a:cubicBezTo>
                    <a:pt x="3843" y="11590"/>
                    <a:pt x="4499" y="14683"/>
                    <a:pt x="5030" y="19025"/>
                  </a:cubicBezTo>
                  <a:cubicBezTo>
                    <a:pt x="5593" y="23399"/>
                    <a:pt x="4874" y="28584"/>
                    <a:pt x="4874" y="28584"/>
                  </a:cubicBezTo>
                  <a:lnTo>
                    <a:pt x="49827" y="28584"/>
                  </a:lnTo>
                  <a:lnTo>
                    <a:pt x="49827" y="12559"/>
                  </a:lnTo>
                  <a:cubicBezTo>
                    <a:pt x="49827" y="8904"/>
                    <a:pt x="50295" y="8466"/>
                    <a:pt x="50483" y="6498"/>
                  </a:cubicBezTo>
                  <a:cubicBezTo>
                    <a:pt x="50670" y="4499"/>
                    <a:pt x="48796" y="1"/>
                    <a:pt x="48796" y="1"/>
                  </a:cubicBezTo>
                  <a:close/>
                </a:path>
              </a:pathLst>
            </a:custGeom>
            <a:solidFill>
              <a:srgbClr val="DC2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31"/>
            <p:cNvSpPr/>
            <p:nvPr/>
          </p:nvSpPr>
          <p:spPr>
            <a:xfrm>
              <a:off x="2654033" y="4649490"/>
              <a:ext cx="903337" cy="172748"/>
            </a:xfrm>
            <a:custGeom>
              <a:rect b="b" l="l" r="r" t="t"/>
              <a:pathLst>
                <a:path extrusionOk="0" h="9690" w="50671">
                  <a:moveTo>
                    <a:pt x="48827" y="1"/>
                  </a:moveTo>
                  <a:lnTo>
                    <a:pt x="1" y="2906"/>
                  </a:lnTo>
                  <a:cubicBezTo>
                    <a:pt x="188" y="4405"/>
                    <a:pt x="563" y="5905"/>
                    <a:pt x="1094" y="7342"/>
                  </a:cubicBezTo>
                  <a:cubicBezTo>
                    <a:pt x="1094" y="7342"/>
                    <a:pt x="4179" y="9689"/>
                    <a:pt x="12236" y="9689"/>
                  </a:cubicBezTo>
                  <a:cubicBezTo>
                    <a:pt x="12798" y="9689"/>
                    <a:pt x="13385" y="9678"/>
                    <a:pt x="13996" y="9654"/>
                  </a:cubicBezTo>
                  <a:cubicBezTo>
                    <a:pt x="21462" y="9341"/>
                    <a:pt x="41330" y="9435"/>
                    <a:pt x="50295" y="7935"/>
                  </a:cubicBezTo>
                  <a:cubicBezTo>
                    <a:pt x="50358" y="7498"/>
                    <a:pt x="50451" y="7061"/>
                    <a:pt x="50514" y="6467"/>
                  </a:cubicBezTo>
                  <a:cubicBezTo>
                    <a:pt x="50670" y="4499"/>
                    <a:pt x="48827" y="1"/>
                    <a:pt x="48827" y="1"/>
                  </a:cubicBezTo>
                  <a:close/>
                </a:path>
              </a:pathLst>
            </a:custGeom>
            <a:solidFill>
              <a:srgbClr val="B523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31"/>
            <p:cNvSpPr/>
            <p:nvPr/>
          </p:nvSpPr>
          <p:spPr>
            <a:xfrm>
              <a:off x="2270331" y="3054499"/>
              <a:ext cx="327473" cy="882729"/>
            </a:xfrm>
            <a:custGeom>
              <a:rect b="b" l="l" r="r" t="t"/>
              <a:pathLst>
                <a:path extrusionOk="0" h="49515" w="18369">
                  <a:moveTo>
                    <a:pt x="10215" y="1"/>
                  </a:moveTo>
                  <a:cubicBezTo>
                    <a:pt x="10215" y="1"/>
                    <a:pt x="7373" y="2812"/>
                    <a:pt x="6685" y="4124"/>
                  </a:cubicBezTo>
                  <a:cubicBezTo>
                    <a:pt x="5998" y="5436"/>
                    <a:pt x="5998" y="9247"/>
                    <a:pt x="5373" y="13558"/>
                  </a:cubicBezTo>
                  <a:cubicBezTo>
                    <a:pt x="4749" y="17869"/>
                    <a:pt x="813" y="28522"/>
                    <a:pt x="500" y="29771"/>
                  </a:cubicBezTo>
                  <a:cubicBezTo>
                    <a:pt x="188" y="31021"/>
                    <a:pt x="1531" y="33364"/>
                    <a:pt x="1000" y="33770"/>
                  </a:cubicBezTo>
                  <a:cubicBezTo>
                    <a:pt x="469" y="34176"/>
                    <a:pt x="656" y="35613"/>
                    <a:pt x="750" y="35894"/>
                  </a:cubicBezTo>
                  <a:cubicBezTo>
                    <a:pt x="875" y="36175"/>
                    <a:pt x="750" y="36363"/>
                    <a:pt x="375" y="36706"/>
                  </a:cubicBezTo>
                  <a:cubicBezTo>
                    <a:pt x="0" y="37050"/>
                    <a:pt x="1219" y="38487"/>
                    <a:pt x="1219" y="38487"/>
                  </a:cubicBezTo>
                  <a:lnTo>
                    <a:pt x="9778" y="49514"/>
                  </a:lnTo>
                  <a:cubicBezTo>
                    <a:pt x="9778" y="49514"/>
                    <a:pt x="14558" y="47827"/>
                    <a:pt x="15620" y="45016"/>
                  </a:cubicBezTo>
                  <a:cubicBezTo>
                    <a:pt x="16682" y="42204"/>
                    <a:pt x="18369" y="31302"/>
                    <a:pt x="16744" y="22430"/>
                  </a:cubicBezTo>
                  <a:cubicBezTo>
                    <a:pt x="15120" y="13558"/>
                    <a:pt x="10215" y="1"/>
                    <a:pt x="10215" y="1"/>
                  </a:cubicBezTo>
                  <a:close/>
                </a:path>
              </a:pathLst>
            </a:custGeom>
            <a:solidFill>
              <a:srgbClr val="DC2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31"/>
            <p:cNvSpPr/>
            <p:nvPr/>
          </p:nvSpPr>
          <p:spPr>
            <a:xfrm>
              <a:off x="2295415" y="3073432"/>
              <a:ext cx="301837" cy="863243"/>
            </a:xfrm>
            <a:custGeom>
              <a:rect b="b" l="l" r="r" t="t"/>
              <a:pathLst>
                <a:path extrusionOk="0" h="48422" w="16931">
                  <a:moveTo>
                    <a:pt x="9090" y="1"/>
                  </a:moveTo>
                  <a:cubicBezTo>
                    <a:pt x="5435" y="782"/>
                    <a:pt x="8527" y="10497"/>
                    <a:pt x="7840" y="14808"/>
                  </a:cubicBezTo>
                  <a:cubicBezTo>
                    <a:pt x="7122" y="19119"/>
                    <a:pt x="5903" y="20462"/>
                    <a:pt x="5778" y="23274"/>
                  </a:cubicBezTo>
                  <a:cubicBezTo>
                    <a:pt x="5622" y="26085"/>
                    <a:pt x="8808" y="29615"/>
                    <a:pt x="8527" y="30927"/>
                  </a:cubicBezTo>
                  <a:cubicBezTo>
                    <a:pt x="8246" y="32239"/>
                    <a:pt x="5997" y="32239"/>
                    <a:pt x="3748" y="32989"/>
                  </a:cubicBezTo>
                  <a:cubicBezTo>
                    <a:pt x="3512" y="33067"/>
                    <a:pt x="3326" y="33101"/>
                    <a:pt x="3183" y="33101"/>
                  </a:cubicBezTo>
                  <a:cubicBezTo>
                    <a:pt x="1965" y="33101"/>
                    <a:pt x="3813" y="30582"/>
                    <a:pt x="3365" y="30582"/>
                  </a:cubicBezTo>
                  <a:cubicBezTo>
                    <a:pt x="3358" y="30582"/>
                    <a:pt x="3350" y="30582"/>
                    <a:pt x="3342" y="30584"/>
                  </a:cubicBezTo>
                  <a:cubicBezTo>
                    <a:pt x="2748" y="30677"/>
                    <a:pt x="280" y="34801"/>
                    <a:pt x="30" y="35519"/>
                  </a:cubicBezTo>
                  <a:cubicBezTo>
                    <a:pt x="1" y="35613"/>
                    <a:pt x="67" y="35653"/>
                    <a:pt x="207" y="35653"/>
                  </a:cubicBezTo>
                  <a:cubicBezTo>
                    <a:pt x="1098" y="35653"/>
                    <a:pt x="4979" y="34011"/>
                    <a:pt x="6059" y="33957"/>
                  </a:cubicBezTo>
                  <a:cubicBezTo>
                    <a:pt x="6088" y="33956"/>
                    <a:pt x="6115" y="33955"/>
                    <a:pt x="6143" y="33955"/>
                  </a:cubicBezTo>
                  <a:cubicBezTo>
                    <a:pt x="7368" y="33955"/>
                    <a:pt x="7976" y="35302"/>
                    <a:pt x="7059" y="36769"/>
                  </a:cubicBezTo>
                  <a:cubicBezTo>
                    <a:pt x="6122" y="38268"/>
                    <a:pt x="3685" y="39580"/>
                    <a:pt x="3685" y="39580"/>
                  </a:cubicBezTo>
                  <a:lnTo>
                    <a:pt x="7340" y="47109"/>
                  </a:lnTo>
                  <a:lnTo>
                    <a:pt x="8340" y="48421"/>
                  </a:lnTo>
                  <a:cubicBezTo>
                    <a:pt x="8340" y="48421"/>
                    <a:pt x="13151" y="46765"/>
                    <a:pt x="14213" y="43954"/>
                  </a:cubicBezTo>
                  <a:cubicBezTo>
                    <a:pt x="15244" y="41142"/>
                    <a:pt x="16931" y="30209"/>
                    <a:pt x="15337" y="21337"/>
                  </a:cubicBezTo>
                  <a:cubicBezTo>
                    <a:pt x="13963" y="13996"/>
                    <a:pt x="10339" y="3375"/>
                    <a:pt x="9152" y="1"/>
                  </a:cubicBezTo>
                  <a:close/>
                </a:path>
              </a:pathLst>
            </a:custGeom>
            <a:solidFill>
              <a:srgbClr val="8214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31"/>
            <p:cNvSpPr/>
            <p:nvPr/>
          </p:nvSpPr>
          <p:spPr>
            <a:xfrm>
              <a:off x="2334368" y="3261940"/>
              <a:ext cx="232257" cy="181306"/>
            </a:xfrm>
            <a:custGeom>
              <a:rect b="b" l="l" r="r" t="t"/>
              <a:pathLst>
                <a:path extrusionOk="0" h="10170" w="13028">
                  <a:moveTo>
                    <a:pt x="6378" y="1"/>
                  </a:moveTo>
                  <a:cubicBezTo>
                    <a:pt x="4909" y="1"/>
                    <a:pt x="3435" y="134"/>
                    <a:pt x="1969" y="392"/>
                  </a:cubicBezTo>
                  <a:cubicBezTo>
                    <a:pt x="1906" y="892"/>
                    <a:pt x="1844" y="1391"/>
                    <a:pt x="1781" y="1922"/>
                  </a:cubicBezTo>
                  <a:cubicBezTo>
                    <a:pt x="1532" y="3578"/>
                    <a:pt x="813" y="6140"/>
                    <a:pt x="1" y="8764"/>
                  </a:cubicBezTo>
                  <a:cubicBezTo>
                    <a:pt x="1180" y="8583"/>
                    <a:pt x="2344" y="8508"/>
                    <a:pt x="3465" y="8508"/>
                  </a:cubicBezTo>
                  <a:cubicBezTo>
                    <a:pt x="7778" y="8508"/>
                    <a:pt x="11465" y="9624"/>
                    <a:pt x="13027" y="10169"/>
                  </a:cubicBezTo>
                  <a:cubicBezTo>
                    <a:pt x="12434" y="7139"/>
                    <a:pt x="11497" y="3641"/>
                    <a:pt x="10497" y="360"/>
                  </a:cubicBezTo>
                  <a:cubicBezTo>
                    <a:pt x="9135" y="118"/>
                    <a:pt x="7759" y="1"/>
                    <a:pt x="6378" y="1"/>
                  </a:cubicBezTo>
                  <a:close/>
                </a:path>
              </a:pathLst>
            </a:custGeom>
            <a:solidFill>
              <a:srgbClr val="FFDD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31"/>
            <p:cNvSpPr/>
            <p:nvPr/>
          </p:nvSpPr>
          <p:spPr>
            <a:xfrm>
              <a:off x="2416231" y="3262136"/>
              <a:ext cx="150393" cy="181110"/>
            </a:xfrm>
            <a:custGeom>
              <a:rect b="b" l="l" r="r" t="t"/>
              <a:pathLst>
                <a:path extrusionOk="0" h="10159" w="8436">
                  <a:moveTo>
                    <a:pt x="1624" y="0"/>
                  </a:moveTo>
                  <a:cubicBezTo>
                    <a:pt x="1426" y="0"/>
                    <a:pt x="1229" y="2"/>
                    <a:pt x="1032" y="6"/>
                  </a:cubicBezTo>
                  <a:cubicBezTo>
                    <a:pt x="1188" y="1412"/>
                    <a:pt x="1219" y="2817"/>
                    <a:pt x="1063" y="4223"/>
                  </a:cubicBezTo>
                  <a:cubicBezTo>
                    <a:pt x="813" y="5691"/>
                    <a:pt x="470" y="7128"/>
                    <a:pt x="1" y="8534"/>
                  </a:cubicBezTo>
                  <a:cubicBezTo>
                    <a:pt x="2875" y="8659"/>
                    <a:pt x="5718" y="9221"/>
                    <a:pt x="8435" y="10158"/>
                  </a:cubicBezTo>
                  <a:cubicBezTo>
                    <a:pt x="7842" y="7128"/>
                    <a:pt x="6905" y="3630"/>
                    <a:pt x="5905" y="349"/>
                  </a:cubicBezTo>
                  <a:cubicBezTo>
                    <a:pt x="4505" y="102"/>
                    <a:pt x="3057" y="0"/>
                    <a:pt x="1624" y="0"/>
                  </a:cubicBezTo>
                  <a:close/>
                </a:path>
              </a:pathLst>
            </a:custGeom>
            <a:solidFill>
              <a:srgbClr val="BFA0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31"/>
            <p:cNvSpPr/>
            <p:nvPr/>
          </p:nvSpPr>
          <p:spPr>
            <a:xfrm>
              <a:off x="2129423" y="3728913"/>
              <a:ext cx="339739" cy="309610"/>
            </a:xfrm>
            <a:custGeom>
              <a:rect b="b" l="l" r="r" t="t"/>
              <a:pathLst>
                <a:path extrusionOk="0" h="17367" w="19057">
                  <a:moveTo>
                    <a:pt x="9067" y="1"/>
                  </a:moveTo>
                  <a:cubicBezTo>
                    <a:pt x="7318" y="1"/>
                    <a:pt x="1497" y="3283"/>
                    <a:pt x="751" y="3750"/>
                  </a:cubicBezTo>
                  <a:cubicBezTo>
                    <a:pt x="1" y="4218"/>
                    <a:pt x="220" y="6717"/>
                    <a:pt x="220" y="6717"/>
                  </a:cubicBezTo>
                  <a:lnTo>
                    <a:pt x="10591" y="17245"/>
                  </a:lnTo>
                  <a:cubicBezTo>
                    <a:pt x="10591" y="17245"/>
                    <a:pt x="11681" y="17367"/>
                    <a:pt x="12879" y="17367"/>
                  </a:cubicBezTo>
                  <a:cubicBezTo>
                    <a:pt x="13950" y="17367"/>
                    <a:pt x="15106" y="17270"/>
                    <a:pt x="15652" y="16901"/>
                  </a:cubicBezTo>
                  <a:cubicBezTo>
                    <a:pt x="16807" y="16120"/>
                    <a:pt x="19057" y="13184"/>
                    <a:pt x="19057" y="11653"/>
                  </a:cubicBezTo>
                  <a:cubicBezTo>
                    <a:pt x="19057" y="10154"/>
                    <a:pt x="18869" y="5874"/>
                    <a:pt x="17557" y="3750"/>
                  </a:cubicBezTo>
                  <a:cubicBezTo>
                    <a:pt x="16245" y="1657"/>
                    <a:pt x="10841" y="63"/>
                    <a:pt x="9091" y="1"/>
                  </a:cubicBezTo>
                  <a:cubicBezTo>
                    <a:pt x="9083" y="1"/>
                    <a:pt x="9075" y="1"/>
                    <a:pt x="9067" y="1"/>
                  </a:cubicBezTo>
                  <a:close/>
                </a:path>
              </a:pathLst>
            </a:custGeom>
            <a:solidFill>
              <a:srgbClr val="6350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31"/>
            <p:cNvSpPr/>
            <p:nvPr/>
          </p:nvSpPr>
          <p:spPr>
            <a:xfrm>
              <a:off x="3493850" y="2813774"/>
              <a:ext cx="177669" cy="227390"/>
            </a:xfrm>
            <a:custGeom>
              <a:rect b="b" l="l" r="r" t="t"/>
              <a:pathLst>
                <a:path extrusionOk="0" h="12755" w="9966">
                  <a:moveTo>
                    <a:pt x="790" y="1"/>
                  </a:moveTo>
                  <a:cubicBezTo>
                    <a:pt x="296" y="1"/>
                    <a:pt x="1" y="40"/>
                    <a:pt x="1" y="40"/>
                  </a:cubicBezTo>
                  <a:lnTo>
                    <a:pt x="9341" y="12754"/>
                  </a:lnTo>
                  <a:cubicBezTo>
                    <a:pt x="9779" y="11567"/>
                    <a:pt x="9966" y="10286"/>
                    <a:pt x="9872" y="9005"/>
                  </a:cubicBezTo>
                  <a:cubicBezTo>
                    <a:pt x="9716" y="6881"/>
                    <a:pt x="7498" y="2633"/>
                    <a:pt x="7498" y="2633"/>
                  </a:cubicBezTo>
                  <a:cubicBezTo>
                    <a:pt x="5126" y="307"/>
                    <a:pt x="2177" y="1"/>
                    <a:pt x="790" y="1"/>
                  </a:cubicBezTo>
                  <a:close/>
                </a:path>
              </a:pathLst>
            </a:custGeom>
            <a:solidFill>
              <a:srgbClr val="9443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31"/>
            <p:cNvSpPr/>
            <p:nvPr/>
          </p:nvSpPr>
          <p:spPr>
            <a:xfrm>
              <a:off x="3254944" y="2822278"/>
              <a:ext cx="554703" cy="1093788"/>
            </a:xfrm>
            <a:custGeom>
              <a:rect b="b" l="l" r="r" t="t"/>
              <a:pathLst>
                <a:path extrusionOk="0" h="61354" w="31115">
                  <a:moveTo>
                    <a:pt x="15089" y="0"/>
                  </a:moveTo>
                  <a:cubicBezTo>
                    <a:pt x="15089" y="0"/>
                    <a:pt x="6935" y="2999"/>
                    <a:pt x="3468" y="14245"/>
                  </a:cubicBezTo>
                  <a:cubicBezTo>
                    <a:pt x="0" y="25491"/>
                    <a:pt x="1219" y="37112"/>
                    <a:pt x="5342" y="47702"/>
                  </a:cubicBezTo>
                  <a:cubicBezTo>
                    <a:pt x="9466" y="58261"/>
                    <a:pt x="23398" y="61353"/>
                    <a:pt x="25585" y="61353"/>
                  </a:cubicBezTo>
                  <a:cubicBezTo>
                    <a:pt x="27772" y="61353"/>
                    <a:pt x="27897" y="57323"/>
                    <a:pt x="29240" y="53762"/>
                  </a:cubicBezTo>
                  <a:cubicBezTo>
                    <a:pt x="30552" y="50201"/>
                    <a:pt x="31114" y="46171"/>
                    <a:pt x="30177" y="44672"/>
                  </a:cubicBezTo>
                  <a:cubicBezTo>
                    <a:pt x="29240" y="43172"/>
                    <a:pt x="29584" y="42048"/>
                    <a:pt x="28584" y="36706"/>
                  </a:cubicBezTo>
                  <a:cubicBezTo>
                    <a:pt x="27553" y="31364"/>
                    <a:pt x="25554" y="20305"/>
                    <a:pt x="24085" y="13652"/>
                  </a:cubicBezTo>
                  <a:cubicBezTo>
                    <a:pt x="22586" y="7029"/>
                    <a:pt x="15089" y="0"/>
                    <a:pt x="15089" y="0"/>
                  </a:cubicBezTo>
                  <a:close/>
                </a:path>
              </a:pathLst>
            </a:custGeom>
            <a:solidFill>
              <a:srgbClr val="DC2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31"/>
            <p:cNvSpPr/>
            <p:nvPr/>
          </p:nvSpPr>
          <p:spPr>
            <a:xfrm>
              <a:off x="3271096" y="2822278"/>
              <a:ext cx="337510" cy="699498"/>
            </a:xfrm>
            <a:custGeom>
              <a:rect b="b" l="l" r="r" t="t"/>
              <a:pathLst>
                <a:path extrusionOk="0" h="39237" w="18932">
                  <a:moveTo>
                    <a:pt x="14183" y="0"/>
                  </a:moveTo>
                  <a:cubicBezTo>
                    <a:pt x="14183" y="0"/>
                    <a:pt x="6029" y="2999"/>
                    <a:pt x="2562" y="14245"/>
                  </a:cubicBezTo>
                  <a:cubicBezTo>
                    <a:pt x="32" y="22461"/>
                    <a:pt x="0" y="30895"/>
                    <a:pt x="1781" y="38986"/>
                  </a:cubicBezTo>
                  <a:lnTo>
                    <a:pt x="2499" y="39236"/>
                  </a:lnTo>
                  <a:cubicBezTo>
                    <a:pt x="2499" y="39236"/>
                    <a:pt x="3031" y="12996"/>
                    <a:pt x="18931" y="5373"/>
                  </a:cubicBezTo>
                  <a:cubicBezTo>
                    <a:pt x="17494" y="3468"/>
                    <a:pt x="15901" y="1656"/>
                    <a:pt x="14183" y="0"/>
                  </a:cubicBezTo>
                  <a:close/>
                </a:path>
              </a:pathLst>
            </a:custGeom>
            <a:solidFill>
              <a:srgbClr val="8214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31"/>
            <p:cNvSpPr/>
            <p:nvPr/>
          </p:nvSpPr>
          <p:spPr>
            <a:xfrm>
              <a:off x="3277781" y="3104434"/>
              <a:ext cx="452783" cy="271424"/>
            </a:xfrm>
            <a:custGeom>
              <a:rect b="b" l="l" r="r" t="t"/>
              <a:pathLst>
                <a:path extrusionOk="0" h="15225" w="25398">
                  <a:moveTo>
                    <a:pt x="16580" y="0"/>
                  </a:moveTo>
                  <a:cubicBezTo>
                    <a:pt x="12058" y="0"/>
                    <a:pt x="6219" y="673"/>
                    <a:pt x="969" y="3354"/>
                  </a:cubicBezTo>
                  <a:cubicBezTo>
                    <a:pt x="250" y="7259"/>
                    <a:pt x="0" y="11257"/>
                    <a:pt x="281" y="15225"/>
                  </a:cubicBezTo>
                  <a:cubicBezTo>
                    <a:pt x="1203" y="14677"/>
                    <a:pt x="8419" y="10731"/>
                    <a:pt x="21855" y="10731"/>
                  </a:cubicBezTo>
                  <a:cubicBezTo>
                    <a:pt x="22991" y="10731"/>
                    <a:pt x="24172" y="10759"/>
                    <a:pt x="25397" y="10820"/>
                  </a:cubicBezTo>
                  <a:cubicBezTo>
                    <a:pt x="24741" y="7290"/>
                    <a:pt x="24054" y="3635"/>
                    <a:pt x="23367" y="511"/>
                  </a:cubicBezTo>
                  <a:cubicBezTo>
                    <a:pt x="22105" y="309"/>
                    <a:pt x="19645" y="0"/>
                    <a:pt x="16580" y="0"/>
                  </a:cubicBezTo>
                  <a:close/>
                </a:path>
              </a:pathLst>
            </a:custGeom>
            <a:solidFill>
              <a:srgbClr val="FFDD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31"/>
            <p:cNvSpPr/>
            <p:nvPr/>
          </p:nvSpPr>
          <p:spPr>
            <a:xfrm>
              <a:off x="3281115" y="3121887"/>
              <a:ext cx="132013" cy="253971"/>
            </a:xfrm>
            <a:custGeom>
              <a:rect b="b" l="l" r="r" t="t"/>
              <a:pathLst>
                <a:path extrusionOk="0" h="14246" w="7405">
                  <a:moveTo>
                    <a:pt x="7404" y="1"/>
                  </a:moveTo>
                  <a:lnTo>
                    <a:pt x="7404" y="1"/>
                  </a:lnTo>
                  <a:cubicBezTo>
                    <a:pt x="5124" y="532"/>
                    <a:pt x="2875" y="1313"/>
                    <a:pt x="782" y="2375"/>
                  </a:cubicBezTo>
                  <a:lnTo>
                    <a:pt x="719" y="2656"/>
                  </a:lnTo>
                  <a:cubicBezTo>
                    <a:pt x="657" y="3031"/>
                    <a:pt x="594" y="3437"/>
                    <a:pt x="532" y="3843"/>
                  </a:cubicBezTo>
                  <a:cubicBezTo>
                    <a:pt x="532" y="3905"/>
                    <a:pt x="500" y="3999"/>
                    <a:pt x="500" y="4093"/>
                  </a:cubicBezTo>
                  <a:cubicBezTo>
                    <a:pt x="438" y="4499"/>
                    <a:pt x="376" y="4905"/>
                    <a:pt x="313" y="5342"/>
                  </a:cubicBezTo>
                  <a:lnTo>
                    <a:pt x="313" y="5467"/>
                  </a:lnTo>
                  <a:cubicBezTo>
                    <a:pt x="157" y="6779"/>
                    <a:pt x="63" y="8123"/>
                    <a:pt x="1" y="9435"/>
                  </a:cubicBezTo>
                  <a:lnTo>
                    <a:pt x="1" y="9810"/>
                  </a:lnTo>
                  <a:lnTo>
                    <a:pt x="1" y="10559"/>
                  </a:lnTo>
                  <a:lnTo>
                    <a:pt x="1" y="11340"/>
                  </a:lnTo>
                  <a:lnTo>
                    <a:pt x="1" y="11996"/>
                  </a:lnTo>
                  <a:cubicBezTo>
                    <a:pt x="1" y="12278"/>
                    <a:pt x="1" y="12590"/>
                    <a:pt x="32" y="12871"/>
                  </a:cubicBezTo>
                  <a:cubicBezTo>
                    <a:pt x="32" y="13058"/>
                    <a:pt x="32" y="13277"/>
                    <a:pt x="63" y="13465"/>
                  </a:cubicBezTo>
                  <a:cubicBezTo>
                    <a:pt x="94" y="13683"/>
                    <a:pt x="94" y="13964"/>
                    <a:pt x="94" y="14246"/>
                  </a:cubicBezTo>
                  <a:cubicBezTo>
                    <a:pt x="1063" y="13683"/>
                    <a:pt x="2094" y="13215"/>
                    <a:pt x="3125" y="12840"/>
                  </a:cubicBezTo>
                  <a:cubicBezTo>
                    <a:pt x="3906" y="8904"/>
                    <a:pt x="5218" y="4280"/>
                    <a:pt x="7404" y="1"/>
                  </a:cubicBezTo>
                  <a:close/>
                </a:path>
              </a:pathLst>
            </a:custGeom>
            <a:solidFill>
              <a:srgbClr val="BFA0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31"/>
            <p:cNvSpPr/>
            <p:nvPr/>
          </p:nvSpPr>
          <p:spPr>
            <a:xfrm>
              <a:off x="3322332" y="3512630"/>
              <a:ext cx="191039" cy="85429"/>
            </a:xfrm>
            <a:custGeom>
              <a:rect b="b" l="l" r="r" t="t"/>
              <a:pathLst>
                <a:path extrusionOk="0" h="4792" w="10716">
                  <a:moveTo>
                    <a:pt x="8370" y="1"/>
                  </a:moveTo>
                  <a:cubicBezTo>
                    <a:pt x="3532" y="1"/>
                    <a:pt x="0" y="2480"/>
                    <a:pt x="0" y="2480"/>
                  </a:cubicBezTo>
                  <a:lnTo>
                    <a:pt x="250" y="4792"/>
                  </a:lnTo>
                  <a:lnTo>
                    <a:pt x="10715" y="200"/>
                  </a:lnTo>
                  <a:cubicBezTo>
                    <a:pt x="9907" y="61"/>
                    <a:pt x="9123" y="1"/>
                    <a:pt x="8370" y="1"/>
                  </a:cubicBezTo>
                  <a:close/>
                </a:path>
              </a:pathLst>
            </a:custGeom>
            <a:solidFill>
              <a:srgbClr val="8214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31"/>
            <p:cNvSpPr/>
            <p:nvPr/>
          </p:nvSpPr>
          <p:spPr>
            <a:xfrm>
              <a:off x="2399527" y="2716240"/>
              <a:ext cx="1270334" cy="2064139"/>
            </a:xfrm>
            <a:custGeom>
              <a:rect b="b" l="l" r="r" t="t"/>
              <a:pathLst>
                <a:path extrusionOk="0" h="115784" w="71257">
                  <a:moveTo>
                    <a:pt x="42550" y="1"/>
                  </a:moveTo>
                  <a:cubicBezTo>
                    <a:pt x="31863" y="1"/>
                    <a:pt x="23465" y="4188"/>
                    <a:pt x="15683" y="7073"/>
                  </a:cubicBezTo>
                  <a:cubicBezTo>
                    <a:pt x="6748" y="10353"/>
                    <a:pt x="1000" y="17194"/>
                    <a:pt x="813" y="18131"/>
                  </a:cubicBezTo>
                  <a:cubicBezTo>
                    <a:pt x="626" y="19068"/>
                    <a:pt x="1875" y="21161"/>
                    <a:pt x="2312" y="22067"/>
                  </a:cubicBezTo>
                  <a:cubicBezTo>
                    <a:pt x="2750" y="22973"/>
                    <a:pt x="6373" y="44216"/>
                    <a:pt x="6748" y="54087"/>
                  </a:cubicBezTo>
                  <a:cubicBezTo>
                    <a:pt x="7123" y="63959"/>
                    <a:pt x="2000" y="99915"/>
                    <a:pt x="1750" y="102414"/>
                  </a:cubicBezTo>
                  <a:cubicBezTo>
                    <a:pt x="1500" y="104913"/>
                    <a:pt x="1125" y="107787"/>
                    <a:pt x="563" y="109161"/>
                  </a:cubicBezTo>
                  <a:cubicBezTo>
                    <a:pt x="1" y="110536"/>
                    <a:pt x="3000" y="113285"/>
                    <a:pt x="4280" y="113785"/>
                  </a:cubicBezTo>
                  <a:cubicBezTo>
                    <a:pt x="4489" y="113868"/>
                    <a:pt x="4965" y="113903"/>
                    <a:pt x="5614" y="113903"/>
                  </a:cubicBezTo>
                  <a:cubicBezTo>
                    <a:pt x="8861" y="113903"/>
                    <a:pt x="16432" y="113035"/>
                    <a:pt x="16432" y="113035"/>
                  </a:cubicBezTo>
                  <a:lnTo>
                    <a:pt x="20931" y="114722"/>
                  </a:lnTo>
                  <a:cubicBezTo>
                    <a:pt x="25312" y="115476"/>
                    <a:pt x="29776" y="115783"/>
                    <a:pt x="34114" y="115783"/>
                  </a:cubicBezTo>
                  <a:cubicBezTo>
                    <a:pt x="50960" y="115783"/>
                    <a:pt x="65900" y="111155"/>
                    <a:pt x="66695" y="110161"/>
                  </a:cubicBezTo>
                  <a:cubicBezTo>
                    <a:pt x="67695" y="108911"/>
                    <a:pt x="66102" y="106818"/>
                    <a:pt x="65571" y="103788"/>
                  </a:cubicBezTo>
                  <a:cubicBezTo>
                    <a:pt x="65071" y="100789"/>
                    <a:pt x="65071" y="92667"/>
                    <a:pt x="65446" y="84670"/>
                  </a:cubicBezTo>
                  <a:cubicBezTo>
                    <a:pt x="65821" y="76673"/>
                    <a:pt x="65321" y="59054"/>
                    <a:pt x="65321" y="59054"/>
                  </a:cubicBezTo>
                  <a:cubicBezTo>
                    <a:pt x="65321" y="59054"/>
                    <a:pt x="64843" y="59140"/>
                    <a:pt x="64060" y="59140"/>
                  </a:cubicBezTo>
                  <a:cubicBezTo>
                    <a:pt x="60843" y="59140"/>
                    <a:pt x="52483" y="57685"/>
                    <a:pt x="51076" y="42810"/>
                  </a:cubicBezTo>
                  <a:cubicBezTo>
                    <a:pt x="49327" y="24348"/>
                    <a:pt x="57886" y="8666"/>
                    <a:pt x="61572" y="7385"/>
                  </a:cubicBezTo>
                  <a:cubicBezTo>
                    <a:pt x="62463" y="7075"/>
                    <a:pt x="63307" y="6943"/>
                    <a:pt x="64086" y="6943"/>
                  </a:cubicBezTo>
                  <a:cubicBezTo>
                    <a:pt x="66528" y="6943"/>
                    <a:pt x="68329" y="8246"/>
                    <a:pt x="68945" y="9478"/>
                  </a:cubicBezTo>
                  <a:cubicBezTo>
                    <a:pt x="69757" y="11103"/>
                    <a:pt x="71256" y="14476"/>
                    <a:pt x="71256" y="14476"/>
                  </a:cubicBezTo>
                  <a:cubicBezTo>
                    <a:pt x="71256" y="11915"/>
                    <a:pt x="70507" y="8416"/>
                    <a:pt x="69007" y="6354"/>
                  </a:cubicBezTo>
                  <a:cubicBezTo>
                    <a:pt x="67508" y="4293"/>
                    <a:pt x="64009" y="4293"/>
                    <a:pt x="60323" y="3418"/>
                  </a:cubicBezTo>
                  <a:cubicBezTo>
                    <a:pt x="56637" y="2543"/>
                    <a:pt x="47452" y="294"/>
                    <a:pt x="47452" y="294"/>
                  </a:cubicBezTo>
                  <a:cubicBezTo>
                    <a:pt x="45764" y="92"/>
                    <a:pt x="44132" y="1"/>
                    <a:pt x="42550" y="1"/>
                  </a:cubicBezTo>
                  <a:close/>
                </a:path>
              </a:pathLst>
            </a:custGeom>
            <a:solidFill>
              <a:srgbClr val="DC2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31"/>
            <p:cNvSpPr/>
            <p:nvPr/>
          </p:nvSpPr>
          <p:spPr>
            <a:xfrm>
              <a:off x="2515923" y="2922522"/>
              <a:ext cx="169326" cy="1823343"/>
            </a:xfrm>
            <a:custGeom>
              <a:rect b="b" l="l" r="r" t="t"/>
              <a:pathLst>
                <a:path extrusionOk="0" h="102277" w="9498">
                  <a:moveTo>
                    <a:pt x="4593" y="0"/>
                  </a:moveTo>
                  <a:cubicBezTo>
                    <a:pt x="2968" y="3936"/>
                    <a:pt x="2718" y="15994"/>
                    <a:pt x="3156" y="20524"/>
                  </a:cubicBezTo>
                  <a:cubicBezTo>
                    <a:pt x="3593" y="25022"/>
                    <a:pt x="1719" y="47233"/>
                    <a:pt x="1469" y="51607"/>
                  </a:cubicBezTo>
                  <a:cubicBezTo>
                    <a:pt x="1219" y="55980"/>
                    <a:pt x="94" y="71475"/>
                    <a:pt x="32" y="78597"/>
                  </a:cubicBezTo>
                  <a:cubicBezTo>
                    <a:pt x="1" y="84314"/>
                    <a:pt x="32" y="97403"/>
                    <a:pt x="32" y="102276"/>
                  </a:cubicBezTo>
                  <a:cubicBezTo>
                    <a:pt x="1406" y="102245"/>
                    <a:pt x="3156" y="102120"/>
                    <a:pt x="4811" y="101964"/>
                  </a:cubicBezTo>
                  <a:cubicBezTo>
                    <a:pt x="4811" y="94654"/>
                    <a:pt x="4811" y="71475"/>
                    <a:pt x="4593" y="64977"/>
                  </a:cubicBezTo>
                  <a:cubicBezTo>
                    <a:pt x="4374" y="57230"/>
                    <a:pt x="7467" y="34613"/>
                    <a:pt x="7154" y="22742"/>
                  </a:cubicBezTo>
                  <a:cubicBezTo>
                    <a:pt x="7029" y="15307"/>
                    <a:pt x="7810" y="7872"/>
                    <a:pt x="9497" y="625"/>
                  </a:cubicBezTo>
                  <a:lnTo>
                    <a:pt x="4593" y="0"/>
                  </a:lnTo>
                  <a:close/>
                </a:path>
              </a:pathLst>
            </a:custGeom>
            <a:solidFill>
              <a:srgbClr val="FFDD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31"/>
            <p:cNvSpPr/>
            <p:nvPr/>
          </p:nvSpPr>
          <p:spPr>
            <a:xfrm>
              <a:off x="2979830" y="2717577"/>
              <a:ext cx="368691" cy="2062802"/>
            </a:xfrm>
            <a:custGeom>
              <a:rect b="b" l="l" r="r" t="t"/>
              <a:pathLst>
                <a:path extrusionOk="0" h="115709" w="20681">
                  <a:moveTo>
                    <a:pt x="12527" y="0"/>
                  </a:moveTo>
                  <a:cubicBezTo>
                    <a:pt x="10091" y="3468"/>
                    <a:pt x="7248" y="9559"/>
                    <a:pt x="4124" y="17775"/>
                  </a:cubicBezTo>
                  <a:cubicBezTo>
                    <a:pt x="1" y="28521"/>
                    <a:pt x="63" y="44266"/>
                    <a:pt x="188" y="53512"/>
                  </a:cubicBezTo>
                  <a:cubicBezTo>
                    <a:pt x="313" y="62759"/>
                    <a:pt x="1313" y="82221"/>
                    <a:pt x="1562" y="93592"/>
                  </a:cubicBezTo>
                  <a:cubicBezTo>
                    <a:pt x="1719" y="101839"/>
                    <a:pt x="1656" y="111179"/>
                    <a:pt x="1594" y="115709"/>
                  </a:cubicBezTo>
                  <a:cubicBezTo>
                    <a:pt x="5092" y="115709"/>
                    <a:pt x="8622" y="115490"/>
                    <a:pt x="12121" y="115147"/>
                  </a:cubicBezTo>
                  <a:cubicBezTo>
                    <a:pt x="12184" y="111398"/>
                    <a:pt x="12277" y="104931"/>
                    <a:pt x="12277" y="98340"/>
                  </a:cubicBezTo>
                  <a:cubicBezTo>
                    <a:pt x="12277" y="88094"/>
                    <a:pt x="11153" y="75598"/>
                    <a:pt x="10153" y="65508"/>
                  </a:cubicBezTo>
                  <a:cubicBezTo>
                    <a:pt x="9153" y="55387"/>
                    <a:pt x="10278" y="31145"/>
                    <a:pt x="11778" y="19525"/>
                  </a:cubicBezTo>
                  <a:cubicBezTo>
                    <a:pt x="13277" y="7904"/>
                    <a:pt x="20681" y="1656"/>
                    <a:pt x="20681" y="1656"/>
                  </a:cubicBezTo>
                  <a:cubicBezTo>
                    <a:pt x="17619" y="906"/>
                    <a:pt x="14901" y="219"/>
                    <a:pt x="14901" y="219"/>
                  </a:cubicBezTo>
                  <a:cubicBezTo>
                    <a:pt x="14120" y="125"/>
                    <a:pt x="13308" y="63"/>
                    <a:pt x="12527" y="0"/>
                  </a:cubicBezTo>
                  <a:close/>
                </a:path>
              </a:pathLst>
            </a:custGeom>
            <a:solidFill>
              <a:srgbClr val="FFDD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31"/>
            <p:cNvSpPr/>
            <p:nvPr/>
          </p:nvSpPr>
          <p:spPr>
            <a:xfrm>
              <a:off x="2502000" y="2716454"/>
              <a:ext cx="365909" cy="338063"/>
            </a:xfrm>
            <a:custGeom>
              <a:rect b="b" l="l" r="r" t="t"/>
              <a:pathLst>
                <a:path extrusionOk="0" h="18963" w="20525">
                  <a:moveTo>
                    <a:pt x="10997" y="1"/>
                  </a:moveTo>
                  <a:cubicBezTo>
                    <a:pt x="10997" y="1"/>
                    <a:pt x="4062" y="6717"/>
                    <a:pt x="2531" y="8779"/>
                  </a:cubicBezTo>
                  <a:cubicBezTo>
                    <a:pt x="1563" y="10091"/>
                    <a:pt x="719" y="11465"/>
                    <a:pt x="1" y="12902"/>
                  </a:cubicBezTo>
                  <a:cubicBezTo>
                    <a:pt x="1" y="12902"/>
                    <a:pt x="2062" y="15433"/>
                    <a:pt x="5374" y="15495"/>
                  </a:cubicBezTo>
                  <a:cubicBezTo>
                    <a:pt x="5424" y="15496"/>
                    <a:pt x="5474" y="15496"/>
                    <a:pt x="5523" y="15496"/>
                  </a:cubicBezTo>
                  <a:cubicBezTo>
                    <a:pt x="7982" y="15496"/>
                    <a:pt x="9859" y="14933"/>
                    <a:pt x="11333" y="14933"/>
                  </a:cubicBezTo>
                  <a:cubicBezTo>
                    <a:pt x="11813" y="14933"/>
                    <a:pt x="12251" y="14993"/>
                    <a:pt x="12652" y="15152"/>
                  </a:cubicBezTo>
                  <a:cubicBezTo>
                    <a:pt x="14277" y="15808"/>
                    <a:pt x="16620" y="18963"/>
                    <a:pt x="16620" y="18963"/>
                  </a:cubicBezTo>
                  <a:lnTo>
                    <a:pt x="20525" y="15839"/>
                  </a:lnTo>
                  <a:lnTo>
                    <a:pt x="20337" y="1969"/>
                  </a:lnTo>
                  <a:lnTo>
                    <a:pt x="10997" y="1"/>
                  </a:lnTo>
                  <a:close/>
                </a:path>
              </a:pathLst>
            </a:custGeom>
            <a:solidFill>
              <a:srgbClr val="FFDD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31"/>
            <p:cNvSpPr/>
            <p:nvPr/>
          </p:nvSpPr>
          <p:spPr>
            <a:xfrm>
              <a:off x="2684660" y="2716454"/>
              <a:ext cx="194391" cy="318025"/>
            </a:xfrm>
            <a:custGeom>
              <a:rect b="b" l="l" r="r" t="t"/>
              <a:pathLst>
                <a:path extrusionOk="0" h="17839" w="10904">
                  <a:moveTo>
                    <a:pt x="1" y="1"/>
                  </a:moveTo>
                  <a:cubicBezTo>
                    <a:pt x="1" y="1"/>
                    <a:pt x="2219" y="4281"/>
                    <a:pt x="2219" y="4687"/>
                  </a:cubicBezTo>
                  <a:cubicBezTo>
                    <a:pt x="2188" y="5061"/>
                    <a:pt x="1126" y="9123"/>
                    <a:pt x="1126" y="9123"/>
                  </a:cubicBezTo>
                  <a:cubicBezTo>
                    <a:pt x="1126" y="9123"/>
                    <a:pt x="4156" y="9685"/>
                    <a:pt x="5468" y="11903"/>
                  </a:cubicBezTo>
                  <a:cubicBezTo>
                    <a:pt x="6530" y="13808"/>
                    <a:pt x="7436" y="15808"/>
                    <a:pt x="8248" y="17838"/>
                  </a:cubicBezTo>
                  <a:lnTo>
                    <a:pt x="10903" y="15402"/>
                  </a:lnTo>
                  <a:lnTo>
                    <a:pt x="9747" y="2375"/>
                  </a:lnTo>
                  <a:lnTo>
                    <a:pt x="1" y="1"/>
                  </a:lnTo>
                  <a:close/>
                </a:path>
              </a:pathLst>
            </a:custGeom>
            <a:solidFill>
              <a:srgbClr val="D384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31"/>
            <p:cNvSpPr/>
            <p:nvPr/>
          </p:nvSpPr>
          <p:spPr>
            <a:xfrm>
              <a:off x="2572169" y="2576116"/>
              <a:ext cx="283493" cy="265113"/>
            </a:xfrm>
            <a:custGeom>
              <a:rect b="b" l="l" r="r" t="t"/>
              <a:pathLst>
                <a:path extrusionOk="0" h="14871" w="15902">
                  <a:moveTo>
                    <a:pt x="7842" y="1"/>
                  </a:moveTo>
                  <a:cubicBezTo>
                    <a:pt x="7842" y="1"/>
                    <a:pt x="2625" y="3156"/>
                    <a:pt x="1" y="8747"/>
                  </a:cubicBezTo>
                  <a:cubicBezTo>
                    <a:pt x="1" y="8747"/>
                    <a:pt x="871" y="8523"/>
                    <a:pt x="2328" y="8523"/>
                  </a:cubicBezTo>
                  <a:cubicBezTo>
                    <a:pt x="5253" y="8523"/>
                    <a:pt x="10542" y="9428"/>
                    <a:pt x="15901" y="14870"/>
                  </a:cubicBezTo>
                  <a:lnTo>
                    <a:pt x="15901" y="1"/>
                  </a:lnTo>
                  <a:close/>
                </a:path>
              </a:pathLst>
            </a:custGeom>
            <a:solidFill>
              <a:srgbClr val="FFDD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31"/>
            <p:cNvSpPr/>
            <p:nvPr/>
          </p:nvSpPr>
          <p:spPr>
            <a:xfrm>
              <a:off x="2816102" y="2702530"/>
              <a:ext cx="153156" cy="166545"/>
            </a:xfrm>
            <a:custGeom>
              <a:rect b="b" l="l" r="r" t="t"/>
              <a:pathLst>
                <a:path extrusionOk="0" h="9342" w="8591">
                  <a:moveTo>
                    <a:pt x="8122" y="1"/>
                  </a:moveTo>
                  <a:lnTo>
                    <a:pt x="0" y="3000"/>
                  </a:lnTo>
                  <a:cubicBezTo>
                    <a:pt x="0" y="3000"/>
                    <a:pt x="1000" y="5311"/>
                    <a:pt x="1281" y="9341"/>
                  </a:cubicBezTo>
                  <a:lnTo>
                    <a:pt x="8591" y="4405"/>
                  </a:lnTo>
                  <a:lnTo>
                    <a:pt x="8122" y="1"/>
                  </a:lnTo>
                  <a:close/>
                </a:path>
              </a:pathLst>
            </a:custGeom>
            <a:solidFill>
              <a:srgbClr val="F7C2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31"/>
            <p:cNvSpPr/>
            <p:nvPr/>
          </p:nvSpPr>
          <p:spPr>
            <a:xfrm>
              <a:off x="2818028" y="2777156"/>
              <a:ext cx="134526" cy="228352"/>
            </a:xfrm>
            <a:custGeom>
              <a:rect b="b" l="l" r="r" t="t"/>
              <a:pathLst>
                <a:path extrusionOk="0" h="12809" w="7546">
                  <a:moveTo>
                    <a:pt x="6515" y="1"/>
                  </a:moveTo>
                  <a:cubicBezTo>
                    <a:pt x="4578" y="657"/>
                    <a:pt x="2610" y="1032"/>
                    <a:pt x="580" y="1188"/>
                  </a:cubicBezTo>
                  <a:cubicBezTo>
                    <a:pt x="580" y="1188"/>
                    <a:pt x="571" y="1187"/>
                    <a:pt x="557" y="1187"/>
                  </a:cubicBezTo>
                  <a:cubicBezTo>
                    <a:pt x="450" y="1187"/>
                    <a:pt x="1" y="1236"/>
                    <a:pt x="111" y="2063"/>
                  </a:cubicBezTo>
                  <a:cubicBezTo>
                    <a:pt x="236" y="3000"/>
                    <a:pt x="1017" y="9435"/>
                    <a:pt x="267" y="12809"/>
                  </a:cubicBezTo>
                  <a:cubicBezTo>
                    <a:pt x="267" y="12809"/>
                    <a:pt x="5484" y="10403"/>
                    <a:pt x="6515" y="8904"/>
                  </a:cubicBezTo>
                  <a:cubicBezTo>
                    <a:pt x="7546" y="7404"/>
                    <a:pt x="6515" y="1"/>
                    <a:pt x="6515" y="1"/>
                  </a:cubicBezTo>
                  <a:close/>
                </a:path>
              </a:pathLst>
            </a:custGeom>
            <a:solidFill>
              <a:srgbClr val="6161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31"/>
            <p:cNvSpPr/>
            <p:nvPr/>
          </p:nvSpPr>
          <p:spPr>
            <a:xfrm>
              <a:off x="2635100" y="2314925"/>
              <a:ext cx="89120" cy="276808"/>
            </a:xfrm>
            <a:custGeom>
              <a:rect b="b" l="l" r="r" t="t"/>
              <a:pathLst>
                <a:path extrusionOk="0" h="15527" w="4999">
                  <a:moveTo>
                    <a:pt x="1" y="1"/>
                  </a:moveTo>
                  <a:cubicBezTo>
                    <a:pt x="1" y="1"/>
                    <a:pt x="626" y="10497"/>
                    <a:pt x="1094" y="12496"/>
                  </a:cubicBezTo>
                  <a:cubicBezTo>
                    <a:pt x="1563" y="14495"/>
                    <a:pt x="4155" y="15526"/>
                    <a:pt x="4155" y="15526"/>
                  </a:cubicBezTo>
                  <a:lnTo>
                    <a:pt x="4999" y="15526"/>
                  </a:lnTo>
                  <a:lnTo>
                    <a:pt x="4999" y="407"/>
                  </a:lnTo>
                  <a:lnTo>
                    <a:pt x="1" y="1"/>
                  </a:lnTo>
                  <a:close/>
                </a:path>
              </a:pathLst>
            </a:custGeom>
            <a:solidFill>
              <a:srgbClr val="FFDD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31"/>
            <p:cNvSpPr/>
            <p:nvPr/>
          </p:nvSpPr>
          <p:spPr>
            <a:xfrm>
              <a:off x="2672965" y="2142836"/>
              <a:ext cx="452801" cy="634641"/>
            </a:xfrm>
            <a:custGeom>
              <a:rect b="b" l="l" r="r" t="t"/>
              <a:pathLst>
                <a:path extrusionOk="0" h="35599" w="25399">
                  <a:moveTo>
                    <a:pt x="12913" y="0"/>
                  </a:moveTo>
                  <a:cubicBezTo>
                    <a:pt x="6357" y="0"/>
                    <a:pt x="2618" y="1462"/>
                    <a:pt x="1969" y="3718"/>
                  </a:cubicBezTo>
                  <a:cubicBezTo>
                    <a:pt x="1969" y="3718"/>
                    <a:pt x="220" y="9372"/>
                    <a:pt x="95" y="13309"/>
                  </a:cubicBezTo>
                  <a:cubicBezTo>
                    <a:pt x="1" y="17088"/>
                    <a:pt x="313" y="20868"/>
                    <a:pt x="1001" y="24586"/>
                  </a:cubicBezTo>
                  <a:cubicBezTo>
                    <a:pt x="1532" y="26991"/>
                    <a:pt x="4531" y="32708"/>
                    <a:pt x="5093" y="33676"/>
                  </a:cubicBezTo>
                  <a:cubicBezTo>
                    <a:pt x="5686" y="34676"/>
                    <a:pt x="6530" y="35394"/>
                    <a:pt x="8404" y="35582"/>
                  </a:cubicBezTo>
                  <a:cubicBezTo>
                    <a:pt x="8536" y="35593"/>
                    <a:pt x="8675" y="35598"/>
                    <a:pt x="8822" y="35598"/>
                  </a:cubicBezTo>
                  <a:cubicBezTo>
                    <a:pt x="10800" y="35598"/>
                    <a:pt x="14102" y="34612"/>
                    <a:pt x="17214" y="32489"/>
                  </a:cubicBezTo>
                  <a:cubicBezTo>
                    <a:pt x="20556" y="30209"/>
                    <a:pt x="22462" y="27803"/>
                    <a:pt x="23243" y="24586"/>
                  </a:cubicBezTo>
                  <a:cubicBezTo>
                    <a:pt x="24055" y="21399"/>
                    <a:pt x="25398" y="11809"/>
                    <a:pt x="23742" y="6998"/>
                  </a:cubicBezTo>
                  <a:cubicBezTo>
                    <a:pt x="22087" y="2156"/>
                    <a:pt x="18900" y="1"/>
                    <a:pt x="13121" y="1"/>
                  </a:cubicBezTo>
                  <a:cubicBezTo>
                    <a:pt x="13051" y="0"/>
                    <a:pt x="12982" y="0"/>
                    <a:pt x="12913" y="0"/>
                  </a:cubicBezTo>
                  <a:close/>
                </a:path>
              </a:pathLst>
            </a:custGeom>
            <a:solidFill>
              <a:srgbClr val="F9E2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31"/>
            <p:cNvSpPr/>
            <p:nvPr/>
          </p:nvSpPr>
          <p:spPr>
            <a:xfrm>
              <a:off x="2868444" y="2527464"/>
              <a:ext cx="397660" cy="438503"/>
            </a:xfrm>
            <a:custGeom>
              <a:rect b="b" l="l" r="r" t="t"/>
              <a:pathLst>
                <a:path extrusionOk="0" h="24597" w="22306">
                  <a:moveTo>
                    <a:pt x="15605" y="1"/>
                  </a:moveTo>
                  <a:cubicBezTo>
                    <a:pt x="14305" y="1"/>
                    <a:pt x="11497" y="3167"/>
                    <a:pt x="11497" y="3167"/>
                  </a:cubicBezTo>
                  <a:cubicBezTo>
                    <a:pt x="11497" y="3167"/>
                    <a:pt x="9747" y="6791"/>
                    <a:pt x="5311" y="12601"/>
                  </a:cubicBezTo>
                  <a:cubicBezTo>
                    <a:pt x="2656" y="16131"/>
                    <a:pt x="813" y="20255"/>
                    <a:pt x="1" y="24597"/>
                  </a:cubicBezTo>
                  <a:cubicBezTo>
                    <a:pt x="9903" y="22473"/>
                    <a:pt x="22211" y="12195"/>
                    <a:pt x="22243" y="10883"/>
                  </a:cubicBezTo>
                  <a:cubicBezTo>
                    <a:pt x="22305" y="9571"/>
                    <a:pt x="21649" y="8384"/>
                    <a:pt x="20431" y="7259"/>
                  </a:cubicBezTo>
                  <a:cubicBezTo>
                    <a:pt x="19213" y="6135"/>
                    <a:pt x="18588" y="4385"/>
                    <a:pt x="17932" y="2980"/>
                  </a:cubicBezTo>
                  <a:cubicBezTo>
                    <a:pt x="17276" y="1574"/>
                    <a:pt x="16995" y="512"/>
                    <a:pt x="15839" y="43"/>
                  </a:cubicBezTo>
                  <a:cubicBezTo>
                    <a:pt x="15768" y="14"/>
                    <a:pt x="15690" y="1"/>
                    <a:pt x="15605" y="1"/>
                  </a:cubicBezTo>
                  <a:close/>
                </a:path>
              </a:pathLst>
            </a:custGeom>
            <a:solidFill>
              <a:srgbClr val="B70C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31"/>
            <p:cNvSpPr/>
            <p:nvPr/>
          </p:nvSpPr>
          <p:spPr>
            <a:xfrm>
              <a:off x="2673536" y="2193520"/>
              <a:ext cx="443869" cy="404898"/>
            </a:xfrm>
            <a:custGeom>
              <a:rect b="b" l="l" r="r" t="t"/>
              <a:pathLst>
                <a:path extrusionOk="0" h="22712" w="24898">
                  <a:moveTo>
                    <a:pt x="21305" y="1"/>
                  </a:moveTo>
                  <a:lnTo>
                    <a:pt x="2218" y="282"/>
                  </a:lnTo>
                  <a:cubicBezTo>
                    <a:pt x="2093" y="469"/>
                    <a:pt x="1999" y="657"/>
                    <a:pt x="1937" y="875"/>
                  </a:cubicBezTo>
                  <a:cubicBezTo>
                    <a:pt x="1937" y="875"/>
                    <a:pt x="188" y="6529"/>
                    <a:pt x="63" y="10466"/>
                  </a:cubicBezTo>
                  <a:cubicBezTo>
                    <a:pt x="0" y="13964"/>
                    <a:pt x="250" y="17463"/>
                    <a:pt x="812" y="20931"/>
                  </a:cubicBezTo>
                  <a:cubicBezTo>
                    <a:pt x="2506" y="21639"/>
                    <a:pt x="5506" y="22712"/>
                    <a:pt x="6908" y="22712"/>
                  </a:cubicBezTo>
                  <a:cubicBezTo>
                    <a:pt x="6928" y="22712"/>
                    <a:pt x="6947" y="22712"/>
                    <a:pt x="6966" y="22711"/>
                  </a:cubicBezTo>
                  <a:cubicBezTo>
                    <a:pt x="8528" y="22680"/>
                    <a:pt x="17619" y="20556"/>
                    <a:pt x="23960" y="17775"/>
                  </a:cubicBezTo>
                  <a:cubicBezTo>
                    <a:pt x="24554" y="13527"/>
                    <a:pt x="24897" y="7623"/>
                    <a:pt x="23710" y="4124"/>
                  </a:cubicBezTo>
                  <a:cubicBezTo>
                    <a:pt x="23211" y="2593"/>
                    <a:pt x="22398" y="1188"/>
                    <a:pt x="21305" y="1"/>
                  </a:cubicBezTo>
                  <a:close/>
                </a:path>
              </a:pathLst>
            </a:custGeom>
            <a:solidFill>
              <a:srgbClr val="F7C2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31"/>
            <p:cNvSpPr/>
            <p:nvPr/>
          </p:nvSpPr>
          <p:spPr>
            <a:xfrm>
              <a:off x="2641785" y="2011964"/>
              <a:ext cx="545236" cy="487315"/>
            </a:xfrm>
            <a:custGeom>
              <a:rect b="b" l="l" r="r" t="t"/>
              <a:pathLst>
                <a:path extrusionOk="0" h="27335" w="30584">
                  <a:moveTo>
                    <a:pt x="10372" y="1"/>
                  </a:moveTo>
                  <a:lnTo>
                    <a:pt x="10372" y="1"/>
                  </a:lnTo>
                  <a:cubicBezTo>
                    <a:pt x="9435" y="813"/>
                    <a:pt x="6842" y="1594"/>
                    <a:pt x="4499" y="4124"/>
                  </a:cubicBezTo>
                  <a:cubicBezTo>
                    <a:pt x="4530" y="3593"/>
                    <a:pt x="4405" y="3062"/>
                    <a:pt x="4124" y="2625"/>
                  </a:cubicBezTo>
                  <a:cubicBezTo>
                    <a:pt x="3687" y="3843"/>
                    <a:pt x="2406" y="7061"/>
                    <a:pt x="2281" y="7904"/>
                  </a:cubicBezTo>
                  <a:cubicBezTo>
                    <a:pt x="2219" y="8841"/>
                    <a:pt x="2219" y="9778"/>
                    <a:pt x="2344" y="10747"/>
                  </a:cubicBezTo>
                  <a:cubicBezTo>
                    <a:pt x="2344" y="10747"/>
                    <a:pt x="969" y="12590"/>
                    <a:pt x="625" y="14402"/>
                  </a:cubicBezTo>
                  <a:cubicBezTo>
                    <a:pt x="282" y="16245"/>
                    <a:pt x="1" y="21868"/>
                    <a:pt x="1906" y="24804"/>
                  </a:cubicBezTo>
                  <a:cubicBezTo>
                    <a:pt x="1906" y="24804"/>
                    <a:pt x="1781" y="18150"/>
                    <a:pt x="3468" y="12715"/>
                  </a:cubicBezTo>
                  <a:cubicBezTo>
                    <a:pt x="3468" y="12715"/>
                    <a:pt x="8841" y="12465"/>
                    <a:pt x="9310" y="12434"/>
                  </a:cubicBezTo>
                  <a:cubicBezTo>
                    <a:pt x="9641" y="12413"/>
                    <a:pt x="13014" y="11885"/>
                    <a:pt x="16417" y="11885"/>
                  </a:cubicBezTo>
                  <a:cubicBezTo>
                    <a:pt x="18151" y="11885"/>
                    <a:pt x="19893" y="12022"/>
                    <a:pt x="21243" y="12434"/>
                  </a:cubicBezTo>
                  <a:cubicBezTo>
                    <a:pt x="21368" y="14152"/>
                    <a:pt x="21368" y="15870"/>
                    <a:pt x="21243" y="17588"/>
                  </a:cubicBezTo>
                  <a:cubicBezTo>
                    <a:pt x="21024" y="20431"/>
                    <a:pt x="21368" y="21056"/>
                    <a:pt x="21961" y="22430"/>
                  </a:cubicBezTo>
                  <a:cubicBezTo>
                    <a:pt x="22586" y="23805"/>
                    <a:pt x="22805" y="27335"/>
                    <a:pt x="22805" y="27335"/>
                  </a:cubicBezTo>
                  <a:cubicBezTo>
                    <a:pt x="22805" y="27335"/>
                    <a:pt x="26210" y="27335"/>
                    <a:pt x="28896" y="25304"/>
                  </a:cubicBezTo>
                  <a:cubicBezTo>
                    <a:pt x="28896" y="25304"/>
                    <a:pt x="30583" y="22118"/>
                    <a:pt x="30365" y="14620"/>
                  </a:cubicBezTo>
                  <a:cubicBezTo>
                    <a:pt x="30365" y="14620"/>
                    <a:pt x="29834" y="11715"/>
                    <a:pt x="28959" y="10341"/>
                  </a:cubicBezTo>
                  <a:lnTo>
                    <a:pt x="28959" y="10341"/>
                  </a:lnTo>
                  <a:cubicBezTo>
                    <a:pt x="29334" y="10466"/>
                    <a:pt x="29677" y="10622"/>
                    <a:pt x="29990" y="10841"/>
                  </a:cubicBezTo>
                  <a:cubicBezTo>
                    <a:pt x="29271" y="8779"/>
                    <a:pt x="27897" y="6998"/>
                    <a:pt x="26116" y="5749"/>
                  </a:cubicBezTo>
                  <a:cubicBezTo>
                    <a:pt x="26460" y="5686"/>
                    <a:pt x="26772" y="5530"/>
                    <a:pt x="27053" y="5311"/>
                  </a:cubicBezTo>
                  <a:cubicBezTo>
                    <a:pt x="26179" y="4968"/>
                    <a:pt x="22930" y="3062"/>
                    <a:pt x="18744" y="1813"/>
                  </a:cubicBezTo>
                  <a:cubicBezTo>
                    <a:pt x="19087" y="1406"/>
                    <a:pt x="19275" y="907"/>
                    <a:pt x="19306" y="407"/>
                  </a:cubicBezTo>
                  <a:lnTo>
                    <a:pt x="19306" y="407"/>
                  </a:lnTo>
                  <a:cubicBezTo>
                    <a:pt x="17119" y="1032"/>
                    <a:pt x="14245" y="875"/>
                    <a:pt x="10278" y="1844"/>
                  </a:cubicBezTo>
                  <a:cubicBezTo>
                    <a:pt x="10497" y="1250"/>
                    <a:pt x="10559" y="594"/>
                    <a:pt x="10372" y="1"/>
                  </a:cubicBezTo>
                  <a:close/>
                </a:path>
              </a:pathLst>
            </a:custGeom>
            <a:solidFill>
              <a:srgbClr val="6E33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31"/>
            <p:cNvSpPr/>
            <p:nvPr/>
          </p:nvSpPr>
          <p:spPr>
            <a:xfrm>
              <a:off x="2646242" y="2011412"/>
              <a:ext cx="537998" cy="395414"/>
            </a:xfrm>
            <a:custGeom>
              <a:rect b="b" l="l" r="r" t="t"/>
              <a:pathLst>
                <a:path extrusionOk="0" h="22180" w="30178">
                  <a:moveTo>
                    <a:pt x="10091" y="0"/>
                  </a:moveTo>
                  <a:lnTo>
                    <a:pt x="10091" y="0"/>
                  </a:lnTo>
                  <a:cubicBezTo>
                    <a:pt x="9185" y="813"/>
                    <a:pt x="6592" y="1594"/>
                    <a:pt x="4249" y="4124"/>
                  </a:cubicBezTo>
                  <a:cubicBezTo>
                    <a:pt x="4249" y="3593"/>
                    <a:pt x="4124" y="3062"/>
                    <a:pt x="3843" y="2593"/>
                  </a:cubicBezTo>
                  <a:cubicBezTo>
                    <a:pt x="3437" y="3874"/>
                    <a:pt x="2156" y="7092"/>
                    <a:pt x="2031" y="7935"/>
                  </a:cubicBezTo>
                  <a:cubicBezTo>
                    <a:pt x="1969" y="8872"/>
                    <a:pt x="1969" y="9809"/>
                    <a:pt x="2094" y="10778"/>
                  </a:cubicBezTo>
                  <a:cubicBezTo>
                    <a:pt x="2094" y="10778"/>
                    <a:pt x="719" y="12621"/>
                    <a:pt x="375" y="14433"/>
                  </a:cubicBezTo>
                  <a:cubicBezTo>
                    <a:pt x="1" y="16932"/>
                    <a:pt x="63" y="19493"/>
                    <a:pt x="563" y="21961"/>
                  </a:cubicBezTo>
                  <a:cubicBezTo>
                    <a:pt x="969" y="22055"/>
                    <a:pt x="1344" y="22118"/>
                    <a:pt x="1750" y="22180"/>
                  </a:cubicBezTo>
                  <a:cubicBezTo>
                    <a:pt x="1875" y="19743"/>
                    <a:pt x="2218" y="16026"/>
                    <a:pt x="3218" y="12746"/>
                  </a:cubicBezTo>
                  <a:cubicBezTo>
                    <a:pt x="3218" y="12746"/>
                    <a:pt x="8591" y="12527"/>
                    <a:pt x="9091" y="12465"/>
                  </a:cubicBezTo>
                  <a:cubicBezTo>
                    <a:pt x="9422" y="12444"/>
                    <a:pt x="12782" y="11916"/>
                    <a:pt x="16175" y="11916"/>
                  </a:cubicBezTo>
                  <a:cubicBezTo>
                    <a:pt x="17905" y="11916"/>
                    <a:pt x="19643" y="12053"/>
                    <a:pt x="20993" y="12465"/>
                  </a:cubicBezTo>
                  <a:cubicBezTo>
                    <a:pt x="21118" y="14183"/>
                    <a:pt x="21118" y="15932"/>
                    <a:pt x="20993" y="17650"/>
                  </a:cubicBezTo>
                  <a:cubicBezTo>
                    <a:pt x="20837" y="19962"/>
                    <a:pt x="21024" y="20805"/>
                    <a:pt x="21462" y="21805"/>
                  </a:cubicBezTo>
                  <a:cubicBezTo>
                    <a:pt x="24960" y="21305"/>
                    <a:pt x="27959" y="20712"/>
                    <a:pt x="29896" y="20306"/>
                  </a:cubicBezTo>
                  <a:cubicBezTo>
                    <a:pt x="30115" y="18431"/>
                    <a:pt x="30177" y="16526"/>
                    <a:pt x="30115" y="14651"/>
                  </a:cubicBezTo>
                  <a:cubicBezTo>
                    <a:pt x="30115" y="14651"/>
                    <a:pt x="29584" y="11746"/>
                    <a:pt x="28709" y="10340"/>
                  </a:cubicBezTo>
                  <a:lnTo>
                    <a:pt x="28709" y="10340"/>
                  </a:lnTo>
                  <a:cubicBezTo>
                    <a:pt x="29084" y="10465"/>
                    <a:pt x="29396" y="10622"/>
                    <a:pt x="29709" y="10809"/>
                  </a:cubicBezTo>
                  <a:cubicBezTo>
                    <a:pt x="28990" y="8779"/>
                    <a:pt x="27647" y="6998"/>
                    <a:pt x="25835" y="5748"/>
                  </a:cubicBezTo>
                  <a:cubicBezTo>
                    <a:pt x="26179" y="5686"/>
                    <a:pt x="26491" y="5530"/>
                    <a:pt x="26772" y="5311"/>
                  </a:cubicBezTo>
                  <a:cubicBezTo>
                    <a:pt x="25897" y="4967"/>
                    <a:pt x="22649" y="3062"/>
                    <a:pt x="18494" y="1812"/>
                  </a:cubicBezTo>
                  <a:cubicBezTo>
                    <a:pt x="18806" y="1406"/>
                    <a:pt x="18994" y="906"/>
                    <a:pt x="19025" y="407"/>
                  </a:cubicBezTo>
                  <a:lnTo>
                    <a:pt x="19025" y="407"/>
                  </a:lnTo>
                  <a:cubicBezTo>
                    <a:pt x="16838" y="1031"/>
                    <a:pt x="13964" y="875"/>
                    <a:pt x="9997" y="1844"/>
                  </a:cubicBezTo>
                  <a:cubicBezTo>
                    <a:pt x="10216" y="1250"/>
                    <a:pt x="10278" y="594"/>
                    <a:pt x="10091" y="0"/>
                  </a:cubicBezTo>
                  <a:close/>
                </a:path>
              </a:pathLst>
            </a:custGeom>
            <a:solidFill>
              <a:srgbClr val="4F25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31"/>
            <p:cNvSpPr/>
            <p:nvPr/>
          </p:nvSpPr>
          <p:spPr>
            <a:xfrm>
              <a:off x="3004896" y="2315478"/>
              <a:ext cx="114185" cy="282940"/>
            </a:xfrm>
            <a:custGeom>
              <a:rect b="b" l="l" r="r" t="t"/>
              <a:pathLst>
                <a:path extrusionOk="0" h="15871" w="6405">
                  <a:moveTo>
                    <a:pt x="0" y="1"/>
                  </a:moveTo>
                  <a:cubicBezTo>
                    <a:pt x="0" y="1"/>
                    <a:pt x="3468" y="1219"/>
                    <a:pt x="3468" y="3749"/>
                  </a:cubicBezTo>
                  <a:lnTo>
                    <a:pt x="3468" y="12215"/>
                  </a:lnTo>
                  <a:cubicBezTo>
                    <a:pt x="3468" y="13652"/>
                    <a:pt x="3936" y="15683"/>
                    <a:pt x="6404" y="15870"/>
                  </a:cubicBezTo>
                  <a:lnTo>
                    <a:pt x="6404" y="1"/>
                  </a:lnTo>
                  <a:close/>
                </a:path>
              </a:pathLst>
            </a:custGeom>
            <a:solidFill>
              <a:srgbClr val="3B3B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31"/>
            <p:cNvSpPr/>
            <p:nvPr/>
          </p:nvSpPr>
          <p:spPr>
            <a:xfrm>
              <a:off x="2862329" y="2412709"/>
              <a:ext cx="106377" cy="52145"/>
            </a:xfrm>
            <a:custGeom>
              <a:rect b="b" l="l" r="r" t="t"/>
              <a:pathLst>
                <a:path extrusionOk="0" h="2925" w="5967">
                  <a:moveTo>
                    <a:pt x="3077" y="1"/>
                  </a:moveTo>
                  <a:cubicBezTo>
                    <a:pt x="2516" y="1"/>
                    <a:pt x="1994" y="95"/>
                    <a:pt x="1625" y="232"/>
                  </a:cubicBezTo>
                  <a:cubicBezTo>
                    <a:pt x="531" y="638"/>
                    <a:pt x="0" y="2044"/>
                    <a:pt x="0" y="2044"/>
                  </a:cubicBezTo>
                  <a:cubicBezTo>
                    <a:pt x="629" y="2594"/>
                    <a:pt x="1720" y="2925"/>
                    <a:pt x="3124" y="2925"/>
                  </a:cubicBezTo>
                  <a:cubicBezTo>
                    <a:pt x="3394" y="2925"/>
                    <a:pt x="3676" y="2913"/>
                    <a:pt x="3967" y="2888"/>
                  </a:cubicBezTo>
                  <a:cubicBezTo>
                    <a:pt x="5748" y="2731"/>
                    <a:pt x="5967" y="1482"/>
                    <a:pt x="5967" y="1482"/>
                  </a:cubicBezTo>
                  <a:cubicBezTo>
                    <a:pt x="5429" y="364"/>
                    <a:pt x="4178" y="1"/>
                    <a:pt x="30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31"/>
            <p:cNvSpPr/>
            <p:nvPr/>
          </p:nvSpPr>
          <p:spPr>
            <a:xfrm>
              <a:off x="2902209" y="2406808"/>
              <a:ext cx="70953" cy="60293"/>
            </a:xfrm>
            <a:custGeom>
              <a:rect b="b" l="l" r="r" t="t"/>
              <a:pathLst>
                <a:path extrusionOk="0" h="3382" w="3980">
                  <a:moveTo>
                    <a:pt x="1674" y="0"/>
                  </a:moveTo>
                  <a:cubicBezTo>
                    <a:pt x="793" y="0"/>
                    <a:pt x="74" y="708"/>
                    <a:pt x="44" y="1625"/>
                  </a:cubicBezTo>
                  <a:cubicBezTo>
                    <a:pt x="0" y="2660"/>
                    <a:pt x="849" y="3382"/>
                    <a:pt x="1739" y="3382"/>
                  </a:cubicBezTo>
                  <a:cubicBezTo>
                    <a:pt x="2139" y="3382"/>
                    <a:pt x="2547" y="3236"/>
                    <a:pt x="2886" y="2906"/>
                  </a:cubicBezTo>
                  <a:cubicBezTo>
                    <a:pt x="3980" y="1844"/>
                    <a:pt x="3261" y="1"/>
                    <a:pt x="1730" y="1"/>
                  </a:cubicBezTo>
                  <a:cubicBezTo>
                    <a:pt x="1711" y="0"/>
                    <a:pt x="1692" y="0"/>
                    <a:pt x="1674" y="0"/>
                  </a:cubicBezTo>
                  <a:close/>
                </a:path>
              </a:pathLst>
            </a:custGeom>
            <a:solidFill>
              <a:srgbClr val="6E33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31"/>
            <p:cNvSpPr/>
            <p:nvPr/>
          </p:nvSpPr>
          <p:spPr>
            <a:xfrm>
              <a:off x="2857302" y="2403706"/>
              <a:ext cx="123099" cy="45460"/>
            </a:xfrm>
            <a:custGeom>
              <a:rect b="b" l="l" r="r" t="t"/>
              <a:pathLst>
                <a:path extrusionOk="0" h="2550" w="6905">
                  <a:moveTo>
                    <a:pt x="3661" y="1"/>
                  </a:moveTo>
                  <a:cubicBezTo>
                    <a:pt x="1768" y="1"/>
                    <a:pt x="556" y="1234"/>
                    <a:pt x="1" y="2549"/>
                  </a:cubicBezTo>
                  <a:cubicBezTo>
                    <a:pt x="1" y="2549"/>
                    <a:pt x="1188" y="737"/>
                    <a:pt x="3187" y="644"/>
                  </a:cubicBezTo>
                  <a:cubicBezTo>
                    <a:pt x="3247" y="641"/>
                    <a:pt x="3305" y="639"/>
                    <a:pt x="3362" y="639"/>
                  </a:cubicBezTo>
                  <a:cubicBezTo>
                    <a:pt x="5245" y="639"/>
                    <a:pt x="6186" y="2092"/>
                    <a:pt x="6186" y="2455"/>
                  </a:cubicBezTo>
                  <a:cubicBezTo>
                    <a:pt x="6467" y="2268"/>
                    <a:pt x="6749" y="2018"/>
                    <a:pt x="6905" y="1706"/>
                  </a:cubicBezTo>
                  <a:cubicBezTo>
                    <a:pt x="6905" y="1706"/>
                    <a:pt x="6217" y="206"/>
                    <a:pt x="4062" y="19"/>
                  </a:cubicBezTo>
                  <a:cubicBezTo>
                    <a:pt x="3925" y="7"/>
                    <a:pt x="3791" y="1"/>
                    <a:pt x="3661" y="1"/>
                  </a:cubicBezTo>
                  <a:close/>
                </a:path>
              </a:pathLst>
            </a:custGeom>
            <a:solidFill>
              <a:srgbClr val="5427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31"/>
            <p:cNvSpPr/>
            <p:nvPr/>
          </p:nvSpPr>
          <p:spPr>
            <a:xfrm>
              <a:off x="2837816" y="2354413"/>
              <a:ext cx="114185" cy="49364"/>
            </a:xfrm>
            <a:custGeom>
              <a:rect b="b" l="l" r="r" t="t"/>
              <a:pathLst>
                <a:path extrusionOk="0" h="2769" w="6405">
                  <a:moveTo>
                    <a:pt x="4139" y="0"/>
                  </a:moveTo>
                  <a:cubicBezTo>
                    <a:pt x="3130" y="0"/>
                    <a:pt x="2216" y="205"/>
                    <a:pt x="1656" y="566"/>
                  </a:cubicBezTo>
                  <a:cubicBezTo>
                    <a:pt x="688" y="1191"/>
                    <a:pt x="1" y="2753"/>
                    <a:pt x="1" y="2753"/>
                  </a:cubicBezTo>
                  <a:cubicBezTo>
                    <a:pt x="165" y="2763"/>
                    <a:pt x="329" y="2768"/>
                    <a:pt x="493" y="2768"/>
                  </a:cubicBezTo>
                  <a:cubicBezTo>
                    <a:pt x="1327" y="2768"/>
                    <a:pt x="2154" y="2634"/>
                    <a:pt x="2937" y="2346"/>
                  </a:cubicBezTo>
                  <a:cubicBezTo>
                    <a:pt x="4530" y="1784"/>
                    <a:pt x="5905" y="441"/>
                    <a:pt x="6405" y="347"/>
                  </a:cubicBezTo>
                  <a:cubicBezTo>
                    <a:pt x="5666" y="110"/>
                    <a:pt x="4877" y="0"/>
                    <a:pt x="4139" y="0"/>
                  </a:cubicBezTo>
                  <a:close/>
                </a:path>
              </a:pathLst>
            </a:custGeom>
            <a:solidFill>
              <a:srgbClr val="5427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31"/>
            <p:cNvSpPr/>
            <p:nvPr/>
          </p:nvSpPr>
          <p:spPr>
            <a:xfrm>
              <a:off x="2701935" y="2353628"/>
              <a:ext cx="57369" cy="45407"/>
            </a:xfrm>
            <a:custGeom>
              <a:rect b="b" l="l" r="r" t="t"/>
              <a:pathLst>
                <a:path extrusionOk="0" h="2547" w="3218">
                  <a:moveTo>
                    <a:pt x="686" y="1"/>
                  </a:moveTo>
                  <a:cubicBezTo>
                    <a:pt x="457" y="1"/>
                    <a:pt x="228" y="26"/>
                    <a:pt x="0" y="79"/>
                  </a:cubicBezTo>
                  <a:cubicBezTo>
                    <a:pt x="344" y="766"/>
                    <a:pt x="813" y="1360"/>
                    <a:pt x="1406" y="1859"/>
                  </a:cubicBezTo>
                  <a:cubicBezTo>
                    <a:pt x="1906" y="2266"/>
                    <a:pt x="2562" y="2484"/>
                    <a:pt x="3218" y="2547"/>
                  </a:cubicBezTo>
                  <a:cubicBezTo>
                    <a:pt x="3218" y="2547"/>
                    <a:pt x="3124" y="1078"/>
                    <a:pt x="2343" y="485"/>
                  </a:cubicBezTo>
                  <a:cubicBezTo>
                    <a:pt x="1848" y="170"/>
                    <a:pt x="1272" y="1"/>
                    <a:pt x="686" y="1"/>
                  </a:cubicBezTo>
                  <a:close/>
                </a:path>
              </a:pathLst>
            </a:custGeom>
            <a:solidFill>
              <a:srgbClr val="5427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31"/>
            <p:cNvSpPr/>
            <p:nvPr/>
          </p:nvSpPr>
          <p:spPr>
            <a:xfrm>
              <a:off x="2695250" y="2407093"/>
              <a:ext cx="39559" cy="48188"/>
            </a:xfrm>
            <a:custGeom>
              <a:rect b="b" l="l" r="r" t="t"/>
              <a:pathLst>
                <a:path extrusionOk="0" h="2703" w="2219">
                  <a:moveTo>
                    <a:pt x="1516" y="1"/>
                  </a:moveTo>
                  <a:cubicBezTo>
                    <a:pt x="1320" y="1"/>
                    <a:pt x="1125" y="47"/>
                    <a:pt x="938" y="141"/>
                  </a:cubicBezTo>
                  <a:cubicBezTo>
                    <a:pt x="219" y="422"/>
                    <a:pt x="1" y="1516"/>
                    <a:pt x="1" y="1516"/>
                  </a:cubicBezTo>
                  <a:cubicBezTo>
                    <a:pt x="563" y="2703"/>
                    <a:pt x="2218" y="2703"/>
                    <a:pt x="2218" y="2703"/>
                  </a:cubicBezTo>
                  <a:lnTo>
                    <a:pt x="2094" y="141"/>
                  </a:lnTo>
                  <a:cubicBezTo>
                    <a:pt x="1906" y="47"/>
                    <a:pt x="1711" y="1"/>
                    <a:pt x="15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31"/>
            <p:cNvSpPr/>
            <p:nvPr/>
          </p:nvSpPr>
          <p:spPr>
            <a:xfrm>
              <a:off x="2714182" y="2407378"/>
              <a:ext cx="43463" cy="47902"/>
            </a:xfrm>
            <a:custGeom>
              <a:rect b="b" l="l" r="r" t="t"/>
              <a:pathLst>
                <a:path extrusionOk="0" h="2687" w="2438">
                  <a:moveTo>
                    <a:pt x="782" y="0"/>
                  </a:moveTo>
                  <a:cubicBezTo>
                    <a:pt x="313" y="281"/>
                    <a:pt x="32" y="750"/>
                    <a:pt x="63" y="1281"/>
                  </a:cubicBezTo>
                  <a:cubicBezTo>
                    <a:pt x="1" y="2000"/>
                    <a:pt x="563" y="2624"/>
                    <a:pt x="1281" y="2687"/>
                  </a:cubicBezTo>
                  <a:cubicBezTo>
                    <a:pt x="1844" y="2656"/>
                    <a:pt x="2281" y="2281"/>
                    <a:pt x="2437" y="1781"/>
                  </a:cubicBezTo>
                  <a:cubicBezTo>
                    <a:pt x="2187" y="969"/>
                    <a:pt x="1594" y="313"/>
                    <a:pt x="782" y="0"/>
                  </a:cubicBezTo>
                  <a:close/>
                </a:path>
              </a:pathLst>
            </a:custGeom>
            <a:solidFill>
              <a:srgbClr val="6E33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31"/>
            <p:cNvSpPr/>
            <p:nvPr/>
          </p:nvSpPr>
          <p:spPr>
            <a:xfrm>
              <a:off x="2890176" y="2425455"/>
              <a:ext cx="24442" cy="13798"/>
            </a:xfrm>
            <a:custGeom>
              <a:rect b="b" l="l" r="r" t="t"/>
              <a:pathLst>
                <a:path extrusionOk="0" h="774" w="1371">
                  <a:moveTo>
                    <a:pt x="940" y="0"/>
                  </a:moveTo>
                  <a:cubicBezTo>
                    <a:pt x="698" y="0"/>
                    <a:pt x="437" y="48"/>
                    <a:pt x="437" y="48"/>
                  </a:cubicBezTo>
                  <a:cubicBezTo>
                    <a:pt x="125" y="142"/>
                    <a:pt x="0" y="517"/>
                    <a:pt x="188" y="736"/>
                  </a:cubicBezTo>
                  <a:cubicBezTo>
                    <a:pt x="218" y="762"/>
                    <a:pt x="263" y="773"/>
                    <a:pt x="318" y="773"/>
                  </a:cubicBezTo>
                  <a:cubicBezTo>
                    <a:pt x="656" y="773"/>
                    <a:pt x="1370" y="330"/>
                    <a:pt x="1343" y="142"/>
                  </a:cubicBezTo>
                  <a:cubicBezTo>
                    <a:pt x="1316" y="31"/>
                    <a:pt x="1134" y="0"/>
                    <a:pt x="9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31"/>
            <p:cNvSpPr/>
            <p:nvPr/>
          </p:nvSpPr>
          <p:spPr>
            <a:xfrm>
              <a:off x="2708068" y="2419911"/>
              <a:ext cx="18327" cy="11748"/>
            </a:xfrm>
            <a:custGeom>
              <a:rect b="b" l="l" r="r" t="t"/>
              <a:pathLst>
                <a:path extrusionOk="0" h="659" w="1028">
                  <a:moveTo>
                    <a:pt x="601" y="0"/>
                  </a:moveTo>
                  <a:cubicBezTo>
                    <a:pt x="422" y="0"/>
                    <a:pt x="250" y="16"/>
                    <a:pt x="250" y="16"/>
                  </a:cubicBezTo>
                  <a:cubicBezTo>
                    <a:pt x="0" y="78"/>
                    <a:pt x="31" y="516"/>
                    <a:pt x="156" y="641"/>
                  </a:cubicBezTo>
                  <a:cubicBezTo>
                    <a:pt x="169" y="653"/>
                    <a:pt x="187" y="659"/>
                    <a:pt x="210" y="659"/>
                  </a:cubicBezTo>
                  <a:cubicBezTo>
                    <a:pt x="422" y="659"/>
                    <a:pt x="1028" y="191"/>
                    <a:pt x="1000" y="78"/>
                  </a:cubicBezTo>
                  <a:cubicBezTo>
                    <a:pt x="968" y="16"/>
                    <a:pt x="781" y="0"/>
                    <a:pt x="6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31"/>
            <p:cNvSpPr/>
            <p:nvPr/>
          </p:nvSpPr>
          <p:spPr>
            <a:xfrm>
              <a:off x="2689688" y="2402440"/>
              <a:ext cx="69616" cy="41146"/>
            </a:xfrm>
            <a:custGeom>
              <a:rect b="b" l="l" r="r" t="t"/>
              <a:pathLst>
                <a:path extrusionOk="0" h="2308" w="3905">
                  <a:moveTo>
                    <a:pt x="1833" y="0"/>
                  </a:moveTo>
                  <a:cubicBezTo>
                    <a:pt x="1130" y="0"/>
                    <a:pt x="428" y="314"/>
                    <a:pt x="0" y="902"/>
                  </a:cubicBezTo>
                  <a:cubicBezTo>
                    <a:pt x="63" y="1214"/>
                    <a:pt x="188" y="1496"/>
                    <a:pt x="344" y="1808"/>
                  </a:cubicBezTo>
                  <a:cubicBezTo>
                    <a:pt x="539" y="1194"/>
                    <a:pt x="1108" y="430"/>
                    <a:pt x="1940" y="430"/>
                  </a:cubicBezTo>
                  <a:cubicBezTo>
                    <a:pt x="2040" y="430"/>
                    <a:pt x="2143" y="441"/>
                    <a:pt x="2249" y="465"/>
                  </a:cubicBezTo>
                  <a:cubicBezTo>
                    <a:pt x="3249" y="683"/>
                    <a:pt x="3905" y="2308"/>
                    <a:pt x="3905" y="2308"/>
                  </a:cubicBezTo>
                  <a:cubicBezTo>
                    <a:pt x="3905" y="2308"/>
                    <a:pt x="3780" y="308"/>
                    <a:pt x="2187" y="27"/>
                  </a:cubicBezTo>
                  <a:cubicBezTo>
                    <a:pt x="2070" y="9"/>
                    <a:pt x="1951" y="0"/>
                    <a:pt x="1833" y="0"/>
                  </a:cubicBezTo>
                  <a:close/>
                </a:path>
              </a:pathLst>
            </a:custGeom>
            <a:solidFill>
              <a:srgbClr val="5427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31"/>
            <p:cNvSpPr/>
            <p:nvPr/>
          </p:nvSpPr>
          <p:spPr>
            <a:xfrm>
              <a:off x="2763190" y="2435778"/>
              <a:ext cx="34550" cy="155955"/>
            </a:xfrm>
            <a:custGeom>
              <a:rect b="b" l="l" r="r" t="t"/>
              <a:pathLst>
                <a:path extrusionOk="0" h="8748" w="1938">
                  <a:moveTo>
                    <a:pt x="1469" y="0"/>
                  </a:moveTo>
                  <a:cubicBezTo>
                    <a:pt x="1469" y="1"/>
                    <a:pt x="1156" y="2937"/>
                    <a:pt x="907" y="3999"/>
                  </a:cubicBezTo>
                  <a:cubicBezTo>
                    <a:pt x="688" y="4905"/>
                    <a:pt x="376" y="5780"/>
                    <a:pt x="1" y="6623"/>
                  </a:cubicBezTo>
                  <a:cubicBezTo>
                    <a:pt x="63" y="6935"/>
                    <a:pt x="157" y="7248"/>
                    <a:pt x="282" y="7529"/>
                  </a:cubicBezTo>
                  <a:cubicBezTo>
                    <a:pt x="500" y="7966"/>
                    <a:pt x="875" y="8310"/>
                    <a:pt x="1344" y="8435"/>
                  </a:cubicBezTo>
                  <a:cubicBezTo>
                    <a:pt x="1563" y="8497"/>
                    <a:pt x="1781" y="8622"/>
                    <a:pt x="1937" y="8747"/>
                  </a:cubicBezTo>
                  <a:cubicBezTo>
                    <a:pt x="1875" y="8404"/>
                    <a:pt x="1594" y="8341"/>
                    <a:pt x="1188" y="7966"/>
                  </a:cubicBezTo>
                  <a:cubicBezTo>
                    <a:pt x="844" y="7591"/>
                    <a:pt x="594" y="7123"/>
                    <a:pt x="469" y="6623"/>
                  </a:cubicBezTo>
                  <a:cubicBezTo>
                    <a:pt x="469" y="6529"/>
                    <a:pt x="969" y="5311"/>
                    <a:pt x="1250" y="4030"/>
                  </a:cubicBezTo>
                  <a:cubicBezTo>
                    <a:pt x="1531" y="2718"/>
                    <a:pt x="1469" y="1"/>
                    <a:pt x="1469" y="0"/>
                  </a:cubicBezTo>
                  <a:close/>
                </a:path>
              </a:pathLst>
            </a:custGeom>
            <a:solidFill>
              <a:srgbClr val="E6A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31"/>
            <p:cNvSpPr/>
            <p:nvPr/>
          </p:nvSpPr>
          <p:spPr>
            <a:xfrm>
              <a:off x="2816655" y="2574832"/>
              <a:ext cx="29540" cy="11891"/>
            </a:xfrm>
            <a:custGeom>
              <a:rect b="b" l="l" r="r" t="t"/>
              <a:pathLst>
                <a:path extrusionOk="0" h="667" w="1657">
                  <a:moveTo>
                    <a:pt x="276" y="1"/>
                  </a:moveTo>
                  <a:cubicBezTo>
                    <a:pt x="253" y="1"/>
                    <a:pt x="234" y="4"/>
                    <a:pt x="219" y="10"/>
                  </a:cubicBezTo>
                  <a:cubicBezTo>
                    <a:pt x="1" y="104"/>
                    <a:pt x="219" y="666"/>
                    <a:pt x="219" y="666"/>
                  </a:cubicBezTo>
                  <a:cubicBezTo>
                    <a:pt x="294" y="529"/>
                    <a:pt x="408" y="487"/>
                    <a:pt x="540" y="487"/>
                  </a:cubicBezTo>
                  <a:cubicBezTo>
                    <a:pt x="740" y="487"/>
                    <a:pt x="981" y="585"/>
                    <a:pt x="1188" y="604"/>
                  </a:cubicBezTo>
                  <a:cubicBezTo>
                    <a:pt x="1252" y="617"/>
                    <a:pt x="1322" y="624"/>
                    <a:pt x="1391" y="624"/>
                  </a:cubicBezTo>
                  <a:cubicBezTo>
                    <a:pt x="1488" y="624"/>
                    <a:pt x="1583" y="609"/>
                    <a:pt x="1656" y="572"/>
                  </a:cubicBezTo>
                  <a:cubicBezTo>
                    <a:pt x="1656" y="572"/>
                    <a:pt x="595" y="1"/>
                    <a:pt x="276" y="1"/>
                  </a:cubicBezTo>
                  <a:close/>
                </a:path>
              </a:pathLst>
            </a:custGeom>
            <a:solidFill>
              <a:srgbClr val="E6A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31"/>
            <p:cNvSpPr/>
            <p:nvPr/>
          </p:nvSpPr>
          <p:spPr>
            <a:xfrm>
              <a:off x="2773780" y="2613981"/>
              <a:ext cx="164298" cy="59918"/>
            </a:xfrm>
            <a:custGeom>
              <a:rect b="b" l="l" r="r" t="t"/>
              <a:pathLst>
                <a:path extrusionOk="0" h="3361" w="9216">
                  <a:moveTo>
                    <a:pt x="9216" y="1"/>
                  </a:moveTo>
                  <a:lnTo>
                    <a:pt x="9216" y="1"/>
                  </a:lnTo>
                  <a:cubicBezTo>
                    <a:pt x="5904" y="1282"/>
                    <a:pt x="0" y="1500"/>
                    <a:pt x="0" y="1500"/>
                  </a:cubicBezTo>
                  <a:cubicBezTo>
                    <a:pt x="0" y="1500"/>
                    <a:pt x="875" y="2812"/>
                    <a:pt x="1281" y="3031"/>
                  </a:cubicBezTo>
                  <a:cubicBezTo>
                    <a:pt x="1969" y="3251"/>
                    <a:pt x="2692" y="3360"/>
                    <a:pt x="3413" y="3360"/>
                  </a:cubicBezTo>
                  <a:cubicBezTo>
                    <a:pt x="4231" y="3360"/>
                    <a:pt x="5047" y="3219"/>
                    <a:pt x="5811" y="2937"/>
                  </a:cubicBezTo>
                  <a:cubicBezTo>
                    <a:pt x="7966" y="2156"/>
                    <a:pt x="9216" y="1"/>
                    <a:pt x="9216" y="1"/>
                  </a:cubicBezTo>
                  <a:close/>
                </a:path>
              </a:pathLst>
            </a:custGeom>
            <a:solidFill>
              <a:srgbClr val="B51F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31"/>
            <p:cNvSpPr/>
            <p:nvPr/>
          </p:nvSpPr>
          <p:spPr>
            <a:xfrm>
              <a:off x="2783246" y="2641543"/>
              <a:ext cx="142032" cy="39898"/>
            </a:xfrm>
            <a:custGeom>
              <a:rect b="b" l="l" r="r" t="t"/>
              <a:pathLst>
                <a:path extrusionOk="0" h="2238" w="7967">
                  <a:moveTo>
                    <a:pt x="5191" y="0"/>
                  </a:moveTo>
                  <a:cubicBezTo>
                    <a:pt x="4697" y="0"/>
                    <a:pt x="4141" y="40"/>
                    <a:pt x="3530" y="142"/>
                  </a:cubicBezTo>
                  <a:cubicBezTo>
                    <a:pt x="563" y="642"/>
                    <a:pt x="0" y="1797"/>
                    <a:pt x="0" y="1797"/>
                  </a:cubicBezTo>
                  <a:cubicBezTo>
                    <a:pt x="0" y="1797"/>
                    <a:pt x="1235" y="2238"/>
                    <a:pt x="2915" y="2238"/>
                  </a:cubicBezTo>
                  <a:cubicBezTo>
                    <a:pt x="4430" y="2238"/>
                    <a:pt x="6307" y="1880"/>
                    <a:pt x="7966" y="517"/>
                  </a:cubicBezTo>
                  <a:cubicBezTo>
                    <a:pt x="7966" y="517"/>
                    <a:pt x="6971" y="0"/>
                    <a:pt x="5191" y="0"/>
                  </a:cubicBezTo>
                  <a:close/>
                </a:path>
              </a:pathLst>
            </a:custGeom>
            <a:solidFill>
              <a:srgbClr val="D52E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31"/>
            <p:cNvSpPr/>
            <p:nvPr/>
          </p:nvSpPr>
          <p:spPr>
            <a:xfrm>
              <a:off x="2780465" y="2606743"/>
              <a:ext cx="167079" cy="46833"/>
            </a:xfrm>
            <a:custGeom>
              <a:rect b="b" l="l" r="r" t="t"/>
              <a:pathLst>
                <a:path extrusionOk="0" h="2627" w="9372">
                  <a:moveTo>
                    <a:pt x="9372" y="1"/>
                  </a:moveTo>
                  <a:lnTo>
                    <a:pt x="0" y="1625"/>
                  </a:lnTo>
                  <a:cubicBezTo>
                    <a:pt x="0" y="1625"/>
                    <a:pt x="281" y="2437"/>
                    <a:pt x="719" y="2594"/>
                  </a:cubicBezTo>
                  <a:cubicBezTo>
                    <a:pt x="774" y="2615"/>
                    <a:pt x="934" y="2626"/>
                    <a:pt x="1174" y="2626"/>
                  </a:cubicBezTo>
                  <a:cubicBezTo>
                    <a:pt x="2684" y="2626"/>
                    <a:pt x="7377" y="2174"/>
                    <a:pt x="9372" y="907"/>
                  </a:cubicBezTo>
                  <a:lnTo>
                    <a:pt x="937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31"/>
            <p:cNvSpPr/>
            <p:nvPr/>
          </p:nvSpPr>
          <p:spPr>
            <a:xfrm>
              <a:off x="2827797" y="2691406"/>
              <a:ext cx="40665" cy="10643"/>
            </a:xfrm>
            <a:custGeom>
              <a:rect b="b" l="l" r="r" t="t"/>
              <a:pathLst>
                <a:path extrusionOk="0" h="597" w="2281">
                  <a:moveTo>
                    <a:pt x="2281" y="0"/>
                  </a:moveTo>
                  <a:lnTo>
                    <a:pt x="2281" y="0"/>
                  </a:lnTo>
                  <a:cubicBezTo>
                    <a:pt x="1812" y="98"/>
                    <a:pt x="1331" y="146"/>
                    <a:pt x="854" y="146"/>
                  </a:cubicBezTo>
                  <a:cubicBezTo>
                    <a:pt x="567" y="146"/>
                    <a:pt x="281" y="129"/>
                    <a:pt x="0" y="94"/>
                  </a:cubicBezTo>
                  <a:lnTo>
                    <a:pt x="0" y="94"/>
                  </a:lnTo>
                  <a:cubicBezTo>
                    <a:pt x="188" y="406"/>
                    <a:pt x="531" y="594"/>
                    <a:pt x="906" y="594"/>
                  </a:cubicBezTo>
                  <a:cubicBezTo>
                    <a:pt x="936" y="595"/>
                    <a:pt x="966" y="596"/>
                    <a:pt x="996" y="596"/>
                  </a:cubicBezTo>
                  <a:cubicBezTo>
                    <a:pt x="1493" y="596"/>
                    <a:pt x="1957" y="354"/>
                    <a:pt x="2281" y="0"/>
                  </a:cubicBezTo>
                  <a:close/>
                </a:path>
              </a:pathLst>
            </a:custGeom>
            <a:solidFill>
              <a:srgbClr val="E6A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31"/>
            <p:cNvSpPr/>
            <p:nvPr/>
          </p:nvSpPr>
          <p:spPr>
            <a:xfrm>
              <a:off x="2629538" y="1942633"/>
              <a:ext cx="600912" cy="387035"/>
            </a:xfrm>
            <a:custGeom>
              <a:rect b="b" l="l" r="r" t="t"/>
              <a:pathLst>
                <a:path extrusionOk="0" h="21710" w="33707">
                  <a:moveTo>
                    <a:pt x="16384" y="1"/>
                  </a:moveTo>
                  <a:cubicBezTo>
                    <a:pt x="16027" y="1"/>
                    <a:pt x="15678" y="16"/>
                    <a:pt x="15339" y="47"/>
                  </a:cubicBezTo>
                  <a:cubicBezTo>
                    <a:pt x="9622" y="547"/>
                    <a:pt x="4842" y="3983"/>
                    <a:pt x="4061" y="4733"/>
                  </a:cubicBezTo>
                  <a:cubicBezTo>
                    <a:pt x="3312" y="5483"/>
                    <a:pt x="2125" y="6889"/>
                    <a:pt x="1062" y="11231"/>
                  </a:cubicBezTo>
                  <a:cubicBezTo>
                    <a:pt x="0" y="15542"/>
                    <a:pt x="344" y="21696"/>
                    <a:pt x="344" y="21696"/>
                  </a:cubicBezTo>
                  <a:cubicBezTo>
                    <a:pt x="344" y="21696"/>
                    <a:pt x="4884" y="21710"/>
                    <a:pt x="9595" y="21710"/>
                  </a:cubicBezTo>
                  <a:cubicBezTo>
                    <a:pt x="11951" y="21710"/>
                    <a:pt x="14349" y="21706"/>
                    <a:pt x="16244" y="21696"/>
                  </a:cubicBezTo>
                  <a:cubicBezTo>
                    <a:pt x="21899" y="21633"/>
                    <a:pt x="31302" y="20946"/>
                    <a:pt x="32489" y="20790"/>
                  </a:cubicBezTo>
                  <a:cubicBezTo>
                    <a:pt x="33676" y="20602"/>
                    <a:pt x="33613" y="19946"/>
                    <a:pt x="33613" y="19790"/>
                  </a:cubicBezTo>
                  <a:lnTo>
                    <a:pt x="33613" y="18228"/>
                  </a:lnTo>
                  <a:cubicBezTo>
                    <a:pt x="33707" y="17728"/>
                    <a:pt x="33457" y="17229"/>
                    <a:pt x="32988" y="17010"/>
                  </a:cubicBezTo>
                  <a:cubicBezTo>
                    <a:pt x="32739" y="16823"/>
                    <a:pt x="32645" y="16541"/>
                    <a:pt x="32489" y="15198"/>
                  </a:cubicBezTo>
                  <a:cubicBezTo>
                    <a:pt x="32364" y="13855"/>
                    <a:pt x="31926" y="6795"/>
                    <a:pt x="30708" y="5233"/>
                  </a:cubicBezTo>
                  <a:cubicBezTo>
                    <a:pt x="29562" y="3764"/>
                    <a:pt x="22032" y="1"/>
                    <a:pt x="16384" y="1"/>
                  </a:cubicBezTo>
                  <a:close/>
                </a:path>
              </a:pathLst>
            </a:custGeom>
            <a:solidFill>
              <a:srgbClr val="DC2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31"/>
            <p:cNvSpPr/>
            <p:nvPr/>
          </p:nvSpPr>
          <p:spPr>
            <a:xfrm>
              <a:off x="3052780" y="2290983"/>
              <a:ext cx="177669" cy="307435"/>
            </a:xfrm>
            <a:custGeom>
              <a:rect b="b" l="l" r="r" t="t"/>
              <a:pathLst>
                <a:path extrusionOk="0" h="17245" w="9966">
                  <a:moveTo>
                    <a:pt x="1" y="0"/>
                  </a:moveTo>
                  <a:lnTo>
                    <a:pt x="1" y="1406"/>
                  </a:lnTo>
                  <a:cubicBezTo>
                    <a:pt x="1" y="1406"/>
                    <a:pt x="2594" y="2031"/>
                    <a:pt x="2594" y="5498"/>
                  </a:cubicBezTo>
                  <a:lnTo>
                    <a:pt x="2594" y="15339"/>
                  </a:lnTo>
                  <a:cubicBezTo>
                    <a:pt x="2594" y="16432"/>
                    <a:pt x="2844" y="17244"/>
                    <a:pt x="3937" y="17244"/>
                  </a:cubicBezTo>
                  <a:cubicBezTo>
                    <a:pt x="5030" y="17244"/>
                    <a:pt x="8060" y="15432"/>
                    <a:pt x="8810" y="14058"/>
                  </a:cubicBezTo>
                  <a:cubicBezTo>
                    <a:pt x="9591" y="12777"/>
                    <a:pt x="9966" y="11278"/>
                    <a:pt x="9872" y="9778"/>
                  </a:cubicBezTo>
                  <a:lnTo>
                    <a:pt x="9872" y="0"/>
                  </a:lnTo>
                  <a:close/>
                </a:path>
              </a:pathLst>
            </a:custGeom>
            <a:solidFill>
              <a:srgbClr val="DC2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31"/>
            <p:cNvSpPr/>
            <p:nvPr/>
          </p:nvSpPr>
          <p:spPr>
            <a:xfrm>
              <a:off x="3110149" y="2300449"/>
              <a:ext cx="22855" cy="240047"/>
            </a:xfrm>
            <a:custGeom>
              <a:rect b="b" l="l" r="r" t="t"/>
              <a:pathLst>
                <a:path extrusionOk="0" h="13465" w="1282">
                  <a:moveTo>
                    <a:pt x="625" y="0"/>
                  </a:moveTo>
                  <a:cubicBezTo>
                    <a:pt x="282" y="0"/>
                    <a:pt x="0" y="282"/>
                    <a:pt x="0" y="625"/>
                  </a:cubicBezTo>
                  <a:lnTo>
                    <a:pt x="0" y="12840"/>
                  </a:lnTo>
                  <a:cubicBezTo>
                    <a:pt x="0" y="13183"/>
                    <a:pt x="282" y="13464"/>
                    <a:pt x="625" y="13464"/>
                  </a:cubicBezTo>
                  <a:cubicBezTo>
                    <a:pt x="969" y="13464"/>
                    <a:pt x="1250" y="13183"/>
                    <a:pt x="1281" y="12840"/>
                  </a:cubicBezTo>
                  <a:lnTo>
                    <a:pt x="1281" y="625"/>
                  </a:lnTo>
                  <a:cubicBezTo>
                    <a:pt x="1250" y="282"/>
                    <a:pt x="969" y="0"/>
                    <a:pt x="625" y="0"/>
                  </a:cubicBezTo>
                  <a:close/>
                </a:path>
              </a:pathLst>
            </a:custGeom>
            <a:solidFill>
              <a:srgbClr val="C973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31"/>
            <p:cNvSpPr/>
            <p:nvPr/>
          </p:nvSpPr>
          <p:spPr>
            <a:xfrm>
              <a:off x="2617843" y="2322163"/>
              <a:ext cx="515161" cy="253971"/>
            </a:xfrm>
            <a:custGeom>
              <a:rect b="b" l="l" r="r" t="t"/>
              <a:pathLst>
                <a:path extrusionOk="0" h="14246" w="28897">
                  <a:moveTo>
                    <a:pt x="28896" y="1"/>
                  </a:moveTo>
                  <a:lnTo>
                    <a:pt x="281" y="438"/>
                  </a:lnTo>
                  <a:cubicBezTo>
                    <a:pt x="0" y="2656"/>
                    <a:pt x="0" y="4905"/>
                    <a:pt x="281" y="7154"/>
                  </a:cubicBezTo>
                  <a:cubicBezTo>
                    <a:pt x="781" y="10497"/>
                    <a:pt x="1031" y="11434"/>
                    <a:pt x="1718" y="11903"/>
                  </a:cubicBezTo>
                  <a:cubicBezTo>
                    <a:pt x="2400" y="12367"/>
                    <a:pt x="7108" y="14246"/>
                    <a:pt x="8952" y="14246"/>
                  </a:cubicBezTo>
                  <a:cubicBezTo>
                    <a:pt x="8967" y="14246"/>
                    <a:pt x="8982" y="14246"/>
                    <a:pt x="8997" y="14246"/>
                  </a:cubicBezTo>
                  <a:cubicBezTo>
                    <a:pt x="10840" y="14214"/>
                    <a:pt x="22898" y="11340"/>
                    <a:pt x="28896" y="7904"/>
                  </a:cubicBezTo>
                  <a:lnTo>
                    <a:pt x="2889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31"/>
            <p:cNvSpPr/>
            <p:nvPr/>
          </p:nvSpPr>
          <p:spPr>
            <a:xfrm>
              <a:off x="2695250" y="2322163"/>
              <a:ext cx="424936" cy="250637"/>
            </a:xfrm>
            <a:custGeom>
              <a:rect b="b" l="l" r="r" t="t"/>
              <a:pathLst>
                <a:path extrusionOk="0" h="14059" w="23836">
                  <a:moveTo>
                    <a:pt x="23836" y="1"/>
                  </a:moveTo>
                  <a:lnTo>
                    <a:pt x="16120" y="126"/>
                  </a:lnTo>
                  <a:lnTo>
                    <a:pt x="10278" y="13121"/>
                  </a:lnTo>
                  <a:cubicBezTo>
                    <a:pt x="13308" y="12340"/>
                    <a:pt x="16276" y="11434"/>
                    <a:pt x="19212" y="10341"/>
                  </a:cubicBezTo>
                  <a:lnTo>
                    <a:pt x="23836" y="1"/>
                  </a:lnTo>
                  <a:close/>
                  <a:moveTo>
                    <a:pt x="9466" y="219"/>
                  </a:moveTo>
                  <a:lnTo>
                    <a:pt x="5717" y="282"/>
                  </a:lnTo>
                  <a:lnTo>
                    <a:pt x="1" y="13059"/>
                  </a:lnTo>
                  <a:cubicBezTo>
                    <a:pt x="1063" y="13465"/>
                    <a:pt x="2156" y="13808"/>
                    <a:pt x="3249" y="14058"/>
                  </a:cubicBezTo>
                  <a:lnTo>
                    <a:pt x="9466" y="219"/>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31"/>
            <p:cNvSpPr/>
            <p:nvPr/>
          </p:nvSpPr>
          <p:spPr>
            <a:xfrm>
              <a:off x="2744810" y="1933470"/>
              <a:ext cx="201629" cy="209384"/>
            </a:xfrm>
            <a:custGeom>
              <a:rect b="b" l="l" r="r" t="t"/>
              <a:pathLst>
                <a:path extrusionOk="0" h="11745" w="11310">
                  <a:moveTo>
                    <a:pt x="9430" y="1"/>
                  </a:moveTo>
                  <a:cubicBezTo>
                    <a:pt x="8465" y="1"/>
                    <a:pt x="7277" y="56"/>
                    <a:pt x="6592" y="249"/>
                  </a:cubicBezTo>
                  <a:cubicBezTo>
                    <a:pt x="5999" y="436"/>
                    <a:pt x="1094" y="3998"/>
                    <a:pt x="1" y="11745"/>
                  </a:cubicBezTo>
                  <a:lnTo>
                    <a:pt x="5249" y="11745"/>
                  </a:lnTo>
                  <a:cubicBezTo>
                    <a:pt x="5249" y="11745"/>
                    <a:pt x="6873" y="3654"/>
                    <a:pt x="11309" y="593"/>
                  </a:cubicBezTo>
                  <a:cubicBezTo>
                    <a:pt x="11309" y="593"/>
                    <a:pt x="11278" y="124"/>
                    <a:pt x="10934" y="61"/>
                  </a:cubicBezTo>
                  <a:cubicBezTo>
                    <a:pt x="10798" y="34"/>
                    <a:pt x="10182" y="1"/>
                    <a:pt x="9430" y="1"/>
                  </a:cubicBezTo>
                  <a:close/>
                </a:path>
              </a:pathLst>
            </a:custGeom>
            <a:solidFill>
              <a:srgbClr val="FFBF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31"/>
            <p:cNvSpPr/>
            <p:nvPr/>
          </p:nvSpPr>
          <p:spPr>
            <a:xfrm>
              <a:off x="2549902" y="2134671"/>
              <a:ext cx="588111" cy="206514"/>
            </a:xfrm>
            <a:custGeom>
              <a:rect b="b" l="l" r="r" t="t"/>
              <a:pathLst>
                <a:path extrusionOk="0" h="11584" w="32989">
                  <a:moveTo>
                    <a:pt x="12132" y="1"/>
                  </a:moveTo>
                  <a:cubicBezTo>
                    <a:pt x="11382" y="1"/>
                    <a:pt x="10778" y="21"/>
                    <a:pt x="10621" y="84"/>
                  </a:cubicBezTo>
                  <a:cubicBezTo>
                    <a:pt x="10184" y="271"/>
                    <a:pt x="8029" y="4051"/>
                    <a:pt x="6966" y="4895"/>
                  </a:cubicBezTo>
                  <a:cubicBezTo>
                    <a:pt x="5936" y="5738"/>
                    <a:pt x="1187" y="7519"/>
                    <a:pt x="594" y="8144"/>
                  </a:cubicBezTo>
                  <a:cubicBezTo>
                    <a:pt x="0" y="8768"/>
                    <a:pt x="406" y="10861"/>
                    <a:pt x="594" y="11111"/>
                  </a:cubicBezTo>
                  <a:cubicBezTo>
                    <a:pt x="742" y="11308"/>
                    <a:pt x="4291" y="11583"/>
                    <a:pt x="9448" y="11583"/>
                  </a:cubicBezTo>
                  <a:cubicBezTo>
                    <a:pt x="10828" y="11583"/>
                    <a:pt x="12325" y="11564"/>
                    <a:pt x="13901" y="11517"/>
                  </a:cubicBezTo>
                  <a:cubicBezTo>
                    <a:pt x="21399" y="11330"/>
                    <a:pt x="31270" y="10924"/>
                    <a:pt x="32114" y="10705"/>
                  </a:cubicBezTo>
                  <a:cubicBezTo>
                    <a:pt x="32988" y="10486"/>
                    <a:pt x="32863" y="9081"/>
                    <a:pt x="32770" y="8706"/>
                  </a:cubicBezTo>
                  <a:cubicBezTo>
                    <a:pt x="32676" y="8175"/>
                    <a:pt x="32145" y="7894"/>
                    <a:pt x="31083" y="7644"/>
                  </a:cubicBezTo>
                  <a:cubicBezTo>
                    <a:pt x="29989" y="7425"/>
                    <a:pt x="22148" y="5644"/>
                    <a:pt x="20524" y="4739"/>
                  </a:cubicBezTo>
                  <a:cubicBezTo>
                    <a:pt x="19212" y="3926"/>
                    <a:pt x="18212" y="2739"/>
                    <a:pt x="17619" y="1333"/>
                  </a:cubicBezTo>
                  <a:cubicBezTo>
                    <a:pt x="17369" y="646"/>
                    <a:pt x="16744" y="146"/>
                    <a:pt x="15994" y="84"/>
                  </a:cubicBezTo>
                  <a:cubicBezTo>
                    <a:pt x="15724" y="84"/>
                    <a:pt x="13634" y="1"/>
                    <a:pt x="12132" y="1"/>
                  </a:cubicBezTo>
                  <a:close/>
                </a:path>
              </a:pathLst>
            </a:custGeom>
            <a:solidFill>
              <a:srgbClr val="DC2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31"/>
            <p:cNvSpPr/>
            <p:nvPr/>
          </p:nvSpPr>
          <p:spPr>
            <a:xfrm>
              <a:off x="2806083" y="2150377"/>
              <a:ext cx="329256" cy="150090"/>
            </a:xfrm>
            <a:custGeom>
              <a:rect b="b" l="l" r="r" t="t"/>
              <a:pathLst>
                <a:path extrusionOk="0" h="8419" w="18469">
                  <a:moveTo>
                    <a:pt x="2566" y="1"/>
                  </a:moveTo>
                  <a:cubicBezTo>
                    <a:pt x="2267" y="1"/>
                    <a:pt x="1975" y="125"/>
                    <a:pt x="1781" y="359"/>
                  </a:cubicBezTo>
                  <a:cubicBezTo>
                    <a:pt x="1125" y="1296"/>
                    <a:pt x="562" y="2327"/>
                    <a:pt x="187" y="3420"/>
                  </a:cubicBezTo>
                  <a:cubicBezTo>
                    <a:pt x="0" y="4014"/>
                    <a:pt x="312" y="4607"/>
                    <a:pt x="1874" y="4920"/>
                  </a:cubicBezTo>
                  <a:cubicBezTo>
                    <a:pt x="3436" y="5232"/>
                    <a:pt x="16557" y="7106"/>
                    <a:pt x="17213" y="7356"/>
                  </a:cubicBezTo>
                  <a:cubicBezTo>
                    <a:pt x="17833" y="7554"/>
                    <a:pt x="18403" y="7777"/>
                    <a:pt x="18461" y="8255"/>
                  </a:cubicBezTo>
                  <a:lnTo>
                    <a:pt x="18461" y="8255"/>
                  </a:lnTo>
                  <a:cubicBezTo>
                    <a:pt x="18460" y="8111"/>
                    <a:pt x="18453" y="7960"/>
                    <a:pt x="18431" y="7825"/>
                  </a:cubicBezTo>
                  <a:cubicBezTo>
                    <a:pt x="18337" y="7294"/>
                    <a:pt x="17775" y="7013"/>
                    <a:pt x="16713" y="6794"/>
                  </a:cubicBezTo>
                  <a:cubicBezTo>
                    <a:pt x="15619" y="6575"/>
                    <a:pt x="7778" y="4763"/>
                    <a:pt x="6154" y="3858"/>
                  </a:cubicBezTo>
                  <a:cubicBezTo>
                    <a:pt x="4842" y="3077"/>
                    <a:pt x="3842" y="1889"/>
                    <a:pt x="3249" y="484"/>
                  </a:cubicBezTo>
                  <a:cubicBezTo>
                    <a:pt x="3218" y="359"/>
                    <a:pt x="3155" y="234"/>
                    <a:pt x="3093" y="140"/>
                  </a:cubicBezTo>
                  <a:cubicBezTo>
                    <a:pt x="2928" y="46"/>
                    <a:pt x="2746" y="1"/>
                    <a:pt x="2566" y="1"/>
                  </a:cubicBezTo>
                  <a:close/>
                  <a:moveTo>
                    <a:pt x="18461" y="8255"/>
                  </a:moveTo>
                  <a:cubicBezTo>
                    <a:pt x="18462" y="8311"/>
                    <a:pt x="18462" y="8366"/>
                    <a:pt x="18462" y="8418"/>
                  </a:cubicBezTo>
                  <a:cubicBezTo>
                    <a:pt x="18468" y="8361"/>
                    <a:pt x="18468" y="8306"/>
                    <a:pt x="18461" y="8255"/>
                  </a:cubicBezTo>
                  <a:close/>
                </a:path>
              </a:pathLst>
            </a:custGeom>
            <a:solidFill>
              <a:srgbClr val="9102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31"/>
            <p:cNvSpPr/>
            <p:nvPr/>
          </p:nvSpPr>
          <p:spPr>
            <a:xfrm>
              <a:off x="2773780" y="1999717"/>
              <a:ext cx="125309" cy="224448"/>
            </a:xfrm>
            <a:custGeom>
              <a:rect b="b" l="l" r="r" t="t"/>
              <a:pathLst>
                <a:path extrusionOk="0" h="12590" w="7029">
                  <a:moveTo>
                    <a:pt x="438" y="0"/>
                  </a:moveTo>
                  <a:lnTo>
                    <a:pt x="0" y="12590"/>
                  </a:lnTo>
                  <a:cubicBezTo>
                    <a:pt x="0" y="12590"/>
                    <a:pt x="2531" y="12433"/>
                    <a:pt x="3499" y="11965"/>
                  </a:cubicBezTo>
                  <a:cubicBezTo>
                    <a:pt x="4467" y="11528"/>
                    <a:pt x="7029" y="8497"/>
                    <a:pt x="7029" y="6436"/>
                  </a:cubicBezTo>
                  <a:cubicBezTo>
                    <a:pt x="7029" y="4374"/>
                    <a:pt x="5811" y="1750"/>
                    <a:pt x="3999" y="844"/>
                  </a:cubicBezTo>
                  <a:cubicBezTo>
                    <a:pt x="2874" y="313"/>
                    <a:pt x="1656" y="0"/>
                    <a:pt x="438" y="0"/>
                  </a:cubicBezTo>
                  <a:close/>
                </a:path>
              </a:pathLst>
            </a:custGeom>
            <a:solidFill>
              <a:srgbClr val="2324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31"/>
            <p:cNvSpPr/>
            <p:nvPr/>
          </p:nvSpPr>
          <p:spPr>
            <a:xfrm>
              <a:off x="2677993" y="1999717"/>
              <a:ext cx="198830" cy="224448"/>
            </a:xfrm>
            <a:custGeom>
              <a:rect b="b" l="l" r="r" t="t"/>
              <a:pathLst>
                <a:path extrusionOk="0" h="12590" w="11153">
                  <a:moveTo>
                    <a:pt x="5811" y="0"/>
                  </a:moveTo>
                  <a:cubicBezTo>
                    <a:pt x="2780" y="0"/>
                    <a:pt x="219" y="2812"/>
                    <a:pt x="125" y="6311"/>
                  </a:cubicBezTo>
                  <a:cubicBezTo>
                    <a:pt x="0" y="9778"/>
                    <a:pt x="2312" y="12590"/>
                    <a:pt x="5342" y="12590"/>
                  </a:cubicBezTo>
                  <a:cubicBezTo>
                    <a:pt x="8341" y="12590"/>
                    <a:pt x="10902" y="9778"/>
                    <a:pt x="11027" y="6311"/>
                  </a:cubicBezTo>
                  <a:cubicBezTo>
                    <a:pt x="11152" y="2812"/>
                    <a:pt x="8809" y="0"/>
                    <a:pt x="5811" y="0"/>
                  </a:cubicBezTo>
                  <a:close/>
                </a:path>
              </a:pathLst>
            </a:custGeom>
            <a:solidFill>
              <a:srgbClr val="2E2F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31"/>
            <p:cNvSpPr/>
            <p:nvPr/>
          </p:nvSpPr>
          <p:spPr>
            <a:xfrm>
              <a:off x="2691345" y="2014746"/>
              <a:ext cx="172107" cy="194391"/>
            </a:xfrm>
            <a:custGeom>
              <a:rect b="b" l="l" r="r" t="t"/>
              <a:pathLst>
                <a:path extrusionOk="0" h="10904" w="9654">
                  <a:moveTo>
                    <a:pt x="5030" y="1"/>
                  </a:moveTo>
                  <a:cubicBezTo>
                    <a:pt x="2406" y="1"/>
                    <a:pt x="220" y="2469"/>
                    <a:pt x="95" y="5468"/>
                  </a:cubicBezTo>
                  <a:cubicBezTo>
                    <a:pt x="1" y="8467"/>
                    <a:pt x="2000" y="10903"/>
                    <a:pt x="4624" y="10903"/>
                  </a:cubicBezTo>
                  <a:cubicBezTo>
                    <a:pt x="7217" y="10903"/>
                    <a:pt x="9404" y="8467"/>
                    <a:pt x="9529" y="5468"/>
                  </a:cubicBezTo>
                  <a:cubicBezTo>
                    <a:pt x="9654" y="2437"/>
                    <a:pt x="7623" y="1"/>
                    <a:pt x="5030" y="1"/>
                  </a:cubicBezTo>
                  <a:close/>
                </a:path>
              </a:pathLst>
            </a:custGeom>
            <a:solidFill>
              <a:srgbClr val="E8E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31"/>
            <p:cNvSpPr/>
            <p:nvPr/>
          </p:nvSpPr>
          <p:spPr>
            <a:xfrm>
              <a:off x="2765419" y="2039258"/>
              <a:ext cx="93577" cy="169878"/>
            </a:xfrm>
            <a:custGeom>
              <a:rect b="b" l="l" r="r" t="t"/>
              <a:pathLst>
                <a:path extrusionOk="0" h="9529" w="5249">
                  <a:moveTo>
                    <a:pt x="3937" y="0"/>
                  </a:moveTo>
                  <a:lnTo>
                    <a:pt x="1" y="9497"/>
                  </a:lnTo>
                  <a:cubicBezTo>
                    <a:pt x="157" y="9528"/>
                    <a:pt x="313" y="9528"/>
                    <a:pt x="469" y="9528"/>
                  </a:cubicBezTo>
                  <a:cubicBezTo>
                    <a:pt x="1219" y="9528"/>
                    <a:pt x="1937" y="9310"/>
                    <a:pt x="2593" y="8935"/>
                  </a:cubicBezTo>
                  <a:lnTo>
                    <a:pt x="5249" y="2562"/>
                  </a:lnTo>
                  <a:cubicBezTo>
                    <a:pt x="5061" y="1625"/>
                    <a:pt x="4593" y="719"/>
                    <a:pt x="39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31"/>
            <p:cNvSpPr/>
            <p:nvPr/>
          </p:nvSpPr>
          <p:spPr>
            <a:xfrm>
              <a:off x="2704163" y="2014746"/>
              <a:ext cx="101938" cy="181573"/>
            </a:xfrm>
            <a:custGeom>
              <a:rect b="b" l="l" r="r" t="t"/>
              <a:pathLst>
                <a:path extrusionOk="0" h="10185" w="5718">
                  <a:moveTo>
                    <a:pt x="4311" y="1"/>
                  </a:moveTo>
                  <a:cubicBezTo>
                    <a:pt x="3999" y="1"/>
                    <a:pt x="3687" y="32"/>
                    <a:pt x="3405" y="95"/>
                  </a:cubicBezTo>
                  <a:lnTo>
                    <a:pt x="0" y="8342"/>
                  </a:lnTo>
                  <a:cubicBezTo>
                    <a:pt x="344" y="9060"/>
                    <a:pt x="906" y="9716"/>
                    <a:pt x="1594" y="10185"/>
                  </a:cubicBezTo>
                  <a:lnTo>
                    <a:pt x="5717" y="251"/>
                  </a:lnTo>
                  <a:cubicBezTo>
                    <a:pt x="5248" y="95"/>
                    <a:pt x="4780" y="1"/>
                    <a:pt x="431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31"/>
            <p:cNvSpPr/>
            <p:nvPr/>
          </p:nvSpPr>
          <p:spPr>
            <a:xfrm>
              <a:off x="2644566" y="3005491"/>
              <a:ext cx="214982" cy="1759628"/>
            </a:xfrm>
            <a:custGeom>
              <a:rect b="b" l="l" r="r" t="t"/>
              <a:pathLst>
                <a:path extrusionOk="0" h="98703" w="12059">
                  <a:moveTo>
                    <a:pt x="12059" y="1"/>
                  </a:moveTo>
                  <a:cubicBezTo>
                    <a:pt x="12059" y="1"/>
                    <a:pt x="6498" y="3031"/>
                    <a:pt x="4312" y="14371"/>
                  </a:cubicBezTo>
                  <a:cubicBezTo>
                    <a:pt x="4312" y="14371"/>
                    <a:pt x="2750" y="26085"/>
                    <a:pt x="2000" y="42579"/>
                  </a:cubicBezTo>
                  <a:cubicBezTo>
                    <a:pt x="1250" y="59073"/>
                    <a:pt x="563" y="76567"/>
                    <a:pt x="282" y="83939"/>
                  </a:cubicBezTo>
                  <a:cubicBezTo>
                    <a:pt x="1" y="91312"/>
                    <a:pt x="126" y="96747"/>
                    <a:pt x="282" y="97247"/>
                  </a:cubicBezTo>
                  <a:cubicBezTo>
                    <a:pt x="408" y="97650"/>
                    <a:pt x="1894" y="98703"/>
                    <a:pt x="4823" y="98703"/>
                  </a:cubicBezTo>
                  <a:cubicBezTo>
                    <a:pt x="5527" y="98703"/>
                    <a:pt x="6314" y="98642"/>
                    <a:pt x="7186" y="98497"/>
                  </a:cubicBezTo>
                  <a:cubicBezTo>
                    <a:pt x="7186" y="98497"/>
                    <a:pt x="7842" y="72725"/>
                    <a:pt x="8591" y="56605"/>
                  </a:cubicBezTo>
                  <a:cubicBezTo>
                    <a:pt x="9279" y="41705"/>
                    <a:pt x="9685" y="24804"/>
                    <a:pt x="9810" y="22118"/>
                  </a:cubicBezTo>
                  <a:cubicBezTo>
                    <a:pt x="10091" y="16526"/>
                    <a:pt x="12059" y="1"/>
                    <a:pt x="12059" y="1"/>
                  </a:cubicBezTo>
                  <a:close/>
                </a:path>
              </a:pathLst>
            </a:custGeom>
            <a:solidFill>
              <a:srgbClr val="DC2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31"/>
            <p:cNvSpPr/>
            <p:nvPr/>
          </p:nvSpPr>
          <p:spPr>
            <a:xfrm>
              <a:off x="2721420" y="3012176"/>
              <a:ext cx="137575" cy="249514"/>
            </a:xfrm>
            <a:custGeom>
              <a:rect b="b" l="l" r="r" t="t"/>
              <a:pathLst>
                <a:path extrusionOk="0" h="13996" w="7717">
                  <a:moveTo>
                    <a:pt x="7717" y="1"/>
                  </a:moveTo>
                  <a:cubicBezTo>
                    <a:pt x="7061" y="313"/>
                    <a:pt x="6467" y="719"/>
                    <a:pt x="5905" y="1156"/>
                  </a:cubicBezTo>
                  <a:cubicBezTo>
                    <a:pt x="4062" y="3031"/>
                    <a:pt x="1375" y="6873"/>
                    <a:pt x="1" y="13996"/>
                  </a:cubicBezTo>
                  <a:cubicBezTo>
                    <a:pt x="1" y="13996"/>
                    <a:pt x="3156" y="9247"/>
                    <a:pt x="6936" y="6623"/>
                  </a:cubicBezTo>
                  <a:cubicBezTo>
                    <a:pt x="7279" y="3499"/>
                    <a:pt x="7592" y="907"/>
                    <a:pt x="7717" y="1"/>
                  </a:cubicBezTo>
                  <a:close/>
                </a:path>
              </a:pathLst>
            </a:custGeom>
            <a:solidFill>
              <a:srgbClr val="D384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31"/>
            <p:cNvSpPr/>
            <p:nvPr/>
          </p:nvSpPr>
          <p:spPr>
            <a:xfrm>
              <a:off x="2721420" y="2807231"/>
              <a:ext cx="235038" cy="454459"/>
            </a:xfrm>
            <a:custGeom>
              <a:rect b="b" l="l" r="r" t="t"/>
              <a:pathLst>
                <a:path extrusionOk="0" h="25492" w="13184">
                  <a:moveTo>
                    <a:pt x="13183" y="1"/>
                  </a:moveTo>
                  <a:cubicBezTo>
                    <a:pt x="10497" y="2906"/>
                    <a:pt x="8248" y="8654"/>
                    <a:pt x="8248" y="8654"/>
                  </a:cubicBezTo>
                  <a:cubicBezTo>
                    <a:pt x="8248" y="8654"/>
                    <a:pt x="4780" y="10778"/>
                    <a:pt x="2437" y="15589"/>
                  </a:cubicBezTo>
                  <a:cubicBezTo>
                    <a:pt x="1000" y="18713"/>
                    <a:pt x="188" y="22055"/>
                    <a:pt x="1" y="25492"/>
                  </a:cubicBezTo>
                  <a:cubicBezTo>
                    <a:pt x="3125" y="13746"/>
                    <a:pt x="13183" y="11278"/>
                    <a:pt x="13183" y="11278"/>
                  </a:cubicBezTo>
                  <a:lnTo>
                    <a:pt x="13183" y="1"/>
                  </a:lnTo>
                  <a:close/>
                </a:path>
              </a:pathLst>
            </a:custGeom>
            <a:solidFill>
              <a:srgbClr val="FFDD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31"/>
            <p:cNvSpPr/>
            <p:nvPr/>
          </p:nvSpPr>
          <p:spPr>
            <a:xfrm>
              <a:off x="2869014" y="2829516"/>
              <a:ext cx="81882" cy="131995"/>
            </a:xfrm>
            <a:custGeom>
              <a:rect b="b" l="l" r="r" t="t"/>
              <a:pathLst>
                <a:path extrusionOk="0" h="7404" w="4593">
                  <a:moveTo>
                    <a:pt x="4592" y="0"/>
                  </a:moveTo>
                  <a:lnTo>
                    <a:pt x="4592" y="0"/>
                  </a:lnTo>
                  <a:cubicBezTo>
                    <a:pt x="4592" y="1"/>
                    <a:pt x="1062" y="3062"/>
                    <a:pt x="0" y="7404"/>
                  </a:cubicBezTo>
                  <a:cubicBezTo>
                    <a:pt x="1281" y="6404"/>
                    <a:pt x="2687" y="5498"/>
                    <a:pt x="4155" y="4749"/>
                  </a:cubicBezTo>
                  <a:lnTo>
                    <a:pt x="4592" y="0"/>
                  </a:lnTo>
                  <a:close/>
                </a:path>
              </a:pathLst>
            </a:custGeom>
            <a:solidFill>
              <a:srgbClr val="D384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31"/>
            <p:cNvSpPr/>
            <p:nvPr/>
          </p:nvSpPr>
          <p:spPr>
            <a:xfrm>
              <a:off x="2838939" y="2583906"/>
              <a:ext cx="234467" cy="382061"/>
            </a:xfrm>
            <a:custGeom>
              <a:rect b="b" l="l" r="r" t="t"/>
              <a:pathLst>
                <a:path extrusionOk="0" h="21431" w="13152">
                  <a:moveTo>
                    <a:pt x="13152" y="1"/>
                  </a:moveTo>
                  <a:lnTo>
                    <a:pt x="13152" y="1"/>
                  </a:lnTo>
                  <a:cubicBezTo>
                    <a:pt x="10715" y="1969"/>
                    <a:pt x="8528" y="4187"/>
                    <a:pt x="6623" y="6655"/>
                  </a:cubicBezTo>
                  <a:cubicBezTo>
                    <a:pt x="0" y="15464"/>
                    <a:pt x="1656" y="21431"/>
                    <a:pt x="1656" y="21431"/>
                  </a:cubicBezTo>
                  <a:cubicBezTo>
                    <a:pt x="3593" y="17307"/>
                    <a:pt x="6966" y="14027"/>
                    <a:pt x="11152" y="12215"/>
                  </a:cubicBezTo>
                  <a:cubicBezTo>
                    <a:pt x="11152" y="12215"/>
                    <a:pt x="11496" y="5062"/>
                    <a:pt x="13152" y="1"/>
                  </a:cubicBezTo>
                  <a:close/>
                </a:path>
              </a:pathLst>
            </a:custGeom>
            <a:solidFill>
              <a:srgbClr val="FFDD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31"/>
            <p:cNvSpPr/>
            <p:nvPr/>
          </p:nvSpPr>
          <p:spPr>
            <a:xfrm>
              <a:off x="3099560" y="3515179"/>
              <a:ext cx="652718" cy="596366"/>
            </a:xfrm>
            <a:custGeom>
              <a:rect b="b" l="l" r="r" t="t"/>
              <a:pathLst>
                <a:path extrusionOk="0" h="33452" w="36613">
                  <a:moveTo>
                    <a:pt x="22177" y="0"/>
                  </a:moveTo>
                  <a:cubicBezTo>
                    <a:pt x="17452" y="0"/>
                    <a:pt x="13056" y="3101"/>
                    <a:pt x="12278" y="4243"/>
                  </a:cubicBezTo>
                  <a:cubicBezTo>
                    <a:pt x="11340" y="5586"/>
                    <a:pt x="11497" y="6648"/>
                    <a:pt x="10372" y="7929"/>
                  </a:cubicBezTo>
                  <a:cubicBezTo>
                    <a:pt x="9247" y="9210"/>
                    <a:pt x="1" y="13489"/>
                    <a:pt x="1" y="13489"/>
                  </a:cubicBezTo>
                  <a:cubicBezTo>
                    <a:pt x="1969" y="18925"/>
                    <a:pt x="8498" y="33451"/>
                    <a:pt x="9497" y="33451"/>
                  </a:cubicBezTo>
                  <a:cubicBezTo>
                    <a:pt x="10466" y="33451"/>
                    <a:pt x="19119" y="29859"/>
                    <a:pt x="22430" y="28390"/>
                  </a:cubicBezTo>
                  <a:cubicBezTo>
                    <a:pt x="25742" y="26953"/>
                    <a:pt x="33614" y="23236"/>
                    <a:pt x="34832" y="22392"/>
                  </a:cubicBezTo>
                  <a:cubicBezTo>
                    <a:pt x="36082" y="21549"/>
                    <a:pt x="36300" y="20424"/>
                    <a:pt x="36456" y="16457"/>
                  </a:cubicBezTo>
                  <a:cubicBezTo>
                    <a:pt x="36613" y="12459"/>
                    <a:pt x="30740" y="2212"/>
                    <a:pt x="25086" y="432"/>
                  </a:cubicBezTo>
                  <a:cubicBezTo>
                    <a:pt x="24121" y="130"/>
                    <a:pt x="23142" y="0"/>
                    <a:pt x="22177" y="0"/>
                  </a:cubicBezTo>
                  <a:close/>
                </a:path>
              </a:pathLst>
            </a:custGeom>
            <a:solidFill>
              <a:srgbClr val="DC2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31"/>
            <p:cNvSpPr/>
            <p:nvPr/>
          </p:nvSpPr>
          <p:spPr>
            <a:xfrm>
              <a:off x="3616379" y="3414828"/>
              <a:ext cx="169878" cy="190469"/>
            </a:xfrm>
            <a:custGeom>
              <a:rect b="b" l="l" r="r" t="t"/>
              <a:pathLst>
                <a:path extrusionOk="0" h="10684" w="9529">
                  <a:moveTo>
                    <a:pt x="0" y="0"/>
                  </a:moveTo>
                  <a:cubicBezTo>
                    <a:pt x="3562" y="4936"/>
                    <a:pt x="9528" y="10684"/>
                    <a:pt x="9528" y="10684"/>
                  </a:cubicBezTo>
                  <a:cubicBezTo>
                    <a:pt x="9310" y="8528"/>
                    <a:pt x="8778" y="6186"/>
                    <a:pt x="8778" y="6186"/>
                  </a:cubicBezTo>
                  <a:lnTo>
                    <a:pt x="0" y="0"/>
                  </a:lnTo>
                  <a:close/>
                </a:path>
              </a:pathLst>
            </a:custGeom>
            <a:solidFill>
              <a:srgbClr val="8214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31"/>
            <p:cNvSpPr/>
            <p:nvPr/>
          </p:nvSpPr>
          <p:spPr>
            <a:xfrm>
              <a:off x="3284466" y="3574402"/>
              <a:ext cx="228905" cy="82131"/>
            </a:xfrm>
            <a:custGeom>
              <a:rect b="b" l="l" r="r" t="t"/>
              <a:pathLst>
                <a:path extrusionOk="0" h="4607" w="12840">
                  <a:moveTo>
                    <a:pt x="11077" y="1"/>
                  </a:moveTo>
                  <a:cubicBezTo>
                    <a:pt x="8825" y="1"/>
                    <a:pt x="4786" y="327"/>
                    <a:pt x="1187" y="2326"/>
                  </a:cubicBezTo>
                  <a:lnTo>
                    <a:pt x="0" y="4607"/>
                  </a:lnTo>
                  <a:cubicBezTo>
                    <a:pt x="3842" y="2045"/>
                    <a:pt x="8247" y="483"/>
                    <a:pt x="12839" y="77"/>
                  </a:cubicBezTo>
                  <a:cubicBezTo>
                    <a:pt x="12839" y="77"/>
                    <a:pt x="12168" y="1"/>
                    <a:pt x="11077" y="1"/>
                  </a:cubicBezTo>
                  <a:close/>
                </a:path>
              </a:pathLst>
            </a:custGeom>
            <a:solidFill>
              <a:srgbClr val="8214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31"/>
            <p:cNvSpPr/>
            <p:nvPr/>
          </p:nvSpPr>
          <p:spPr>
            <a:xfrm>
              <a:off x="3322332" y="3361916"/>
              <a:ext cx="218886" cy="194944"/>
            </a:xfrm>
            <a:custGeom>
              <a:rect b="b" l="l" r="r" t="t"/>
              <a:pathLst>
                <a:path extrusionOk="0" h="10935" w="12278">
                  <a:moveTo>
                    <a:pt x="12277" y="1"/>
                  </a:moveTo>
                  <a:lnTo>
                    <a:pt x="12277" y="1"/>
                  </a:lnTo>
                  <a:cubicBezTo>
                    <a:pt x="2812" y="3000"/>
                    <a:pt x="0" y="10934"/>
                    <a:pt x="0" y="10934"/>
                  </a:cubicBezTo>
                  <a:lnTo>
                    <a:pt x="1937" y="10622"/>
                  </a:lnTo>
                  <a:cubicBezTo>
                    <a:pt x="5498" y="3500"/>
                    <a:pt x="12277" y="1"/>
                    <a:pt x="12277" y="1"/>
                  </a:cubicBezTo>
                  <a:close/>
                </a:path>
              </a:pathLst>
            </a:custGeom>
            <a:solidFill>
              <a:srgbClr val="8214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31"/>
            <p:cNvSpPr/>
            <p:nvPr/>
          </p:nvSpPr>
          <p:spPr>
            <a:xfrm>
              <a:off x="3183099" y="3671562"/>
              <a:ext cx="255076" cy="409908"/>
            </a:xfrm>
            <a:custGeom>
              <a:rect b="b" l="l" r="r" t="t"/>
              <a:pathLst>
                <a:path extrusionOk="0" h="22993" w="14308">
                  <a:moveTo>
                    <a:pt x="4561" y="0"/>
                  </a:moveTo>
                  <a:lnTo>
                    <a:pt x="1" y="2437"/>
                  </a:lnTo>
                  <a:cubicBezTo>
                    <a:pt x="3624" y="9091"/>
                    <a:pt x="6873" y="15932"/>
                    <a:pt x="9685" y="22992"/>
                  </a:cubicBezTo>
                  <a:lnTo>
                    <a:pt x="14308" y="21087"/>
                  </a:lnTo>
                  <a:cubicBezTo>
                    <a:pt x="14308" y="21087"/>
                    <a:pt x="9872" y="7997"/>
                    <a:pt x="4561" y="0"/>
                  </a:cubicBezTo>
                  <a:close/>
                </a:path>
              </a:pathLst>
            </a:custGeom>
            <a:solidFill>
              <a:srgbClr val="FFDD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31"/>
            <p:cNvSpPr/>
            <p:nvPr/>
          </p:nvSpPr>
          <p:spPr>
            <a:xfrm>
              <a:off x="2052016" y="3785676"/>
              <a:ext cx="334729" cy="394843"/>
            </a:xfrm>
            <a:custGeom>
              <a:rect b="b" l="l" r="r" t="t"/>
              <a:pathLst>
                <a:path extrusionOk="0" h="22148" w="18776">
                  <a:moveTo>
                    <a:pt x="10828" y="0"/>
                  </a:moveTo>
                  <a:cubicBezTo>
                    <a:pt x="10086" y="0"/>
                    <a:pt x="9308" y="73"/>
                    <a:pt x="8498" y="191"/>
                  </a:cubicBezTo>
                  <a:cubicBezTo>
                    <a:pt x="6967" y="441"/>
                    <a:pt x="4249" y="2627"/>
                    <a:pt x="3187" y="5126"/>
                  </a:cubicBezTo>
                  <a:cubicBezTo>
                    <a:pt x="2094" y="7594"/>
                    <a:pt x="844" y="11874"/>
                    <a:pt x="407" y="12999"/>
                  </a:cubicBezTo>
                  <a:cubicBezTo>
                    <a:pt x="1" y="14123"/>
                    <a:pt x="563" y="16279"/>
                    <a:pt x="1969" y="17716"/>
                  </a:cubicBezTo>
                  <a:cubicBezTo>
                    <a:pt x="3406" y="19184"/>
                    <a:pt x="4187" y="20371"/>
                    <a:pt x="5093" y="21152"/>
                  </a:cubicBezTo>
                  <a:cubicBezTo>
                    <a:pt x="5767" y="21714"/>
                    <a:pt x="6377" y="22147"/>
                    <a:pt x="7296" y="22147"/>
                  </a:cubicBezTo>
                  <a:cubicBezTo>
                    <a:pt x="7653" y="22147"/>
                    <a:pt x="8057" y="22082"/>
                    <a:pt x="8529" y="21933"/>
                  </a:cubicBezTo>
                  <a:cubicBezTo>
                    <a:pt x="10216" y="21402"/>
                    <a:pt x="12278" y="21121"/>
                    <a:pt x="13496" y="20590"/>
                  </a:cubicBezTo>
                  <a:cubicBezTo>
                    <a:pt x="14683" y="20090"/>
                    <a:pt x="15964" y="19434"/>
                    <a:pt x="16182" y="18247"/>
                  </a:cubicBezTo>
                  <a:cubicBezTo>
                    <a:pt x="16432" y="17091"/>
                    <a:pt x="16464" y="15060"/>
                    <a:pt x="16838" y="14342"/>
                  </a:cubicBezTo>
                  <a:cubicBezTo>
                    <a:pt x="17213" y="13655"/>
                    <a:pt x="18775" y="12593"/>
                    <a:pt x="18775" y="10843"/>
                  </a:cubicBezTo>
                  <a:cubicBezTo>
                    <a:pt x="18775" y="9094"/>
                    <a:pt x="18369" y="5314"/>
                    <a:pt x="16401" y="2627"/>
                  </a:cubicBezTo>
                  <a:cubicBezTo>
                    <a:pt x="14928" y="640"/>
                    <a:pt x="13036" y="0"/>
                    <a:pt x="10828" y="0"/>
                  </a:cubicBezTo>
                  <a:close/>
                </a:path>
              </a:pathLst>
            </a:custGeom>
            <a:solidFill>
              <a:srgbClr val="917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31"/>
            <p:cNvSpPr/>
            <p:nvPr/>
          </p:nvSpPr>
          <p:spPr>
            <a:xfrm>
              <a:off x="2121204" y="3813576"/>
              <a:ext cx="265541" cy="354767"/>
            </a:xfrm>
            <a:custGeom>
              <a:rect b="b" l="l" r="r" t="t"/>
              <a:pathLst>
                <a:path extrusionOk="0" h="19900" w="14895">
                  <a:moveTo>
                    <a:pt x="11520" y="0"/>
                  </a:moveTo>
                  <a:cubicBezTo>
                    <a:pt x="11458" y="844"/>
                    <a:pt x="11895" y="2718"/>
                    <a:pt x="12052" y="3218"/>
                  </a:cubicBezTo>
                  <a:cubicBezTo>
                    <a:pt x="12239" y="3874"/>
                    <a:pt x="12395" y="4780"/>
                    <a:pt x="11677" y="4780"/>
                  </a:cubicBezTo>
                  <a:cubicBezTo>
                    <a:pt x="10927" y="4780"/>
                    <a:pt x="9521" y="5998"/>
                    <a:pt x="9521" y="5998"/>
                  </a:cubicBezTo>
                  <a:lnTo>
                    <a:pt x="4492" y="7248"/>
                  </a:lnTo>
                  <a:cubicBezTo>
                    <a:pt x="3457" y="6528"/>
                    <a:pt x="2609" y="6371"/>
                    <a:pt x="2064" y="6371"/>
                  </a:cubicBezTo>
                  <a:cubicBezTo>
                    <a:pt x="1639" y="6371"/>
                    <a:pt x="1399" y="6467"/>
                    <a:pt x="1399" y="6467"/>
                  </a:cubicBezTo>
                  <a:cubicBezTo>
                    <a:pt x="2024" y="6498"/>
                    <a:pt x="3336" y="7185"/>
                    <a:pt x="3555" y="8091"/>
                  </a:cubicBezTo>
                  <a:cubicBezTo>
                    <a:pt x="3805" y="8997"/>
                    <a:pt x="3617" y="10528"/>
                    <a:pt x="3461" y="11402"/>
                  </a:cubicBezTo>
                  <a:cubicBezTo>
                    <a:pt x="3405" y="11714"/>
                    <a:pt x="3163" y="11836"/>
                    <a:pt x="2851" y="11836"/>
                  </a:cubicBezTo>
                  <a:cubicBezTo>
                    <a:pt x="2289" y="11836"/>
                    <a:pt x="1502" y="11441"/>
                    <a:pt x="1180" y="11059"/>
                  </a:cubicBezTo>
                  <a:cubicBezTo>
                    <a:pt x="649" y="10497"/>
                    <a:pt x="1337" y="10621"/>
                    <a:pt x="1462" y="10372"/>
                  </a:cubicBezTo>
                  <a:cubicBezTo>
                    <a:pt x="1618" y="10122"/>
                    <a:pt x="1024" y="9653"/>
                    <a:pt x="524" y="9653"/>
                  </a:cubicBezTo>
                  <a:cubicBezTo>
                    <a:pt x="519" y="9653"/>
                    <a:pt x="514" y="9653"/>
                    <a:pt x="509" y="9653"/>
                  </a:cubicBezTo>
                  <a:cubicBezTo>
                    <a:pt x="0" y="9653"/>
                    <a:pt x="351" y="11224"/>
                    <a:pt x="1774" y="12152"/>
                  </a:cubicBezTo>
                  <a:cubicBezTo>
                    <a:pt x="3211" y="13089"/>
                    <a:pt x="5741" y="13527"/>
                    <a:pt x="7053" y="13527"/>
                  </a:cubicBezTo>
                  <a:cubicBezTo>
                    <a:pt x="7991" y="13527"/>
                    <a:pt x="9406" y="13208"/>
                    <a:pt x="10343" y="13208"/>
                  </a:cubicBezTo>
                  <a:cubicBezTo>
                    <a:pt x="10718" y="13208"/>
                    <a:pt x="11016" y="13259"/>
                    <a:pt x="11177" y="13402"/>
                  </a:cubicBezTo>
                  <a:cubicBezTo>
                    <a:pt x="11739" y="13902"/>
                    <a:pt x="10084" y="15713"/>
                    <a:pt x="8896" y="16088"/>
                  </a:cubicBezTo>
                  <a:cubicBezTo>
                    <a:pt x="8577" y="16189"/>
                    <a:pt x="8204" y="16225"/>
                    <a:pt x="7817" y="16225"/>
                  </a:cubicBezTo>
                  <a:cubicBezTo>
                    <a:pt x="6926" y="16225"/>
                    <a:pt x="5955" y="16038"/>
                    <a:pt x="5362" y="16038"/>
                  </a:cubicBezTo>
                  <a:cubicBezTo>
                    <a:pt x="5257" y="16038"/>
                    <a:pt x="5164" y="16043"/>
                    <a:pt x="5085" y="16057"/>
                  </a:cubicBezTo>
                  <a:cubicBezTo>
                    <a:pt x="4367" y="16182"/>
                    <a:pt x="3211" y="18993"/>
                    <a:pt x="3398" y="19587"/>
                  </a:cubicBezTo>
                  <a:cubicBezTo>
                    <a:pt x="3477" y="19823"/>
                    <a:pt x="3957" y="19899"/>
                    <a:pt x="4592" y="19899"/>
                  </a:cubicBezTo>
                  <a:cubicBezTo>
                    <a:pt x="5470" y="19899"/>
                    <a:pt x="6644" y="19753"/>
                    <a:pt x="7459" y="19681"/>
                  </a:cubicBezTo>
                  <a:cubicBezTo>
                    <a:pt x="8209" y="19525"/>
                    <a:pt x="8928" y="19306"/>
                    <a:pt x="9646" y="19025"/>
                  </a:cubicBezTo>
                  <a:cubicBezTo>
                    <a:pt x="10833" y="18525"/>
                    <a:pt x="12114" y="17869"/>
                    <a:pt x="12333" y="16682"/>
                  </a:cubicBezTo>
                  <a:cubicBezTo>
                    <a:pt x="12583" y="15526"/>
                    <a:pt x="12583" y="13527"/>
                    <a:pt x="12957" y="12839"/>
                  </a:cubicBezTo>
                  <a:cubicBezTo>
                    <a:pt x="13332" y="12121"/>
                    <a:pt x="14894" y="11059"/>
                    <a:pt x="14894" y="9309"/>
                  </a:cubicBezTo>
                  <a:cubicBezTo>
                    <a:pt x="14894" y="7591"/>
                    <a:pt x="14488" y="3780"/>
                    <a:pt x="12520" y="1125"/>
                  </a:cubicBezTo>
                  <a:cubicBezTo>
                    <a:pt x="12208" y="719"/>
                    <a:pt x="11895" y="344"/>
                    <a:pt x="11520" y="0"/>
                  </a:cubicBezTo>
                  <a:close/>
                </a:path>
              </a:pathLst>
            </a:custGeom>
            <a:solidFill>
              <a:srgbClr val="7860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31"/>
            <p:cNvSpPr/>
            <p:nvPr/>
          </p:nvSpPr>
          <p:spPr>
            <a:xfrm>
              <a:off x="2303187" y="3688266"/>
              <a:ext cx="467259" cy="560265"/>
            </a:xfrm>
            <a:custGeom>
              <a:rect b="b" l="l" r="r" t="t"/>
              <a:pathLst>
                <a:path extrusionOk="0" h="31427" w="26210">
                  <a:moveTo>
                    <a:pt x="18431" y="1"/>
                  </a:moveTo>
                  <a:lnTo>
                    <a:pt x="0" y="25866"/>
                  </a:lnTo>
                  <a:lnTo>
                    <a:pt x="7779" y="31427"/>
                  </a:lnTo>
                  <a:lnTo>
                    <a:pt x="26210" y="5530"/>
                  </a:lnTo>
                  <a:lnTo>
                    <a:pt x="18431" y="1"/>
                  </a:lnTo>
                  <a:close/>
                </a:path>
              </a:pathLst>
            </a:custGeom>
            <a:solidFill>
              <a:srgbClr val="8A8A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31"/>
            <p:cNvSpPr/>
            <p:nvPr/>
          </p:nvSpPr>
          <p:spPr>
            <a:xfrm>
              <a:off x="2591672" y="3601660"/>
              <a:ext cx="252847" cy="231740"/>
            </a:xfrm>
            <a:custGeom>
              <a:rect b="b" l="l" r="r" t="t"/>
              <a:pathLst>
                <a:path extrusionOk="0" h="12999" w="14183">
                  <a:moveTo>
                    <a:pt x="4598" y="0"/>
                  </a:moveTo>
                  <a:cubicBezTo>
                    <a:pt x="4359" y="0"/>
                    <a:pt x="4121" y="117"/>
                    <a:pt x="3967" y="329"/>
                  </a:cubicBezTo>
                  <a:lnTo>
                    <a:pt x="219" y="5577"/>
                  </a:lnTo>
                  <a:cubicBezTo>
                    <a:pt x="0" y="5921"/>
                    <a:pt x="63" y="6389"/>
                    <a:pt x="406" y="6608"/>
                  </a:cubicBezTo>
                  <a:lnTo>
                    <a:pt x="9153" y="12856"/>
                  </a:lnTo>
                  <a:cubicBezTo>
                    <a:pt x="9288" y="12954"/>
                    <a:pt x="9441" y="12999"/>
                    <a:pt x="9593" y="12999"/>
                  </a:cubicBezTo>
                  <a:cubicBezTo>
                    <a:pt x="9830" y="12999"/>
                    <a:pt x="10063" y="12890"/>
                    <a:pt x="10215" y="12699"/>
                  </a:cubicBezTo>
                  <a:lnTo>
                    <a:pt x="13964" y="7420"/>
                  </a:lnTo>
                  <a:cubicBezTo>
                    <a:pt x="14183" y="7108"/>
                    <a:pt x="14120" y="6639"/>
                    <a:pt x="13776" y="6389"/>
                  </a:cubicBezTo>
                  <a:lnTo>
                    <a:pt x="5030" y="141"/>
                  </a:lnTo>
                  <a:cubicBezTo>
                    <a:pt x="4898" y="46"/>
                    <a:pt x="4747" y="0"/>
                    <a:pt x="4598" y="0"/>
                  </a:cubicBezTo>
                  <a:close/>
                </a:path>
              </a:pathLst>
            </a:custGeom>
            <a:solidFill>
              <a:srgbClr val="6E6E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31"/>
            <p:cNvSpPr/>
            <p:nvPr/>
          </p:nvSpPr>
          <p:spPr>
            <a:xfrm>
              <a:off x="2788808" y="2706987"/>
              <a:ext cx="614853" cy="805874"/>
            </a:xfrm>
            <a:custGeom>
              <a:rect b="b" l="l" r="r" t="t"/>
              <a:pathLst>
                <a:path extrusionOk="0" h="45204" w="34489">
                  <a:moveTo>
                    <a:pt x="28303" y="1"/>
                  </a:moveTo>
                  <a:cubicBezTo>
                    <a:pt x="27616" y="1"/>
                    <a:pt x="26928" y="126"/>
                    <a:pt x="26272" y="344"/>
                  </a:cubicBezTo>
                  <a:cubicBezTo>
                    <a:pt x="26272" y="344"/>
                    <a:pt x="18588" y="5936"/>
                    <a:pt x="15964" y="10341"/>
                  </a:cubicBezTo>
                  <a:cubicBezTo>
                    <a:pt x="13308" y="14745"/>
                    <a:pt x="9528" y="20431"/>
                    <a:pt x="7904" y="24117"/>
                  </a:cubicBezTo>
                  <a:cubicBezTo>
                    <a:pt x="6280" y="27803"/>
                    <a:pt x="4655" y="34114"/>
                    <a:pt x="3468" y="36738"/>
                  </a:cubicBezTo>
                  <a:cubicBezTo>
                    <a:pt x="2281" y="39362"/>
                    <a:pt x="1625" y="41049"/>
                    <a:pt x="782" y="42454"/>
                  </a:cubicBezTo>
                  <a:cubicBezTo>
                    <a:pt x="251" y="43298"/>
                    <a:pt x="1" y="44235"/>
                    <a:pt x="63" y="45203"/>
                  </a:cubicBezTo>
                  <a:lnTo>
                    <a:pt x="4468" y="44547"/>
                  </a:lnTo>
                  <a:cubicBezTo>
                    <a:pt x="4468" y="44547"/>
                    <a:pt x="12309" y="28116"/>
                    <a:pt x="17276" y="20931"/>
                  </a:cubicBezTo>
                  <a:cubicBezTo>
                    <a:pt x="22243" y="13746"/>
                    <a:pt x="31927" y="3062"/>
                    <a:pt x="31927" y="3062"/>
                  </a:cubicBezTo>
                  <a:lnTo>
                    <a:pt x="34488" y="1032"/>
                  </a:lnTo>
                  <a:lnTo>
                    <a:pt x="34488" y="1032"/>
                  </a:lnTo>
                  <a:cubicBezTo>
                    <a:pt x="34256" y="1039"/>
                    <a:pt x="34025" y="1042"/>
                    <a:pt x="33793" y="1042"/>
                  </a:cubicBezTo>
                  <a:cubicBezTo>
                    <a:pt x="32994" y="1042"/>
                    <a:pt x="32195" y="996"/>
                    <a:pt x="31396" y="875"/>
                  </a:cubicBezTo>
                  <a:cubicBezTo>
                    <a:pt x="30458" y="657"/>
                    <a:pt x="29178" y="63"/>
                    <a:pt x="28303" y="1"/>
                  </a:cubicBezTo>
                  <a:close/>
                </a:path>
              </a:pathLst>
            </a:custGeom>
            <a:solidFill>
              <a:srgbClr val="3D6F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31"/>
            <p:cNvSpPr/>
            <p:nvPr/>
          </p:nvSpPr>
          <p:spPr>
            <a:xfrm>
              <a:off x="2721420" y="2725029"/>
              <a:ext cx="708411" cy="912572"/>
            </a:xfrm>
            <a:custGeom>
              <a:rect b="b" l="l" r="r" t="t"/>
              <a:pathLst>
                <a:path extrusionOk="0" h="51189" w="39737">
                  <a:moveTo>
                    <a:pt x="38035" y="1"/>
                  </a:moveTo>
                  <a:cubicBezTo>
                    <a:pt x="37111" y="1"/>
                    <a:pt x="34790" y="1635"/>
                    <a:pt x="33114" y="3425"/>
                  </a:cubicBezTo>
                  <a:cubicBezTo>
                    <a:pt x="31239" y="5361"/>
                    <a:pt x="26429" y="10984"/>
                    <a:pt x="23555" y="15514"/>
                  </a:cubicBezTo>
                  <a:cubicBezTo>
                    <a:pt x="20712" y="20075"/>
                    <a:pt x="13746" y="30696"/>
                    <a:pt x="12184" y="33508"/>
                  </a:cubicBezTo>
                  <a:cubicBezTo>
                    <a:pt x="10653" y="36319"/>
                    <a:pt x="8997" y="39974"/>
                    <a:pt x="8435" y="40099"/>
                  </a:cubicBezTo>
                  <a:cubicBezTo>
                    <a:pt x="7873" y="40255"/>
                    <a:pt x="7935" y="41224"/>
                    <a:pt x="7717" y="42161"/>
                  </a:cubicBezTo>
                  <a:cubicBezTo>
                    <a:pt x="7498" y="43129"/>
                    <a:pt x="3843" y="42661"/>
                    <a:pt x="2750" y="43035"/>
                  </a:cubicBezTo>
                  <a:cubicBezTo>
                    <a:pt x="1688" y="43379"/>
                    <a:pt x="1" y="45285"/>
                    <a:pt x="1" y="45285"/>
                  </a:cubicBezTo>
                  <a:lnTo>
                    <a:pt x="8435" y="51189"/>
                  </a:lnTo>
                  <a:cubicBezTo>
                    <a:pt x="8904" y="50470"/>
                    <a:pt x="9279" y="49689"/>
                    <a:pt x="9622" y="48908"/>
                  </a:cubicBezTo>
                  <a:cubicBezTo>
                    <a:pt x="10060" y="47690"/>
                    <a:pt x="9685" y="46440"/>
                    <a:pt x="9685" y="45503"/>
                  </a:cubicBezTo>
                  <a:cubicBezTo>
                    <a:pt x="9685" y="44535"/>
                    <a:pt x="10310" y="44004"/>
                    <a:pt x="10591" y="43473"/>
                  </a:cubicBezTo>
                  <a:cubicBezTo>
                    <a:pt x="10903" y="42817"/>
                    <a:pt x="11059" y="42098"/>
                    <a:pt x="11122" y="41380"/>
                  </a:cubicBezTo>
                  <a:cubicBezTo>
                    <a:pt x="11153" y="40661"/>
                    <a:pt x="12746" y="37881"/>
                    <a:pt x="13652" y="36132"/>
                  </a:cubicBezTo>
                  <a:cubicBezTo>
                    <a:pt x="14527" y="34414"/>
                    <a:pt x="16838" y="30540"/>
                    <a:pt x="18463" y="27885"/>
                  </a:cubicBezTo>
                  <a:cubicBezTo>
                    <a:pt x="20087" y="25229"/>
                    <a:pt x="23898" y="18357"/>
                    <a:pt x="26179" y="15264"/>
                  </a:cubicBezTo>
                  <a:cubicBezTo>
                    <a:pt x="28490" y="12172"/>
                    <a:pt x="35332" y="3924"/>
                    <a:pt x="36550" y="2831"/>
                  </a:cubicBezTo>
                  <a:cubicBezTo>
                    <a:pt x="37127" y="2298"/>
                    <a:pt x="37872" y="2158"/>
                    <a:pt x="38497" y="2158"/>
                  </a:cubicBezTo>
                  <a:cubicBezTo>
                    <a:pt x="39191" y="2158"/>
                    <a:pt x="39736" y="2331"/>
                    <a:pt x="39736" y="2331"/>
                  </a:cubicBezTo>
                  <a:cubicBezTo>
                    <a:pt x="39736" y="2331"/>
                    <a:pt x="38987" y="426"/>
                    <a:pt x="38268" y="51"/>
                  </a:cubicBezTo>
                  <a:cubicBezTo>
                    <a:pt x="38206" y="17"/>
                    <a:pt x="38128" y="1"/>
                    <a:pt x="38035" y="1"/>
                  </a:cubicBez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31"/>
            <p:cNvSpPr/>
            <p:nvPr/>
          </p:nvSpPr>
          <p:spPr>
            <a:xfrm>
              <a:off x="2633994" y="3514751"/>
              <a:ext cx="281247" cy="251225"/>
            </a:xfrm>
            <a:custGeom>
              <a:rect b="b" l="l" r="r" t="t"/>
              <a:pathLst>
                <a:path extrusionOk="0" h="14092" w="15776">
                  <a:moveTo>
                    <a:pt x="4589" y="0"/>
                  </a:moveTo>
                  <a:cubicBezTo>
                    <a:pt x="4353" y="0"/>
                    <a:pt x="4120" y="109"/>
                    <a:pt x="3968" y="299"/>
                  </a:cubicBezTo>
                  <a:lnTo>
                    <a:pt x="250" y="5548"/>
                  </a:lnTo>
                  <a:cubicBezTo>
                    <a:pt x="0" y="5891"/>
                    <a:pt x="63" y="6360"/>
                    <a:pt x="406" y="6610"/>
                  </a:cubicBezTo>
                  <a:lnTo>
                    <a:pt x="10715" y="13951"/>
                  </a:lnTo>
                  <a:cubicBezTo>
                    <a:pt x="10847" y="14047"/>
                    <a:pt x="10997" y="14092"/>
                    <a:pt x="11146" y="14092"/>
                  </a:cubicBezTo>
                  <a:cubicBezTo>
                    <a:pt x="11386" y="14092"/>
                    <a:pt x="11623" y="13975"/>
                    <a:pt x="11777" y="13763"/>
                  </a:cubicBezTo>
                  <a:lnTo>
                    <a:pt x="15526" y="8546"/>
                  </a:lnTo>
                  <a:cubicBezTo>
                    <a:pt x="15776" y="8203"/>
                    <a:pt x="15682" y="7734"/>
                    <a:pt x="15338" y="7484"/>
                  </a:cubicBezTo>
                  <a:lnTo>
                    <a:pt x="5030" y="143"/>
                  </a:lnTo>
                  <a:cubicBezTo>
                    <a:pt x="4895" y="45"/>
                    <a:pt x="4741" y="0"/>
                    <a:pt x="4589" y="0"/>
                  </a:cubicBez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31"/>
            <p:cNvSpPr/>
            <p:nvPr/>
          </p:nvSpPr>
          <p:spPr>
            <a:xfrm>
              <a:off x="2603367" y="3527035"/>
              <a:ext cx="305759" cy="269017"/>
            </a:xfrm>
            <a:custGeom>
              <a:rect b="b" l="l" r="r" t="t"/>
              <a:pathLst>
                <a:path extrusionOk="0" h="15090" w="17151">
                  <a:moveTo>
                    <a:pt x="4600" y="0"/>
                  </a:moveTo>
                  <a:cubicBezTo>
                    <a:pt x="4363" y="0"/>
                    <a:pt x="4133" y="117"/>
                    <a:pt x="3999" y="329"/>
                  </a:cubicBezTo>
                  <a:lnTo>
                    <a:pt x="250" y="5577"/>
                  </a:lnTo>
                  <a:cubicBezTo>
                    <a:pt x="0" y="5921"/>
                    <a:pt x="94" y="6358"/>
                    <a:pt x="437" y="6608"/>
                  </a:cubicBezTo>
                  <a:lnTo>
                    <a:pt x="12121" y="14949"/>
                  </a:lnTo>
                  <a:cubicBezTo>
                    <a:pt x="12253" y="15045"/>
                    <a:pt x="12403" y="15090"/>
                    <a:pt x="12550" y="15090"/>
                  </a:cubicBezTo>
                  <a:cubicBezTo>
                    <a:pt x="12787" y="15090"/>
                    <a:pt x="13017" y="14973"/>
                    <a:pt x="13152" y="14761"/>
                  </a:cubicBezTo>
                  <a:lnTo>
                    <a:pt x="16900" y="9513"/>
                  </a:lnTo>
                  <a:cubicBezTo>
                    <a:pt x="17150" y="9169"/>
                    <a:pt x="17056" y="8701"/>
                    <a:pt x="16713" y="8482"/>
                  </a:cubicBezTo>
                  <a:lnTo>
                    <a:pt x="5030" y="141"/>
                  </a:lnTo>
                  <a:cubicBezTo>
                    <a:pt x="4898" y="46"/>
                    <a:pt x="4747" y="0"/>
                    <a:pt x="4600" y="0"/>
                  </a:cubicBezTo>
                  <a:close/>
                </a:path>
              </a:pathLst>
            </a:custGeom>
            <a:solidFill>
              <a:srgbClr val="8A8A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31"/>
            <p:cNvSpPr/>
            <p:nvPr/>
          </p:nvSpPr>
          <p:spPr>
            <a:xfrm>
              <a:off x="2217419" y="4149393"/>
              <a:ext cx="224448" cy="194926"/>
            </a:xfrm>
            <a:custGeom>
              <a:rect b="b" l="l" r="r" t="t"/>
              <a:pathLst>
                <a:path extrusionOk="0" h="10934" w="12590">
                  <a:moveTo>
                    <a:pt x="4811" y="0"/>
                  </a:moveTo>
                  <a:cubicBezTo>
                    <a:pt x="4811" y="0"/>
                    <a:pt x="2406" y="750"/>
                    <a:pt x="1969" y="1187"/>
                  </a:cubicBezTo>
                  <a:cubicBezTo>
                    <a:pt x="1563" y="1593"/>
                    <a:pt x="1" y="3811"/>
                    <a:pt x="1" y="3811"/>
                  </a:cubicBezTo>
                  <a:lnTo>
                    <a:pt x="10309" y="10934"/>
                  </a:lnTo>
                  <a:cubicBezTo>
                    <a:pt x="10309" y="10934"/>
                    <a:pt x="11653" y="9278"/>
                    <a:pt x="11996" y="8685"/>
                  </a:cubicBezTo>
                  <a:cubicBezTo>
                    <a:pt x="12340" y="8091"/>
                    <a:pt x="12590" y="5561"/>
                    <a:pt x="12590" y="5561"/>
                  </a:cubicBezTo>
                  <a:lnTo>
                    <a:pt x="4811" y="0"/>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31"/>
            <p:cNvSpPr/>
            <p:nvPr/>
          </p:nvSpPr>
          <p:spPr>
            <a:xfrm>
              <a:off x="2164525" y="4226871"/>
              <a:ext cx="224448" cy="191574"/>
            </a:xfrm>
            <a:custGeom>
              <a:rect b="b" l="l" r="r" t="t"/>
              <a:pathLst>
                <a:path extrusionOk="0" h="10746" w="12590">
                  <a:moveTo>
                    <a:pt x="2976" y="1"/>
                  </a:moveTo>
                  <a:cubicBezTo>
                    <a:pt x="2746" y="1"/>
                    <a:pt x="2522" y="106"/>
                    <a:pt x="2374" y="309"/>
                  </a:cubicBezTo>
                  <a:lnTo>
                    <a:pt x="250" y="3308"/>
                  </a:lnTo>
                  <a:cubicBezTo>
                    <a:pt x="0" y="3651"/>
                    <a:pt x="62" y="4120"/>
                    <a:pt x="406" y="4370"/>
                  </a:cubicBezTo>
                  <a:lnTo>
                    <a:pt x="9153" y="10618"/>
                  </a:lnTo>
                  <a:cubicBezTo>
                    <a:pt x="9287" y="10703"/>
                    <a:pt x="9439" y="10745"/>
                    <a:pt x="9590" y="10745"/>
                  </a:cubicBezTo>
                  <a:cubicBezTo>
                    <a:pt x="9828" y="10745"/>
                    <a:pt x="10062" y="10640"/>
                    <a:pt x="10215" y="10430"/>
                  </a:cubicBezTo>
                  <a:lnTo>
                    <a:pt x="12339" y="7431"/>
                  </a:lnTo>
                  <a:cubicBezTo>
                    <a:pt x="12589" y="7088"/>
                    <a:pt x="12496" y="6619"/>
                    <a:pt x="12183" y="6400"/>
                  </a:cubicBezTo>
                  <a:lnTo>
                    <a:pt x="3436" y="153"/>
                  </a:lnTo>
                  <a:cubicBezTo>
                    <a:pt x="3296" y="51"/>
                    <a:pt x="3135" y="1"/>
                    <a:pt x="2976" y="1"/>
                  </a:cubicBezTo>
                  <a:close/>
                </a:path>
              </a:pathLst>
            </a:custGeom>
            <a:solidFill>
              <a:srgbClr val="DC2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31"/>
            <p:cNvSpPr/>
            <p:nvPr/>
          </p:nvSpPr>
          <p:spPr>
            <a:xfrm>
              <a:off x="2170640" y="4202002"/>
              <a:ext cx="243952" cy="205177"/>
            </a:xfrm>
            <a:custGeom>
              <a:rect b="b" l="l" r="r" t="t"/>
              <a:pathLst>
                <a:path extrusionOk="0" h="11509" w="13684">
                  <a:moveTo>
                    <a:pt x="3006" y="1"/>
                  </a:moveTo>
                  <a:cubicBezTo>
                    <a:pt x="2766" y="1"/>
                    <a:pt x="2529" y="118"/>
                    <a:pt x="2375" y="329"/>
                  </a:cubicBezTo>
                  <a:lnTo>
                    <a:pt x="251" y="3328"/>
                  </a:lnTo>
                  <a:cubicBezTo>
                    <a:pt x="1" y="3672"/>
                    <a:pt x="94" y="4140"/>
                    <a:pt x="407" y="4359"/>
                  </a:cubicBezTo>
                  <a:lnTo>
                    <a:pt x="10247" y="11357"/>
                  </a:lnTo>
                  <a:cubicBezTo>
                    <a:pt x="10387" y="11459"/>
                    <a:pt x="10548" y="11509"/>
                    <a:pt x="10707" y="11509"/>
                  </a:cubicBezTo>
                  <a:cubicBezTo>
                    <a:pt x="10937" y="11509"/>
                    <a:pt x="11161" y="11404"/>
                    <a:pt x="11309" y="11200"/>
                  </a:cubicBezTo>
                  <a:lnTo>
                    <a:pt x="13433" y="8202"/>
                  </a:lnTo>
                  <a:cubicBezTo>
                    <a:pt x="13683" y="7858"/>
                    <a:pt x="13589" y="7389"/>
                    <a:pt x="13246" y="7139"/>
                  </a:cubicBezTo>
                  <a:lnTo>
                    <a:pt x="3437" y="142"/>
                  </a:lnTo>
                  <a:cubicBezTo>
                    <a:pt x="3305" y="46"/>
                    <a:pt x="3155" y="1"/>
                    <a:pt x="3006" y="1"/>
                  </a:cubicBezTo>
                  <a:close/>
                </a:path>
              </a:pathLst>
            </a:custGeom>
            <a:solidFill>
              <a:srgbClr val="8A8A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31"/>
            <p:cNvSpPr/>
            <p:nvPr/>
          </p:nvSpPr>
          <p:spPr>
            <a:xfrm>
              <a:off x="2211304" y="3998465"/>
              <a:ext cx="281799" cy="62949"/>
            </a:xfrm>
            <a:custGeom>
              <a:rect b="b" l="l" r="r" t="t"/>
              <a:pathLst>
                <a:path extrusionOk="0" h="3531" w="15807">
                  <a:moveTo>
                    <a:pt x="1749" y="1"/>
                  </a:moveTo>
                  <a:cubicBezTo>
                    <a:pt x="781" y="1"/>
                    <a:pt x="0" y="782"/>
                    <a:pt x="0" y="1781"/>
                  </a:cubicBezTo>
                  <a:cubicBezTo>
                    <a:pt x="0" y="2750"/>
                    <a:pt x="781" y="3531"/>
                    <a:pt x="1749" y="3531"/>
                  </a:cubicBezTo>
                  <a:lnTo>
                    <a:pt x="14057" y="3531"/>
                  </a:lnTo>
                  <a:cubicBezTo>
                    <a:pt x="15026" y="3531"/>
                    <a:pt x="15807" y="2750"/>
                    <a:pt x="15807" y="1781"/>
                  </a:cubicBezTo>
                  <a:cubicBezTo>
                    <a:pt x="15807" y="813"/>
                    <a:pt x="15026" y="1"/>
                    <a:pt x="14057" y="1"/>
                  </a:cubicBezTo>
                  <a:close/>
                </a:path>
              </a:pathLst>
            </a:custGeom>
            <a:solidFill>
              <a:srgbClr val="5C5C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31"/>
            <p:cNvSpPr/>
            <p:nvPr/>
          </p:nvSpPr>
          <p:spPr>
            <a:xfrm>
              <a:off x="2475829" y="3971171"/>
              <a:ext cx="418251" cy="382863"/>
            </a:xfrm>
            <a:custGeom>
              <a:rect b="b" l="l" r="r" t="t"/>
              <a:pathLst>
                <a:path extrusionOk="0" h="21476" w="23461">
                  <a:moveTo>
                    <a:pt x="15339" y="1"/>
                  </a:moveTo>
                  <a:cubicBezTo>
                    <a:pt x="15339" y="1"/>
                    <a:pt x="8904" y="438"/>
                    <a:pt x="8247" y="907"/>
                  </a:cubicBezTo>
                  <a:cubicBezTo>
                    <a:pt x="7591" y="1375"/>
                    <a:pt x="6373" y="2156"/>
                    <a:pt x="6186" y="2625"/>
                  </a:cubicBezTo>
                  <a:cubicBezTo>
                    <a:pt x="5717" y="3874"/>
                    <a:pt x="5061" y="5062"/>
                    <a:pt x="4280" y="6155"/>
                  </a:cubicBezTo>
                  <a:cubicBezTo>
                    <a:pt x="3187" y="7498"/>
                    <a:pt x="188" y="10622"/>
                    <a:pt x="94" y="11497"/>
                  </a:cubicBezTo>
                  <a:cubicBezTo>
                    <a:pt x="0" y="12371"/>
                    <a:pt x="1437" y="15589"/>
                    <a:pt x="2375" y="15870"/>
                  </a:cubicBezTo>
                  <a:cubicBezTo>
                    <a:pt x="3343" y="16183"/>
                    <a:pt x="3843" y="15995"/>
                    <a:pt x="4280" y="16776"/>
                  </a:cubicBezTo>
                  <a:cubicBezTo>
                    <a:pt x="4686" y="17588"/>
                    <a:pt x="4842" y="18057"/>
                    <a:pt x="5686" y="18525"/>
                  </a:cubicBezTo>
                  <a:cubicBezTo>
                    <a:pt x="6529" y="18994"/>
                    <a:pt x="7591" y="18713"/>
                    <a:pt x="8154" y="19025"/>
                  </a:cubicBezTo>
                  <a:cubicBezTo>
                    <a:pt x="8716" y="19369"/>
                    <a:pt x="8747" y="20681"/>
                    <a:pt x="9403" y="20993"/>
                  </a:cubicBezTo>
                  <a:cubicBezTo>
                    <a:pt x="10260" y="21315"/>
                    <a:pt x="11186" y="21475"/>
                    <a:pt x="12102" y="21475"/>
                  </a:cubicBezTo>
                  <a:cubicBezTo>
                    <a:pt x="12254" y="21475"/>
                    <a:pt x="12407" y="21471"/>
                    <a:pt x="12558" y="21462"/>
                  </a:cubicBezTo>
                  <a:cubicBezTo>
                    <a:pt x="13464" y="21306"/>
                    <a:pt x="16588" y="21274"/>
                    <a:pt x="16869" y="20743"/>
                  </a:cubicBezTo>
                  <a:cubicBezTo>
                    <a:pt x="17119" y="20244"/>
                    <a:pt x="17432" y="19150"/>
                    <a:pt x="17900" y="18713"/>
                  </a:cubicBezTo>
                  <a:cubicBezTo>
                    <a:pt x="18369" y="18307"/>
                    <a:pt x="22430" y="15620"/>
                    <a:pt x="22773" y="15058"/>
                  </a:cubicBezTo>
                  <a:cubicBezTo>
                    <a:pt x="23117" y="14527"/>
                    <a:pt x="23461" y="13777"/>
                    <a:pt x="23461" y="13777"/>
                  </a:cubicBezTo>
                  <a:lnTo>
                    <a:pt x="15339" y="1"/>
                  </a:lnTo>
                  <a:close/>
                </a:path>
              </a:pathLst>
            </a:custGeom>
            <a:solidFill>
              <a:srgbClr val="917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31"/>
            <p:cNvSpPr/>
            <p:nvPr/>
          </p:nvSpPr>
          <p:spPr>
            <a:xfrm>
              <a:off x="2733668" y="3848750"/>
              <a:ext cx="338633" cy="386839"/>
            </a:xfrm>
            <a:custGeom>
              <a:rect b="b" l="l" r="r" t="t"/>
              <a:pathLst>
                <a:path extrusionOk="0" h="21699" w="18995">
                  <a:moveTo>
                    <a:pt x="8416" y="1"/>
                  </a:moveTo>
                  <a:cubicBezTo>
                    <a:pt x="8222" y="1"/>
                    <a:pt x="8019" y="27"/>
                    <a:pt x="7811" y="89"/>
                  </a:cubicBezTo>
                  <a:cubicBezTo>
                    <a:pt x="6561" y="464"/>
                    <a:pt x="563" y="5025"/>
                    <a:pt x="376" y="5837"/>
                  </a:cubicBezTo>
                  <a:cubicBezTo>
                    <a:pt x="220" y="6649"/>
                    <a:pt x="1" y="7805"/>
                    <a:pt x="1094" y="9960"/>
                  </a:cubicBezTo>
                  <a:cubicBezTo>
                    <a:pt x="2188" y="12147"/>
                    <a:pt x="6186" y="19395"/>
                    <a:pt x="7592" y="20613"/>
                  </a:cubicBezTo>
                  <a:cubicBezTo>
                    <a:pt x="8511" y="21409"/>
                    <a:pt x="9056" y="21699"/>
                    <a:pt x="9646" y="21699"/>
                  </a:cubicBezTo>
                  <a:cubicBezTo>
                    <a:pt x="9959" y="21699"/>
                    <a:pt x="10284" y="21617"/>
                    <a:pt x="10685" y="21488"/>
                  </a:cubicBezTo>
                  <a:cubicBezTo>
                    <a:pt x="11809" y="21113"/>
                    <a:pt x="17401" y="19676"/>
                    <a:pt x="17932" y="19426"/>
                  </a:cubicBezTo>
                  <a:cubicBezTo>
                    <a:pt x="18651" y="19051"/>
                    <a:pt x="18994" y="18176"/>
                    <a:pt x="18713" y="17427"/>
                  </a:cubicBezTo>
                  <a:cubicBezTo>
                    <a:pt x="18401" y="16396"/>
                    <a:pt x="10122" y="651"/>
                    <a:pt x="10122" y="651"/>
                  </a:cubicBezTo>
                  <a:cubicBezTo>
                    <a:pt x="10122" y="651"/>
                    <a:pt x="9385" y="1"/>
                    <a:pt x="8416" y="1"/>
                  </a:cubicBezTo>
                  <a:close/>
                </a:path>
              </a:pathLst>
            </a:custGeom>
            <a:solidFill>
              <a:srgbClr val="7860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31"/>
            <p:cNvSpPr/>
            <p:nvPr/>
          </p:nvSpPr>
          <p:spPr>
            <a:xfrm>
              <a:off x="2894615" y="3746652"/>
              <a:ext cx="379280" cy="448754"/>
            </a:xfrm>
            <a:custGeom>
              <a:rect b="b" l="l" r="r" t="t"/>
              <a:pathLst>
                <a:path extrusionOk="0" h="25172" w="21275">
                  <a:moveTo>
                    <a:pt x="10938" y="0"/>
                  </a:moveTo>
                  <a:cubicBezTo>
                    <a:pt x="10739" y="0"/>
                    <a:pt x="10511" y="30"/>
                    <a:pt x="10247" y="99"/>
                  </a:cubicBezTo>
                  <a:cubicBezTo>
                    <a:pt x="8623" y="505"/>
                    <a:pt x="1313" y="3567"/>
                    <a:pt x="688" y="4504"/>
                  </a:cubicBezTo>
                  <a:cubicBezTo>
                    <a:pt x="63" y="5441"/>
                    <a:pt x="1" y="6222"/>
                    <a:pt x="688" y="7784"/>
                  </a:cubicBezTo>
                  <a:cubicBezTo>
                    <a:pt x="1375" y="9315"/>
                    <a:pt x="8935" y="23403"/>
                    <a:pt x="9560" y="24309"/>
                  </a:cubicBezTo>
                  <a:cubicBezTo>
                    <a:pt x="9919" y="24868"/>
                    <a:pt x="10533" y="25172"/>
                    <a:pt x="11158" y="25172"/>
                  </a:cubicBezTo>
                  <a:cubicBezTo>
                    <a:pt x="11511" y="25172"/>
                    <a:pt x="11868" y="25075"/>
                    <a:pt x="12184" y="24872"/>
                  </a:cubicBezTo>
                  <a:cubicBezTo>
                    <a:pt x="13059" y="24372"/>
                    <a:pt x="18307" y="22560"/>
                    <a:pt x="19244" y="22248"/>
                  </a:cubicBezTo>
                  <a:cubicBezTo>
                    <a:pt x="20181" y="21935"/>
                    <a:pt x="21275" y="21467"/>
                    <a:pt x="21243" y="20436"/>
                  </a:cubicBezTo>
                  <a:cubicBezTo>
                    <a:pt x="21243" y="19374"/>
                    <a:pt x="13746" y="2692"/>
                    <a:pt x="12184" y="818"/>
                  </a:cubicBezTo>
                  <a:cubicBezTo>
                    <a:pt x="12184" y="818"/>
                    <a:pt x="11985" y="0"/>
                    <a:pt x="10938" y="0"/>
                  </a:cubicBezTo>
                  <a:close/>
                </a:path>
              </a:pathLst>
            </a:custGeom>
            <a:solidFill>
              <a:srgbClr val="B70C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31"/>
            <p:cNvSpPr/>
            <p:nvPr/>
          </p:nvSpPr>
          <p:spPr>
            <a:xfrm>
              <a:off x="2577178" y="4046350"/>
              <a:ext cx="245057" cy="253988"/>
            </a:xfrm>
            <a:custGeom>
              <a:rect b="b" l="l" r="r" t="t"/>
              <a:pathLst>
                <a:path extrusionOk="0" h="14247" w="13746">
                  <a:moveTo>
                    <a:pt x="5288" y="1"/>
                  </a:moveTo>
                  <a:cubicBezTo>
                    <a:pt x="4534" y="1"/>
                    <a:pt x="1768" y="1453"/>
                    <a:pt x="469" y="2875"/>
                  </a:cubicBezTo>
                  <a:cubicBezTo>
                    <a:pt x="1" y="3375"/>
                    <a:pt x="188" y="4468"/>
                    <a:pt x="626" y="5374"/>
                  </a:cubicBezTo>
                  <a:cubicBezTo>
                    <a:pt x="1063" y="6280"/>
                    <a:pt x="3312" y="9904"/>
                    <a:pt x="4968" y="11653"/>
                  </a:cubicBezTo>
                  <a:cubicBezTo>
                    <a:pt x="6596" y="13343"/>
                    <a:pt x="7831" y="14247"/>
                    <a:pt x="8615" y="14247"/>
                  </a:cubicBezTo>
                  <a:cubicBezTo>
                    <a:pt x="8628" y="14247"/>
                    <a:pt x="8641" y="14247"/>
                    <a:pt x="8654" y="14246"/>
                  </a:cubicBezTo>
                  <a:cubicBezTo>
                    <a:pt x="9435" y="14184"/>
                    <a:pt x="10841" y="13371"/>
                    <a:pt x="11715" y="12590"/>
                  </a:cubicBezTo>
                  <a:cubicBezTo>
                    <a:pt x="12590" y="11841"/>
                    <a:pt x="13746" y="11185"/>
                    <a:pt x="13152" y="10060"/>
                  </a:cubicBezTo>
                  <a:cubicBezTo>
                    <a:pt x="12559" y="8935"/>
                    <a:pt x="10341" y="6499"/>
                    <a:pt x="8498" y="4062"/>
                  </a:cubicBezTo>
                  <a:cubicBezTo>
                    <a:pt x="7404" y="2594"/>
                    <a:pt x="6030" y="32"/>
                    <a:pt x="5311" y="1"/>
                  </a:cubicBezTo>
                  <a:cubicBezTo>
                    <a:pt x="5304" y="1"/>
                    <a:pt x="5296" y="1"/>
                    <a:pt x="5288" y="1"/>
                  </a:cubicBezTo>
                  <a:close/>
                </a:path>
              </a:pathLst>
            </a:custGeom>
            <a:solidFill>
              <a:srgbClr val="FFDD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31"/>
            <p:cNvSpPr/>
            <p:nvPr/>
          </p:nvSpPr>
          <p:spPr>
            <a:xfrm>
              <a:off x="2489752" y="4151550"/>
              <a:ext cx="227800" cy="202164"/>
            </a:xfrm>
            <a:custGeom>
              <a:rect b="b" l="l" r="r" t="t"/>
              <a:pathLst>
                <a:path extrusionOk="0" h="11340" w="12778">
                  <a:moveTo>
                    <a:pt x="1845" y="0"/>
                  </a:moveTo>
                  <a:cubicBezTo>
                    <a:pt x="1457" y="0"/>
                    <a:pt x="122" y="1652"/>
                    <a:pt x="0" y="3659"/>
                  </a:cubicBezTo>
                  <a:cubicBezTo>
                    <a:pt x="469" y="4659"/>
                    <a:pt x="1094" y="5596"/>
                    <a:pt x="1594" y="5752"/>
                  </a:cubicBezTo>
                  <a:cubicBezTo>
                    <a:pt x="2562" y="6033"/>
                    <a:pt x="3062" y="5846"/>
                    <a:pt x="3499" y="6658"/>
                  </a:cubicBezTo>
                  <a:cubicBezTo>
                    <a:pt x="3905" y="7470"/>
                    <a:pt x="4061" y="7908"/>
                    <a:pt x="4905" y="8376"/>
                  </a:cubicBezTo>
                  <a:cubicBezTo>
                    <a:pt x="5748" y="8845"/>
                    <a:pt x="6810" y="8595"/>
                    <a:pt x="7373" y="8907"/>
                  </a:cubicBezTo>
                  <a:cubicBezTo>
                    <a:pt x="7935" y="9220"/>
                    <a:pt x="7966" y="10563"/>
                    <a:pt x="8622" y="10844"/>
                  </a:cubicBezTo>
                  <a:cubicBezTo>
                    <a:pt x="9435" y="11174"/>
                    <a:pt x="10309" y="11339"/>
                    <a:pt x="11178" y="11339"/>
                  </a:cubicBezTo>
                  <a:cubicBezTo>
                    <a:pt x="11378" y="11339"/>
                    <a:pt x="11578" y="11330"/>
                    <a:pt x="11777" y="11313"/>
                  </a:cubicBezTo>
                  <a:cubicBezTo>
                    <a:pt x="11996" y="11281"/>
                    <a:pt x="12371" y="11250"/>
                    <a:pt x="12777" y="11219"/>
                  </a:cubicBezTo>
                  <a:cubicBezTo>
                    <a:pt x="11809" y="10813"/>
                    <a:pt x="10434" y="10219"/>
                    <a:pt x="9622" y="9782"/>
                  </a:cubicBezTo>
                  <a:cubicBezTo>
                    <a:pt x="8247" y="9032"/>
                    <a:pt x="6967" y="8189"/>
                    <a:pt x="5748" y="7220"/>
                  </a:cubicBezTo>
                  <a:cubicBezTo>
                    <a:pt x="4780" y="6377"/>
                    <a:pt x="4030" y="5315"/>
                    <a:pt x="3562" y="4128"/>
                  </a:cubicBezTo>
                  <a:cubicBezTo>
                    <a:pt x="3156" y="3159"/>
                    <a:pt x="2312" y="129"/>
                    <a:pt x="1875" y="4"/>
                  </a:cubicBezTo>
                  <a:cubicBezTo>
                    <a:pt x="1866" y="2"/>
                    <a:pt x="1856" y="0"/>
                    <a:pt x="1845" y="0"/>
                  </a:cubicBezTo>
                  <a:close/>
                </a:path>
              </a:pathLst>
            </a:custGeom>
            <a:solidFill>
              <a:srgbClr val="8268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31"/>
            <p:cNvSpPr/>
            <p:nvPr/>
          </p:nvSpPr>
          <p:spPr>
            <a:xfrm>
              <a:off x="2173421" y="3882978"/>
              <a:ext cx="147612" cy="128322"/>
            </a:xfrm>
            <a:custGeom>
              <a:rect b="b" l="l" r="r" t="t"/>
              <a:pathLst>
                <a:path extrusionOk="0" h="7198" w="8280">
                  <a:moveTo>
                    <a:pt x="4474" y="0"/>
                  </a:moveTo>
                  <a:cubicBezTo>
                    <a:pt x="2936" y="0"/>
                    <a:pt x="1170" y="370"/>
                    <a:pt x="1" y="1262"/>
                  </a:cubicBezTo>
                  <a:cubicBezTo>
                    <a:pt x="438" y="1980"/>
                    <a:pt x="782" y="2792"/>
                    <a:pt x="1063" y="3605"/>
                  </a:cubicBezTo>
                  <a:cubicBezTo>
                    <a:pt x="1282" y="4479"/>
                    <a:pt x="1063" y="5635"/>
                    <a:pt x="1844" y="6322"/>
                  </a:cubicBezTo>
                  <a:cubicBezTo>
                    <a:pt x="2447" y="6853"/>
                    <a:pt x="3460" y="7197"/>
                    <a:pt x="4566" y="7197"/>
                  </a:cubicBezTo>
                  <a:cubicBezTo>
                    <a:pt x="4892" y="7197"/>
                    <a:pt x="5227" y="7167"/>
                    <a:pt x="5561" y="7103"/>
                  </a:cubicBezTo>
                  <a:cubicBezTo>
                    <a:pt x="7061" y="6853"/>
                    <a:pt x="7748" y="6978"/>
                    <a:pt x="7998" y="5635"/>
                  </a:cubicBezTo>
                  <a:cubicBezTo>
                    <a:pt x="8279" y="4292"/>
                    <a:pt x="7967" y="2230"/>
                    <a:pt x="7592" y="1012"/>
                  </a:cubicBezTo>
                  <a:cubicBezTo>
                    <a:pt x="7402" y="393"/>
                    <a:pt x="6060" y="0"/>
                    <a:pt x="4474" y="0"/>
                  </a:cubicBezTo>
                  <a:close/>
                </a:path>
              </a:pathLst>
            </a:custGeom>
            <a:solidFill>
              <a:srgbClr val="917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31"/>
            <p:cNvSpPr/>
            <p:nvPr/>
          </p:nvSpPr>
          <p:spPr>
            <a:xfrm>
              <a:off x="844096" y="4028560"/>
              <a:ext cx="169308" cy="234485"/>
            </a:xfrm>
            <a:custGeom>
              <a:rect b="b" l="l" r="r" t="t"/>
              <a:pathLst>
                <a:path extrusionOk="0" h="13153" w="9497">
                  <a:moveTo>
                    <a:pt x="0" y="1"/>
                  </a:moveTo>
                  <a:lnTo>
                    <a:pt x="0" y="13152"/>
                  </a:lnTo>
                  <a:lnTo>
                    <a:pt x="9497" y="13152"/>
                  </a:lnTo>
                  <a:lnTo>
                    <a:pt x="9497" y="1"/>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31"/>
            <p:cNvSpPr/>
            <p:nvPr/>
          </p:nvSpPr>
          <p:spPr>
            <a:xfrm>
              <a:off x="890304" y="3943915"/>
              <a:ext cx="314673" cy="403775"/>
            </a:xfrm>
            <a:custGeom>
              <a:rect b="b" l="l" r="r" t="t"/>
              <a:pathLst>
                <a:path extrusionOk="0" h="22649" w="17651">
                  <a:moveTo>
                    <a:pt x="17651" y="1"/>
                  </a:moveTo>
                  <a:lnTo>
                    <a:pt x="1" y="3249"/>
                  </a:lnTo>
                  <a:lnTo>
                    <a:pt x="1" y="19400"/>
                  </a:lnTo>
                  <a:lnTo>
                    <a:pt x="17651" y="22649"/>
                  </a:lnTo>
                  <a:lnTo>
                    <a:pt x="17651" y="1"/>
                  </a:lnTo>
                  <a:close/>
                </a:path>
              </a:pathLst>
            </a:custGeom>
            <a:solidFill>
              <a:srgbClr val="BF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31"/>
            <p:cNvSpPr/>
            <p:nvPr/>
          </p:nvSpPr>
          <p:spPr>
            <a:xfrm>
              <a:off x="1587556" y="4028560"/>
              <a:ext cx="169326" cy="234485"/>
            </a:xfrm>
            <a:custGeom>
              <a:rect b="b" l="l" r="r" t="t"/>
              <a:pathLst>
                <a:path extrusionOk="0" h="13153" w="9498">
                  <a:moveTo>
                    <a:pt x="1" y="1"/>
                  </a:moveTo>
                  <a:lnTo>
                    <a:pt x="1" y="13152"/>
                  </a:lnTo>
                  <a:lnTo>
                    <a:pt x="9497" y="13152"/>
                  </a:lnTo>
                  <a:lnTo>
                    <a:pt x="9497" y="1"/>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31"/>
            <p:cNvSpPr/>
            <p:nvPr/>
          </p:nvSpPr>
          <p:spPr>
            <a:xfrm>
              <a:off x="1395981" y="3943915"/>
              <a:ext cx="314673" cy="403775"/>
            </a:xfrm>
            <a:custGeom>
              <a:rect b="b" l="l" r="r" t="t"/>
              <a:pathLst>
                <a:path extrusionOk="0" h="22649" w="17651">
                  <a:moveTo>
                    <a:pt x="1" y="1"/>
                  </a:moveTo>
                  <a:lnTo>
                    <a:pt x="1" y="22649"/>
                  </a:lnTo>
                  <a:lnTo>
                    <a:pt x="17650" y="19400"/>
                  </a:lnTo>
                  <a:lnTo>
                    <a:pt x="17650" y="3249"/>
                  </a:lnTo>
                  <a:lnTo>
                    <a:pt x="1" y="1"/>
                  </a:lnTo>
                  <a:close/>
                </a:path>
              </a:pathLst>
            </a:custGeom>
            <a:solidFill>
              <a:srgbClr val="BF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31"/>
            <p:cNvSpPr/>
            <p:nvPr/>
          </p:nvSpPr>
          <p:spPr>
            <a:xfrm>
              <a:off x="1034547" y="3776836"/>
              <a:ext cx="531866" cy="1141691"/>
            </a:xfrm>
            <a:custGeom>
              <a:rect b="b" l="l" r="r" t="t"/>
              <a:pathLst>
                <a:path extrusionOk="0" h="64041" w="29834">
                  <a:moveTo>
                    <a:pt x="1" y="1"/>
                  </a:moveTo>
                  <a:lnTo>
                    <a:pt x="1" y="64041"/>
                  </a:lnTo>
                  <a:lnTo>
                    <a:pt x="29834" y="64041"/>
                  </a:lnTo>
                  <a:lnTo>
                    <a:pt x="29834" y="1"/>
                  </a:lnTo>
                  <a:close/>
                </a:path>
              </a:pathLst>
            </a:custGeom>
            <a:solidFill>
              <a:srgbClr val="DC2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31"/>
            <p:cNvSpPr/>
            <p:nvPr/>
          </p:nvSpPr>
          <p:spPr>
            <a:xfrm>
              <a:off x="1127553" y="3972867"/>
              <a:ext cx="345301" cy="345319"/>
            </a:xfrm>
            <a:custGeom>
              <a:rect b="b" l="l" r="r" t="t"/>
              <a:pathLst>
                <a:path extrusionOk="0" h="19370" w="19369">
                  <a:moveTo>
                    <a:pt x="9685" y="1"/>
                  </a:moveTo>
                  <a:cubicBezTo>
                    <a:pt x="4343" y="1"/>
                    <a:pt x="1" y="4343"/>
                    <a:pt x="1" y="9685"/>
                  </a:cubicBezTo>
                  <a:cubicBezTo>
                    <a:pt x="1" y="15027"/>
                    <a:pt x="4343" y="19369"/>
                    <a:pt x="9685" y="19369"/>
                  </a:cubicBezTo>
                  <a:cubicBezTo>
                    <a:pt x="15058" y="19369"/>
                    <a:pt x="19369" y="15027"/>
                    <a:pt x="19369" y="9685"/>
                  </a:cubicBezTo>
                  <a:cubicBezTo>
                    <a:pt x="19369" y="4343"/>
                    <a:pt x="15058" y="1"/>
                    <a:pt x="9685" y="1"/>
                  </a:cubicBezTo>
                  <a:close/>
                </a:path>
              </a:pathLst>
            </a:custGeom>
            <a:solidFill>
              <a:srgbClr val="BF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31"/>
            <p:cNvSpPr/>
            <p:nvPr/>
          </p:nvSpPr>
          <p:spPr>
            <a:xfrm>
              <a:off x="1257319" y="3307919"/>
              <a:ext cx="86339" cy="71310"/>
            </a:xfrm>
            <a:custGeom>
              <a:rect b="b" l="l" r="r" t="t"/>
              <a:pathLst>
                <a:path extrusionOk="0" h="4000" w="4843">
                  <a:moveTo>
                    <a:pt x="844" y="1"/>
                  </a:moveTo>
                  <a:cubicBezTo>
                    <a:pt x="375" y="1"/>
                    <a:pt x="0" y="376"/>
                    <a:pt x="0" y="876"/>
                  </a:cubicBezTo>
                  <a:lnTo>
                    <a:pt x="0" y="3125"/>
                  </a:lnTo>
                  <a:cubicBezTo>
                    <a:pt x="0" y="3625"/>
                    <a:pt x="375" y="3999"/>
                    <a:pt x="844" y="3999"/>
                  </a:cubicBezTo>
                  <a:lnTo>
                    <a:pt x="3999" y="3999"/>
                  </a:lnTo>
                  <a:cubicBezTo>
                    <a:pt x="4467" y="3999"/>
                    <a:pt x="4842" y="3625"/>
                    <a:pt x="4842" y="3125"/>
                  </a:cubicBezTo>
                  <a:lnTo>
                    <a:pt x="4842" y="876"/>
                  </a:lnTo>
                  <a:cubicBezTo>
                    <a:pt x="4842" y="376"/>
                    <a:pt x="4467" y="1"/>
                    <a:pt x="3999" y="1"/>
                  </a:cubicBezTo>
                  <a:close/>
                </a:path>
              </a:pathLst>
            </a:custGeom>
            <a:solidFill>
              <a:srgbClr val="DC2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31"/>
            <p:cNvSpPr/>
            <p:nvPr/>
          </p:nvSpPr>
          <p:spPr>
            <a:xfrm>
              <a:off x="1215549" y="3351365"/>
              <a:ext cx="169878" cy="139251"/>
            </a:xfrm>
            <a:custGeom>
              <a:rect b="b" l="l" r="r" t="t"/>
              <a:pathLst>
                <a:path extrusionOk="0" h="7811" w="9529">
                  <a:moveTo>
                    <a:pt x="1718" y="0"/>
                  </a:moveTo>
                  <a:cubicBezTo>
                    <a:pt x="781" y="0"/>
                    <a:pt x="0" y="750"/>
                    <a:pt x="0" y="1687"/>
                  </a:cubicBezTo>
                  <a:lnTo>
                    <a:pt x="0" y="6123"/>
                  </a:lnTo>
                  <a:cubicBezTo>
                    <a:pt x="0" y="7060"/>
                    <a:pt x="781" y="7810"/>
                    <a:pt x="1718" y="7810"/>
                  </a:cubicBezTo>
                  <a:lnTo>
                    <a:pt x="7810" y="7810"/>
                  </a:lnTo>
                  <a:cubicBezTo>
                    <a:pt x="8747" y="7810"/>
                    <a:pt x="9528" y="7060"/>
                    <a:pt x="9528" y="6123"/>
                  </a:cubicBezTo>
                  <a:lnTo>
                    <a:pt x="9528" y="1687"/>
                  </a:lnTo>
                  <a:cubicBezTo>
                    <a:pt x="9528" y="750"/>
                    <a:pt x="8747" y="0"/>
                    <a:pt x="7810" y="0"/>
                  </a:cubicBezTo>
                  <a:close/>
                </a:path>
              </a:pathLst>
            </a:custGeom>
            <a:solidFill>
              <a:srgbClr val="BF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31"/>
            <p:cNvSpPr/>
            <p:nvPr/>
          </p:nvSpPr>
          <p:spPr>
            <a:xfrm>
              <a:off x="1004472" y="3404277"/>
              <a:ext cx="592016" cy="284028"/>
            </a:xfrm>
            <a:custGeom>
              <a:rect b="b" l="l" r="r" t="t"/>
              <a:pathLst>
                <a:path extrusionOk="0" h="15932" w="33208">
                  <a:moveTo>
                    <a:pt x="16589" y="0"/>
                  </a:moveTo>
                  <a:cubicBezTo>
                    <a:pt x="7436" y="0"/>
                    <a:pt x="1" y="6810"/>
                    <a:pt x="1" y="15182"/>
                  </a:cubicBezTo>
                  <a:cubicBezTo>
                    <a:pt x="1" y="15432"/>
                    <a:pt x="1" y="15682"/>
                    <a:pt x="32" y="15932"/>
                  </a:cubicBezTo>
                  <a:lnTo>
                    <a:pt x="33176" y="15932"/>
                  </a:lnTo>
                  <a:cubicBezTo>
                    <a:pt x="33176" y="15682"/>
                    <a:pt x="33208" y="15432"/>
                    <a:pt x="33208" y="15182"/>
                  </a:cubicBezTo>
                  <a:cubicBezTo>
                    <a:pt x="33208" y="6810"/>
                    <a:pt x="25773" y="0"/>
                    <a:pt x="16589" y="0"/>
                  </a:cubicBezTo>
                  <a:close/>
                </a:path>
              </a:pathLst>
            </a:custGeom>
            <a:solidFill>
              <a:srgbClr val="DC2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31"/>
            <p:cNvSpPr/>
            <p:nvPr/>
          </p:nvSpPr>
          <p:spPr>
            <a:xfrm>
              <a:off x="968282" y="3654325"/>
              <a:ext cx="664413" cy="163746"/>
            </a:xfrm>
            <a:custGeom>
              <a:rect b="b" l="l" r="r" t="t"/>
              <a:pathLst>
                <a:path extrusionOk="0" h="9185" w="37269">
                  <a:moveTo>
                    <a:pt x="1531" y="0"/>
                  </a:moveTo>
                  <a:cubicBezTo>
                    <a:pt x="687" y="0"/>
                    <a:pt x="0" y="688"/>
                    <a:pt x="0" y="1531"/>
                  </a:cubicBezTo>
                  <a:lnTo>
                    <a:pt x="0" y="7685"/>
                  </a:lnTo>
                  <a:cubicBezTo>
                    <a:pt x="0" y="8529"/>
                    <a:pt x="687" y="9185"/>
                    <a:pt x="1531" y="9185"/>
                  </a:cubicBezTo>
                  <a:lnTo>
                    <a:pt x="35737" y="9185"/>
                  </a:lnTo>
                  <a:cubicBezTo>
                    <a:pt x="36581" y="9185"/>
                    <a:pt x="37268" y="8529"/>
                    <a:pt x="37268" y="7685"/>
                  </a:cubicBezTo>
                  <a:lnTo>
                    <a:pt x="37268" y="1531"/>
                  </a:lnTo>
                  <a:cubicBezTo>
                    <a:pt x="37268" y="688"/>
                    <a:pt x="36581" y="0"/>
                    <a:pt x="35737" y="0"/>
                  </a:cubicBezTo>
                  <a:close/>
                </a:path>
              </a:pathLst>
            </a:custGeom>
            <a:solidFill>
              <a:srgbClr val="BF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31"/>
            <p:cNvSpPr/>
            <p:nvPr/>
          </p:nvSpPr>
          <p:spPr>
            <a:xfrm>
              <a:off x="1034547" y="3654325"/>
              <a:ext cx="51254" cy="163746"/>
            </a:xfrm>
            <a:custGeom>
              <a:rect b="b" l="l" r="r" t="t"/>
              <a:pathLst>
                <a:path extrusionOk="0" h="9185" w="2875">
                  <a:moveTo>
                    <a:pt x="1" y="0"/>
                  </a:moveTo>
                  <a:lnTo>
                    <a:pt x="1" y="9185"/>
                  </a:lnTo>
                  <a:lnTo>
                    <a:pt x="2875" y="9185"/>
                  </a:lnTo>
                  <a:lnTo>
                    <a:pt x="2875" y="0"/>
                  </a:lnTo>
                  <a:close/>
                </a:path>
              </a:pathLst>
            </a:custGeom>
            <a:solidFill>
              <a:srgbClr val="8C17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31"/>
            <p:cNvSpPr/>
            <p:nvPr/>
          </p:nvSpPr>
          <p:spPr>
            <a:xfrm>
              <a:off x="1194941" y="3654325"/>
              <a:ext cx="50701" cy="163746"/>
            </a:xfrm>
            <a:custGeom>
              <a:rect b="b" l="l" r="r" t="t"/>
              <a:pathLst>
                <a:path extrusionOk="0" h="9185" w="2844">
                  <a:moveTo>
                    <a:pt x="0" y="0"/>
                  </a:moveTo>
                  <a:lnTo>
                    <a:pt x="0" y="9185"/>
                  </a:lnTo>
                  <a:lnTo>
                    <a:pt x="2843" y="9185"/>
                  </a:lnTo>
                  <a:lnTo>
                    <a:pt x="2843" y="0"/>
                  </a:lnTo>
                  <a:close/>
                </a:path>
              </a:pathLst>
            </a:custGeom>
            <a:solidFill>
              <a:srgbClr val="8C17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31"/>
            <p:cNvSpPr/>
            <p:nvPr/>
          </p:nvSpPr>
          <p:spPr>
            <a:xfrm>
              <a:off x="1354764" y="3654325"/>
              <a:ext cx="51254" cy="163746"/>
            </a:xfrm>
            <a:custGeom>
              <a:rect b="b" l="l" r="r" t="t"/>
              <a:pathLst>
                <a:path extrusionOk="0" h="9185" w="2875">
                  <a:moveTo>
                    <a:pt x="1" y="0"/>
                  </a:moveTo>
                  <a:lnTo>
                    <a:pt x="1" y="9185"/>
                  </a:lnTo>
                  <a:lnTo>
                    <a:pt x="2875" y="9185"/>
                  </a:lnTo>
                  <a:lnTo>
                    <a:pt x="2875" y="0"/>
                  </a:lnTo>
                  <a:close/>
                </a:path>
              </a:pathLst>
            </a:custGeom>
            <a:solidFill>
              <a:srgbClr val="8C17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31"/>
            <p:cNvSpPr/>
            <p:nvPr/>
          </p:nvSpPr>
          <p:spPr>
            <a:xfrm>
              <a:off x="1515158" y="3654325"/>
              <a:ext cx="50701" cy="163746"/>
            </a:xfrm>
            <a:custGeom>
              <a:rect b="b" l="l" r="r" t="t"/>
              <a:pathLst>
                <a:path extrusionOk="0" h="9185" w="2844">
                  <a:moveTo>
                    <a:pt x="1" y="0"/>
                  </a:moveTo>
                  <a:lnTo>
                    <a:pt x="1" y="9185"/>
                  </a:lnTo>
                  <a:lnTo>
                    <a:pt x="2843" y="9185"/>
                  </a:lnTo>
                  <a:lnTo>
                    <a:pt x="2843" y="0"/>
                  </a:lnTo>
                  <a:close/>
                </a:path>
              </a:pathLst>
            </a:custGeom>
            <a:solidFill>
              <a:srgbClr val="8C17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31"/>
            <p:cNvSpPr/>
            <p:nvPr/>
          </p:nvSpPr>
          <p:spPr>
            <a:xfrm>
              <a:off x="925959" y="4900129"/>
              <a:ext cx="749611" cy="243381"/>
            </a:xfrm>
            <a:custGeom>
              <a:rect b="b" l="l" r="r" t="t"/>
              <a:pathLst>
                <a:path extrusionOk="0" h="13652" w="42048">
                  <a:moveTo>
                    <a:pt x="2999" y="1"/>
                  </a:moveTo>
                  <a:cubicBezTo>
                    <a:pt x="1343" y="1"/>
                    <a:pt x="0" y="1344"/>
                    <a:pt x="0" y="3000"/>
                  </a:cubicBezTo>
                  <a:lnTo>
                    <a:pt x="0" y="13652"/>
                  </a:lnTo>
                  <a:lnTo>
                    <a:pt x="42047" y="13652"/>
                  </a:lnTo>
                  <a:lnTo>
                    <a:pt x="42047" y="3000"/>
                  </a:lnTo>
                  <a:cubicBezTo>
                    <a:pt x="42047" y="1344"/>
                    <a:pt x="40704" y="1"/>
                    <a:pt x="39049" y="1"/>
                  </a:cubicBezTo>
                  <a:close/>
                </a:path>
              </a:pathLst>
            </a:custGeom>
            <a:solidFill>
              <a:srgbClr val="BF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31"/>
            <p:cNvSpPr/>
            <p:nvPr/>
          </p:nvSpPr>
          <p:spPr>
            <a:xfrm>
              <a:off x="1143705" y="4028560"/>
              <a:ext cx="274009" cy="234842"/>
            </a:xfrm>
            <a:custGeom>
              <a:rect b="b" l="l" r="r" t="t"/>
              <a:pathLst>
                <a:path extrusionOk="0" h="13173" w="15370">
                  <a:moveTo>
                    <a:pt x="8810" y="1"/>
                  </a:moveTo>
                  <a:cubicBezTo>
                    <a:pt x="2937" y="1"/>
                    <a:pt x="0" y="7092"/>
                    <a:pt x="4155" y="11247"/>
                  </a:cubicBezTo>
                  <a:cubicBezTo>
                    <a:pt x="5496" y="12577"/>
                    <a:pt x="7139" y="13173"/>
                    <a:pt x="8750" y="13173"/>
                  </a:cubicBezTo>
                  <a:cubicBezTo>
                    <a:pt x="12131" y="13173"/>
                    <a:pt x="15370" y="10549"/>
                    <a:pt x="15370" y="6592"/>
                  </a:cubicBezTo>
                  <a:cubicBezTo>
                    <a:pt x="15370" y="2937"/>
                    <a:pt x="12433" y="1"/>
                    <a:pt x="8810" y="1"/>
                  </a:cubicBez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31"/>
            <p:cNvSpPr/>
            <p:nvPr/>
          </p:nvSpPr>
          <p:spPr>
            <a:xfrm>
              <a:off x="1215549" y="4060864"/>
              <a:ext cx="169878" cy="169878"/>
            </a:xfrm>
            <a:custGeom>
              <a:rect b="b" l="l" r="r" t="t"/>
              <a:pathLst>
                <a:path extrusionOk="0" h="9529" w="9529">
                  <a:moveTo>
                    <a:pt x="4749" y="1"/>
                  </a:moveTo>
                  <a:cubicBezTo>
                    <a:pt x="2124" y="1"/>
                    <a:pt x="0" y="2156"/>
                    <a:pt x="0" y="4780"/>
                  </a:cubicBezTo>
                  <a:cubicBezTo>
                    <a:pt x="0" y="7404"/>
                    <a:pt x="2124" y="9529"/>
                    <a:pt x="4749" y="9529"/>
                  </a:cubicBezTo>
                  <a:cubicBezTo>
                    <a:pt x="7404" y="9529"/>
                    <a:pt x="9528" y="7404"/>
                    <a:pt x="9528" y="4780"/>
                  </a:cubicBezTo>
                  <a:cubicBezTo>
                    <a:pt x="9528" y="2156"/>
                    <a:pt x="7404" y="1"/>
                    <a:pt x="4749" y="1"/>
                  </a:cubicBezTo>
                  <a:close/>
                </a:path>
              </a:pathLst>
            </a:custGeom>
            <a:solidFill>
              <a:srgbClr val="42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11677" name="Shape 11677"/>
        <p:cNvGrpSpPr/>
        <p:nvPr/>
      </p:nvGrpSpPr>
      <p:grpSpPr>
        <a:xfrm>
          <a:off x="0" y="0"/>
          <a:ext cx="0" cy="0"/>
          <a:chOff x="0" y="0"/>
          <a:chExt cx="0" cy="0"/>
        </a:xfrm>
      </p:grpSpPr>
      <p:sp>
        <p:nvSpPr>
          <p:cNvPr id="11678" name="Google Shape;11678;p67"/>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679" name="Google Shape;11679;p67"/>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1680" name="Google Shape;11680;p67"/>
          <p:cNvGrpSpPr/>
          <p:nvPr/>
        </p:nvGrpSpPr>
        <p:grpSpPr>
          <a:xfrm>
            <a:off x="1757085" y="1500675"/>
            <a:ext cx="371069" cy="359396"/>
            <a:chOff x="1757085" y="1500675"/>
            <a:chExt cx="371069" cy="359396"/>
          </a:xfrm>
        </p:grpSpPr>
        <p:sp>
          <p:nvSpPr>
            <p:cNvPr id="11681" name="Google Shape;11681;p67"/>
            <p:cNvSpPr/>
            <p:nvPr/>
          </p:nvSpPr>
          <p:spPr>
            <a:xfrm>
              <a:off x="2032389" y="1667206"/>
              <a:ext cx="66313" cy="60684"/>
            </a:xfrm>
            <a:custGeom>
              <a:rect b="b" l="l" r="r" t="t"/>
              <a:pathLst>
                <a:path extrusionOk="0" h="1908" w="2085">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67"/>
            <p:cNvSpPr/>
            <p:nvPr/>
          </p:nvSpPr>
          <p:spPr>
            <a:xfrm>
              <a:off x="1971419" y="1747609"/>
              <a:ext cx="12531" cy="11513"/>
            </a:xfrm>
            <a:custGeom>
              <a:rect b="b" l="l" r="r" t="t"/>
              <a:pathLst>
                <a:path extrusionOk="0" h="362" w="394">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67"/>
            <p:cNvSpPr/>
            <p:nvPr/>
          </p:nvSpPr>
          <p:spPr>
            <a:xfrm>
              <a:off x="2032008" y="1776202"/>
              <a:ext cx="62910" cy="61702"/>
            </a:xfrm>
            <a:custGeom>
              <a:rect b="b" l="l" r="r" t="t"/>
              <a:pathLst>
                <a:path extrusionOk="0" h="1940" w="1978">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67"/>
            <p:cNvSpPr/>
            <p:nvPr/>
          </p:nvSpPr>
          <p:spPr>
            <a:xfrm>
              <a:off x="1976349"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67"/>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67"/>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67"/>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67"/>
            <p:cNvSpPr/>
            <p:nvPr/>
          </p:nvSpPr>
          <p:spPr>
            <a:xfrm>
              <a:off x="1976349" y="1730530"/>
              <a:ext cx="413" cy="32"/>
            </a:xfrm>
            <a:custGeom>
              <a:rect b="b" l="l" r="r" t="t"/>
              <a:pathLst>
                <a:path extrusionOk="0" h="1" w="13">
                  <a:moveTo>
                    <a:pt x="0" y="0"/>
                  </a:moveTo>
                  <a:lnTo>
                    <a:pt x="0" y="0"/>
                  </a:lnTo>
                  <a:cubicBezTo>
                    <a:pt x="12" y="0"/>
                    <a:pt x="12" y="0"/>
                    <a:pt x="0" y="0"/>
                  </a:cubicBezTo>
                  <a:cubicBezTo>
                    <a:pt x="12" y="0"/>
                    <a:pt x="12"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67"/>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67"/>
            <p:cNvSpPr/>
            <p:nvPr/>
          </p:nvSpPr>
          <p:spPr>
            <a:xfrm>
              <a:off x="1757085" y="1500675"/>
              <a:ext cx="371069" cy="359396"/>
            </a:xfrm>
            <a:custGeom>
              <a:rect b="b" l="l" r="r" t="t"/>
              <a:pathLst>
                <a:path extrusionOk="0" h="11300" w="11667">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67"/>
            <p:cNvSpPr/>
            <p:nvPr/>
          </p:nvSpPr>
          <p:spPr>
            <a:xfrm>
              <a:off x="1976349" y="1775216"/>
              <a:ext cx="413" cy="32"/>
            </a:xfrm>
            <a:custGeom>
              <a:rect b="b" l="l" r="r" t="t"/>
              <a:pathLst>
                <a:path extrusionOk="0" h="1" w="13">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67"/>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67"/>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67"/>
            <p:cNvSpPr/>
            <p:nvPr/>
          </p:nvSpPr>
          <p:spPr>
            <a:xfrm>
              <a:off x="2016868" y="177521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67"/>
            <p:cNvSpPr/>
            <p:nvPr/>
          </p:nvSpPr>
          <p:spPr>
            <a:xfrm>
              <a:off x="1914615" y="1724837"/>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67"/>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67"/>
            <p:cNvSpPr/>
            <p:nvPr/>
          </p:nvSpPr>
          <p:spPr>
            <a:xfrm>
              <a:off x="1955898" y="1769523"/>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67"/>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67"/>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67"/>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67"/>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67"/>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67"/>
            <p:cNvSpPr/>
            <p:nvPr/>
          </p:nvSpPr>
          <p:spPr>
            <a:xfrm>
              <a:off x="2016868"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67"/>
            <p:cNvSpPr/>
            <p:nvPr/>
          </p:nvSpPr>
          <p:spPr>
            <a:xfrm>
              <a:off x="1955898" y="1769523"/>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67"/>
            <p:cNvSpPr/>
            <p:nvPr/>
          </p:nvSpPr>
          <p:spPr>
            <a:xfrm>
              <a:off x="1955898" y="1769523"/>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67"/>
            <p:cNvSpPr/>
            <p:nvPr/>
          </p:nvSpPr>
          <p:spPr>
            <a:xfrm>
              <a:off x="1812744" y="1556302"/>
              <a:ext cx="77668" cy="72929"/>
            </a:xfrm>
            <a:custGeom>
              <a:rect b="b" l="l" r="r" t="t"/>
              <a:pathLst>
                <a:path extrusionOk="0" h="2293" w="2442">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67"/>
            <p:cNvSpPr/>
            <p:nvPr/>
          </p:nvSpPr>
          <p:spPr>
            <a:xfrm>
              <a:off x="1759375" y="1695671"/>
              <a:ext cx="99613" cy="158707"/>
            </a:xfrm>
            <a:custGeom>
              <a:rect b="b" l="l" r="r" t="t"/>
              <a:pathLst>
                <a:path extrusionOk="0" h="4990" w="3132">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67"/>
            <p:cNvSpPr/>
            <p:nvPr/>
          </p:nvSpPr>
          <p:spPr>
            <a:xfrm>
              <a:off x="1794965" y="1747195"/>
              <a:ext cx="38261" cy="10623"/>
            </a:xfrm>
            <a:custGeom>
              <a:rect b="b" l="l" r="r" t="t"/>
              <a:pathLst>
                <a:path extrusionOk="0" h="334" w="1203">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67"/>
            <p:cNvSpPr/>
            <p:nvPr/>
          </p:nvSpPr>
          <p:spPr>
            <a:xfrm>
              <a:off x="1839269" y="1747195"/>
              <a:ext cx="37912" cy="10623"/>
            </a:xfrm>
            <a:custGeom>
              <a:rect b="b" l="l" r="r" t="t"/>
              <a:pathLst>
                <a:path extrusionOk="0" h="334" w="1192">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0" name="Google Shape;11710;p67"/>
          <p:cNvGrpSpPr/>
          <p:nvPr/>
        </p:nvGrpSpPr>
        <p:grpSpPr>
          <a:xfrm>
            <a:off x="2774209" y="1954691"/>
            <a:ext cx="116693" cy="374186"/>
            <a:chOff x="2774209" y="1954691"/>
            <a:chExt cx="116693" cy="374186"/>
          </a:xfrm>
        </p:grpSpPr>
        <p:sp>
          <p:nvSpPr>
            <p:cNvPr id="11711" name="Google Shape;11711;p67"/>
            <p:cNvSpPr/>
            <p:nvPr/>
          </p:nvSpPr>
          <p:spPr>
            <a:xfrm>
              <a:off x="2774209" y="2181525"/>
              <a:ext cx="115166" cy="147353"/>
            </a:xfrm>
            <a:custGeom>
              <a:rect b="b" l="l" r="r" t="t"/>
              <a:pathLst>
                <a:path extrusionOk="0" h="4633" w="3621">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67"/>
            <p:cNvSpPr/>
            <p:nvPr/>
          </p:nvSpPr>
          <p:spPr>
            <a:xfrm>
              <a:off x="2774591" y="1954691"/>
              <a:ext cx="116311" cy="255649"/>
            </a:xfrm>
            <a:custGeom>
              <a:rect b="b" l="l" r="r" t="t"/>
              <a:pathLst>
                <a:path extrusionOk="0" h="8038" w="3657">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3" name="Google Shape;11713;p67"/>
          <p:cNvGrpSpPr/>
          <p:nvPr/>
        </p:nvGrpSpPr>
        <p:grpSpPr>
          <a:xfrm>
            <a:off x="4017435" y="1499912"/>
            <a:ext cx="315092" cy="359397"/>
            <a:chOff x="4017435" y="1499912"/>
            <a:chExt cx="315092" cy="359397"/>
          </a:xfrm>
        </p:grpSpPr>
        <p:sp>
          <p:nvSpPr>
            <p:cNvPr id="11714" name="Google Shape;11714;p67"/>
            <p:cNvSpPr/>
            <p:nvPr/>
          </p:nvSpPr>
          <p:spPr>
            <a:xfrm>
              <a:off x="4017816" y="1499912"/>
              <a:ext cx="314710" cy="359397"/>
            </a:xfrm>
            <a:custGeom>
              <a:rect b="b" l="l" r="r" t="t"/>
              <a:pathLst>
                <a:path extrusionOk="0" h="11300" w="9895">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67"/>
            <p:cNvSpPr/>
            <p:nvPr/>
          </p:nvSpPr>
          <p:spPr>
            <a:xfrm>
              <a:off x="4017435" y="1522302"/>
              <a:ext cx="121591" cy="207114"/>
            </a:xfrm>
            <a:custGeom>
              <a:rect b="b" l="l" r="r" t="t"/>
              <a:pathLst>
                <a:path extrusionOk="0" h="6512" w="3823">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6" name="Google Shape;11716;p67"/>
          <p:cNvGrpSpPr/>
          <p:nvPr/>
        </p:nvGrpSpPr>
        <p:grpSpPr>
          <a:xfrm>
            <a:off x="3963652" y="1999759"/>
            <a:ext cx="374154" cy="284050"/>
            <a:chOff x="3963652" y="1999759"/>
            <a:chExt cx="374154" cy="284050"/>
          </a:xfrm>
        </p:grpSpPr>
        <p:sp>
          <p:nvSpPr>
            <p:cNvPr id="11717" name="Google Shape;11717;p67"/>
            <p:cNvSpPr/>
            <p:nvPr/>
          </p:nvSpPr>
          <p:spPr>
            <a:xfrm>
              <a:off x="4123441" y="2104652"/>
              <a:ext cx="214366" cy="179158"/>
            </a:xfrm>
            <a:custGeom>
              <a:rect b="b" l="l" r="r" t="t"/>
              <a:pathLst>
                <a:path extrusionOk="0" h="5633" w="674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67"/>
            <p:cNvSpPr/>
            <p:nvPr/>
          </p:nvSpPr>
          <p:spPr>
            <a:xfrm>
              <a:off x="3963652" y="1999759"/>
              <a:ext cx="374154" cy="283669"/>
            </a:xfrm>
            <a:custGeom>
              <a:rect b="b" l="l" r="r" t="t"/>
              <a:pathLst>
                <a:path extrusionOk="0" h="8919" w="11764">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67"/>
            <p:cNvSpPr/>
            <p:nvPr/>
          </p:nvSpPr>
          <p:spPr>
            <a:xfrm>
              <a:off x="4069309" y="2061874"/>
              <a:ext cx="234435" cy="182911"/>
            </a:xfrm>
            <a:custGeom>
              <a:rect b="b" l="l" r="r" t="t"/>
              <a:pathLst>
                <a:path extrusionOk="0" h="5751" w="7371">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0" name="Google Shape;11720;p67"/>
          <p:cNvGrpSpPr/>
          <p:nvPr/>
        </p:nvGrpSpPr>
        <p:grpSpPr>
          <a:xfrm>
            <a:off x="1777536" y="2014866"/>
            <a:ext cx="376444" cy="253772"/>
            <a:chOff x="1777536" y="2014866"/>
            <a:chExt cx="376444" cy="253772"/>
          </a:xfrm>
        </p:grpSpPr>
        <p:sp>
          <p:nvSpPr>
            <p:cNvPr id="11721" name="Google Shape;11721;p67"/>
            <p:cNvSpPr/>
            <p:nvPr/>
          </p:nvSpPr>
          <p:spPr>
            <a:xfrm>
              <a:off x="1777536" y="2178503"/>
              <a:ext cx="376444" cy="90135"/>
            </a:xfrm>
            <a:custGeom>
              <a:rect b="b" l="l" r="r" t="t"/>
              <a:pathLst>
                <a:path extrusionOk="0" h="2834" w="11836">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67"/>
            <p:cNvSpPr/>
            <p:nvPr/>
          </p:nvSpPr>
          <p:spPr>
            <a:xfrm>
              <a:off x="1859338" y="2014866"/>
              <a:ext cx="107565" cy="167072"/>
            </a:xfrm>
            <a:custGeom>
              <a:rect b="b" l="l" r="r" t="t"/>
              <a:pathLst>
                <a:path extrusionOk="0" h="5253" w="3382">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67"/>
            <p:cNvSpPr/>
            <p:nvPr/>
          </p:nvSpPr>
          <p:spPr>
            <a:xfrm>
              <a:off x="1777536" y="2036335"/>
              <a:ext cx="71243" cy="169457"/>
            </a:xfrm>
            <a:custGeom>
              <a:rect b="b" l="l" r="r" t="t"/>
              <a:pathLst>
                <a:path extrusionOk="0" h="5328" w="224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67"/>
            <p:cNvSpPr/>
            <p:nvPr/>
          </p:nvSpPr>
          <p:spPr>
            <a:xfrm>
              <a:off x="1817197" y="2078794"/>
              <a:ext cx="85714" cy="54291"/>
            </a:xfrm>
            <a:custGeom>
              <a:rect b="b" l="l" r="r" t="t"/>
              <a:pathLst>
                <a:path extrusionOk="0" h="1707" w="2695">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67"/>
            <p:cNvSpPr/>
            <p:nvPr/>
          </p:nvSpPr>
          <p:spPr>
            <a:xfrm>
              <a:off x="1826007" y="2113716"/>
              <a:ext cx="88641" cy="56867"/>
            </a:xfrm>
            <a:custGeom>
              <a:rect b="b" l="l" r="r" t="t"/>
              <a:pathLst>
                <a:path extrusionOk="0" h="1788" w="2787">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6" name="Google Shape;11726;p67"/>
          <p:cNvGrpSpPr/>
          <p:nvPr/>
        </p:nvGrpSpPr>
        <p:grpSpPr>
          <a:xfrm>
            <a:off x="1309875" y="2057326"/>
            <a:ext cx="374154" cy="169680"/>
            <a:chOff x="1309875" y="2057326"/>
            <a:chExt cx="374154" cy="169680"/>
          </a:xfrm>
        </p:grpSpPr>
        <p:sp>
          <p:nvSpPr>
            <p:cNvPr id="11727" name="Google Shape;11727;p67"/>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67"/>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67"/>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67"/>
            <p:cNvSpPr/>
            <p:nvPr/>
          </p:nvSpPr>
          <p:spPr>
            <a:xfrm>
              <a:off x="1480286" y="2212566"/>
              <a:ext cx="413" cy="32"/>
            </a:xfrm>
            <a:custGeom>
              <a:rect b="b" l="l" r="r" t="t"/>
              <a:pathLst>
                <a:path extrusionOk="0" h="1" w="13">
                  <a:moveTo>
                    <a:pt x="12" y="1"/>
                  </a:moveTo>
                  <a:cubicBezTo>
                    <a:pt x="0" y="1"/>
                    <a:pt x="0" y="1"/>
                    <a:pt x="12" y="1"/>
                  </a:cubicBezTo>
                  <a:lnTo>
                    <a:pt x="12" y="1"/>
                  </a:lnTo>
                  <a:cubicBezTo>
                    <a:pt x="0" y="1"/>
                    <a:pt x="0" y="1"/>
                    <a:pt x="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67"/>
            <p:cNvSpPr/>
            <p:nvPr/>
          </p:nvSpPr>
          <p:spPr>
            <a:xfrm>
              <a:off x="1480668" y="2212566"/>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67"/>
            <p:cNvSpPr/>
            <p:nvPr/>
          </p:nvSpPr>
          <p:spPr>
            <a:xfrm>
              <a:off x="1460599" y="2082993"/>
              <a:ext cx="223430" cy="142232"/>
            </a:xfrm>
            <a:custGeom>
              <a:rect b="b" l="l" r="r" t="t"/>
              <a:pathLst>
                <a:path extrusionOk="0" h="4472" w="7025">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67"/>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67"/>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67"/>
            <p:cNvSpPr/>
            <p:nvPr/>
          </p:nvSpPr>
          <p:spPr>
            <a:xfrm>
              <a:off x="1397339" y="218343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67"/>
            <p:cNvSpPr/>
            <p:nvPr/>
          </p:nvSpPr>
          <p:spPr>
            <a:xfrm>
              <a:off x="1309875" y="2057326"/>
              <a:ext cx="132945" cy="169680"/>
            </a:xfrm>
            <a:custGeom>
              <a:rect b="b" l="l" r="r" t="t"/>
              <a:pathLst>
                <a:path extrusionOk="0" h="5335" w="418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67"/>
            <p:cNvSpPr/>
            <p:nvPr/>
          </p:nvSpPr>
          <p:spPr>
            <a:xfrm>
              <a:off x="1460599" y="2057326"/>
              <a:ext cx="25380" cy="101140"/>
            </a:xfrm>
            <a:custGeom>
              <a:rect b="b" l="l" r="r" t="t"/>
              <a:pathLst>
                <a:path extrusionOk="0" h="3180" w="798">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38" name="Google Shape;11738;p67"/>
          <p:cNvSpPr/>
          <p:nvPr/>
        </p:nvSpPr>
        <p:spPr>
          <a:xfrm>
            <a:off x="862283" y="2076250"/>
            <a:ext cx="374536" cy="130305"/>
          </a:xfrm>
          <a:custGeom>
            <a:rect b="b" l="l" r="r" t="t"/>
            <a:pathLst>
              <a:path extrusionOk="0" h="4097" w="11776">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39" name="Google Shape;11739;p67"/>
          <p:cNvGrpSpPr/>
          <p:nvPr/>
        </p:nvGrpSpPr>
        <p:grpSpPr>
          <a:xfrm>
            <a:off x="2347450" y="1954564"/>
            <a:ext cx="113639" cy="373168"/>
            <a:chOff x="2347450" y="1954564"/>
            <a:chExt cx="113639" cy="373168"/>
          </a:xfrm>
        </p:grpSpPr>
        <p:sp>
          <p:nvSpPr>
            <p:cNvPr id="11740" name="Google Shape;11740;p67"/>
            <p:cNvSpPr/>
            <p:nvPr/>
          </p:nvSpPr>
          <p:spPr>
            <a:xfrm>
              <a:off x="2347450" y="1954564"/>
              <a:ext cx="89022" cy="261819"/>
            </a:xfrm>
            <a:custGeom>
              <a:rect b="b" l="l" r="r" t="t"/>
              <a:pathLst>
                <a:path extrusionOk="0" h="8232" w="2799">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67"/>
            <p:cNvSpPr/>
            <p:nvPr/>
          </p:nvSpPr>
          <p:spPr>
            <a:xfrm>
              <a:off x="2362970" y="1994352"/>
              <a:ext cx="98118" cy="333380"/>
            </a:xfrm>
            <a:custGeom>
              <a:rect b="b" l="l" r="r" t="t"/>
              <a:pathLst>
                <a:path extrusionOk="0" h="10482" w="3085">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42" name="Google Shape;11742;p67"/>
          <p:cNvSpPr/>
          <p:nvPr/>
        </p:nvSpPr>
        <p:spPr>
          <a:xfrm>
            <a:off x="861520" y="1586835"/>
            <a:ext cx="360160" cy="184628"/>
          </a:xfrm>
          <a:custGeom>
            <a:rect b="b" l="l" r="r" t="t"/>
            <a:pathLst>
              <a:path extrusionOk="0" h="5805" w="11324">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43" name="Google Shape;11743;p67"/>
          <p:cNvGrpSpPr/>
          <p:nvPr/>
        </p:nvGrpSpPr>
        <p:grpSpPr>
          <a:xfrm>
            <a:off x="3110102" y="1499880"/>
            <a:ext cx="330613" cy="358379"/>
            <a:chOff x="3110102" y="1499880"/>
            <a:chExt cx="330613" cy="358379"/>
          </a:xfrm>
        </p:grpSpPr>
        <p:sp>
          <p:nvSpPr>
            <p:cNvPr id="11744" name="Google Shape;11744;p67"/>
            <p:cNvSpPr/>
            <p:nvPr/>
          </p:nvSpPr>
          <p:spPr>
            <a:xfrm>
              <a:off x="3385024" y="1775979"/>
              <a:ext cx="55341" cy="71211"/>
            </a:xfrm>
            <a:custGeom>
              <a:rect b="b" l="l" r="r" t="t"/>
              <a:pathLst>
                <a:path extrusionOk="0" h="2239" w="174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67"/>
            <p:cNvSpPr/>
            <p:nvPr/>
          </p:nvSpPr>
          <p:spPr>
            <a:xfrm>
              <a:off x="3347176" y="1535501"/>
              <a:ext cx="93189" cy="61765"/>
            </a:xfrm>
            <a:custGeom>
              <a:rect b="b" l="l" r="r" t="t"/>
              <a:pathLst>
                <a:path extrusionOk="0" h="1942" w="293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67"/>
            <p:cNvSpPr/>
            <p:nvPr/>
          </p:nvSpPr>
          <p:spPr>
            <a:xfrm>
              <a:off x="3110102" y="1580728"/>
              <a:ext cx="330613" cy="277530"/>
            </a:xfrm>
            <a:custGeom>
              <a:rect b="b" l="l" r="r" t="t"/>
              <a:pathLst>
                <a:path extrusionOk="0" h="8726" w="10395">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67"/>
            <p:cNvSpPr/>
            <p:nvPr/>
          </p:nvSpPr>
          <p:spPr>
            <a:xfrm>
              <a:off x="3139267" y="1504428"/>
              <a:ext cx="77668" cy="78113"/>
            </a:xfrm>
            <a:custGeom>
              <a:rect b="b" l="l" r="r" t="t"/>
              <a:pathLst>
                <a:path extrusionOk="0" h="2456" w="2442">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67"/>
            <p:cNvSpPr/>
            <p:nvPr/>
          </p:nvSpPr>
          <p:spPr>
            <a:xfrm>
              <a:off x="3226381" y="1499880"/>
              <a:ext cx="116279" cy="82661"/>
            </a:xfrm>
            <a:custGeom>
              <a:rect b="b" l="l" r="r" t="t"/>
              <a:pathLst>
                <a:path extrusionOk="0" h="2599" w="3656">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67"/>
            <p:cNvSpPr/>
            <p:nvPr/>
          </p:nvSpPr>
          <p:spPr>
            <a:xfrm>
              <a:off x="3179786" y="1775216"/>
              <a:ext cx="86764" cy="46594"/>
            </a:xfrm>
            <a:custGeom>
              <a:rect b="b" l="l" r="r" t="t"/>
              <a:pathLst>
                <a:path extrusionOk="0" h="1465" w="2728">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67"/>
            <p:cNvSpPr/>
            <p:nvPr/>
          </p:nvSpPr>
          <p:spPr>
            <a:xfrm>
              <a:off x="3154024" y="1712337"/>
              <a:ext cx="15203" cy="109473"/>
            </a:xfrm>
            <a:custGeom>
              <a:rect b="b" l="l" r="r" t="t"/>
              <a:pathLst>
                <a:path extrusionOk="0" h="3442" w="478">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51" name="Google Shape;11751;p67"/>
          <p:cNvSpPr/>
          <p:nvPr/>
        </p:nvSpPr>
        <p:spPr>
          <a:xfrm>
            <a:off x="3196834" y="1954214"/>
            <a:ext cx="118537" cy="373518"/>
          </a:xfrm>
          <a:custGeom>
            <a:rect b="b" l="l" r="r" t="t"/>
            <a:pathLst>
              <a:path extrusionOk="0" h="11744" w="3727">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52" name="Google Shape;11752;p67"/>
          <p:cNvGrpSpPr/>
          <p:nvPr/>
        </p:nvGrpSpPr>
        <p:grpSpPr>
          <a:xfrm>
            <a:off x="3485575" y="1999759"/>
            <a:ext cx="373772" cy="284050"/>
            <a:chOff x="3531200" y="1999759"/>
            <a:chExt cx="373772" cy="284050"/>
          </a:xfrm>
        </p:grpSpPr>
        <p:sp>
          <p:nvSpPr>
            <p:cNvPr id="11753" name="Google Shape;11753;p67"/>
            <p:cNvSpPr/>
            <p:nvPr/>
          </p:nvSpPr>
          <p:spPr>
            <a:xfrm>
              <a:off x="3531200" y="1999759"/>
              <a:ext cx="373772" cy="283669"/>
            </a:xfrm>
            <a:custGeom>
              <a:rect b="b" l="l" r="r" t="t"/>
              <a:pathLst>
                <a:path extrusionOk="0" h="8919" w="11752">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67"/>
            <p:cNvSpPr/>
            <p:nvPr/>
          </p:nvSpPr>
          <p:spPr>
            <a:xfrm>
              <a:off x="3690638" y="2104652"/>
              <a:ext cx="214334" cy="179158"/>
            </a:xfrm>
            <a:custGeom>
              <a:rect b="b" l="l" r="r" t="t"/>
              <a:pathLst>
                <a:path extrusionOk="0" h="5633" w="6739">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67"/>
            <p:cNvSpPr/>
            <p:nvPr/>
          </p:nvSpPr>
          <p:spPr>
            <a:xfrm>
              <a:off x="3631163" y="2148193"/>
              <a:ext cx="259433" cy="84856"/>
            </a:xfrm>
            <a:custGeom>
              <a:rect b="b" l="l" r="r" t="t"/>
              <a:pathLst>
                <a:path extrusionOk="0" h="2668" w="8157">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67"/>
            <p:cNvSpPr/>
            <p:nvPr/>
          </p:nvSpPr>
          <p:spPr>
            <a:xfrm>
              <a:off x="3639496" y="2058089"/>
              <a:ext cx="206414" cy="73120"/>
            </a:xfrm>
            <a:custGeom>
              <a:rect b="b" l="l" r="r" t="t"/>
              <a:pathLst>
                <a:path extrusionOk="0" h="2299" w="649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7" name="Google Shape;11757;p67"/>
          <p:cNvGrpSpPr/>
          <p:nvPr/>
        </p:nvGrpSpPr>
        <p:grpSpPr>
          <a:xfrm>
            <a:off x="2667058" y="1500293"/>
            <a:ext cx="330231" cy="359015"/>
            <a:chOff x="2667058" y="1500293"/>
            <a:chExt cx="330231" cy="359015"/>
          </a:xfrm>
        </p:grpSpPr>
        <p:sp>
          <p:nvSpPr>
            <p:cNvPr id="11758" name="Google Shape;11758;p67"/>
            <p:cNvSpPr/>
            <p:nvPr/>
          </p:nvSpPr>
          <p:spPr>
            <a:xfrm>
              <a:off x="2944239" y="1581714"/>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67"/>
            <p:cNvSpPr/>
            <p:nvPr/>
          </p:nvSpPr>
          <p:spPr>
            <a:xfrm>
              <a:off x="2667058" y="1500293"/>
              <a:ext cx="330231" cy="359015"/>
            </a:xfrm>
            <a:custGeom>
              <a:rect b="b" l="l" r="r" t="t"/>
              <a:pathLst>
                <a:path extrusionOk="0" h="11288" w="10383">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67"/>
            <p:cNvSpPr/>
            <p:nvPr/>
          </p:nvSpPr>
          <p:spPr>
            <a:xfrm>
              <a:off x="2925696" y="1563140"/>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67"/>
            <p:cNvSpPr/>
            <p:nvPr/>
          </p:nvSpPr>
          <p:spPr>
            <a:xfrm>
              <a:off x="2953717" y="159456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67"/>
            <p:cNvSpPr/>
            <p:nvPr/>
          </p:nvSpPr>
          <p:spPr>
            <a:xfrm>
              <a:off x="2953717" y="1594182"/>
              <a:ext cx="32" cy="413"/>
            </a:xfrm>
            <a:custGeom>
              <a:rect b="b" l="l" r="r" t="t"/>
              <a:pathLst>
                <a:path extrusionOk="0" h="13" w="1">
                  <a:moveTo>
                    <a:pt x="1" y="1"/>
                  </a:moveTo>
                  <a:cubicBezTo>
                    <a:pt x="1" y="1"/>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67"/>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67"/>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67"/>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67"/>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67"/>
            <p:cNvSpPr/>
            <p:nvPr/>
          </p:nvSpPr>
          <p:spPr>
            <a:xfrm>
              <a:off x="2923788" y="157640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67"/>
            <p:cNvSpPr/>
            <p:nvPr/>
          </p:nvSpPr>
          <p:spPr>
            <a:xfrm>
              <a:off x="2953717" y="1594182"/>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67"/>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67"/>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67"/>
            <p:cNvSpPr/>
            <p:nvPr/>
          </p:nvSpPr>
          <p:spPr>
            <a:xfrm>
              <a:off x="2923438" y="1576784"/>
              <a:ext cx="0" cy="32"/>
            </a:xfrm>
            <a:custGeom>
              <a:rect b="b" l="l" r="r" t="t"/>
              <a:pathLst>
                <a:path extrusionOk="0" h="1" w="0">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67"/>
            <p:cNvSpPr/>
            <p:nvPr/>
          </p:nvSpPr>
          <p:spPr>
            <a:xfrm>
              <a:off x="2792783" y="1631298"/>
              <a:ext cx="87877" cy="101140"/>
            </a:xfrm>
            <a:custGeom>
              <a:rect b="b" l="l" r="r" t="t"/>
              <a:pathLst>
                <a:path extrusionOk="0" h="3180" w="2763">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67"/>
            <p:cNvSpPr/>
            <p:nvPr/>
          </p:nvSpPr>
          <p:spPr>
            <a:xfrm>
              <a:off x="2715147" y="1631298"/>
              <a:ext cx="66695" cy="122735"/>
            </a:xfrm>
            <a:custGeom>
              <a:rect b="b" l="l" r="r" t="t"/>
              <a:pathLst>
                <a:path extrusionOk="0" h="3859" w="2097">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67"/>
            <p:cNvSpPr/>
            <p:nvPr/>
          </p:nvSpPr>
          <p:spPr>
            <a:xfrm>
              <a:off x="2715911" y="1707789"/>
              <a:ext cx="166277" cy="93570"/>
            </a:xfrm>
            <a:custGeom>
              <a:rect b="b" l="l" r="r" t="t"/>
              <a:pathLst>
                <a:path extrusionOk="0" h="2942" w="5228">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67"/>
            <p:cNvSpPr/>
            <p:nvPr/>
          </p:nvSpPr>
          <p:spPr>
            <a:xfrm>
              <a:off x="2799589" y="1654706"/>
              <a:ext cx="61384" cy="62974"/>
            </a:xfrm>
            <a:custGeom>
              <a:rect b="b" l="l" r="r" t="t"/>
              <a:pathLst>
                <a:path extrusionOk="0" h="1980" w="193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6" name="Google Shape;11776;p67"/>
          <p:cNvGrpSpPr/>
          <p:nvPr/>
        </p:nvGrpSpPr>
        <p:grpSpPr>
          <a:xfrm>
            <a:off x="3567553" y="1499912"/>
            <a:ext cx="320022" cy="359778"/>
            <a:chOff x="3567553" y="1499912"/>
            <a:chExt cx="320022" cy="359778"/>
          </a:xfrm>
        </p:grpSpPr>
        <p:sp>
          <p:nvSpPr>
            <p:cNvPr id="11777" name="Google Shape;11777;p67"/>
            <p:cNvSpPr/>
            <p:nvPr/>
          </p:nvSpPr>
          <p:spPr>
            <a:xfrm>
              <a:off x="3567553" y="1502933"/>
              <a:ext cx="263218" cy="356757"/>
            </a:xfrm>
            <a:custGeom>
              <a:rect b="b" l="l" r="r" t="t"/>
              <a:pathLst>
                <a:path extrusionOk="0" h="11217" w="8276">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67"/>
            <p:cNvSpPr/>
            <p:nvPr/>
          </p:nvSpPr>
          <p:spPr>
            <a:xfrm>
              <a:off x="3638001" y="1499912"/>
              <a:ext cx="249574" cy="142773"/>
            </a:xfrm>
            <a:custGeom>
              <a:rect b="b" l="l" r="r" t="t"/>
              <a:pathLst>
                <a:path extrusionOk="0" h="4489" w="7847">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67"/>
            <p:cNvSpPr/>
            <p:nvPr/>
          </p:nvSpPr>
          <p:spPr>
            <a:xfrm>
              <a:off x="3641786" y="1594563"/>
              <a:ext cx="141659" cy="10273"/>
            </a:xfrm>
            <a:custGeom>
              <a:rect b="b" l="l" r="r" t="t"/>
              <a:pathLst>
                <a:path extrusionOk="0" h="323" w="4454">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67"/>
            <p:cNvSpPr/>
            <p:nvPr/>
          </p:nvSpPr>
          <p:spPr>
            <a:xfrm>
              <a:off x="3641786" y="1638136"/>
              <a:ext cx="141659" cy="10241"/>
            </a:xfrm>
            <a:custGeom>
              <a:rect b="b" l="l" r="r" t="t"/>
              <a:pathLst>
                <a:path extrusionOk="0" h="322" w="4454">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67"/>
            <p:cNvSpPr/>
            <p:nvPr/>
          </p:nvSpPr>
          <p:spPr>
            <a:xfrm>
              <a:off x="3641786" y="1682059"/>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67"/>
            <p:cNvSpPr/>
            <p:nvPr/>
          </p:nvSpPr>
          <p:spPr>
            <a:xfrm>
              <a:off x="3641786" y="1725600"/>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3" name="Google Shape;11783;p67"/>
          <p:cNvGrpSpPr/>
          <p:nvPr/>
        </p:nvGrpSpPr>
        <p:grpSpPr>
          <a:xfrm>
            <a:off x="1309875" y="1499912"/>
            <a:ext cx="359015" cy="358633"/>
            <a:chOff x="1309875" y="1499912"/>
            <a:chExt cx="359015" cy="358633"/>
          </a:xfrm>
        </p:grpSpPr>
        <p:sp>
          <p:nvSpPr>
            <p:cNvPr id="11784" name="Google Shape;11784;p67"/>
            <p:cNvSpPr/>
            <p:nvPr/>
          </p:nvSpPr>
          <p:spPr>
            <a:xfrm>
              <a:off x="1309875" y="1499912"/>
              <a:ext cx="133708" cy="204665"/>
            </a:xfrm>
            <a:custGeom>
              <a:rect b="b" l="l" r="r" t="t"/>
              <a:pathLst>
                <a:path extrusionOk="0" h="6435" w="4204">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67"/>
            <p:cNvSpPr/>
            <p:nvPr/>
          </p:nvSpPr>
          <p:spPr>
            <a:xfrm>
              <a:off x="1454524" y="1499912"/>
              <a:ext cx="213602" cy="123467"/>
            </a:xfrm>
            <a:custGeom>
              <a:rect b="b" l="l" r="r" t="t"/>
              <a:pathLst>
                <a:path extrusionOk="0" h="3882" w="6716">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67"/>
            <p:cNvSpPr/>
            <p:nvPr/>
          </p:nvSpPr>
          <p:spPr>
            <a:xfrm>
              <a:off x="1322756" y="1634701"/>
              <a:ext cx="346134" cy="223844"/>
            </a:xfrm>
            <a:custGeom>
              <a:rect b="b" l="l" r="r" t="t"/>
              <a:pathLst>
                <a:path extrusionOk="0" h="7038" w="10883">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67"/>
            <p:cNvSpPr/>
            <p:nvPr/>
          </p:nvSpPr>
          <p:spPr>
            <a:xfrm>
              <a:off x="1331852" y="1519217"/>
              <a:ext cx="191243" cy="140514"/>
            </a:xfrm>
            <a:custGeom>
              <a:rect b="b" l="l" r="r" t="t"/>
              <a:pathLst>
                <a:path extrusionOk="0" h="4418" w="6013">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67"/>
            <p:cNvSpPr/>
            <p:nvPr/>
          </p:nvSpPr>
          <p:spPr>
            <a:xfrm>
              <a:off x="1331852" y="1519217"/>
              <a:ext cx="315442" cy="190512"/>
            </a:xfrm>
            <a:custGeom>
              <a:rect b="b" l="l" r="r" t="t"/>
              <a:pathLst>
                <a:path extrusionOk="0" h="5990" w="9918">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67"/>
            <p:cNvSpPr/>
            <p:nvPr/>
          </p:nvSpPr>
          <p:spPr>
            <a:xfrm>
              <a:off x="1587056" y="1669178"/>
              <a:ext cx="32" cy="32"/>
            </a:xfrm>
            <a:custGeom>
              <a:rect b="b" l="l" r="r" t="t"/>
              <a:pathLst>
                <a:path extrusionOk="0" h="1" w="1">
                  <a:moveTo>
                    <a:pt x="1" y="0"/>
                  </a:moveTo>
                  <a:lnTo>
                    <a:pt x="1" y="0"/>
                  </a:lnTo>
                  <a:lnTo>
                    <a:pt x="1" y="0"/>
                  </a:ln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67"/>
            <p:cNvSpPr/>
            <p:nvPr/>
          </p:nvSpPr>
          <p:spPr>
            <a:xfrm>
              <a:off x="1471190" y="1538523"/>
              <a:ext cx="160965" cy="141278"/>
            </a:xfrm>
            <a:custGeom>
              <a:rect b="b" l="l" r="r" t="t"/>
              <a:pathLst>
                <a:path extrusionOk="0" h="4442" w="5061">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67"/>
            <p:cNvSpPr/>
            <p:nvPr/>
          </p:nvSpPr>
          <p:spPr>
            <a:xfrm>
              <a:off x="1354943" y="1540049"/>
              <a:ext cx="124230" cy="148847"/>
            </a:xfrm>
            <a:custGeom>
              <a:rect b="b" l="l" r="r" t="t"/>
              <a:pathLst>
                <a:path extrusionOk="0" h="4680" w="3906">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67"/>
            <p:cNvSpPr/>
            <p:nvPr/>
          </p:nvSpPr>
          <p:spPr>
            <a:xfrm>
              <a:off x="1399629" y="1581714"/>
              <a:ext cx="37148" cy="52669"/>
            </a:xfrm>
            <a:custGeom>
              <a:rect b="b" l="l" r="r" t="t"/>
              <a:pathLst>
                <a:path extrusionOk="0" h="1656" w="1168">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3" name="Google Shape;11793;p67"/>
          <p:cNvGrpSpPr/>
          <p:nvPr/>
        </p:nvGrpSpPr>
        <p:grpSpPr>
          <a:xfrm>
            <a:off x="2219466" y="1500293"/>
            <a:ext cx="330613" cy="359015"/>
            <a:chOff x="2219466" y="1500293"/>
            <a:chExt cx="330613" cy="359015"/>
          </a:xfrm>
        </p:grpSpPr>
        <p:sp>
          <p:nvSpPr>
            <p:cNvPr id="11794" name="Google Shape;11794;p67"/>
            <p:cNvSpPr/>
            <p:nvPr/>
          </p:nvSpPr>
          <p:spPr>
            <a:xfrm>
              <a:off x="2353906" y="1635560"/>
              <a:ext cx="65518" cy="82121"/>
            </a:xfrm>
            <a:custGeom>
              <a:rect b="b" l="l" r="r" t="t"/>
              <a:pathLst>
                <a:path extrusionOk="0" h="2582" w="206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67"/>
            <p:cNvSpPr/>
            <p:nvPr/>
          </p:nvSpPr>
          <p:spPr>
            <a:xfrm>
              <a:off x="2219466" y="1500293"/>
              <a:ext cx="330613" cy="359015"/>
            </a:xfrm>
            <a:custGeom>
              <a:rect b="b" l="l" r="r" t="t"/>
              <a:pathLst>
                <a:path extrusionOk="0" h="11288" w="10395">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6" name="Google Shape;11796;p67"/>
          <p:cNvGrpSpPr/>
          <p:nvPr/>
        </p:nvGrpSpPr>
        <p:grpSpPr>
          <a:xfrm>
            <a:off x="5343544" y="1509358"/>
            <a:ext cx="244676" cy="351095"/>
            <a:chOff x="5343544" y="1509358"/>
            <a:chExt cx="244676" cy="351095"/>
          </a:xfrm>
        </p:grpSpPr>
        <p:sp>
          <p:nvSpPr>
            <p:cNvPr id="11797" name="Google Shape;11797;p67"/>
            <p:cNvSpPr/>
            <p:nvPr/>
          </p:nvSpPr>
          <p:spPr>
            <a:xfrm>
              <a:off x="5430658" y="1574494"/>
              <a:ext cx="25031" cy="10655"/>
            </a:xfrm>
            <a:custGeom>
              <a:rect b="b" l="l" r="r" t="t"/>
              <a:pathLst>
                <a:path extrusionOk="0" h="335" w="787">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67"/>
            <p:cNvSpPr/>
            <p:nvPr/>
          </p:nvSpPr>
          <p:spPr>
            <a:xfrm>
              <a:off x="5447706" y="1613137"/>
              <a:ext cx="39025" cy="38643"/>
            </a:xfrm>
            <a:custGeom>
              <a:rect b="b" l="l" r="r" t="t"/>
              <a:pathLst>
                <a:path extrusionOk="0" h="1215" w="1227">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67"/>
            <p:cNvSpPr/>
            <p:nvPr/>
          </p:nvSpPr>
          <p:spPr>
            <a:xfrm>
              <a:off x="5343544" y="1509358"/>
              <a:ext cx="244676" cy="351095"/>
            </a:xfrm>
            <a:custGeom>
              <a:rect b="b" l="l" r="r" t="t"/>
              <a:pathLst>
                <a:path extrusionOk="0" h="11039" w="7693">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0" name="Google Shape;11800;p67"/>
          <p:cNvGrpSpPr/>
          <p:nvPr/>
        </p:nvGrpSpPr>
        <p:grpSpPr>
          <a:xfrm>
            <a:off x="4882340" y="1509358"/>
            <a:ext cx="246171" cy="351095"/>
            <a:chOff x="4882340" y="1509358"/>
            <a:chExt cx="246171" cy="351095"/>
          </a:xfrm>
        </p:grpSpPr>
        <p:sp>
          <p:nvSpPr>
            <p:cNvPr id="11801" name="Google Shape;11801;p67"/>
            <p:cNvSpPr/>
            <p:nvPr/>
          </p:nvSpPr>
          <p:spPr>
            <a:xfrm>
              <a:off x="4935709" y="1576784"/>
              <a:ext cx="30724" cy="30692"/>
            </a:xfrm>
            <a:custGeom>
              <a:rect b="b" l="l" r="r" t="t"/>
              <a:pathLst>
                <a:path extrusionOk="0" h="965" w="966">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67"/>
            <p:cNvSpPr/>
            <p:nvPr/>
          </p:nvSpPr>
          <p:spPr>
            <a:xfrm>
              <a:off x="5043655" y="1597235"/>
              <a:ext cx="30692" cy="31073"/>
            </a:xfrm>
            <a:custGeom>
              <a:rect b="b" l="l" r="r" t="t"/>
              <a:pathLst>
                <a:path extrusionOk="0" h="977" w="965">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67"/>
            <p:cNvSpPr/>
            <p:nvPr/>
          </p:nvSpPr>
          <p:spPr>
            <a:xfrm>
              <a:off x="4993657" y="1538046"/>
              <a:ext cx="36003" cy="26271"/>
            </a:xfrm>
            <a:custGeom>
              <a:rect b="b" l="l" r="r" t="t"/>
              <a:pathLst>
                <a:path extrusionOk="0" h="826" w="1132">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67"/>
            <p:cNvSpPr/>
            <p:nvPr/>
          </p:nvSpPr>
          <p:spPr>
            <a:xfrm>
              <a:off x="4931924" y="1693795"/>
              <a:ext cx="146589" cy="104161"/>
            </a:xfrm>
            <a:custGeom>
              <a:rect b="b" l="l" r="r" t="t"/>
              <a:pathLst>
                <a:path extrusionOk="0" h="3275" w="4609">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67"/>
            <p:cNvSpPr/>
            <p:nvPr/>
          </p:nvSpPr>
          <p:spPr>
            <a:xfrm>
              <a:off x="4882340" y="1509358"/>
              <a:ext cx="246171" cy="351095"/>
            </a:xfrm>
            <a:custGeom>
              <a:rect b="b" l="l" r="r" t="t"/>
              <a:pathLst>
                <a:path extrusionOk="0" h="11039" w="774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6" name="Google Shape;11806;p67"/>
          <p:cNvGrpSpPr/>
          <p:nvPr/>
        </p:nvGrpSpPr>
        <p:grpSpPr>
          <a:xfrm>
            <a:off x="6273204" y="1509008"/>
            <a:ext cx="236343" cy="351445"/>
            <a:chOff x="6273204" y="1509008"/>
            <a:chExt cx="236343" cy="351445"/>
          </a:xfrm>
        </p:grpSpPr>
        <p:sp>
          <p:nvSpPr>
            <p:cNvPr id="11807" name="Google Shape;11807;p67"/>
            <p:cNvSpPr/>
            <p:nvPr/>
          </p:nvSpPr>
          <p:spPr>
            <a:xfrm>
              <a:off x="6273204" y="1509008"/>
              <a:ext cx="236343" cy="351445"/>
            </a:xfrm>
            <a:custGeom>
              <a:rect b="b" l="l" r="r" t="t"/>
              <a:pathLst>
                <a:path extrusionOk="0" h="11050" w="7431">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67"/>
            <p:cNvSpPr/>
            <p:nvPr/>
          </p:nvSpPr>
          <p:spPr>
            <a:xfrm>
              <a:off x="6330390" y="1703241"/>
              <a:ext cx="120064" cy="85237"/>
            </a:xfrm>
            <a:custGeom>
              <a:rect b="b" l="l" r="r" t="t"/>
              <a:pathLst>
                <a:path extrusionOk="0" h="2680" w="3775">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09" name="Google Shape;11809;p67"/>
          <p:cNvSpPr/>
          <p:nvPr/>
        </p:nvSpPr>
        <p:spPr>
          <a:xfrm>
            <a:off x="5809710" y="1509739"/>
            <a:ext cx="243913" cy="351445"/>
          </a:xfrm>
          <a:custGeom>
            <a:rect b="b" l="l" r="r" t="t"/>
            <a:pathLst>
              <a:path extrusionOk="0" h="11050" w="7669">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10" name="Google Shape;11810;p67"/>
          <p:cNvGrpSpPr/>
          <p:nvPr/>
        </p:nvGrpSpPr>
        <p:grpSpPr>
          <a:xfrm>
            <a:off x="7219530" y="1508244"/>
            <a:ext cx="191625" cy="352209"/>
            <a:chOff x="7219530" y="1508244"/>
            <a:chExt cx="191625" cy="352209"/>
          </a:xfrm>
        </p:grpSpPr>
        <p:sp>
          <p:nvSpPr>
            <p:cNvPr id="11811" name="Google Shape;11811;p67"/>
            <p:cNvSpPr/>
            <p:nvPr/>
          </p:nvSpPr>
          <p:spPr>
            <a:xfrm>
              <a:off x="7219530" y="1508244"/>
              <a:ext cx="191625" cy="352209"/>
            </a:xfrm>
            <a:custGeom>
              <a:rect b="b" l="l" r="r" t="t"/>
              <a:pathLst>
                <a:path extrusionOk="0" h="11074" w="6025">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67"/>
            <p:cNvSpPr/>
            <p:nvPr/>
          </p:nvSpPr>
          <p:spPr>
            <a:xfrm>
              <a:off x="7376679" y="1654039"/>
              <a:ext cx="795" cy="32"/>
            </a:xfrm>
            <a:custGeom>
              <a:rect b="b" l="l" r="r" t="t"/>
              <a:pathLst>
                <a:path extrusionOk="0" h="1" w="25">
                  <a:moveTo>
                    <a:pt x="24"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3" name="Google Shape;11813;p67"/>
          <p:cNvGrpSpPr/>
          <p:nvPr/>
        </p:nvGrpSpPr>
        <p:grpSpPr>
          <a:xfrm>
            <a:off x="7699309" y="1508626"/>
            <a:ext cx="154922" cy="351827"/>
            <a:chOff x="7699309" y="1508626"/>
            <a:chExt cx="154922" cy="351827"/>
          </a:xfrm>
        </p:grpSpPr>
        <p:sp>
          <p:nvSpPr>
            <p:cNvPr id="11814" name="Google Shape;11814;p67"/>
            <p:cNvSpPr/>
            <p:nvPr/>
          </p:nvSpPr>
          <p:spPr>
            <a:xfrm>
              <a:off x="7733022" y="1737336"/>
              <a:ext cx="24267" cy="57599"/>
            </a:xfrm>
            <a:custGeom>
              <a:rect b="b" l="l" r="r" t="t"/>
              <a:pathLst>
                <a:path extrusionOk="0" h="1811" w="763">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67"/>
            <p:cNvSpPr/>
            <p:nvPr/>
          </p:nvSpPr>
          <p:spPr>
            <a:xfrm>
              <a:off x="7796632" y="1737336"/>
              <a:ext cx="23504" cy="57599"/>
            </a:xfrm>
            <a:custGeom>
              <a:rect b="b" l="l" r="r" t="t"/>
              <a:pathLst>
                <a:path extrusionOk="0" h="1811" w="739">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67"/>
            <p:cNvSpPr/>
            <p:nvPr/>
          </p:nvSpPr>
          <p:spPr>
            <a:xfrm>
              <a:off x="7757639" y="1792231"/>
              <a:ext cx="32" cy="795"/>
            </a:xfrm>
            <a:custGeom>
              <a:rect b="b" l="l" r="r" t="t"/>
              <a:pathLst>
                <a:path extrusionOk="0" h="25" w="1">
                  <a:moveTo>
                    <a:pt x="0" y="1"/>
                  </a:moveTo>
                  <a:cubicBezTo>
                    <a:pt x="0" y="1"/>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67"/>
            <p:cNvSpPr/>
            <p:nvPr/>
          </p:nvSpPr>
          <p:spPr>
            <a:xfrm>
              <a:off x="7757639" y="1784280"/>
              <a:ext cx="39406" cy="76173"/>
            </a:xfrm>
            <a:custGeom>
              <a:rect b="b" l="l" r="r" t="t"/>
              <a:pathLst>
                <a:path extrusionOk="0" h="2395" w="1239">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67"/>
            <p:cNvSpPr/>
            <p:nvPr/>
          </p:nvSpPr>
          <p:spPr>
            <a:xfrm>
              <a:off x="7805347" y="1642016"/>
              <a:ext cx="48884" cy="201771"/>
            </a:xfrm>
            <a:custGeom>
              <a:rect b="b" l="l" r="r" t="t"/>
              <a:pathLst>
                <a:path extrusionOk="0" h="6344" w="1537">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67"/>
            <p:cNvSpPr/>
            <p:nvPr/>
          </p:nvSpPr>
          <p:spPr>
            <a:xfrm>
              <a:off x="7699309" y="1642239"/>
              <a:ext cx="48884" cy="202661"/>
            </a:xfrm>
            <a:custGeom>
              <a:rect b="b" l="l" r="r" t="t"/>
              <a:pathLst>
                <a:path extrusionOk="0" h="6372" w="1537">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67"/>
            <p:cNvSpPr/>
            <p:nvPr/>
          </p:nvSpPr>
          <p:spPr>
            <a:xfrm>
              <a:off x="7743613" y="1508626"/>
              <a:ext cx="66313" cy="208673"/>
            </a:xfrm>
            <a:custGeom>
              <a:rect b="b" l="l" r="r" t="t"/>
              <a:pathLst>
                <a:path extrusionOk="0" h="6561" w="2085">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1" name="Google Shape;11821;p67"/>
          <p:cNvGrpSpPr/>
          <p:nvPr/>
        </p:nvGrpSpPr>
        <p:grpSpPr>
          <a:xfrm>
            <a:off x="8161690" y="1509008"/>
            <a:ext cx="153396" cy="351064"/>
            <a:chOff x="8161690" y="1509008"/>
            <a:chExt cx="153396" cy="351064"/>
          </a:xfrm>
        </p:grpSpPr>
        <p:sp>
          <p:nvSpPr>
            <p:cNvPr id="11822" name="Google Shape;11822;p67"/>
            <p:cNvSpPr/>
            <p:nvPr/>
          </p:nvSpPr>
          <p:spPr>
            <a:xfrm>
              <a:off x="8207871" y="1699838"/>
              <a:ext cx="61384" cy="61765"/>
            </a:xfrm>
            <a:custGeom>
              <a:rect b="b" l="l" r="r" t="t"/>
              <a:pathLst>
                <a:path extrusionOk="0" h="1942" w="193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67"/>
            <p:cNvSpPr/>
            <p:nvPr/>
          </p:nvSpPr>
          <p:spPr>
            <a:xfrm>
              <a:off x="8199919" y="1800564"/>
              <a:ext cx="77668" cy="29579"/>
            </a:xfrm>
            <a:custGeom>
              <a:rect b="b" l="l" r="r" t="t"/>
              <a:pathLst>
                <a:path extrusionOk="0" h="930" w="2442">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67"/>
            <p:cNvSpPr/>
            <p:nvPr/>
          </p:nvSpPr>
          <p:spPr>
            <a:xfrm>
              <a:off x="8161690" y="1664598"/>
              <a:ext cx="153396" cy="195474"/>
            </a:xfrm>
            <a:custGeom>
              <a:rect b="b" l="l" r="r" t="t"/>
              <a:pathLst>
                <a:path extrusionOk="0" h="6146" w="4823">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67"/>
            <p:cNvSpPr/>
            <p:nvPr/>
          </p:nvSpPr>
          <p:spPr>
            <a:xfrm>
              <a:off x="8201828" y="1509008"/>
              <a:ext cx="73851" cy="181034"/>
            </a:xfrm>
            <a:custGeom>
              <a:rect b="b" l="l" r="r" t="t"/>
              <a:pathLst>
                <a:path extrusionOk="0" h="5692" w="2322">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6" name="Google Shape;11826;p67"/>
          <p:cNvGrpSpPr/>
          <p:nvPr/>
        </p:nvGrpSpPr>
        <p:grpSpPr>
          <a:xfrm>
            <a:off x="6746940" y="1508881"/>
            <a:ext cx="213221" cy="352304"/>
            <a:chOff x="6746940" y="1508881"/>
            <a:chExt cx="213221" cy="352304"/>
          </a:xfrm>
        </p:grpSpPr>
        <p:sp>
          <p:nvSpPr>
            <p:cNvPr id="11827" name="Google Shape;11827;p67"/>
            <p:cNvSpPr/>
            <p:nvPr/>
          </p:nvSpPr>
          <p:spPr>
            <a:xfrm>
              <a:off x="6805238" y="1661227"/>
              <a:ext cx="10655" cy="1024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67"/>
            <p:cNvSpPr/>
            <p:nvPr/>
          </p:nvSpPr>
          <p:spPr>
            <a:xfrm>
              <a:off x="6804125" y="1706294"/>
              <a:ext cx="10623" cy="10241"/>
            </a:xfrm>
            <a:custGeom>
              <a:rect b="b" l="l" r="r" t="t"/>
              <a:pathLst>
                <a:path extrusionOk="0" h="322" w="334">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67"/>
            <p:cNvSpPr/>
            <p:nvPr/>
          </p:nvSpPr>
          <p:spPr>
            <a:xfrm>
              <a:off x="6803362" y="1754002"/>
              <a:ext cx="10623" cy="10241"/>
            </a:xfrm>
            <a:custGeom>
              <a:rect b="b" l="l" r="r" t="t"/>
              <a:pathLst>
                <a:path extrusionOk="0" h="322" w="334">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67"/>
            <p:cNvSpPr/>
            <p:nvPr/>
          </p:nvSpPr>
          <p:spPr>
            <a:xfrm>
              <a:off x="6746940" y="1508881"/>
              <a:ext cx="213221" cy="352304"/>
            </a:xfrm>
            <a:custGeom>
              <a:rect b="b" l="l" r="r" t="t"/>
              <a:pathLst>
                <a:path extrusionOk="0" h="11077" w="6704">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1" name="Google Shape;11831;p67"/>
          <p:cNvGrpSpPr/>
          <p:nvPr/>
        </p:nvGrpSpPr>
        <p:grpSpPr>
          <a:xfrm>
            <a:off x="5770336" y="2007615"/>
            <a:ext cx="350682" cy="292097"/>
            <a:chOff x="5770336" y="2007615"/>
            <a:chExt cx="350682" cy="292097"/>
          </a:xfrm>
        </p:grpSpPr>
        <p:sp>
          <p:nvSpPr>
            <p:cNvPr id="11832" name="Google Shape;11832;p67"/>
            <p:cNvSpPr/>
            <p:nvPr/>
          </p:nvSpPr>
          <p:spPr>
            <a:xfrm>
              <a:off x="5780545" y="2007615"/>
              <a:ext cx="329500" cy="75855"/>
            </a:xfrm>
            <a:custGeom>
              <a:rect b="b" l="l" r="r" t="t"/>
              <a:pathLst>
                <a:path extrusionOk="0" h="2385" w="1036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67"/>
            <p:cNvSpPr/>
            <p:nvPr/>
          </p:nvSpPr>
          <p:spPr>
            <a:xfrm>
              <a:off x="5779400" y="2097082"/>
              <a:ext cx="329500" cy="76014"/>
            </a:xfrm>
            <a:custGeom>
              <a:rect b="b" l="l" r="r" t="t"/>
              <a:pathLst>
                <a:path extrusionOk="0" h="2390" w="1036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67"/>
            <p:cNvSpPr/>
            <p:nvPr/>
          </p:nvSpPr>
          <p:spPr>
            <a:xfrm>
              <a:off x="5800996" y="2031850"/>
              <a:ext cx="288217" cy="117201"/>
            </a:xfrm>
            <a:custGeom>
              <a:rect b="b" l="l" r="r" t="t"/>
              <a:pathLst>
                <a:path extrusionOk="0" h="3685" w="9062">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67"/>
            <p:cNvSpPr/>
            <p:nvPr/>
          </p:nvSpPr>
          <p:spPr>
            <a:xfrm>
              <a:off x="5770336" y="2186073"/>
              <a:ext cx="350682" cy="113639"/>
            </a:xfrm>
            <a:custGeom>
              <a:rect b="b" l="l" r="r" t="t"/>
              <a:pathLst>
                <a:path extrusionOk="0" h="3573" w="11026">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6" name="Google Shape;11836;p67"/>
          <p:cNvGrpSpPr/>
          <p:nvPr/>
        </p:nvGrpSpPr>
        <p:grpSpPr>
          <a:xfrm>
            <a:off x="5326878" y="1980358"/>
            <a:ext cx="350332" cy="346229"/>
            <a:chOff x="5326878" y="1980358"/>
            <a:chExt cx="350332" cy="346229"/>
          </a:xfrm>
        </p:grpSpPr>
        <p:sp>
          <p:nvSpPr>
            <p:cNvPr id="11837" name="Google Shape;11837;p67"/>
            <p:cNvSpPr/>
            <p:nvPr/>
          </p:nvSpPr>
          <p:spPr>
            <a:xfrm>
              <a:off x="5352259" y="2005834"/>
              <a:ext cx="94715" cy="94683"/>
            </a:xfrm>
            <a:custGeom>
              <a:rect b="b" l="l" r="r" t="t"/>
              <a:pathLst>
                <a:path extrusionOk="0" h="2977" w="2978">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67"/>
            <p:cNvSpPr/>
            <p:nvPr/>
          </p:nvSpPr>
          <p:spPr>
            <a:xfrm>
              <a:off x="5534024" y="2005834"/>
              <a:ext cx="94715" cy="94683"/>
            </a:xfrm>
            <a:custGeom>
              <a:rect b="b" l="l" r="r" t="t"/>
              <a:pathLst>
                <a:path extrusionOk="0" h="2977" w="2978">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67"/>
            <p:cNvSpPr/>
            <p:nvPr/>
          </p:nvSpPr>
          <p:spPr>
            <a:xfrm>
              <a:off x="5326878" y="1980358"/>
              <a:ext cx="350332" cy="144776"/>
            </a:xfrm>
            <a:custGeom>
              <a:rect b="b" l="l" r="r" t="t"/>
              <a:pathLst>
                <a:path extrusionOk="0" h="4552" w="11015">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67"/>
            <p:cNvSpPr/>
            <p:nvPr/>
          </p:nvSpPr>
          <p:spPr>
            <a:xfrm>
              <a:off x="5627181" y="2089131"/>
              <a:ext cx="42460" cy="237456"/>
            </a:xfrm>
            <a:custGeom>
              <a:rect b="b" l="l" r="r" t="t"/>
              <a:pathLst>
                <a:path extrusionOk="0" h="7466" w="1335">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41" name="Google Shape;11841;p67"/>
          <p:cNvSpPr/>
          <p:nvPr/>
        </p:nvSpPr>
        <p:spPr>
          <a:xfrm>
            <a:off x="7992774" y="1977782"/>
            <a:ext cx="330645" cy="349950"/>
          </a:xfrm>
          <a:custGeom>
            <a:rect b="b" l="l" r="r" t="t"/>
            <a:pathLst>
              <a:path extrusionOk="0" h="11003" w="10396">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42" name="Google Shape;11842;p67"/>
          <p:cNvGrpSpPr/>
          <p:nvPr/>
        </p:nvGrpSpPr>
        <p:grpSpPr>
          <a:xfrm>
            <a:off x="4883835" y="1992571"/>
            <a:ext cx="350300" cy="323043"/>
            <a:chOff x="4883835" y="1992571"/>
            <a:chExt cx="350300" cy="323043"/>
          </a:xfrm>
        </p:grpSpPr>
        <p:sp>
          <p:nvSpPr>
            <p:cNvPr id="11843" name="Google Shape;11843;p67"/>
            <p:cNvSpPr/>
            <p:nvPr/>
          </p:nvSpPr>
          <p:spPr>
            <a:xfrm>
              <a:off x="4883835" y="1992571"/>
              <a:ext cx="350300" cy="123085"/>
            </a:xfrm>
            <a:custGeom>
              <a:rect b="b" l="l" r="r" t="t"/>
              <a:pathLst>
                <a:path extrusionOk="0" h="3870" w="11014">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67"/>
            <p:cNvSpPr/>
            <p:nvPr/>
          </p:nvSpPr>
          <p:spPr>
            <a:xfrm>
              <a:off x="5084174" y="2009237"/>
              <a:ext cx="130655" cy="88641"/>
            </a:xfrm>
            <a:custGeom>
              <a:rect b="b" l="l" r="r" t="t"/>
              <a:pathLst>
                <a:path extrusionOk="0" h="2787" w="4108">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67"/>
            <p:cNvSpPr/>
            <p:nvPr/>
          </p:nvSpPr>
          <p:spPr>
            <a:xfrm>
              <a:off x="4904285" y="2009237"/>
              <a:ext cx="130687" cy="88641"/>
            </a:xfrm>
            <a:custGeom>
              <a:rect b="b" l="l" r="r" t="t"/>
              <a:pathLst>
                <a:path extrusionOk="0" h="2787" w="4109">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67"/>
            <p:cNvSpPr/>
            <p:nvPr/>
          </p:nvSpPr>
          <p:spPr>
            <a:xfrm>
              <a:off x="4943660" y="2123576"/>
              <a:ext cx="231413" cy="66631"/>
            </a:xfrm>
            <a:custGeom>
              <a:rect b="b" l="l" r="r" t="t"/>
              <a:pathLst>
                <a:path extrusionOk="0" h="2095" w="7276">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67"/>
            <p:cNvSpPr/>
            <p:nvPr/>
          </p:nvSpPr>
          <p:spPr>
            <a:xfrm>
              <a:off x="5142473" y="2191384"/>
              <a:ext cx="26907" cy="123467"/>
            </a:xfrm>
            <a:custGeom>
              <a:rect b="b" l="l" r="r" t="t"/>
              <a:pathLst>
                <a:path extrusionOk="0" h="3882" w="846">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67"/>
            <p:cNvSpPr/>
            <p:nvPr/>
          </p:nvSpPr>
          <p:spPr>
            <a:xfrm>
              <a:off x="5203825" y="2089513"/>
              <a:ext cx="27289" cy="226102"/>
            </a:xfrm>
            <a:custGeom>
              <a:rect b="b" l="l" r="r" t="t"/>
              <a:pathLst>
                <a:path extrusionOk="0" h="7109" w="858">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9" name="Google Shape;11849;p67"/>
          <p:cNvGrpSpPr/>
          <p:nvPr/>
        </p:nvGrpSpPr>
        <p:grpSpPr>
          <a:xfrm>
            <a:off x="7548967" y="1978927"/>
            <a:ext cx="333285" cy="349950"/>
            <a:chOff x="7548967" y="1978927"/>
            <a:chExt cx="333285" cy="349950"/>
          </a:xfrm>
        </p:grpSpPr>
        <p:sp>
          <p:nvSpPr>
            <p:cNvPr id="11850" name="Google Shape;11850;p67"/>
            <p:cNvSpPr/>
            <p:nvPr/>
          </p:nvSpPr>
          <p:spPr>
            <a:xfrm>
              <a:off x="7548967" y="1978927"/>
              <a:ext cx="333285" cy="234816"/>
            </a:xfrm>
            <a:custGeom>
              <a:rect b="b" l="l" r="r" t="t"/>
              <a:pathLst>
                <a:path extrusionOk="0" h="7383" w="10479">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67"/>
            <p:cNvSpPr/>
            <p:nvPr/>
          </p:nvSpPr>
          <p:spPr>
            <a:xfrm>
              <a:off x="7570562" y="2001667"/>
              <a:ext cx="51142" cy="51142"/>
            </a:xfrm>
            <a:custGeom>
              <a:rect b="b" l="l" r="r" t="t"/>
              <a:pathLst>
                <a:path extrusionOk="0" h="1608" w="1608">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67"/>
            <p:cNvSpPr/>
            <p:nvPr/>
          </p:nvSpPr>
          <p:spPr>
            <a:xfrm>
              <a:off x="7807986" y="2001667"/>
              <a:ext cx="51174" cy="51142"/>
            </a:xfrm>
            <a:custGeom>
              <a:rect b="b" l="l" r="r" t="t"/>
              <a:pathLst>
                <a:path extrusionOk="0" h="1608" w="1609">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67"/>
            <p:cNvSpPr/>
            <p:nvPr/>
          </p:nvSpPr>
          <p:spPr>
            <a:xfrm>
              <a:off x="7570180" y="2121699"/>
              <a:ext cx="288980" cy="207178"/>
            </a:xfrm>
            <a:custGeom>
              <a:rect b="b" l="l" r="r" t="t"/>
              <a:pathLst>
                <a:path extrusionOk="0" h="6514" w="9086">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67"/>
            <p:cNvSpPr/>
            <p:nvPr/>
          </p:nvSpPr>
          <p:spPr>
            <a:xfrm>
              <a:off x="7658408" y="2088368"/>
              <a:ext cx="30342" cy="154922"/>
            </a:xfrm>
            <a:custGeom>
              <a:rect b="b" l="l" r="r" t="t"/>
              <a:pathLst>
                <a:path extrusionOk="0" h="4871" w="954">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67"/>
            <p:cNvSpPr/>
            <p:nvPr/>
          </p:nvSpPr>
          <p:spPr>
            <a:xfrm>
              <a:off x="7700072" y="2088368"/>
              <a:ext cx="30310" cy="154922"/>
            </a:xfrm>
            <a:custGeom>
              <a:rect b="b" l="l" r="r" t="t"/>
              <a:pathLst>
                <a:path extrusionOk="0" h="4871" w="953">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67"/>
            <p:cNvSpPr/>
            <p:nvPr/>
          </p:nvSpPr>
          <p:spPr>
            <a:xfrm>
              <a:off x="7741737" y="2088368"/>
              <a:ext cx="30310" cy="154922"/>
            </a:xfrm>
            <a:custGeom>
              <a:rect b="b" l="l" r="r" t="t"/>
              <a:pathLst>
                <a:path extrusionOk="0" h="4871" w="953">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7" name="Google Shape;11857;p67"/>
          <p:cNvGrpSpPr/>
          <p:nvPr/>
        </p:nvGrpSpPr>
        <p:grpSpPr>
          <a:xfrm>
            <a:off x="6214142" y="1978927"/>
            <a:ext cx="346515" cy="350300"/>
            <a:chOff x="6214142" y="1978927"/>
            <a:chExt cx="346515" cy="350300"/>
          </a:xfrm>
        </p:grpSpPr>
        <p:sp>
          <p:nvSpPr>
            <p:cNvPr id="11858" name="Google Shape;11858;p67"/>
            <p:cNvSpPr/>
            <p:nvPr/>
          </p:nvSpPr>
          <p:spPr>
            <a:xfrm>
              <a:off x="6289870" y="1978927"/>
              <a:ext cx="196937" cy="262073"/>
            </a:xfrm>
            <a:custGeom>
              <a:rect b="b" l="l" r="r" t="t"/>
              <a:pathLst>
                <a:path extrusionOk="0" h="8240" w="6192">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67"/>
            <p:cNvSpPr/>
            <p:nvPr/>
          </p:nvSpPr>
          <p:spPr>
            <a:xfrm>
              <a:off x="6214142" y="2182256"/>
              <a:ext cx="346515" cy="146971"/>
            </a:xfrm>
            <a:custGeom>
              <a:rect b="b" l="l" r="r" t="t"/>
              <a:pathLst>
                <a:path extrusionOk="0" h="4621" w="10895">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0" name="Google Shape;11860;p67"/>
          <p:cNvGrpSpPr/>
          <p:nvPr/>
        </p:nvGrpSpPr>
        <p:grpSpPr>
          <a:xfrm>
            <a:off x="7105923" y="1978545"/>
            <a:ext cx="333285" cy="350682"/>
            <a:chOff x="7105923" y="1978545"/>
            <a:chExt cx="333285" cy="350682"/>
          </a:xfrm>
        </p:grpSpPr>
        <p:sp>
          <p:nvSpPr>
            <p:cNvPr id="11861" name="Google Shape;11861;p67"/>
            <p:cNvSpPr/>
            <p:nvPr/>
          </p:nvSpPr>
          <p:spPr>
            <a:xfrm>
              <a:off x="7128632" y="2237978"/>
              <a:ext cx="220059" cy="91249"/>
            </a:xfrm>
            <a:custGeom>
              <a:rect b="b" l="l" r="r" t="t"/>
              <a:pathLst>
                <a:path extrusionOk="0" h="2869" w="6919">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67"/>
            <p:cNvSpPr/>
            <p:nvPr/>
          </p:nvSpPr>
          <p:spPr>
            <a:xfrm>
              <a:off x="7105923" y="2079271"/>
              <a:ext cx="266621" cy="145063"/>
            </a:xfrm>
            <a:custGeom>
              <a:rect b="b" l="l" r="r" t="t"/>
              <a:pathLst>
                <a:path extrusionOk="0" h="4561" w="8383">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67"/>
            <p:cNvSpPr/>
            <p:nvPr/>
          </p:nvSpPr>
          <p:spPr>
            <a:xfrm>
              <a:off x="7144184" y="2098609"/>
              <a:ext cx="190480" cy="33332"/>
            </a:xfrm>
            <a:custGeom>
              <a:rect b="b" l="l" r="r" t="t"/>
              <a:pathLst>
                <a:path extrusionOk="0" h="1048" w="5989">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67"/>
            <p:cNvSpPr/>
            <p:nvPr/>
          </p:nvSpPr>
          <p:spPr>
            <a:xfrm>
              <a:off x="7196440" y="1978927"/>
              <a:ext cx="242768" cy="96210"/>
            </a:xfrm>
            <a:custGeom>
              <a:rect b="b" l="l" r="r" t="t"/>
              <a:pathLst>
                <a:path extrusionOk="0" h="3025" w="7633">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67"/>
            <p:cNvSpPr/>
            <p:nvPr/>
          </p:nvSpPr>
          <p:spPr>
            <a:xfrm>
              <a:off x="7145297" y="2025139"/>
              <a:ext cx="32982" cy="33363"/>
            </a:xfrm>
            <a:custGeom>
              <a:rect b="b" l="l" r="r" t="t"/>
              <a:pathLst>
                <a:path extrusionOk="0" h="1049" w="1037">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67"/>
            <p:cNvSpPr/>
            <p:nvPr/>
          </p:nvSpPr>
          <p:spPr>
            <a:xfrm>
              <a:off x="7338417" y="2045590"/>
              <a:ext cx="32982" cy="33332"/>
            </a:xfrm>
            <a:custGeom>
              <a:rect b="b" l="l" r="r" t="t"/>
              <a:pathLst>
                <a:path extrusionOk="0" h="1048" w="1037">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67"/>
            <p:cNvSpPr/>
            <p:nvPr/>
          </p:nvSpPr>
          <p:spPr>
            <a:xfrm>
              <a:off x="7263453" y="1978545"/>
              <a:ext cx="33363" cy="32982"/>
            </a:xfrm>
            <a:custGeom>
              <a:rect b="b" l="l" r="r" t="t"/>
              <a:pathLst>
                <a:path extrusionOk="0" h="1037" w="1049">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68" name="Google Shape;11868;p67"/>
          <p:cNvSpPr/>
          <p:nvPr/>
        </p:nvSpPr>
        <p:spPr>
          <a:xfrm>
            <a:off x="6658713" y="1978545"/>
            <a:ext cx="342349" cy="350332"/>
          </a:xfrm>
          <a:custGeom>
            <a:rect b="b" l="l" r="r" t="t"/>
            <a:pathLst>
              <a:path extrusionOk="0" h="11015" w="10764">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67"/>
          <p:cNvSpPr/>
          <p:nvPr/>
        </p:nvSpPr>
        <p:spPr>
          <a:xfrm>
            <a:off x="4104898" y="2422257"/>
            <a:ext cx="91662" cy="351541"/>
          </a:xfrm>
          <a:custGeom>
            <a:rect b="b" l="l" r="r" t="t"/>
            <a:pathLst>
              <a:path extrusionOk="0" h="11053" w="2882">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70" name="Google Shape;11870;p67"/>
          <p:cNvGrpSpPr/>
          <p:nvPr/>
        </p:nvGrpSpPr>
        <p:grpSpPr>
          <a:xfrm>
            <a:off x="3616406" y="2422352"/>
            <a:ext cx="203393" cy="351827"/>
            <a:chOff x="3616406" y="2422352"/>
            <a:chExt cx="203393" cy="351827"/>
          </a:xfrm>
        </p:grpSpPr>
        <p:sp>
          <p:nvSpPr>
            <p:cNvPr id="11871" name="Google Shape;11871;p67"/>
            <p:cNvSpPr/>
            <p:nvPr/>
          </p:nvSpPr>
          <p:spPr>
            <a:xfrm>
              <a:off x="3640641" y="2422352"/>
              <a:ext cx="154159" cy="92075"/>
            </a:xfrm>
            <a:custGeom>
              <a:rect b="b" l="l" r="r" t="t"/>
              <a:pathLst>
                <a:path extrusionOk="0" h="2895" w="4847">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67"/>
            <p:cNvSpPr/>
            <p:nvPr/>
          </p:nvSpPr>
          <p:spPr>
            <a:xfrm>
              <a:off x="3616406" y="2479156"/>
              <a:ext cx="203393" cy="295023"/>
            </a:xfrm>
            <a:custGeom>
              <a:rect b="b" l="l" r="r" t="t"/>
              <a:pathLst>
                <a:path extrusionOk="0" h="9276" w="6395">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3" name="Google Shape;11873;p67"/>
          <p:cNvGrpSpPr/>
          <p:nvPr/>
        </p:nvGrpSpPr>
        <p:grpSpPr>
          <a:xfrm>
            <a:off x="878187" y="2421970"/>
            <a:ext cx="272696" cy="351827"/>
            <a:chOff x="913012" y="2421970"/>
            <a:chExt cx="272696" cy="351827"/>
          </a:xfrm>
        </p:grpSpPr>
        <p:sp>
          <p:nvSpPr>
            <p:cNvPr id="11874" name="Google Shape;11874;p67"/>
            <p:cNvSpPr/>
            <p:nvPr/>
          </p:nvSpPr>
          <p:spPr>
            <a:xfrm>
              <a:off x="913012" y="2421970"/>
              <a:ext cx="272696" cy="351827"/>
            </a:xfrm>
            <a:custGeom>
              <a:rect b="b" l="l" r="r" t="t"/>
              <a:pathLst>
                <a:path extrusionOk="0" h="11062" w="8574">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67"/>
            <p:cNvSpPr/>
            <p:nvPr/>
          </p:nvSpPr>
          <p:spPr>
            <a:xfrm>
              <a:off x="1028146" y="2491719"/>
              <a:ext cx="37880" cy="32918"/>
            </a:xfrm>
            <a:custGeom>
              <a:rect b="b" l="l" r="r" t="t"/>
              <a:pathLst>
                <a:path extrusionOk="0" h="1035" w="1191">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67"/>
            <p:cNvSpPr/>
            <p:nvPr/>
          </p:nvSpPr>
          <p:spPr>
            <a:xfrm>
              <a:off x="952769" y="2687447"/>
              <a:ext cx="16316" cy="16316"/>
            </a:xfrm>
            <a:custGeom>
              <a:rect b="b" l="l" r="r" t="t"/>
              <a:pathLst>
                <a:path extrusionOk="0" h="513" w="513">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67"/>
            <p:cNvSpPr/>
            <p:nvPr/>
          </p:nvSpPr>
          <p:spPr>
            <a:xfrm>
              <a:off x="1130368" y="2687447"/>
              <a:ext cx="15934" cy="16316"/>
            </a:xfrm>
            <a:custGeom>
              <a:rect b="b" l="l" r="r" t="t"/>
              <a:pathLst>
                <a:path extrusionOk="0" h="513" w="501">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8" name="Google Shape;11878;p67"/>
          <p:cNvGrpSpPr/>
          <p:nvPr/>
        </p:nvGrpSpPr>
        <p:grpSpPr>
          <a:xfrm>
            <a:off x="2274743" y="2422352"/>
            <a:ext cx="255649" cy="351445"/>
            <a:chOff x="2274743" y="2422352"/>
            <a:chExt cx="255649" cy="351445"/>
          </a:xfrm>
        </p:grpSpPr>
        <p:sp>
          <p:nvSpPr>
            <p:cNvPr id="11879" name="Google Shape;11879;p67"/>
            <p:cNvSpPr/>
            <p:nvPr/>
          </p:nvSpPr>
          <p:spPr>
            <a:xfrm>
              <a:off x="2274743" y="2422352"/>
              <a:ext cx="255649" cy="351445"/>
            </a:xfrm>
            <a:custGeom>
              <a:rect b="b" l="l" r="r" t="t"/>
              <a:pathLst>
                <a:path extrusionOk="0" h="11050" w="8038">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67"/>
            <p:cNvSpPr/>
            <p:nvPr/>
          </p:nvSpPr>
          <p:spPr>
            <a:xfrm>
              <a:off x="2347831" y="2600714"/>
              <a:ext cx="71975" cy="75378"/>
            </a:xfrm>
            <a:custGeom>
              <a:rect b="b" l="l" r="r" t="t"/>
              <a:pathLst>
                <a:path extrusionOk="0" h="2370" w="2263">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67"/>
            <p:cNvSpPr/>
            <p:nvPr/>
          </p:nvSpPr>
          <p:spPr>
            <a:xfrm>
              <a:off x="2408801" y="2546964"/>
              <a:ext cx="43573" cy="93539"/>
            </a:xfrm>
            <a:custGeom>
              <a:rect b="b" l="l" r="r" t="t"/>
              <a:pathLst>
                <a:path extrusionOk="0" h="2941" w="137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2" name="Google Shape;11882;p67"/>
          <p:cNvGrpSpPr/>
          <p:nvPr/>
        </p:nvGrpSpPr>
        <p:grpSpPr>
          <a:xfrm>
            <a:off x="2708723" y="2421239"/>
            <a:ext cx="246552" cy="352558"/>
            <a:chOff x="2708723" y="2421239"/>
            <a:chExt cx="246552" cy="352558"/>
          </a:xfrm>
        </p:grpSpPr>
        <p:sp>
          <p:nvSpPr>
            <p:cNvPr id="11883" name="Google Shape;11883;p67"/>
            <p:cNvSpPr/>
            <p:nvPr/>
          </p:nvSpPr>
          <p:spPr>
            <a:xfrm>
              <a:off x="2708723" y="2421239"/>
              <a:ext cx="246552" cy="282905"/>
            </a:xfrm>
            <a:custGeom>
              <a:rect b="b" l="l" r="r" t="t"/>
              <a:pathLst>
                <a:path extrusionOk="0" h="8895" w="7752">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67"/>
            <p:cNvSpPr/>
            <p:nvPr/>
          </p:nvSpPr>
          <p:spPr>
            <a:xfrm>
              <a:off x="2813234" y="2654497"/>
              <a:ext cx="58712" cy="119301"/>
            </a:xfrm>
            <a:custGeom>
              <a:rect b="b" l="l" r="r" t="t"/>
              <a:pathLst>
                <a:path extrusionOk="0" h="3751" w="1846">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5" name="Google Shape;11885;p67"/>
          <p:cNvGrpSpPr/>
          <p:nvPr/>
        </p:nvGrpSpPr>
        <p:grpSpPr>
          <a:xfrm>
            <a:off x="1835485" y="2422352"/>
            <a:ext cx="259433" cy="350714"/>
            <a:chOff x="1835485" y="2422352"/>
            <a:chExt cx="259433" cy="350714"/>
          </a:xfrm>
        </p:grpSpPr>
        <p:sp>
          <p:nvSpPr>
            <p:cNvPr id="11886" name="Google Shape;11886;p67"/>
            <p:cNvSpPr/>
            <p:nvPr/>
          </p:nvSpPr>
          <p:spPr>
            <a:xfrm>
              <a:off x="2027460" y="2437141"/>
              <a:ext cx="36767" cy="33713"/>
            </a:xfrm>
            <a:custGeom>
              <a:rect b="b" l="l" r="r" t="t"/>
              <a:pathLst>
                <a:path extrusionOk="0" h="1060" w="1156">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67"/>
            <p:cNvSpPr/>
            <p:nvPr/>
          </p:nvSpPr>
          <p:spPr>
            <a:xfrm>
              <a:off x="1870693" y="2531125"/>
              <a:ext cx="33968" cy="32059"/>
            </a:xfrm>
            <a:custGeom>
              <a:rect b="b" l="l" r="r" t="t"/>
              <a:pathLst>
                <a:path extrusionOk="0" h="1008" w="1068">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67"/>
            <p:cNvSpPr/>
            <p:nvPr/>
          </p:nvSpPr>
          <p:spPr>
            <a:xfrm>
              <a:off x="2028223" y="2531030"/>
              <a:ext cx="32218" cy="31042"/>
            </a:xfrm>
            <a:custGeom>
              <a:rect b="b" l="l" r="r" t="t"/>
              <a:pathLst>
                <a:path extrusionOk="0" h="976" w="1013">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67"/>
            <p:cNvSpPr/>
            <p:nvPr/>
          </p:nvSpPr>
          <p:spPr>
            <a:xfrm>
              <a:off x="1952495" y="2480714"/>
              <a:ext cx="35208" cy="29165"/>
            </a:xfrm>
            <a:custGeom>
              <a:rect b="b" l="l" r="r" t="t"/>
              <a:pathLst>
                <a:path extrusionOk="0" h="917" w="1107">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67"/>
            <p:cNvSpPr/>
            <p:nvPr/>
          </p:nvSpPr>
          <p:spPr>
            <a:xfrm>
              <a:off x="1835485" y="2422352"/>
              <a:ext cx="259433" cy="350714"/>
            </a:xfrm>
            <a:custGeom>
              <a:rect b="b" l="l" r="r" t="t"/>
              <a:pathLst>
                <a:path extrusionOk="0" h="11027" w="8157">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67"/>
            <p:cNvSpPr/>
            <p:nvPr/>
          </p:nvSpPr>
          <p:spPr>
            <a:xfrm>
              <a:off x="1916142" y="2464366"/>
              <a:ext cx="86001" cy="74646"/>
            </a:xfrm>
            <a:custGeom>
              <a:rect b="b" l="l" r="r" t="t"/>
              <a:pathLst>
                <a:path extrusionOk="0" h="2347" w="2704">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67"/>
            <p:cNvSpPr/>
            <p:nvPr/>
          </p:nvSpPr>
          <p:spPr>
            <a:xfrm>
              <a:off x="1910449" y="2663211"/>
              <a:ext cx="108328" cy="89022"/>
            </a:xfrm>
            <a:custGeom>
              <a:rect b="b" l="l" r="r" t="t"/>
              <a:pathLst>
                <a:path extrusionOk="0" h="2799" w="3406">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3" name="Google Shape;11893;p67"/>
          <p:cNvGrpSpPr/>
          <p:nvPr/>
        </p:nvGrpSpPr>
        <p:grpSpPr>
          <a:xfrm>
            <a:off x="3150240" y="2422352"/>
            <a:ext cx="212489" cy="351445"/>
            <a:chOff x="3150240" y="2422352"/>
            <a:chExt cx="212489" cy="351445"/>
          </a:xfrm>
        </p:grpSpPr>
        <p:sp>
          <p:nvSpPr>
            <p:cNvPr id="11894" name="Google Shape;11894;p67"/>
            <p:cNvSpPr/>
            <p:nvPr/>
          </p:nvSpPr>
          <p:spPr>
            <a:xfrm>
              <a:off x="3150240" y="2422352"/>
              <a:ext cx="212489" cy="351445"/>
            </a:xfrm>
            <a:custGeom>
              <a:rect b="b" l="l" r="r" t="t"/>
              <a:pathLst>
                <a:path extrusionOk="0" h="11050" w="6681">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67"/>
            <p:cNvSpPr/>
            <p:nvPr/>
          </p:nvSpPr>
          <p:spPr>
            <a:xfrm>
              <a:off x="3239230" y="2721860"/>
              <a:ext cx="32982" cy="32250"/>
            </a:xfrm>
            <a:custGeom>
              <a:rect b="b" l="l" r="r" t="t"/>
              <a:pathLst>
                <a:path extrusionOk="0" h="1014" w="1037">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6" name="Google Shape;11896;p67"/>
          <p:cNvGrpSpPr/>
          <p:nvPr/>
        </p:nvGrpSpPr>
        <p:grpSpPr>
          <a:xfrm>
            <a:off x="1367060" y="2422129"/>
            <a:ext cx="269261" cy="352050"/>
            <a:chOff x="1367060" y="2422129"/>
            <a:chExt cx="269261" cy="352050"/>
          </a:xfrm>
        </p:grpSpPr>
        <p:sp>
          <p:nvSpPr>
            <p:cNvPr id="11897" name="Google Shape;11897;p67"/>
            <p:cNvSpPr/>
            <p:nvPr/>
          </p:nvSpPr>
          <p:spPr>
            <a:xfrm>
              <a:off x="1392059" y="2651857"/>
              <a:ext cx="129160" cy="122322"/>
            </a:xfrm>
            <a:custGeom>
              <a:rect b="b" l="l" r="r" t="t"/>
              <a:pathLst>
                <a:path extrusionOk="0" h="3846" w="4061">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67"/>
            <p:cNvSpPr/>
            <p:nvPr/>
          </p:nvSpPr>
          <p:spPr>
            <a:xfrm>
              <a:off x="1367060" y="2441912"/>
              <a:ext cx="82184" cy="212139"/>
            </a:xfrm>
            <a:custGeom>
              <a:rect b="b" l="l" r="r" t="t"/>
              <a:pathLst>
                <a:path extrusionOk="0" h="6670" w="2584">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67"/>
            <p:cNvSpPr/>
            <p:nvPr/>
          </p:nvSpPr>
          <p:spPr>
            <a:xfrm>
              <a:off x="1456051" y="2422129"/>
              <a:ext cx="180271" cy="162937"/>
            </a:xfrm>
            <a:custGeom>
              <a:rect b="b" l="l" r="r" t="t"/>
              <a:pathLst>
                <a:path extrusionOk="0" h="5123" w="5668">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67"/>
            <p:cNvSpPr/>
            <p:nvPr/>
          </p:nvSpPr>
          <p:spPr>
            <a:xfrm>
              <a:off x="1532160" y="2593590"/>
              <a:ext cx="81834" cy="180207"/>
            </a:xfrm>
            <a:custGeom>
              <a:rect b="b" l="l" r="r" t="t"/>
              <a:pathLst>
                <a:path extrusionOk="0" h="5666" w="2573">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67"/>
            <p:cNvSpPr/>
            <p:nvPr/>
          </p:nvSpPr>
          <p:spPr>
            <a:xfrm>
              <a:off x="1425359" y="2572313"/>
              <a:ext cx="24267" cy="17843"/>
            </a:xfrm>
            <a:custGeom>
              <a:rect b="b" l="l" r="r" t="t"/>
              <a:pathLst>
                <a:path extrusionOk="0" h="561" w="763">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67"/>
            <p:cNvSpPr/>
            <p:nvPr/>
          </p:nvSpPr>
          <p:spPr>
            <a:xfrm>
              <a:off x="1562820" y="2573680"/>
              <a:ext cx="26176" cy="17620"/>
            </a:xfrm>
            <a:custGeom>
              <a:rect b="b" l="l" r="r" t="t"/>
              <a:pathLst>
                <a:path extrusionOk="0" h="554" w="823">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67"/>
            <p:cNvSpPr/>
            <p:nvPr/>
          </p:nvSpPr>
          <p:spPr>
            <a:xfrm>
              <a:off x="1448100" y="2481414"/>
              <a:ext cx="125375" cy="191275"/>
            </a:xfrm>
            <a:custGeom>
              <a:rect b="b" l="l" r="r" t="t"/>
              <a:pathLst>
                <a:path extrusionOk="0" h="6014" w="3942">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67"/>
            <p:cNvSpPr/>
            <p:nvPr/>
          </p:nvSpPr>
          <p:spPr>
            <a:xfrm>
              <a:off x="1502232" y="2449259"/>
              <a:ext cx="10655" cy="25380"/>
            </a:xfrm>
            <a:custGeom>
              <a:rect b="b" l="l" r="r" t="t"/>
              <a:pathLst>
                <a:path extrusionOk="0" h="798" w="335">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67"/>
            <p:cNvSpPr/>
            <p:nvPr/>
          </p:nvSpPr>
          <p:spPr>
            <a:xfrm>
              <a:off x="1458309" y="2460582"/>
              <a:ext cx="18988" cy="23090"/>
            </a:xfrm>
            <a:custGeom>
              <a:rect b="b" l="l" r="r" t="t"/>
              <a:pathLst>
                <a:path extrusionOk="0" h="726" w="597">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67"/>
            <p:cNvSpPr/>
            <p:nvPr/>
          </p:nvSpPr>
          <p:spPr>
            <a:xfrm>
              <a:off x="1425741" y="2492768"/>
              <a:ext cx="25031" cy="17874"/>
            </a:xfrm>
            <a:custGeom>
              <a:rect b="b" l="l" r="r" t="t"/>
              <a:pathLst>
                <a:path extrusionOk="0" h="562" w="787">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67"/>
            <p:cNvSpPr/>
            <p:nvPr/>
          </p:nvSpPr>
          <p:spPr>
            <a:xfrm>
              <a:off x="1414768" y="2535959"/>
              <a:ext cx="25031" cy="10655"/>
            </a:xfrm>
            <a:custGeom>
              <a:rect b="b" l="l" r="r" t="t"/>
              <a:pathLst>
                <a:path extrusionOk="0" h="335" w="787">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67"/>
            <p:cNvSpPr/>
            <p:nvPr/>
          </p:nvSpPr>
          <p:spPr>
            <a:xfrm>
              <a:off x="1573825" y="2537104"/>
              <a:ext cx="24999" cy="10241"/>
            </a:xfrm>
            <a:custGeom>
              <a:rect b="b" l="l" r="r" t="t"/>
              <a:pathLst>
                <a:path extrusionOk="0" h="322" w="786">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67"/>
            <p:cNvSpPr/>
            <p:nvPr/>
          </p:nvSpPr>
          <p:spPr>
            <a:xfrm>
              <a:off x="1563965" y="2493627"/>
              <a:ext cx="24649" cy="17525"/>
            </a:xfrm>
            <a:custGeom>
              <a:rect b="b" l="l" r="r" t="t"/>
              <a:pathLst>
                <a:path extrusionOk="0" h="551" w="775">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67"/>
            <p:cNvSpPr/>
            <p:nvPr/>
          </p:nvSpPr>
          <p:spPr>
            <a:xfrm>
              <a:off x="1537853" y="2461440"/>
              <a:ext cx="18956" cy="23090"/>
            </a:xfrm>
            <a:custGeom>
              <a:rect b="b" l="l" r="r" t="t"/>
              <a:pathLst>
                <a:path extrusionOk="0" h="726" w="596">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11" name="Google Shape;11911;p67"/>
          <p:cNvSpPr/>
          <p:nvPr/>
        </p:nvSpPr>
        <p:spPr>
          <a:xfrm>
            <a:off x="7075994" y="2425914"/>
            <a:ext cx="353354" cy="351318"/>
          </a:xfrm>
          <a:custGeom>
            <a:rect b="b" l="l" r="r" t="t"/>
            <a:pathLst>
              <a:path extrusionOk="0" h="11046" w="1111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12" name="Google Shape;11912;p67"/>
          <p:cNvGrpSpPr/>
          <p:nvPr/>
        </p:nvGrpSpPr>
        <p:grpSpPr>
          <a:xfrm>
            <a:off x="4882690" y="2425405"/>
            <a:ext cx="274573" cy="350682"/>
            <a:chOff x="4882690" y="2425405"/>
            <a:chExt cx="274573" cy="350682"/>
          </a:xfrm>
        </p:grpSpPr>
        <p:sp>
          <p:nvSpPr>
            <p:cNvPr id="11913" name="Google Shape;11913;p67"/>
            <p:cNvSpPr/>
            <p:nvPr/>
          </p:nvSpPr>
          <p:spPr>
            <a:xfrm>
              <a:off x="4882690" y="2425405"/>
              <a:ext cx="92075" cy="350682"/>
            </a:xfrm>
            <a:custGeom>
              <a:rect b="b" l="l" r="r" t="t"/>
              <a:pathLst>
                <a:path extrusionOk="0" h="11026" w="2895">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67"/>
            <p:cNvSpPr/>
            <p:nvPr/>
          </p:nvSpPr>
          <p:spPr>
            <a:xfrm>
              <a:off x="4966782" y="2429254"/>
              <a:ext cx="190480" cy="250655"/>
            </a:xfrm>
            <a:custGeom>
              <a:rect b="b" l="l" r="r" t="t"/>
              <a:pathLst>
                <a:path extrusionOk="0" h="7881" w="5989">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5" name="Google Shape;11915;p67"/>
          <p:cNvGrpSpPr/>
          <p:nvPr/>
        </p:nvGrpSpPr>
        <p:grpSpPr>
          <a:xfrm>
            <a:off x="6627639" y="2443884"/>
            <a:ext cx="355993" cy="313247"/>
            <a:chOff x="6627639" y="2443884"/>
            <a:chExt cx="355993" cy="313247"/>
          </a:xfrm>
        </p:grpSpPr>
        <p:sp>
          <p:nvSpPr>
            <p:cNvPr id="11916" name="Google Shape;11916;p67"/>
            <p:cNvSpPr/>
            <p:nvPr/>
          </p:nvSpPr>
          <p:spPr>
            <a:xfrm>
              <a:off x="6627639" y="2444266"/>
              <a:ext cx="92807" cy="87941"/>
            </a:xfrm>
            <a:custGeom>
              <a:rect b="b" l="l" r="r" t="t"/>
              <a:pathLst>
                <a:path extrusionOk="0" h="2765" w="2918">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67"/>
            <p:cNvSpPr/>
            <p:nvPr/>
          </p:nvSpPr>
          <p:spPr>
            <a:xfrm>
              <a:off x="6891589" y="2443884"/>
              <a:ext cx="92044" cy="86446"/>
            </a:xfrm>
            <a:custGeom>
              <a:rect b="b" l="l" r="r" t="t"/>
              <a:pathLst>
                <a:path extrusionOk="0" h="2718" w="2894">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67"/>
            <p:cNvSpPr/>
            <p:nvPr/>
          </p:nvSpPr>
          <p:spPr>
            <a:xfrm>
              <a:off x="6662498" y="2512201"/>
              <a:ext cx="288185" cy="244930"/>
            </a:xfrm>
            <a:custGeom>
              <a:rect b="b" l="l" r="r" t="t"/>
              <a:pathLst>
                <a:path extrusionOk="0" h="7701" w="9061">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9" name="Google Shape;11919;p67"/>
          <p:cNvGrpSpPr/>
          <p:nvPr/>
        </p:nvGrpSpPr>
        <p:grpSpPr>
          <a:xfrm>
            <a:off x="6183451" y="2462140"/>
            <a:ext cx="351445" cy="277976"/>
            <a:chOff x="6183451" y="2462140"/>
            <a:chExt cx="351445" cy="277976"/>
          </a:xfrm>
        </p:grpSpPr>
        <p:sp>
          <p:nvSpPr>
            <p:cNvPr id="11920" name="Google Shape;11920;p67"/>
            <p:cNvSpPr/>
            <p:nvPr/>
          </p:nvSpPr>
          <p:spPr>
            <a:xfrm>
              <a:off x="6315251" y="2514777"/>
              <a:ext cx="120446" cy="10241"/>
            </a:xfrm>
            <a:custGeom>
              <a:rect b="b" l="l" r="r" t="t"/>
              <a:pathLst>
                <a:path extrusionOk="0" h="322" w="3787">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67"/>
            <p:cNvSpPr/>
            <p:nvPr/>
          </p:nvSpPr>
          <p:spPr>
            <a:xfrm>
              <a:off x="6274349" y="2514777"/>
              <a:ext cx="27670" cy="10241"/>
            </a:xfrm>
            <a:custGeom>
              <a:rect b="b" l="l" r="r" t="t"/>
              <a:pathLst>
                <a:path extrusionOk="0" h="322" w="87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67"/>
            <p:cNvSpPr/>
            <p:nvPr/>
          </p:nvSpPr>
          <p:spPr>
            <a:xfrm>
              <a:off x="6274349" y="2672307"/>
              <a:ext cx="64405" cy="10623"/>
            </a:xfrm>
            <a:custGeom>
              <a:rect b="b" l="l" r="r" t="t"/>
              <a:pathLst>
                <a:path extrusionOk="0" h="334" w="2025">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67"/>
            <p:cNvSpPr/>
            <p:nvPr/>
          </p:nvSpPr>
          <p:spPr>
            <a:xfrm>
              <a:off x="6274731" y="2619670"/>
              <a:ext cx="85619" cy="10623"/>
            </a:xfrm>
            <a:custGeom>
              <a:rect b="b" l="l" r="r" t="t"/>
              <a:pathLst>
                <a:path extrusionOk="0" h="334" w="2692">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67"/>
            <p:cNvSpPr/>
            <p:nvPr/>
          </p:nvSpPr>
          <p:spPr>
            <a:xfrm>
              <a:off x="6274731" y="2567383"/>
              <a:ext cx="122704" cy="10273"/>
            </a:xfrm>
            <a:custGeom>
              <a:rect b="b" l="l" r="r" t="t"/>
              <a:pathLst>
                <a:path extrusionOk="0" h="323" w="3858">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67"/>
            <p:cNvSpPr/>
            <p:nvPr/>
          </p:nvSpPr>
          <p:spPr>
            <a:xfrm>
              <a:off x="6183451" y="2462140"/>
              <a:ext cx="339709" cy="277976"/>
            </a:xfrm>
            <a:custGeom>
              <a:rect b="b" l="l" r="r" t="t"/>
              <a:pathLst>
                <a:path extrusionOk="0" h="8740" w="10681">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67"/>
            <p:cNvSpPr/>
            <p:nvPr/>
          </p:nvSpPr>
          <p:spPr>
            <a:xfrm>
              <a:off x="6367888" y="2552562"/>
              <a:ext cx="167008" cy="132627"/>
            </a:xfrm>
            <a:custGeom>
              <a:rect b="b" l="l" r="r" t="t"/>
              <a:pathLst>
                <a:path extrusionOk="0" h="4170" w="5251">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7" name="Google Shape;11927;p67"/>
          <p:cNvGrpSpPr/>
          <p:nvPr/>
        </p:nvGrpSpPr>
        <p:grpSpPr>
          <a:xfrm>
            <a:off x="5735477" y="2429858"/>
            <a:ext cx="353354" cy="341299"/>
            <a:chOff x="5735477" y="2429858"/>
            <a:chExt cx="353354" cy="341299"/>
          </a:xfrm>
        </p:grpSpPr>
        <p:sp>
          <p:nvSpPr>
            <p:cNvPr id="11928" name="Google Shape;11928;p67"/>
            <p:cNvSpPr/>
            <p:nvPr/>
          </p:nvSpPr>
          <p:spPr>
            <a:xfrm>
              <a:off x="5824468" y="2594703"/>
              <a:ext cx="176359" cy="76968"/>
            </a:xfrm>
            <a:custGeom>
              <a:rect b="b" l="l" r="r" t="t"/>
              <a:pathLst>
                <a:path extrusionOk="0" h="2420" w="5545">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67"/>
            <p:cNvSpPr/>
            <p:nvPr/>
          </p:nvSpPr>
          <p:spPr>
            <a:xfrm>
              <a:off x="5735477" y="2429858"/>
              <a:ext cx="353354" cy="126202"/>
            </a:xfrm>
            <a:custGeom>
              <a:rect b="b" l="l" r="r" t="t"/>
              <a:pathLst>
                <a:path extrusionOk="0" h="3968" w="1111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67"/>
            <p:cNvSpPr/>
            <p:nvPr/>
          </p:nvSpPr>
          <p:spPr>
            <a:xfrm>
              <a:off x="5762384" y="2464271"/>
              <a:ext cx="134440" cy="72102"/>
            </a:xfrm>
            <a:custGeom>
              <a:rect b="b" l="l" r="r" t="t"/>
              <a:pathLst>
                <a:path extrusionOk="0" h="2267" w="4227">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67"/>
            <p:cNvSpPr/>
            <p:nvPr/>
          </p:nvSpPr>
          <p:spPr>
            <a:xfrm>
              <a:off x="5928247" y="2463921"/>
              <a:ext cx="134821" cy="70957"/>
            </a:xfrm>
            <a:custGeom>
              <a:rect b="b" l="l" r="r" t="t"/>
              <a:pathLst>
                <a:path extrusionOk="0" h="2231" w="4239">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67"/>
            <p:cNvSpPr/>
            <p:nvPr/>
          </p:nvSpPr>
          <p:spPr>
            <a:xfrm>
              <a:off x="5966859" y="2655642"/>
              <a:ext cx="28434" cy="113258"/>
            </a:xfrm>
            <a:custGeom>
              <a:rect b="b" l="l" r="r" t="t"/>
              <a:pathLst>
                <a:path extrusionOk="0" h="3561" w="894">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67"/>
            <p:cNvSpPr/>
            <p:nvPr/>
          </p:nvSpPr>
          <p:spPr>
            <a:xfrm>
              <a:off x="6054704" y="2499988"/>
              <a:ext cx="27670" cy="271169"/>
            </a:xfrm>
            <a:custGeom>
              <a:rect b="b" l="l" r="r" t="t"/>
              <a:pathLst>
                <a:path extrusionOk="0" h="8526" w="87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4" name="Google Shape;11934;p67"/>
          <p:cNvGrpSpPr/>
          <p:nvPr/>
        </p:nvGrpSpPr>
        <p:grpSpPr>
          <a:xfrm>
            <a:off x="5243735" y="2446973"/>
            <a:ext cx="405255" cy="275499"/>
            <a:chOff x="5283337" y="2478774"/>
            <a:chExt cx="358633" cy="243913"/>
          </a:xfrm>
        </p:grpSpPr>
        <p:sp>
          <p:nvSpPr>
            <p:cNvPr id="11935" name="Google Shape;11935;p67"/>
            <p:cNvSpPr/>
            <p:nvPr/>
          </p:nvSpPr>
          <p:spPr>
            <a:xfrm>
              <a:off x="5386735" y="2511056"/>
              <a:ext cx="21596" cy="20387"/>
            </a:xfrm>
            <a:custGeom>
              <a:rect b="b" l="l" r="r" t="t"/>
              <a:pathLst>
                <a:path extrusionOk="0" h="641" w="679">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67"/>
            <p:cNvSpPr/>
            <p:nvPr/>
          </p:nvSpPr>
          <p:spPr>
            <a:xfrm>
              <a:off x="5321599" y="2575811"/>
              <a:ext cx="21977" cy="20387"/>
            </a:xfrm>
            <a:custGeom>
              <a:rect b="b" l="l" r="r" t="t"/>
              <a:pathLst>
                <a:path extrusionOk="0" h="641" w="691">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67"/>
            <p:cNvSpPr/>
            <p:nvPr/>
          </p:nvSpPr>
          <p:spPr>
            <a:xfrm>
              <a:off x="5386735" y="2575811"/>
              <a:ext cx="21596" cy="20387"/>
            </a:xfrm>
            <a:custGeom>
              <a:rect b="b" l="l" r="r" t="t"/>
              <a:pathLst>
                <a:path extrusionOk="0" h="641" w="679">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67"/>
            <p:cNvSpPr/>
            <p:nvPr/>
          </p:nvSpPr>
          <p:spPr>
            <a:xfrm>
              <a:off x="5321599" y="2511056"/>
              <a:ext cx="21977" cy="20387"/>
            </a:xfrm>
            <a:custGeom>
              <a:rect b="b" l="l" r="r" t="t"/>
              <a:pathLst>
                <a:path extrusionOk="0" h="641" w="691">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67"/>
            <p:cNvSpPr/>
            <p:nvPr/>
          </p:nvSpPr>
          <p:spPr>
            <a:xfrm>
              <a:off x="5522670" y="2520916"/>
              <a:ext cx="17079" cy="15457"/>
            </a:xfrm>
            <a:custGeom>
              <a:rect b="b" l="l" r="r" t="t"/>
              <a:pathLst>
                <a:path extrusionOk="0" h="486" w="537">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67"/>
            <p:cNvSpPr/>
            <p:nvPr/>
          </p:nvSpPr>
          <p:spPr>
            <a:xfrm>
              <a:off x="5473054" y="2570531"/>
              <a:ext cx="16698" cy="15839"/>
            </a:xfrm>
            <a:custGeom>
              <a:rect b="b" l="l" r="r" t="t"/>
              <a:pathLst>
                <a:path extrusionOk="0" h="498" w="525">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67"/>
            <p:cNvSpPr/>
            <p:nvPr/>
          </p:nvSpPr>
          <p:spPr>
            <a:xfrm>
              <a:off x="5522670" y="2570531"/>
              <a:ext cx="17079" cy="15839"/>
            </a:xfrm>
            <a:custGeom>
              <a:rect b="b" l="l" r="r" t="t"/>
              <a:pathLst>
                <a:path extrusionOk="0" h="498" w="537">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67"/>
            <p:cNvSpPr/>
            <p:nvPr/>
          </p:nvSpPr>
          <p:spPr>
            <a:xfrm>
              <a:off x="5473054" y="2520916"/>
              <a:ext cx="16698" cy="15457"/>
            </a:xfrm>
            <a:custGeom>
              <a:rect b="b" l="l" r="r" t="t"/>
              <a:pathLst>
                <a:path extrusionOk="0" h="486" w="525">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67"/>
            <p:cNvSpPr/>
            <p:nvPr/>
          </p:nvSpPr>
          <p:spPr>
            <a:xfrm>
              <a:off x="5343926" y="2638594"/>
              <a:ext cx="95860" cy="10623"/>
            </a:xfrm>
            <a:custGeom>
              <a:rect b="b" l="l" r="r" t="t"/>
              <a:pathLst>
                <a:path extrusionOk="0" h="334" w="3014">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67"/>
            <p:cNvSpPr/>
            <p:nvPr/>
          </p:nvSpPr>
          <p:spPr>
            <a:xfrm>
              <a:off x="5343926" y="2689323"/>
              <a:ext cx="20482" cy="10655"/>
            </a:xfrm>
            <a:custGeom>
              <a:rect b="b" l="l" r="r" t="t"/>
              <a:pathLst>
                <a:path extrusionOk="0" h="335" w="644">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67"/>
            <p:cNvSpPr/>
            <p:nvPr/>
          </p:nvSpPr>
          <p:spPr>
            <a:xfrm>
              <a:off x="5378021" y="2689323"/>
              <a:ext cx="61765" cy="10655"/>
            </a:xfrm>
            <a:custGeom>
              <a:rect b="b" l="l" r="r" t="t"/>
              <a:pathLst>
                <a:path extrusionOk="0" h="335" w="1942">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67"/>
            <p:cNvSpPr/>
            <p:nvPr/>
          </p:nvSpPr>
          <p:spPr>
            <a:xfrm>
              <a:off x="5343926" y="2663975"/>
              <a:ext cx="95860" cy="10241"/>
            </a:xfrm>
            <a:custGeom>
              <a:rect b="b" l="l" r="r" t="t"/>
              <a:pathLst>
                <a:path extrusionOk="0" h="322" w="3014">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67"/>
            <p:cNvSpPr/>
            <p:nvPr/>
          </p:nvSpPr>
          <p:spPr>
            <a:xfrm>
              <a:off x="5283337" y="2478774"/>
              <a:ext cx="287072" cy="149229"/>
            </a:xfrm>
            <a:custGeom>
              <a:rect b="b" l="l" r="r" t="t"/>
              <a:pathLst>
                <a:path extrusionOk="0" h="4692" w="9026">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67"/>
            <p:cNvSpPr/>
            <p:nvPr/>
          </p:nvSpPr>
          <p:spPr>
            <a:xfrm>
              <a:off x="5336356" y="2524987"/>
              <a:ext cx="56836" cy="56836"/>
            </a:xfrm>
            <a:custGeom>
              <a:rect b="b" l="l" r="r" t="t"/>
              <a:pathLst>
                <a:path extrusionOk="0" h="1787" w="1787">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67"/>
            <p:cNvSpPr/>
            <p:nvPr/>
          </p:nvSpPr>
          <p:spPr>
            <a:xfrm>
              <a:off x="5486699" y="2534083"/>
              <a:ext cx="38643" cy="39025"/>
            </a:xfrm>
            <a:custGeom>
              <a:rect b="b" l="l" r="r" t="t"/>
              <a:pathLst>
                <a:path extrusionOk="0" h="1227" w="1215">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67"/>
            <p:cNvSpPr/>
            <p:nvPr/>
          </p:nvSpPr>
          <p:spPr>
            <a:xfrm>
              <a:off x="5466248" y="2638594"/>
              <a:ext cx="61384" cy="61765"/>
            </a:xfrm>
            <a:custGeom>
              <a:rect b="b" l="l" r="r" t="t"/>
              <a:pathLst>
                <a:path extrusionOk="0" h="1942" w="193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67"/>
            <p:cNvSpPr/>
            <p:nvPr/>
          </p:nvSpPr>
          <p:spPr>
            <a:xfrm>
              <a:off x="5316287" y="2582458"/>
              <a:ext cx="325683" cy="140228"/>
            </a:xfrm>
            <a:custGeom>
              <a:rect b="b" l="l" r="r" t="t"/>
              <a:pathLst>
                <a:path extrusionOk="0" h="4409" w="1024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2" name="Google Shape;11952;p67"/>
          <p:cNvGrpSpPr/>
          <p:nvPr/>
        </p:nvGrpSpPr>
        <p:grpSpPr>
          <a:xfrm>
            <a:off x="7964753" y="2470823"/>
            <a:ext cx="362068" cy="258670"/>
            <a:chOff x="7964753" y="2470823"/>
            <a:chExt cx="362068" cy="258670"/>
          </a:xfrm>
        </p:grpSpPr>
        <p:sp>
          <p:nvSpPr>
            <p:cNvPr id="11953" name="Google Shape;11953;p67"/>
            <p:cNvSpPr/>
            <p:nvPr/>
          </p:nvSpPr>
          <p:spPr>
            <a:xfrm>
              <a:off x="8196898" y="2562358"/>
              <a:ext cx="33363" cy="49012"/>
            </a:xfrm>
            <a:custGeom>
              <a:rect b="b" l="l" r="r" t="t"/>
              <a:pathLst>
                <a:path extrusionOk="0" h="1541" w="1049">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67"/>
            <p:cNvSpPr/>
            <p:nvPr/>
          </p:nvSpPr>
          <p:spPr>
            <a:xfrm>
              <a:off x="8162421" y="2529471"/>
              <a:ext cx="51174" cy="21309"/>
            </a:xfrm>
            <a:custGeom>
              <a:rect b="b" l="l" r="r" t="t"/>
              <a:pathLst>
                <a:path extrusionOk="0" h="670" w="1609">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67"/>
            <p:cNvSpPr/>
            <p:nvPr/>
          </p:nvSpPr>
          <p:spPr>
            <a:xfrm>
              <a:off x="8241966" y="2551258"/>
              <a:ext cx="47739" cy="30565"/>
            </a:xfrm>
            <a:custGeom>
              <a:rect b="b" l="l" r="r" t="t"/>
              <a:pathLst>
                <a:path extrusionOk="0" h="961" w="1501">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67"/>
            <p:cNvSpPr/>
            <p:nvPr/>
          </p:nvSpPr>
          <p:spPr>
            <a:xfrm>
              <a:off x="8060582" y="2586720"/>
              <a:ext cx="33713" cy="48884"/>
            </a:xfrm>
            <a:custGeom>
              <a:rect b="b" l="l" r="r" t="t"/>
              <a:pathLst>
                <a:path extrusionOk="0" h="1537" w="106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67"/>
            <p:cNvSpPr/>
            <p:nvPr/>
          </p:nvSpPr>
          <p:spPr>
            <a:xfrm>
              <a:off x="7999612" y="2581568"/>
              <a:ext cx="49266" cy="22582"/>
            </a:xfrm>
            <a:custGeom>
              <a:rect b="b" l="l" r="r" t="t"/>
              <a:pathLst>
                <a:path extrusionOk="0" h="710" w="1549">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67"/>
            <p:cNvSpPr/>
            <p:nvPr/>
          </p:nvSpPr>
          <p:spPr>
            <a:xfrm>
              <a:off x="8080651" y="2557873"/>
              <a:ext cx="48121" cy="28879"/>
            </a:xfrm>
            <a:custGeom>
              <a:rect b="b" l="l" r="r" t="t"/>
              <a:pathLst>
                <a:path extrusionOk="0" h="908" w="1513">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67"/>
            <p:cNvSpPr/>
            <p:nvPr/>
          </p:nvSpPr>
          <p:spPr>
            <a:xfrm>
              <a:off x="7964753" y="2497698"/>
              <a:ext cx="269675" cy="231795"/>
            </a:xfrm>
            <a:custGeom>
              <a:rect b="b" l="l" r="r" t="t"/>
              <a:pathLst>
                <a:path extrusionOk="0" h="7288" w="8479">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67"/>
            <p:cNvSpPr/>
            <p:nvPr/>
          </p:nvSpPr>
          <p:spPr>
            <a:xfrm>
              <a:off x="8045792" y="2634650"/>
              <a:ext cx="84124" cy="55850"/>
            </a:xfrm>
            <a:custGeom>
              <a:rect b="b" l="l" r="r" t="t"/>
              <a:pathLst>
                <a:path extrusionOk="0" h="1756" w="2645">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67"/>
            <p:cNvSpPr/>
            <p:nvPr/>
          </p:nvSpPr>
          <p:spPr>
            <a:xfrm>
              <a:off x="8145787" y="2470823"/>
              <a:ext cx="181034" cy="231795"/>
            </a:xfrm>
            <a:custGeom>
              <a:rect b="b" l="l" r="r" t="t"/>
              <a:pathLst>
                <a:path extrusionOk="0" h="7288" w="5692">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2" name="Google Shape;11962;p67"/>
          <p:cNvGrpSpPr/>
          <p:nvPr/>
        </p:nvGrpSpPr>
        <p:grpSpPr>
          <a:xfrm>
            <a:off x="7524349" y="2456447"/>
            <a:ext cx="350332" cy="288948"/>
            <a:chOff x="7524349" y="2456447"/>
            <a:chExt cx="350332" cy="288948"/>
          </a:xfrm>
        </p:grpSpPr>
        <p:sp>
          <p:nvSpPr>
            <p:cNvPr id="11963" name="Google Shape;11963;p67"/>
            <p:cNvSpPr/>
            <p:nvPr/>
          </p:nvSpPr>
          <p:spPr>
            <a:xfrm>
              <a:off x="7693647" y="2566651"/>
              <a:ext cx="10623" cy="67045"/>
            </a:xfrm>
            <a:custGeom>
              <a:rect b="b" l="l" r="r" t="t"/>
              <a:pathLst>
                <a:path extrusionOk="0" h="2108" w="334">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67"/>
            <p:cNvSpPr/>
            <p:nvPr/>
          </p:nvSpPr>
          <p:spPr>
            <a:xfrm>
              <a:off x="7524349" y="2545151"/>
              <a:ext cx="350332" cy="200244"/>
            </a:xfrm>
            <a:custGeom>
              <a:rect b="b" l="l" r="r" t="t"/>
              <a:pathLst>
                <a:path extrusionOk="0" h="6296" w="11015">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67"/>
            <p:cNvSpPr/>
            <p:nvPr/>
          </p:nvSpPr>
          <p:spPr>
            <a:xfrm>
              <a:off x="7582298" y="2650998"/>
              <a:ext cx="86764" cy="50093"/>
            </a:xfrm>
            <a:custGeom>
              <a:rect b="b" l="l" r="r" t="t"/>
              <a:pathLst>
                <a:path extrusionOk="0" h="1575" w="2728">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67"/>
            <p:cNvSpPr/>
            <p:nvPr/>
          </p:nvSpPr>
          <p:spPr>
            <a:xfrm>
              <a:off x="7729237" y="2650553"/>
              <a:ext cx="86732" cy="50156"/>
            </a:xfrm>
            <a:custGeom>
              <a:rect b="b" l="l" r="r" t="t"/>
              <a:pathLst>
                <a:path extrusionOk="0" h="1577" w="2727">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67"/>
            <p:cNvSpPr/>
            <p:nvPr/>
          </p:nvSpPr>
          <p:spPr>
            <a:xfrm>
              <a:off x="7667885" y="2456447"/>
              <a:ext cx="62147" cy="121209"/>
            </a:xfrm>
            <a:custGeom>
              <a:rect b="b" l="l" r="r" t="t"/>
              <a:pathLst>
                <a:path extrusionOk="0" h="3811" w="1954">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8" name="Google Shape;11968;p67"/>
          <p:cNvGrpSpPr/>
          <p:nvPr/>
        </p:nvGrpSpPr>
        <p:grpSpPr>
          <a:xfrm>
            <a:off x="3972749" y="2894211"/>
            <a:ext cx="355230" cy="356725"/>
            <a:chOff x="3972749" y="2894211"/>
            <a:chExt cx="355230" cy="356725"/>
          </a:xfrm>
        </p:grpSpPr>
        <p:sp>
          <p:nvSpPr>
            <p:cNvPr id="11969" name="Google Shape;11969;p67"/>
            <p:cNvSpPr/>
            <p:nvPr/>
          </p:nvSpPr>
          <p:spPr>
            <a:xfrm>
              <a:off x="3973512" y="3208508"/>
              <a:ext cx="351795" cy="10623"/>
            </a:xfrm>
            <a:custGeom>
              <a:rect b="b" l="l" r="r" t="t"/>
              <a:pathLst>
                <a:path extrusionOk="0" h="334" w="11061">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67"/>
            <p:cNvSpPr/>
            <p:nvPr/>
          </p:nvSpPr>
          <p:spPr>
            <a:xfrm>
              <a:off x="4116253" y="3052091"/>
              <a:ext cx="142804" cy="140546"/>
            </a:xfrm>
            <a:custGeom>
              <a:rect b="b" l="l" r="r" t="t"/>
              <a:pathLst>
                <a:path extrusionOk="0" h="4419" w="449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67"/>
            <p:cNvSpPr/>
            <p:nvPr/>
          </p:nvSpPr>
          <p:spPr>
            <a:xfrm>
              <a:off x="3995839" y="2992647"/>
              <a:ext cx="54927" cy="37148"/>
            </a:xfrm>
            <a:custGeom>
              <a:rect b="b" l="l" r="r" t="t"/>
              <a:pathLst>
                <a:path extrusionOk="0" h="1168" w="1727">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67"/>
            <p:cNvSpPr/>
            <p:nvPr/>
          </p:nvSpPr>
          <p:spPr>
            <a:xfrm>
              <a:off x="4249548" y="2992647"/>
              <a:ext cx="54959" cy="37148"/>
            </a:xfrm>
            <a:custGeom>
              <a:rect b="b" l="l" r="r" t="t"/>
              <a:pathLst>
                <a:path extrusionOk="0" h="1168" w="1728">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67"/>
            <p:cNvSpPr/>
            <p:nvPr/>
          </p:nvSpPr>
          <p:spPr>
            <a:xfrm>
              <a:off x="3972749" y="2894211"/>
              <a:ext cx="355230" cy="356725"/>
            </a:xfrm>
            <a:custGeom>
              <a:rect b="b" l="l" r="r" t="t"/>
              <a:pathLst>
                <a:path extrusionOk="0" h="11216" w="11169">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4" name="Google Shape;11974;p67"/>
          <p:cNvGrpSpPr/>
          <p:nvPr/>
        </p:nvGrpSpPr>
        <p:grpSpPr>
          <a:xfrm>
            <a:off x="3527797" y="2918796"/>
            <a:ext cx="355993" cy="307904"/>
            <a:chOff x="3527797" y="2918796"/>
            <a:chExt cx="355993" cy="307904"/>
          </a:xfrm>
        </p:grpSpPr>
        <p:sp>
          <p:nvSpPr>
            <p:cNvPr id="11975" name="Google Shape;11975;p67"/>
            <p:cNvSpPr/>
            <p:nvPr/>
          </p:nvSpPr>
          <p:spPr>
            <a:xfrm>
              <a:off x="3527797" y="2918796"/>
              <a:ext cx="355993" cy="307904"/>
            </a:xfrm>
            <a:custGeom>
              <a:rect b="b" l="l" r="r" t="t"/>
              <a:pathLst>
                <a:path extrusionOk="0" h="9681" w="11193">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67"/>
            <p:cNvSpPr/>
            <p:nvPr/>
          </p:nvSpPr>
          <p:spPr>
            <a:xfrm>
              <a:off x="3552414" y="3088826"/>
              <a:ext cx="52669" cy="52224"/>
            </a:xfrm>
            <a:custGeom>
              <a:rect b="b" l="l" r="r" t="t"/>
              <a:pathLst>
                <a:path extrusionOk="0" h="1642"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67"/>
            <p:cNvSpPr/>
            <p:nvPr/>
          </p:nvSpPr>
          <p:spPr>
            <a:xfrm>
              <a:off x="3552414" y="3153199"/>
              <a:ext cx="52669" cy="52256"/>
            </a:xfrm>
            <a:custGeom>
              <a:rect b="b" l="l" r="r" t="t"/>
              <a:pathLst>
                <a:path extrusionOk="0" h="1643"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67"/>
            <p:cNvSpPr/>
            <p:nvPr/>
          </p:nvSpPr>
          <p:spPr>
            <a:xfrm>
              <a:off x="3616024" y="3153199"/>
              <a:ext cx="52287" cy="52256"/>
            </a:xfrm>
            <a:custGeom>
              <a:rect b="b" l="l" r="r" t="t"/>
              <a:pathLst>
                <a:path extrusionOk="0" h="1643" w="1644">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67"/>
            <p:cNvSpPr/>
            <p:nvPr/>
          </p:nvSpPr>
          <p:spPr>
            <a:xfrm>
              <a:off x="3679252" y="3153199"/>
              <a:ext cx="57217" cy="52256"/>
            </a:xfrm>
            <a:custGeom>
              <a:rect b="b" l="l" r="r" t="t"/>
              <a:pathLst>
                <a:path extrusionOk="0" h="1643" w="1799">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67"/>
            <p:cNvSpPr/>
            <p:nvPr/>
          </p:nvSpPr>
          <p:spPr>
            <a:xfrm>
              <a:off x="3742894" y="3153199"/>
              <a:ext cx="57185" cy="52256"/>
            </a:xfrm>
            <a:custGeom>
              <a:rect b="b" l="l" r="r" t="t"/>
              <a:pathLst>
                <a:path extrusionOk="0" h="1643" w="1798">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67"/>
            <p:cNvSpPr/>
            <p:nvPr/>
          </p:nvSpPr>
          <p:spPr>
            <a:xfrm>
              <a:off x="3806122" y="3088826"/>
              <a:ext cx="57217" cy="52224"/>
            </a:xfrm>
            <a:custGeom>
              <a:rect b="b" l="l" r="r" t="t"/>
              <a:pathLst>
                <a:path extrusionOk="0" h="1642"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67"/>
            <p:cNvSpPr/>
            <p:nvPr/>
          </p:nvSpPr>
          <p:spPr>
            <a:xfrm>
              <a:off x="3806122" y="3153199"/>
              <a:ext cx="57217" cy="52256"/>
            </a:xfrm>
            <a:custGeom>
              <a:rect b="b" l="l" r="r" t="t"/>
              <a:pathLst>
                <a:path extrusionOk="0" h="1643"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67"/>
            <p:cNvSpPr/>
            <p:nvPr/>
          </p:nvSpPr>
          <p:spPr>
            <a:xfrm>
              <a:off x="3549742" y="2940392"/>
              <a:ext cx="107215" cy="72420"/>
            </a:xfrm>
            <a:custGeom>
              <a:rect b="b" l="l" r="r" t="t"/>
              <a:pathLst>
                <a:path extrusionOk="0" h="2277" w="3371">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67"/>
            <p:cNvSpPr/>
            <p:nvPr/>
          </p:nvSpPr>
          <p:spPr>
            <a:xfrm>
              <a:off x="3630050" y="2983551"/>
              <a:ext cx="93539" cy="73120"/>
            </a:xfrm>
            <a:custGeom>
              <a:rect b="b" l="l" r="r" t="t"/>
              <a:pathLst>
                <a:path extrusionOk="0" h="2299" w="2941">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5" name="Google Shape;11985;p67"/>
          <p:cNvGrpSpPr/>
          <p:nvPr/>
        </p:nvGrpSpPr>
        <p:grpSpPr>
          <a:xfrm>
            <a:off x="3082845" y="2920959"/>
            <a:ext cx="356375" cy="302338"/>
            <a:chOff x="3082845" y="2920959"/>
            <a:chExt cx="356375" cy="302338"/>
          </a:xfrm>
        </p:grpSpPr>
        <p:sp>
          <p:nvSpPr>
            <p:cNvPr id="11986" name="Google Shape;11986;p67"/>
            <p:cNvSpPr/>
            <p:nvPr/>
          </p:nvSpPr>
          <p:spPr>
            <a:xfrm>
              <a:off x="3082845" y="2920959"/>
              <a:ext cx="217769" cy="130432"/>
            </a:xfrm>
            <a:custGeom>
              <a:rect b="b" l="l" r="r" t="t"/>
              <a:pathLst>
                <a:path extrusionOk="0" h="4101" w="6847">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67"/>
            <p:cNvSpPr/>
            <p:nvPr/>
          </p:nvSpPr>
          <p:spPr>
            <a:xfrm>
              <a:off x="3260444" y="2997577"/>
              <a:ext cx="178776" cy="225720"/>
            </a:xfrm>
            <a:custGeom>
              <a:rect b="b" l="l" r="r" t="t"/>
              <a:pathLst>
                <a:path extrusionOk="0" h="7097" w="5621">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8" name="Google Shape;11988;p67"/>
          <p:cNvGrpSpPr/>
          <p:nvPr/>
        </p:nvGrpSpPr>
        <p:grpSpPr>
          <a:xfrm>
            <a:off x="2639038" y="2894942"/>
            <a:ext cx="355612" cy="355612"/>
            <a:chOff x="2639038" y="2894942"/>
            <a:chExt cx="355612" cy="355612"/>
          </a:xfrm>
        </p:grpSpPr>
        <p:sp>
          <p:nvSpPr>
            <p:cNvPr id="11989" name="Google Shape;11989;p67"/>
            <p:cNvSpPr/>
            <p:nvPr/>
          </p:nvSpPr>
          <p:spPr>
            <a:xfrm>
              <a:off x="2748479" y="2894942"/>
              <a:ext cx="246171" cy="304119"/>
            </a:xfrm>
            <a:custGeom>
              <a:rect b="b" l="l" r="r" t="t"/>
              <a:pathLst>
                <a:path extrusionOk="0" h="9562" w="774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67"/>
            <p:cNvSpPr/>
            <p:nvPr/>
          </p:nvSpPr>
          <p:spPr>
            <a:xfrm>
              <a:off x="2639038" y="2945703"/>
              <a:ext cx="246552" cy="304851"/>
            </a:xfrm>
            <a:custGeom>
              <a:rect b="b" l="l" r="r" t="t"/>
              <a:pathLst>
                <a:path extrusionOk="0" h="9585" w="7752">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1" name="Google Shape;11991;p67"/>
          <p:cNvGrpSpPr/>
          <p:nvPr/>
        </p:nvGrpSpPr>
        <p:grpSpPr>
          <a:xfrm>
            <a:off x="2194468" y="2938865"/>
            <a:ext cx="355993" cy="267766"/>
            <a:chOff x="2194468" y="2938865"/>
            <a:chExt cx="355993" cy="267766"/>
          </a:xfrm>
        </p:grpSpPr>
        <p:sp>
          <p:nvSpPr>
            <p:cNvPr id="11992" name="Google Shape;11992;p67"/>
            <p:cNvSpPr/>
            <p:nvPr/>
          </p:nvSpPr>
          <p:spPr>
            <a:xfrm>
              <a:off x="2194468" y="2938865"/>
              <a:ext cx="355993" cy="267766"/>
            </a:xfrm>
            <a:custGeom>
              <a:rect b="b" l="l" r="r" t="t"/>
              <a:pathLst>
                <a:path extrusionOk="0" h="8419" w="11193">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67"/>
            <p:cNvSpPr/>
            <p:nvPr/>
          </p:nvSpPr>
          <p:spPr>
            <a:xfrm>
              <a:off x="2217940"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67"/>
            <p:cNvSpPr/>
            <p:nvPr/>
          </p:nvSpPr>
          <p:spPr>
            <a:xfrm>
              <a:off x="2270959"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67"/>
            <p:cNvSpPr/>
            <p:nvPr/>
          </p:nvSpPr>
          <p:spPr>
            <a:xfrm>
              <a:off x="2323978" y="3005528"/>
              <a:ext cx="39025" cy="10623"/>
            </a:xfrm>
            <a:custGeom>
              <a:rect b="b" l="l" r="r" t="t"/>
              <a:pathLst>
                <a:path extrusionOk="0" h="334" w="1227">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67"/>
            <p:cNvSpPr/>
            <p:nvPr/>
          </p:nvSpPr>
          <p:spPr>
            <a:xfrm>
              <a:off x="2376996"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67"/>
            <p:cNvSpPr/>
            <p:nvPr/>
          </p:nvSpPr>
          <p:spPr>
            <a:xfrm>
              <a:off x="2429634"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67"/>
            <p:cNvSpPr/>
            <p:nvPr/>
          </p:nvSpPr>
          <p:spPr>
            <a:xfrm>
              <a:off x="2482653"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67"/>
            <p:cNvSpPr/>
            <p:nvPr/>
          </p:nvSpPr>
          <p:spPr>
            <a:xfrm>
              <a:off x="2223251" y="2962369"/>
              <a:ext cx="259433" cy="10623"/>
            </a:xfrm>
            <a:custGeom>
              <a:rect b="b" l="l" r="r" t="t"/>
              <a:pathLst>
                <a:path extrusionOk="0" h="334" w="8157">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67"/>
            <p:cNvSpPr/>
            <p:nvPr/>
          </p:nvSpPr>
          <p:spPr>
            <a:xfrm>
              <a:off x="2502340" y="2954927"/>
              <a:ext cx="30692" cy="25635"/>
            </a:xfrm>
            <a:custGeom>
              <a:rect b="b" l="l" r="r" t="t"/>
              <a:pathLst>
                <a:path extrusionOk="0" h="806" w="965">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67"/>
            <p:cNvSpPr/>
            <p:nvPr/>
          </p:nvSpPr>
          <p:spPr>
            <a:xfrm>
              <a:off x="2217940" y="3032404"/>
              <a:ext cx="101140" cy="83361"/>
            </a:xfrm>
            <a:custGeom>
              <a:rect b="b" l="l" r="r" t="t"/>
              <a:pathLst>
                <a:path extrusionOk="0" h="2621" w="318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67"/>
            <p:cNvSpPr/>
            <p:nvPr/>
          </p:nvSpPr>
          <p:spPr>
            <a:xfrm>
              <a:off x="2217558" y="3082401"/>
              <a:ext cx="133708" cy="96592"/>
            </a:xfrm>
            <a:custGeom>
              <a:rect b="b" l="l" r="r" t="t"/>
              <a:pathLst>
                <a:path extrusionOk="0" h="3037" w="4204">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67"/>
            <p:cNvSpPr/>
            <p:nvPr/>
          </p:nvSpPr>
          <p:spPr>
            <a:xfrm>
              <a:off x="2329671" y="3032404"/>
              <a:ext cx="82566" cy="145444"/>
            </a:xfrm>
            <a:custGeom>
              <a:rect b="b" l="l" r="r" t="t"/>
              <a:pathLst>
                <a:path extrusionOk="0" h="4573" w="2596">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67"/>
            <p:cNvSpPr/>
            <p:nvPr/>
          </p:nvSpPr>
          <p:spPr>
            <a:xfrm>
              <a:off x="2437585" y="3032404"/>
              <a:ext cx="84092" cy="10655"/>
            </a:xfrm>
            <a:custGeom>
              <a:rect b="b" l="l" r="r" t="t"/>
              <a:pathLst>
                <a:path extrusionOk="0" h="335" w="2644">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67"/>
            <p:cNvSpPr/>
            <p:nvPr/>
          </p:nvSpPr>
          <p:spPr>
            <a:xfrm>
              <a:off x="2427344" y="3055144"/>
              <a:ext cx="94334" cy="10623"/>
            </a:xfrm>
            <a:custGeom>
              <a:rect b="b" l="l" r="r" t="t"/>
              <a:pathLst>
                <a:path extrusionOk="0" h="334" w="2966">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67"/>
            <p:cNvSpPr/>
            <p:nvPr/>
          </p:nvSpPr>
          <p:spPr>
            <a:xfrm>
              <a:off x="2427344" y="3077853"/>
              <a:ext cx="94334" cy="10623"/>
            </a:xfrm>
            <a:custGeom>
              <a:rect b="b" l="l" r="r" t="t"/>
              <a:pathLst>
                <a:path extrusionOk="0" h="334" w="2966">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67"/>
            <p:cNvSpPr/>
            <p:nvPr/>
          </p:nvSpPr>
          <p:spPr>
            <a:xfrm>
              <a:off x="2427344" y="3100212"/>
              <a:ext cx="94334" cy="10623"/>
            </a:xfrm>
            <a:custGeom>
              <a:rect b="b" l="l" r="r" t="t"/>
              <a:pathLst>
                <a:path extrusionOk="0" h="334" w="2966">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67"/>
            <p:cNvSpPr/>
            <p:nvPr/>
          </p:nvSpPr>
          <p:spPr>
            <a:xfrm>
              <a:off x="2427344" y="3122921"/>
              <a:ext cx="94334" cy="10623"/>
            </a:xfrm>
            <a:custGeom>
              <a:rect b="b" l="l" r="r" t="t"/>
              <a:pathLst>
                <a:path extrusionOk="0" h="334" w="2966">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67"/>
            <p:cNvSpPr/>
            <p:nvPr/>
          </p:nvSpPr>
          <p:spPr>
            <a:xfrm>
              <a:off x="2427344" y="3145629"/>
              <a:ext cx="94334" cy="10655"/>
            </a:xfrm>
            <a:custGeom>
              <a:rect b="b" l="l" r="r" t="t"/>
              <a:pathLst>
                <a:path extrusionOk="0" h="335" w="2966">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67"/>
            <p:cNvSpPr/>
            <p:nvPr/>
          </p:nvSpPr>
          <p:spPr>
            <a:xfrm>
              <a:off x="2427344" y="3167988"/>
              <a:ext cx="68953" cy="10241"/>
            </a:xfrm>
            <a:custGeom>
              <a:rect b="b" l="l" r="r" t="t"/>
              <a:pathLst>
                <a:path extrusionOk="0" h="322" w="2168">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67"/>
            <p:cNvSpPr/>
            <p:nvPr/>
          </p:nvSpPr>
          <p:spPr>
            <a:xfrm>
              <a:off x="2323214" y="3050882"/>
              <a:ext cx="66695" cy="69780"/>
            </a:xfrm>
            <a:custGeom>
              <a:rect b="b" l="l" r="r" t="t"/>
              <a:pathLst>
                <a:path extrusionOk="0" h="2194" w="2097">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2" name="Google Shape;12012;p67"/>
          <p:cNvGrpSpPr/>
          <p:nvPr/>
        </p:nvGrpSpPr>
        <p:grpSpPr>
          <a:xfrm>
            <a:off x="1749897" y="2894561"/>
            <a:ext cx="355993" cy="355612"/>
            <a:chOff x="1749897" y="2894561"/>
            <a:chExt cx="355993" cy="355612"/>
          </a:xfrm>
        </p:grpSpPr>
        <p:sp>
          <p:nvSpPr>
            <p:cNvPr id="12013" name="Google Shape;12013;p67"/>
            <p:cNvSpPr/>
            <p:nvPr/>
          </p:nvSpPr>
          <p:spPr>
            <a:xfrm>
              <a:off x="1899858" y="2895324"/>
              <a:ext cx="206033" cy="161728"/>
            </a:xfrm>
            <a:custGeom>
              <a:rect b="b" l="l" r="r" t="t"/>
              <a:pathLst>
                <a:path extrusionOk="0" h="5085" w="6478">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67"/>
            <p:cNvSpPr/>
            <p:nvPr/>
          </p:nvSpPr>
          <p:spPr>
            <a:xfrm>
              <a:off x="1751424" y="2894561"/>
              <a:ext cx="135585" cy="161379"/>
            </a:xfrm>
            <a:custGeom>
              <a:rect b="b" l="l" r="r" t="t"/>
              <a:pathLst>
                <a:path extrusionOk="0" h="5074" w="4263">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67"/>
            <p:cNvSpPr/>
            <p:nvPr/>
          </p:nvSpPr>
          <p:spPr>
            <a:xfrm>
              <a:off x="1931663" y="2921468"/>
              <a:ext cx="64787" cy="10241"/>
            </a:xfrm>
            <a:custGeom>
              <a:rect b="b" l="l" r="r" t="t"/>
              <a:pathLst>
                <a:path extrusionOk="0" h="322" w="2037">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67"/>
            <p:cNvSpPr/>
            <p:nvPr/>
          </p:nvSpPr>
          <p:spPr>
            <a:xfrm>
              <a:off x="2009681" y="2921468"/>
              <a:ext cx="65168" cy="10241"/>
            </a:xfrm>
            <a:custGeom>
              <a:rect b="b" l="l" r="r" t="t"/>
              <a:pathLst>
                <a:path extrusionOk="0" h="322" w="2049">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67"/>
            <p:cNvSpPr/>
            <p:nvPr/>
          </p:nvSpPr>
          <p:spPr>
            <a:xfrm>
              <a:off x="1931663" y="2954418"/>
              <a:ext cx="64787" cy="10623"/>
            </a:xfrm>
            <a:custGeom>
              <a:rect b="b" l="l" r="r" t="t"/>
              <a:pathLst>
                <a:path extrusionOk="0" h="334" w="2037">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67"/>
            <p:cNvSpPr/>
            <p:nvPr/>
          </p:nvSpPr>
          <p:spPr>
            <a:xfrm>
              <a:off x="2009681" y="2954418"/>
              <a:ext cx="65168" cy="10623"/>
            </a:xfrm>
            <a:custGeom>
              <a:rect b="b" l="l" r="r" t="t"/>
              <a:pathLst>
                <a:path extrusionOk="0" h="334" w="2049">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67"/>
            <p:cNvSpPr/>
            <p:nvPr/>
          </p:nvSpPr>
          <p:spPr>
            <a:xfrm>
              <a:off x="1931663" y="2987718"/>
              <a:ext cx="64787" cy="10273"/>
            </a:xfrm>
            <a:custGeom>
              <a:rect b="b" l="l" r="r" t="t"/>
              <a:pathLst>
                <a:path extrusionOk="0" h="323" w="2037">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67"/>
            <p:cNvSpPr/>
            <p:nvPr/>
          </p:nvSpPr>
          <p:spPr>
            <a:xfrm>
              <a:off x="2009681" y="2987718"/>
              <a:ext cx="65168" cy="10273"/>
            </a:xfrm>
            <a:custGeom>
              <a:rect b="b" l="l" r="r" t="t"/>
              <a:pathLst>
                <a:path extrusionOk="0" h="323" w="2049">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67"/>
            <p:cNvSpPr/>
            <p:nvPr/>
          </p:nvSpPr>
          <p:spPr>
            <a:xfrm>
              <a:off x="1931663" y="3020668"/>
              <a:ext cx="64787" cy="10655"/>
            </a:xfrm>
            <a:custGeom>
              <a:rect b="b" l="l" r="r" t="t"/>
              <a:pathLst>
                <a:path extrusionOk="0" h="335" w="2037">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67"/>
            <p:cNvSpPr/>
            <p:nvPr/>
          </p:nvSpPr>
          <p:spPr>
            <a:xfrm>
              <a:off x="2009681" y="3020668"/>
              <a:ext cx="65168" cy="10655"/>
            </a:xfrm>
            <a:custGeom>
              <a:rect b="b" l="l" r="r" t="t"/>
              <a:pathLst>
                <a:path extrusionOk="0" h="335" w="2049">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67"/>
            <p:cNvSpPr/>
            <p:nvPr/>
          </p:nvSpPr>
          <p:spPr>
            <a:xfrm>
              <a:off x="1749897" y="3069138"/>
              <a:ext cx="355993" cy="181034"/>
            </a:xfrm>
            <a:custGeom>
              <a:rect b="b" l="l" r="r" t="t"/>
              <a:pathLst>
                <a:path extrusionOk="0" h="5692" w="11193">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4" name="Google Shape;12024;p67"/>
          <p:cNvGrpSpPr/>
          <p:nvPr/>
        </p:nvGrpSpPr>
        <p:grpSpPr>
          <a:xfrm>
            <a:off x="1305327" y="2894211"/>
            <a:ext cx="357520" cy="357488"/>
            <a:chOff x="1305327" y="2894211"/>
            <a:chExt cx="357520" cy="357488"/>
          </a:xfrm>
        </p:grpSpPr>
        <p:sp>
          <p:nvSpPr>
            <p:cNvPr id="12025" name="Google Shape;12025;p67"/>
            <p:cNvSpPr/>
            <p:nvPr/>
          </p:nvSpPr>
          <p:spPr>
            <a:xfrm>
              <a:off x="1305709" y="2975600"/>
              <a:ext cx="281379" cy="275336"/>
            </a:xfrm>
            <a:custGeom>
              <a:rect b="b" l="l" r="r" t="t"/>
              <a:pathLst>
                <a:path extrusionOk="0" h="8657" w="8847">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67"/>
            <p:cNvSpPr/>
            <p:nvPr/>
          </p:nvSpPr>
          <p:spPr>
            <a:xfrm>
              <a:off x="1305327" y="2894211"/>
              <a:ext cx="357520" cy="357488"/>
            </a:xfrm>
            <a:custGeom>
              <a:rect b="b" l="l" r="r" t="t"/>
              <a:pathLst>
                <a:path extrusionOk="0" h="11240" w="11241">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67"/>
            <p:cNvSpPr/>
            <p:nvPr/>
          </p:nvSpPr>
          <p:spPr>
            <a:xfrm>
              <a:off x="1366679" y="3029191"/>
              <a:ext cx="57981" cy="70289"/>
            </a:xfrm>
            <a:custGeom>
              <a:rect b="b" l="l" r="r" t="t"/>
              <a:pathLst>
                <a:path extrusionOk="0" h="2210" w="1823">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67"/>
            <p:cNvSpPr/>
            <p:nvPr/>
          </p:nvSpPr>
          <p:spPr>
            <a:xfrm>
              <a:off x="1428031" y="3091211"/>
              <a:ext cx="100377" cy="99518"/>
            </a:xfrm>
            <a:custGeom>
              <a:rect b="b" l="l" r="r" t="t"/>
              <a:pathLst>
                <a:path extrusionOk="0" h="3129" w="3156">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67"/>
            <p:cNvSpPr/>
            <p:nvPr/>
          </p:nvSpPr>
          <p:spPr>
            <a:xfrm>
              <a:off x="1366297" y="3110040"/>
              <a:ext cx="66663" cy="80689"/>
            </a:xfrm>
            <a:custGeom>
              <a:rect b="b" l="l" r="r" t="t"/>
              <a:pathLst>
                <a:path extrusionOk="0" h="2537" w="2096">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0" name="Google Shape;12030;p67"/>
          <p:cNvGrpSpPr/>
          <p:nvPr/>
        </p:nvGrpSpPr>
        <p:grpSpPr>
          <a:xfrm>
            <a:off x="853950" y="2894720"/>
            <a:ext cx="364104" cy="353290"/>
            <a:chOff x="853950" y="2894720"/>
            <a:chExt cx="364104" cy="353290"/>
          </a:xfrm>
        </p:grpSpPr>
        <p:sp>
          <p:nvSpPr>
            <p:cNvPr id="12031" name="Google Shape;12031;p67"/>
            <p:cNvSpPr/>
            <p:nvPr/>
          </p:nvSpPr>
          <p:spPr>
            <a:xfrm>
              <a:off x="1056167" y="3155298"/>
              <a:ext cx="57472" cy="57662"/>
            </a:xfrm>
            <a:custGeom>
              <a:rect b="b" l="l" r="r" t="t"/>
              <a:pathLst>
                <a:path extrusionOk="0" h="1813" w="1807">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67"/>
            <p:cNvSpPr/>
            <p:nvPr/>
          </p:nvSpPr>
          <p:spPr>
            <a:xfrm>
              <a:off x="868326" y="2975027"/>
              <a:ext cx="192802" cy="82025"/>
            </a:xfrm>
            <a:custGeom>
              <a:rect b="b" l="l" r="r" t="t"/>
              <a:pathLst>
                <a:path extrusionOk="0" h="2579" w="6062">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67"/>
            <p:cNvSpPr/>
            <p:nvPr/>
          </p:nvSpPr>
          <p:spPr>
            <a:xfrm>
              <a:off x="853950" y="3067580"/>
              <a:ext cx="137875" cy="168598"/>
            </a:xfrm>
            <a:custGeom>
              <a:rect b="b" l="l" r="r" t="t"/>
              <a:pathLst>
                <a:path extrusionOk="0" h="5301" w="4335">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67"/>
            <p:cNvSpPr/>
            <p:nvPr/>
          </p:nvSpPr>
          <p:spPr>
            <a:xfrm>
              <a:off x="937248" y="3014975"/>
              <a:ext cx="87877" cy="57217"/>
            </a:xfrm>
            <a:custGeom>
              <a:rect b="b" l="l" r="r" t="t"/>
              <a:pathLst>
                <a:path extrusionOk="0" h="1799" w="2763">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67"/>
            <p:cNvSpPr/>
            <p:nvPr/>
          </p:nvSpPr>
          <p:spPr>
            <a:xfrm>
              <a:off x="978912" y="3095664"/>
              <a:ext cx="78399" cy="79290"/>
            </a:xfrm>
            <a:custGeom>
              <a:rect b="b" l="l" r="r" t="t"/>
              <a:pathLst>
                <a:path extrusionOk="0" h="2493" w="2465">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67"/>
            <p:cNvSpPr/>
            <p:nvPr/>
          </p:nvSpPr>
          <p:spPr>
            <a:xfrm>
              <a:off x="891067" y="3070697"/>
              <a:ext cx="74615" cy="77477"/>
            </a:xfrm>
            <a:custGeom>
              <a:rect b="b" l="l" r="r" t="t"/>
              <a:pathLst>
                <a:path extrusionOk="0" h="2436" w="2346">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67"/>
            <p:cNvSpPr/>
            <p:nvPr/>
          </p:nvSpPr>
          <p:spPr>
            <a:xfrm>
              <a:off x="999745" y="2894720"/>
              <a:ext cx="218310" cy="353290"/>
            </a:xfrm>
            <a:custGeom>
              <a:rect b="b" l="l" r="r" t="t"/>
              <a:pathLst>
                <a:path extrusionOk="0" h="11108" w="6864">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8" name="Google Shape;12038;p67"/>
          <p:cNvGrpSpPr/>
          <p:nvPr/>
        </p:nvGrpSpPr>
        <p:grpSpPr>
          <a:xfrm>
            <a:off x="7066548" y="2912594"/>
            <a:ext cx="352209" cy="334938"/>
            <a:chOff x="7066548" y="2912594"/>
            <a:chExt cx="352209" cy="334938"/>
          </a:xfrm>
        </p:grpSpPr>
        <p:sp>
          <p:nvSpPr>
            <p:cNvPr id="12039" name="Google Shape;12039;p67"/>
            <p:cNvSpPr/>
            <p:nvPr/>
          </p:nvSpPr>
          <p:spPr>
            <a:xfrm>
              <a:off x="7066548" y="2912594"/>
              <a:ext cx="219264" cy="266399"/>
            </a:xfrm>
            <a:custGeom>
              <a:rect b="b" l="l" r="r" t="t"/>
              <a:pathLst>
                <a:path extrusionOk="0" h="8376" w="6894">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67"/>
            <p:cNvSpPr/>
            <p:nvPr/>
          </p:nvSpPr>
          <p:spPr>
            <a:xfrm>
              <a:off x="7262690" y="2968571"/>
              <a:ext cx="156067" cy="278962"/>
            </a:xfrm>
            <a:custGeom>
              <a:rect b="b" l="l" r="r" t="t"/>
              <a:pathLst>
                <a:path extrusionOk="0" h="8771" w="4907">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67"/>
            <p:cNvSpPr/>
            <p:nvPr/>
          </p:nvSpPr>
          <p:spPr>
            <a:xfrm>
              <a:off x="7356610" y="3200843"/>
              <a:ext cx="58362" cy="24363"/>
            </a:xfrm>
            <a:custGeom>
              <a:rect b="b" l="l" r="r" t="t"/>
              <a:pathLst>
                <a:path extrusionOk="0" h="766" w="1835">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67"/>
            <p:cNvSpPr/>
            <p:nvPr/>
          </p:nvSpPr>
          <p:spPr>
            <a:xfrm>
              <a:off x="7068806" y="3188821"/>
              <a:ext cx="179539" cy="24617"/>
            </a:xfrm>
            <a:custGeom>
              <a:rect b="b" l="l" r="r" t="t"/>
              <a:pathLst>
                <a:path extrusionOk="0" h="774" w="5645">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67"/>
            <p:cNvSpPr/>
            <p:nvPr/>
          </p:nvSpPr>
          <p:spPr>
            <a:xfrm>
              <a:off x="7361158" y="3154726"/>
              <a:ext cx="49997" cy="20482"/>
            </a:xfrm>
            <a:custGeom>
              <a:rect b="b" l="l" r="r" t="t"/>
              <a:pathLst>
                <a:path extrusionOk="0" h="644" w="1572">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67"/>
            <p:cNvSpPr/>
            <p:nvPr/>
          </p:nvSpPr>
          <p:spPr>
            <a:xfrm>
              <a:off x="7155920" y="3139523"/>
              <a:ext cx="148084" cy="33045"/>
            </a:xfrm>
            <a:custGeom>
              <a:rect b="b" l="l" r="r" t="t"/>
              <a:pathLst>
                <a:path extrusionOk="0" h="1039" w="4656">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45" name="Google Shape;12045;p67"/>
          <p:cNvSpPr/>
          <p:nvPr/>
        </p:nvSpPr>
        <p:spPr>
          <a:xfrm>
            <a:off x="6591286" y="2883970"/>
            <a:ext cx="390088" cy="357520"/>
          </a:xfrm>
          <a:custGeom>
            <a:rect b="b" l="l" r="r" t="t"/>
            <a:pathLst>
              <a:path extrusionOk="0" h="11241" w="12265">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67"/>
          <p:cNvSpPr/>
          <p:nvPr/>
        </p:nvSpPr>
        <p:spPr>
          <a:xfrm>
            <a:off x="6134980" y="2901781"/>
            <a:ext cx="390470" cy="332108"/>
          </a:xfrm>
          <a:custGeom>
            <a:rect b="b" l="l" r="r" t="t"/>
            <a:pathLst>
              <a:path extrusionOk="0" h="10442" w="12277">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47" name="Google Shape;12047;p67"/>
          <p:cNvGrpSpPr/>
          <p:nvPr/>
        </p:nvGrpSpPr>
        <p:grpSpPr>
          <a:xfrm>
            <a:off x="7541397" y="2904802"/>
            <a:ext cx="318495" cy="352209"/>
            <a:chOff x="7541397" y="2904802"/>
            <a:chExt cx="318495" cy="352209"/>
          </a:xfrm>
        </p:grpSpPr>
        <p:sp>
          <p:nvSpPr>
            <p:cNvPr id="12048" name="Google Shape;12048;p67"/>
            <p:cNvSpPr/>
            <p:nvPr/>
          </p:nvSpPr>
          <p:spPr>
            <a:xfrm>
              <a:off x="7541397" y="2904802"/>
              <a:ext cx="318495" cy="352209"/>
            </a:xfrm>
            <a:custGeom>
              <a:rect b="b" l="l" r="r" t="t"/>
              <a:pathLst>
                <a:path extrusionOk="0" h="11074" w="10014">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67"/>
            <p:cNvSpPr/>
            <p:nvPr/>
          </p:nvSpPr>
          <p:spPr>
            <a:xfrm>
              <a:off x="7642505" y="2952128"/>
              <a:ext cx="112876" cy="106451"/>
            </a:xfrm>
            <a:custGeom>
              <a:rect b="b" l="l" r="r" t="t"/>
              <a:pathLst>
                <a:path extrusionOk="0" h="3347" w="3549">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0" name="Google Shape;12050;p67"/>
          <p:cNvGrpSpPr/>
          <p:nvPr/>
        </p:nvGrpSpPr>
        <p:grpSpPr>
          <a:xfrm>
            <a:off x="8003015" y="2904039"/>
            <a:ext cx="306759" cy="351445"/>
            <a:chOff x="8003015" y="2904039"/>
            <a:chExt cx="306759" cy="351445"/>
          </a:xfrm>
        </p:grpSpPr>
        <p:sp>
          <p:nvSpPr>
            <p:cNvPr id="12051" name="Google Shape;12051;p67"/>
            <p:cNvSpPr/>
            <p:nvPr/>
          </p:nvSpPr>
          <p:spPr>
            <a:xfrm>
              <a:off x="8094263" y="2957439"/>
              <a:ext cx="30342" cy="30310"/>
            </a:xfrm>
            <a:custGeom>
              <a:rect b="b" l="l" r="r" t="t"/>
              <a:pathLst>
                <a:path extrusionOk="0" h="953" w="954">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67"/>
            <p:cNvSpPr/>
            <p:nvPr/>
          </p:nvSpPr>
          <p:spPr>
            <a:xfrm>
              <a:off x="8187420" y="2957439"/>
              <a:ext cx="30342" cy="30310"/>
            </a:xfrm>
            <a:custGeom>
              <a:rect b="b" l="l" r="r" t="t"/>
              <a:pathLst>
                <a:path extrusionOk="0" h="953" w="954">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67"/>
            <p:cNvSpPr/>
            <p:nvPr/>
          </p:nvSpPr>
          <p:spPr>
            <a:xfrm>
              <a:off x="8094263" y="3027856"/>
              <a:ext cx="30342" cy="30342"/>
            </a:xfrm>
            <a:custGeom>
              <a:rect b="b" l="l" r="r" t="t"/>
              <a:pathLst>
                <a:path extrusionOk="0" h="954" w="954">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67"/>
            <p:cNvSpPr/>
            <p:nvPr/>
          </p:nvSpPr>
          <p:spPr>
            <a:xfrm>
              <a:off x="8187420" y="3027856"/>
              <a:ext cx="30342" cy="30342"/>
            </a:xfrm>
            <a:custGeom>
              <a:rect b="b" l="l" r="r" t="t"/>
              <a:pathLst>
                <a:path extrusionOk="0" h="954" w="954">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67"/>
            <p:cNvSpPr/>
            <p:nvPr/>
          </p:nvSpPr>
          <p:spPr>
            <a:xfrm>
              <a:off x="8003015" y="3050214"/>
              <a:ext cx="306759" cy="205269"/>
            </a:xfrm>
            <a:custGeom>
              <a:rect b="b" l="l" r="r" t="t"/>
              <a:pathLst>
                <a:path extrusionOk="0" h="6454" w="9645">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67"/>
            <p:cNvSpPr/>
            <p:nvPr/>
          </p:nvSpPr>
          <p:spPr>
            <a:xfrm>
              <a:off x="8040131" y="2904039"/>
              <a:ext cx="230268" cy="132182"/>
            </a:xfrm>
            <a:custGeom>
              <a:rect b="b" l="l" r="r" t="t"/>
              <a:pathLst>
                <a:path extrusionOk="0" h="4156" w="724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7" name="Google Shape;12057;p67"/>
          <p:cNvGrpSpPr/>
          <p:nvPr/>
        </p:nvGrpSpPr>
        <p:grpSpPr>
          <a:xfrm>
            <a:off x="5687770" y="2885496"/>
            <a:ext cx="369638" cy="369606"/>
            <a:chOff x="5687770" y="2885496"/>
            <a:chExt cx="369638" cy="369606"/>
          </a:xfrm>
        </p:grpSpPr>
        <p:sp>
          <p:nvSpPr>
            <p:cNvPr id="12058" name="Google Shape;12058;p67"/>
            <p:cNvSpPr/>
            <p:nvPr/>
          </p:nvSpPr>
          <p:spPr>
            <a:xfrm>
              <a:off x="5772594" y="3003366"/>
              <a:ext cx="112113" cy="110872"/>
            </a:xfrm>
            <a:custGeom>
              <a:rect b="b" l="l" r="r" t="t"/>
              <a:pathLst>
                <a:path extrusionOk="0" h="3486" w="3525">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67"/>
            <p:cNvSpPr/>
            <p:nvPr/>
          </p:nvSpPr>
          <p:spPr>
            <a:xfrm>
              <a:off x="5800996" y="3031736"/>
              <a:ext cx="112113" cy="110904"/>
            </a:xfrm>
            <a:custGeom>
              <a:rect b="b" l="l" r="r" t="t"/>
              <a:pathLst>
                <a:path extrusionOk="0" h="3487" w="3525">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67"/>
            <p:cNvSpPr/>
            <p:nvPr/>
          </p:nvSpPr>
          <p:spPr>
            <a:xfrm>
              <a:off x="5829016" y="3141558"/>
              <a:ext cx="31455" cy="30247"/>
            </a:xfrm>
            <a:custGeom>
              <a:rect b="b" l="l" r="r" t="t"/>
              <a:pathLst>
                <a:path extrusionOk="0" h="951" w="989">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67"/>
            <p:cNvSpPr/>
            <p:nvPr/>
          </p:nvSpPr>
          <p:spPr>
            <a:xfrm>
              <a:off x="5866514" y="3060519"/>
              <a:ext cx="75378" cy="73788"/>
            </a:xfrm>
            <a:custGeom>
              <a:rect b="b" l="l" r="r" t="t"/>
              <a:pathLst>
                <a:path extrusionOk="0" h="2320" w="237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67"/>
            <p:cNvSpPr/>
            <p:nvPr/>
          </p:nvSpPr>
          <p:spPr>
            <a:xfrm>
              <a:off x="5687770" y="2885496"/>
              <a:ext cx="369638" cy="369606"/>
            </a:xfrm>
            <a:custGeom>
              <a:rect b="b" l="l" r="r" t="t"/>
              <a:pathLst>
                <a:path extrusionOk="0" h="11621" w="11622">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67"/>
            <p:cNvSpPr/>
            <p:nvPr/>
          </p:nvSpPr>
          <p:spPr>
            <a:xfrm>
              <a:off x="5737386" y="2968794"/>
              <a:ext cx="182942" cy="181416"/>
            </a:xfrm>
            <a:custGeom>
              <a:rect b="b" l="l" r="r" t="t"/>
              <a:pathLst>
                <a:path extrusionOk="0" h="5704" w="5752">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67"/>
            <p:cNvSpPr/>
            <p:nvPr/>
          </p:nvSpPr>
          <p:spPr>
            <a:xfrm>
              <a:off x="5793808" y="3024548"/>
              <a:ext cx="181797" cy="181320"/>
            </a:xfrm>
            <a:custGeom>
              <a:rect b="b" l="l" r="r" t="t"/>
              <a:pathLst>
                <a:path extrusionOk="0" h="5701" w="5716">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67"/>
            <p:cNvSpPr/>
            <p:nvPr/>
          </p:nvSpPr>
          <p:spPr>
            <a:xfrm>
              <a:off x="5964600" y="3015483"/>
              <a:ext cx="23122" cy="21882"/>
            </a:xfrm>
            <a:custGeom>
              <a:rect b="b" l="l" r="r" t="t"/>
              <a:pathLst>
                <a:path extrusionOk="0" h="688" w="727">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67"/>
            <p:cNvSpPr/>
            <p:nvPr/>
          </p:nvSpPr>
          <p:spPr>
            <a:xfrm>
              <a:off x="5935817" y="2986700"/>
              <a:ext cx="22741" cy="21119"/>
            </a:xfrm>
            <a:custGeom>
              <a:rect b="b" l="l" r="r" t="t"/>
              <a:pathLst>
                <a:path extrusionOk="0" h="664" w="715">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67"/>
            <p:cNvSpPr/>
            <p:nvPr/>
          </p:nvSpPr>
          <p:spPr>
            <a:xfrm>
              <a:off x="5906270" y="2957153"/>
              <a:ext cx="23504" cy="21914"/>
            </a:xfrm>
            <a:custGeom>
              <a:rect b="b" l="l" r="r" t="t"/>
              <a:pathLst>
                <a:path extrusionOk="0" h="689" w="739">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8" name="Google Shape;12068;p67"/>
          <p:cNvGrpSpPr/>
          <p:nvPr/>
        </p:nvGrpSpPr>
        <p:grpSpPr>
          <a:xfrm>
            <a:off x="4881958" y="2904802"/>
            <a:ext cx="156417" cy="349537"/>
            <a:chOff x="4881958" y="2904802"/>
            <a:chExt cx="156417" cy="349537"/>
          </a:xfrm>
        </p:grpSpPr>
        <p:sp>
          <p:nvSpPr>
            <p:cNvPr id="12069" name="Google Shape;12069;p67"/>
            <p:cNvSpPr/>
            <p:nvPr/>
          </p:nvSpPr>
          <p:spPr>
            <a:xfrm>
              <a:off x="4994802" y="3168370"/>
              <a:ext cx="10241" cy="10623"/>
            </a:xfrm>
            <a:custGeom>
              <a:rect b="b" l="l" r="r" t="t"/>
              <a:pathLst>
                <a:path extrusionOk="0" h="334" w="322">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67"/>
            <p:cNvSpPr/>
            <p:nvPr/>
          </p:nvSpPr>
          <p:spPr>
            <a:xfrm>
              <a:off x="4994802" y="3194864"/>
              <a:ext cx="10241" cy="10273"/>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67"/>
            <p:cNvSpPr/>
            <p:nvPr/>
          </p:nvSpPr>
          <p:spPr>
            <a:xfrm>
              <a:off x="4937999" y="2904802"/>
              <a:ext cx="45831" cy="221935"/>
            </a:xfrm>
            <a:custGeom>
              <a:rect b="b" l="l" r="r" t="t"/>
              <a:pathLst>
                <a:path extrusionOk="0" h="6978" w="1441">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67"/>
            <p:cNvSpPr/>
            <p:nvPr/>
          </p:nvSpPr>
          <p:spPr>
            <a:xfrm>
              <a:off x="4937617" y="3141463"/>
              <a:ext cx="44718" cy="10273"/>
            </a:xfrm>
            <a:custGeom>
              <a:rect b="b" l="l" r="r" t="t"/>
              <a:pathLst>
                <a:path extrusionOk="0" h="323" w="1406">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67"/>
            <p:cNvSpPr/>
            <p:nvPr/>
          </p:nvSpPr>
          <p:spPr>
            <a:xfrm>
              <a:off x="4937617" y="3168370"/>
              <a:ext cx="44718" cy="10623"/>
            </a:xfrm>
            <a:custGeom>
              <a:rect b="b" l="l" r="r" t="t"/>
              <a:pathLst>
                <a:path extrusionOk="0" h="334" w="1406">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67"/>
            <p:cNvSpPr/>
            <p:nvPr/>
          </p:nvSpPr>
          <p:spPr>
            <a:xfrm>
              <a:off x="4937617" y="3195245"/>
              <a:ext cx="44718" cy="10623"/>
            </a:xfrm>
            <a:custGeom>
              <a:rect b="b" l="l" r="r" t="t"/>
              <a:pathLst>
                <a:path extrusionOk="0" h="334" w="1406">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67"/>
            <p:cNvSpPr/>
            <p:nvPr/>
          </p:nvSpPr>
          <p:spPr>
            <a:xfrm>
              <a:off x="4881958" y="3054953"/>
              <a:ext cx="156417" cy="199386"/>
            </a:xfrm>
            <a:custGeom>
              <a:rect b="b" l="l" r="r" t="t"/>
              <a:pathLst>
                <a:path extrusionOk="0" h="6269" w="4918">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6" name="Google Shape;12076;p67"/>
          <p:cNvGrpSpPr/>
          <p:nvPr/>
        </p:nvGrpSpPr>
        <p:grpSpPr>
          <a:xfrm>
            <a:off x="5230318" y="2886514"/>
            <a:ext cx="371133" cy="367443"/>
            <a:chOff x="5230318" y="2886514"/>
            <a:chExt cx="371133" cy="367443"/>
          </a:xfrm>
        </p:grpSpPr>
        <p:sp>
          <p:nvSpPr>
            <p:cNvPr id="12077" name="Google Shape;12077;p67"/>
            <p:cNvSpPr/>
            <p:nvPr/>
          </p:nvSpPr>
          <p:spPr>
            <a:xfrm>
              <a:off x="5328023" y="3080397"/>
              <a:ext cx="72356" cy="70257"/>
            </a:xfrm>
            <a:custGeom>
              <a:rect b="b" l="l" r="r" t="t"/>
              <a:pathLst>
                <a:path extrusionOk="0" h="2209" w="2275">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67"/>
            <p:cNvSpPr/>
            <p:nvPr/>
          </p:nvSpPr>
          <p:spPr>
            <a:xfrm>
              <a:off x="5372328" y="3064877"/>
              <a:ext cx="56836" cy="55468"/>
            </a:xfrm>
            <a:custGeom>
              <a:rect b="b" l="l" r="r" t="t"/>
              <a:pathLst>
                <a:path extrusionOk="0" h="1744" w="1787">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67"/>
            <p:cNvSpPr/>
            <p:nvPr/>
          </p:nvSpPr>
          <p:spPr>
            <a:xfrm>
              <a:off x="5390902" y="3028269"/>
              <a:ext cx="57949" cy="73533"/>
            </a:xfrm>
            <a:custGeom>
              <a:rect b="b" l="l" r="r" t="t"/>
              <a:pathLst>
                <a:path extrusionOk="0" h="2312" w="1822">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67"/>
            <p:cNvSpPr/>
            <p:nvPr/>
          </p:nvSpPr>
          <p:spPr>
            <a:xfrm>
              <a:off x="5230318" y="2886514"/>
              <a:ext cx="371133" cy="367443"/>
            </a:xfrm>
            <a:custGeom>
              <a:rect b="b" l="l" r="r" t="t"/>
              <a:pathLst>
                <a:path extrusionOk="0" h="11553" w="11669">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67"/>
            <p:cNvSpPr/>
            <p:nvPr/>
          </p:nvSpPr>
          <p:spPr>
            <a:xfrm>
              <a:off x="5337501" y="3026074"/>
              <a:ext cx="181797" cy="180175"/>
            </a:xfrm>
            <a:custGeom>
              <a:rect b="b" l="l" r="r" t="t"/>
              <a:pathLst>
                <a:path extrusionOk="0" h="5665" w="5716">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67"/>
            <p:cNvSpPr/>
            <p:nvPr/>
          </p:nvSpPr>
          <p:spPr>
            <a:xfrm>
              <a:off x="5281461" y="2969462"/>
              <a:ext cx="181416" cy="180366"/>
            </a:xfrm>
            <a:custGeom>
              <a:rect b="b" l="l" r="r" t="t"/>
              <a:pathLst>
                <a:path extrusionOk="0" h="5671" w="5704">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67"/>
            <p:cNvSpPr/>
            <p:nvPr/>
          </p:nvSpPr>
          <p:spPr>
            <a:xfrm>
              <a:off x="5508294" y="3016978"/>
              <a:ext cx="23122" cy="21532"/>
            </a:xfrm>
            <a:custGeom>
              <a:rect b="b" l="l" r="r" t="t"/>
              <a:pathLst>
                <a:path extrusionOk="0" h="677" w="727">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67"/>
            <p:cNvSpPr/>
            <p:nvPr/>
          </p:nvSpPr>
          <p:spPr>
            <a:xfrm>
              <a:off x="5478366" y="2987082"/>
              <a:ext cx="23504" cy="21882"/>
            </a:xfrm>
            <a:custGeom>
              <a:rect b="b" l="l" r="r" t="t"/>
              <a:pathLst>
                <a:path extrusionOk="0" h="688" w="739">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67"/>
            <p:cNvSpPr/>
            <p:nvPr/>
          </p:nvSpPr>
          <p:spPr>
            <a:xfrm>
              <a:off x="5449200" y="2957916"/>
              <a:ext cx="23122" cy="21500"/>
            </a:xfrm>
            <a:custGeom>
              <a:rect b="b" l="l" r="r" t="t"/>
              <a:pathLst>
                <a:path extrusionOk="0" h="676" w="727">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6" name="Google Shape;12086;p67"/>
          <p:cNvGrpSpPr/>
          <p:nvPr/>
        </p:nvGrpSpPr>
        <p:grpSpPr>
          <a:xfrm>
            <a:off x="5748358" y="3434578"/>
            <a:ext cx="352590" cy="182561"/>
            <a:chOff x="5748358" y="3434578"/>
            <a:chExt cx="352590" cy="182561"/>
          </a:xfrm>
        </p:grpSpPr>
        <p:sp>
          <p:nvSpPr>
            <p:cNvPr id="12087" name="Google Shape;12087;p67"/>
            <p:cNvSpPr/>
            <p:nvPr/>
          </p:nvSpPr>
          <p:spPr>
            <a:xfrm>
              <a:off x="5857799" y="3457668"/>
              <a:ext cx="26525" cy="50761"/>
            </a:xfrm>
            <a:custGeom>
              <a:rect b="b" l="l" r="r" t="t"/>
              <a:pathLst>
                <a:path extrusionOk="0" h="1596" w="834">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67"/>
            <p:cNvSpPr/>
            <p:nvPr/>
          </p:nvSpPr>
          <p:spPr>
            <a:xfrm>
              <a:off x="5823704" y="3457668"/>
              <a:ext cx="26557" cy="51142"/>
            </a:xfrm>
            <a:custGeom>
              <a:rect b="b" l="l" r="r" t="t"/>
              <a:pathLst>
                <a:path extrusionOk="0" h="1608" w="835">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67"/>
            <p:cNvSpPr/>
            <p:nvPr/>
          </p:nvSpPr>
          <p:spPr>
            <a:xfrm>
              <a:off x="5788115" y="3457668"/>
              <a:ext cx="26557" cy="50761"/>
            </a:xfrm>
            <a:custGeom>
              <a:rect b="b" l="l" r="r" t="t"/>
              <a:pathLst>
                <a:path extrusionOk="0" h="1596" w="835">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67"/>
            <p:cNvSpPr/>
            <p:nvPr/>
          </p:nvSpPr>
          <p:spPr>
            <a:xfrm>
              <a:off x="5913458" y="3457668"/>
              <a:ext cx="142423" cy="50761"/>
            </a:xfrm>
            <a:custGeom>
              <a:rect b="b" l="l" r="r" t="t"/>
              <a:pathLst>
                <a:path extrusionOk="0" h="1596" w="4478">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67"/>
            <p:cNvSpPr/>
            <p:nvPr/>
          </p:nvSpPr>
          <p:spPr>
            <a:xfrm>
              <a:off x="5748358" y="3434578"/>
              <a:ext cx="352590" cy="39788"/>
            </a:xfrm>
            <a:custGeom>
              <a:rect b="b" l="l" r="r" t="t"/>
              <a:pathLst>
                <a:path extrusionOk="0" h="1251" w="11086">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67"/>
            <p:cNvSpPr/>
            <p:nvPr/>
          </p:nvSpPr>
          <p:spPr>
            <a:xfrm>
              <a:off x="5748358" y="3488328"/>
              <a:ext cx="352590" cy="128810"/>
            </a:xfrm>
            <a:custGeom>
              <a:rect b="b" l="l" r="r" t="t"/>
              <a:pathLst>
                <a:path extrusionOk="0" h="4050" w="11086">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3" name="Google Shape;12093;p67"/>
          <p:cNvGrpSpPr/>
          <p:nvPr/>
        </p:nvGrpSpPr>
        <p:grpSpPr>
          <a:xfrm>
            <a:off x="862283" y="4274771"/>
            <a:ext cx="341204" cy="359301"/>
            <a:chOff x="862283" y="4274771"/>
            <a:chExt cx="341204" cy="359301"/>
          </a:xfrm>
        </p:grpSpPr>
        <p:sp>
          <p:nvSpPr>
            <p:cNvPr id="12094" name="Google Shape;12094;p67"/>
            <p:cNvSpPr/>
            <p:nvPr/>
          </p:nvSpPr>
          <p:spPr>
            <a:xfrm>
              <a:off x="1100089" y="4490790"/>
              <a:ext cx="24267" cy="17366"/>
            </a:xfrm>
            <a:custGeom>
              <a:rect b="b" l="l" r="r" t="t"/>
              <a:pathLst>
                <a:path extrusionOk="0" h="546" w="763">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67"/>
            <p:cNvSpPr/>
            <p:nvPr/>
          </p:nvSpPr>
          <p:spPr>
            <a:xfrm>
              <a:off x="1100089" y="4476001"/>
              <a:ext cx="24267" cy="17397"/>
            </a:xfrm>
            <a:custGeom>
              <a:rect b="b" l="l" r="r" t="t"/>
              <a:pathLst>
                <a:path extrusionOk="0" h="547" w="763">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67"/>
            <p:cNvSpPr/>
            <p:nvPr/>
          </p:nvSpPr>
          <p:spPr>
            <a:xfrm>
              <a:off x="862283" y="4274771"/>
              <a:ext cx="341204" cy="359301"/>
            </a:xfrm>
            <a:custGeom>
              <a:rect b="b" l="l" r="r" t="t"/>
              <a:pathLst>
                <a:path extrusionOk="0" h="11297" w="10728">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7" name="Google Shape;12097;p67"/>
          <p:cNvGrpSpPr/>
          <p:nvPr/>
        </p:nvGrpSpPr>
        <p:grpSpPr>
          <a:xfrm>
            <a:off x="1396957" y="4287365"/>
            <a:ext cx="301861" cy="332871"/>
            <a:chOff x="1396957" y="4287365"/>
            <a:chExt cx="301861" cy="332871"/>
          </a:xfrm>
        </p:grpSpPr>
        <p:sp>
          <p:nvSpPr>
            <p:cNvPr id="12098" name="Google Shape;12098;p67"/>
            <p:cNvSpPr/>
            <p:nvPr/>
          </p:nvSpPr>
          <p:spPr>
            <a:xfrm>
              <a:off x="1396957" y="4287365"/>
              <a:ext cx="301861" cy="332871"/>
            </a:xfrm>
            <a:custGeom>
              <a:rect b="b" l="l" r="r" t="t"/>
              <a:pathLst>
                <a:path extrusionOk="0" h="10466" w="9491">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67"/>
            <p:cNvSpPr/>
            <p:nvPr/>
          </p:nvSpPr>
          <p:spPr>
            <a:xfrm>
              <a:off x="1689309" y="4378614"/>
              <a:ext cx="9510" cy="46976"/>
            </a:xfrm>
            <a:custGeom>
              <a:rect b="b" l="l" r="r" t="t"/>
              <a:pathLst>
                <a:path extrusionOk="0" h="1477" w="299">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67"/>
            <p:cNvSpPr/>
            <p:nvPr/>
          </p:nvSpPr>
          <p:spPr>
            <a:xfrm>
              <a:off x="1520424" y="4385420"/>
              <a:ext cx="33363" cy="32982"/>
            </a:xfrm>
            <a:custGeom>
              <a:rect b="b" l="l" r="r" t="t"/>
              <a:pathLst>
                <a:path extrusionOk="0" h="1037" w="1049">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67"/>
            <p:cNvSpPr/>
            <p:nvPr/>
          </p:nvSpPr>
          <p:spPr>
            <a:xfrm>
              <a:off x="1563202" y="4398683"/>
              <a:ext cx="34508" cy="9510"/>
            </a:xfrm>
            <a:custGeom>
              <a:rect b="b" l="l" r="r" t="t"/>
              <a:pathLst>
                <a:path extrusionOk="0" h="299" w="1085">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67"/>
            <p:cNvSpPr/>
            <p:nvPr/>
          </p:nvSpPr>
          <p:spPr>
            <a:xfrm>
              <a:off x="1563965" y="4410037"/>
              <a:ext cx="92807" cy="9510"/>
            </a:xfrm>
            <a:custGeom>
              <a:rect b="b" l="l" r="r" t="t"/>
              <a:pathLst>
                <a:path extrusionOk="0" h="299" w="2918">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67"/>
            <p:cNvSpPr/>
            <p:nvPr/>
          </p:nvSpPr>
          <p:spPr>
            <a:xfrm>
              <a:off x="1563202" y="4385039"/>
              <a:ext cx="10273" cy="9510"/>
            </a:xfrm>
            <a:custGeom>
              <a:rect b="b" l="l" r="r" t="t"/>
              <a:pathLst>
                <a:path extrusionOk="0" h="299" w="323">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67"/>
            <p:cNvSpPr/>
            <p:nvPr/>
          </p:nvSpPr>
          <p:spPr>
            <a:xfrm>
              <a:off x="1520424" y="4436944"/>
              <a:ext cx="33363" cy="33332"/>
            </a:xfrm>
            <a:custGeom>
              <a:rect b="b" l="l" r="r" t="t"/>
              <a:pathLst>
                <a:path extrusionOk="0" h="1048" w="1049">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67"/>
            <p:cNvSpPr/>
            <p:nvPr/>
          </p:nvSpPr>
          <p:spPr>
            <a:xfrm>
              <a:off x="1563202" y="4450175"/>
              <a:ext cx="34508" cy="9510"/>
            </a:xfrm>
            <a:custGeom>
              <a:rect b="b" l="l" r="r" t="t"/>
              <a:pathLst>
                <a:path extrusionOk="0" h="299" w="1085">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67"/>
            <p:cNvSpPr/>
            <p:nvPr/>
          </p:nvSpPr>
          <p:spPr>
            <a:xfrm>
              <a:off x="1563965" y="4461530"/>
              <a:ext cx="92807" cy="9510"/>
            </a:xfrm>
            <a:custGeom>
              <a:rect b="b" l="l" r="r" t="t"/>
              <a:pathLst>
                <a:path extrusionOk="0" h="299" w="2918">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67"/>
            <p:cNvSpPr/>
            <p:nvPr/>
          </p:nvSpPr>
          <p:spPr>
            <a:xfrm>
              <a:off x="1563202" y="4436563"/>
              <a:ext cx="10273" cy="9478"/>
            </a:xfrm>
            <a:custGeom>
              <a:rect b="b" l="l" r="r" t="t"/>
              <a:pathLst>
                <a:path extrusionOk="0" h="298" w="323">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67"/>
            <p:cNvSpPr/>
            <p:nvPr/>
          </p:nvSpPr>
          <p:spPr>
            <a:xfrm>
              <a:off x="1520424" y="4488437"/>
              <a:ext cx="33363" cy="33332"/>
            </a:xfrm>
            <a:custGeom>
              <a:rect b="b" l="l" r="r" t="t"/>
              <a:pathLst>
                <a:path extrusionOk="0" h="1048" w="1049">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67"/>
            <p:cNvSpPr/>
            <p:nvPr/>
          </p:nvSpPr>
          <p:spPr>
            <a:xfrm>
              <a:off x="1563202" y="4501667"/>
              <a:ext cx="34508" cy="9510"/>
            </a:xfrm>
            <a:custGeom>
              <a:rect b="b" l="l" r="r" t="t"/>
              <a:pathLst>
                <a:path extrusionOk="0" h="299" w="1085">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67"/>
            <p:cNvSpPr/>
            <p:nvPr/>
          </p:nvSpPr>
          <p:spPr>
            <a:xfrm>
              <a:off x="1563202" y="4513785"/>
              <a:ext cx="93570" cy="9510"/>
            </a:xfrm>
            <a:custGeom>
              <a:rect b="b" l="l" r="r" t="t"/>
              <a:pathLst>
                <a:path extrusionOk="0" h="299" w="2942">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67"/>
            <p:cNvSpPr/>
            <p:nvPr/>
          </p:nvSpPr>
          <p:spPr>
            <a:xfrm>
              <a:off x="1563202" y="4488055"/>
              <a:ext cx="10273" cy="9478"/>
            </a:xfrm>
            <a:custGeom>
              <a:rect b="b" l="l" r="r" t="t"/>
              <a:pathLst>
                <a:path extrusionOk="0" h="298" w="323">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67"/>
            <p:cNvSpPr/>
            <p:nvPr/>
          </p:nvSpPr>
          <p:spPr>
            <a:xfrm>
              <a:off x="1522682" y="4318025"/>
              <a:ext cx="141659" cy="37912"/>
            </a:xfrm>
            <a:custGeom>
              <a:rect b="b" l="l" r="r" t="t"/>
              <a:pathLst>
                <a:path extrusionOk="0" h="1192" w="4454">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3" name="Google Shape;12113;p67"/>
          <p:cNvGrpSpPr/>
          <p:nvPr/>
        </p:nvGrpSpPr>
        <p:grpSpPr>
          <a:xfrm>
            <a:off x="1865381" y="4277506"/>
            <a:ext cx="396131" cy="355612"/>
            <a:chOff x="1865381" y="4277506"/>
            <a:chExt cx="396131" cy="355612"/>
          </a:xfrm>
        </p:grpSpPr>
        <p:sp>
          <p:nvSpPr>
            <p:cNvPr id="12114" name="Google Shape;12114;p67"/>
            <p:cNvSpPr/>
            <p:nvPr/>
          </p:nvSpPr>
          <p:spPr>
            <a:xfrm>
              <a:off x="1865381" y="4277506"/>
              <a:ext cx="396131" cy="355612"/>
            </a:xfrm>
            <a:custGeom>
              <a:rect b="b" l="l" r="r" t="t"/>
              <a:pathLst>
                <a:path extrusionOk="0" h="11181" w="12455">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67"/>
            <p:cNvSpPr/>
            <p:nvPr/>
          </p:nvSpPr>
          <p:spPr>
            <a:xfrm>
              <a:off x="2057770" y="4294553"/>
              <a:ext cx="22741" cy="35622"/>
            </a:xfrm>
            <a:custGeom>
              <a:rect b="b" l="l" r="r" t="t"/>
              <a:pathLst>
                <a:path extrusionOk="0" h="1120" w="715">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67"/>
            <p:cNvSpPr/>
            <p:nvPr/>
          </p:nvSpPr>
          <p:spPr>
            <a:xfrm>
              <a:off x="2048292" y="4456250"/>
              <a:ext cx="30724" cy="64055"/>
            </a:xfrm>
            <a:custGeom>
              <a:rect b="b" l="l" r="r" t="t"/>
              <a:pathLst>
                <a:path extrusionOk="0" h="2014" w="966">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67"/>
            <p:cNvSpPr/>
            <p:nvPr/>
          </p:nvSpPr>
          <p:spPr>
            <a:xfrm>
              <a:off x="1898713" y="4487196"/>
              <a:ext cx="17461" cy="16030"/>
            </a:xfrm>
            <a:custGeom>
              <a:rect b="b" l="l" r="r" t="t"/>
              <a:pathLst>
                <a:path extrusionOk="0" h="504" w="549">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67"/>
            <p:cNvSpPr/>
            <p:nvPr/>
          </p:nvSpPr>
          <p:spPr>
            <a:xfrm>
              <a:off x="1887740" y="4502494"/>
              <a:ext cx="19337" cy="13231"/>
            </a:xfrm>
            <a:custGeom>
              <a:rect b="b" l="l" r="r" t="t"/>
              <a:pathLst>
                <a:path extrusionOk="0" h="416" w="608">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67"/>
            <p:cNvSpPr/>
            <p:nvPr/>
          </p:nvSpPr>
          <p:spPr>
            <a:xfrm>
              <a:off x="1913852" y="4477019"/>
              <a:ext cx="13676" cy="17874"/>
            </a:xfrm>
            <a:custGeom>
              <a:rect b="b" l="l" r="r" t="t"/>
              <a:pathLst>
                <a:path extrusionOk="0" h="562" w="43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0" name="Google Shape;12120;p67"/>
          <p:cNvGrpSpPr/>
          <p:nvPr/>
        </p:nvGrpSpPr>
        <p:grpSpPr>
          <a:xfrm>
            <a:off x="2411823" y="4303999"/>
            <a:ext cx="334398" cy="299953"/>
            <a:chOff x="2411823" y="4303999"/>
            <a:chExt cx="334398" cy="299953"/>
          </a:xfrm>
        </p:grpSpPr>
        <p:sp>
          <p:nvSpPr>
            <p:cNvPr id="12121" name="Google Shape;12121;p67"/>
            <p:cNvSpPr/>
            <p:nvPr/>
          </p:nvSpPr>
          <p:spPr>
            <a:xfrm>
              <a:off x="2411823" y="4303999"/>
              <a:ext cx="237838" cy="84124"/>
            </a:xfrm>
            <a:custGeom>
              <a:rect b="b" l="l" r="r" t="t"/>
              <a:pathLst>
                <a:path extrusionOk="0" h="2645" w="7478">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67"/>
            <p:cNvSpPr/>
            <p:nvPr/>
          </p:nvSpPr>
          <p:spPr>
            <a:xfrm>
              <a:off x="2412205" y="4330525"/>
              <a:ext cx="334016" cy="273428"/>
            </a:xfrm>
            <a:custGeom>
              <a:rect b="b" l="l" r="r" t="t"/>
              <a:pathLst>
                <a:path extrusionOk="0" h="8597" w="10502">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67"/>
            <p:cNvSpPr/>
            <p:nvPr/>
          </p:nvSpPr>
          <p:spPr>
            <a:xfrm>
              <a:off x="2543241" y="4476319"/>
              <a:ext cx="20101" cy="9478"/>
            </a:xfrm>
            <a:custGeom>
              <a:rect b="b" l="l" r="r" t="t"/>
              <a:pathLst>
                <a:path extrusionOk="0" h="298" w="632">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67"/>
            <p:cNvSpPr/>
            <p:nvPr/>
          </p:nvSpPr>
          <p:spPr>
            <a:xfrm>
              <a:off x="2568590" y="4475937"/>
              <a:ext cx="129160" cy="9478"/>
            </a:xfrm>
            <a:custGeom>
              <a:rect b="b" l="l" r="r" t="t"/>
              <a:pathLst>
                <a:path extrusionOk="0" h="298" w="4061">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67"/>
            <p:cNvSpPr/>
            <p:nvPr/>
          </p:nvSpPr>
          <p:spPr>
            <a:xfrm>
              <a:off x="2543241" y="4491840"/>
              <a:ext cx="154890" cy="9510"/>
            </a:xfrm>
            <a:custGeom>
              <a:rect b="b" l="l" r="r" t="t"/>
              <a:pathLst>
                <a:path extrusionOk="0" h="299" w="487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67"/>
            <p:cNvSpPr/>
            <p:nvPr/>
          </p:nvSpPr>
          <p:spPr>
            <a:xfrm>
              <a:off x="2543241" y="4508506"/>
              <a:ext cx="154890" cy="9478"/>
            </a:xfrm>
            <a:custGeom>
              <a:rect b="b" l="l" r="r" t="t"/>
              <a:pathLst>
                <a:path extrusionOk="0" h="298" w="487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67"/>
            <p:cNvSpPr/>
            <p:nvPr/>
          </p:nvSpPr>
          <p:spPr>
            <a:xfrm>
              <a:off x="2635635" y="4436563"/>
              <a:ext cx="62497" cy="27289"/>
            </a:xfrm>
            <a:custGeom>
              <a:rect b="b" l="l" r="r" t="t"/>
              <a:pathLst>
                <a:path extrusionOk="0" h="858" w="1965">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8" name="Google Shape;12128;p67"/>
          <p:cNvGrpSpPr/>
          <p:nvPr/>
        </p:nvGrpSpPr>
        <p:grpSpPr>
          <a:xfrm>
            <a:off x="2903337" y="4279032"/>
            <a:ext cx="382519" cy="350682"/>
            <a:chOff x="2903337" y="4279032"/>
            <a:chExt cx="382519" cy="350682"/>
          </a:xfrm>
        </p:grpSpPr>
        <p:sp>
          <p:nvSpPr>
            <p:cNvPr id="12129" name="Google Shape;12129;p67"/>
            <p:cNvSpPr/>
            <p:nvPr/>
          </p:nvSpPr>
          <p:spPr>
            <a:xfrm>
              <a:off x="2966979" y="4320570"/>
              <a:ext cx="202248" cy="184183"/>
            </a:xfrm>
            <a:custGeom>
              <a:rect b="b" l="l" r="r" t="t"/>
              <a:pathLst>
                <a:path extrusionOk="0" h="5791" w="6359">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67"/>
            <p:cNvSpPr/>
            <p:nvPr/>
          </p:nvSpPr>
          <p:spPr>
            <a:xfrm>
              <a:off x="2903337" y="4279032"/>
              <a:ext cx="382519" cy="350682"/>
            </a:xfrm>
            <a:custGeom>
              <a:rect b="b" l="l" r="r" t="t"/>
              <a:pathLst>
                <a:path extrusionOk="0" h="11026" w="12027">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67"/>
            <p:cNvSpPr/>
            <p:nvPr/>
          </p:nvSpPr>
          <p:spPr>
            <a:xfrm>
              <a:off x="2937814" y="4300215"/>
              <a:ext cx="11768" cy="11418"/>
            </a:xfrm>
            <a:custGeom>
              <a:rect b="b" l="l" r="r" t="t"/>
              <a:pathLst>
                <a:path extrusionOk="0" h="359" w="37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67"/>
            <p:cNvSpPr/>
            <p:nvPr/>
          </p:nvSpPr>
          <p:spPr>
            <a:xfrm>
              <a:off x="2952572" y="4300215"/>
              <a:ext cx="11386" cy="11418"/>
            </a:xfrm>
            <a:custGeom>
              <a:rect b="b" l="l" r="r" t="t"/>
              <a:pathLst>
                <a:path extrusionOk="0" h="359" w="358">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67"/>
            <p:cNvSpPr/>
            <p:nvPr/>
          </p:nvSpPr>
          <p:spPr>
            <a:xfrm>
              <a:off x="2967361" y="4300215"/>
              <a:ext cx="11386" cy="11418"/>
            </a:xfrm>
            <a:custGeom>
              <a:rect b="b" l="l" r="r" t="t"/>
              <a:pathLst>
                <a:path extrusionOk="0" h="359" w="358">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67"/>
            <p:cNvSpPr/>
            <p:nvPr/>
          </p:nvSpPr>
          <p:spPr>
            <a:xfrm>
              <a:off x="3016563" y="4424063"/>
              <a:ext cx="11418" cy="11386"/>
            </a:xfrm>
            <a:custGeom>
              <a:rect b="b" l="l" r="r" t="t"/>
              <a:pathLst>
                <a:path extrusionOk="0" h="358" w="359">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67"/>
            <p:cNvSpPr/>
            <p:nvPr/>
          </p:nvSpPr>
          <p:spPr>
            <a:xfrm>
              <a:off x="3016563" y="4442606"/>
              <a:ext cx="11418" cy="11386"/>
            </a:xfrm>
            <a:custGeom>
              <a:rect b="b" l="l" r="r" t="t"/>
              <a:pathLst>
                <a:path extrusionOk="0" h="358" w="359">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67"/>
            <p:cNvSpPr/>
            <p:nvPr/>
          </p:nvSpPr>
          <p:spPr>
            <a:xfrm>
              <a:off x="3032498" y="4424063"/>
              <a:ext cx="11768" cy="11386"/>
            </a:xfrm>
            <a:custGeom>
              <a:rect b="b" l="l" r="r" t="t"/>
              <a:pathLst>
                <a:path extrusionOk="0" h="358" w="37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67"/>
            <p:cNvSpPr/>
            <p:nvPr/>
          </p:nvSpPr>
          <p:spPr>
            <a:xfrm>
              <a:off x="3032498" y="4442606"/>
              <a:ext cx="11768" cy="11386"/>
            </a:xfrm>
            <a:custGeom>
              <a:rect b="b" l="l" r="r" t="t"/>
              <a:pathLst>
                <a:path extrusionOk="0" h="358" w="37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67"/>
            <p:cNvSpPr/>
            <p:nvPr/>
          </p:nvSpPr>
          <p:spPr>
            <a:xfrm>
              <a:off x="3016213" y="4357527"/>
              <a:ext cx="112494" cy="111636"/>
            </a:xfrm>
            <a:custGeom>
              <a:rect b="b" l="l" r="r" t="t"/>
              <a:pathLst>
                <a:path extrusionOk="0" h="3510" w="3537">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67"/>
            <p:cNvSpPr/>
            <p:nvPr/>
          </p:nvSpPr>
          <p:spPr>
            <a:xfrm>
              <a:off x="2937051" y="4499791"/>
              <a:ext cx="14439" cy="11386"/>
            </a:xfrm>
            <a:custGeom>
              <a:rect b="b" l="l" r="r" t="t"/>
              <a:pathLst>
                <a:path extrusionOk="0" h="358" w="454">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67"/>
            <p:cNvSpPr/>
            <p:nvPr/>
          </p:nvSpPr>
          <p:spPr>
            <a:xfrm>
              <a:off x="2953717" y="4499791"/>
              <a:ext cx="30310" cy="11386"/>
            </a:xfrm>
            <a:custGeom>
              <a:rect b="b" l="l" r="r" t="t"/>
              <a:pathLst>
                <a:path extrusionOk="0" h="358" w="953">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67"/>
            <p:cNvSpPr/>
            <p:nvPr/>
          </p:nvSpPr>
          <p:spPr>
            <a:xfrm>
              <a:off x="2937051" y="4514930"/>
              <a:ext cx="46976" cy="11386"/>
            </a:xfrm>
            <a:custGeom>
              <a:rect b="b" l="l" r="r" t="t"/>
              <a:pathLst>
                <a:path extrusionOk="0" h="358" w="1477">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67"/>
            <p:cNvSpPr/>
            <p:nvPr/>
          </p:nvSpPr>
          <p:spPr>
            <a:xfrm>
              <a:off x="2937051" y="4529719"/>
              <a:ext cx="46976" cy="11386"/>
            </a:xfrm>
            <a:custGeom>
              <a:rect b="b" l="l" r="r" t="t"/>
              <a:pathLst>
                <a:path extrusionOk="0" h="358" w="1477">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67"/>
            <p:cNvSpPr/>
            <p:nvPr/>
          </p:nvSpPr>
          <p:spPr>
            <a:xfrm>
              <a:off x="3213881" y="4343787"/>
              <a:ext cx="11386" cy="126488"/>
            </a:xfrm>
            <a:custGeom>
              <a:rect b="b" l="l" r="r" t="t"/>
              <a:pathLst>
                <a:path extrusionOk="0" h="3977" w="358">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4" name="Google Shape;12144;p67"/>
          <p:cNvGrpSpPr/>
          <p:nvPr/>
        </p:nvGrpSpPr>
        <p:grpSpPr>
          <a:xfrm>
            <a:off x="3933342" y="4315767"/>
            <a:ext cx="383632" cy="276449"/>
            <a:chOff x="3933342" y="4315767"/>
            <a:chExt cx="383632" cy="276449"/>
          </a:xfrm>
        </p:grpSpPr>
        <p:sp>
          <p:nvSpPr>
            <p:cNvPr id="12145" name="Google Shape;12145;p67"/>
            <p:cNvSpPr/>
            <p:nvPr/>
          </p:nvSpPr>
          <p:spPr>
            <a:xfrm>
              <a:off x="3933342" y="4315767"/>
              <a:ext cx="383632" cy="276449"/>
            </a:xfrm>
            <a:custGeom>
              <a:rect b="b" l="l" r="r" t="t"/>
              <a:pathLst>
                <a:path extrusionOk="0" h="8692" w="12062">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67"/>
            <p:cNvSpPr/>
            <p:nvPr/>
          </p:nvSpPr>
          <p:spPr>
            <a:xfrm>
              <a:off x="4035214" y="4410037"/>
              <a:ext cx="11386" cy="140896"/>
            </a:xfrm>
            <a:custGeom>
              <a:rect b="b" l="l" r="r" t="t"/>
              <a:pathLst>
                <a:path extrusionOk="0" h="4430" w="358">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67"/>
            <p:cNvSpPr/>
            <p:nvPr/>
          </p:nvSpPr>
          <p:spPr>
            <a:xfrm>
              <a:off x="4221146" y="4390827"/>
              <a:ext cx="42460" cy="32886"/>
            </a:xfrm>
            <a:custGeom>
              <a:rect b="b" l="l" r="r" t="t"/>
              <a:pathLst>
                <a:path extrusionOk="0" h="1034" w="1335">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67"/>
            <p:cNvSpPr/>
            <p:nvPr/>
          </p:nvSpPr>
          <p:spPr>
            <a:xfrm>
              <a:off x="4054519" y="4384561"/>
              <a:ext cx="192961" cy="192516"/>
            </a:xfrm>
            <a:custGeom>
              <a:rect b="b" l="l" r="r" t="t"/>
              <a:pathLst>
                <a:path extrusionOk="0" h="6053" w="6067">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67"/>
            <p:cNvSpPr/>
            <p:nvPr/>
          </p:nvSpPr>
          <p:spPr>
            <a:xfrm>
              <a:off x="4085593" y="4420278"/>
              <a:ext cx="145826" cy="120923"/>
            </a:xfrm>
            <a:custGeom>
              <a:rect b="b" l="l" r="r" t="t"/>
              <a:pathLst>
                <a:path extrusionOk="0" h="3802" w="4585">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67"/>
            <p:cNvSpPr/>
            <p:nvPr/>
          </p:nvSpPr>
          <p:spPr>
            <a:xfrm>
              <a:off x="4131392" y="4449507"/>
              <a:ext cx="54577" cy="45767"/>
            </a:xfrm>
            <a:custGeom>
              <a:rect b="b" l="l" r="r" t="t"/>
              <a:pathLst>
                <a:path extrusionOk="0" h="1439" w="1716">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1" name="Google Shape;12151;p67"/>
          <p:cNvGrpSpPr/>
          <p:nvPr/>
        </p:nvGrpSpPr>
        <p:grpSpPr>
          <a:xfrm>
            <a:off x="3441065" y="4302505"/>
            <a:ext cx="337069" cy="302593"/>
            <a:chOff x="3441065" y="4302505"/>
            <a:chExt cx="337069" cy="302593"/>
          </a:xfrm>
        </p:grpSpPr>
        <p:sp>
          <p:nvSpPr>
            <p:cNvPr id="12152" name="Google Shape;12152;p67"/>
            <p:cNvSpPr/>
            <p:nvPr/>
          </p:nvSpPr>
          <p:spPr>
            <a:xfrm>
              <a:off x="3441065" y="4366941"/>
              <a:ext cx="337069" cy="173655"/>
            </a:xfrm>
            <a:custGeom>
              <a:rect b="b" l="l" r="r" t="t"/>
              <a:pathLst>
                <a:path extrusionOk="0" h="5460" w="10598">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67"/>
            <p:cNvSpPr/>
            <p:nvPr/>
          </p:nvSpPr>
          <p:spPr>
            <a:xfrm>
              <a:off x="3572864" y="4423300"/>
              <a:ext cx="76141" cy="61479"/>
            </a:xfrm>
            <a:custGeom>
              <a:rect b="b" l="l" r="r" t="t"/>
              <a:pathLst>
                <a:path extrusionOk="0" h="1933" w="2394">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67"/>
            <p:cNvSpPr/>
            <p:nvPr/>
          </p:nvSpPr>
          <p:spPr>
            <a:xfrm>
              <a:off x="3619045" y="4394485"/>
              <a:ext cx="46626" cy="39088"/>
            </a:xfrm>
            <a:custGeom>
              <a:rect b="b" l="l" r="r" t="t"/>
              <a:pathLst>
                <a:path extrusionOk="0" h="1229" w="1466">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67"/>
            <p:cNvSpPr/>
            <p:nvPr/>
          </p:nvSpPr>
          <p:spPr>
            <a:xfrm>
              <a:off x="3604669" y="4302505"/>
              <a:ext cx="9860" cy="42046"/>
            </a:xfrm>
            <a:custGeom>
              <a:rect b="b" l="l" r="r" t="t"/>
              <a:pathLst>
                <a:path extrusionOk="0" h="1322" w="31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67"/>
            <p:cNvSpPr/>
            <p:nvPr/>
          </p:nvSpPr>
          <p:spPr>
            <a:xfrm>
              <a:off x="3528178" y="4315926"/>
              <a:ext cx="22359" cy="40742"/>
            </a:xfrm>
            <a:custGeom>
              <a:rect b="b" l="l" r="r" t="t"/>
              <a:pathLst>
                <a:path extrusionOk="0" h="1281" w="703">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67"/>
            <p:cNvSpPr/>
            <p:nvPr/>
          </p:nvSpPr>
          <p:spPr>
            <a:xfrm>
              <a:off x="3457730" y="4348590"/>
              <a:ext cx="32600" cy="35367"/>
            </a:xfrm>
            <a:custGeom>
              <a:rect b="b" l="l" r="r" t="t"/>
              <a:pathLst>
                <a:path extrusionOk="0" h="1112" w="1025">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67"/>
            <p:cNvSpPr/>
            <p:nvPr/>
          </p:nvSpPr>
          <p:spPr>
            <a:xfrm>
              <a:off x="3727723" y="4351611"/>
              <a:ext cx="32218" cy="34954"/>
            </a:xfrm>
            <a:custGeom>
              <a:rect b="b" l="l" r="r" t="t"/>
              <a:pathLst>
                <a:path extrusionOk="0" h="1099" w="1013">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67"/>
            <p:cNvSpPr/>
            <p:nvPr/>
          </p:nvSpPr>
          <p:spPr>
            <a:xfrm>
              <a:off x="3668279" y="4315926"/>
              <a:ext cx="22391" cy="40742"/>
            </a:xfrm>
            <a:custGeom>
              <a:rect b="b" l="l" r="r" t="t"/>
              <a:pathLst>
                <a:path extrusionOk="0" h="1281" w="704">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67"/>
            <p:cNvSpPr/>
            <p:nvPr/>
          </p:nvSpPr>
          <p:spPr>
            <a:xfrm>
              <a:off x="3603143" y="4563019"/>
              <a:ext cx="9891" cy="42078"/>
            </a:xfrm>
            <a:custGeom>
              <a:rect b="b" l="l" r="r" t="t"/>
              <a:pathLst>
                <a:path extrusionOk="0" h="1323" w="311">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67"/>
            <p:cNvSpPr/>
            <p:nvPr/>
          </p:nvSpPr>
          <p:spPr>
            <a:xfrm>
              <a:off x="3667134" y="4552206"/>
              <a:ext cx="22009" cy="40233"/>
            </a:xfrm>
            <a:custGeom>
              <a:rect b="b" l="l" r="r" t="t"/>
              <a:pathLst>
                <a:path extrusionOk="0" h="1265" w="692">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67"/>
            <p:cNvSpPr/>
            <p:nvPr/>
          </p:nvSpPr>
          <p:spPr>
            <a:xfrm>
              <a:off x="3727723" y="4524662"/>
              <a:ext cx="32982" cy="35367"/>
            </a:xfrm>
            <a:custGeom>
              <a:rect b="b" l="l" r="r" t="t"/>
              <a:pathLst>
                <a:path extrusionOk="0" h="1112" w="1037">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67"/>
            <p:cNvSpPr/>
            <p:nvPr/>
          </p:nvSpPr>
          <p:spPr>
            <a:xfrm>
              <a:off x="3457349" y="4522023"/>
              <a:ext cx="32218" cy="34954"/>
            </a:xfrm>
            <a:custGeom>
              <a:rect b="b" l="l" r="r" t="t"/>
              <a:pathLst>
                <a:path extrusionOk="0" h="1099" w="1013">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67"/>
            <p:cNvSpPr/>
            <p:nvPr/>
          </p:nvSpPr>
          <p:spPr>
            <a:xfrm>
              <a:off x="3526270" y="4551665"/>
              <a:ext cx="22772" cy="40392"/>
            </a:xfrm>
            <a:custGeom>
              <a:rect b="b" l="l" r="r" t="t"/>
              <a:pathLst>
                <a:path extrusionOk="0" h="1270" w="716">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5" name="Google Shape;12165;p67"/>
          <p:cNvGrpSpPr/>
          <p:nvPr/>
        </p:nvGrpSpPr>
        <p:grpSpPr>
          <a:xfrm>
            <a:off x="3532345" y="3362635"/>
            <a:ext cx="339328" cy="336274"/>
            <a:chOff x="3532345" y="3362635"/>
            <a:chExt cx="339328" cy="336274"/>
          </a:xfrm>
        </p:grpSpPr>
        <p:sp>
          <p:nvSpPr>
            <p:cNvPr id="12166" name="Google Shape;12166;p67"/>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67"/>
            <p:cNvSpPr/>
            <p:nvPr/>
          </p:nvSpPr>
          <p:spPr>
            <a:xfrm>
              <a:off x="3819385" y="3493258"/>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67"/>
            <p:cNvSpPr/>
            <p:nvPr/>
          </p:nvSpPr>
          <p:spPr>
            <a:xfrm>
              <a:off x="3532345" y="3362635"/>
              <a:ext cx="339328" cy="282142"/>
            </a:xfrm>
            <a:custGeom>
              <a:rect b="b" l="l" r="r" t="t"/>
              <a:pathLst>
                <a:path extrusionOk="0" h="8871" w="10669">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67"/>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67"/>
            <p:cNvSpPr/>
            <p:nvPr/>
          </p:nvSpPr>
          <p:spPr>
            <a:xfrm>
              <a:off x="3644044" y="3592490"/>
              <a:ext cx="112494" cy="106420"/>
            </a:xfrm>
            <a:custGeom>
              <a:rect b="b" l="l" r="r" t="t"/>
              <a:pathLst>
                <a:path extrusionOk="0" h="3346" w="3537">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71" name="Google Shape;12171;p67"/>
          <p:cNvSpPr/>
          <p:nvPr/>
        </p:nvSpPr>
        <p:spPr>
          <a:xfrm>
            <a:off x="3968964" y="3349945"/>
            <a:ext cx="359015" cy="358442"/>
          </a:xfrm>
          <a:custGeom>
            <a:rect b="b" l="l" r="r" t="t"/>
            <a:pathLst>
              <a:path extrusionOk="0" h="11270" w="11288">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72" name="Google Shape;12172;p67"/>
          <p:cNvGrpSpPr/>
          <p:nvPr/>
        </p:nvGrpSpPr>
        <p:grpSpPr>
          <a:xfrm>
            <a:off x="1883955" y="3808700"/>
            <a:ext cx="162873" cy="351445"/>
            <a:chOff x="1883955" y="3808700"/>
            <a:chExt cx="162873" cy="351445"/>
          </a:xfrm>
        </p:grpSpPr>
        <p:sp>
          <p:nvSpPr>
            <p:cNvPr id="12173" name="Google Shape;12173;p67"/>
            <p:cNvSpPr/>
            <p:nvPr/>
          </p:nvSpPr>
          <p:spPr>
            <a:xfrm>
              <a:off x="1901734" y="3808700"/>
              <a:ext cx="131832" cy="209054"/>
            </a:xfrm>
            <a:custGeom>
              <a:rect b="b" l="l" r="r" t="t"/>
              <a:pathLst>
                <a:path extrusionOk="0" h="6573" w="4145">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67"/>
            <p:cNvSpPr/>
            <p:nvPr/>
          </p:nvSpPr>
          <p:spPr>
            <a:xfrm>
              <a:off x="1883955" y="3978730"/>
              <a:ext cx="162873" cy="181416"/>
            </a:xfrm>
            <a:custGeom>
              <a:rect b="b" l="l" r="r" t="t"/>
              <a:pathLst>
                <a:path extrusionOk="0" h="5704" w="5121">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5" name="Google Shape;12175;p67"/>
          <p:cNvGrpSpPr/>
          <p:nvPr/>
        </p:nvGrpSpPr>
        <p:grpSpPr>
          <a:xfrm>
            <a:off x="939156" y="3809209"/>
            <a:ext cx="192007" cy="351318"/>
            <a:chOff x="939156" y="3809209"/>
            <a:chExt cx="192007" cy="351318"/>
          </a:xfrm>
        </p:grpSpPr>
        <p:sp>
          <p:nvSpPr>
            <p:cNvPr id="12176" name="Google Shape;12176;p67"/>
            <p:cNvSpPr/>
            <p:nvPr/>
          </p:nvSpPr>
          <p:spPr>
            <a:xfrm>
              <a:off x="939538" y="3809209"/>
              <a:ext cx="191625" cy="106706"/>
            </a:xfrm>
            <a:custGeom>
              <a:rect b="b" l="l" r="r" t="t"/>
              <a:pathLst>
                <a:path extrusionOk="0" h="3355" w="6025">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67"/>
            <p:cNvSpPr/>
            <p:nvPr/>
          </p:nvSpPr>
          <p:spPr>
            <a:xfrm>
              <a:off x="939156" y="3898835"/>
              <a:ext cx="192007" cy="261692"/>
            </a:xfrm>
            <a:custGeom>
              <a:rect b="b" l="l" r="r" t="t"/>
              <a:pathLst>
                <a:path extrusionOk="0" h="8228" w="6037">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8" name="Google Shape;12178;p67"/>
          <p:cNvGrpSpPr/>
          <p:nvPr/>
        </p:nvGrpSpPr>
        <p:grpSpPr>
          <a:xfrm>
            <a:off x="2306167" y="3809845"/>
            <a:ext cx="193915" cy="349155"/>
            <a:chOff x="2306167" y="3809845"/>
            <a:chExt cx="193915" cy="349155"/>
          </a:xfrm>
        </p:grpSpPr>
        <p:sp>
          <p:nvSpPr>
            <p:cNvPr id="12179" name="Google Shape;12179;p67"/>
            <p:cNvSpPr/>
            <p:nvPr/>
          </p:nvSpPr>
          <p:spPr>
            <a:xfrm>
              <a:off x="2306167" y="3809845"/>
              <a:ext cx="137875" cy="349155"/>
            </a:xfrm>
            <a:custGeom>
              <a:rect b="b" l="l" r="r" t="t"/>
              <a:pathLst>
                <a:path extrusionOk="0" h="10978" w="4335">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67"/>
            <p:cNvSpPr/>
            <p:nvPr/>
          </p:nvSpPr>
          <p:spPr>
            <a:xfrm>
              <a:off x="2474701" y="3860256"/>
              <a:ext cx="22741" cy="17779"/>
            </a:xfrm>
            <a:custGeom>
              <a:rect b="b" l="l" r="r" t="t"/>
              <a:pathLst>
                <a:path extrusionOk="0" h="559" w="715">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67"/>
            <p:cNvSpPr/>
            <p:nvPr/>
          </p:nvSpPr>
          <p:spPr>
            <a:xfrm>
              <a:off x="2409565" y="3840092"/>
              <a:ext cx="25031" cy="12945"/>
            </a:xfrm>
            <a:custGeom>
              <a:rect b="b" l="l" r="r" t="t"/>
              <a:pathLst>
                <a:path extrusionOk="0" h="407" w="787">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67"/>
            <p:cNvSpPr/>
            <p:nvPr/>
          </p:nvSpPr>
          <p:spPr>
            <a:xfrm>
              <a:off x="2442865" y="3847916"/>
              <a:ext cx="24267" cy="14598"/>
            </a:xfrm>
            <a:custGeom>
              <a:rect b="b" l="l" r="r" t="t"/>
              <a:pathLst>
                <a:path extrusionOk="0" h="459" w="763">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67"/>
            <p:cNvSpPr/>
            <p:nvPr/>
          </p:nvSpPr>
          <p:spPr>
            <a:xfrm>
              <a:off x="2409183" y="3824952"/>
              <a:ext cx="24267" cy="11800"/>
            </a:xfrm>
            <a:custGeom>
              <a:rect b="b" l="l" r="r" t="t"/>
              <a:pathLst>
                <a:path extrusionOk="0" h="371" w="763">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67"/>
            <p:cNvSpPr/>
            <p:nvPr/>
          </p:nvSpPr>
          <p:spPr>
            <a:xfrm>
              <a:off x="2442865" y="3820023"/>
              <a:ext cx="24267" cy="12181"/>
            </a:xfrm>
            <a:custGeom>
              <a:rect b="b" l="l" r="r" t="t"/>
              <a:pathLst>
                <a:path extrusionOk="0" h="383" w="763">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67"/>
            <p:cNvSpPr/>
            <p:nvPr/>
          </p:nvSpPr>
          <p:spPr>
            <a:xfrm>
              <a:off x="2476196" y="3811054"/>
              <a:ext cx="23886" cy="15871"/>
            </a:xfrm>
            <a:custGeom>
              <a:rect b="b" l="l" r="r" t="t"/>
              <a:pathLst>
                <a:path extrusionOk="0" h="499" w="751">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6" name="Google Shape;12186;p67"/>
          <p:cNvGrpSpPr/>
          <p:nvPr/>
        </p:nvGrpSpPr>
        <p:grpSpPr>
          <a:xfrm>
            <a:off x="1323901" y="3807173"/>
            <a:ext cx="356343" cy="356757"/>
            <a:chOff x="1323901" y="3807173"/>
            <a:chExt cx="356343" cy="356757"/>
          </a:xfrm>
        </p:grpSpPr>
        <p:sp>
          <p:nvSpPr>
            <p:cNvPr id="12187" name="Google Shape;12187;p67"/>
            <p:cNvSpPr/>
            <p:nvPr/>
          </p:nvSpPr>
          <p:spPr>
            <a:xfrm>
              <a:off x="1478760" y="4058242"/>
              <a:ext cx="413" cy="32"/>
            </a:xfrm>
            <a:custGeom>
              <a:rect b="b" l="l" r="r" t="t"/>
              <a:pathLst>
                <a:path extrusionOk="0" h="1" w="13">
                  <a:moveTo>
                    <a:pt x="13" y="1"/>
                  </a:moveTo>
                  <a:cubicBezTo>
                    <a:pt x="1" y="1"/>
                    <a:pt x="1" y="1"/>
                    <a:pt x="13" y="1"/>
                  </a:cubicBezTo>
                  <a:cubicBezTo>
                    <a:pt x="1" y="1"/>
                    <a:pt x="1" y="1"/>
                    <a:pt x="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67"/>
            <p:cNvSpPr/>
            <p:nvPr/>
          </p:nvSpPr>
          <p:spPr>
            <a:xfrm>
              <a:off x="1323901" y="3807173"/>
              <a:ext cx="356343" cy="356757"/>
            </a:xfrm>
            <a:custGeom>
              <a:rect b="b" l="l" r="r" t="t"/>
              <a:pathLst>
                <a:path extrusionOk="0" h="11217" w="11204">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67"/>
            <p:cNvSpPr/>
            <p:nvPr/>
          </p:nvSpPr>
          <p:spPr>
            <a:xfrm>
              <a:off x="1605630" y="4063935"/>
              <a:ext cx="46976" cy="76523"/>
            </a:xfrm>
            <a:custGeom>
              <a:rect b="b" l="l" r="r" t="t"/>
              <a:pathLst>
                <a:path extrusionOk="0" h="2406" w="1477">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67"/>
            <p:cNvSpPr/>
            <p:nvPr/>
          </p:nvSpPr>
          <p:spPr>
            <a:xfrm>
              <a:off x="1582158" y="4065462"/>
              <a:ext cx="10623" cy="45449"/>
            </a:xfrm>
            <a:custGeom>
              <a:rect b="b" l="l" r="r" t="t"/>
              <a:pathLst>
                <a:path extrusionOk="0" h="1429" w="334">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67"/>
            <p:cNvSpPr/>
            <p:nvPr/>
          </p:nvSpPr>
          <p:spPr>
            <a:xfrm>
              <a:off x="1582158" y="4121884"/>
              <a:ext cx="10623" cy="17429"/>
            </a:xfrm>
            <a:custGeom>
              <a:rect b="b" l="l" r="r" t="t"/>
              <a:pathLst>
                <a:path extrusionOk="0" h="548" w="334">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67"/>
            <p:cNvSpPr/>
            <p:nvPr/>
          </p:nvSpPr>
          <p:spPr>
            <a:xfrm>
              <a:off x="1497684" y="4121884"/>
              <a:ext cx="10273" cy="17429"/>
            </a:xfrm>
            <a:custGeom>
              <a:rect b="b" l="l" r="r" t="t"/>
              <a:pathLst>
                <a:path extrusionOk="0" h="548" w="323">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67"/>
            <p:cNvSpPr/>
            <p:nvPr/>
          </p:nvSpPr>
          <p:spPr>
            <a:xfrm>
              <a:off x="1360604" y="4091574"/>
              <a:ext cx="43986" cy="43573"/>
            </a:xfrm>
            <a:custGeom>
              <a:rect b="b" l="l" r="r" t="t"/>
              <a:pathLst>
                <a:path extrusionOk="0" h="1370" w="1383">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67"/>
            <p:cNvSpPr/>
            <p:nvPr/>
          </p:nvSpPr>
          <p:spPr>
            <a:xfrm>
              <a:off x="1344320" y="3832172"/>
              <a:ext cx="76523" cy="46626"/>
            </a:xfrm>
            <a:custGeom>
              <a:rect b="b" l="l" r="r" t="t"/>
              <a:pathLst>
                <a:path extrusionOk="0" h="1466" w="2406">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67"/>
            <p:cNvSpPr/>
            <p:nvPr/>
          </p:nvSpPr>
          <p:spPr>
            <a:xfrm>
              <a:off x="1401887" y="3891648"/>
              <a:ext cx="17843" cy="10623"/>
            </a:xfrm>
            <a:custGeom>
              <a:rect b="b" l="l" r="r" t="t"/>
              <a:pathLst>
                <a:path extrusionOk="0" h="334" w="561">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67"/>
            <p:cNvSpPr/>
            <p:nvPr/>
          </p:nvSpPr>
          <p:spPr>
            <a:xfrm>
              <a:off x="1345465" y="3891648"/>
              <a:ext cx="45863" cy="10623"/>
            </a:xfrm>
            <a:custGeom>
              <a:rect b="b" l="l" r="r" t="t"/>
              <a:pathLst>
                <a:path extrusionOk="0" h="334" w="1442">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67"/>
            <p:cNvSpPr/>
            <p:nvPr/>
          </p:nvSpPr>
          <p:spPr>
            <a:xfrm>
              <a:off x="1343588" y="3917378"/>
              <a:ext cx="77254" cy="46626"/>
            </a:xfrm>
            <a:custGeom>
              <a:rect b="b" l="l" r="r" t="t"/>
              <a:pathLst>
                <a:path extrusionOk="0" h="1466" w="2429">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67"/>
            <p:cNvSpPr/>
            <p:nvPr/>
          </p:nvSpPr>
          <p:spPr>
            <a:xfrm>
              <a:off x="1401887" y="3976471"/>
              <a:ext cx="17843" cy="10241"/>
            </a:xfrm>
            <a:custGeom>
              <a:rect b="b" l="l" r="r" t="t"/>
              <a:pathLst>
                <a:path extrusionOk="0" h="322" w="561">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67"/>
            <p:cNvSpPr/>
            <p:nvPr/>
          </p:nvSpPr>
          <p:spPr>
            <a:xfrm>
              <a:off x="1345465" y="3976471"/>
              <a:ext cx="45863" cy="10241"/>
            </a:xfrm>
            <a:custGeom>
              <a:rect b="b" l="l" r="r" t="t"/>
              <a:pathLst>
                <a:path extrusionOk="0" h="322" w="1442">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67"/>
            <p:cNvSpPr/>
            <p:nvPr/>
          </p:nvSpPr>
          <p:spPr>
            <a:xfrm>
              <a:off x="1343588" y="4001057"/>
              <a:ext cx="77636" cy="46626"/>
            </a:xfrm>
            <a:custGeom>
              <a:rect b="b" l="l" r="r" t="t"/>
              <a:pathLst>
                <a:path extrusionOk="0" h="1466" w="2441">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67"/>
            <p:cNvSpPr/>
            <p:nvPr/>
          </p:nvSpPr>
          <p:spPr>
            <a:xfrm>
              <a:off x="1344702" y="4060150"/>
              <a:ext cx="46626" cy="10623"/>
            </a:xfrm>
            <a:custGeom>
              <a:rect b="b" l="l" r="r" t="t"/>
              <a:pathLst>
                <a:path extrusionOk="0" h="334" w="1466">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67"/>
            <p:cNvSpPr/>
            <p:nvPr/>
          </p:nvSpPr>
          <p:spPr>
            <a:xfrm>
              <a:off x="1401887" y="4060150"/>
              <a:ext cx="17843" cy="10623"/>
            </a:xfrm>
            <a:custGeom>
              <a:rect b="b" l="l" r="r" t="t"/>
              <a:pathLst>
                <a:path extrusionOk="0" h="334" w="561">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67"/>
            <p:cNvSpPr/>
            <p:nvPr/>
          </p:nvSpPr>
          <p:spPr>
            <a:xfrm>
              <a:off x="1563584" y="3936365"/>
              <a:ext cx="67077" cy="80276"/>
            </a:xfrm>
            <a:custGeom>
              <a:rect b="b" l="l" r="r" t="t"/>
              <a:pathLst>
                <a:path extrusionOk="0" h="2524" w="2109">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67"/>
            <p:cNvSpPr/>
            <p:nvPr/>
          </p:nvSpPr>
          <p:spPr>
            <a:xfrm>
              <a:off x="1569658" y="4013174"/>
              <a:ext cx="15553" cy="16698"/>
            </a:xfrm>
            <a:custGeom>
              <a:rect b="b" l="l" r="r" t="t"/>
              <a:pathLst>
                <a:path extrusionOk="0" h="525" w="489">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67"/>
            <p:cNvSpPr/>
            <p:nvPr/>
          </p:nvSpPr>
          <p:spPr>
            <a:xfrm>
              <a:off x="1541256" y="3964417"/>
              <a:ext cx="29165" cy="40615"/>
            </a:xfrm>
            <a:custGeom>
              <a:rect b="b" l="l" r="r" t="t"/>
              <a:pathLst>
                <a:path extrusionOk="0" h="1277" w="917">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67"/>
            <p:cNvSpPr/>
            <p:nvPr/>
          </p:nvSpPr>
          <p:spPr>
            <a:xfrm>
              <a:off x="1496189" y="4055284"/>
              <a:ext cx="15171" cy="16634"/>
            </a:xfrm>
            <a:custGeom>
              <a:rect b="b" l="l" r="r" t="t"/>
              <a:pathLst>
                <a:path extrusionOk="0" h="523" w="477">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67"/>
            <p:cNvSpPr/>
            <p:nvPr/>
          </p:nvSpPr>
          <p:spPr>
            <a:xfrm>
              <a:off x="1468169" y="3851859"/>
              <a:ext cx="78781" cy="69717"/>
            </a:xfrm>
            <a:custGeom>
              <a:rect b="b" l="l" r="r" t="t"/>
              <a:pathLst>
                <a:path extrusionOk="0" h="2192" w="2477">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67"/>
            <p:cNvSpPr/>
            <p:nvPr/>
          </p:nvSpPr>
          <p:spPr>
            <a:xfrm>
              <a:off x="1503377" y="3929368"/>
              <a:ext cx="17843" cy="13740"/>
            </a:xfrm>
            <a:custGeom>
              <a:rect b="b" l="l" r="r" t="t"/>
              <a:pathLst>
                <a:path extrusionOk="0" h="432" w="561">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67"/>
            <p:cNvSpPr/>
            <p:nvPr/>
          </p:nvSpPr>
          <p:spPr>
            <a:xfrm>
              <a:off x="1454524" y="3900966"/>
              <a:ext cx="42078" cy="27798"/>
            </a:xfrm>
            <a:custGeom>
              <a:rect b="b" l="l" r="r" t="t"/>
              <a:pathLst>
                <a:path extrusionOk="0" h="874" w="1323">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67"/>
            <p:cNvSpPr/>
            <p:nvPr/>
          </p:nvSpPr>
          <p:spPr>
            <a:xfrm>
              <a:off x="1460981" y="4002265"/>
              <a:ext cx="19083" cy="13740"/>
            </a:xfrm>
            <a:custGeom>
              <a:rect b="b" l="l" r="r" t="t"/>
              <a:pathLst>
                <a:path extrusionOk="0" h="432" w="60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11" name="Google Shape;12211;p67"/>
          <p:cNvSpPr/>
          <p:nvPr/>
        </p:nvSpPr>
        <p:spPr>
          <a:xfrm>
            <a:off x="2787472" y="3804915"/>
            <a:ext cx="89022" cy="360064"/>
          </a:xfrm>
          <a:custGeom>
            <a:rect b="b" l="l" r="r" t="t"/>
            <a:pathLst>
              <a:path extrusionOk="0" h="11321" w="2799">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12" name="Google Shape;12212;p67"/>
          <p:cNvGrpSpPr/>
          <p:nvPr/>
        </p:nvGrpSpPr>
        <p:grpSpPr>
          <a:xfrm>
            <a:off x="859262" y="3353920"/>
            <a:ext cx="306759" cy="351445"/>
            <a:chOff x="859262" y="3353920"/>
            <a:chExt cx="306759" cy="351445"/>
          </a:xfrm>
        </p:grpSpPr>
        <p:sp>
          <p:nvSpPr>
            <p:cNvPr id="12213" name="Google Shape;12213;p67"/>
            <p:cNvSpPr/>
            <p:nvPr/>
          </p:nvSpPr>
          <p:spPr>
            <a:xfrm>
              <a:off x="859262" y="3415718"/>
              <a:ext cx="132563" cy="205937"/>
            </a:xfrm>
            <a:custGeom>
              <a:rect b="b" l="l" r="r" t="t"/>
              <a:pathLst>
                <a:path extrusionOk="0" h="6475" w="4168">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67"/>
            <p:cNvSpPr/>
            <p:nvPr/>
          </p:nvSpPr>
          <p:spPr>
            <a:xfrm>
              <a:off x="916415" y="3353920"/>
              <a:ext cx="178013" cy="62147"/>
            </a:xfrm>
            <a:custGeom>
              <a:rect b="b" l="l" r="r" t="t"/>
              <a:pathLst>
                <a:path extrusionOk="0" h="1954" w="5597">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67"/>
            <p:cNvSpPr/>
            <p:nvPr/>
          </p:nvSpPr>
          <p:spPr>
            <a:xfrm>
              <a:off x="920582" y="3405858"/>
              <a:ext cx="245439" cy="243817"/>
            </a:xfrm>
            <a:custGeom>
              <a:rect b="b" l="l" r="r" t="t"/>
              <a:pathLst>
                <a:path extrusionOk="0" h="7666" w="7717">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67"/>
            <p:cNvSpPr/>
            <p:nvPr/>
          </p:nvSpPr>
          <p:spPr>
            <a:xfrm>
              <a:off x="986100" y="3642074"/>
              <a:ext cx="129923" cy="63292"/>
            </a:xfrm>
            <a:custGeom>
              <a:rect b="b" l="l" r="r" t="t"/>
              <a:pathLst>
                <a:path extrusionOk="0" h="1990" w="4085">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67"/>
            <p:cNvSpPr/>
            <p:nvPr/>
          </p:nvSpPr>
          <p:spPr>
            <a:xfrm>
              <a:off x="862283" y="3599678"/>
              <a:ext cx="118696" cy="84156"/>
            </a:xfrm>
            <a:custGeom>
              <a:rect b="b" l="l" r="r" t="t"/>
              <a:pathLst>
                <a:path extrusionOk="0" h="2646" w="3732">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18" name="Google Shape;12218;p67"/>
          <p:cNvSpPr/>
          <p:nvPr/>
        </p:nvSpPr>
        <p:spPr>
          <a:xfrm>
            <a:off x="1315918" y="3360631"/>
            <a:ext cx="288599" cy="337515"/>
          </a:xfrm>
          <a:custGeom>
            <a:rect b="b" l="l" r="r" t="t"/>
            <a:pathLst>
              <a:path extrusionOk="0" h="10612" w="9074">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19" name="Google Shape;12219;p67"/>
          <p:cNvGrpSpPr/>
          <p:nvPr/>
        </p:nvGrpSpPr>
        <p:grpSpPr>
          <a:xfrm>
            <a:off x="3967437" y="3837102"/>
            <a:ext cx="364708" cy="295405"/>
            <a:chOff x="3967437" y="3837102"/>
            <a:chExt cx="364708" cy="295405"/>
          </a:xfrm>
        </p:grpSpPr>
        <p:sp>
          <p:nvSpPr>
            <p:cNvPr id="12220" name="Google Shape;12220;p67"/>
            <p:cNvSpPr/>
            <p:nvPr/>
          </p:nvSpPr>
          <p:spPr>
            <a:xfrm>
              <a:off x="4178750" y="3868334"/>
              <a:ext cx="153396" cy="264172"/>
            </a:xfrm>
            <a:custGeom>
              <a:rect b="b" l="l" r="r" t="t"/>
              <a:pathLst>
                <a:path extrusionOk="0" h="8306" w="4823">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67"/>
            <p:cNvSpPr/>
            <p:nvPr/>
          </p:nvSpPr>
          <p:spPr>
            <a:xfrm>
              <a:off x="3969346" y="3937447"/>
              <a:ext cx="198431" cy="194678"/>
            </a:xfrm>
            <a:custGeom>
              <a:rect b="b" l="l" r="r" t="t"/>
              <a:pathLst>
                <a:path extrusionOk="0" h="6121" w="6239">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67"/>
            <p:cNvSpPr/>
            <p:nvPr/>
          </p:nvSpPr>
          <p:spPr>
            <a:xfrm>
              <a:off x="3967437" y="3837102"/>
              <a:ext cx="331376" cy="89786"/>
            </a:xfrm>
            <a:custGeom>
              <a:rect b="b" l="l" r="r" t="t"/>
              <a:pathLst>
                <a:path extrusionOk="0" h="2823" w="10419">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67"/>
            <p:cNvSpPr/>
            <p:nvPr/>
          </p:nvSpPr>
          <p:spPr>
            <a:xfrm>
              <a:off x="3994694" y="3917378"/>
              <a:ext cx="158325" cy="156067"/>
            </a:xfrm>
            <a:custGeom>
              <a:rect b="b" l="l" r="r" t="t"/>
              <a:pathLst>
                <a:path extrusionOk="0" h="4907" w="4978">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67"/>
            <p:cNvSpPr/>
            <p:nvPr/>
          </p:nvSpPr>
          <p:spPr>
            <a:xfrm>
              <a:off x="4160812" y="3927174"/>
              <a:ext cx="155813" cy="149992"/>
            </a:xfrm>
            <a:custGeom>
              <a:rect b="b" l="l" r="r" t="t"/>
              <a:pathLst>
                <a:path extrusionOk="0" h="4716" w="4899">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25" name="Google Shape;12225;p67"/>
          <p:cNvSpPr/>
          <p:nvPr/>
        </p:nvSpPr>
        <p:spPr>
          <a:xfrm>
            <a:off x="3216521" y="3807937"/>
            <a:ext cx="78049" cy="353417"/>
          </a:xfrm>
          <a:custGeom>
            <a:rect b="b" l="l" r="r" t="t"/>
            <a:pathLst>
              <a:path extrusionOk="0" h="11112" w="2454">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67"/>
          <p:cNvSpPr/>
          <p:nvPr/>
        </p:nvSpPr>
        <p:spPr>
          <a:xfrm>
            <a:off x="3469466" y="3828197"/>
            <a:ext cx="363563" cy="311657"/>
          </a:xfrm>
          <a:custGeom>
            <a:rect b="b" l="l" r="r" t="t"/>
            <a:pathLst>
              <a:path extrusionOk="0" h="9799" w="11431">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67"/>
          <p:cNvSpPr/>
          <p:nvPr/>
        </p:nvSpPr>
        <p:spPr>
          <a:xfrm>
            <a:off x="5314611" y="3818560"/>
            <a:ext cx="324188" cy="324538"/>
          </a:xfrm>
          <a:custGeom>
            <a:rect b="b" l="l" r="r" t="t"/>
            <a:pathLst>
              <a:path extrusionOk="0" h="10204" w="10193">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28" name="Google Shape;12228;p67"/>
          <p:cNvGrpSpPr/>
          <p:nvPr/>
        </p:nvGrpSpPr>
        <p:grpSpPr>
          <a:xfrm>
            <a:off x="5811827" y="3806451"/>
            <a:ext cx="283743" cy="308444"/>
            <a:chOff x="5964227" y="3858701"/>
            <a:chExt cx="283743" cy="308444"/>
          </a:xfrm>
        </p:grpSpPr>
        <p:sp>
          <p:nvSpPr>
            <p:cNvPr id="12229" name="Google Shape;12229;p67"/>
            <p:cNvSpPr/>
            <p:nvPr/>
          </p:nvSpPr>
          <p:spPr>
            <a:xfrm>
              <a:off x="5964227" y="3858701"/>
              <a:ext cx="283743" cy="308444"/>
            </a:xfrm>
            <a:custGeom>
              <a:rect b="b" l="l" r="r" t="t"/>
              <a:pathLst>
                <a:path extrusionOk="0" h="7585" w="6978">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67"/>
            <p:cNvSpPr/>
            <p:nvPr/>
          </p:nvSpPr>
          <p:spPr>
            <a:xfrm>
              <a:off x="6202788" y="3976471"/>
              <a:ext cx="19719" cy="7601"/>
            </a:xfrm>
            <a:custGeom>
              <a:rect b="b" l="l" r="r" t="t"/>
              <a:pathLst>
                <a:path extrusionOk="0" h="239" w="62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67"/>
            <p:cNvSpPr/>
            <p:nvPr/>
          </p:nvSpPr>
          <p:spPr>
            <a:xfrm>
              <a:off x="6186122" y="3930259"/>
              <a:ext cx="17429" cy="16316"/>
            </a:xfrm>
            <a:custGeom>
              <a:rect b="b" l="l" r="r" t="t"/>
              <a:pathLst>
                <a:path extrusionOk="0" h="513" w="548">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67"/>
            <p:cNvSpPr/>
            <p:nvPr/>
          </p:nvSpPr>
          <p:spPr>
            <a:xfrm>
              <a:off x="6187235" y="4013556"/>
              <a:ext cx="16316" cy="15934"/>
            </a:xfrm>
            <a:custGeom>
              <a:rect b="b" l="l" r="r" t="t"/>
              <a:pathLst>
                <a:path extrusionOk="0" h="501" w="513">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3" name="Google Shape;12233;p67"/>
          <p:cNvGrpSpPr/>
          <p:nvPr/>
        </p:nvGrpSpPr>
        <p:grpSpPr>
          <a:xfrm>
            <a:off x="6243508" y="3873073"/>
            <a:ext cx="320372" cy="213602"/>
            <a:chOff x="6395908" y="3873073"/>
            <a:chExt cx="320372" cy="213602"/>
          </a:xfrm>
        </p:grpSpPr>
        <p:sp>
          <p:nvSpPr>
            <p:cNvPr id="12234" name="Google Shape;12234;p67"/>
            <p:cNvSpPr/>
            <p:nvPr/>
          </p:nvSpPr>
          <p:spPr>
            <a:xfrm>
              <a:off x="6395908" y="3873073"/>
              <a:ext cx="320372" cy="213602"/>
            </a:xfrm>
            <a:custGeom>
              <a:rect b="b" l="l" r="r" t="t"/>
              <a:pathLst>
                <a:path extrusionOk="0" h="6716" w="10073">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67"/>
            <p:cNvSpPr/>
            <p:nvPr/>
          </p:nvSpPr>
          <p:spPr>
            <a:xfrm>
              <a:off x="6427713" y="3894669"/>
              <a:ext cx="256762" cy="171175"/>
            </a:xfrm>
            <a:custGeom>
              <a:rect b="b" l="l" r="r" t="t"/>
              <a:pathLst>
                <a:path extrusionOk="0" h="5382" w="8073">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67"/>
            <p:cNvSpPr/>
            <p:nvPr/>
          </p:nvSpPr>
          <p:spPr>
            <a:xfrm>
              <a:off x="6411429" y="3969633"/>
              <a:ext cx="10623" cy="21627"/>
            </a:xfrm>
            <a:custGeom>
              <a:rect b="b" l="l" r="r" t="t"/>
              <a:pathLst>
                <a:path extrusionOk="0" h="680" w="334">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67"/>
            <p:cNvSpPr/>
            <p:nvPr/>
          </p:nvSpPr>
          <p:spPr>
            <a:xfrm>
              <a:off x="6690136" y="3964704"/>
              <a:ext cx="10623" cy="31487"/>
            </a:xfrm>
            <a:custGeom>
              <a:rect b="b" l="l" r="r" t="t"/>
              <a:pathLst>
                <a:path extrusionOk="0" h="990" w="334">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67"/>
            <p:cNvSpPr/>
            <p:nvPr/>
          </p:nvSpPr>
          <p:spPr>
            <a:xfrm>
              <a:off x="6690136" y="3894669"/>
              <a:ext cx="10623" cy="10241"/>
            </a:xfrm>
            <a:custGeom>
              <a:rect b="b" l="l" r="r" t="t"/>
              <a:pathLst>
                <a:path extrusionOk="0" h="322" w="334">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67"/>
            <p:cNvSpPr/>
            <p:nvPr/>
          </p:nvSpPr>
          <p:spPr>
            <a:xfrm>
              <a:off x="6411429" y="3942758"/>
              <a:ext cx="10623" cy="15553"/>
            </a:xfrm>
            <a:custGeom>
              <a:rect b="b" l="l" r="r" t="t"/>
              <a:pathLst>
                <a:path extrusionOk="0" h="489" w="334">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67"/>
            <p:cNvSpPr/>
            <p:nvPr/>
          </p:nvSpPr>
          <p:spPr>
            <a:xfrm>
              <a:off x="6411429" y="4001820"/>
              <a:ext cx="10623" cy="15934"/>
            </a:xfrm>
            <a:custGeom>
              <a:rect b="b" l="l" r="r" t="t"/>
              <a:pathLst>
                <a:path extrusionOk="0" h="501" w="334">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67"/>
            <p:cNvSpPr/>
            <p:nvPr/>
          </p:nvSpPr>
          <p:spPr>
            <a:xfrm>
              <a:off x="6448927" y="4017723"/>
              <a:ext cx="214366" cy="32218"/>
            </a:xfrm>
            <a:custGeom>
              <a:rect b="b" l="l" r="r" t="t"/>
              <a:pathLst>
                <a:path extrusionOk="0" h="1013" w="674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67"/>
            <p:cNvSpPr/>
            <p:nvPr/>
          </p:nvSpPr>
          <p:spPr>
            <a:xfrm>
              <a:off x="6535627" y="3940913"/>
              <a:ext cx="46244" cy="46181"/>
            </a:xfrm>
            <a:custGeom>
              <a:rect b="b" l="l" r="r" t="t"/>
              <a:pathLst>
                <a:path extrusionOk="0" h="1452" w="1454">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67"/>
            <p:cNvSpPr/>
            <p:nvPr/>
          </p:nvSpPr>
          <p:spPr>
            <a:xfrm>
              <a:off x="6497016" y="3916233"/>
              <a:ext cx="117424" cy="96242"/>
            </a:xfrm>
            <a:custGeom>
              <a:rect b="b" l="l" r="r" t="t"/>
              <a:pathLst>
                <a:path extrusionOk="0" h="3026" w="3692">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4" name="Google Shape;12244;p67"/>
          <p:cNvGrpSpPr/>
          <p:nvPr/>
        </p:nvGrpSpPr>
        <p:grpSpPr>
          <a:xfrm>
            <a:off x="7262890" y="3802816"/>
            <a:ext cx="357138" cy="352018"/>
            <a:chOff x="7415290" y="3802816"/>
            <a:chExt cx="357138" cy="352018"/>
          </a:xfrm>
        </p:grpSpPr>
        <p:sp>
          <p:nvSpPr>
            <p:cNvPr id="12245" name="Google Shape;12245;p67"/>
            <p:cNvSpPr/>
            <p:nvPr/>
          </p:nvSpPr>
          <p:spPr>
            <a:xfrm>
              <a:off x="7680385" y="3835289"/>
              <a:ext cx="59475" cy="58267"/>
            </a:xfrm>
            <a:custGeom>
              <a:rect b="b" l="l" r="r" t="t"/>
              <a:pathLst>
                <a:path extrusionOk="0" h="1832" w="187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67"/>
            <p:cNvSpPr/>
            <p:nvPr/>
          </p:nvSpPr>
          <p:spPr>
            <a:xfrm>
              <a:off x="7659553" y="3805329"/>
              <a:ext cx="30310" cy="76109"/>
            </a:xfrm>
            <a:custGeom>
              <a:rect b="b" l="l" r="r" t="t"/>
              <a:pathLst>
                <a:path extrusionOk="0" h="2393" w="953">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67"/>
            <p:cNvSpPr/>
            <p:nvPr/>
          </p:nvSpPr>
          <p:spPr>
            <a:xfrm>
              <a:off x="7619033" y="3802816"/>
              <a:ext cx="31837" cy="75600"/>
            </a:xfrm>
            <a:custGeom>
              <a:rect b="b" l="l" r="r" t="t"/>
              <a:pathLst>
                <a:path extrusionOk="0" h="2377" w="1001">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67"/>
            <p:cNvSpPr/>
            <p:nvPr/>
          </p:nvSpPr>
          <p:spPr>
            <a:xfrm>
              <a:off x="7693266" y="3885509"/>
              <a:ext cx="76904" cy="28879"/>
            </a:xfrm>
            <a:custGeom>
              <a:rect b="b" l="l" r="r" t="t"/>
              <a:pathLst>
                <a:path extrusionOk="0" h="908" w="2418">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67"/>
            <p:cNvSpPr/>
            <p:nvPr/>
          </p:nvSpPr>
          <p:spPr>
            <a:xfrm>
              <a:off x="7695524" y="3924566"/>
              <a:ext cx="76904" cy="29960"/>
            </a:xfrm>
            <a:custGeom>
              <a:rect b="b" l="l" r="r" t="t"/>
              <a:pathLst>
                <a:path extrusionOk="0" h="942" w="2418">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67"/>
            <p:cNvSpPr/>
            <p:nvPr/>
          </p:nvSpPr>
          <p:spPr>
            <a:xfrm>
              <a:off x="7473620" y="3916519"/>
              <a:ext cx="75378" cy="85333"/>
            </a:xfrm>
            <a:custGeom>
              <a:rect b="b" l="l" r="r" t="t"/>
              <a:pathLst>
                <a:path extrusionOk="0" h="2683" w="237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67"/>
            <p:cNvSpPr/>
            <p:nvPr/>
          </p:nvSpPr>
          <p:spPr>
            <a:xfrm>
              <a:off x="7415290" y="3850078"/>
              <a:ext cx="310576" cy="304756"/>
            </a:xfrm>
            <a:custGeom>
              <a:rect b="b" l="l" r="r" t="t"/>
              <a:pathLst>
                <a:path extrusionOk="0" h="9582" w="9765">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67"/>
            <p:cNvSpPr/>
            <p:nvPr/>
          </p:nvSpPr>
          <p:spPr>
            <a:xfrm>
              <a:off x="7557299" y="4000198"/>
              <a:ext cx="75410" cy="85714"/>
            </a:xfrm>
            <a:custGeom>
              <a:rect b="b" l="l" r="r" t="t"/>
              <a:pathLst>
                <a:path extrusionOk="0" h="2695" w="2371">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3" name="Google Shape;12253;p67"/>
          <p:cNvGrpSpPr/>
          <p:nvPr/>
        </p:nvGrpSpPr>
        <p:grpSpPr>
          <a:xfrm>
            <a:off x="6737312" y="3833413"/>
            <a:ext cx="355230" cy="293401"/>
            <a:chOff x="6889712" y="3833413"/>
            <a:chExt cx="355230" cy="293401"/>
          </a:xfrm>
        </p:grpSpPr>
        <p:sp>
          <p:nvSpPr>
            <p:cNvPr id="12254" name="Google Shape;12254;p67"/>
            <p:cNvSpPr/>
            <p:nvPr/>
          </p:nvSpPr>
          <p:spPr>
            <a:xfrm>
              <a:off x="6926797" y="3833413"/>
              <a:ext cx="279121" cy="293401"/>
            </a:xfrm>
            <a:custGeom>
              <a:rect b="b" l="l" r="r" t="t"/>
              <a:pathLst>
                <a:path extrusionOk="0" h="9225" w="8776">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67"/>
            <p:cNvSpPr/>
            <p:nvPr/>
          </p:nvSpPr>
          <p:spPr>
            <a:xfrm>
              <a:off x="6922281" y="3873646"/>
              <a:ext cx="40170" cy="54387"/>
            </a:xfrm>
            <a:custGeom>
              <a:rect b="b" l="l" r="r" t="t"/>
              <a:pathLst>
                <a:path extrusionOk="0" h="1710" w="1263">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67"/>
            <p:cNvSpPr/>
            <p:nvPr/>
          </p:nvSpPr>
          <p:spPr>
            <a:xfrm>
              <a:off x="6889712" y="3913529"/>
              <a:ext cx="56804" cy="29261"/>
            </a:xfrm>
            <a:custGeom>
              <a:rect b="b" l="l" r="r" t="t"/>
              <a:pathLst>
                <a:path extrusionOk="0" h="920" w="1786">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67"/>
            <p:cNvSpPr/>
            <p:nvPr/>
          </p:nvSpPr>
          <p:spPr>
            <a:xfrm>
              <a:off x="7171823" y="3873710"/>
              <a:ext cx="39788" cy="54323"/>
            </a:xfrm>
            <a:custGeom>
              <a:rect b="b" l="l" r="r" t="t"/>
              <a:pathLst>
                <a:path extrusionOk="0" h="1708" w="1251">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67"/>
            <p:cNvSpPr/>
            <p:nvPr/>
          </p:nvSpPr>
          <p:spPr>
            <a:xfrm>
              <a:off x="7187725" y="3913529"/>
              <a:ext cx="57217" cy="29261"/>
            </a:xfrm>
            <a:custGeom>
              <a:rect b="b" l="l" r="r" t="t"/>
              <a:pathLst>
                <a:path extrusionOk="0" h="920" w="1799">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9" name="Google Shape;12259;p67"/>
          <p:cNvGrpSpPr/>
          <p:nvPr/>
        </p:nvGrpSpPr>
        <p:grpSpPr>
          <a:xfrm>
            <a:off x="7707152" y="3835870"/>
            <a:ext cx="282318" cy="337168"/>
            <a:chOff x="1635875" y="237775"/>
            <a:chExt cx="4370250" cy="5219325"/>
          </a:xfrm>
        </p:grpSpPr>
        <p:sp>
          <p:nvSpPr>
            <p:cNvPr id="12260" name="Google Shape;12260;p67"/>
            <p:cNvSpPr/>
            <p:nvPr/>
          </p:nvSpPr>
          <p:spPr>
            <a:xfrm>
              <a:off x="3572675" y="2020200"/>
              <a:ext cx="583925" cy="556900"/>
            </a:xfrm>
            <a:custGeom>
              <a:rect b="b" l="l" r="r" t="t"/>
              <a:pathLst>
                <a:path extrusionOk="0" h="22276" w="23357">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67"/>
            <p:cNvSpPr/>
            <p:nvPr/>
          </p:nvSpPr>
          <p:spPr>
            <a:xfrm>
              <a:off x="1635875" y="237775"/>
              <a:ext cx="4370250" cy="5219325"/>
            </a:xfrm>
            <a:custGeom>
              <a:rect b="b" l="l" r="r" t="t"/>
              <a:pathLst>
                <a:path extrusionOk="0" h="208773" w="17481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2" name="Google Shape;12262;p67"/>
          <p:cNvGrpSpPr/>
          <p:nvPr/>
        </p:nvGrpSpPr>
        <p:grpSpPr>
          <a:xfrm>
            <a:off x="3103963" y="3361140"/>
            <a:ext cx="297886" cy="337578"/>
            <a:chOff x="3103963" y="3361140"/>
            <a:chExt cx="297886" cy="337578"/>
          </a:xfrm>
        </p:grpSpPr>
        <p:sp>
          <p:nvSpPr>
            <p:cNvPr id="12263" name="Google Shape;12263;p67"/>
            <p:cNvSpPr/>
            <p:nvPr/>
          </p:nvSpPr>
          <p:spPr>
            <a:xfrm>
              <a:off x="3245305" y="3519402"/>
              <a:ext cx="14026" cy="14408"/>
            </a:xfrm>
            <a:custGeom>
              <a:rect b="b" l="l" r="r" t="t"/>
              <a:pathLst>
                <a:path extrusionOk="0" h="453" w="441">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67"/>
            <p:cNvSpPr/>
            <p:nvPr/>
          </p:nvSpPr>
          <p:spPr>
            <a:xfrm>
              <a:off x="3284679" y="3597388"/>
              <a:ext cx="74646" cy="74646"/>
            </a:xfrm>
            <a:custGeom>
              <a:rect b="b" l="l" r="r" t="t"/>
              <a:pathLst>
                <a:path extrusionOk="0" h="2347" w="2347">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67"/>
            <p:cNvSpPr/>
            <p:nvPr/>
          </p:nvSpPr>
          <p:spPr>
            <a:xfrm>
              <a:off x="3145692" y="3597483"/>
              <a:ext cx="75028" cy="74933"/>
            </a:xfrm>
            <a:custGeom>
              <a:rect b="b" l="l" r="r" t="t"/>
              <a:pathLst>
                <a:path extrusionOk="0" h="2356" w="2359">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67"/>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67"/>
            <p:cNvSpPr/>
            <p:nvPr/>
          </p:nvSpPr>
          <p:spPr>
            <a:xfrm>
              <a:off x="3277873" y="3490618"/>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67"/>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67"/>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67"/>
            <p:cNvSpPr/>
            <p:nvPr/>
          </p:nvSpPr>
          <p:spPr>
            <a:xfrm>
              <a:off x="3103963" y="3361140"/>
              <a:ext cx="297886" cy="337578"/>
            </a:xfrm>
            <a:custGeom>
              <a:rect b="b" l="l" r="r" t="t"/>
              <a:pathLst>
                <a:path extrusionOk="0" h="10614" w="9366">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67"/>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67"/>
            <p:cNvSpPr/>
            <p:nvPr/>
          </p:nvSpPr>
          <p:spPr>
            <a:xfrm>
              <a:off x="3278986" y="3524681"/>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67"/>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67"/>
            <p:cNvSpPr/>
            <p:nvPr/>
          </p:nvSpPr>
          <p:spPr>
            <a:xfrm>
              <a:off x="3219543" y="3586415"/>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67"/>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67"/>
            <p:cNvSpPr/>
            <p:nvPr/>
          </p:nvSpPr>
          <p:spPr>
            <a:xfrm>
              <a:off x="3247181" y="3444787"/>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67"/>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67"/>
            <p:cNvSpPr/>
            <p:nvPr/>
          </p:nvSpPr>
          <p:spPr>
            <a:xfrm>
              <a:off x="3257422" y="360422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67"/>
            <p:cNvSpPr/>
            <p:nvPr/>
          </p:nvSpPr>
          <p:spPr>
            <a:xfrm>
              <a:off x="3247181" y="344478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67"/>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67"/>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67"/>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67"/>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67"/>
            <p:cNvSpPr/>
            <p:nvPr/>
          </p:nvSpPr>
          <p:spPr>
            <a:xfrm>
              <a:off x="3259299" y="3361140"/>
              <a:ext cx="51174" cy="118060"/>
            </a:xfrm>
            <a:custGeom>
              <a:rect b="b" l="l" r="r" t="t"/>
              <a:pathLst>
                <a:path extrusionOk="0" h="3712" w="1609">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67"/>
            <p:cNvSpPr/>
            <p:nvPr/>
          </p:nvSpPr>
          <p:spPr>
            <a:xfrm>
              <a:off x="3269922" y="339860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67"/>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7" name="Google Shape;12287;p67"/>
          <p:cNvGrpSpPr/>
          <p:nvPr/>
        </p:nvGrpSpPr>
        <p:grpSpPr>
          <a:xfrm>
            <a:off x="2667821" y="3361108"/>
            <a:ext cx="273046" cy="337801"/>
            <a:chOff x="2667821" y="3361108"/>
            <a:chExt cx="273046" cy="337801"/>
          </a:xfrm>
        </p:grpSpPr>
        <p:sp>
          <p:nvSpPr>
            <p:cNvPr id="12288" name="Google Shape;12288;p67"/>
            <p:cNvSpPr/>
            <p:nvPr/>
          </p:nvSpPr>
          <p:spPr>
            <a:xfrm>
              <a:off x="2799971" y="3361108"/>
              <a:ext cx="10273" cy="36385"/>
            </a:xfrm>
            <a:custGeom>
              <a:rect b="b" l="l" r="r" t="t"/>
              <a:pathLst>
                <a:path extrusionOk="0" h="1144" w="323">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67"/>
            <p:cNvSpPr/>
            <p:nvPr/>
          </p:nvSpPr>
          <p:spPr>
            <a:xfrm>
              <a:off x="2838964" y="3371063"/>
              <a:ext cx="22009" cy="34381"/>
            </a:xfrm>
            <a:custGeom>
              <a:rect b="b" l="l" r="r" t="t"/>
              <a:pathLst>
                <a:path extrusionOk="0" h="1081" w="692">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67"/>
            <p:cNvSpPr/>
            <p:nvPr/>
          </p:nvSpPr>
          <p:spPr>
            <a:xfrm>
              <a:off x="2873822" y="3399815"/>
              <a:ext cx="29197" cy="28338"/>
            </a:xfrm>
            <a:custGeom>
              <a:rect b="b" l="l" r="r" t="t"/>
              <a:pathLst>
                <a:path extrusionOk="0" h="891" w="918">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67"/>
            <p:cNvSpPr/>
            <p:nvPr/>
          </p:nvSpPr>
          <p:spPr>
            <a:xfrm>
              <a:off x="2894655" y="3442656"/>
              <a:ext cx="37116" cy="19592"/>
            </a:xfrm>
            <a:custGeom>
              <a:rect b="b" l="l" r="r" t="t"/>
              <a:pathLst>
                <a:path extrusionOk="0" h="616" w="1167">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67"/>
            <p:cNvSpPr/>
            <p:nvPr/>
          </p:nvSpPr>
          <p:spPr>
            <a:xfrm>
              <a:off x="2904482" y="3493258"/>
              <a:ext cx="36385" cy="10273"/>
            </a:xfrm>
            <a:custGeom>
              <a:rect b="b" l="l" r="r" t="t"/>
              <a:pathLst>
                <a:path extrusionOk="0" h="323" w="1144">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67"/>
            <p:cNvSpPr/>
            <p:nvPr/>
          </p:nvSpPr>
          <p:spPr>
            <a:xfrm>
              <a:off x="2895386" y="3533364"/>
              <a:ext cx="35653" cy="20196"/>
            </a:xfrm>
            <a:custGeom>
              <a:rect b="b" l="l" r="r" t="t"/>
              <a:pathLst>
                <a:path extrusionOk="0" h="635" w="1121">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67"/>
            <p:cNvSpPr/>
            <p:nvPr/>
          </p:nvSpPr>
          <p:spPr>
            <a:xfrm>
              <a:off x="2872677" y="3567586"/>
              <a:ext cx="30692" cy="28338"/>
            </a:xfrm>
            <a:custGeom>
              <a:rect b="b" l="l" r="r" t="t"/>
              <a:pathLst>
                <a:path extrusionOk="0" h="891" w="965">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67"/>
            <p:cNvSpPr/>
            <p:nvPr/>
          </p:nvSpPr>
          <p:spPr>
            <a:xfrm>
              <a:off x="2838233" y="3589818"/>
              <a:ext cx="21214" cy="34318"/>
            </a:xfrm>
            <a:custGeom>
              <a:rect b="b" l="l" r="r" t="t"/>
              <a:pathLst>
                <a:path extrusionOk="0" h="1079" w="667">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67"/>
            <p:cNvSpPr/>
            <p:nvPr/>
          </p:nvSpPr>
          <p:spPr>
            <a:xfrm>
              <a:off x="2747334" y="3589754"/>
              <a:ext cx="21627" cy="34572"/>
            </a:xfrm>
            <a:custGeom>
              <a:rect b="b" l="l" r="r" t="t"/>
              <a:pathLst>
                <a:path extrusionOk="0" h="1087" w="68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67"/>
            <p:cNvSpPr/>
            <p:nvPr/>
          </p:nvSpPr>
          <p:spPr>
            <a:xfrm>
              <a:off x="2705319" y="3566441"/>
              <a:ext cx="29547" cy="28625"/>
            </a:xfrm>
            <a:custGeom>
              <a:rect b="b" l="l" r="r" t="t"/>
              <a:pathLst>
                <a:path extrusionOk="0" h="900" w="929">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67"/>
            <p:cNvSpPr/>
            <p:nvPr/>
          </p:nvSpPr>
          <p:spPr>
            <a:xfrm>
              <a:off x="2676918" y="3532060"/>
              <a:ext cx="35240" cy="20133"/>
            </a:xfrm>
            <a:custGeom>
              <a:rect b="b" l="l" r="r" t="t"/>
              <a:pathLst>
                <a:path extrusionOk="0" h="633" w="1108">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67"/>
            <p:cNvSpPr/>
            <p:nvPr/>
          </p:nvSpPr>
          <p:spPr>
            <a:xfrm>
              <a:off x="2667821" y="3491763"/>
              <a:ext cx="36385" cy="10241"/>
            </a:xfrm>
            <a:custGeom>
              <a:rect b="b" l="l" r="r" t="t"/>
              <a:pathLst>
                <a:path extrusionOk="0" h="322" w="1144">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67"/>
            <p:cNvSpPr/>
            <p:nvPr/>
          </p:nvSpPr>
          <p:spPr>
            <a:xfrm>
              <a:off x="2677267" y="3441702"/>
              <a:ext cx="35653" cy="20069"/>
            </a:xfrm>
            <a:custGeom>
              <a:rect b="b" l="l" r="r" t="t"/>
              <a:pathLst>
                <a:path extrusionOk="0" h="631" w="1121">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67"/>
            <p:cNvSpPr/>
            <p:nvPr/>
          </p:nvSpPr>
          <p:spPr>
            <a:xfrm>
              <a:off x="2706051" y="3399084"/>
              <a:ext cx="30724" cy="28338"/>
            </a:xfrm>
            <a:custGeom>
              <a:rect b="b" l="l" r="r" t="t"/>
              <a:pathLst>
                <a:path extrusionOk="0" h="891" w="966">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67"/>
            <p:cNvSpPr/>
            <p:nvPr/>
          </p:nvSpPr>
          <p:spPr>
            <a:xfrm>
              <a:off x="2748861" y="3370713"/>
              <a:ext cx="21596" cy="34190"/>
            </a:xfrm>
            <a:custGeom>
              <a:rect b="b" l="l" r="r" t="t"/>
              <a:pathLst>
                <a:path extrusionOk="0" h="1075" w="679">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67"/>
            <p:cNvSpPr/>
            <p:nvPr/>
          </p:nvSpPr>
          <p:spPr>
            <a:xfrm>
              <a:off x="2749242" y="3533364"/>
              <a:ext cx="111731" cy="115198"/>
            </a:xfrm>
            <a:custGeom>
              <a:rect b="b" l="l" r="r" t="t"/>
              <a:pathLst>
                <a:path extrusionOk="0" h="3622" w="3513">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67"/>
            <p:cNvSpPr/>
            <p:nvPr/>
          </p:nvSpPr>
          <p:spPr>
            <a:xfrm>
              <a:off x="2795010" y="3417371"/>
              <a:ext cx="94365" cy="106960"/>
            </a:xfrm>
            <a:custGeom>
              <a:rect b="b" l="l" r="r" t="t"/>
              <a:pathLst>
                <a:path extrusionOk="0" h="3363" w="2967">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67"/>
            <p:cNvSpPr/>
            <p:nvPr/>
          </p:nvSpPr>
          <p:spPr>
            <a:xfrm>
              <a:off x="2719695" y="3433974"/>
              <a:ext cx="76141" cy="101744"/>
            </a:xfrm>
            <a:custGeom>
              <a:rect b="b" l="l" r="r" t="t"/>
              <a:pathLst>
                <a:path extrusionOk="0" h="3199" w="2394">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67"/>
            <p:cNvSpPr/>
            <p:nvPr/>
          </p:nvSpPr>
          <p:spPr>
            <a:xfrm>
              <a:off x="2787472" y="3594366"/>
              <a:ext cx="32600" cy="104543"/>
            </a:xfrm>
            <a:custGeom>
              <a:rect b="b" l="l" r="r" t="t"/>
              <a:pathLst>
                <a:path extrusionOk="0" h="3287" w="1025">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7" name="Google Shape;12307;p67"/>
          <p:cNvGrpSpPr/>
          <p:nvPr/>
        </p:nvGrpSpPr>
        <p:grpSpPr>
          <a:xfrm>
            <a:off x="2212469" y="3360313"/>
            <a:ext cx="282715" cy="338660"/>
            <a:chOff x="2212469" y="3360313"/>
            <a:chExt cx="282715" cy="338660"/>
          </a:xfrm>
        </p:grpSpPr>
        <p:sp>
          <p:nvSpPr>
            <p:cNvPr id="12308" name="Google Shape;12308;p67"/>
            <p:cNvSpPr/>
            <p:nvPr/>
          </p:nvSpPr>
          <p:spPr>
            <a:xfrm>
              <a:off x="2282313" y="3360313"/>
              <a:ext cx="212871" cy="200403"/>
            </a:xfrm>
            <a:custGeom>
              <a:rect b="b" l="l" r="r" t="t"/>
              <a:pathLst>
                <a:path extrusionOk="0" h="6301" w="6693">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67"/>
            <p:cNvSpPr/>
            <p:nvPr/>
          </p:nvSpPr>
          <p:spPr>
            <a:xfrm>
              <a:off x="2234987" y="3526304"/>
              <a:ext cx="106070" cy="94143"/>
            </a:xfrm>
            <a:custGeom>
              <a:rect b="b" l="l" r="r" t="t"/>
              <a:pathLst>
                <a:path extrusionOk="0" h="2960" w="3335">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67"/>
            <p:cNvSpPr/>
            <p:nvPr/>
          </p:nvSpPr>
          <p:spPr>
            <a:xfrm>
              <a:off x="2212469" y="3622386"/>
              <a:ext cx="61924" cy="76586"/>
            </a:xfrm>
            <a:custGeom>
              <a:rect b="b" l="l" r="r" t="t"/>
              <a:pathLst>
                <a:path extrusionOk="0" h="2408" w="1947">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1" name="Google Shape;12311;p67"/>
          <p:cNvGrpSpPr/>
          <p:nvPr/>
        </p:nvGrpSpPr>
        <p:grpSpPr>
          <a:xfrm>
            <a:off x="1768821" y="3361108"/>
            <a:ext cx="278739" cy="339073"/>
            <a:chOff x="1768821" y="3361108"/>
            <a:chExt cx="278739" cy="339073"/>
          </a:xfrm>
        </p:grpSpPr>
        <p:sp>
          <p:nvSpPr>
            <p:cNvPr id="12312" name="Google Shape;12312;p67"/>
            <p:cNvSpPr/>
            <p:nvPr/>
          </p:nvSpPr>
          <p:spPr>
            <a:xfrm>
              <a:off x="1784374" y="3549744"/>
              <a:ext cx="32218" cy="21564"/>
            </a:xfrm>
            <a:custGeom>
              <a:rect b="b" l="l" r="r" t="t"/>
              <a:pathLst>
                <a:path extrusionOk="0" h="678" w="1013">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67"/>
            <p:cNvSpPr/>
            <p:nvPr/>
          </p:nvSpPr>
          <p:spPr>
            <a:xfrm>
              <a:off x="1998326" y="3551652"/>
              <a:ext cx="32218" cy="21532"/>
            </a:xfrm>
            <a:custGeom>
              <a:rect b="b" l="l" r="r" t="t"/>
              <a:pathLst>
                <a:path extrusionOk="0" h="677" w="1013">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67"/>
            <p:cNvSpPr/>
            <p:nvPr/>
          </p:nvSpPr>
          <p:spPr>
            <a:xfrm>
              <a:off x="1826007" y="3466383"/>
              <a:ext cx="142041" cy="233799"/>
            </a:xfrm>
            <a:custGeom>
              <a:rect b="b" l="l" r="r" t="t"/>
              <a:pathLst>
                <a:path extrusionOk="0" h="7351" w="4466">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67"/>
            <p:cNvSpPr/>
            <p:nvPr/>
          </p:nvSpPr>
          <p:spPr>
            <a:xfrm>
              <a:off x="1820345" y="3409706"/>
              <a:ext cx="177631" cy="144236"/>
            </a:xfrm>
            <a:custGeom>
              <a:rect b="b" l="l" r="r" t="t"/>
              <a:pathLst>
                <a:path extrusionOk="0" h="4535" w="5585">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67"/>
            <p:cNvSpPr/>
            <p:nvPr/>
          </p:nvSpPr>
          <p:spPr>
            <a:xfrm>
              <a:off x="1904406" y="3361108"/>
              <a:ext cx="10241" cy="32982"/>
            </a:xfrm>
            <a:custGeom>
              <a:rect b="b" l="l" r="r" t="t"/>
              <a:pathLst>
                <a:path extrusionOk="0" h="1037" w="322">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67"/>
            <p:cNvSpPr/>
            <p:nvPr/>
          </p:nvSpPr>
          <p:spPr>
            <a:xfrm>
              <a:off x="1836248" y="3378219"/>
              <a:ext cx="23504" cy="29865"/>
            </a:xfrm>
            <a:custGeom>
              <a:rect b="b" l="l" r="r" t="t"/>
              <a:pathLst>
                <a:path extrusionOk="0" h="939" w="739">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67"/>
            <p:cNvSpPr/>
            <p:nvPr/>
          </p:nvSpPr>
          <p:spPr>
            <a:xfrm>
              <a:off x="1787014" y="3427072"/>
              <a:ext cx="31073" cy="21691"/>
            </a:xfrm>
            <a:custGeom>
              <a:rect b="b" l="l" r="r" t="t"/>
              <a:pathLst>
                <a:path extrusionOk="0" h="682" w="977">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67"/>
            <p:cNvSpPr/>
            <p:nvPr/>
          </p:nvSpPr>
          <p:spPr>
            <a:xfrm>
              <a:off x="1768821" y="3494021"/>
              <a:ext cx="33363" cy="10623"/>
            </a:xfrm>
            <a:custGeom>
              <a:rect b="b" l="l" r="r" t="t"/>
              <a:pathLst>
                <a:path extrusionOk="0" h="334" w="1049">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67"/>
            <p:cNvSpPr/>
            <p:nvPr/>
          </p:nvSpPr>
          <p:spPr>
            <a:xfrm>
              <a:off x="2014610" y="3495930"/>
              <a:ext cx="32950" cy="10623"/>
            </a:xfrm>
            <a:custGeom>
              <a:rect b="b" l="l" r="r" t="t"/>
              <a:pathLst>
                <a:path extrusionOk="0" h="334" w="1036">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67"/>
            <p:cNvSpPr/>
            <p:nvPr/>
          </p:nvSpPr>
          <p:spPr>
            <a:xfrm>
              <a:off x="1999439" y="3428948"/>
              <a:ext cx="31105" cy="21882"/>
            </a:xfrm>
            <a:custGeom>
              <a:rect b="b" l="l" r="r" t="t"/>
              <a:pathLst>
                <a:path extrusionOk="0" h="688" w="978">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67"/>
            <p:cNvSpPr/>
            <p:nvPr/>
          </p:nvSpPr>
          <p:spPr>
            <a:xfrm>
              <a:off x="1958156" y="3379269"/>
              <a:ext cx="23917" cy="29579"/>
            </a:xfrm>
            <a:custGeom>
              <a:rect b="b" l="l" r="r" t="t"/>
              <a:pathLst>
                <a:path extrusionOk="0" h="930" w="752">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3" name="Google Shape;12323;p67"/>
          <p:cNvGrpSpPr/>
          <p:nvPr/>
        </p:nvGrpSpPr>
        <p:grpSpPr>
          <a:xfrm>
            <a:off x="5337883" y="3336873"/>
            <a:ext cx="307141" cy="376826"/>
            <a:chOff x="5337883" y="3336873"/>
            <a:chExt cx="307141" cy="376826"/>
          </a:xfrm>
        </p:grpSpPr>
        <p:sp>
          <p:nvSpPr>
            <p:cNvPr id="12324" name="Google Shape;12324;p67"/>
            <p:cNvSpPr/>
            <p:nvPr/>
          </p:nvSpPr>
          <p:spPr>
            <a:xfrm>
              <a:off x="5405659" y="3336873"/>
              <a:ext cx="223844" cy="125375"/>
            </a:xfrm>
            <a:custGeom>
              <a:rect b="b" l="l" r="r" t="t"/>
              <a:pathLst>
                <a:path extrusionOk="0" h="3942" w="7038">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67"/>
            <p:cNvSpPr/>
            <p:nvPr/>
          </p:nvSpPr>
          <p:spPr>
            <a:xfrm>
              <a:off x="5337883" y="3369060"/>
              <a:ext cx="307141" cy="344639"/>
            </a:xfrm>
            <a:custGeom>
              <a:rect b="b" l="l" r="r" t="t"/>
              <a:pathLst>
                <a:path extrusionOk="0" h="10836" w="9657">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6" name="Google Shape;12326;p67"/>
          <p:cNvGrpSpPr/>
          <p:nvPr/>
        </p:nvGrpSpPr>
        <p:grpSpPr>
          <a:xfrm>
            <a:off x="4883835" y="3337255"/>
            <a:ext cx="323425" cy="377557"/>
            <a:chOff x="4883835" y="3337255"/>
            <a:chExt cx="323425" cy="377557"/>
          </a:xfrm>
        </p:grpSpPr>
        <p:sp>
          <p:nvSpPr>
            <p:cNvPr id="12327" name="Google Shape;12327;p67"/>
            <p:cNvSpPr/>
            <p:nvPr/>
          </p:nvSpPr>
          <p:spPr>
            <a:xfrm>
              <a:off x="4883835" y="3447682"/>
              <a:ext cx="323425" cy="142932"/>
            </a:xfrm>
            <a:custGeom>
              <a:rect b="b" l="l" r="r" t="t"/>
              <a:pathLst>
                <a:path extrusionOk="0" h="4494" w="10169">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67"/>
            <p:cNvSpPr/>
            <p:nvPr/>
          </p:nvSpPr>
          <p:spPr>
            <a:xfrm>
              <a:off x="4931161" y="3600377"/>
              <a:ext cx="228392" cy="114434"/>
            </a:xfrm>
            <a:custGeom>
              <a:rect b="b" l="l" r="r" t="t"/>
              <a:pathLst>
                <a:path extrusionOk="0" h="3598" w="7181">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67"/>
            <p:cNvSpPr/>
            <p:nvPr/>
          </p:nvSpPr>
          <p:spPr>
            <a:xfrm>
              <a:off x="4926263" y="3337255"/>
              <a:ext cx="238601" cy="97355"/>
            </a:xfrm>
            <a:custGeom>
              <a:rect b="b" l="l" r="r" t="t"/>
              <a:pathLst>
                <a:path extrusionOk="0" h="3061" w="7502">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0" name="Google Shape;12330;p67"/>
          <p:cNvGrpSpPr/>
          <p:nvPr/>
        </p:nvGrpSpPr>
        <p:grpSpPr>
          <a:xfrm>
            <a:off x="6193310" y="3407289"/>
            <a:ext cx="352590" cy="237488"/>
            <a:chOff x="6193310" y="3407289"/>
            <a:chExt cx="352590" cy="237488"/>
          </a:xfrm>
        </p:grpSpPr>
        <p:sp>
          <p:nvSpPr>
            <p:cNvPr id="12331" name="Google Shape;12331;p67"/>
            <p:cNvSpPr/>
            <p:nvPr/>
          </p:nvSpPr>
          <p:spPr>
            <a:xfrm>
              <a:off x="6193310" y="3522042"/>
              <a:ext cx="352590" cy="122735"/>
            </a:xfrm>
            <a:custGeom>
              <a:rect b="b" l="l" r="r" t="t"/>
              <a:pathLst>
                <a:path extrusionOk="0" h="3859" w="11086">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67"/>
            <p:cNvSpPr/>
            <p:nvPr/>
          </p:nvSpPr>
          <p:spPr>
            <a:xfrm>
              <a:off x="6217927" y="3546277"/>
              <a:ext cx="132563" cy="73120"/>
            </a:xfrm>
            <a:custGeom>
              <a:rect b="b" l="l" r="r" t="t"/>
              <a:pathLst>
                <a:path extrusionOk="0" h="2299" w="4168">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67"/>
            <p:cNvSpPr/>
            <p:nvPr/>
          </p:nvSpPr>
          <p:spPr>
            <a:xfrm>
              <a:off x="6388720" y="3546277"/>
              <a:ext cx="132563" cy="72738"/>
            </a:xfrm>
            <a:custGeom>
              <a:rect b="b" l="l" r="r" t="t"/>
              <a:pathLst>
                <a:path extrusionOk="0" h="2287" w="4168">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67"/>
            <p:cNvSpPr/>
            <p:nvPr/>
          </p:nvSpPr>
          <p:spPr>
            <a:xfrm>
              <a:off x="6405736" y="3407289"/>
              <a:ext cx="121591" cy="105306"/>
            </a:xfrm>
            <a:custGeom>
              <a:rect b="b" l="l" r="r" t="t"/>
              <a:pathLst>
                <a:path extrusionOk="0" h="3311" w="3823">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67"/>
            <p:cNvSpPr/>
            <p:nvPr/>
          </p:nvSpPr>
          <p:spPr>
            <a:xfrm>
              <a:off x="6212616" y="3407289"/>
              <a:ext cx="120827" cy="105306"/>
            </a:xfrm>
            <a:custGeom>
              <a:rect b="b" l="l" r="r" t="t"/>
              <a:pathLst>
                <a:path extrusionOk="0" h="3311" w="3799">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6" name="Google Shape;12336;p67"/>
          <p:cNvGrpSpPr/>
          <p:nvPr/>
        </p:nvGrpSpPr>
        <p:grpSpPr>
          <a:xfrm>
            <a:off x="6637117" y="3397843"/>
            <a:ext cx="353735" cy="254504"/>
            <a:chOff x="6637117" y="3397843"/>
            <a:chExt cx="353735" cy="254504"/>
          </a:xfrm>
        </p:grpSpPr>
        <p:sp>
          <p:nvSpPr>
            <p:cNvPr id="12337" name="Google Shape;12337;p67"/>
            <p:cNvSpPr/>
            <p:nvPr/>
          </p:nvSpPr>
          <p:spPr>
            <a:xfrm>
              <a:off x="6637117" y="3397843"/>
              <a:ext cx="353735" cy="254504"/>
            </a:xfrm>
            <a:custGeom>
              <a:rect b="b" l="l" r="r" t="t"/>
              <a:pathLst>
                <a:path extrusionOk="0" h="8002" w="11122">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67"/>
            <p:cNvSpPr/>
            <p:nvPr/>
          </p:nvSpPr>
          <p:spPr>
            <a:xfrm>
              <a:off x="6732532" y="3484925"/>
              <a:ext cx="10273" cy="129923"/>
            </a:xfrm>
            <a:custGeom>
              <a:rect b="b" l="l" r="r" t="t"/>
              <a:pathLst>
                <a:path extrusionOk="0" h="4085" w="323">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67"/>
            <p:cNvSpPr/>
            <p:nvPr/>
          </p:nvSpPr>
          <p:spPr>
            <a:xfrm>
              <a:off x="6903707" y="3467591"/>
              <a:ext cx="38293" cy="29483"/>
            </a:xfrm>
            <a:custGeom>
              <a:rect b="b" l="l" r="r" t="t"/>
              <a:pathLst>
                <a:path extrusionOk="0" h="927" w="1204">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67"/>
            <p:cNvSpPr/>
            <p:nvPr/>
          </p:nvSpPr>
          <p:spPr>
            <a:xfrm>
              <a:off x="6750725" y="3461739"/>
              <a:ext cx="177249" cy="177345"/>
            </a:xfrm>
            <a:custGeom>
              <a:rect b="b" l="l" r="r" t="t"/>
              <a:pathLst>
                <a:path extrusionOk="0" h="5576" w="5573">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67"/>
            <p:cNvSpPr/>
            <p:nvPr/>
          </p:nvSpPr>
          <p:spPr>
            <a:xfrm>
              <a:off x="6778363" y="3495166"/>
              <a:ext cx="134090" cy="110681"/>
            </a:xfrm>
            <a:custGeom>
              <a:rect b="b" l="l" r="r" t="t"/>
              <a:pathLst>
                <a:path extrusionOk="0" h="3480" w="4216">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67"/>
            <p:cNvSpPr/>
            <p:nvPr/>
          </p:nvSpPr>
          <p:spPr>
            <a:xfrm>
              <a:off x="6820791" y="3521501"/>
              <a:ext cx="49997" cy="41665"/>
            </a:xfrm>
            <a:custGeom>
              <a:rect b="b" l="l" r="r" t="t"/>
              <a:pathLst>
                <a:path extrusionOk="0" h="1310" w="1572">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3" name="Google Shape;12343;p67"/>
          <p:cNvGrpSpPr/>
          <p:nvPr/>
        </p:nvGrpSpPr>
        <p:grpSpPr>
          <a:xfrm>
            <a:off x="7075994" y="3349531"/>
            <a:ext cx="360637" cy="352336"/>
            <a:chOff x="7075994" y="3349531"/>
            <a:chExt cx="360637" cy="352336"/>
          </a:xfrm>
        </p:grpSpPr>
        <p:sp>
          <p:nvSpPr>
            <p:cNvPr id="12344" name="Google Shape;12344;p67"/>
            <p:cNvSpPr/>
            <p:nvPr/>
          </p:nvSpPr>
          <p:spPr>
            <a:xfrm>
              <a:off x="7277097" y="3607502"/>
              <a:ext cx="56454" cy="57154"/>
            </a:xfrm>
            <a:custGeom>
              <a:rect b="b" l="l" r="r" t="t"/>
              <a:pathLst>
                <a:path extrusionOk="0" h="1797" w="1775">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67"/>
            <p:cNvSpPr/>
            <p:nvPr/>
          </p:nvSpPr>
          <p:spPr>
            <a:xfrm>
              <a:off x="7090784" y="3428917"/>
              <a:ext cx="190894" cy="81421"/>
            </a:xfrm>
            <a:custGeom>
              <a:rect b="b" l="l" r="r" t="t"/>
              <a:pathLst>
                <a:path extrusionOk="0" h="2560" w="6002">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67"/>
            <p:cNvSpPr/>
            <p:nvPr/>
          </p:nvSpPr>
          <p:spPr>
            <a:xfrm>
              <a:off x="7075994" y="3520102"/>
              <a:ext cx="136762" cy="167072"/>
            </a:xfrm>
            <a:custGeom>
              <a:rect b="b" l="l" r="r" t="t"/>
              <a:pathLst>
                <a:path extrusionOk="0" h="5253" w="430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67"/>
            <p:cNvSpPr/>
            <p:nvPr/>
          </p:nvSpPr>
          <p:spPr>
            <a:xfrm>
              <a:off x="7158560" y="3468609"/>
              <a:ext cx="87496" cy="57249"/>
            </a:xfrm>
            <a:custGeom>
              <a:rect b="b" l="l" r="r" t="t"/>
              <a:pathLst>
                <a:path extrusionOk="0" h="1800" w="2751">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67"/>
            <p:cNvSpPr/>
            <p:nvPr/>
          </p:nvSpPr>
          <p:spPr>
            <a:xfrm>
              <a:off x="7199461" y="3548567"/>
              <a:ext cx="78399" cy="78749"/>
            </a:xfrm>
            <a:custGeom>
              <a:rect b="b" l="l" r="r" t="t"/>
              <a:pathLst>
                <a:path extrusionOk="0" h="2476" w="2465">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67"/>
            <p:cNvSpPr/>
            <p:nvPr/>
          </p:nvSpPr>
          <p:spPr>
            <a:xfrm>
              <a:off x="7114256" y="3523855"/>
              <a:ext cx="72738" cy="76141"/>
            </a:xfrm>
            <a:custGeom>
              <a:rect b="b" l="l" r="r" t="t"/>
              <a:pathLst>
                <a:path extrusionOk="0" h="2394" w="2287">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67"/>
            <p:cNvSpPr/>
            <p:nvPr/>
          </p:nvSpPr>
          <p:spPr>
            <a:xfrm>
              <a:off x="7221057" y="3349531"/>
              <a:ext cx="215574" cy="352336"/>
            </a:xfrm>
            <a:custGeom>
              <a:rect b="b" l="l" r="r" t="t"/>
              <a:pathLst>
                <a:path extrusionOk="0" h="11078" w="6778">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1" name="Google Shape;12351;p67"/>
          <p:cNvGrpSpPr/>
          <p:nvPr/>
        </p:nvGrpSpPr>
        <p:grpSpPr>
          <a:xfrm>
            <a:off x="7651983" y="3349181"/>
            <a:ext cx="107183" cy="352399"/>
            <a:chOff x="7651983" y="3349181"/>
            <a:chExt cx="107183" cy="352399"/>
          </a:xfrm>
        </p:grpSpPr>
        <p:sp>
          <p:nvSpPr>
            <p:cNvPr id="12352" name="Google Shape;12352;p67"/>
            <p:cNvSpPr/>
            <p:nvPr/>
          </p:nvSpPr>
          <p:spPr>
            <a:xfrm>
              <a:off x="7651983" y="3349181"/>
              <a:ext cx="84092" cy="247507"/>
            </a:xfrm>
            <a:custGeom>
              <a:rect b="b" l="l" r="r" t="t"/>
              <a:pathLst>
                <a:path extrusionOk="0" h="7782" w="2644">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67"/>
            <p:cNvSpPr/>
            <p:nvPr/>
          </p:nvSpPr>
          <p:spPr>
            <a:xfrm>
              <a:off x="7667885" y="3387379"/>
              <a:ext cx="91280" cy="314202"/>
            </a:xfrm>
            <a:custGeom>
              <a:rect b="b" l="l" r="r" t="t"/>
              <a:pathLst>
                <a:path extrusionOk="0" h="9879" w="287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4" name="Google Shape;12354;p67"/>
          <p:cNvGrpSpPr/>
          <p:nvPr/>
        </p:nvGrpSpPr>
        <p:grpSpPr>
          <a:xfrm>
            <a:off x="7973468" y="3382322"/>
            <a:ext cx="352590" cy="287072"/>
            <a:chOff x="7973468" y="3382322"/>
            <a:chExt cx="352590" cy="287072"/>
          </a:xfrm>
        </p:grpSpPr>
        <p:sp>
          <p:nvSpPr>
            <p:cNvPr id="12355" name="Google Shape;12355;p67"/>
            <p:cNvSpPr/>
            <p:nvPr/>
          </p:nvSpPr>
          <p:spPr>
            <a:xfrm>
              <a:off x="7973468" y="3382322"/>
              <a:ext cx="352590" cy="287072"/>
            </a:xfrm>
            <a:custGeom>
              <a:rect b="b" l="l" r="r" t="t"/>
              <a:pathLst>
                <a:path extrusionOk="0" h="9026" w="11086">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67"/>
            <p:cNvSpPr/>
            <p:nvPr/>
          </p:nvSpPr>
          <p:spPr>
            <a:xfrm>
              <a:off x="8051486" y="3417149"/>
              <a:ext cx="73883" cy="10623"/>
            </a:xfrm>
            <a:custGeom>
              <a:rect b="b" l="l" r="r" t="t"/>
              <a:pathLst>
                <a:path extrusionOk="0" h="334" w="2323">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67"/>
            <p:cNvSpPr/>
            <p:nvPr/>
          </p:nvSpPr>
          <p:spPr>
            <a:xfrm>
              <a:off x="8022702" y="3437981"/>
              <a:ext cx="102667" cy="10623"/>
            </a:xfrm>
            <a:custGeom>
              <a:rect b="b" l="l" r="r" t="t"/>
              <a:pathLst>
                <a:path extrusionOk="0" h="334" w="3228">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67"/>
            <p:cNvSpPr/>
            <p:nvPr/>
          </p:nvSpPr>
          <p:spPr>
            <a:xfrm>
              <a:off x="8022702" y="3458432"/>
              <a:ext cx="102667" cy="10623"/>
            </a:xfrm>
            <a:custGeom>
              <a:rect b="b" l="l" r="r" t="t"/>
              <a:pathLst>
                <a:path extrusionOk="0" h="334" w="3228">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67"/>
            <p:cNvSpPr/>
            <p:nvPr/>
          </p:nvSpPr>
          <p:spPr>
            <a:xfrm>
              <a:off x="8022702" y="3479264"/>
              <a:ext cx="81071" cy="10623"/>
            </a:xfrm>
            <a:custGeom>
              <a:rect b="b" l="l" r="r" t="t"/>
              <a:pathLst>
                <a:path extrusionOk="0" h="334" w="2549">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67"/>
            <p:cNvSpPr/>
            <p:nvPr/>
          </p:nvSpPr>
          <p:spPr>
            <a:xfrm>
              <a:off x="8051486" y="3520515"/>
              <a:ext cx="73883" cy="10655"/>
            </a:xfrm>
            <a:custGeom>
              <a:rect b="b" l="l" r="r" t="t"/>
              <a:pathLst>
                <a:path extrusionOk="0" h="335" w="2323">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67"/>
            <p:cNvSpPr/>
            <p:nvPr/>
          </p:nvSpPr>
          <p:spPr>
            <a:xfrm>
              <a:off x="8022702" y="3540966"/>
              <a:ext cx="102667" cy="10273"/>
            </a:xfrm>
            <a:custGeom>
              <a:rect b="b" l="l" r="r" t="t"/>
              <a:pathLst>
                <a:path extrusionOk="0" h="323" w="3228">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67"/>
            <p:cNvSpPr/>
            <p:nvPr/>
          </p:nvSpPr>
          <p:spPr>
            <a:xfrm>
              <a:off x="8022702" y="3561798"/>
              <a:ext cx="49266" cy="10273"/>
            </a:xfrm>
            <a:custGeom>
              <a:rect b="b" l="l" r="r" t="t"/>
              <a:pathLst>
                <a:path extrusionOk="0" h="323" w="1549">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67"/>
            <p:cNvSpPr/>
            <p:nvPr/>
          </p:nvSpPr>
          <p:spPr>
            <a:xfrm>
              <a:off x="8200683" y="3486452"/>
              <a:ext cx="73883" cy="10623"/>
            </a:xfrm>
            <a:custGeom>
              <a:rect b="b" l="l" r="r" t="t"/>
              <a:pathLst>
                <a:path extrusionOk="0" h="334" w="2323">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67"/>
            <p:cNvSpPr/>
            <p:nvPr/>
          </p:nvSpPr>
          <p:spPr>
            <a:xfrm>
              <a:off x="8171899" y="3506902"/>
              <a:ext cx="102667" cy="10241"/>
            </a:xfrm>
            <a:custGeom>
              <a:rect b="b" l="l" r="r" t="t"/>
              <a:pathLst>
                <a:path extrusionOk="0" h="322" w="3228">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67"/>
            <p:cNvSpPr/>
            <p:nvPr/>
          </p:nvSpPr>
          <p:spPr>
            <a:xfrm>
              <a:off x="8171899" y="3527735"/>
              <a:ext cx="49266" cy="10241"/>
            </a:xfrm>
            <a:custGeom>
              <a:rect b="b" l="l" r="r" t="t"/>
              <a:pathLst>
                <a:path extrusionOk="0" h="322" w="1549">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67"/>
            <p:cNvSpPr/>
            <p:nvPr/>
          </p:nvSpPr>
          <p:spPr>
            <a:xfrm>
              <a:off x="8174189" y="3417149"/>
              <a:ext cx="102635" cy="45099"/>
            </a:xfrm>
            <a:custGeom>
              <a:rect b="b" l="l" r="r" t="t"/>
              <a:pathLst>
                <a:path extrusionOk="0" h="1418" w="3227">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12370" name="Shape 12370"/>
        <p:cNvGrpSpPr/>
        <p:nvPr/>
      </p:nvGrpSpPr>
      <p:grpSpPr>
        <a:xfrm>
          <a:off x="0" y="0"/>
          <a:ext cx="0" cy="0"/>
          <a:chOff x="0" y="0"/>
          <a:chExt cx="0" cy="0"/>
        </a:xfrm>
      </p:grpSpPr>
      <p:sp>
        <p:nvSpPr>
          <p:cNvPr id="12371" name="Google Shape;12371;p68"/>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2372" name="Google Shape;12372;p68"/>
          <p:cNvGrpSpPr/>
          <p:nvPr/>
        </p:nvGrpSpPr>
        <p:grpSpPr>
          <a:xfrm>
            <a:off x="849677" y="1500658"/>
            <a:ext cx="347872" cy="347488"/>
            <a:chOff x="849677" y="1500658"/>
            <a:chExt cx="347872" cy="347488"/>
          </a:xfrm>
        </p:grpSpPr>
        <p:sp>
          <p:nvSpPr>
            <p:cNvPr id="12373" name="Google Shape;12373;p68"/>
            <p:cNvSpPr/>
            <p:nvPr/>
          </p:nvSpPr>
          <p:spPr>
            <a:xfrm>
              <a:off x="849677" y="1500658"/>
              <a:ext cx="347872" cy="347488"/>
            </a:xfrm>
            <a:custGeom>
              <a:rect b="b" l="l" r="r" t="t"/>
              <a:pathLst>
                <a:path extrusionOk="0" h="10859" w="10871">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68"/>
            <p:cNvSpPr/>
            <p:nvPr/>
          </p:nvSpPr>
          <p:spPr>
            <a:xfrm>
              <a:off x="936557" y="1663346"/>
              <a:ext cx="43072" cy="48032"/>
            </a:xfrm>
            <a:custGeom>
              <a:rect b="b" l="l" r="r" t="t"/>
              <a:pathLst>
                <a:path extrusionOk="0" h="1501" w="1346">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68"/>
            <p:cNvSpPr/>
            <p:nvPr/>
          </p:nvSpPr>
          <p:spPr>
            <a:xfrm>
              <a:off x="106682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68"/>
            <p:cNvSpPr/>
            <p:nvPr/>
          </p:nvSpPr>
          <p:spPr>
            <a:xfrm>
              <a:off x="893101" y="1636178"/>
              <a:ext cx="110144" cy="116352"/>
            </a:xfrm>
            <a:custGeom>
              <a:rect b="b" l="l" r="r" t="t"/>
              <a:pathLst>
                <a:path extrusionOk="0" h="3636" w="3442">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68"/>
            <p:cNvSpPr/>
            <p:nvPr/>
          </p:nvSpPr>
          <p:spPr>
            <a:xfrm>
              <a:off x="1043597" y="1636882"/>
              <a:ext cx="116608" cy="115264"/>
            </a:xfrm>
            <a:custGeom>
              <a:rect b="b" l="l" r="r" t="t"/>
              <a:pathLst>
                <a:path extrusionOk="0" h="3602" w="3644">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68"/>
            <p:cNvSpPr/>
            <p:nvPr/>
          </p:nvSpPr>
          <p:spPr>
            <a:xfrm>
              <a:off x="968173" y="1730002"/>
              <a:ext cx="110144" cy="96064"/>
            </a:xfrm>
            <a:custGeom>
              <a:rect b="b" l="l" r="r" t="t"/>
              <a:pathLst>
                <a:path extrusionOk="0" h="3002" w="3442">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9" name="Google Shape;12379;p68"/>
          <p:cNvGrpSpPr/>
          <p:nvPr/>
        </p:nvGrpSpPr>
        <p:grpSpPr>
          <a:xfrm>
            <a:off x="1415853" y="1500658"/>
            <a:ext cx="315872" cy="347488"/>
            <a:chOff x="1415853" y="1500658"/>
            <a:chExt cx="315872" cy="347488"/>
          </a:xfrm>
        </p:grpSpPr>
        <p:sp>
          <p:nvSpPr>
            <p:cNvPr id="12380" name="Google Shape;12380;p68"/>
            <p:cNvSpPr/>
            <p:nvPr/>
          </p:nvSpPr>
          <p:spPr>
            <a:xfrm>
              <a:off x="1415853" y="1500658"/>
              <a:ext cx="315872" cy="347488"/>
            </a:xfrm>
            <a:custGeom>
              <a:rect b="b" l="l" r="r" t="t"/>
              <a:pathLst>
                <a:path extrusionOk="0" h="10859" w="9871">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68"/>
            <p:cNvSpPr/>
            <p:nvPr/>
          </p:nvSpPr>
          <p:spPr>
            <a:xfrm>
              <a:off x="1524045" y="1565810"/>
              <a:ext cx="32416" cy="37376"/>
            </a:xfrm>
            <a:custGeom>
              <a:rect b="b" l="l" r="r" t="t"/>
              <a:pathLst>
                <a:path extrusionOk="0" h="1168" w="1013">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68"/>
            <p:cNvSpPr/>
            <p:nvPr/>
          </p:nvSpPr>
          <p:spPr>
            <a:xfrm>
              <a:off x="1589965" y="1565810"/>
              <a:ext cx="32416" cy="37376"/>
            </a:xfrm>
            <a:custGeom>
              <a:rect b="b" l="l" r="r" t="t"/>
              <a:pathLst>
                <a:path extrusionOk="0" h="1168" w="1013">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68"/>
            <p:cNvSpPr/>
            <p:nvPr/>
          </p:nvSpPr>
          <p:spPr>
            <a:xfrm>
              <a:off x="1551085" y="1598386"/>
              <a:ext cx="43488" cy="42496"/>
            </a:xfrm>
            <a:custGeom>
              <a:rect b="b" l="l" r="r" t="t"/>
              <a:pathLst>
                <a:path extrusionOk="0" h="1328" w="1359">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4" name="Google Shape;12384;p68"/>
          <p:cNvGrpSpPr/>
          <p:nvPr/>
        </p:nvGrpSpPr>
        <p:grpSpPr>
          <a:xfrm>
            <a:off x="4697389" y="1500658"/>
            <a:ext cx="347520" cy="347104"/>
            <a:chOff x="4697389" y="1500658"/>
            <a:chExt cx="347520" cy="347104"/>
          </a:xfrm>
        </p:grpSpPr>
        <p:sp>
          <p:nvSpPr>
            <p:cNvPr id="12385" name="Google Shape;12385;p68"/>
            <p:cNvSpPr/>
            <p:nvPr/>
          </p:nvSpPr>
          <p:spPr>
            <a:xfrm>
              <a:off x="4697389" y="1500658"/>
              <a:ext cx="347520" cy="347104"/>
            </a:xfrm>
            <a:custGeom>
              <a:rect b="b" l="l" r="r" t="t"/>
              <a:pathLst>
                <a:path extrusionOk="0" h="10847" w="1086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68"/>
            <p:cNvSpPr/>
            <p:nvPr/>
          </p:nvSpPr>
          <p:spPr>
            <a:xfrm>
              <a:off x="4773581"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68"/>
            <p:cNvSpPr/>
            <p:nvPr/>
          </p:nvSpPr>
          <p:spPr>
            <a:xfrm>
              <a:off x="4920653"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8" name="Google Shape;12388;p68"/>
          <p:cNvGrpSpPr/>
          <p:nvPr/>
        </p:nvGrpSpPr>
        <p:grpSpPr>
          <a:xfrm>
            <a:off x="3603533" y="1964946"/>
            <a:ext cx="347520" cy="353760"/>
            <a:chOff x="3603533" y="1964946"/>
            <a:chExt cx="347520" cy="353760"/>
          </a:xfrm>
        </p:grpSpPr>
        <p:sp>
          <p:nvSpPr>
            <p:cNvPr id="12389" name="Google Shape;12389;p68"/>
            <p:cNvSpPr/>
            <p:nvPr/>
          </p:nvSpPr>
          <p:spPr>
            <a:xfrm>
              <a:off x="3603533" y="1964946"/>
              <a:ext cx="347520" cy="353760"/>
            </a:xfrm>
            <a:custGeom>
              <a:rect b="b" l="l" r="r" t="t"/>
              <a:pathLst>
                <a:path extrusionOk="0" h="11055" w="1086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68"/>
            <p:cNvSpPr/>
            <p:nvPr/>
          </p:nvSpPr>
          <p:spPr>
            <a:xfrm>
              <a:off x="3823757" y="2285522"/>
              <a:ext cx="16416" cy="10304"/>
            </a:xfrm>
            <a:custGeom>
              <a:rect b="b" l="l" r="r" t="t"/>
              <a:pathLst>
                <a:path extrusionOk="0" h="322" w="513">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68"/>
            <p:cNvSpPr/>
            <p:nvPr/>
          </p:nvSpPr>
          <p:spPr>
            <a:xfrm>
              <a:off x="3664493" y="2075218"/>
              <a:ext cx="26720" cy="26688"/>
            </a:xfrm>
            <a:custGeom>
              <a:rect b="b" l="l" r="r" t="t"/>
              <a:pathLst>
                <a:path extrusionOk="0" h="834" w="835">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2" name="Google Shape;12392;p68"/>
          <p:cNvGrpSpPr/>
          <p:nvPr/>
        </p:nvGrpSpPr>
        <p:grpSpPr>
          <a:xfrm>
            <a:off x="1950765" y="1964338"/>
            <a:ext cx="357792" cy="352448"/>
            <a:chOff x="1950765" y="1964338"/>
            <a:chExt cx="357792" cy="352448"/>
          </a:xfrm>
        </p:grpSpPr>
        <p:sp>
          <p:nvSpPr>
            <p:cNvPr id="12393" name="Google Shape;12393;p68"/>
            <p:cNvSpPr/>
            <p:nvPr/>
          </p:nvSpPr>
          <p:spPr>
            <a:xfrm>
              <a:off x="2048301" y="2152530"/>
              <a:ext cx="48800" cy="59488"/>
            </a:xfrm>
            <a:custGeom>
              <a:rect b="b" l="l" r="r" t="t"/>
              <a:pathLst>
                <a:path extrusionOk="0" h="1859" w="1525">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68"/>
            <p:cNvSpPr/>
            <p:nvPr/>
          </p:nvSpPr>
          <p:spPr>
            <a:xfrm>
              <a:off x="2164109" y="2152530"/>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68"/>
            <p:cNvSpPr/>
            <p:nvPr/>
          </p:nvSpPr>
          <p:spPr>
            <a:xfrm>
              <a:off x="2097453" y="2224562"/>
              <a:ext cx="65952" cy="56416"/>
            </a:xfrm>
            <a:custGeom>
              <a:rect b="b" l="l" r="r" t="t"/>
              <a:pathLst>
                <a:path extrusionOk="0" h="1763" w="2061">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68"/>
            <p:cNvSpPr/>
            <p:nvPr/>
          </p:nvSpPr>
          <p:spPr>
            <a:xfrm>
              <a:off x="1950765" y="1964338"/>
              <a:ext cx="357792" cy="352448"/>
            </a:xfrm>
            <a:custGeom>
              <a:rect b="b" l="l" r="r" t="t"/>
              <a:pathLst>
                <a:path extrusionOk="0" h="11014" w="11181">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7" name="Google Shape;12397;p68"/>
          <p:cNvGrpSpPr/>
          <p:nvPr/>
        </p:nvGrpSpPr>
        <p:grpSpPr>
          <a:xfrm>
            <a:off x="7435629" y="1964690"/>
            <a:ext cx="367712" cy="353248"/>
            <a:chOff x="7435629" y="1964690"/>
            <a:chExt cx="367712" cy="353248"/>
          </a:xfrm>
        </p:grpSpPr>
        <p:sp>
          <p:nvSpPr>
            <p:cNvPr id="12398" name="Google Shape;12398;p68"/>
            <p:cNvSpPr/>
            <p:nvPr/>
          </p:nvSpPr>
          <p:spPr>
            <a:xfrm>
              <a:off x="7586125" y="2054258"/>
              <a:ext cx="65952" cy="62880"/>
            </a:xfrm>
            <a:custGeom>
              <a:rect b="b" l="l" r="r" t="t"/>
              <a:pathLst>
                <a:path extrusionOk="0" h="1965" w="2061">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68"/>
            <p:cNvSpPr/>
            <p:nvPr/>
          </p:nvSpPr>
          <p:spPr>
            <a:xfrm>
              <a:off x="7553357" y="2030994"/>
              <a:ext cx="32416" cy="38144"/>
            </a:xfrm>
            <a:custGeom>
              <a:rect b="b" l="l" r="r" t="t"/>
              <a:pathLst>
                <a:path extrusionOk="0" h="1192" w="1013">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68"/>
            <p:cNvSpPr/>
            <p:nvPr/>
          </p:nvSpPr>
          <p:spPr>
            <a:xfrm>
              <a:off x="7652429" y="2030994"/>
              <a:ext cx="32416" cy="38144"/>
            </a:xfrm>
            <a:custGeom>
              <a:rect b="b" l="l" r="r" t="t"/>
              <a:pathLst>
                <a:path extrusionOk="0" h="1192" w="1013">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68"/>
            <p:cNvSpPr/>
            <p:nvPr/>
          </p:nvSpPr>
          <p:spPr>
            <a:xfrm>
              <a:off x="7435629" y="1964690"/>
              <a:ext cx="367712" cy="353248"/>
            </a:xfrm>
            <a:custGeom>
              <a:rect b="b" l="l" r="r" t="t"/>
              <a:pathLst>
                <a:path extrusionOk="0" h="11039" w="11491">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2" name="Google Shape;12402;p68"/>
          <p:cNvGrpSpPr/>
          <p:nvPr/>
        </p:nvGrpSpPr>
        <p:grpSpPr>
          <a:xfrm>
            <a:off x="2512749" y="1965042"/>
            <a:ext cx="333024" cy="352896"/>
            <a:chOff x="2512749" y="1965042"/>
            <a:chExt cx="333024" cy="352896"/>
          </a:xfrm>
        </p:grpSpPr>
        <p:sp>
          <p:nvSpPr>
            <p:cNvPr id="12403" name="Google Shape;12403;p68"/>
            <p:cNvSpPr/>
            <p:nvPr/>
          </p:nvSpPr>
          <p:spPr>
            <a:xfrm>
              <a:off x="2590829" y="2129682"/>
              <a:ext cx="49568" cy="60224"/>
            </a:xfrm>
            <a:custGeom>
              <a:rect b="b" l="l" r="r" t="t"/>
              <a:pathLst>
                <a:path extrusionOk="0" h="1882" w="1549">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68"/>
            <p:cNvSpPr/>
            <p:nvPr/>
          </p:nvSpPr>
          <p:spPr>
            <a:xfrm>
              <a:off x="2718477" y="2129682"/>
              <a:ext cx="49568" cy="60224"/>
            </a:xfrm>
            <a:custGeom>
              <a:rect b="b" l="l" r="r" t="t"/>
              <a:pathLst>
                <a:path extrusionOk="0" h="1882" w="1549">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68"/>
            <p:cNvSpPr/>
            <p:nvPr/>
          </p:nvSpPr>
          <p:spPr>
            <a:xfrm>
              <a:off x="2624365" y="2242994"/>
              <a:ext cx="110528" cy="52064"/>
            </a:xfrm>
            <a:custGeom>
              <a:rect b="b" l="l" r="r" t="t"/>
              <a:pathLst>
                <a:path extrusionOk="0" h="1627" w="3454">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68"/>
            <p:cNvSpPr/>
            <p:nvPr/>
          </p:nvSpPr>
          <p:spPr>
            <a:xfrm>
              <a:off x="2654477" y="2194834"/>
              <a:ext cx="49184" cy="38144"/>
            </a:xfrm>
            <a:custGeom>
              <a:rect b="b" l="l" r="r" t="t"/>
              <a:pathLst>
                <a:path extrusionOk="0" h="1192" w="1537">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68"/>
            <p:cNvSpPr/>
            <p:nvPr/>
          </p:nvSpPr>
          <p:spPr>
            <a:xfrm>
              <a:off x="2512749" y="1965042"/>
              <a:ext cx="333024" cy="352896"/>
            </a:xfrm>
            <a:custGeom>
              <a:rect b="b" l="l" r="r" t="t"/>
              <a:pathLst>
                <a:path extrusionOk="0" h="11028" w="10407">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8" name="Google Shape;12408;p68"/>
          <p:cNvGrpSpPr/>
          <p:nvPr/>
        </p:nvGrpSpPr>
        <p:grpSpPr>
          <a:xfrm>
            <a:off x="1398317" y="1981778"/>
            <a:ext cx="365792" cy="335392"/>
            <a:chOff x="1398317" y="1981778"/>
            <a:chExt cx="365792" cy="335392"/>
          </a:xfrm>
        </p:grpSpPr>
        <p:sp>
          <p:nvSpPr>
            <p:cNvPr id="12409" name="Google Shape;12409;p68"/>
            <p:cNvSpPr/>
            <p:nvPr/>
          </p:nvSpPr>
          <p:spPr>
            <a:xfrm>
              <a:off x="1398317" y="1981778"/>
              <a:ext cx="365792" cy="335392"/>
            </a:xfrm>
            <a:custGeom>
              <a:rect b="b" l="l" r="r" t="t"/>
              <a:pathLst>
                <a:path extrusionOk="0" h="10481" w="11431">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68"/>
            <p:cNvSpPr/>
            <p:nvPr/>
          </p:nvSpPr>
          <p:spPr>
            <a:xfrm>
              <a:off x="1498893"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68"/>
            <p:cNvSpPr/>
            <p:nvPr/>
          </p:nvSpPr>
          <p:spPr>
            <a:xfrm>
              <a:off x="1620429"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68"/>
            <p:cNvSpPr/>
            <p:nvPr/>
          </p:nvSpPr>
          <p:spPr>
            <a:xfrm>
              <a:off x="1548813" y="2263314"/>
              <a:ext cx="15264" cy="21088"/>
            </a:xfrm>
            <a:custGeom>
              <a:rect b="b" l="l" r="r" t="t"/>
              <a:pathLst>
                <a:path extrusionOk="0" h="659" w="477">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68"/>
            <p:cNvSpPr/>
            <p:nvPr/>
          </p:nvSpPr>
          <p:spPr>
            <a:xfrm>
              <a:off x="1599469" y="2263186"/>
              <a:ext cx="15296" cy="21216"/>
            </a:xfrm>
            <a:custGeom>
              <a:rect b="b" l="l" r="r" t="t"/>
              <a:pathLst>
                <a:path extrusionOk="0" h="663" w="478">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68"/>
            <p:cNvSpPr/>
            <p:nvPr/>
          </p:nvSpPr>
          <p:spPr>
            <a:xfrm>
              <a:off x="1631117" y="2062130"/>
              <a:ext cx="22496" cy="23392"/>
            </a:xfrm>
            <a:custGeom>
              <a:rect b="b" l="l" r="r" t="t"/>
              <a:pathLst>
                <a:path extrusionOk="0" h="731" w="703">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5" name="Google Shape;12415;p68"/>
          <p:cNvGrpSpPr/>
          <p:nvPr/>
        </p:nvGrpSpPr>
        <p:grpSpPr>
          <a:xfrm>
            <a:off x="3052237" y="2003570"/>
            <a:ext cx="353600" cy="314752"/>
            <a:chOff x="3052237" y="2003570"/>
            <a:chExt cx="353600" cy="314752"/>
          </a:xfrm>
        </p:grpSpPr>
        <p:sp>
          <p:nvSpPr>
            <p:cNvPr id="12416" name="Google Shape;12416;p68"/>
            <p:cNvSpPr/>
            <p:nvPr/>
          </p:nvSpPr>
          <p:spPr>
            <a:xfrm>
              <a:off x="3261773" y="2108338"/>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68"/>
            <p:cNvSpPr/>
            <p:nvPr/>
          </p:nvSpPr>
          <p:spPr>
            <a:xfrm>
              <a:off x="3146349" y="2108338"/>
              <a:ext cx="48416" cy="59488"/>
            </a:xfrm>
            <a:custGeom>
              <a:rect b="b" l="l" r="r" t="t"/>
              <a:pathLst>
                <a:path extrusionOk="0" h="1859" w="1513">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68"/>
            <p:cNvSpPr/>
            <p:nvPr/>
          </p:nvSpPr>
          <p:spPr>
            <a:xfrm>
              <a:off x="3052237" y="2003570"/>
              <a:ext cx="353600" cy="314752"/>
            </a:xfrm>
            <a:custGeom>
              <a:rect b="b" l="l" r="r" t="t"/>
              <a:pathLst>
                <a:path extrusionOk="0" h="9836" w="1105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9" name="Google Shape;12419;p68"/>
          <p:cNvGrpSpPr/>
          <p:nvPr/>
        </p:nvGrpSpPr>
        <p:grpSpPr>
          <a:xfrm>
            <a:off x="1404013" y="2958066"/>
            <a:ext cx="368096" cy="223968"/>
            <a:chOff x="1404013" y="2958066"/>
            <a:chExt cx="368096" cy="223968"/>
          </a:xfrm>
        </p:grpSpPr>
        <p:sp>
          <p:nvSpPr>
            <p:cNvPr id="12420" name="Google Shape;12420;p68"/>
            <p:cNvSpPr/>
            <p:nvPr/>
          </p:nvSpPr>
          <p:spPr>
            <a:xfrm>
              <a:off x="1426893" y="3073426"/>
              <a:ext cx="40032" cy="45760"/>
            </a:xfrm>
            <a:custGeom>
              <a:rect b="b" l="l" r="r" t="t"/>
              <a:pathLst>
                <a:path extrusionOk="0" h="1430" w="1251">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68"/>
            <p:cNvSpPr/>
            <p:nvPr/>
          </p:nvSpPr>
          <p:spPr>
            <a:xfrm>
              <a:off x="1404013" y="2958066"/>
              <a:ext cx="368096" cy="223968"/>
            </a:xfrm>
            <a:custGeom>
              <a:rect b="b" l="l" r="r" t="t"/>
              <a:pathLst>
                <a:path extrusionOk="0" h="6999" w="11503">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22" name="Google Shape;12422;p68"/>
          <p:cNvSpPr/>
          <p:nvPr/>
        </p:nvSpPr>
        <p:spPr>
          <a:xfrm>
            <a:off x="4147597" y="2886354"/>
            <a:ext cx="367712" cy="367680"/>
          </a:xfrm>
          <a:custGeom>
            <a:rect b="b" l="l" r="r" t="t"/>
            <a:pathLst>
              <a:path extrusionOk="0" h="11490" w="11491">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68"/>
          <p:cNvSpPr/>
          <p:nvPr/>
        </p:nvSpPr>
        <p:spPr>
          <a:xfrm>
            <a:off x="880141" y="2886290"/>
            <a:ext cx="323520" cy="367360"/>
          </a:xfrm>
          <a:custGeom>
            <a:rect b="b" l="l" r="r" t="t"/>
            <a:pathLst>
              <a:path extrusionOk="0" h="11480" w="1011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24" name="Google Shape;12424;p68"/>
          <p:cNvGrpSpPr/>
          <p:nvPr/>
        </p:nvGrpSpPr>
        <p:grpSpPr>
          <a:xfrm>
            <a:off x="1951149" y="2885202"/>
            <a:ext cx="370368" cy="367328"/>
            <a:chOff x="1951149" y="2885202"/>
            <a:chExt cx="370368" cy="367328"/>
          </a:xfrm>
        </p:grpSpPr>
        <p:sp>
          <p:nvSpPr>
            <p:cNvPr id="12425" name="Google Shape;12425;p68"/>
            <p:cNvSpPr/>
            <p:nvPr/>
          </p:nvSpPr>
          <p:spPr>
            <a:xfrm>
              <a:off x="1951149" y="2885202"/>
              <a:ext cx="370368" cy="367328"/>
            </a:xfrm>
            <a:custGeom>
              <a:rect b="b" l="l" r="r" t="t"/>
              <a:pathLst>
                <a:path extrusionOk="0" h="11479" w="11574">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68"/>
            <p:cNvSpPr/>
            <p:nvPr/>
          </p:nvSpPr>
          <p:spPr>
            <a:xfrm>
              <a:off x="2061645" y="3093618"/>
              <a:ext cx="51456" cy="51456"/>
            </a:xfrm>
            <a:custGeom>
              <a:rect b="b" l="l" r="r" t="t"/>
              <a:pathLst>
                <a:path extrusionOk="0" h="1608" w="1608">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68"/>
            <p:cNvSpPr/>
            <p:nvPr/>
          </p:nvSpPr>
          <p:spPr>
            <a:xfrm>
              <a:off x="2159565" y="3093618"/>
              <a:ext cx="51456" cy="51456"/>
            </a:xfrm>
            <a:custGeom>
              <a:rect b="b" l="l" r="r" t="t"/>
              <a:pathLst>
                <a:path extrusionOk="0" h="1608" w="1608">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8" name="Google Shape;12428;p68"/>
          <p:cNvGrpSpPr/>
          <p:nvPr/>
        </p:nvGrpSpPr>
        <p:grpSpPr>
          <a:xfrm>
            <a:off x="2501677" y="2906162"/>
            <a:ext cx="367328" cy="327296"/>
            <a:chOff x="2501677" y="2906162"/>
            <a:chExt cx="367328" cy="327296"/>
          </a:xfrm>
        </p:grpSpPr>
        <p:sp>
          <p:nvSpPr>
            <p:cNvPr id="12429" name="Google Shape;12429;p68"/>
            <p:cNvSpPr/>
            <p:nvPr/>
          </p:nvSpPr>
          <p:spPr>
            <a:xfrm>
              <a:off x="2670093" y="3049810"/>
              <a:ext cx="131488" cy="107456"/>
            </a:xfrm>
            <a:custGeom>
              <a:rect b="b" l="l" r="r" t="t"/>
              <a:pathLst>
                <a:path extrusionOk="0" h="3358" w="4109">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68"/>
            <p:cNvSpPr/>
            <p:nvPr/>
          </p:nvSpPr>
          <p:spPr>
            <a:xfrm>
              <a:off x="2760397" y="3097522"/>
              <a:ext cx="13344" cy="19360"/>
            </a:xfrm>
            <a:custGeom>
              <a:rect b="b" l="l" r="r" t="t"/>
              <a:pathLst>
                <a:path extrusionOk="0" h="605" w="417">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68"/>
            <p:cNvSpPr/>
            <p:nvPr/>
          </p:nvSpPr>
          <p:spPr>
            <a:xfrm>
              <a:off x="2501677" y="2906162"/>
              <a:ext cx="367328" cy="327296"/>
            </a:xfrm>
            <a:custGeom>
              <a:rect b="b" l="l" r="r" t="t"/>
              <a:pathLst>
                <a:path extrusionOk="0" h="10228" w="11479">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32" name="Google Shape;12432;p68"/>
          <p:cNvSpPr/>
          <p:nvPr/>
        </p:nvSpPr>
        <p:spPr>
          <a:xfrm>
            <a:off x="3597837" y="2929394"/>
            <a:ext cx="368832" cy="281600"/>
          </a:xfrm>
          <a:custGeom>
            <a:rect b="b" l="l" r="r" t="t"/>
            <a:pathLst>
              <a:path extrusionOk="0" h="8800" w="11526">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33" name="Google Shape;12433;p68"/>
          <p:cNvGrpSpPr/>
          <p:nvPr/>
        </p:nvGrpSpPr>
        <p:grpSpPr>
          <a:xfrm>
            <a:off x="3050317" y="2893714"/>
            <a:ext cx="367712" cy="354240"/>
            <a:chOff x="3050317" y="2893714"/>
            <a:chExt cx="367712" cy="354240"/>
          </a:xfrm>
        </p:grpSpPr>
        <p:sp>
          <p:nvSpPr>
            <p:cNvPr id="12434" name="Google Shape;12434;p68"/>
            <p:cNvSpPr/>
            <p:nvPr/>
          </p:nvSpPr>
          <p:spPr>
            <a:xfrm>
              <a:off x="3079661" y="2945010"/>
              <a:ext cx="33184" cy="33184"/>
            </a:xfrm>
            <a:custGeom>
              <a:rect b="b" l="l" r="r" t="t"/>
              <a:pathLst>
                <a:path extrusionOk="0" h="1037" w="1037">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68"/>
            <p:cNvSpPr/>
            <p:nvPr/>
          </p:nvSpPr>
          <p:spPr>
            <a:xfrm>
              <a:off x="3050317" y="2893714"/>
              <a:ext cx="367712" cy="354240"/>
            </a:xfrm>
            <a:custGeom>
              <a:rect b="b" l="l" r="r" t="t"/>
              <a:pathLst>
                <a:path extrusionOk="0" h="11070" w="11491">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36" name="Google Shape;12436;p68"/>
          <p:cNvSpPr/>
          <p:nvPr/>
        </p:nvSpPr>
        <p:spPr>
          <a:xfrm>
            <a:off x="4694733" y="2884434"/>
            <a:ext cx="370368" cy="368096"/>
          </a:xfrm>
          <a:custGeom>
            <a:rect b="b" l="l" r="r" t="t"/>
            <a:pathLst>
              <a:path extrusionOk="0" h="11503" w="11574">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68"/>
          <p:cNvSpPr/>
          <p:nvPr/>
        </p:nvSpPr>
        <p:spPr>
          <a:xfrm>
            <a:off x="8046381" y="2886290"/>
            <a:ext cx="253408" cy="366240"/>
          </a:xfrm>
          <a:custGeom>
            <a:rect b="b" l="l" r="r" t="t"/>
            <a:pathLst>
              <a:path extrusionOk="0" h="11445" w="7919">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38" name="Google Shape;12438;p68"/>
          <p:cNvGrpSpPr/>
          <p:nvPr/>
        </p:nvGrpSpPr>
        <p:grpSpPr>
          <a:xfrm>
            <a:off x="7531277" y="2886354"/>
            <a:ext cx="185184" cy="367296"/>
            <a:chOff x="7531277" y="2886354"/>
            <a:chExt cx="185184" cy="367296"/>
          </a:xfrm>
        </p:grpSpPr>
        <p:sp>
          <p:nvSpPr>
            <p:cNvPr id="12439" name="Google Shape;12439;p68"/>
            <p:cNvSpPr/>
            <p:nvPr/>
          </p:nvSpPr>
          <p:spPr>
            <a:xfrm>
              <a:off x="7531277" y="2886354"/>
              <a:ext cx="185184" cy="367296"/>
            </a:xfrm>
            <a:custGeom>
              <a:rect b="b" l="l" r="r" t="t"/>
              <a:pathLst>
                <a:path extrusionOk="0" h="11478" w="5787">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68"/>
            <p:cNvSpPr/>
            <p:nvPr/>
          </p:nvSpPr>
          <p:spPr>
            <a:xfrm>
              <a:off x="7642157" y="3151154"/>
              <a:ext cx="16032" cy="10688"/>
            </a:xfrm>
            <a:custGeom>
              <a:rect b="b" l="l" r="r" t="t"/>
              <a:pathLst>
                <a:path extrusionOk="0" h="334" w="501">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68"/>
            <p:cNvSpPr/>
            <p:nvPr/>
          </p:nvSpPr>
          <p:spPr>
            <a:xfrm>
              <a:off x="7625005" y="3070738"/>
              <a:ext cx="16032" cy="10336"/>
            </a:xfrm>
            <a:custGeom>
              <a:rect b="b" l="l" r="r" t="t"/>
              <a:pathLst>
                <a:path extrusionOk="0" h="323" w="501">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2" name="Google Shape;12442;p68"/>
          <p:cNvGrpSpPr/>
          <p:nvPr/>
        </p:nvGrpSpPr>
        <p:grpSpPr>
          <a:xfrm>
            <a:off x="6926637" y="2886738"/>
            <a:ext cx="297184" cy="367296"/>
            <a:chOff x="6926637" y="2886738"/>
            <a:chExt cx="297184" cy="367296"/>
          </a:xfrm>
        </p:grpSpPr>
        <p:sp>
          <p:nvSpPr>
            <p:cNvPr id="12443" name="Google Shape;12443;p68"/>
            <p:cNvSpPr/>
            <p:nvPr/>
          </p:nvSpPr>
          <p:spPr>
            <a:xfrm>
              <a:off x="7006637" y="2961202"/>
              <a:ext cx="106720" cy="100064"/>
            </a:xfrm>
            <a:custGeom>
              <a:rect b="b" l="l" r="r" t="t"/>
              <a:pathLst>
                <a:path extrusionOk="0" h="3127" w="3335">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68"/>
            <p:cNvSpPr/>
            <p:nvPr/>
          </p:nvSpPr>
          <p:spPr>
            <a:xfrm>
              <a:off x="7037485" y="2986738"/>
              <a:ext cx="106720" cy="100800"/>
            </a:xfrm>
            <a:custGeom>
              <a:rect b="b" l="l" r="r" t="t"/>
              <a:pathLst>
                <a:path extrusionOk="0" h="3150" w="3335">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68"/>
            <p:cNvSpPr/>
            <p:nvPr/>
          </p:nvSpPr>
          <p:spPr>
            <a:xfrm>
              <a:off x="6926637" y="2886738"/>
              <a:ext cx="297184" cy="367296"/>
            </a:xfrm>
            <a:custGeom>
              <a:rect b="b" l="l" r="r" t="t"/>
              <a:pathLst>
                <a:path extrusionOk="0" h="11478" w="9287">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46" name="Google Shape;12446;p68"/>
          <p:cNvSpPr/>
          <p:nvPr/>
        </p:nvSpPr>
        <p:spPr>
          <a:xfrm>
            <a:off x="5255565" y="2885970"/>
            <a:ext cx="346368" cy="368064"/>
          </a:xfrm>
          <a:custGeom>
            <a:rect b="b" l="l" r="r" t="t"/>
            <a:pathLst>
              <a:path extrusionOk="0" h="11502" w="10824">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68"/>
          <p:cNvSpPr/>
          <p:nvPr/>
        </p:nvSpPr>
        <p:spPr>
          <a:xfrm>
            <a:off x="5834285" y="2886674"/>
            <a:ext cx="289216" cy="368512"/>
          </a:xfrm>
          <a:custGeom>
            <a:rect b="b" l="l" r="r" t="t"/>
            <a:pathLst>
              <a:path extrusionOk="0" h="11516" w="9038">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48" name="Google Shape;12448;p68"/>
          <p:cNvGrpSpPr/>
          <p:nvPr/>
        </p:nvGrpSpPr>
        <p:grpSpPr>
          <a:xfrm>
            <a:off x="6340653" y="2886354"/>
            <a:ext cx="370368" cy="368064"/>
            <a:chOff x="6340653" y="2886354"/>
            <a:chExt cx="370368" cy="368064"/>
          </a:xfrm>
        </p:grpSpPr>
        <p:sp>
          <p:nvSpPr>
            <p:cNvPr id="12449" name="Google Shape;12449;p68"/>
            <p:cNvSpPr/>
            <p:nvPr/>
          </p:nvSpPr>
          <p:spPr>
            <a:xfrm>
              <a:off x="6521229" y="2938162"/>
              <a:ext cx="10720" cy="16416"/>
            </a:xfrm>
            <a:custGeom>
              <a:rect b="b" l="l" r="r" t="t"/>
              <a:pathLst>
                <a:path extrusionOk="0" h="513" w="335">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68"/>
            <p:cNvSpPr/>
            <p:nvPr/>
          </p:nvSpPr>
          <p:spPr>
            <a:xfrm>
              <a:off x="6647725" y="3010258"/>
              <a:ext cx="17568" cy="16704"/>
            </a:xfrm>
            <a:custGeom>
              <a:rect b="b" l="l" r="r" t="t"/>
              <a:pathLst>
                <a:path extrusionOk="0" h="522" w="549">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68"/>
            <p:cNvSpPr/>
            <p:nvPr/>
          </p:nvSpPr>
          <p:spPr>
            <a:xfrm>
              <a:off x="6635533" y="3166354"/>
              <a:ext cx="17952" cy="11872"/>
            </a:xfrm>
            <a:custGeom>
              <a:rect b="b" l="l" r="r" t="t"/>
              <a:pathLst>
                <a:path extrusionOk="0" h="371" w="561">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68"/>
            <p:cNvSpPr/>
            <p:nvPr/>
          </p:nvSpPr>
          <p:spPr>
            <a:xfrm>
              <a:off x="6387885" y="3009970"/>
              <a:ext cx="18336" cy="17376"/>
            </a:xfrm>
            <a:custGeom>
              <a:rect b="b" l="l" r="r" t="t"/>
              <a:pathLst>
                <a:path extrusionOk="0" h="543" w="573">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68"/>
            <p:cNvSpPr/>
            <p:nvPr/>
          </p:nvSpPr>
          <p:spPr>
            <a:xfrm>
              <a:off x="6398925" y="3166354"/>
              <a:ext cx="18336" cy="11872"/>
            </a:xfrm>
            <a:custGeom>
              <a:rect b="b" l="l" r="r" t="t"/>
              <a:pathLst>
                <a:path extrusionOk="0" h="371" w="573">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68"/>
            <p:cNvSpPr/>
            <p:nvPr/>
          </p:nvSpPr>
          <p:spPr>
            <a:xfrm>
              <a:off x="6340653" y="2886354"/>
              <a:ext cx="370368" cy="368064"/>
            </a:xfrm>
            <a:custGeom>
              <a:rect b="b" l="l" r="r" t="t"/>
              <a:pathLst>
                <a:path extrusionOk="0" h="11502" w="11574">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5" name="Google Shape;12455;p68"/>
          <p:cNvGrpSpPr/>
          <p:nvPr/>
        </p:nvGrpSpPr>
        <p:grpSpPr>
          <a:xfrm>
            <a:off x="5246797" y="1981426"/>
            <a:ext cx="354752" cy="336512"/>
            <a:chOff x="5246797" y="1981426"/>
            <a:chExt cx="354752" cy="336512"/>
          </a:xfrm>
        </p:grpSpPr>
        <p:sp>
          <p:nvSpPr>
            <p:cNvPr id="12456" name="Google Shape;12456;p68"/>
            <p:cNvSpPr/>
            <p:nvPr/>
          </p:nvSpPr>
          <p:spPr>
            <a:xfrm>
              <a:off x="5246797" y="1981426"/>
              <a:ext cx="354752" cy="336512"/>
            </a:xfrm>
            <a:custGeom>
              <a:rect b="b" l="l" r="r" t="t"/>
              <a:pathLst>
                <a:path extrusionOk="0" h="10516" w="11086">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68"/>
            <p:cNvSpPr/>
            <p:nvPr/>
          </p:nvSpPr>
          <p:spPr>
            <a:xfrm>
              <a:off x="5295565" y="2044338"/>
              <a:ext cx="10304" cy="10688"/>
            </a:xfrm>
            <a:custGeom>
              <a:rect b="b" l="l" r="r" t="t"/>
              <a:pathLst>
                <a:path extrusionOk="0" h="334" w="322">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8" name="Google Shape;12458;p68"/>
          <p:cNvGrpSpPr/>
          <p:nvPr/>
        </p:nvGrpSpPr>
        <p:grpSpPr>
          <a:xfrm>
            <a:off x="4148749" y="2102066"/>
            <a:ext cx="355136" cy="216256"/>
            <a:chOff x="4148749" y="2102066"/>
            <a:chExt cx="355136" cy="216256"/>
          </a:xfrm>
        </p:grpSpPr>
        <p:sp>
          <p:nvSpPr>
            <p:cNvPr id="12459" name="Google Shape;12459;p68"/>
            <p:cNvSpPr/>
            <p:nvPr/>
          </p:nvSpPr>
          <p:spPr>
            <a:xfrm>
              <a:off x="4148749" y="2102066"/>
              <a:ext cx="355136" cy="216256"/>
            </a:xfrm>
            <a:custGeom>
              <a:rect b="b" l="l" r="r" t="t"/>
              <a:pathLst>
                <a:path extrusionOk="0" h="6758" w="11098">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68"/>
            <p:cNvSpPr/>
            <p:nvPr/>
          </p:nvSpPr>
          <p:spPr>
            <a:xfrm>
              <a:off x="4195981" y="2177682"/>
              <a:ext cx="10336" cy="10720"/>
            </a:xfrm>
            <a:custGeom>
              <a:rect b="b" l="l" r="r" t="t"/>
              <a:pathLst>
                <a:path extrusionOk="0" h="335" w="323">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1" name="Google Shape;12461;p68"/>
          <p:cNvGrpSpPr/>
          <p:nvPr/>
        </p:nvGrpSpPr>
        <p:grpSpPr>
          <a:xfrm>
            <a:off x="5794669" y="2001426"/>
            <a:ext cx="354752" cy="315360"/>
            <a:chOff x="5794669" y="2001426"/>
            <a:chExt cx="354752" cy="315360"/>
          </a:xfrm>
        </p:grpSpPr>
        <p:sp>
          <p:nvSpPr>
            <p:cNvPr id="12462" name="Google Shape;12462;p68"/>
            <p:cNvSpPr/>
            <p:nvPr/>
          </p:nvSpPr>
          <p:spPr>
            <a:xfrm>
              <a:off x="5841165" y="2051186"/>
              <a:ext cx="10688" cy="10336"/>
            </a:xfrm>
            <a:custGeom>
              <a:rect b="b" l="l" r="r" t="t"/>
              <a:pathLst>
                <a:path extrusionOk="0" h="323" w="334">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68"/>
            <p:cNvSpPr/>
            <p:nvPr/>
          </p:nvSpPr>
          <p:spPr>
            <a:xfrm>
              <a:off x="5794669" y="2001426"/>
              <a:ext cx="354752" cy="315360"/>
            </a:xfrm>
            <a:custGeom>
              <a:rect b="b" l="l" r="r" t="t"/>
              <a:pathLst>
                <a:path extrusionOk="0" h="9855" w="11086">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4" name="Google Shape;12464;p68"/>
          <p:cNvGrpSpPr/>
          <p:nvPr/>
        </p:nvGrpSpPr>
        <p:grpSpPr>
          <a:xfrm>
            <a:off x="6345229" y="2029842"/>
            <a:ext cx="352832" cy="289216"/>
            <a:chOff x="6345229" y="2029842"/>
            <a:chExt cx="352832" cy="289216"/>
          </a:xfrm>
        </p:grpSpPr>
        <p:sp>
          <p:nvSpPr>
            <p:cNvPr id="12465" name="Google Shape;12465;p68"/>
            <p:cNvSpPr/>
            <p:nvPr/>
          </p:nvSpPr>
          <p:spPr>
            <a:xfrm>
              <a:off x="6392845" y="2048146"/>
              <a:ext cx="12992" cy="10720"/>
            </a:xfrm>
            <a:custGeom>
              <a:rect b="b" l="l" r="r" t="t"/>
              <a:pathLst>
                <a:path extrusionOk="0" h="335" w="406">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68"/>
            <p:cNvSpPr/>
            <p:nvPr/>
          </p:nvSpPr>
          <p:spPr>
            <a:xfrm>
              <a:off x="6345229" y="2029842"/>
              <a:ext cx="352832" cy="289216"/>
            </a:xfrm>
            <a:custGeom>
              <a:rect b="b" l="l" r="r" t="t"/>
              <a:pathLst>
                <a:path extrusionOk="0" h="9038" w="11026">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7" name="Google Shape;12467;p68"/>
          <p:cNvGrpSpPr/>
          <p:nvPr/>
        </p:nvGrpSpPr>
        <p:grpSpPr>
          <a:xfrm>
            <a:off x="4697389" y="2036338"/>
            <a:ext cx="354752" cy="281984"/>
            <a:chOff x="4697389" y="2036338"/>
            <a:chExt cx="354752" cy="281984"/>
          </a:xfrm>
        </p:grpSpPr>
        <p:sp>
          <p:nvSpPr>
            <p:cNvPr id="12468" name="Google Shape;12468;p68"/>
            <p:cNvSpPr/>
            <p:nvPr/>
          </p:nvSpPr>
          <p:spPr>
            <a:xfrm>
              <a:off x="4697389" y="2036338"/>
              <a:ext cx="354752" cy="281984"/>
            </a:xfrm>
            <a:custGeom>
              <a:rect b="b" l="l" r="r" t="t"/>
              <a:pathLst>
                <a:path extrusionOk="0" h="8812" w="11086">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68"/>
            <p:cNvSpPr/>
            <p:nvPr/>
          </p:nvSpPr>
          <p:spPr>
            <a:xfrm>
              <a:off x="4747693" y="2113682"/>
              <a:ext cx="10688" cy="10688"/>
            </a:xfrm>
            <a:custGeom>
              <a:rect b="b" l="l" r="r" t="t"/>
              <a:pathLst>
                <a:path extrusionOk="0" h="334" w="334">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0" name="Google Shape;12470;p68"/>
          <p:cNvGrpSpPr/>
          <p:nvPr/>
        </p:nvGrpSpPr>
        <p:grpSpPr>
          <a:xfrm>
            <a:off x="1404013" y="2424754"/>
            <a:ext cx="353600" cy="354944"/>
            <a:chOff x="1404013" y="2424754"/>
            <a:chExt cx="353600" cy="354944"/>
          </a:xfrm>
        </p:grpSpPr>
        <p:sp>
          <p:nvSpPr>
            <p:cNvPr id="12471" name="Google Shape;12471;p68"/>
            <p:cNvSpPr/>
            <p:nvPr/>
          </p:nvSpPr>
          <p:spPr>
            <a:xfrm>
              <a:off x="1404013" y="2424754"/>
              <a:ext cx="353600" cy="354944"/>
            </a:xfrm>
            <a:custGeom>
              <a:rect b="b" l="l" r="r" t="t"/>
              <a:pathLst>
                <a:path extrusionOk="0" h="11092" w="1105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68"/>
            <p:cNvSpPr/>
            <p:nvPr/>
          </p:nvSpPr>
          <p:spPr>
            <a:xfrm>
              <a:off x="1481357" y="2507634"/>
              <a:ext cx="54144" cy="65568"/>
            </a:xfrm>
            <a:custGeom>
              <a:rect b="b" l="l" r="r" t="t"/>
              <a:pathLst>
                <a:path extrusionOk="0" h="2049" w="1692">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68"/>
            <p:cNvSpPr/>
            <p:nvPr/>
          </p:nvSpPr>
          <p:spPr>
            <a:xfrm>
              <a:off x="1625389" y="2507634"/>
              <a:ext cx="54528" cy="65568"/>
            </a:xfrm>
            <a:custGeom>
              <a:rect b="b" l="l" r="r" t="t"/>
              <a:pathLst>
                <a:path extrusionOk="0" h="2049" w="1704">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68"/>
            <p:cNvSpPr/>
            <p:nvPr/>
          </p:nvSpPr>
          <p:spPr>
            <a:xfrm>
              <a:off x="1503085" y="2529746"/>
              <a:ext cx="10688" cy="21344"/>
            </a:xfrm>
            <a:custGeom>
              <a:rect b="b" l="l" r="r" t="t"/>
              <a:pathLst>
                <a:path extrusionOk="0" h="667" w="334">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68"/>
            <p:cNvSpPr/>
            <p:nvPr/>
          </p:nvSpPr>
          <p:spPr>
            <a:xfrm>
              <a:off x="1647501" y="2529746"/>
              <a:ext cx="10304" cy="21344"/>
            </a:xfrm>
            <a:custGeom>
              <a:rect b="b" l="l" r="r" t="t"/>
              <a:pathLst>
                <a:path extrusionOk="0" h="667" w="322">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6" name="Google Shape;12476;p68"/>
          <p:cNvGrpSpPr/>
          <p:nvPr/>
        </p:nvGrpSpPr>
        <p:grpSpPr>
          <a:xfrm>
            <a:off x="854253" y="2428274"/>
            <a:ext cx="355104" cy="351040"/>
            <a:chOff x="854253" y="2428274"/>
            <a:chExt cx="355104" cy="351040"/>
          </a:xfrm>
        </p:grpSpPr>
        <p:sp>
          <p:nvSpPr>
            <p:cNvPr id="12477" name="Google Shape;12477;p68"/>
            <p:cNvSpPr/>
            <p:nvPr/>
          </p:nvSpPr>
          <p:spPr>
            <a:xfrm>
              <a:off x="854253" y="2428274"/>
              <a:ext cx="355104" cy="351040"/>
            </a:xfrm>
            <a:custGeom>
              <a:rect b="b" l="l" r="r" t="t"/>
              <a:pathLst>
                <a:path extrusionOk="0" h="10970" w="11097">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68"/>
            <p:cNvSpPr/>
            <p:nvPr/>
          </p:nvSpPr>
          <p:spPr>
            <a:xfrm>
              <a:off x="1003597" y="2557554"/>
              <a:ext cx="49568" cy="60608"/>
            </a:xfrm>
            <a:custGeom>
              <a:rect b="b" l="l" r="r" t="t"/>
              <a:pathLst>
                <a:path extrusionOk="0" h="1894" w="1549">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9" name="Google Shape;12479;p68"/>
          <p:cNvGrpSpPr/>
          <p:nvPr/>
        </p:nvGrpSpPr>
        <p:grpSpPr>
          <a:xfrm>
            <a:off x="6896909" y="2440946"/>
            <a:ext cx="354752" cy="275904"/>
            <a:chOff x="6896909" y="2440946"/>
            <a:chExt cx="354752" cy="275904"/>
          </a:xfrm>
        </p:grpSpPr>
        <p:sp>
          <p:nvSpPr>
            <p:cNvPr id="12480" name="Google Shape;12480;p68"/>
            <p:cNvSpPr/>
            <p:nvPr/>
          </p:nvSpPr>
          <p:spPr>
            <a:xfrm>
              <a:off x="7052365" y="2573938"/>
              <a:ext cx="32416" cy="32416"/>
            </a:xfrm>
            <a:custGeom>
              <a:rect b="b" l="l" r="r" t="t"/>
              <a:pathLst>
                <a:path extrusionOk="0" h="1013" w="1013">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68"/>
            <p:cNvSpPr/>
            <p:nvPr/>
          </p:nvSpPr>
          <p:spPr>
            <a:xfrm>
              <a:off x="6896909" y="2440946"/>
              <a:ext cx="354752" cy="275904"/>
            </a:xfrm>
            <a:custGeom>
              <a:rect b="b" l="l" r="r" t="t"/>
              <a:pathLst>
                <a:path extrusionOk="0" h="8622" w="11086">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82" name="Google Shape;12482;p68"/>
          <p:cNvSpPr/>
          <p:nvPr/>
        </p:nvSpPr>
        <p:spPr>
          <a:xfrm>
            <a:off x="6347501" y="2448754"/>
            <a:ext cx="354752" cy="330176"/>
          </a:xfrm>
          <a:custGeom>
            <a:rect b="b" l="l" r="r" t="t"/>
            <a:pathLst>
              <a:path extrusionOk="0" h="10318" w="11086">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83" name="Google Shape;12483;p68"/>
          <p:cNvGrpSpPr/>
          <p:nvPr/>
        </p:nvGrpSpPr>
        <p:grpSpPr>
          <a:xfrm>
            <a:off x="5265069" y="2424754"/>
            <a:ext cx="321984" cy="354560"/>
            <a:chOff x="5265069" y="2424754"/>
            <a:chExt cx="321984" cy="354560"/>
          </a:xfrm>
        </p:grpSpPr>
        <p:sp>
          <p:nvSpPr>
            <p:cNvPr id="12484" name="Google Shape;12484;p68"/>
            <p:cNvSpPr/>
            <p:nvPr/>
          </p:nvSpPr>
          <p:spPr>
            <a:xfrm>
              <a:off x="5265069" y="2424754"/>
              <a:ext cx="321984" cy="354560"/>
            </a:xfrm>
            <a:custGeom>
              <a:rect b="b" l="l" r="r" t="t"/>
              <a:pathLst>
                <a:path extrusionOk="0" h="11080" w="10062">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68"/>
            <p:cNvSpPr/>
            <p:nvPr/>
          </p:nvSpPr>
          <p:spPr>
            <a:xfrm>
              <a:off x="5360717" y="2479826"/>
              <a:ext cx="32416" cy="38144"/>
            </a:xfrm>
            <a:custGeom>
              <a:rect b="b" l="l" r="r" t="t"/>
              <a:pathLst>
                <a:path extrusionOk="0" h="1192" w="1013">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6" name="Google Shape;12486;p68"/>
          <p:cNvGrpSpPr/>
          <p:nvPr/>
        </p:nvGrpSpPr>
        <p:grpSpPr>
          <a:xfrm>
            <a:off x="4150669" y="2466770"/>
            <a:ext cx="355104" cy="259584"/>
            <a:chOff x="4150669" y="2466770"/>
            <a:chExt cx="355104" cy="259584"/>
          </a:xfrm>
        </p:grpSpPr>
        <p:sp>
          <p:nvSpPr>
            <p:cNvPr id="12487" name="Google Shape;12487;p68"/>
            <p:cNvSpPr/>
            <p:nvPr/>
          </p:nvSpPr>
          <p:spPr>
            <a:xfrm>
              <a:off x="4150669" y="2466770"/>
              <a:ext cx="355104" cy="259584"/>
            </a:xfrm>
            <a:custGeom>
              <a:rect b="b" l="l" r="r" t="t"/>
              <a:pathLst>
                <a:path extrusionOk="0" h="8112" w="11097">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68"/>
            <p:cNvSpPr/>
            <p:nvPr/>
          </p:nvSpPr>
          <p:spPr>
            <a:xfrm>
              <a:off x="4270285" y="2538098"/>
              <a:ext cx="17184" cy="19872"/>
            </a:xfrm>
            <a:custGeom>
              <a:rect b="b" l="l" r="r" t="t"/>
              <a:pathLst>
                <a:path extrusionOk="0" h="621" w="537">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68"/>
            <p:cNvSpPr/>
            <p:nvPr/>
          </p:nvSpPr>
          <p:spPr>
            <a:xfrm>
              <a:off x="4183437" y="2557170"/>
              <a:ext cx="32416" cy="38144"/>
            </a:xfrm>
            <a:custGeom>
              <a:rect b="b" l="l" r="r" t="t"/>
              <a:pathLst>
                <a:path extrusionOk="0" h="1192" w="1013">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68"/>
            <p:cNvSpPr/>
            <p:nvPr/>
          </p:nvSpPr>
          <p:spPr>
            <a:xfrm>
              <a:off x="4309901" y="2589490"/>
              <a:ext cx="82720" cy="60672"/>
            </a:xfrm>
            <a:custGeom>
              <a:rect b="b" l="l" r="r" t="t"/>
              <a:pathLst>
                <a:path extrusionOk="0" h="1896" w="2585">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1" name="Google Shape;12491;p68"/>
          <p:cNvGrpSpPr/>
          <p:nvPr/>
        </p:nvGrpSpPr>
        <p:grpSpPr>
          <a:xfrm>
            <a:off x="4699693" y="2424946"/>
            <a:ext cx="354336" cy="353984"/>
            <a:chOff x="4699693" y="2424946"/>
            <a:chExt cx="354336" cy="353984"/>
          </a:xfrm>
        </p:grpSpPr>
        <p:sp>
          <p:nvSpPr>
            <p:cNvPr id="12492" name="Google Shape;12492;p68"/>
            <p:cNvSpPr/>
            <p:nvPr/>
          </p:nvSpPr>
          <p:spPr>
            <a:xfrm>
              <a:off x="4699693" y="2424946"/>
              <a:ext cx="354336" cy="353984"/>
            </a:xfrm>
            <a:custGeom>
              <a:rect b="b" l="l" r="r" t="t"/>
              <a:pathLst>
                <a:path extrusionOk="0" h="11062" w="11073">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68"/>
            <p:cNvSpPr/>
            <p:nvPr/>
          </p:nvSpPr>
          <p:spPr>
            <a:xfrm>
              <a:off x="4738157" y="2573938"/>
              <a:ext cx="38144" cy="38112"/>
            </a:xfrm>
            <a:custGeom>
              <a:rect b="b" l="l" r="r" t="t"/>
              <a:pathLst>
                <a:path extrusionOk="0" h="1191" w="1192">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94" name="Google Shape;12494;p68"/>
          <p:cNvSpPr/>
          <p:nvPr/>
        </p:nvSpPr>
        <p:spPr>
          <a:xfrm>
            <a:off x="5809901" y="2424594"/>
            <a:ext cx="331520" cy="354720"/>
          </a:xfrm>
          <a:custGeom>
            <a:rect b="b" l="l" r="r" t="t"/>
            <a:pathLst>
              <a:path extrusionOk="0" h="11085" w="1036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68"/>
          <p:cNvSpPr/>
          <p:nvPr/>
        </p:nvSpPr>
        <p:spPr>
          <a:xfrm>
            <a:off x="3051853" y="2463538"/>
            <a:ext cx="355520" cy="315776"/>
          </a:xfrm>
          <a:custGeom>
            <a:rect b="b" l="l" r="r" t="t"/>
            <a:pathLst>
              <a:path extrusionOk="0" h="9868" w="1111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96" name="Google Shape;12496;p68"/>
          <p:cNvGrpSpPr/>
          <p:nvPr/>
        </p:nvGrpSpPr>
        <p:grpSpPr>
          <a:xfrm>
            <a:off x="1953037" y="2552242"/>
            <a:ext cx="355136" cy="227072"/>
            <a:chOff x="1953037" y="2552242"/>
            <a:chExt cx="355136" cy="227072"/>
          </a:xfrm>
        </p:grpSpPr>
        <p:sp>
          <p:nvSpPr>
            <p:cNvPr id="12497" name="Google Shape;12497;p68"/>
            <p:cNvSpPr/>
            <p:nvPr/>
          </p:nvSpPr>
          <p:spPr>
            <a:xfrm>
              <a:off x="1953037" y="2552242"/>
              <a:ext cx="355136" cy="227072"/>
            </a:xfrm>
            <a:custGeom>
              <a:rect b="b" l="l" r="r" t="t"/>
              <a:pathLst>
                <a:path extrusionOk="0" h="7096" w="11098">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68"/>
            <p:cNvSpPr/>
            <p:nvPr/>
          </p:nvSpPr>
          <p:spPr>
            <a:xfrm>
              <a:off x="1985805" y="2573938"/>
              <a:ext cx="10720" cy="16416"/>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99" name="Google Shape;12499;p68"/>
          <p:cNvSpPr/>
          <p:nvPr/>
        </p:nvSpPr>
        <p:spPr>
          <a:xfrm>
            <a:off x="3603917" y="2424146"/>
            <a:ext cx="348256" cy="354016"/>
          </a:xfrm>
          <a:custGeom>
            <a:rect b="b" l="l" r="r" t="t"/>
            <a:pathLst>
              <a:path extrusionOk="0" h="11063" w="10883">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00" name="Google Shape;12500;p68"/>
          <p:cNvGrpSpPr/>
          <p:nvPr/>
        </p:nvGrpSpPr>
        <p:grpSpPr>
          <a:xfrm>
            <a:off x="2500941" y="2527218"/>
            <a:ext cx="355104" cy="250944"/>
            <a:chOff x="2500941" y="2527218"/>
            <a:chExt cx="355104" cy="250944"/>
          </a:xfrm>
        </p:grpSpPr>
        <p:sp>
          <p:nvSpPr>
            <p:cNvPr id="12501" name="Google Shape;12501;p68"/>
            <p:cNvSpPr/>
            <p:nvPr/>
          </p:nvSpPr>
          <p:spPr>
            <a:xfrm>
              <a:off x="2500941" y="2527218"/>
              <a:ext cx="355104" cy="250944"/>
            </a:xfrm>
            <a:custGeom>
              <a:rect b="b" l="l" r="r" t="t"/>
              <a:pathLst>
                <a:path extrusionOk="0" h="7842" w="11097">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68"/>
            <p:cNvSpPr/>
            <p:nvPr/>
          </p:nvSpPr>
          <p:spPr>
            <a:xfrm>
              <a:off x="2651437" y="2623922"/>
              <a:ext cx="16768" cy="15968"/>
            </a:xfrm>
            <a:custGeom>
              <a:rect b="b" l="l" r="r" t="t"/>
              <a:pathLst>
                <a:path extrusionOk="0" h="499" w="524">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68"/>
            <p:cNvSpPr/>
            <p:nvPr/>
          </p:nvSpPr>
          <p:spPr>
            <a:xfrm>
              <a:off x="2690285" y="2623922"/>
              <a:ext cx="16800" cy="15968"/>
            </a:xfrm>
            <a:custGeom>
              <a:rect b="b" l="l" r="r" t="t"/>
              <a:pathLst>
                <a:path extrusionOk="0" h="499" w="525">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68"/>
            <p:cNvSpPr/>
            <p:nvPr/>
          </p:nvSpPr>
          <p:spPr>
            <a:xfrm>
              <a:off x="2535597" y="2557170"/>
              <a:ext cx="32416" cy="49184"/>
            </a:xfrm>
            <a:custGeom>
              <a:rect b="b" l="l" r="r" t="t"/>
              <a:pathLst>
                <a:path extrusionOk="0" h="1537" w="1013">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68"/>
            <p:cNvSpPr/>
            <p:nvPr/>
          </p:nvSpPr>
          <p:spPr>
            <a:xfrm>
              <a:off x="2790477" y="2557938"/>
              <a:ext cx="32416" cy="48800"/>
            </a:xfrm>
            <a:custGeom>
              <a:rect b="b" l="l" r="r" t="t"/>
              <a:pathLst>
                <a:path extrusionOk="0" h="1525" w="1013">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06" name="Google Shape;12506;p68"/>
          <p:cNvSpPr/>
          <p:nvPr/>
        </p:nvSpPr>
        <p:spPr>
          <a:xfrm>
            <a:off x="7447437" y="2499282"/>
            <a:ext cx="355136" cy="281952"/>
          </a:xfrm>
          <a:custGeom>
            <a:rect b="b" l="l" r="r" t="t"/>
            <a:pathLst>
              <a:path extrusionOk="0" h="8811" w="11098">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07" name="Google Shape;12507;p68"/>
          <p:cNvGrpSpPr/>
          <p:nvPr/>
        </p:nvGrpSpPr>
        <p:grpSpPr>
          <a:xfrm>
            <a:off x="7993805" y="2427122"/>
            <a:ext cx="356256" cy="351808"/>
            <a:chOff x="7993805" y="2427122"/>
            <a:chExt cx="356256" cy="351808"/>
          </a:xfrm>
        </p:grpSpPr>
        <p:sp>
          <p:nvSpPr>
            <p:cNvPr id="12508" name="Google Shape;12508;p68"/>
            <p:cNvSpPr/>
            <p:nvPr/>
          </p:nvSpPr>
          <p:spPr>
            <a:xfrm>
              <a:off x="8154957" y="2427122"/>
              <a:ext cx="195104" cy="194464"/>
            </a:xfrm>
            <a:custGeom>
              <a:rect b="b" l="l" r="r" t="t"/>
              <a:pathLst>
                <a:path extrusionOk="0" h="6077" w="6097">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68"/>
            <p:cNvSpPr/>
            <p:nvPr/>
          </p:nvSpPr>
          <p:spPr>
            <a:xfrm>
              <a:off x="7993805" y="2477170"/>
              <a:ext cx="136032" cy="222144"/>
            </a:xfrm>
            <a:custGeom>
              <a:rect b="b" l="l" r="r" t="t"/>
              <a:pathLst>
                <a:path extrusionOk="0" h="6942" w="4251">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68"/>
            <p:cNvSpPr/>
            <p:nvPr/>
          </p:nvSpPr>
          <p:spPr>
            <a:xfrm>
              <a:off x="8170573" y="2617042"/>
              <a:ext cx="110528" cy="161888"/>
            </a:xfrm>
            <a:custGeom>
              <a:rect b="b" l="l" r="r" t="t"/>
              <a:pathLst>
                <a:path extrusionOk="0" h="5059" w="3454">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1" name="Google Shape;12511;p68"/>
          <p:cNvGrpSpPr/>
          <p:nvPr/>
        </p:nvGrpSpPr>
        <p:grpSpPr>
          <a:xfrm>
            <a:off x="878637" y="1965010"/>
            <a:ext cx="308640" cy="353312"/>
            <a:chOff x="878637" y="1965010"/>
            <a:chExt cx="308640" cy="353312"/>
          </a:xfrm>
        </p:grpSpPr>
        <p:sp>
          <p:nvSpPr>
            <p:cNvPr id="12512" name="Google Shape;12512;p68"/>
            <p:cNvSpPr/>
            <p:nvPr/>
          </p:nvSpPr>
          <p:spPr>
            <a:xfrm>
              <a:off x="878637" y="1965010"/>
              <a:ext cx="308640" cy="353312"/>
            </a:xfrm>
            <a:custGeom>
              <a:rect b="b" l="l" r="r" t="t"/>
              <a:pathLst>
                <a:path extrusionOk="0" h="11041" w="9645">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68"/>
            <p:cNvSpPr/>
            <p:nvPr/>
          </p:nvSpPr>
          <p:spPr>
            <a:xfrm>
              <a:off x="960557" y="2185682"/>
              <a:ext cx="43840" cy="49568"/>
            </a:xfrm>
            <a:custGeom>
              <a:rect b="b" l="l" r="r" t="t"/>
              <a:pathLst>
                <a:path extrusionOk="0" h="1549" w="137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68"/>
            <p:cNvSpPr/>
            <p:nvPr/>
          </p:nvSpPr>
          <p:spPr>
            <a:xfrm>
              <a:off x="1060365" y="2185682"/>
              <a:ext cx="43840" cy="49568"/>
            </a:xfrm>
            <a:custGeom>
              <a:rect b="b" l="l" r="r" t="t"/>
              <a:pathLst>
                <a:path extrusionOk="0" h="1549" w="137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5" name="Google Shape;12515;p68"/>
          <p:cNvGrpSpPr/>
          <p:nvPr/>
        </p:nvGrpSpPr>
        <p:grpSpPr>
          <a:xfrm>
            <a:off x="6896141" y="1964722"/>
            <a:ext cx="348256" cy="352448"/>
            <a:chOff x="6896141" y="1964722"/>
            <a:chExt cx="348256" cy="352448"/>
          </a:xfrm>
        </p:grpSpPr>
        <p:sp>
          <p:nvSpPr>
            <p:cNvPr id="12516" name="Google Shape;12516;p68"/>
            <p:cNvSpPr/>
            <p:nvPr/>
          </p:nvSpPr>
          <p:spPr>
            <a:xfrm>
              <a:off x="6896141" y="1964722"/>
              <a:ext cx="348256" cy="352448"/>
            </a:xfrm>
            <a:custGeom>
              <a:rect b="b" l="l" r="r" t="t"/>
              <a:pathLst>
                <a:path extrusionOk="0" h="11014" w="10883">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68"/>
            <p:cNvSpPr/>
            <p:nvPr/>
          </p:nvSpPr>
          <p:spPr>
            <a:xfrm>
              <a:off x="7155597" y="2179538"/>
              <a:ext cx="18336" cy="11904"/>
            </a:xfrm>
            <a:custGeom>
              <a:rect b="b" l="l" r="r" t="t"/>
              <a:pathLst>
                <a:path extrusionOk="0" h="372" w="573">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68"/>
            <p:cNvSpPr/>
            <p:nvPr/>
          </p:nvSpPr>
          <p:spPr>
            <a:xfrm>
              <a:off x="6962829" y="1987186"/>
              <a:ext cx="32416" cy="32416"/>
            </a:xfrm>
            <a:custGeom>
              <a:rect b="b" l="l" r="r" t="t"/>
              <a:pathLst>
                <a:path extrusionOk="0" h="1013" w="1013">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9" name="Google Shape;12519;p68"/>
          <p:cNvGrpSpPr/>
          <p:nvPr/>
        </p:nvGrpSpPr>
        <p:grpSpPr>
          <a:xfrm>
            <a:off x="7989997" y="2015378"/>
            <a:ext cx="355136" cy="303328"/>
            <a:chOff x="7989997" y="2015378"/>
            <a:chExt cx="355136" cy="303328"/>
          </a:xfrm>
        </p:grpSpPr>
        <p:sp>
          <p:nvSpPr>
            <p:cNvPr id="12520" name="Google Shape;12520;p68"/>
            <p:cNvSpPr/>
            <p:nvPr/>
          </p:nvSpPr>
          <p:spPr>
            <a:xfrm>
              <a:off x="8052109" y="2080530"/>
              <a:ext cx="43840" cy="49568"/>
            </a:xfrm>
            <a:custGeom>
              <a:rect b="b" l="l" r="r" t="t"/>
              <a:pathLst>
                <a:path extrusionOk="0" h="1549" w="137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68"/>
            <p:cNvSpPr/>
            <p:nvPr/>
          </p:nvSpPr>
          <p:spPr>
            <a:xfrm>
              <a:off x="7989997" y="2015378"/>
              <a:ext cx="355136" cy="303328"/>
            </a:xfrm>
            <a:custGeom>
              <a:rect b="b" l="l" r="r" t="t"/>
              <a:pathLst>
                <a:path extrusionOk="0" h="9479" w="11098">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68"/>
            <p:cNvSpPr/>
            <p:nvPr/>
          </p:nvSpPr>
          <p:spPr>
            <a:xfrm>
              <a:off x="8229645" y="2166034"/>
              <a:ext cx="19456" cy="15872"/>
            </a:xfrm>
            <a:custGeom>
              <a:rect b="b" l="l" r="r" t="t"/>
              <a:pathLst>
                <a:path extrusionOk="0" h="496" w="608">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3" name="Google Shape;12523;p68"/>
          <p:cNvGrpSpPr/>
          <p:nvPr/>
        </p:nvGrpSpPr>
        <p:grpSpPr>
          <a:xfrm>
            <a:off x="3598221" y="1509362"/>
            <a:ext cx="348640" cy="330784"/>
            <a:chOff x="3598221" y="1509362"/>
            <a:chExt cx="348640" cy="330784"/>
          </a:xfrm>
        </p:grpSpPr>
        <p:sp>
          <p:nvSpPr>
            <p:cNvPr id="12524" name="Google Shape;12524;p68"/>
            <p:cNvSpPr/>
            <p:nvPr/>
          </p:nvSpPr>
          <p:spPr>
            <a:xfrm>
              <a:off x="3739181" y="1603538"/>
              <a:ext cx="43456" cy="48032"/>
            </a:xfrm>
            <a:custGeom>
              <a:rect b="b" l="l" r="r" t="t"/>
              <a:pathLst>
                <a:path extrusionOk="0" h="1501" w="1358">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68"/>
            <p:cNvSpPr/>
            <p:nvPr/>
          </p:nvSpPr>
          <p:spPr>
            <a:xfrm>
              <a:off x="3619533" y="1709906"/>
              <a:ext cx="16416" cy="15584"/>
            </a:xfrm>
            <a:custGeom>
              <a:rect b="b" l="l" r="r" t="t"/>
              <a:pathLst>
                <a:path extrusionOk="0" h="487" w="513">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68"/>
            <p:cNvSpPr/>
            <p:nvPr/>
          </p:nvSpPr>
          <p:spPr>
            <a:xfrm>
              <a:off x="3598221" y="1509362"/>
              <a:ext cx="348640" cy="330784"/>
            </a:xfrm>
            <a:custGeom>
              <a:rect b="b" l="l" r="r" t="t"/>
              <a:pathLst>
                <a:path extrusionOk="0" h="10337" w="10895">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68"/>
            <p:cNvSpPr/>
            <p:nvPr/>
          </p:nvSpPr>
          <p:spPr>
            <a:xfrm>
              <a:off x="3927757" y="1737234"/>
              <a:ext cx="18720" cy="19104"/>
            </a:xfrm>
            <a:custGeom>
              <a:rect b="b" l="l" r="r" t="t"/>
              <a:pathLst>
                <a:path extrusionOk="0" h="597" w="585">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8" name="Google Shape;12528;p68"/>
          <p:cNvGrpSpPr/>
          <p:nvPr/>
        </p:nvGrpSpPr>
        <p:grpSpPr>
          <a:xfrm>
            <a:off x="5246797" y="1500658"/>
            <a:ext cx="347872" cy="347488"/>
            <a:chOff x="5246797" y="1500658"/>
            <a:chExt cx="347872" cy="347488"/>
          </a:xfrm>
        </p:grpSpPr>
        <p:sp>
          <p:nvSpPr>
            <p:cNvPr id="12529" name="Google Shape;12529;p68"/>
            <p:cNvSpPr/>
            <p:nvPr/>
          </p:nvSpPr>
          <p:spPr>
            <a:xfrm>
              <a:off x="5246797" y="1500658"/>
              <a:ext cx="347872" cy="347488"/>
            </a:xfrm>
            <a:custGeom>
              <a:rect b="b" l="l" r="r" t="t"/>
              <a:pathLst>
                <a:path extrusionOk="0" h="10859" w="10871">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68"/>
            <p:cNvSpPr/>
            <p:nvPr/>
          </p:nvSpPr>
          <p:spPr>
            <a:xfrm>
              <a:off x="5333677" y="1663346"/>
              <a:ext cx="43456" cy="48032"/>
            </a:xfrm>
            <a:custGeom>
              <a:rect b="b" l="l" r="r" t="t"/>
              <a:pathLst>
                <a:path extrusionOk="0" h="1501" w="1358">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68"/>
            <p:cNvSpPr/>
            <p:nvPr/>
          </p:nvSpPr>
          <p:spPr>
            <a:xfrm>
              <a:off x="546394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68"/>
            <p:cNvSpPr/>
            <p:nvPr/>
          </p:nvSpPr>
          <p:spPr>
            <a:xfrm>
              <a:off x="5365677" y="1730002"/>
              <a:ext cx="109760" cy="96064"/>
            </a:xfrm>
            <a:custGeom>
              <a:rect b="b" l="l" r="r" t="t"/>
              <a:pathLst>
                <a:path extrusionOk="0" h="3002" w="343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3" name="Google Shape;12533;p68"/>
          <p:cNvGrpSpPr/>
          <p:nvPr/>
        </p:nvGrpSpPr>
        <p:grpSpPr>
          <a:xfrm>
            <a:off x="5796589" y="1500658"/>
            <a:ext cx="349024" cy="346752"/>
            <a:chOff x="5796589" y="1500658"/>
            <a:chExt cx="349024" cy="346752"/>
          </a:xfrm>
        </p:grpSpPr>
        <p:sp>
          <p:nvSpPr>
            <p:cNvPr id="12534" name="Google Shape;12534;p68"/>
            <p:cNvSpPr/>
            <p:nvPr/>
          </p:nvSpPr>
          <p:spPr>
            <a:xfrm>
              <a:off x="6089933" y="1500658"/>
              <a:ext cx="11104" cy="20992"/>
            </a:xfrm>
            <a:custGeom>
              <a:rect b="b" l="l" r="r" t="t"/>
              <a:pathLst>
                <a:path extrusionOk="0" h="656" w="347">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35" name="Google Shape;12535;p68"/>
            <p:cNvGrpSpPr/>
            <p:nvPr/>
          </p:nvGrpSpPr>
          <p:grpSpPr>
            <a:xfrm>
              <a:off x="5796589" y="1500658"/>
              <a:ext cx="349024" cy="346752"/>
              <a:chOff x="5796589" y="1500658"/>
              <a:chExt cx="349024" cy="346752"/>
            </a:xfrm>
          </p:grpSpPr>
          <p:sp>
            <p:nvSpPr>
              <p:cNvPr id="12536" name="Google Shape;12536;p68"/>
              <p:cNvSpPr/>
              <p:nvPr/>
            </p:nvSpPr>
            <p:spPr>
              <a:xfrm>
                <a:off x="5893357" y="1544018"/>
                <a:ext cx="14496" cy="15328"/>
              </a:xfrm>
              <a:custGeom>
                <a:rect b="b" l="l" r="r" t="t"/>
                <a:pathLst>
                  <a:path extrusionOk="0" h="479" w="453">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68"/>
              <p:cNvSpPr/>
              <p:nvPr/>
            </p:nvSpPr>
            <p:spPr>
              <a:xfrm>
                <a:off x="5905165" y="1696114"/>
                <a:ext cx="32416" cy="37760"/>
              </a:xfrm>
              <a:custGeom>
                <a:rect b="b" l="l" r="r" t="t"/>
                <a:pathLst>
                  <a:path extrusionOk="0" h="1180" w="1013">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68"/>
              <p:cNvSpPr/>
              <p:nvPr/>
            </p:nvSpPr>
            <p:spPr>
              <a:xfrm>
                <a:off x="6003085" y="1696114"/>
                <a:ext cx="32416" cy="37760"/>
              </a:xfrm>
              <a:custGeom>
                <a:rect b="b" l="l" r="r" t="t"/>
                <a:pathLst>
                  <a:path extrusionOk="0" h="1180" w="1013">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68"/>
              <p:cNvSpPr/>
              <p:nvPr/>
            </p:nvSpPr>
            <p:spPr>
              <a:xfrm>
                <a:off x="5796589" y="1500658"/>
                <a:ext cx="349024" cy="346752"/>
              </a:xfrm>
              <a:custGeom>
                <a:rect b="b" l="l" r="r" t="t"/>
                <a:pathLst>
                  <a:path extrusionOk="0" h="10836" w="10907">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540" name="Google Shape;12540;p68"/>
          <p:cNvGrpSpPr/>
          <p:nvPr/>
        </p:nvGrpSpPr>
        <p:grpSpPr>
          <a:xfrm>
            <a:off x="6895373" y="1502578"/>
            <a:ext cx="348640" cy="343296"/>
            <a:chOff x="6895373" y="1502578"/>
            <a:chExt cx="348640" cy="343296"/>
          </a:xfrm>
        </p:grpSpPr>
        <p:sp>
          <p:nvSpPr>
            <p:cNvPr id="12541" name="Google Shape;12541;p68"/>
            <p:cNvSpPr/>
            <p:nvPr/>
          </p:nvSpPr>
          <p:spPr>
            <a:xfrm>
              <a:off x="6895373" y="1502578"/>
              <a:ext cx="348640" cy="343296"/>
            </a:xfrm>
            <a:custGeom>
              <a:rect b="b" l="l" r="r" t="t"/>
              <a:pathLst>
                <a:path extrusionOk="0" h="10728" w="10895">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68"/>
            <p:cNvSpPr/>
            <p:nvPr/>
          </p:nvSpPr>
          <p:spPr>
            <a:xfrm>
              <a:off x="6977677" y="1667154"/>
              <a:ext cx="48416" cy="59456"/>
            </a:xfrm>
            <a:custGeom>
              <a:rect b="b" l="l" r="r" t="t"/>
              <a:pathLst>
                <a:path extrusionOk="0" h="1858" w="1513">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68"/>
            <p:cNvSpPr/>
            <p:nvPr/>
          </p:nvSpPr>
          <p:spPr>
            <a:xfrm>
              <a:off x="7113709" y="1667154"/>
              <a:ext cx="48800" cy="59456"/>
            </a:xfrm>
            <a:custGeom>
              <a:rect b="b" l="l" r="r" t="t"/>
              <a:pathLst>
                <a:path extrusionOk="0" h="1858" w="1525">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4" name="Google Shape;12544;p68"/>
          <p:cNvGrpSpPr/>
          <p:nvPr/>
        </p:nvGrpSpPr>
        <p:grpSpPr>
          <a:xfrm>
            <a:off x="4147597" y="1505458"/>
            <a:ext cx="347904" cy="336992"/>
            <a:chOff x="4147597" y="1505458"/>
            <a:chExt cx="347904" cy="336992"/>
          </a:xfrm>
        </p:grpSpPr>
        <p:sp>
          <p:nvSpPr>
            <p:cNvPr id="12545" name="Google Shape;12545;p68"/>
            <p:cNvSpPr/>
            <p:nvPr/>
          </p:nvSpPr>
          <p:spPr>
            <a:xfrm>
              <a:off x="4293901" y="1707410"/>
              <a:ext cx="22528" cy="15392"/>
            </a:xfrm>
            <a:custGeom>
              <a:rect b="b" l="l" r="r" t="t"/>
              <a:pathLst>
                <a:path extrusionOk="0" h="481" w="704">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68"/>
            <p:cNvSpPr/>
            <p:nvPr/>
          </p:nvSpPr>
          <p:spPr>
            <a:xfrm>
              <a:off x="4326669" y="1707250"/>
              <a:ext cx="22528" cy="15168"/>
            </a:xfrm>
            <a:custGeom>
              <a:rect b="b" l="l" r="r" t="t"/>
              <a:pathLst>
                <a:path extrusionOk="0" h="474" w="704">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68"/>
            <p:cNvSpPr/>
            <p:nvPr/>
          </p:nvSpPr>
          <p:spPr>
            <a:xfrm>
              <a:off x="4147597" y="1505458"/>
              <a:ext cx="347904" cy="336992"/>
            </a:xfrm>
            <a:custGeom>
              <a:rect b="b" l="l" r="r" t="t"/>
              <a:pathLst>
                <a:path extrusionOk="0" h="10531" w="10872">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68"/>
            <p:cNvSpPr/>
            <p:nvPr/>
          </p:nvSpPr>
          <p:spPr>
            <a:xfrm>
              <a:off x="4250477" y="1641618"/>
              <a:ext cx="43456" cy="48032"/>
            </a:xfrm>
            <a:custGeom>
              <a:rect b="b" l="l" r="r" t="t"/>
              <a:pathLst>
                <a:path extrusionOk="0" h="1501" w="1358">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68"/>
            <p:cNvSpPr/>
            <p:nvPr/>
          </p:nvSpPr>
          <p:spPr>
            <a:xfrm>
              <a:off x="4348781" y="1641618"/>
              <a:ext cx="43456" cy="48032"/>
            </a:xfrm>
            <a:custGeom>
              <a:rect b="b" l="l" r="r" t="t"/>
              <a:pathLst>
                <a:path extrusionOk="0" h="1501" w="1358">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68"/>
            <p:cNvSpPr/>
            <p:nvPr/>
          </p:nvSpPr>
          <p:spPr>
            <a:xfrm>
              <a:off x="4261517" y="1739922"/>
              <a:ext cx="119680" cy="59840"/>
            </a:xfrm>
            <a:custGeom>
              <a:rect b="b" l="l" r="r" t="t"/>
              <a:pathLst>
                <a:path extrusionOk="0" h="1870" w="374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68"/>
            <p:cNvSpPr/>
            <p:nvPr/>
          </p:nvSpPr>
          <p:spPr>
            <a:xfrm>
              <a:off x="4221517" y="1614482"/>
              <a:ext cx="199296" cy="206624"/>
            </a:xfrm>
            <a:custGeom>
              <a:rect b="b" l="l" r="r" t="t"/>
              <a:pathLst>
                <a:path extrusionOk="0" h="6457" w="6228">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2" name="Google Shape;12552;p68"/>
          <p:cNvGrpSpPr/>
          <p:nvPr/>
        </p:nvGrpSpPr>
        <p:grpSpPr>
          <a:xfrm>
            <a:off x="2499405" y="1499890"/>
            <a:ext cx="347488" cy="348256"/>
            <a:chOff x="2499405" y="1499890"/>
            <a:chExt cx="347488" cy="348256"/>
          </a:xfrm>
        </p:grpSpPr>
        <p:sp>
          <p:nvSpPr>
            <p:cNvPr id="12553" name="Google Shape;12553;p68"/>
            <p:cNvSpPr/>
            <p:nvPr/>
          </p:nvSpPr>
          <p:spPr>
            <a:xfrm>
              <a:off x="2634669" y="1725842"/>
              <a:ext cx="75840" cy="38496"/>
            </a:xfrm>
            <a:custGeom>
              <a:rect b="b" l="l" r="r" t="t"/>
              <a:pathLst>
                <a:path extrusionOk="0" h="1203" w="237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68"/>
            <p:cNvSpPr/>
            <p:nvPr/>
          </p:nvSpPr>
          <p:spPr>
            <a:xfrm>
              <a:off x="2596173" y="1658002"/>
              <a:ext cx="43456" cy="48416"/>
            </a:xfrm>
            <a:custGeom>
              <a:rect b="b" l="l" r="r" t="t"/>
              <a:pathLst>
                <a:path extrusionOk="0" h="1513" w="1358">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68"/>
            <p:cNvSpPr/>
            <p:nvPr/>
          </p:nvSpPr>
          <p:spPr>
            <a:xfrm>
              <a:off x="2705133" y="1658002"/>
              <a:ext cx="43488" cy="48416"/>
            </a:xfrm>
            <a:custGeom>
              <a:rect b="b" l="l" r="r" t="t"/>
              <a:pathLst>
                <a:path extrusionOk="0" h="1513" w="1359">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68"/>
            <p:cNvSpPr/>
            <p:nvPr/>
          </p:nvSpPr>
          <p:spPr>
            <a:xfrm>
              <a:off x="2499405" y="1499890"/>
              <a:ext cx="347488" cy="348256"/>
            </a:xfrm>
            <a:custGeom>
              <a:rect b="b" l="l" r="r" t="t"/>
              <a:pathLst>
                <a:path extrusionOk="0" h="10883" w="10859">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68"/>
            <p:cNvSpPr/>
            <p:nvPr/>
          </p:nvSpPr>
          <p:spPr>
            <a:xfrm>
              <a:off x="2667053" y="1609618"/>
              <a:ext cx="10688" cy="37760"/>
            </a:xfrm>
            <a:custGeom>
              <a:rect b="b" l="l" r="r" t="t"/>
              <a:pathLst>
                <a:path extrusionOk="0" h="1180" w="334">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8" name="Google Shape;12558;p68"/>
          <p:cNvGrpSpPr/>
          <p:nvPr/>
        </p:nvGrpSpPr>
        <p:grpSpPr>
          <a:xfrm>
            <a:off x="1956845" y="1500498"/>
            <a:ext cx="331520" cy="348032"/>
            <a:chOff x="1956845" y="1500498"/>
            <a:chExt cx="331520" cy="348032"/>
          </a:xfrm>
        </p:grpSpPr>
        <p:sp>
          <p:nvSpPr>
            <p:cNvPr id="12559" name="Google Shape;12559;p68"/>
            <p:cNvSpPr/>
            <p:nvPr/>
          </p:nvSpPr>
          <p:spPr>
            <a:xfrm>
              <a:off x="2078413" y="1736882"/>
              <a:ext cx="88800" cy="44608"/>
            </a:xfrm>
            <a:custGeom>
              <a:rect b="b" l="l" r="r" t="t"/>
              <a:pathLst>
                <a:path extrusionOk="0" h="1394" w="2775">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68"/>
            <p:cNvSpPr/>
            <p:nvPr/>
          </p:nvSpPr>
          <p:spPr>
            <a:xfrm>
              <a:off x="1956845" y="1500498"/>
              <a:ext cx="331520" cy="348032"/>
            </a:xfrm>
            <a:custGeom>
              <a:rect b="b" l="l" r="r" t="t"/>
              <a:pathLst>
                <a:path extrusionOk="0" h="10876" w="1036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68"/>
            <p:cNvSpPr/>
            <p:nvPr/>
          </p:nvSpPr>
          <p:spPr>
            <a:xfrm>
              <a:off x="2030765" y="1652690"/>
              <a:ext cx="48800" cy="59840"/>
            </a:xfrm>
            <a:custGeom>
              <a:rect b="b" l="l" r="r" t="t"/>
              <a:pathLst>
                <a:path extrusionOk="0" h="1870" w="1525">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68"/>
            <p:cNvSpPr/>
            <p:nvPr/>
          </p:nvSpPr>
          <p:spPr>
            <a:xfrm>
              <a:off x="2167181" y="1652690"/>
              <a:ext cx="48416" cy="59840"/>
            </a:xfrm>
            <a:custGeom>
              <a:rect b="b" l="l" r="r" t="t"/>
              <a:pathLst>
                <a:path extrusionOk="0" h="1870" w="1513">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68"/>
            <p:cNvSpPr/>
            <p:nvPr/>
          </p:nvSpPr>
          <p:spPr>
            <a:xfrm>
              <a:off x="2020877" y="1729234"/>
              <a:ext cx="20608" cy="15680"/>
            </a:xfrm>
            <a:custGeom>
              <a:rect b="b" l="l" r="r" t="t"/>
              <a:pathLst>
                <a:path extrusionOk="0" h="490" w="644">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68"/>
            <p:cNvSpPr/>
            <p:nvPr/>
          </p:nvSpPr>
          <p:spPr>
            <a:xfrm>
              <a:off x="1986189" y="1685426"/>
              <a:ext cx="27840" cy="38144"/>
            </a:xfrm>
            <a:custGeom>
              <a:rect b="b" l="l" r="r" t="t"/>
              <a:pathLst>
                <a:path extrusionOk="0" h="1192" w="87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68"/>
            <p:cNvSpPr/>
            <p:nvPr/>
          </p:nvSpPr>
          <p:spPr>
            <a:xfrm>
              <a:off x="2198797" y="1729234"/>
              <a:ext cx="20608" cy="15680"/>
            </a:xfrm>
            <a:custGeom>
              <a:rect b="b" l="l" r="r" t="t"/>
              <a:pathLst>
                <a:path extrusionOk="0" h="490" w="644">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68"/>
            <p:cNvSpPr/>
            <p:nvPr/>
          </p:nvSpPr>
          <p:spPr>
            <a:xfrm>
              <a:off x="2225453" y="1685426"/>
              <a:ext cx="28224" cy="37760"/>
            </a:xfrm>
            <a:custGeom>
              <a:rect b="b" l="l" r="r" t="t"/>
              <a:pathLst>
                <a:path extrusionOk="0" h="1180" w="882">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68"/>
            <p:cNvSpPr/>
            <p:nvPr/>
          </p:nvSpPr>
          <p:spPr>
            <a:xfrm>
              <a:off x="2046381" y="1573906"/>
              <a:ext cx="22528" cy="16320"/>
            </a:xfrm>
            <a:custGeom>
              <a:rect b="b" l="l" r="r" t="t"/>
              <a:pathLst>
                <a:path extrusionOk="0" h="510" w="704">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68"/>
            <p:cNvSpPr/>
            <p:nvPr/>
          </p:nvSpPr>
          <p:spPr>
            <a:xfrm>
              <a:off x="2078765" y="1587538"/>
              <a:ext cx="87680" cy="18304"/>
            </a:xfrm>
            <a:custGeom>
              <a:rect b="b" l="l" r="r" t="t"/>
              <a:pathLst>
                <a:path extrusionOk="0" h="572" w="274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68"/>
            <p:cNvSpPr/>
            <p:nvPr/>
          </p:nvSpPr>
          <p:spPr>
            <a:xfrm>
              <a:off x="2177069" y="1574130"/>
              <a:ext cx="22528" cy="16480"/>
            </a:xfrm>
            <a:custGeom>
              <a:rect b="b" l="l" r="r" t="t"/>
              <a:pathLst>
                <a:path extrusionOk="0" h="515" w="704">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68"/>
            <p:cNvSpPr/>
            <p:nvPr/>
          </p:nvSpPr>
          <p:spPr>
            <a:xfrm>
              <a:off x="2078413" y="1560466"/>
              <a:ext cx="88800" cy="15648"/>
            </a:xfrm>
            <a:custGeom>
              <a:rect b="b" l="l" r="r" t="t"/>
              <a:pathLst>
                <a:path extrusionOk="0" h="489" w="2775">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1" name="Google Shape;12571;p68"/>
          <p:cNvGrpSpPr/>
          <p:nvPr/>
        </p:nvGrpSpPr>
        <p:grpSpPr>
          <a:xfrm>
            <a:off x="6345613" y="1549874"/>
            <a:ext cx="348640" cy="250656"/>
            <a:chOff x="6345613" y="1549874"/>
            <a:chExt cx="348640" cy="250656"/>
          </a:xfrm>
        </p:grpSpPr>
        <p:sp>
          <p:nvSpPr>
            <p:cNvPr id="12572" name="Google Shape;12572;p68"/>
            <p:cNvSpPr/>
            <p:nvPr/>
          </p:nvSpPr>
          <p:spPr>
            <a:xfrm>
              <a:off x="6405805" y="1685810"/>
              <a:ext cx="32416" cy="32416"/>
            </a:xfrm>
            <a:custGeom>
              <a:rect b="b" l="l" r="r" t="t"/>
              <a:pathLst>
                <a:path extrusionOk="0" h="1013" w="1013">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68"/>
            <p:cNvSpPr/>
            <p:nvPr/>
          </p:nvSpPr>
          <p:spPr>
            <a:xfrm>
              <a:off x="6345613" y="1549874"/>
              <a:ext cx="348640" cy="250656"/>
            </a:xfrm>
            <a:custGeom>
              <a:rect b="b" l="l" r="r" t="t"/>
              <a:pathLst>
                <a:path extrusionOk="0" h="7833" w="10895">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68"/>
            <p:cNvSpPr/>
            <p:nvPr/>
          </p:nvSpPr>
          <p:spPr>
            <a:xfrm>
              <a:off x="6472845" y="1588626"/>
              <a:ext cx="41952" cy="38944"/>
            </a:xfrm>
            <a:custGeom>
              <a:rect b="b" l="l" r="r" t="t"/>
              <a:pathLst>
                <a:path extrusionOk="0" h="1217" w="1311">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68"/>
            <p:cNvSpPr/>
            <p:nvPr/>
          </p:nvSpPr>
          <p:spPr>
            <a:xfrm>
              <a:off x="6528109" y="1592402"/>
              <a:ext cx="40800" cy="23360"/>
            </a:xfrm>
            <a:custGeom>
              <a:rect b="b" l="l" r="r" t="t"/>
              <a:pathLst>
                <a:path extrusionOk="0" h="730" w="1275">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68"/>
            <p:cNvSpPr/>
            <p:nvPr/>
          </p:nvSpPr>
          <p:spPr>
            <a:xfrm>
              <a:off x="6581453" y="1614994"/>
              <a:ext cx="38496" cy="11040"/>
            </a:xfrm>
            <a:custGeom>
              <a:rect b="b" l="l" r="r" t="t"/>
              <a:pathLst>
                <a:path extrusionOk="0" h="345" w="1203">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68"/>
            <p:cNvSpPr/>
            <p:nvPr/>
          </p:nvSpPr>
          <p:spPr>
            <a:xfrm>
              <a:off x="6634765" y="1648274"/>
              <a:ext cx="25184" cy="16992"/>
            </a:xfrm>
            <a:custGeom>
              <a:rect b="b" l="l" r="r" t="t"/>
              <a:pathLst>
                <a:path extrusionOk="0" h="531" w="787">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8" name="Google Shape;12578;p68"/>
          <p:cNvGrpSpPr/>
          <p:nvPr/>
        </p:nvGrpSpPr>
        <p:grpSpPr>
          <a:xfrm>
            <a:off x="7444781" y="1507026"/>
            <a:ext cx="348640" cy="334272"/>
            <a:chOff x="7444781" y="1507026"/>
            <a:chExt cx="348640" cy="334272"/>
          </a:xfrm>
        </p:grpSpPr>
        <p:sp>
          <p:nvSpPr>
            <p:cNvPr id="12579" name="Google Shape;12579;p68"/>
            <p:cNvSpPr/>
            <p:nvPr/>
          </p:nvSpPr>
          <p:spPr>
            <a:xfrm>
              <a:off x="7575469" y="1750066"/>
              <a:ext cx="40032" cy="39424"/>
            </a:xfrm>
            <a:custGeom>
              <a:rect b="b" l="l" r="r" t="t"/>
              <a:pathLst>
                <a:path extrusionOk="0" h="1232" w="1251">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68"/>
            <p:cNvSpPr/>
            <p:nvPr/>
          </p:nvSpPr>
          <p:spPr>
            <a:xfrm>
              <a:off x="7623469" y="1749714"/>
              <a:ext cx="40032" cy="39776"/>
            </a:xfrm>
            <a:custGeom>
              <a:rect b="b" l="l" r="r" t="t"/>
              <a:pathLst>
                <a:path extrusionOk="0" h="1243" w="1251">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68"/>
            <p:cNvSpPr/>
            <p:nvPr/>
          </p:nvSpPr>
          <p:spPr>
            <a:xfrm>
              <a:off x="7537741" y="1640498"/>
              <a:ext cx="43456" cy="48032"/>
            </a:xfrm>
            <a:custGeom>
              <a:rect b="b" l="l" r="r" t="t"/>
              <a:pathLst>
                <a:path extrusionOk="0" h="1501" w="1358">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68"/>
            <p:cNvSpPr/>
            <p:nvPr/>
          </p:nvSpPr>
          <p:spPr>
            <a:xfrm>
              <a:off x="7657389" y="1640498"/>
              <a:ext cx="43072" cy="48032"/>
            </a:xfrm>
            <a:custGeom>
              <a:rect b="b" l="l" r="r" t="t"/>
              <a:pathLst>
                <a:path extrusionOk="0" h="1501" w="1346">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68"/>
            <p:cNvSpPr/>
            <p:nvPr/>
          </p:nvSpPr>
          <p:spPr>
            <a:xfrm>
              <a:off x="7444781" y="1507026"/>
              <a:ext cx="348640" cy="334272"/>
            </a:xfrm>
            <a:custGeom>
              <a:rect b="b" l="l" r="r" t="t"/>
              <a:pathLst>
                <a:path extrusionOk="0" h="10446" w="10895">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4" name="Google Shape;12584;p68"/>
          <p:cNvGrpSpPr/>
          <p:nvPr/>
        </p:nvGrpSpPr>
        <p:grpSpPr>
          <a:xfrm>
            <a:off x="7995341" y="1506738"/>
            <a:ext cx="347872" cy="334944"/>
            <a:chOff x="7995341" y="1506738"/>
            <a:chExt cx="347872" cy="334944"/>
          </a:xfrm>
        </p:grpSpPr>
        <p:sp>
          <p:nvSpPr>
            <p:cNvPr id="12585" name="Google Shape;12585;p68"/>
            <p:cNvSpPr/>
            <p:nvPr/>
          </p:nvSpPr>
          <p:spPr>
            <a:xfrm>
              <a:off x="8129837" y="1722674"/>
              <a:ext cx="33536" cy="35936"/>
            </a:xfrm>
            <a:custGeom>
              <a:rect b="b" l="l" r="r" t="t"/>
              <a:pathLst>
                <a:path extrusionOk="0" h="1123" w="1048">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68"/>
            <p:cNvSpPr/>
            <p:nvPr/>
          </p:nvSpPr>
          <p:spPr>
            <a:xfrm>
              <a:off x="8172877" y="1722610"/>
              <a:ext cx="35840" cy="36000"/>
            </a:xfrm>
            <a:custGeom>
              <a:rect b="b" l="l" r="r" t="t"/>
              <a:pathLst>
                <a:path extrusionOk="0" h="1125" w="112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68"/>
            <p:cNvSpPr/>
            <p:nvPr/>
          </p:nvSpPr>
          <p:spPr>
            <a:xfrm>
              <a:off x="7995341" y="1506738"/>
              <a:ext cx="347872" cy="334944"/>
            </a:xfrm>
            <a:custGeom>
              <a:rect b="b" l="l" r="r" t="t"/>
              <a:pathLst>
                <a:path extrusionOk="0" h="10467" w="10871">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68"/>
            <p:cNvSpPr/>
            <p:nvPr/>
          </p:nvSpPr>
          <p:spPr>
            <a:xfrm>
              <a:off x="8103149" y="1685426"/>
              <a:ext cx="132256" cy="123104"/>
            </a:xfrm>
            <a:custGeom>
              <a:rect b="b" l="l" r="r" t="t"/>
              <a:pathLst>
                <a:path extrusionOk="0" h="3847" w="4133">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68"/>
            <p:cNvSpPr/>
            <p:nvPr/>
          </p:nvSpPr>
          <p:spPr>
            <a:xfrm>
              <a:off x="8087149" y="1640498"/>
              <a:ext cx="43456" cy="48032"/>
            </a:xfrm>
            <a:custGeom>
              <a:rect b="b" l="l" r="r" t="t"/>
              <a:pathLst>
                <a:path extrusionOk="0" h="1501" w="1358">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68"/>
            <p:cNvSpPr/>
            <p:nvPr/>
          </p:nvSpPr>
          <p:spPr>
            <a:xfrm>
              <a:off x="8207149" y="1640498"/>
              <a:ext cx="43104" cy="48032"/>
            </a:xfrm>
            <a:custGeom>
              <a:rect b="b" l="l" r="r" t="t"/>
              <a:pathLst>
                <a:path extrusionOk="0" h="1501" w="1347">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1" name="Google Shape;12591;p68"/>
          <p:cNvGrpSpPr/>
          <p:nvPr/>
        </p:nvGrpSpPr>
        <p:grpSpPr>
          <a:xfrm>
            <a:off x="3048045" y="1522930"/>
            <a:ext cx="347872" cy="303904"/>
            <a:chOff x="3048045" y="1522930"/>
            <a:chExt cx="347872" cy="303904"/>
          </a:xfrm>
        </p:grpSpPr>
        <p:sp>
          <p:nvSpPr>
            <p:cNvPr id="12592" name="Google Shape;12592;p68"/>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93" name="Google Shape;12593;p68"/>
            <p:cNvGrpSpPr/>
            <p:nvPr/>
          </p:nvGrpSpPr>
          <p:grpSpPr>
            <a:xfrm>
              <a:off x="3048045" y="1522930"/>
              <a:ext cx="347872" cy="303904"/>
              <a:chOff x="3048045" y="1522930"/>
              <a:chExt cx="347872" cy="303904"/>
            </a:xfrm>
          </p:grpSpPr>
          <p:sp>
            <p:nvSpPr>
              <p:cNvPr id="12594" name="Google Shape;12594;p68"/>
              <p:cNvSpPr/>
              <p:nvPr/>
            </p:nvSpPr>
            <p:spPr>
              <a:xfrm>
                <a:off x="3048045" y="1522930"/>
                <a:ext cx="347872" cy="303904"/>
              </a:xfrm>
              <a:custGeom>
                <a:rect b="b" l="l" r="r" t="t"/>
                <a:pathLst>
                  <a:path extrusionOk="0" h="9497" w="10871">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68"/>
              <p:cNvSpPr/>
              <p:nvPr/>
            </p:nvSpPr>
            <p:spPr>
              <a:xfrm>
                <a:off x="3139117" y="1621010"/>
                <a:ext cx="49152" cy="137600"/>
              </a:xfrm>
              <a:custGeom>
                <a:rect b="b" l="l" r="r" t="t"/>
                <a:pathLst>
                  <a:path extrusionOk="0" h="4300" w="1536">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596" name="Google Shape;12596;p68"/>
          <p:cNvGrpSpPr/>
          <p:nvPr/>
        </p:nvGrpSpPr>
        <p:grpSpPr>
          <a:xfrm>
            <a:off x="1133133" y="3351922"/>
            <a:ext cx="313984" cy="358560"/>
            <a:chOff x="1133133" y="3351922"/>
            <a:chExt cx="313984" cy="358560"/>
          </a:xfrm>
        </p:grpSpPr>
        <p:sp>
          <p:nvSpPr>
            <p:cNvPr id="12597" name="Google Shape;12597;p68"/>
            <p:cNvSpPr/>
            <p:nvPr/>
          </p:nvSpPr>
          <p:spPr>
            <a:xfrm>
              <a:off x="1133133" y="3351922"/>
              <a:ext cx="313984" cy="358560"/>
            </a:xfrm>
            <a:custGeom>
              <a:rect b="b" l="l" r="r" t="t"/>
              <a:pathLst>
                <a:path extrusionOk="0" h="11205" w="9812">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68"/>
            <p:cNvSpPr/>
            <p:nvPr/>
          </p:nvSpPr>
          <p:spPr>
            <a:xfrm>
              <a:off x="1285549" y="3414418"/>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68"/>
            <p:cNvSpPr/>
            <p:nvPr/>
          </p:nvSpPr>
          <p:spPr>
            <a:xfrm>
              <a:off x="1285549" y="3459378"/>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68"/>
            <p:cNvSpPr/>
            <p:nvPr/>
          </p:nvSpPr>
          <p:spPr>
            <a:xfrm>
              <a:off x="1285549" y="3503954"/>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68"/>
            <p:cNvSpPr/>
            <p:nvPr/>
          </p:nvSpPr>
          <p:spPr>
            <a:xfrm>
              <a:off x="1167821" y="3498226"/>
              <a:ext cx="10688" cy="16416"/>
            </a:xfrm>
            <a:custGeom>
              <a:rect b="b" l="l" r="r" t="t"/>
              <a:pathLst>
                <a:path extrusionOk="0" h="513" w="334">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68"/>
            <p:cNvSpPr/>
            <p:nvPr/>
          </p:nvSpPr>
          <p:spPr>
            <a:xfrm>
              <a:off x="1167821" y="3537490"/>
              <a:ext cx="10688" cy="16032"/>
            </a:xfrm>
            <a:custGeom>
              <a:rect b="b" l="l" r="r" t="t"/>
              <a:pathLst>
                <a:path extrusionOk="0" h="501" w="334">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68"/>
            <p:cNvSpPr/>
            <p:nvPr/>
          </p:nvSpPr>
          <p:spPr>
            <a:xfrm>
              <a:off x="1167821" y="3577106"/>
              <a:ext cx="10688" cy="16032"/>
            </a:xfrm>
            <a:custGeom>
              <a:rect b="b" l="l" r="r" t="t"/>
              <a:pathLst>
                <a:path extrusionOk="0" h="501" w="334">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68"/>
            <p:cNvSpPr/>
            <p:nvPr/>
          </p:nvSpPr>
          <p:spPr>
            <a:xfrm>
              <a:off x="1402509" y="3493266"/>
              <a:ext cx="10688" cy="16064"/>
            </a:xfrm>
            <a:custGeom>
              <a:rect b="b" l="l" r="r" t="t"/>
              <a:pathLst>
                <a:path extrusionOk="0" h="502" w="334">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68"/>
            <p:cNvSpPr/>
            <p:nvPr/>
          </p:nvSpPr>
          <p:spPr>
            <a:xfrm>
              <a:off x="1393357" y="3526898"/>
              <a:ext cx="15648" cy="14432"/>
            </a:xfrm>
            <a:custGeom>
              <a:rect b="b" l="l" r="r" t="t"/>
              <a:pathLst>
                <a:path extrusionOk="0" h="451" w="489">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68"/>
            <p:cNvSpPr/>
            <p:nvPr/>
          </p:nvSpPr>
          <p:spPr>
            <a:xfrm>
              <a:off x="1402509" y="3453650"/>
              <a:ext cx="10688" cy="16032"/>
            </a:xfrm>
            <a:custGeom>
              <a:rect b="b" l="l" r="r" t="t"/>
              <a:pathLst>
                <a:path extrusionOk="0" h="501" w="334">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68"/>
            <p:cNvSpPr/>
            <p:nvPr/>
          </p:nvSpPr>
          <p:spPr>
            <a:xfrm>
              <a:off x="1171629" y="3612306"/>
              <a:ext cx="15264" cy="14752"/>
            </a:xfrm>
            <a:custGeom>
              <a:rect b="b" l="l" r="r" t="t"/>
              <a:pathLst>
                <a:path extrusionOk="0" h="461" w="477">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68"/>
            <p:cNvSpPr/>
            <p:nvPr/>
          </p:nvSpPr>
          <p:spPr>
            <a:xfrm>
              <a:off x="1285549" y="3548914"/>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68"/>
            <p:cNvSpPr/>
            <p:nvPr/>
          </p:nvSpPr>
          <p:spPr>
            <a:xfrm>
              <a:off x="1285549" y="3593490"/>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68"/>
            <p:cNvSpPr/>
            <p:nvPr/>
          </p:nvSpPr>
          <p:spPr>
            <a:xfrm>
              <a:off x="1285549" y="3638450"/>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68"/>
            <p:cNvSpPr/>
            <p:nvPr/>
          </p:nvSpPr>
          <p:spPr>
            <a:xfrm>
              <a:off x="1201325" y="3627026"/>
              <a:ext cx="16032" cy="10304"/>
            </a:xfrm>
            <a:custGeom>
              <a:rect b="b" l="l" r="r" t="t"/>
              <a:pathLst>
                <a:path extrusionOk="0" h="322" w="501">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68"/>
            <p:cNvSpPr/>
            <p:nvPr/>
          </p:nvSpPr>
          <p:spPr>
            <a:xfrm>
              <a:off x="1363629" y="3537490"/>
              <a:ext cx="16032" cy="10304"/>
            </a:xfrm>
            <a:custGeom>
              <a:rect b="b" l="l" r="r" t="t"/>
              <a:pathLst>
                <a:path extrusionOk="0" h="322" w="501">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13" name="Google Shape;12613;p68"/>
          <p:cNvSpPr/>
          <p:nvPr/>
        </p:nvSpPr>
        <p:spPr>
          <a:xfrm>
            <a:off x="1709197" y="3353842"/>
            <a:ext cx="262944" cy="354720"/>
          </a:xfrm>
          <a:custGeom>
            <a:rect b="b" l="l" r="r" t="t"/>
            <a:pathLst>
              <a:path extrusionOk="0" h="11085" w="8217">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14" name="Google Shape;12614;p68"/>
          <p:cNvGrpSpPr/>
          <p:nvPr/>
        </p:nvGrpSpPr>
        <p:grpSpPr>
          <a:xfrm>
            <a:off x="2795053" y="3352594"/>
            <a:ext cx="288448" cy="357120"/>
            <a:chOff x="2795053" y="3352594"/>
            <a:chExt cx="288448" cy="357120"/>
          </a:xfrm>
        </p:grpSpPr>
        <p:sp>
          <p:nvSpPr>
            <p:cNvPr id="12615" name="Google Shape;12615;p68"/>
            <p:cNvSpPr/>
            <p:nvPr/>
          </p:nvSpPr>
          <p:spPr>
            <a:xfrm>
              <a:off x="2839629" y="3550386"/>
              <a:ext cx="19840" cy="16448"/>
            </a:xfrm>
            <a:custGeom>
              <a:rect b="b" l="l" r="r" t="t"/>
              <a:pathLst>
                <a:path extrusionOk="0" h="514" w="62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68"/>
            <p:cNvSpPr/>
            <p:nvPr/>
          </p:nvSpPr>
          <p:spPr>
            <a:xfrm>
              <a:off x="2865165" y="3511410"/>
              <a:ext cx="50688" cy="37536"/>
            </a:xfrm>
            <a:custGeom>
              <a:rect b="b" l="l" r="r" t="t"/>
              <a:pathLst>
                <a:path extrusionOk="0" h="1173" w="1584">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68"/>
            <p:cNvSpPr/>
            <p:nvPr/>
          </p:nvSpPr>
          <p:spPr>
            <a:xfrm>
              <a:off x="2795053" y="3352594"/>
              <a:ext cx="288448" cy="357120"/>
            </a:xfrm>
            <a:custGeom>
              <a:rect b="b" l="l" r="r" t="t"/>
              <a:pathLst>
                <a:path extrusionOk="0" h="11160" w="9014">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68"/>
            <p:cNvSpPr/>
            <p:nvPr/>
          </p:nvSpPr>
          <p:spPr>
            <a:xfrm>
              <a:off x="3019853" y="3423794"/>
              <a:ext cx="20224" cy="16576"/>
            </a:xfrm>
            <a:custGeom>
              <a:rect b="b" l="l" r="r" t="t"/>
              <a:pathLst>
                <a:path extrusionOk="0" h="518" w="632">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68"/>
            <p:cNvSpPr/>
            <p:nvPr/>
          </p:nvSpPr>
          <p:spPr>
            <a:xfrm>
              <a:off x="2964237" y="3441810"/>
              <a:ext cx="49920" cy="37408"/>
            </a:xfrm>
            <a:custGeom>
              <a:rect b="b" l="l" r="r" t="t"/>
              <a:pathLst>
                <a:path extrusionOk="0" h="1169" w="156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68"/>
            <p:cNvSpPr/>
            <p:nvPr/>
          </p:nvSpPr>
          <p:spPr>
            <a:xfrm>
              <a:off x="2867437" y="3395602"/>
              <a:ext cx="17952" cy="18848"/>
            </a:xfrm>
            <a:custGeom>
              <a:rect b="b" l="l" r="r" t="t"/>
              <a:pathLst>
                <a:path extrusionOk="0" h="589" w="561">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68"/>
            <p:cNvSpPr/>
            <p:nvPr/>
          </p:nvSpPr>
          <p:spPr>
            <a:xfrm>
              <a:off x="2885741" y="3421234"/>
              <a:ext cx="38496" cy="49216"/>
            </a:xfrm>
            <a:custGeom>
              <a:rect b="b" l="l" r="r" t="t"/>
              <a:pathLst>
                <a:path extrusionOk="0" h="1538" w="1203">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68"/>
            <p:cNvSpPr/>
            <p:nvPr/>
          </p:nvSpPr>
          <p:spPr>
            <a:xfrm>
              <a:off x="2993933" y="3576178"/>
              <a:ext cx="17952" cy="18848"/>
            </a:xfrm>
            <a:custGeom>
              <a:rect b="b" l="l" r="r" t="t"/>
              <a:pathLst>
                <a:path extrusionOk="0" h="589" w="561">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68"/>
            <p:cNvSpPr/>
            <p:nvPr/>
          </p:nvSpPr>
          <p:spPr>
            <a:xfrm>
              <a:off x="2954701" y="3520466"/>
              <a:ext cx="39264" cy="49056"/>
            </a:xfrm>
            <a:custGeom>
              <a:rect b="b" l="l" r="r" t="t"/>
              <a:pathLst>
                <a:path extrusionOk="0" h="1533" w="1227">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4" name="Google Shape;12624;p68"/>
          <p:cNvGrpSpPr/>
          <p:nvPr/>
        </p:nvGrpSpPr>
        <p:grpSpPr>
          <a:xfrm>
            <a:off x="2236525" y="3353202"/>
            <a:ext cx="304832" cy="356512"/>
            <a:chOff x="2236525" y="3353202"/>
            <a:chExt cx="304832" cy="356512"/>
          </a:xfrm>
        </p:grpSpPr>
        <p:sp>
          <p:nvSpPr>
            <p:cNvPr id="12625" name="Google Shape;12625;p68"/>
            <p:cNvSpPr/>
            <p:nvPr/>
          </p:nvSpPr>
          <p:spPr>
            <a:xfrm>
              <a:off x="2236525" y="3353202"/>
              <a:ext cx="304832" cy="356512"/>
            </a:xfrm>
            <a:custGeom>
              <a:rect b="b" l="l" r="r" t="t"/>
              <a:pathLst>
                <a:path extrusionOk="0" h="11141" w="9526">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68"/>
            <p:cNvSpPr/>
            <p:nvPr/>
          </p:nvSpPr>
          <p:spPr>
            <a:xfrm>
              <a:off x="2283373" y="3553106"/>
              <a:ext cx="16416" cy="11072"/>
            </a:xfrm>
            <a:custGeom>
              <a:rect b="b" l="l" r="r" t="t"/>
              <a:pathLst>
                <a:path extrusionOk="0" h="346" w="513">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68"/>
            <p:cNvSpPr/>
            <p:nvPr/>
          </p:nvSpPr>
          <p:spPr>
            <a:xfrm>
              <a:off x="2449485" y="3488658"/>
              <a:ext cx="17184" cy="12288"/>
            </a:xfrm>
            <a:custGeom>
              <a:rect b="b" l="l" r="r" t="t"/>
              <a:pathLst>
                <a:path extrusionOk="0" h="384" w="537">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8" name="Google Shape;12628;p68"/>
          <p:cNvGrpSpPr/>
          <p:nvPr/>
        </p:nvGrpSpPr>
        <p:grpSpPr>
          <a:xfrm>
            <a:off x="3910637" y="3352690"/>
            <a:ext cx="256800" cy="357024"/>
            <a:chOff x="3910637" y="3352690"/>
            <a:chExt cx="256800" cy="357024"/>
          </a:xfrm>
        </p:grpSpPr>
        <p:sp>
          <p:nvSpPr>
            <p:cNvPr id="12629" name="Google Shape;12629;p68"/>
            <p:cNvSpPr/>
            <p:nvPr/>
          </p:nvSpPr>
          <p:spPr>
            <a:xfrm>
              <a:off x="3910637" y="3352690"/>
              <a:ext cx="256800" cy="357024"/>
            </a:xfrm>
            <a:custGeom>
              <a:rect b="b" l="l" r="r" t="t"/>
              <a:pathLst>
                <a:path extrusionOk="0" h="11157" w="8025">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68"/>
            <p:cNvSpPr/>
            <p:nvPr/>
          </p:nvSpPr>
          <p:spPr>
            <a:xfrm>
              <a:off x="3960909" y="3498226"/>
              <a:ext cx="60992" cy="60992"/>
            </a:xfrm>
            <a:custGeom>
              <a:rect b="b" l="l" r="r" t="t"/>
              <a:pathLst>
                <a:path extrusionOk="0" h="1906" w="1906">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68"/>
            <p:cNvSpPr/>
            <p:nvPr/>
          </p:nvSpPr>
          <p:spPr>
            <a:xfrm>
              <a:off x="4083981" y="3408690"/>
              <a:ext cx="44224" cy="43872"/>
            </a:xfrm>
            <a:custGeom>
              <a:rect b="b" l="l" r="r" t="t"/>
              <a:pathLst>
                <a:path extrusionOk="0" h="1371" w="1382">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2" name="Google Shape;12632;p68"/>
          <p:cNvGrpSpPr/>
          <p:nvPr/>
        </p:nvGrpSpPr>
        <p:grpSpPr>
          <a:xfrm>
            <a:off x="6056429" y="3351922"/>
            <a:ext cx="360064" cy="360096"/>
            <a:chOff x="6056429" y="3351922"/>
            <a:chExt cx="360064" cy="360096"/>
          </a:xfrm>
        </p:grpSpPr>
        <p:sp>
          <p:nvSpPr>
            <p:cNvPr id="12633" name="Google Shape;12633;p68"/>
            <p:cNvSpPr/>
            <p:nvPr/>
          </p:nvSpPr>
          <p:spPr>
            <a:xfrm>
              <a:off x="6056429" y="3351922"/>
              <a:ext cx="360064" cy="360096"/>
            </a:xfrm>
            <a:custGeom>
              <a:rect b="b" l="l" r="r" t="t"/>
              <a:pathLst>
                <a:path extrusionOk="0" h="11253" w="11252">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68"/>
            <p:cNvSpPr/>
            <p:nvPr/>
          </p:nvSpPr>
          <p:spPr>
            <a:xfrm>
              <a:off x="6311309" y="3392306"/>
              <a:ext cx="10688" cy="21760"/>
            </a:xfrm>
            <a:custGeom>
              <a:rect b="b" l="l" r="r" t="t"/>
              <a:pathLst>
                <a:path extrusionOk="0" h="680" w="334">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68"/>
            <p:cNvSpPr/>
            <p:nvPr/>
          </p:nvSpPr>
          <p:spPr>
            <a:xfrm>
              <a:off x="6153197" y="3649490"/>
              <a:ext cx="10688" cy="21760"/>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6" name="Google Shape;12636;p68"/>
          <p:cNvGrpSpPr/>
          <p:nvPr/>
        </p:nvGrpSpPr>
        <p:grpSpPr>
          <a:xfrm>
            <a:off x="6608877" y="3353074"/>
            <a:ext cx="357408" cy="357408"/>
            <a:chOff x="6608877" y="3353074"/>
            <a:chExt cx="357408" cy="357408"/>
          </a:xfrm>
        </p:grpSpPr>
        <p:sp>
          <p:nvSpPr>
            <p:cNvPr id="12637" name="Google Shape;12637;p68"/>
            <p:cNvSpPr/>
            <p:nvPr/>
          </p:nvSpPr>
          <p:spPr>
            <a:xfrm>
              <a:off x="6608877" y="3353074"/>
              <a:ext cx="357408" cy="357408"/>
            </a:xfrm>
            <a:custGeom>
              <a:rect b="b" l="l" r="r" t="t"/>
              <a:pathLst>
                <a:path extrusionOk="0" h="11169" w="11169">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68"/>
            <p:cNvSpPr/>
            <p:nvPr/>
          </p:nvSpPr>
          <p:spPr>
            <a:xfrm>
              <a:off x="6770029" y="3565170"/>
              <a:ext cx="44608" cy="27968"/>
            </a:xfrm>
            <a:custGeom>
              <a:rect b="b" l="l" r="r" t="t"/>
              <a:pathLst>
                <a:path extrusionOk="0" h="874" w="1394">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68"/>
            <p:cNvSpPr/>
            <p:nvPr/>
          </p:nvSpPr>
          <p:spPr>
            <a:xfrm>
              <a:off x="6859949" y="3437074"/>
              <a:ext cx="24416" cy="31840"/>
            </a:xfrm>
            <a:custGeom>
              <a:rect b="b" l="l" r="r" t="t"/>
              <a:pathLst>
                <a:path extrusionOk="0" h="995" w="763">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68"/>
            <p:cNvSpPr/>
            <p:nvPr/>
          </p:nvSpPr>
          <p:spPr>
            <a:xfrm>
              <a:off x="6824525" y="3509426"/>
              <a:ext cx="17920" cy="28448"/>
            </a:xfrm>
            <a:custGeom>
              <a:rect b="b" l="l" r="r" t="t"/>
              <a:pathLst>
                <a:path extrusionOk="0" h="889" w="56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68"/>
            <p:cNvSpPr/>
            <p:nvPr/>
          </p:nvSpPr>
          <p:spPr>
            <a:xfrm>
              <a:off x="6790989" y="3541906"/>
              <a:ext cx="42688" cy="34464"/>
            </a:xfrm>
            <a:custGeom>
              <a:rect b="b" l="l" r="r" t="t"/>
              <a:pathLst>
                <a:path extrusionOk="0" h="1077" w="1334">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68"/>
            <p:cNvSpPr/>
            <p:nvPr/>
          </p:nvSpPr>
          <p:spPr>
            <a:xfrm>
              <a:off x="6840525" y="3544914"/>
              <a:ext cx="54112" cy="32608"/>
            </a:xfrm>
            <a:custGeom>
              <a:rect b="b" l="l" r="r" t="t"/>
              <a:pathLst>
                <a:path extrusionOk="0" h="1019" w="1691">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68"/>
            <p:cNvSpPr/>
            <p:nvPr/>
          </p:nvSpPr>
          <p:spPr>
            <a:xfrm>
              <a:off x="6793645" y="3582770"/>
              <a:ext cx="102144" cy="75520"/>
            </a:xfrm>
            <a:custGeom>
              <a:rect b="b" l="l" r="r" t="t"/>
              <a:pathLst>
                <a:path extrusionOk="0" h="2360" w="3192">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44" name="Google Shape;12644;p68"/>
          <p:cNvSpPr/>
          <p:nvPr/>
        </p:nvSpPr>
        <p:spPr>
          <a:xfrm>
            <a:off x="7708045" y="3351538"/>
            <a:ext cx="357408" cy="357408"/>
          </a:xfrm>
          <a:custGeom>
            <a:rect b="b" l="l" r="r" t="t"/>
            <a:pathLst>
              <a:path extrusionOk="0" h="11169" w="11169">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45" name="Google Shape;12645;p68"/>
          <p:cNvGrpSpPr/>
          <p:nvPr/>
        </p:nvGrpSpPr>
        <p:grpSpPr>
          <a:xfrm>
            <a:off x="3316269" y="3352402"/>
            <a:ext cx="344832" cy="356544"/>
            <a:chOff x="3316269" y="3352402"/>
            <a:chExt cx="344832" cy="356544"/>
          </a:xfrm>
        </p:grpSpPr>
        <p:sp>
          <p:nvSpPr>
            <p:cNvPr id="12646" name="Google Shape;12646;p68"/>
            <p:cNvSpPr/>
            <p:nvPr/>
          </p:nvSpPr>
          <p:spPr>
            <a:xfrm>
              <a:off x="3546381" y="3557138"/>
              <a:ext cx="19840" cy="16576"/>
            </a:xfrm>
            <a:custGeom>
              <a:rect b="b" l="l" r="r" t="t"/>
              <a:pathLst>
                <a:path extrusionOk="0" h="518" w="62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68"/>
            <p:cNvSpPr/>
            <p:nvPr/>
          </p:nvSpPr>
          <p:spPr>
            <a:xfrm>
              <a:off x="3449997" y="3423730"/>
              <a:ext cx="14496" cy="18144"/>
            </a:xfrm>
            <a:custGeom>
              <a:rect b="b" l="l" r="r" t="t"/>
              <a:pathLst>
                <a:path extrusionOk="0" h="567" w="453">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68"/>
            <p:cNvSpPr/>
            <p:nvPr/>
          </p:nvSpPr>
          <p:spPr>
            <a:xfrm>
              <a:off x="3316269" y="3352402"/>
              <a:ext cx="344832" cy="356544"/>
            </a:xfrm>
            <a:custGeom>
              <a:rect b="b" l="l" r="r" t="t"/>
              <a:pathLst>
                <a:path extrusionOk="0" h="11142" w="10776">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49" name="Google Shape;12649;p68"/>
          <p:cNvSpPr/>
          <p:nvPr/>
        </p:nvSpPr>
        <p:spPr>
          <a:xfrm>
            <a:off x="4423085" y="3353074"/>
            <a:ext cx="331872" cy="357792"/>
          </a:xfrm>
          <a:custGeom>
            <a:rect b="b" l="l" r="r" t="t"/>
            <a:pathLst>
              <a:path extrusionOk="0" h="11181" w="10371">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50" name="Google Shape;12650;p68"/>
          <p:cNvGrpSpPr/>
          <p:nvPr/>
        </p:nvGrpSpPr>
        <p:grpSpPr>
          <a:xfrm>
            <a:off x="4959533" y="3370226"/>
            <a:ext cx="357408" cy="323488"/>
            <a:chOff x="4959533" y="3370226"/>
            <a:chExt cx="357408" cy="323488"/>
          </a:xfrm>
        </p:grpSpPr>
        <p:sp>
          <p:nvSpPr>
            <p:cNvPr id="12651" name="Google Shape;12651;p68"/>
            <p:cNvSpPr/>
            <p:nvPr/>
          </p:nvSpPr>
          <p:spPr>
            <a:xfrm>
              <a:off x="4959533" y="3370226"/>
              <a:ext cx="357408" cy="323488"/>
            </a:xfrm>
            <a:custGeom>
              <a:rect b="b" l="l" r="r" t="t"/>
              <a:pathLst>
                <a:path extrusionOk="0" h="10109" w="11169">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68"/>
            <p:cNvSpPr/>
            <p:nvPr/>
          </p:nvSpPr>
          <p:spPr>
            <a:xfrm>
              <a:off x="5055149" y="3409458"/>
              <a:ext cx="99840" cy="88416"/>
            </a:xfrm>
            <a:custGeom>
              <a:rect b="b" l="l" r="r" t="t"/>
              <a:pathLst>
                <a:path extrusionOk="0" h="2763" w="312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3" name="Google Shape;12653;p68"/>
          <p:cNvGrpSpPr/>
          <p:nvPr/>
        </p:nvGrpSpPr>
        <p:grpSpPr>
          <a:xfrm>
            <a:off x="7158637" y="3353074"/>
            <a:ext cx="357056" cy="357408"/>
            <a:chOff x="7158637" y="3353074"/>
            <a:chExt cx="357056" cy="357408"/>
          </a:xfrm>
        </p:grpSpPr>
        <p:sp>
          <p:nvSpPr>
            <p:cNvPr id="12654" name="Google Shape;12654;p68"/>
            <p:cNvSpPr/>
            <p:nvPr/>
          </p:nvSpPr>
          <p:spPr>
            <a:xfrm>
              <a:off x="7158637" y="3353074"/>
              <a:ext cx="357056" cy="357408"/>
            </a:xfrm>
            <a:custGeom>
              <a:rect b="b" l="l" r="r" t="t"/>
              <a:pathLst>
                <a:path extrusionOk="0" h="11169" w="11158">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68"/>
            <p:cNvSpPr/>
            <p:nvPr/>
          </p:nvSpPr>
          <p:spPr>
            <a:xfrm>
              <a:off x="7406669" y="3594898"/>
              <a:ext cx="26336" cy="27968"/>
            </a:xfrm>
            <a:custGeom>
              <a:rect b="b" l="l" r="r" t="t"/>
              <a:pathLst>
                <a:path extrusionOk="0" h="874" w="823">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68"/>
            <p:cNvSpPr/>
            <p:nvPr/>
          </p:nvSpPr>
          <p:spPr>
            <a:xfrm>
              <a:off x="7229133" y="3469074"/>
              <a:ext cx="254912" cy="180832"/>
            </a:xfrm>
            <a:custGeom>
              <a:rect b="b" l="l" r="r" t="t"/>
              <a:pathLst>
                <a:path extrusionOk="0" h="5651" w="7966">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68"/>
            <p:cNvSpPr/>
            <p:nvPr/>
          </p:nvSpPr>
          <p:spPr>
            <a:xfrm>
              <a:off x="7409741" y="3428370"/>
              <a:ext cx="22880" cy="27616"/>
            </a:xfrm>
            <a:custGeom>
              <a:rect b="b" l="l" r="r" t="t"/>
              <a:pathLst>
                <a:path extrusionOk="0" h="863" w="715">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8" name="Google Shape;12658;p68"/>
          <p:cNvGrpSpPr/>
          <p:nvPr/>
        </p:nvGrpSpPr>
        <p:grpSpPr>
          <a:xfrm>
            <a:off x="5508909" y="3371506"/>
            <a:ext cx="358560" cy="319552"/>
            <a:chOff x="5508909" y="3371506"/>
            <a:chExt cx="358560" cy="319552"/>
          </a:xfrm>
        </p:grpSpPr>
        <p:sp>
          <p:nvSpPr>
            <p:cNvPr id="12659" name="Google Shape;12659;p68"/>
            <p:cNvSpPr/>
            <p:nvPr/>
          </p:nvSpPr>
          <p:spPr>
            <a:xfrm>
              <a:off x="5545485" y="3384178"/>
              <a:ext cx="57184" cy="60736"/>
            </a:xfrm>
            <a:custGeom>
              <a:rect b="b" l="l" r="r" t="t"/>
              <a:pathLst>
                <a:path extrusionOk="0" h="1898" w="1787">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68"/>
            <p:cNvSpPr/>
            <p:nvPr/>
          </p:nvSpPr>
          <p:spPr>
            <a:xfrm>
              <a:off x="5508909" y="3429362"/>
              <a:ext cx="53760" cy="50624"/>
            </a:xfrm>
            <a:custGeom>
              <a:rect b="b" l="l" r="r" t="t"/>
              <a:pathLst>
                <a:path extrusionOk="0" h="1582" w="168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68"/>
            <p:cNvSpPr/>
            <p:nvPr/>
          </p:nvSpPr>
          <p:spPr>
            <a:xfrm>
              <a:off x="5606829" y="3371506"/>
              <a:ext cx="51104" cy="63520"/>
            </a:xfrm>
            <a:custGeom>
              <a:rect b="b" l="l" r="r" t="t"/>
              <a:pathLst>
                <a:path extrusionOk="0" h="1985" w="1597">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68"/>
            <p:cNvSpPr/>
            <p:nvPr/>
          </p:nvSpPr>
          <p:spPr>
            <a:xfrm>
              <a:off x="5659789" y="3396786"/>
              <a:ext cx="48032" cy="55392"/>
            </a:xfrm>
            <a:custGeom>
              <a:rect b="b" l="l" r="r" t="t"/>
              <a:pathLst>
                <a:path extrusionOk="0" h="1731" w="1501">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68"/>
            <p:cNvSpPr/>
            <p:nvPr/>
          </p:nvSpPr>
          <p:spPr>
            <a:xfrm>
              <a:off x="5556941" y="3444402"/>
              <a:ext cx="131840" cy="93856"/>
            </a:xfrm>
            <a:custGeom>
              <a:rect b="b" l="l" r="r" t="t"/>
              <a:pathLst>
                <a:path extrusionOk="0" h="2933" w="412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68"/>
            <p:cNvSpPr/>
            <p:nvPr/>
          </p:nvSpPr>
          <p:spPr>
            <a:xfrm>
              <a:off x="5730285" y="3518386"/>
              <a:ext cx="50336" cy="64832"/>
            </a:xfrm>
            <a:custGeom>
              <a:rect b="b" l="l" r="r" t="t"/>
              <a:pathLst>
                <a:path extrusionOk="0" h="2026" w="1573">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68"/>
            <p:cNvSpPr/>
            <p:nvPr/>
          </p:nvSpPr>
          <p:spPr>
            <a:xfrm>
              <a:off x="5674669" y="3533234"/>
              <a:ext cx="49920" cy="56480"/>
            </a:xfrm>
            <a:custGeom>
              <a:rect b="b" l="l" r="r" t="t"/>
              <a:pathLst>
                <a:path extrusionOk="0" h="1765" w="156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68"/>
            <p:cNvSpPr/>
            <p:nvPr/>
          </p:nvSpPr>
          <p:spPr>
            <a:xfrm>
              <a:off x="5777133" y="3542162"/>
              <a:ext cx="60608" cy="57440"/>
            </a:xfrm>
            <a:custGeom>
              <a:rect b="b" l="l" r="r" t="t"/>
              <a:pathLst>
                <a:path extrusionOk="0" h="1795" w="1894">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68"/>
            <p:cNvSpPr/>
            <p:nvPr/>
          </p:nvSpPr>
          <p:spPr>
            <a:xfrm>
              <a:off x="5811437" y="3593426"/>
              <a:ext cx="56032" cy="47328"/>
            </a:xfrm>
            <a:custGeom>
              <a:rect b="b" l="l" r="r" t="t"/>
              <a:pathLst>
                <a:path extrusionOk="0" h="1479" w="1751">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68"/>
            <p:cNvSpPr/>
            <p:nvPr/>
          </p:nvSpPr>
          <p:spPr>
            <a:xfrm>
              <a:off x="5679981" y="3591218"/>
              <a:ext cx="130720" cy="99840"/>
            </a:xfrm>
            <a:custGeom>
              <a:rect b="b" l="l" r="r" t="t"/>
              <a:pathLst>
                <a:path extrusionOk="0" h="3120" w="4085">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12672" name="Shape 12672"/>
        <p:cNvGrpSpPr/>
        <p:nvPr/>
      </p:nvGrpSpPr>
      <p:grpSpPr>
        <a:xfrm>
          <a:off x="0" y="0"/>
          <a:ext cx="0" cy="0"/>
          <a:chOff x="0" y="0"/>
          <a:chExt cx="0" cy="0"/>
        </a:xfrm>
      </p:grpSpPr>
      <p:sp>
        <p:nvSpPr>
          <p:cNvPr id="12673" name="Google Shape;12673;p69"/>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2674" name="Google Shape;12674;p69"/>
          <p:cNvSpPr/>
          <p:nvPr/>
        </p:nvSpPr>
        <p:spPr>
          <a:xfrm>
            <a:off x="2853797" y="3817349"/>
            <a:ext cx="345674" cy="346056"/>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75" name="Google Shape;12675;p69"/>
          <p:cNvGrpSpPr/>
          <p:nvPr/>
        </p:nvGrpSpPr>
        <p:grpSpPr>
          <a:xfrm>
            <a:off x="3303268" y="3817349"/>
            <a:ext cx="346056" cy="345674"/>
            <a:chOff x="3303268" y="3817349"/>
            <a:chExt cx="346056" cy="345674"/>
          </a:xfrm>
        </p:grpSpPr>
        <p:sp>
          <p:nvSpPr>
            <p:cNvPr id="12676" name="Google Shape;12676;p69"/>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69"/>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69"/>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69"/>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0" name="Google Shape;12680;p69"/>
          <p:cNvGrpSpPr/>
          <p:nvPr/>
        </p:nvGrpSpPr>
        <p:grpSpPr>
          <a:xfrm>
            <a:off x="3752358" y="3817349"/>
            <a:ext cx="346056" cy="345674"/>
            <a:chOff x="3752358" y="3817349"/>
            <a:chExt cx="346056" cy="345674"/>
          </a:xfrm>
        </p:grpSpPr>
        <p:sp>
          <p:nvSpPr>
            <p:cNvPr id="12681" name="Google Shape;12681;p69"/>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69"/>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69"/>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69"/>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5" name="Google Shape;12685;p69"/>
          <p:cNvGrpSpPr/>
          <p:nvPr/>
        </p:nvGrpSpPr>
        <p:grpSpPr>
          <a:xfrm>
            <a:off x="5100008" y="3817349"/>
            <a:ext cx="346024" cy="345674"/>
            <a:chOff x="5100008" y="3817349"/>
            <a:chExt cx="346024" cy="345674"/>
          </a:xfrm>
        </p:grpSpPr>
        <p:sp>
          <p:nvSpPr>
            <p:cNvPr id="12686" name="Google Shape;12686;p69"/>
            <p:cNvSpPr/>
            <p:nvPr/>
          </p:nvSpPr>
          <p:spPr>
            <a:xfrm>
              <a:off x="5100008" y="3817349"/>
              <a:ext cx="346024" cy="345674"/>
            </a:xfrm>
            <a:custGeom>
              <a:rect b="b" l="l" r="r" t="t"/>
              <a:pathLst>
                <a:path extrusionOk="0" h="10860" w="10871">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69"/>
            <p:cNvSpPr/>
            <p:nvPr/>
          </p:nvSpPr>
          <p:spPr>
            <a:xfrm>
              <a:off x="5150777" y="3867767"/>
              <a:ext cx="244486" cy="243690"/>
            </a:xfrm>
            <a:custGeom>
              <a:rect b="b" l="l" r="r" t="t"/>
              <a:pathLst>
                <a:path extrusionOk="0" h="7656" w="7681">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69"/>
            <p:cNvSpPr/>
            <p:nvPr/>
          </p:nvSpPr>
          <p:spPr>
            <a:xfrm>
              <a:off x="5201960" y="3941167"/>
              <a:ext cx="135691" cy="91097"/>
            </a:xfrm>
            <a:custGeom>
              <a:rect b="b" l="l" r="r" t="t"/>
              <a:pathLst>
                <a:path extrusionOk="0" h="2862" w="4263">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9" name="Google Shape;12689;p69"/>
          <p:cNvGrpSpPr/>
          <p:nvPr/>
        </p:nvGrpSpPr>
        <p:grpSpPr>
          <a:xfrm>
            <a:off x="5998919" y="3817349"/>
            <a:ext cx="345674" cy="345674"/>
            <a:chOff x="5998919" y="3817349"/>
            <a:chExt cx="345674" cy="345674"/>
          </a:xfrm>
        </p:grpSpPr>
        <p:sp>
          <p:nvSpPr>
            <p:cNvPr id="12690" name="Google Shape;12690;p69"/>
            <p:cNvSpPr/>
            <p:nvPr/>
          </p:nvSpPr>
          <p:spPr>
            <a:xfrm>
              <a:off x="5998919" y="3817349"/>
              <a:ext cx="345674" cy="345674"/>
            </a:xfrm>
            <a:custGeom>
              <a:rect b="b" l="l" r="r" t="t"/>
              <a:pathLst>
                <a:path extrusionOk="0" h="10860" w="1086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69"/>
            <p:cNvSpPr/>
            <p:nvPr/>
          </p:nvSpPr>
          <p:spPr>
            <a:xfrm>
              <a:off x="6051980" y="3874579"/>
              <a:ext cx="240698" cy="231595"/>
            </a:xfrm>
            <a:custGeom>
              <a:rect b="b" l="l" r="r" t="t"/>
              <a:pathLst>
                <a:path extrusionOk="0" h="7276" w="7562">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69"/>
            <p:cNvSpPr/>
            <p:nvPr/>
          </p:nvSpPr>
          <p:spPr>
            <a:xfrm>
              <a:off x="6116786" y="3928404"/>
              <a:ext cx="109941" cy="123946"/>
            </a:xfrm>
            <a:custGeom>
              <a:rect b="b" l="l" r="r" t="t"/>
              <a:pathLst>
                <a:path extrusionOk="0" h="3894" w="3454">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3" name="Google Shape;12693;p69"/>
          <p:cNvGrpSpPr/>
          <p:nvPr/>
        </p:nvGrpSpPr>
        <p:grpSpPr>
          <a:xfrm>
            <a:off x="4201447" y="3817349"/>
            <a:ext cx="346024" cy="345674"/>
            <a:chOff x="4201447" y="3817349"/>
            <a:chExt cx="346024" cy="345674"/>
          </a:xfrm>
        </p:grpSpPr>
        <p:sp>
          <p:nvSpPr>
            <p:cNvPr id="12694" name="Google Shape;12694;p69"/>
            <p:cNvSpPr/>
            <p:nvPr/>
          </p:nvSpPr>
          <p:spPr>
            <a:xfrm>
              <a:off x="4201447" y="3817349"/>
              <a:ext cx="346024" cy="345674"/>
            </a:xfrm>
            <a:custGeom>
              <a:rect b="b" l="l" r="r" t="t"/>
              <a:pathLst>
                <a:path extrusionOk="0" h="10860" w="10871">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69"/>
            <p:cNvSpPr/>
            <p:nvPr/>
          </p:nvSpPr>
          <p:spPr>
            <a:xfrm>
              <a:off x="4271569" y="3904531"/>
              <a:ext cx="227394" cy="185728"/>
            </a:xfrm>
            <a:custGeom>
              <a:rect b="b" l="l" r="r" t="t"/>
              <a:pathLst>
                <a:path extrusionOk="0" h="5835" w="7144">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6" name="Google Shape;12696;p69"/>
          <p:cNvGrpSpPr/>
          <p:nvPr/>
        </p:nvGrpSpPr>
        <p:grpSpPr>
          <a:xfrm>
            <a:off x="4650919" y="3817349"/>
            <a:ext cx="346024" cy="345674"/>
            <a:chOff x="4650919" y="3817349"/>
            <a:chExt cx="346024" cy="345674"/>
          </a:xfrm>
        </p:grpSpPr>
        <p:sp>
          <p:nvSpPr>
            <p:cNvPr id="12697" name="Google Shape;12697;p69"/>
            <p:cNvSpPr/>
            <p:nvPr/>
          </p:nvSpPr>
          <p:spPr>
            <a:xfrm>
              <a:off x="4650919" y="3817349"/>
              <a:ext cx="346024" cy="345674"/>
            </a:xfrm>
            <a:custGeom>
              <a:rect b="b" l="l" r="r" t="t"/>
              <a:pathLst>
                <a:path extrusionOk="0" h="10860" w="10871">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69"/>
            <p:cNvSpPr/>
            <p:nvPr/>
          </p:nvSpPr>
          <p:spPr>
            <a:xfrm>
              <a:off x="4701305" y="3867386"/>
              <a:ext cx="244486" cy="242958"/>
            </a:xfrm>
            <a:custGeom>
              <a:rect b="b" l="l" r="r" t="t"/>
              <a:pathLst>
                <a:path extrusionOk="0" h="7633" w="7681">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69"/>
            <p:cNvSpPr/>
            <p:nvPr/>
          </p:nvSpPr>
          <p:spPr>
            <a:xfrm>
              <a:off x="4749464" y="3911534"/>
              <a:ext cx="153134" cy="151065"/>
            </a:xfrm>
            <a:custGeom>
              <a:rect b="b" l="l" r="r" t="t"/>
              <a:pathLst>
                <a:path extrusionOk="0" h="4746" w="4811">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0" name="Google Shape;12700;p69"/>
          <p:cNvGrpSpPr/>
          <p:nvPr/>
        </p:nvGrpSpPr>
        <p:grpSpPr>
          <a:xfrm>
            <a:off x="5549861" y="3817349"/>
            <a:ext cx="345642" cy="345674"/>
            <a:chOff x="5549861" y="3817349"/>
            <a:chExt cx="345642" cy="345674"/>
          </a:xfrm>
        </p:grpSpPr>
        <p:sp>
          <p:nvSpPr>
            <p:cNvPr id="12701" name="Google Shape;12701;p69"/>
            <p:cNvSpPr/>
            <p:nvPr/>
          </p:nvSpPr>
          <p:spPr>
            <a:xfrm>
              <a:off x="5549861" y="3817349"/>
              <a:ext cx="345642" cy="345674"/>
            </a:xfrm>
            <a:custGeom>
              <a:rect b="b" l="l" r="r" t="t"/>
              <a:pathLst>
                <a:path extrusionOk="0" h="10860" w="10859">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69"/>
            <p:cNvSpPr/>
            <p:nvPr/>
          </p:nvSpPr>
          <p:spPr>
            <a:xfrm>
              <a:off x="5590763" y="3890208"/>
              <a:ext cx="262661" cy="200052"/>
            </a:xfrm>
            <a:custGeom>
              <a:rect b="b" l="l" r="r" t="t"/>
              <a:pathLst>
                <a:path extrusionOk="0" h="6285" w="8252">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69"/>
            <p:cNvSpPr/>
            <p:nvPr/>
          </p:nvSpPr>
          <p:spPr>
            <a:xfrm>
              <a:off x="5680587" y="3935024"/>
              <a:ext cx="105389" cy="110514"/>
            </a:xfrm>
            <a:custGeom>
              <a:rect b="b" l="l" r="r" t="t"/>
              <a:pathLst>
                <a:path extrusionOk="0" h="3472" w="3311">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4" name="Google Shape;12704;p69"/>
          <p:cNvGrpSpPr/>
          <p:nvPr/>
        </p:nvGrpSpPr>
        <p:grpSpPr>
          <a:xfrm>
            <a:off x="1306445" y="3397829"/>
            <a:ext cx="367255" cy="269855"/>
            <a:chOff x="1306445" y="3397829"/>
            <a:chExt cx="367255" cy="269855"/>
          </a:xfrm>
        </p:grpSpPr>
        <p:sp>
          <p:nvSpPr>
            <p:cNvPr id="12705" name="Google Shape;12705;p69"/>
            <p:cNvSpPr/>
            <p:nvPr/>
          </p:nvSpPr>
          <p:spPr>
            <a:xfrm>
              <a:off x="1588395" y="3513054"/>
              <a:ext cx="45517" cy="16297"/>
            </a:xfrm>
            <a:custGeom>
              <a:rect b="b" l="l" r="r" t="t"/>
              <a:pathLst>
                <a:path extrusionOk="0" h="512" w="143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69"/>
            <p:cNvSpPr/>
            <p:nvPr/>
          </p:nvSpPr>
          <p:spPr>
            <a:xfrm>
              <a:off x="1306445" y="3397829"/>
              <a:ext cx="367255" cy="269091"/>
            </a:xfrm>
            <a:custGeom>
              <a:rect b="b" l="l" r="r" t="t"/>
              <a:pathLst>
                <a:path extrusionOk="0" h="8454" w="11538">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69"/>
            <p:cNvSpPr/>
            <p:nvPr/>
          </p:nvSpPr>
          <p:spPr>
            <a:xfrm>
              <a:off x="1639960" y="3622549"/>
              <a:ext cx="10631" cy="45135"/>
            </a:xfrm>
            <a:custGeom>
              <a:rect b="b" l="l" r="r" t="t"/>
              <a:pathLst>
                <a:path extrusionOk="0" h="1418" w="334">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69"/>
            <p:cNvSpPr/>
            <p:nvPr/>
          </p:nvSpPr>
          <p:spPr>
            <a:xfrm>
              <a:off x="1444014" y="3446466"/>
              <a:ext cx="91734" cy="30589"/>
            </a:xfrm>
            <a:custGeom>
              <a:rect b="b" l="l" r="r" t="t"/>
              <a:pathLst>
                <a:path extrusionOk="0" h="961" w="2882">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69"/>
            <p:cNvSpPr/>
            <p:nvPr/>
          </p:nvSpPr>
          <p:spPr>
            <a:xfrm>
              <a:off x="1420524" y="3633944"/>
              <a:ext cx="11013" cy="33740"/>
            </a:xfrm>
            <a:custGeom>
              <a:rect b="b" l="l" r="r" t="t"/>
              <a:pathLst>
                <a:path extrusionOk="0" h="1060" w="346">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69"/>
            <p:cNvSpPr/>
            <p:nvPr/>
          </p:nvSpPr>
          <p:spPr>
            <a:xfrm>
              <a:off x="1547494" y="3633944"/>
              <a:ext cx="11013" cy="33740"/>
            </a:xfrm>
            <a:custGeom>
              <a:rect b="b" l="l" r="r" t="t"/>
              <a:pathLst>
                <a:path extrusionOk="0" h="1060" w="346">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1" name="Google Shape;12711;p69"/>
          <p:cNvGrpSpPr/>
          <p:nvPr/>
        </p:nvGrpSpPr>
        <p:grpSpPr>
          <a:xfrm>
            <a:off x="1781317" y="3391400"/>
            <a:ext cx="367255" cy="282364"/>
            <a:chOff x="1781317" y="3391400"/>
            <a:chExt cx="367255" cy="282364"/>
          </a:xfrm>
        </p:grpSpPr>
        <p:sp>
          <p:nvSpPr>
            <p:cNvPr id="12712" name="Google Shape;12712;p69"/>
            <p:cNvSpPr/>
            <p:nvPr/>
          </p:nvSpPr>
          <p:spPr>
            <a:xfrm>
              <a:off x="1901061" y="3639610"/>
              <a:ext cx="11013" cy="33772"/>
            </a:xfrm>
            <a:custGeom>
              <a:rect b="b" l="l" r="r" t="t"/>
              <a:pathLst>
                <a:path extrusionOk="0" h="1061" w="346">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69"/>
            <p:cNvSpPr/>
            <p:nvPr/>
          </p:nvSpPr>
          <p:spPr>
            <a:xfrm>
              <a:off x="2016668" y="3639610"/>
              <a:ext cx="10631" cy="33772"/>
            </a:xfrm>
            <a:custGeom>
              <a:rect b="b" l="l" r="r" t="t"/>
              <a:pathLst>
                <a:path extrusionOk="0" h="1061" w="334">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69"/>
            <p:cNvSpPr/>
            <p:nvPr/>
          </p:nvSpPr>
          <p:spPr>
            <a:xfrm>
              <a:off x="1820340" y="3518720"/>
              <a:ext cx="46281" cy="16329"/>
            </a:xfrm>
            <a:custGeom>
              <a:rect b="b" l="l" r="r" t="t"/>
              <a:pathLst>
                <a:path extrusionOk="0" h="513" w="1454">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69"/>
            <p:cNvSpPr/>
            <p:nvPr/>
          </p:nvSpPr>
          <p:spPr>
            <a:xfrm>
              <a:off x="1802898" y="3628247"/>
              <a:ext cx="11045" cy="45135"/>
            </a:xfrm>
            <a:custGeom>
              <a:rect b="b" l="l" r="r" t="t"/>
              <a:pathLst>
                <a:path extrusionOk="0" h="1418" w="347">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69"/>
            <p:cNvSpPr/>
            <p:nvPr/>
          </p:nvSpPr>
          <p:spPr>
            <a:xfrm>
              <a:off x="1781317" y="3391400"/>
              <a:ext cx="367255" cy="282364"/>
            </a:xfrm>
            <a:custGeom>
              <a:rect b="b" l="l" r="r" t="t"/>
              <a:pathLst>
                <a:path extrusionOk="0" h="8871" w="11538">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69"/>
            <p:cNvSpPr/>
            <p:nvPr/>
          </p:nvSpPr>
          <p:spPr>
            <a:xfrm>
              <a:off x="2114800" y="3635440"/>
              <a:ext cx="11045" cy="37941"/>
            </a:xfrm>
            <a:custGeom>
              <a:rect b="b" l="l" r="r" t="t"/>
              <a:pathLst>
                <a:path extrusionOk="0" h="1192" w="347">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8" name="Google Shape;12718;p69"/>
          <p:cNvGrpSpPr/>
          <p:nvPr/>
        </p:nvGrpSpPr>
        <p:grpSpPr>
          <a:xfrm>
            <a:off x="3678830" y="3370933"/>
            <a:ext cx="369164" cy="323297"/>
            <a:chOff x="3678830" y="3370933"/>
            <a:chExt cx="369164" cy="323297"/>
          </a:xfrm>
        </p:grpSpPr>
        <p:sp>
          <p:nvSpPr>
            <p:cNvPr id="12719" name="Google Shape;12719;p69"/>
            <p:cNvSpPr/>
            <p:nvPr/>
          </p:nvSpPr>
          <p:spPr>
            <a:xfrm>
              <a:off x="3678830" y="3370933"/>
              <a:ext cx="369164" cy="323297"/>
            </a:xfrm>
            <a:custGeom>
              <a:rect b="b" l="l" r="r" t="t"/>
              <a:pathLst>
                <a:path extrusionOk="0" h="10157" w="11598">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69"/>
            <p:cNvSpPr/>
            <p:nvPr/>
          </p:nvSpPr>
          <p:spPr>
            <a:xfrm>
              <a:off x="3713716" y="3498253"/>
              <a:ext cx="126206" cy="161092"/>
            </a:xfrm>
            <a:custGeom>
              <a:rect b="b" l="l" r="r" t="t"/>
              <a:pathLst>
                <a:path extrusionOk="0" h="5061" w="3965">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69"/>
            <p:cNvSpPr/>
            <p:nvPr/>
          </p:nvSpPr>
          <p:spPr>
            <a:xfrm>
              <a:off x="3863795" y="3498253"/>
              <a:ext cx="149728" cy="34154"/>
            </a:xfrm>
            <a:custGeom>
              <a:rect b="b" l="l" r="r" t="t"/>
              <a:pathLst>
                <a:path extrusionOk="0" h="1073" w="4704">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69"/>
            <p:cNvSpPr/>
            <p:nvPr/>
          </p:nvSpPr>
          <p:spPr>
            <a:xfrm>
              <a:off x="3863413" y="3544502"/>
              <a:ext cx="114843" cy="33740"/>
            </a:xfrm>
            <a:custGeom>
              <a:rect b="b" l="l" r="r" t="t"/>
              <a:pathLst>
                <a:path extrusionOk="0" h="1060" w="3608">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69"/>
            <p:cNvSpPr/>
            <p:nvPr/>
          </p:nvSpPr>
          <p:spPr>
            <a:xfrm>
              <a:off x="3863795" y="3590719"/>
              <a:ext cx="68625" cy="10663"/>
            </a:xfrm>
            <a:custGeom>
              <a:rect b="b" l="l" r="r" t="t"/>
              <a:pathLst>
                <a:path extrusionOk="0" h="335" w="2156">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69"/>
            <p:cNvSpPr/>
            <p:nvPr/>
          </p:nvSpPr>
          <p:spPr>
            <a:xfrm>
              <a:off x="3944897" y="3590719"/>
              <a:ext cx="33358" cy="10663"/>
            </a:xfrm>
            <a:custGeom>
              <a:rect b="b" l="l" r="r" t="t"/>
              <a:pathLst>
                <a:path extrusionOk="0" h="335" w="1048">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69"/>
            <p:cNvSpPr/>
            <p:nvPr/>
          </p:nvSpPr>
          <p:spPr>
            <a:xfrm>
              <a:off x="3864176" y="3625223"/>
              <a:ext cx="21995" cy="10631"/>
            </a:xfrm>
            <a:custGeom>
              <a:rect b="b" l="l" r="r" t="t"/>
              <a:pathLst>
                <a:path extrusionOk="0" h="334" w="691">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69"/>
            <p:cNvSpPr/>
            <p:nvPr/>
          </p:nvSpPr>
          <p:spPr>
            <a:xfrm>
              <a:off x="3898648" y="3625223"/>
              <a:ext cx="56498" cy="10631"/>
            </a:xfrm>
            <a:custGeom>
              <a:rect b="b" l="l" r="r" t="t"/>
              <a:pathLst>
                <a:path extrusionOk="0" h="334" w="1775">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69"/>
            <p:cNvSpPr/>
            <p:nvPr/>
          </p:nvSpPr>
          <p:spPr>
            <a:xfrm>
              <a:off x="3864176" y="3648713"/>
              <a:ext cx="21995" cy="10249"/>
            </a:xfrm>
            <a:custGeom>
              <a:rect b="b" l="l" r="r" t="t"/>
              <a:pathLst>
                <a:path extrusionOk="0" h="322" w="691">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69"/>
            <p:cNvSpPr/>
            <p:nvPr/>
          </p:nvSpPr>
          <p:spPr>
            <a:xfrm>
              <a:off x="3898648" y="3648713"/>
              <a:ext cx="56498" cy="10249"/>
            </a:xfrm>
            <a:custGeom>
              <a:rect b="b" l="l" r="r" t="t"/>
              <a:pathLst>
                <a:path extrusionOk="0" h="322" w="1775">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69"/>
            <p:cNvSpPr/>
            <p:nvPr/>
          </p:nvSpPr>
          <p:spPr>
            <a:xfrm>
              <a:off x="3858097" y="3452036"/>
              <a:ext cx="11013" cy="10249"/>
            </a:xfrm>
            <a:custGeom>
              <a:rect b="b" l="l" r="r" t="t"/>
              <a:pathLst>
                <a:path extrusionOk="0" h="322" w="346">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0" name="Google Shape;12730;p69"/>
          <p:cNvGrpSpPr/>
          <p:nvPr/>
        </p:nvGrpSpPr>
        <p:grpSpPr>
          <a:xfrm>
            <a:off x="859265" y="3348175"/>
            <a:ext cx="312316" cy="368400"/>
            <a:chOff x="859265" y="3348175"/>
            <a:chExt cx="312316" cy="368400"/>
          </a:xfrm>
        </p:grpSpPr>
        <p:sp>
          <p:nvSpPr>
            <p:cNvPr id="12731" name="Google Shape;12731;p69"/>
            <p:cNvSpPr/>
            <p:nvPr/>
          </p:nvSpPr>
          <p:spPr>
            <a:xfrm>
              <a:off x="968792" y="3507102"/>
              <a:ext cx="92498" cy="30589"/>
            </a:xfrm>
            <a:custGeom>
              <a:rect b="b" l="l" r="r" t="t"/>
              <a:pathLst>
                <a:path extrusionOk="0" h="961" w="2906">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69"/>
            <p:cNvSpPr/>
            <p:nvPr/>
          </p:nvSpPr>
          <p:spPr>
            <a:xfrm>
              <a:off x="911562" y="3458466"/>
              <a:ext cx="206577" cy="258109"/>
            </a:xfrm>
            <a:custGeom>
              <a:rect b="b" l="l" r="r" t="t"/>
              <a:pathLst>
                <a:path extrusionOk="0" h="8109" w="649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69"/>
            <p:cNvSpPr/>
            <p:nvPr/>
          </p:nvSpPr>
          <p:spPr>
            <a:xfrm>
              <a:off x="946034" y="3694580"/>
              <a:ext cx="10663" cy="21613"/>
            </a:xfrm>
            <a:custGeom>
              <a:rect b="b" l="l" r="r" t="t"/>
              <a:pathLst>
                <a:path extrusionOk="0" h="679" w="335">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69"/>
            <p:cNvSpPr/>
            <p:nvPr/>
          </p:nvSpPr>
          <p:spPr>
            <a:xfrm>
              <a:off x="1073004" y="3694580"/>
              <a:ext cx="10631" cy="21613"/>
            </a:xfrm>
            <a:custGeom>
              <a:rect b="b" l="l" r="r" t="t"/>
              <a:pathLst>
                <a:path extrusionOk="0" h="679" w="334">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69"/>
            <p:cNvSpPr/>
            <p:nvPr/>
          </p:nvSpPr>
          <p:spPr>
            <a:xfrm>
              <a:off x="859265" y="3348175"/>
              <a:ext cx="312316" cy="293759"/>
            </a:xfrm>
            <a:custGeom>
              <a:rect b="b" l="l" r="r" t="t"/>
              <a:pathLst>
                <a:path extrusionOk="0" h="9229" w="9812">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36" name="Google Shape;12736;p69"/>
          <p:cNvSpPr/>
          <p:nvPr/>
        </p:nvSpPr>
        <p:spPr>
          <a:xfrm>
            <a:off x="2256921" y="3378127"/>
            <a:ext cx="372188" cy="309260"/>
          </a:xfrm>
          <a:custGeom>
            <a:rect b="b" l="l" r="r" t="t"/>
            <a:pathLst>
              <a:path extrusionOk="0" h="9716" w="11693">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37" name="Google Shape;12737;p69"/>
          <p:cNvGrpSpPr/>
          <p:nvPr/>
        </p:nvGrpSpPr>
        <p:grpSpPr>
          <a:xfrm>
            <a:off x="2766374" y="3361013"/>
            <a:ext cx="330110" cy="308908"/>
            <a:chOff x="2766264" y="3394042"/>
            <a:chExt cx="294873" cy="275934"/>
          </a:xfrm>
        </p:grpSpPr>
        <p:sp>
          <p:nvSpPr>
            <p:cNvPr id="12738" name="Google Shape;12738;p69"/>
            <p:cNvSpPr/>
            <p:nvPr/>
          </p:nvSpPr>
          <p:spPr>
            <a:xfrm>
              <a:off x="2766264" y="3394042"/>
              <a:ext cx="253176" cy="275934"/>
            </a:xfrm>
            <a:custGeom>
              <a:rect b="b" l="l" r="r" t="t"/>
              <a:pathLst>
                <a:path extrusionOk="0" h="8669" w="7954">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69"/>
            <p:cNvSpPr/>
            <p:nvPr/>
          </p:nvSpPr>
          <p:spPr>
            <a:xfrm>
              <a:off x="3039143" y="3528205"/>
              <a:ext cx="21995" cy="8753"/>
            </a:xfrm>
            <a:custGeom>
              <a:rect b="b" l="l" r="r" t="t"/>
              <a:pathLst>
                <a:path extrusionOk="0" h="275" w="691">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69"/>
            <p:cNvSpPr/>
            <p:nvPr/>
          </p:nvSpPr>
          <p:spPr>
            <a:xfrm>
              <a:off x="3019408" y="3475622"/>
              <a:ext cx="20499" cy="18875"/>
            </a:xfrm>
            <a:custGeom>
              <a:rect b="b" l="l" r="r" t="t"/>
              <a:pathLst>
                <a:path extrusionOk="0" h="593" w="644">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69"/>
            <p:cNvSpPr/>
            <p:nvPr/>
          </p:nvSpPr>
          <p:spPr>
            <a:xfrm>
              <a:off x="3020554" y="3570348"/>
              <a:ext cx="19353" cy="18621"/>
            </a:xfrm>
            <a:custGeom>
              <a:rect b="b" l="l" r="r" t="t"/>
              <a:pathLst>
                <a:path extrusionOk="0" h="585" w="608">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2" name="Google Shape;12742;p69"/>
          <p:cNvGrpSpPr/>
          <p:nvPr/>
        </p:nvGrpSpPr>
        <p:grpSpPr>
          <a:xfrm>
            <a:off x="3214972" y="3359188"/>
            <a:ext cx="346406" cy="347552"/>
            <a:chOff x="3214972" y="3359188"/>
            <a:chExt cx="346406" cy="347552"/>
          </a:xfrm>
        </p:grpSpPr>
        <p:sp>
          <p:nvSpPr>
            <p:cNvPr id="12743" name="Google Shape;12743;p69"/>
            <p:cNvSpPr/>
            <p:nvPr/>
          </p:nvSpPr>
          <p:spPr>
            <a:xfrm>
              <a:off x="3301772" y="3386084"/>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69"/>
            <p:cNvSpPr/>
            <p:nvPr/>
          </p:nvSpPr>
          <p:spPr>
            <a:xfrm>
              <a:off x="3301772" y="3410339"/>
              <a:ext cx="131904" cy="11395"/>
            </a:xfrm>
            <a:custGeom>
              <a:rect b="b" l="l" r="r" t="t"/>
              <a:pathLst>
                <a:path extrusionOk="0" h="358" w="4144">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69"/>
            <p:cNvSpPr/>
            <p:nvPr/>
          </p:nvSpPr>
          <p:spPr>
            <a:xfrm>
              <a:off x="3301772" y="3484980"/>
              <a:ext cx="71649" cy="11427"/>
            </a:xfrm>
            <a:custGeom>
              <a:rect b="b" l="l" r="r" t="t"/>
              <a:pathLst>
                <a:path extrusionOk="0" h="359" w="2251">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69"/>
            <p:cNvSpPr/>
            <p:nvPr/>
          </p:nvSpPr>
          <p:spPr>
            <a:xfrm>
              <a:off x="3301772" y="3509234"/>
              <a:ext cx="130758" cy="11427"/>
            </a:xfrm>
            <a:custGeom>
              <a:rect b="b" l="l" r="r" t="t"/>
              <a:pathLst>
                <a:path extrusionOk="0" h="359" w="4108">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69"/>
            <p:cNvSpPr/>
            <p:nvPr/>
          </p:nvSpPr>
          <p:spPr>
            <a:xfrm>
              <a:off x="3301772" y="3584671"/>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69"/>
            <p:cNvSpPr/>
            <p:nvPr/>
          </p:nvSpPr>
          <p:spPr>
            <a:xfrm>
              <a:off x="3301772" y="3609308"/>
              <a:ext cx="129994" cy="11395"/>
            </a:xfrm>
            <a:custGeom>
              <a:rect b="b" l="l" r="r" t="t"/>
              <a:pathLst>
                <a:path extrusionOk="0" h="358" w="4084">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69"/>
            <p:cNvSpPr/>
            <p:nvPr/>
          </p:nvSpPr>
          <p:spPr>
            <a:xfrm>
              <a:off x="3214972" y="3458466"/>
              <a:ext cx="346406" cy="248274"/>
            </a:xfrm>
            <a:custGeom>
              <a:rect b="b" l="l" r="r" t="t"/>
              <a:pathLst>
                <a:path extrusionOk="0" h="7800" w="10883">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69"/>
            <p:cNvSpPr/>
            <p:nvPr/>
          </p:nvSpPr>
          <p:spPr>
            <a:xfrm>
              <a:off x="3238462" y="3380005"/>
              <a:ext cx="49305" cy="47427"/>
            </a:xfrm>
            <a:custGeom>
              <a:rect b="b" l="l" r="r" t="t"/>
              <a:pathLst>
                <a:path extrusionOk="0" h="1490" w="1549">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69"/>
            <p:cNvSpPr/>
            <p:nvPr/>
          </p:nvSpPr>
          <p:spPr>
            <a:xfrm>
              <a:off x="3251353" y="3380482"/>
              <a:ext cx="43607" cy="34058"/>
            </a:xfrm>
            <a:custGeom>
              <a:rect b="b" l="l" r="r" t="t"/>
              <a:pathLst>
                <a:path extrusionOk="0" h="1070" w="137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69"/>
            <p:cNvSpPr/>
            <p:nvPr/>
          </p:nvSpPr>
          <p:spPr>
            <a:xfrm>
              <a:off x="3238462" y="3479314"/>
              <a:ext cx="49305" cy="47395"/>
            </a:xfrm>
            <a:custGeom>
              <a:rect b="b" l="l" r="r" t="t"/>
              <a:pathLst>
                <a:path extrusionOk="0" h="1489" w="1549">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69"/>
            <p:cNvSpPr/>
            <p:nvPr/>
          </p:nvSpPr>
          <p:spPr>
            <a:xfrm>
              <a:off x="3251353" y="3479792"/>
              <a:ext cx="43607" cy="34408"/>
            </a:xfrm>
            <a:custGeom>
              <a:rect b="b" l="l" r="r" t="t"/>
              <a:pathLst>
                <a:path extrusionOk="0" h="1081" w="137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69"/>
            <p:cNvSpPr/>
            <p:nvPr/>
          </p:nvSpPr>
          <p:spPr>
            <a:xfrm>
              <a:off x="3238462" y="3578210"/>
              <a:ext cx="49305" cy="47809"/>
            </a:xfrm>
            <a:custGeom>
              <a:rect b="b" l="l" r="r" t="t"/>
              <a:pathLst>
                <a:path extrusionOk="0" h="1502" w="1549">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69"/>
            <p:cNvSpPr/>
            <p:nvPr/>
          </p:nvSpPr>
          <p:spPr>
            <a:xfrm>
              <a:off x="3251353" y="3579133"/>
              <a:ext cx="42843" cy="34376"/>
            </a:xfrm>
            <a:custGeom>
              <a:rect b="b" l="l" r="r" t="t"/>
              <a:pathLst>
                <a:path extrusionOk="0" h="1080" w="1346">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69"/>
            <p:cNvSpPr/>
            <p:nvPr/>
          </p:nvSpPr>
          <p:spPr>
            <a:xfrm>
              <a:off x="3215736" y="3359188"/>
              <a:ext cx="253558" cy="89442"/>
            </a:xfrm>
            <a:custGeom>
              <a:rect b="b" l="l" r="r" t="t"/>
              <a:pathLst>
                <a:path extrusionOk="0" h="2810" w="7966">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7" name="Google Shape;12757;p69"/>
          <p:cNvGrpSpPr/>
          <p:nvPr/>
        </p:nvGrpSpPr>
        <p:grpSpPr>
          <a:xfrm>
            <a:off x="4629306" y="3409193"/>
            <a:ext cx="367255" cy="244486"/>
            <a:chOff x="4629306" y="3409193"/>
            <a:chExt cx="367255" cy="244486"/>
          </a:xfrm>
        </p:grpSpPr>
        <p:sp>
          <p:nvSpPr>
            <p:cNvPr id="12758" name="Google Shape;12758;p69"/>
            <p:cNvSpPr/>
            <p:nvPr/>
          </p:nvSpPr>
          <p:spPr>
            <a:xfrm>
              <a:off x="4629306" y="3409193"/>
              <a:ext cx="367255" cy="244486"/>
            </a:xfrm>
            <a:custGeom>
              <a:rect b="b" l="l" r="r" t="t"/>
              <a:pathLst>
                <a:path extrusionOk="0" h="7681" w="11538">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69"/>
            <p:cNvSpPr/>
            <p:nvPr/>
          </p:nvSpPr>
          <p:spPr>
            <a:xfrm>
              <a:off x="4665688" y="3433447"/>
              <a:ext cx="294109" cy="195595"/>
            </a:xfrm>
            <a:custGeom>
              <a:rect b="b" l="l" r="r" t="t"/>
              <a:pathLst>
                <a:path extrusionOk="0" h="6145" w="924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69"/>
            <p:cNvSpPr/>
            <p:nvPr/>
          </p:nvSpPr>
          <p:spPr>
            <a:xfrm>
              <a:off x="4647895" y="3519866"/>
              <a:ext cx="11395" cy="23522"/>
            </a:xfrm>
            <a:custGeom>
              <a:rect b="b" l="l" r="r" t="t"/>
              <a:pathLst>
                <a:path extrusionOk="0" h="739" w="358">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69"/>
            <p:cNvSpPr/>
            <p:nvPr/>
          </p:nvSpPr>
          <p:spPr>
            <a:xfrm>
              <a:off x="4966609" y="3513404"/>
              <a:ext cx="11395" cy="36063"/>
            </a:xfrm>
            <a:custGeom>
              <a:rect b="b" l="l" r="r" t="t"/>
              <a:pathLst>
                <a:path extrusionOk="0" h="1133" w="358">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69"/>
            <p:cNvSpPr/>
            <p:nvPr/>
          </p:nvSpPr>
          <p:spPr>
            <a:xfrm>
              <a:off x="4966609" y="3433447"/>
              <a:ext cx="11777" cy="11395"/>
            </a:xfrm>
            <a:custGeom>
              <a:rect b="b" l="l" r="r" t="t"/>
              <a:pathLst>
                <a:path extrusionOk="0" h="358" w="37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69"/>
            <p:cNvSpPr/>
            <p:nvPr/>
          </p:nvSpPr>
          <p:spPr>
            <a:xfrm>
              <a:off x="4647895" y="3488799"/>
              <a:ext cx="11395" cy="17825"/>
            </a:xfrm>
            <a:custGeom>
              <a:rect b="b" l="l" r="r" t="t"/>
              <a:pathLst>
                <a:path extrusionOk="0" h="560" w="358">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69"/>
            <p:cNvSpPr/>
            <p:nvPr/>
          </p:nvSpPr>
          <p:spPr>
            <a:xfrm>
              <a:off x="4647895" y="3556247"/>
              <a:ext cx="11395" cy="17475"/>
            </a:xfrm>
            <a:custGeom>
              <a:rect b="b" l="l" r="r" t="t"/>
              <a:pathLst>
                <a:path extrusionOk="0" h="549" w="358">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69"/>
            <p:cNvSpPr/>
            <p:nvPr/>
          </p:nvSpPr>
          <p:spPr>
            <a:xfrm>
              <a:off x="4690324" y="3574804"/>
              <a:ext cx="244486" cy="36032"/>
            </a:xfrm>
            <a:custGeom>
              <a:rect b="b" l="l" r="r" t="t"/>
              <a:pathLst>
                <a:path extrusionOk="0" h="1132" w="7681">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69"/>
            <p:cNvSpPr/>
            <p:nvPr/>
          </p:nvSpPr>
          <p:spPr>
            <a:xfrm>
              <a:off x="4788870" y="3486635"/>
              <a:ext cx="53092" cy="52965"/>
            </a:xfrm>
            <a:custGeom>
              <a:rect b="b" l="l" r="r" t="t"/>
              <a:pathLst>
                <a:path extrusionOk="0" h="1664" w="1668">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69"/>
            <p:cNvSpPr/>
            <p:nvPr/>
          </p:nvSpPr>
          <p:spPr>
            <a:xfrm>
              <a:off x="4745645" y="3458084"/>
              <a:ext cx="134195" cy="109941"/>
            </a:xfrm>
            <a:custGeom>
              <a:rect b="b" l="l" r="r" t="t"/>
              <a:pathLst>
                <a:path extrusionOk="0" h="3454" w="4216">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8" name="Google Shape;12768;p69"/>
          <p:cNvGrpSpPr/>
          <p:nvPr/>
        </p:nvGrpSpPr>
        <p:grpSpPr>
          <a:xfrm>
            <a:off x="4193490" y="3350084"/>
            <a:ext cx="289939" cy="334661"/>
            <a:chOff x="4193490" y="3350084"/>
            <a:chExt cx="289939" cy="334661"/>
          </a:xfrm>
        </p:grpSpPr>
        <p:sp>
          <p:nvSpPr>
            <p:cNvPr id="12769" name="Google Shape;12769;p69"/>
            <p:cNvSpPr/>
            <p:nvPr/>
          </p:nvSpPr>
          <p:spPr>
            <a:xfrm>
              <a:off x="4193490" y="3350084"/>
              <a:ext cx="246364" cy="150110"/>
            </a:xfrm>
            <a:custGeom>
              <a:rect b="b" l="l" r="r" t="t"/>
              <a:pathLst>
                <a:path extrusionOk="0" h="4716" w="774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69"/>
            <p:cNvSpPr/>
            <p:nvPr/>
          </p:nvSpPr>
          <p:spPr>
            <a:xfrm>
              <a:off x="4193872" y="3405023"/>
              <a:ext cx="9517" cy="44753"/>
            </a:xfrm>
            <a:custGeom>
              <a:rect b="b" l="l" r="r" t="t"/>
              <a:pathLst>
                <a:path extrusionOk="0" h="1406" w="299">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69"/>
            <p:cNvSpPr/>
            <p:nvPr/>
          </p:nvSpPr>
          <p:spPr>
            <a:xfrm>
              <a:off x="4275356" y="3444460"/>
              <a:ext cx="128116" cy="9485"/>
            </a:xfrm>
            <a:custGeom>
              <a:rect b="b" l="l" r="r" t="t"/>
              <a:pathLst>
                <a:path extrusionOk="0" h="298" w="4025">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69"/>
            <p:cNvSpPr/>
            <p:nvPr/>
          </p:nvSpPr>
          <p:spPr>
            <a:xfrm>
              <a:off x="4275356" y="3463781"/>
              <a:ext cx="128116" cy="9485"/>
            </a:xfrm>
            <a:custGeom>
              <a:rect b="b" l="l" r="r" t="t"/>
              <a:pathLst>
                <a:path extrusionOk="0" h="298" w="4025">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69"/>
            <p:cNvSpPr/>
            <p:nvPr/>
          </p:nvSpPr>
          <p:spPr>
            <a:xfrm>
              <a:off x="4223442" y="3439527"/>
              <a:ext cx="38673" cy="38673"/>
            </a:xfrm>
            <a:custGeom>
              <a:rect b="b" l="l" r="r" t="t"/>
              <a:pathLst>
                <a:path extrusionOk="0" h="1215" w="1215">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69"/>
            <p:cNvSpPr/>
            <p:nvPr/>
          </p:nvSpPr>
          <p:spPr>
            <a:xfrm>
              <a:off x="4275356" y="3525913"/>
              <a:ext cx="128116" cy="9517"/>
            </a:xfrm>
            <a:custGeom>
              <a:rect b="b" l="l" r="r" t="t"/>
              <a:pathLst>
                <a:path extrusionOk="0" h="299" w="4025">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69"/>
            <p:cNvSpPr/>
            <p:nvPr/>
          </p:nvSpPr>
          <p:spPr>
            <a:xfrm>
              <a:off x="4275356" y="3544884"/>
              <a:ext cx="128116" cy="9485"/>
            </a:xfrm>
            <a:custGeom>
              <a:rect b="b" l="l" r="r" t="t"/>
              <a:pathLst>
                <a:path extrusionOk="0" h="298" w="4025">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69"/>
            <p:cNvSpPr/>
            <p:nvPr/>
          </p:nvSpPr>
          <p:spPr>
            <a:xfrm>
              <a:off x="4223442" y="3521011"/>
              <a:ext cx="38673" cy="38673"/>
            </a:xfrm>
            <a:custGeom>
              <a:rect b="b" l="l" r="r" t="t"/>
              <a:pathLst>
                <a:path extrusionOk="0" h="1215" w="1215">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69"/>
            <p:cNvSpPr/>
            <p:nvPr/>
          </p:nvSpPr>
          <p:spPr>
            <a:xfrm>
              <a:off x="4223442" y="3602464"/>
              <a:ext cx="38673" cy="38705"/>
            </a:xfrm>
            <a:custGeom>
              <a:rect b="b" l="l" r="r" t="t"/>
              <a:pathLst>
                <a:path extrusionOk="0" h="1216" w="1215">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69"/>
            <p:cNvSpPr/>
            <p:nvPr/>
          </p:nvSpPr>
          <p:spPr>
            <a:xfrm>
              <a:off x="4193872" y="3460375"/>
              <a:ext cx="289558" cy="224370"/>
            </a:xfrm>
            <a:custGeom>
              <a:rect b="b" l="l" r="r" t="t"/>
              <a:pathLst>
                <a:path extrusionOk="0" h="7049" w="9097">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9" name="Google Shape;12779;p69"/>
          <p:cNvGrpSpPr/>
          <p:nvPr/>
        </p:nvGrpSpPr>
        <p:grpSpPr>
          <a:xfrm>
            <a:off x="6533281" y="3351230"/>
            <a:ext cx="357037" cy="357005"/>
            <a:chOff x="6533281" y="3351230"/>
            <a:chExt cx="357037" cy="357005"/>
          </a:xfrm>
        </p:grpSpPr>
        <p:sp>
          <p:nvSpPr>
            <p:cNvPr id="12780" name="Google Shape;12780;p69"/>
            <p:cNvSpPr/>
            <p:nvPr/>
          </p:nvSpPr>
          <p:spPr>
            <a:xfrm>
              <a:off x="6533281" y="3351230"/>
              <a:ext cx="357037" cy="357005"/>
            </a:xfrm>
            <a:custGeom>
              <a:rect b="b" l="l" r="r" t="t"/>
              <a:pathLst>
                <a:path extrusionOk="0" h="11216" w="11217">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69"/>
            <p:cNvSpPr/>
            <p:nvPr/>
          </p:nvSpPr>
          <p:spPr>
            <a:xfrm>
              <a:off x="6570427" y="3388344"/>
              <a:ext cx="282364" cy="282396"/>
            </a:xfrm>
            <a:custGeom>
              <a:rect b="b" l="l" r="r" t="t"/>
              <a:pathLst>
                <a:path extrusionOk="0" h="8872" w="8871">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69"/>
            <p:cNvSpPr/>
            <p:nvPr/>
          </p:nvSpPr>
          <p:spPr>
            <a:xfrm>
              <a:off x="6676166" y="3494083"/>
              <a:ext cx="71267" cy="71299"/>
            </a:xfrm>
            <a:custGeom>
              <a:rect b="b" l="l" r="r" t="t"/>
              <a:pathLst>
                <a:path extrusionOk="0" h="2240" w="2239">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3" name="Google Shape;12783;p69"/>
          <p:cNvGrpSpPr/>
          <p:nvPr/>
        </p:nvGrpSpPr>
        <p:grpSpPr>
          <a:xfrm>
            <a:off x="6058441" y="3351230"/>
            <a:ext cx="357387" cy="357005"/>
            <a:chOff x="6058441" y="3351230"/>
            <a:chExt cx="357387" cy="357005"/>
          </a:xfrm>
        </p:grpSpPr>
        <p:sp>
          <p:nvSpPr>
            <p:cNvPr id="12784" name="Google Shape;12784;p69"/>
            <p:cNvSpPr/>
            <p:nvPr/>
          </p:nvSpPr>
          <p:spPr>
            <a:xfrm>
              <a:off x="6058441" y="3351230"/>
              <a:ext cx="357387" cy="357005"/>
            </a:xfrm>
            <a:custGeom>
              <a:rect b="b" l="l" r="r" t="t"/>
              <a:pathLst>
                <a:path extrusionOk="0" h="11216" w="11228">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69"/>
            <p:cNvSpPr/>
            <p:nvPr/>
          </p:nvSpPr>
          <p:spPr>
            <a:xfrm>
              <a:off x="6111120" y="3403527"/>
              <a:ext cx="252030" cy="252030"/>
            </a:xfrm>
            <a:custGeom>
              <a:rect b="b" l="l" r="r" t="t"/>
              <a:pathLst>
                <a:path extrusionOk="0" h="7918" w="7918">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6" name="Google Shape;12786;p69"/>
          <p:cNvGrpSpPr/>
          <p:nvPr/>
        </p:nvGrpSpPr>
        <p:grpSpPr>
          <a:xfrm>
            <a:off x="7957483" y="3350848"/>
            <a:ext cx="357387" cy="357387"/>
            <a:chOff x="7957483" y="3350848"/>
            <a:chExt cx="357387" cy="357387"/>
          </a:xfrm>
        </p:grpSpPr>
        <p:sp>
          <p:nvSpPr>
            <p:cNvPr id="12787" name="Google Shape;12787;p69"/>
            <p:cNvSpPr/>
            <p:nvPr/>
          </p:nvSpPr>
          <p:spPr>
            <a:xfrm>
              <a:off x="8025312" y="3410721"/>
              <a:ext cx="71649" cy="71267"/>
            </a:xfrm>
            <a:custGeom>
              <a:rect b="b" l="l" r="r" t="t"/>
              <a:pathLst>
                <a:path extrusionOk="0" h="2239" w="2251">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69"/>
            <p:cNvSpPr/>
            <p:nvPr/>
          </p:nvSpPr>
          <p:spPr>
            <a:xfrm>
              <a:off x="8191306" y="3380768"/>
              <a:ext cx="70917" cy="71299"/>
            </a:xfrm>
            <a:custGeom>
              <a:rect b="b" l="l" r="r" t="t"/>
              <a:pathLst>
                <a:path extrusionOk="0" h="2240" w="2228">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69"/>
            <p:cNvSpPr/>
            <p:nvPr/>
          </p:nvSpPr>
          <p:spPr>
            <a:xfrm>
              <a:off x="7957483" y="3350848"/>
              <a:ext cx="357387" cy="357387"/>
            </a:xfrm>
            <a:custGeom>
              <a:rect b="b" l="l" r="r" t="t"/>
              <a:pathLst>
                <a:path extrusionOk="0" h="11228" w="11228">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0" name="Google Shape;12790;p69"/>
          <p:cNvGrpSpPr/>
          <p:nvPr/>
        </p:nvGrpSpPr>
        <p:grpSpPr>
          <a:xfrm>
            <a:off x="7007771" y="3351230"/>
            <a:ext cx="357387" cy="357005"/>
            <a:chOff x="7007771" y="3351230"/>
            <a:chExt cx="357387" cy="357005"/>
          </a:xfrm>
        </p:grpSpPr>
        <p:sp>
          <p:nvSpPr>
            <p:cNvPr id="12791" name="Google Shape;12791;p69"/>
            <p:cNvSpPr/>
            <p:nvPr/>
          </p:nvSpPr>
          <p:spPr>
            <a:xfrm>
              <a:off x="7007771" y="3351230"/>
              <a:ext cx="357387" cy="357005"/>
            </a:xfrm>
            <a:custGeom>
              <a:rect b="b" l="l" r="r" t="t"/>
              <a:pathLst>
                <a:path extrusionOk="0" h="11216" w="11228">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69"/>
            <p:cNvSpPr/>
            <p:nvPr/>
          </p:nvSpPr>
          <p:spPr>
            <a:xfrm>
              <a:off x="7060450" y="3456206"/>
              <a:ext cx="80371" cy="124710"/>
            </a:xfrm>
            <a:custGeom>
              <a:rect b="b" l="l" r="r" t="t"/>
              <a:pathLst>
                <a:path extrusionOk="0" h="3918" w="2525">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69"/>
            <p:cNvSpPr/>
            <p:nvPr/>
          </p:nvSpPr>
          <p:spPr>
            <a:xfrm>
              <a:off x="7203303" y="3456206"/>
              <a:ext cx="80753" cy="124710"/>
            </a:xfrm>
            <a:custGeom>
              <a:rect b="b" l="l" r="r" t="t"/>
              <a:pathLst>
                <a:path extrusionOk="0" h="3918" w="2537">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69"/>
            <p:cNvSpPr/>
            <p:nvPr/>
          </p:nvSpPr>
          <p:spPr>
            <a:xfrm>
              <a:off x="7151388" y="3478518"/>
              <a:ext cx="33772" cy="102015"/>
            </a:xfrm>
            <a:custGeom>
              <a:rect b="b" l="l" r="r" t="t"/>
              <a:pathLst>
                <a:path extrusionOk="0" h="3205" w="1061">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69"/>
            <p:cNvSpPr/>
            <p:nvPr/>
          </p:nvSpPr>
          <p:spPr>
            <a:xfrm>
              <a:off x="7293891" y="3508884"/>
              <a:ext cx="41729" cy="41697"/>
            </a:xfrm>
            <a:custGeom>
              <a:rect b="b" l="l" r="r" t="t"/>
              <a:pathLst>
                <a:path extrusionOk="0" h="1310" w="1311">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6" name="Google Shape;12796;p69"/>
          <p:cNvGrpSpPr/>
          <p:nvPr/>
        </p:nvGrpSpPr>
        <p:grpSpPr>
          <a:xfrm>
            <a:off x="5108729" y="3351230"/>
            <a:ext cx="357005" cy="357005"/>
            <a:chOff x="5108729" y="3351230"/>
            <a:chExt cx="357005" cy="357005"/>
          </a:xfrm>
        </p:grpSpPr>
        <p:sp>
          <p:nvSpPr>
            <p:cNvPr id="12797" name="Google Shape;12797;p69"/>
            <p:cNvSpPr/>
            <p:nvPr/>
          </p:nvSpPr>
          <p:spPr>
            <a:xfrm>
              <a:off x="5108729" y="3351230"/>
              <a:ext cx="357005" cy="357005"/>
            </a:xfrm>
            <a:custGeom>
              <a:rect b="b" l="l" r="r" t="t"/>
              <a:pathLst>
                <a:path extrusionOk="0" h="11216" w="11216">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69"/>
            <p:cNvSpPr/>
            <p:nvPr/>
          </p:nvSpPr>
          <p:spPr>
            <a:xfrm>
              <a:off x="5163668" y="3402381"/>
              <a:ext cx="244104" cy="233473"/>
            </a:xfrm>
            <a:custGeom>
              <a:rect b="b" l="l" r="r" t="t"/>
              <a:pathLst>
                <a:path extrusionOk="0" h="7335" w="7669">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9" name="Google Shape;12799;p69"/>
          <p:cNvGrpSpPr/>
          <p:nvPr/>
        </p:nvGrpSpPr>
        <p:grpSpPr>
          <a:xfrm>
            <a:off x="5583569" y="3351230"/>
            <a:ext cx="357419" cy="357005"/>
            <a:chOff x="5583569" y="3351230"/>
            <a:chExt cx="357419" cy="357005"/>
          </a:xfrm>
        </p:grpSpPr>
        <p:sp>
          <p:nvSpPr>
            <p:cNvPr id="12800" name="Google Shape;12800;p69"/>
            <p:cNvSpPr/>
            <p:nvPr/>
          </p:nvSpPr>
          <p:spPr>
            <a:xfrm>
              <a:off x="5583569" y="3351230"/>
              <a:ext cx="357419" cy="357005"/>
            </a:xfrm>
            <a:custGeom>
              <a:rect b="b" l="l" r="r" t="t"/>
              <a:pathLst>
                <a:path extrusionOk="0" h="11216" w="11229">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69"/>
            <p:cNvSpPr/>
            <p:nvPr/>
          </p:nvSpPr>
          <p:spPr>
            <a:xfrm>
              <a:off x="5658625" y="3403527"/>
              <a:ext cx="172073" cy="243690"/>
            </a:xfrm>
            <a:custGeom>
              <a:rect b="b" l="l" r="r" t="t"/>
              <a:pathLst>
                <a:path extrusionOk="0" h="7656" w="5406">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2" name="Google Shape;12802;p69"/>
          <p:cNvGrpSpPr/>
          <p:nvPr/>
        </p:nvGrpSpPr>
        <p:grpSpPr>
          <a:xfrm>
            <a:off x="7482229" y="3351230"/>
            <a:ext cx="357419" cy="357005"/>
            <a:chOff x="7482229" y="3351230"/>
            <a:chExt cx="357419" cy="357005"/>
          </a:xfrm>
        </p:grpSpPr>
        <p:sp>
          <p:nvSpPr>
            <p:cNvPr id="12803" name="Google Shape;12803;p69"/>
            <p:cNvSpPr/>
            <p:nvPr/>
          </p:nvSpPr>
          <p:spPr>
            <a:xfrm>
              <a:off x="7482229" y="3351230"/>
              <a:ext cx="357419" cy="357005"/>
            </a:xfrm>
            <a:custGeom>
              <a:rect b="b" l="l" r="r" t="t"/>
              <a:pathLst>
                <a:path extrusionOk="0" h="11216" w="11229">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69"/>
            <p:cNvSpPr/>
            <p:nvPr/>
          </p:nvSpPr>
          <p:spPr>
            <a:xfrm>
              <a:off x="7592138" y="3605616"/>
              <a:ext cx="137983" cy="32530"/>
            </a:xfrm>
            <a:custGeom>
              <a:rect b="b" l="l" r="r" t="t"/>
              <a:pathLst>
                <a:path extrusionOk="0" h="1022" w="4335">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69"/>
            <p:cNvSpPr/>
            <p:nvPr/>
          </p:nvSpPr>
          <p:spPr>
            <a:xfrm>
              <a:off x="7513709" y="3387962"/>
              <a:ext cx="295987" cy="282014"/>
            </a:xfrm>
            <a:custGeom>
              <a:rect b="b" l="l" r="r" t="t"/>
              <a:pathLst>
                <a:path extrusionOk="0" h="8860" w="9299">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69"/>
            <p:cNvSpPr/>
            <p:nvPr/>
          </p:nvSpPr>
          <p:spPr>
            <a:xfrm>
              <a:off x="7580393" y="3516460"/>
              <a:ext cx="56880" cy="56880"/>
            </a:xfrm>
            <a:custGeom>
              <a:rect b="b" l="l" r="r" t="t"/>
              <a:pathLst>
                <a:path extrusionOk="0" h="1787" w="1787">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69"/>
            <p:cNvSpPr/>
            <p:nvPr/>
          </p:nvSpPr>
          <p:spPr>
            <a:xfrm>
              <a:off x="7685750" y="3516460"/>
              <a:ext cx="56880" cy="56880"/>
            </a:xfrm>
            <a:custGeom>
              <a:rect b="b" l="l" r="r" t="t"/>
              <a:pathLst>
                <a:path extrusionOk="0" h="1787" w="1787">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8" name="Google Shape;12808;p69"/>
          <p:cNvGrpSpPr/>
          <p:nvPr/>
        </p:nvGrpSpPr>
        <p:grpSpPr>
          <a:xfrm>
            <a:off x="3764485" y="2890682"/>
            <a:ext cx="222874" cy="345737"/>
            <a:chOff x="3764485" y="2890682"/>
            <a:chExt cx="222874" cy="345737"/>
          </a:xfrm>
        </p:grpSpPr>
        <p:sp>
          <p:nvSpPr>
            <p:cNvPr id="12809" name="Google Shape;12809;p69"/>
            <p:cNvSpPr/>
            <p:nvPr/>
          </p:nvSpPr>
          <p:spPr>
            <a:xfrm>
              <a:off x="3764485" y="2890682"/>
              <a:ext cx="222874" cy="345737"/>
            </a:xfrm>
            <a:custGeom>
              <a:rect b="b" l="l" r="r" t="t"/>
              <a:pathLst>
                <a:path extrusionOk="0" h="10862" w="7002">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69"/>
            <p:cNvSpPr/>
            <p:nvPr/>
          </p:nvSpPr>
          <p:spPr>
            <a:xfrm>
              <a:off x="3913799" y="2948231"/>
              <a:ext cx="20499" cy="14960"/>
            </a:xfrm>
            <a:custGeom>
              <a:rect b="b" l="l" r="r" t="t"/>
              <a:pathLst>
                <a:path extrusionOk="0" h="470" w="644">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69"/>
            <p:cNvSpPr/>
            <p:nvPr/>
          </p:nvSpPr>
          <p:spPr>
            <a:xfrm>
              <a:off x="3841418" y="2956315"/>
              <a:ext cx="10631" cy="15947"/>
            </a:xfrm>
            <a:custGeom>
              <a:rect b="b" l="l" r="r" t="t"/>
              <a:pathLst>
                <a:path extrusionOk="0" h="501" w="334">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2" name="Google Shape;12812;p69"/>
          <p:cNvGrpSpPr/>
          <p:nvPr/>
        </p:nvGrpSpPr>
        <p:grpSpPr>
          <a:xfrm>
            <a:off x="2238616" y="2908131"/>
            <a:ext cx="422596" cy="310382"/>
            <a:chOff x="2278533" y="2937377"/>
            <a:chExt cx="346788" cy="254704"/>
          </a:xfrm>
        </p:grpSpPr>
        <p:sp>
          <p:nvSpPr>
            <p:cNvPr id="12813" name="Google Shape;12813;p69"/>
            <p:cNvSpPr/>
            <p:nvPr/>
          </p:nvSpPr>
          <p:spPr>
            <a:xfrm>
              <a:off x="2317557" y="2958607"/>
              <a:ext cx="270619" cy="184200"/>
            </a:xfrm>
            <a:custGeom>
              <a:rect b="b" l="l" r="r" t="t"/>
              <a:pathLst>
                <a:path extrusionOk="0" h="5787" w="8502">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69"/>
            <p:cNvSpPr/>
            <p:nvPr/>
          </p:nvSpPr>
          <p:spPr>
            <a:xfrm>
              <a:off x="2278533" y="2937377"/>
              <a:ext cx="346788" cy="254704"/>
            </a:xfrm>
            <a:custGeom>
              <a:rect b="b" l="l" r="r" t="t"/>
              <a:pathLst>
                <a:path extrusionOk="0" h="8002" w="10895">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15" name="Google Shape;12815;p69"/>
          <p:cNvSpPr/>
          <p:nvPr/>
        </p:nvSpPr>
        <p:spPr>
          <a:xfrm>
            <a:off x="3227863" y="2891128"/>
            <a:ext cx="347552" cy="346438"/>
          </a:xfrm>
          <a:custGeom>
            <a:rect b="b" l="l" r="r" t="t"/>
            <a:pathLst>
              <a:path extrusionOk="0" h="10884" w="10919">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16" name="Google Shape;12816;p69"/>
          <p:cNvGrpSpPr/>
          <p:nvPr/>
        </p:nvGrpSpPr>
        <p:grpSpPr>
          <a:xfrm>
            <a:off x="1836637" y="2891510"/>
            <a:ext cx="286152" cy="346438"/>
            <a:chOff x="1836637" y="2891510"/>
            <a:chExt cx="286152" cy="346438"/>
          </a:xfrm>
        </p:grpSpPr>
        <p:sp>
          <p:nvSpPr>
            <p:cNvPr id="12817" name="Google Shape;12817;p69"/>
            <p:cNvSpPr/>
            <p:nvPr/>
          </p:nvSpPr>
          <p:spPr>
            <a:xfrm>
              <a:off x="1836637" y="3059413"/>
              <a:ext cx="286152" cy="178534"/>
            </a:xfrm>
            <a:custGeom>
              <a:rect b="b" l="l" r="r" t="t"/>
              <a:pathLst>
                <a:path extrusionOk="0" h="5609" w="899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69"/>
            <p:cNvSpPr/>
            <p:nvPr/>
          </p:nvSpPr>
          <p:spPr>
            <a:xfrm>
              <a:off x="1917740" y="2891510"/>
              <a:ext cx="119394" cy="161474"/>
            </a:xfrm>
            <a:custGeom>
              <a:rect b="b" l="l" r="r" t="t"/>
              <a:pathLst>
                <a:path extrusionOk="0" h="5073" w="3751">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69"/>
            <p:cNvSpPr/>
            <p:nvPr/>
          </p:nvSpPr>
          <p:spPr>
            <a:xfrm>
              <a:off x="1960933" y="3027201"/>
              <a:ext cx="32244" cy="10249"/>
            </a:xfrm>
            <a:custGeom>
              <a:rect b="b" l="l" r="r" t="t"/>
              <a:pathLst>
                <a:path extrusionOk="0" h="322" w="1013">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0" name="Google Shape;12820;p69"/>
          <p:cNvGrpSpPr/>
          <p:nvPr/>
        </p:nvGrpSpPr>
        <p:grpSpPr>
          <a:xfrm>
            <a:off x="5585861" y="2905929"/>
            <a:ext cx="379764" cy="337684"/>
            <a:chOff x="5585861" y="2905929"/>
            <a:chExt cx="379764" cy="337684"/>
          </a:xfrm>
        </p:grpSpPr>
        <p:sp>
          <p:nvSpPr>
            <p:cNvPr id="12821" name="Google Shape;12821;p69"/>
            <p:cNvSpPr/>
            <p:nvPr/>
          </p:nvSpPr>
          <p:spPr>
            <a:xfrm>
              <a:off x="5609734" y="3198096"/>
              <a:ext cx="11395" cy="45517"/>
            </a:xfrm>
            <a:custGeom>
              <a:rect b="b" l="l" r="r" t="t"/>
              <a:pathLst>
                <a:path extrusionOk="0" h="1430" w="358">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69"/>
            <p:cNvSpPr/>
            <p:nvPr/>
          </p:nvSpPr>
          <p:spPr>
            <a:xfrm>
              <a:off x="5585861" y="3048431"/>
              <a:ext cx="205431" cy="195182"/>
            </a:xfrm>
            <a:custGeom>
              <a:rect b="b" l="l" r="r" t="t"/>
              <a:pathLst>
                <a:path extrusionOk="0" h="6132" w="6454">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69"/>
            <p:cNvSpPr/>
            <p:nvPr/>
          </p:nvSpPr>
          <p:spPr>
            <a:xfrm>
              <a:off x="5740078" y="2905929"/>
              <a:ext cx="225547" cy="189516"/>
            </a:xfrm>
            <a:custGeom>
              <a:rect b="b" l="l" r="r" t="t"/>
              <a:pathLst>
                <a:path extrusionOk="0" h="5954" w="7086">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69"/>
            <p:cNvSpPr/>
            <p:nvPr/>
          </p:nvSpPr>
          <p:spPr>
            <a:xfrm>
              <a:off x="5793902" y="2928464"/>
              <a:ext cx="131553" cy="130598"/>
            </a:xfrm>
            <a:custGeom>
              <a:rect b="b" l="l" r="r" t="t"/>
              <a:pathLst>
                <a:path extrusionOk="0" h="4103" w="4133">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5" name="Google Shape;12825;p69"/>
          <p:cNvGrpSpPr/>
          <p:nvPr/>
        </p:nvGrpSpPr>
        <p:grpSpPr>
          <a:xfrm>
            <a:off x="1327676" y="2910480"/>
            <a:ext cx="347934" cy="310024"/>
            <a:chOff x="1327676" y="2910480"/>
            <a:chExt cx="347934" cy="310024"/>
          </a:xfrm>
        </p:grpSpPr>
        <p:sp>
          <p:nvSpPr>
            <p:cNvPr id="12826" name="Google Shape;12826;p69"/>
            <p:cNvSpPr/>
            <p:nvPr/>
          </p:nvSpPr>
          <p:spPr>
            <a:xfrm>
              <a:off x="1367081" y="3067370"/>
              <a:ext cx="43257" cy="15565"/>
            </a:xfrm>
            <a:custGeom>
              <a:rect b="b" l="l" r="r" t="t"/>
              <a:pathLst>
                <a:path extrusionOk="0" h="489" w="1359">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69"/>
            <p:cNvSpPr/>
            <p:nvPr/>
          </p:nvSpPr>
          <p:spPr>
            <a:xfrm>
              <a:off x="1350402" y="3170436"/>
              <a:ext cx="10663" cy="48541"/>
            </a:xfrm>
            <a:custGeom>
              <a:rect b="b" l="l" r="r" t="t"/>
              <a:pathLst>
                <a:path extrusionOk="0" h="1525" w="335">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69"/>
            <p:cNvSpPr/>
            <p:nvPr/>
          </p:nvSpPr>
          <p:spPr>
            <a:xfrm>
              <a:off x="1327676" y="3040187"/>
              <a:ext cx="201643" cy="180317"/>
            </a:xfrm>
            <a:custGeom>
              <a:rect b="b" l="l" r="r" t="t"/>
              <a:pathLst>
                <a:path extrusionOk="0" h="5665" w="6335">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69"/>
            <p:cNvSpPr/>
            <p:nvPr/>
          </p:nvSpPr>
          <p:spPr>
            <a:xfrm>
              <a:off x="1470179" y="2910480"/>
              <a:ext cx="205431" cy="173601"/>
            </a:xfrm>
            <a:custGeom>
              <a:rect b="b" l="l" r="r" t="t"/>
              <a:pathLst>
                <a:path extrusionOk="0" h="5454" w="6454">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69"/>
            <p:cNvSpPr/>
            <p:nvPr/>
          </p:nvSpPr>
          <p:spPr>
            <a:xfrm>
              <a:off x="1497075" y="2942692"/>
              <a:ext cx="152370" cy="96668"/>
            </a:xfrm>
            <a:custGeom>
              <a:rect b="b" l="l" r="r" t="t"/>
              <a:pathLst>
                <a:path extrusionOk="0" h="3037" w="4787">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31" name="Google Shape;12831;p69"/>
          <p:cNvSpPr/>
          <p:nvPr/>
        </p:nvSpPr>
        <p:spPr>
          <a:xfrm>
            <a:off x="2785967" y="3195072"/>
            <a:ext cx="10663" cy="32244"/>
          </a:xfrm>
          <a:custGeom>
            <a:rect b="b" l="l" r="r" t="t"/>
            <a:pathLst>
              <a:path extrusionOk="0" h="1013" w="335">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32" name="Google Shape;12832;p69"/>
          <p:cNvGrpSpPr/>
          <p:nvPr/>
        </p:nvGrpSpPr>
        <p:grpSpPr>
          <a:xfrm>
            <a:off x="2753401" y="2869564"/>
            <a:ext cx="382828" cy="358601"/>
            <a:chOff x="2753373" y="2902523"/>
            <a:chExt cx="347552" cy="325557"/>
          </a:xfrm>
        </p:grpSpPr>
        <p:sp>
          <p:nvSpPr>
            <p:cNvPr id="12833" name="Google Shape;12833;p69"/>
            <p:cNvSpPr/>
            <p:nvPr/>
          </p:nvSpPr>
          <p:spPr>
            <a:xfrm>
              <a:off x="2807962" y="3018575"/>
              <a:ext cx="86418" cy="29506"/>
            </a:xfrm>
            <a:custGeom>
              <a:rect b="b" l="l" r="r" t="t"/>
              <a:pathLst>
                <a:path extrusionOk="0" h="927" w="2715">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69"/>
            <p:cNvSpPr/>
            <p:nvPr/>
          </p:nvSpPr>
          <p:spPr>
            <a:xfrm>
              <a:off x="2753373" y="2973376"/>
              <a:ext cx="195213" cy="254704"/>
            </a:xfrm>
            <a:custGeom>
              <a:rect b="b" l="l" r="r" t="t"/>
              <a:pathLst>
                <a:path extrusionOk="0" h="8002" w="6133">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69"/>
            <p:cNvSpPr/>
            <p:nvPr/>
          </p:nvSpPr>
          <p:spPr>
            <a:xfrm>
              <a:off x="2905361" y="3195072"/>
              <a:ext cx="10631" cy="32244"/>
            </a:xfrm>
            <a:custGeom>
              <a:rect b="b" l="l" r="r" t="t"/>
              <a:pathLst>
                <a:path extrusionOk="0" h="1013" w="334">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69"/>
            <p:cNvSpPr/>
            <p:nvPr/>
          </p:nvSpPr>
          <p:spPr>
            <a:xfrm>
              <a:off x="2939069" y="2934735"/>
              <a:ext cx="161856" cy="169049"/>
            </a:xfrm>
            <a:custGeom>
              <a:rect b="b" l="l" r="r" t="t"/>
              <a:pathLst>
                <a:path extrusionOk="0" h="5311" w="5085">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69"/>
            <p:cNvSpPr/>
            <p:nvPr/>
          </p:nvSpPr>
          <p:spPr>
            <a:xfrm>
              <a:off x="3002379" y="2902523"/>
              <a:ext cx="32244" cy="96668"/>
            </a:xfrm>
            <a:custGeom>
              <a:rect b="b" l="l" r="r" t="t"/>
              <a:pathLst>
                <a:path extrusionOk="0" h="3037" w="1013">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69"/>
            <p:cNvSpPr/>
            <p:nvPr/>
          </p:nvSpPr>
          <p:spPr>
            <a:xfrm>
              <a:off x="3003143" y="3005206"/>
              <a:ext cx="32244" cy="32244"/>
            </a:xfrm>
            <a:custGeom>
              <a:rect b="b" l="l" r="r" t="t"/>
              <a:pathLst>
                <a:path extrusionOk="0" h="1013" w="1013">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9" name="Google Shape;12839;p69"/>
          <p:cNvGrpSpPr/>
          <p:nvPr/>
        </p:nvGrpSpPr>
        <p:grpSpPr>
          <a:xfrm>
            <a:off x="849016" y="2903255"/>
            <a:ext cx="356655" cy="335425"/>
            <a:chOff x="849016" y="2903255"/>
            <a:chExt cx="356655" cy="335425"/>
          </a:xfrm>
        </p:grpSpPr>
        <p:sp>
          <p:nvSpPr>
            <p:cNvPr id="12840" name="Google Shape;12840;p69"/>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69"/>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69"/>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69"/>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69"/>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69"/>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69"/>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69"/>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69"/>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69"/>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69"/>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1" name="Google Shape;12851;p69"/>
          <p:cNvGrpSpPr/>
          <p:nvPr/>
        </p:nvGrpSpPr>
        <p:grpSpPr>
          <a:xfrm>
            <a:off x="4210933" y="2926777"/>
            <a:ext cx="280072" cy="275520"/>
            <a:chOff x="4210933" y="2926777"/>
            <a:chExt cx="280072" cy="275520"/>
          </a:xfrm>
        </p:grpSpPr>
        <p:sp>
          <p:nvSpPr>
            <p:cNvPr id="12852" name="Google Shape;12852;p69"/>
            <p:cNvSpPr/>
            <p:nvPr/>
          </p:nvSpPr>
          <p:spPr>
            <a:xfrm>
              <a:off x="4490623" y="2970352"/>
              <a:ext cx="32" cy="414"/>
            </a:xfrm>
            <a:custGeom>
              <a:rect b="b" l="l" r="r" t="t"/>
              <a:pathLst>
                <a:path extrusionOk="0" h="13" w="1">
                  <a:moveTo>
                    <a:pt x="0" y="0"/>
                  </a:moveTo>
                  <a:cubicBezTo>
                    <a:pt x="0" y="12"/>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69"/>
            <p:cNvSpPr/>
            <p:nvPr/>
          </p:nvSpPr>
          <p:spPr>
            <a:xfrm>
              <a:off x="4489859" y="2969589"/>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69"/>
            <p:cNvSpPr/>
            <p:nvPr/>
          </p:nvSpPr>
          <p:spPr>
            <a:xfrm>
              <a:off x="4210933" y="2944952"/>
              <a:ext cx="280072" cy="257346"/>
            </a:xfrm>
            <a:custGeom>
              <a:rect b="b" l="l" r="r" t="t"/>
              <a:pathLst>
                <a:path extrusionOk="0" h="8085" w="8799">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69"/>
            <p:cNvSpPr/>
            <p:nvPr/>
          </p:nvSpPr>
          <p:spPr>
            <a:xfrm>
              <a:off x="4212047" y="2926777"/>
              <a:ext cx="144826" cy="234619"/>
            </a:xfrm>
            <a:custGeom>
              <a:rect b="b" l="l" r="r" t="t"/>
              <a:pathLst>
                <a:path extrusionOk="0" h="7371" w="455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69"/>
            <p:cNvSpPr/>
            <p:nvPr/>
          </p:nvSpPr>
          <p:spPr>
            <a:xfrm>
              <a:off x="4246550" y="2996103"/>
              <a:ext cx="28074" cy="28106"/>
            </a:xfrm>
            <a:custGeom>
              <a:rect b="b" l="l" r="r" t="t"/>
              <a:pathLst>
                <a:path extrusionOk="0" h="883" w="882">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69"/>
            <p:cNvSpPr/>
            <p:nvPr/>
          </p:nvSpPr>
          <p:spPr>
            <a:xfrm>
              <a:off x="4285956" y="3015456"/>
              <a:ext cx="97814" cy="8753"/>
            </a:xfrm>
            <a:custGeom>
              <a:rect b="b" l="l" r="r" t="t"/>
              <a:pathLst>
                <a:path extrusionOk="0" h="275" w="3073">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69"/>
            <p:cNvSpPr/>
            <p:nvPr/>
          </p:nvSpPr>
          <p:spPr>
            <a:xfrm>
              <a:off x="4285956" y="3001800"/>
              <a:ext cx="30366" cy="8753"/>
            </a:xfrm>
            <a:custGeom>
              <a:rect b="b" l="l" r="r" t="t"/>
              <a:pathLst>
                <a:path extrusionOk="0" h="275" w="954">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69"/>
            <p:cNvSpPr/>
            <p:nvPr/>
          </p:nvSpPr>
          <p:spPr>
            <a:xfrm>
              <a:off x="4246550" y="3060177"/>
              <a:ext cx="28074" cy="28074"/>
            </a:xfrm>
            <a:custGeom>
              <a:rect b="b" l="l" r="r" t="t"/>
              <a:pathLst>
                <a:path extrusionOk="0" h="882" w="882">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69"/>
            <p:cNvSpPr/>
            <p:nvPr/>
          </p:nvSpPr>
          <p:spPr>
            <a:xfrm>
              <a:off x="4285956" y="3080261"/>
              <a:ext cx="97814" cy="8371"/>
            </a:xfrm>
            <a:custGeom>
              <a:rect b="b" l="l" r="r" t="t"/>
              <a:pathLst>
                <a:path extrusionOk="0" h="263" w="3073">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69"/>
            <p:cNvSpPr/>
            <p:nvPr/>
          </p:nvSpPr>
          <p:spPr>
            <a:xfrm>
              <a:off x="4285956" y="3066224"/>
              <a:ext cx="30366" cy="8753"/>
            </a:xfrm>
            <a:custGeom>
              <a:rect b="b" l="l" r="r" t="t"/>
              <a:pathLst>
                <a:path extrusionOk="0" h="275" w="954">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69"/>
            <p:cNvSpPr/>
            <p:nvPr/>
          </p:nvSpPr>
          <p:spPr>
            <a:xfrm>
              <a:off x="4246550" y="3124601"/>
              <a:ext cx="28074" cy="28074"/>
            </a:xfrm>
            <a:custGeom>
              <a:rect b="b" l="l" r="r" t="t"/>
              <a:pathLst>
                <a:path extrusionOk="0" h="882" w="882">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69"/>
            <p:cNvSpPr/>
            <p:nvPr/>
          </p:nvSpPr>
          <p:spPr>
            <a:xfrm>
              <a:off x="4285956" y="3143921"/>
              <a:ext cx="97814" cy="8753"/>
            </a:xfrm>
            <a:custGeom>
              <a:rect b="b" l="l" r="r" t="t"/>
              <a:pathLst>
                <a:path extrusionOk="0" h="275" w="3073">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69"/>
            <p:cNvSpPr/>
            <p:nvPr/>
          </p:nvSpPr>
          <p:spPr>
            <a:xfrm>
              <a:off x="4285956" y="3130266"/>
              <a:ext cx="30366" cy="8371"/>
            </a:xfrm>
            <a:custGeom>
              <a:rect b="b" l="l" r="r" t="t"/>
              <a:pathLst>
                <a:path extrusionOk="0" h="263" w="954">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5" name="Google Shape;12865;p69"/>
          <p:cNvGrpSpPr/>
          <p:nvPr/>
        </p:nvGrpSpPr>
        <p:grpSpPr>
          <a:xfrm>
            <a:off x="4667216" y="2915382"/>
            <a:ext cx="320273" cy="318395"/>
            <a:chOff x="4667216" y="2915382"/>
            <a:chExt cx="320273" cy="318395"/>
          </a:xfrm>
        </p:grpSpPr>
        <p:sp>
          <p:nvSpPr>
            <p:cNvPr id="12866" name="Google Shape;12866;p69"/>
            <p:cNvSpPr/>
            <p:nvPr/>
          </p:nvSpPr>
          <p:spPr>
            <a:xfrm>
              <a:off x="4686154" y="2938140"/>
              <a:ext cx="166789" cy="163734"/>
            </a:xfrm>
            <a:custGeom>
              <a:rect b="b" l="l" r="r" t="t"/>
              <a:pathLst>
                <a:path extrusionOk="0" h="5144" w="524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69"/>
            <p:cNvSpPr/>
            <p:nvPr/>
          </p:nvSpPr>
          <p:spPr>
            <a:xfrm>
              <a:off x="4667216" y="2915382"/>
              <a:ext cx="320273" cy="318395"/>
            </a:xfrm>
            <a:custGeom>
              <a:rect b="b" l="l" r="r" t="t"/>
              <a:pathLst>
                <a:path extrusionOk="0" h="10003" w="10062">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69"/>
            <p:cNvSpPr/>
            <p:nvPr/>
          </p:nvSpPr>
          <p:spPr>
            <a:xfrm>
              <a:off x="4733899" y="2960772"/>
              <a:ext cx="75469" cy="86546"/>
            </a:xfrm>
            <a:custGeom>
              <a:rect b="b" l="l" r="r" t="t"/>
              <a:pathLst>
                <a:path extrusionOk="0" h="2719" w="2371">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69"/>
            <p:cNvSpPr/>
            <p:nvPr/>
          </p:nvSpPr>
          <p:spPr>
            <a:xfrm>
              <a:off x="4755894" y="3048431"/>
              <a:ext cx="31098" cy="32244"/>
            </a:xfrm>
            <a:custGeom>
              <a:rect b="b" l="l" r="r" t="t"/>
              <a:pathLst>
                <a:path extrusionOk="0" h="1013" w="977">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0" name="Google Shape;12870;p69"/>
          <p:cNvGrpSpPr/>
          <p:nvPr/>
        </p:nvGrpSpPr>
        <p:grpSpPr>
          <a:xfrm>
            <a:off x="5170480" y="2934639"/>
            <a:ext cx="261929" cy="280550"/>
            <a:chOff x="5170480" y="2934639"/>
            <a:chExt cx="261929" cy="280550"/>
          </a:xfrm>
        </p:grpSpPr>
        <p:sp>
          <p:nvSpPr>
            <p:cNvPr id="12871" name="Google Shape;12871;p69"/>
            <p:cNvSpPr/>
            <p:nvPr/>
          </p:nvSpPr>
          <p:spPr>
            <a:xfrm>
              <a:off x="5170480" y="2934639"/>
              <a:ext cx="243340" cy="280550"/>
            </a:xfrm>
            <a:custGeom>
              <a:rect b="b" l="l" r="r" t="t"/>
              <a:pathLst>
                <a:path extrusionOk="0" h="8814" w="7645">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69"/>
            <p:cNvSpPr/>
            <p:nvPr/>
          </p:nvSpPr>
          <p:spPr>
            <a:xfrm>
              <a:off x="5217493" y="3007116"/>
              <a:ext cx="34122" cy="34122"/>
            </a:xfrm>
            <a:custGeom>
              <a:rect b="b" l="l" r="r" t="t"/>
              <a:pathLst>
                <a:path extrusionOk="0" h="1072" w="1072">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69"/>
            <p:cNvSpPr/>
            <p:nvPr/>
          </p:nvSpPr>
          <p:spPr>
            <a:xfrm>
              <a:off x="5264474" y="3007116"/>
              <a:ext cx="26196" cy="8371"/>
            </a:xfrm>
            <a:custGeom>
              <a:rect b="b" l="l" r="r" t="t"/>
              <a:pathLst>
                <a:path extrusionOk="0" h="263" w="823">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69"/>
            <p:cNvSpPr/>
            <p:nvPr/>
          </p:nvSpPr>
          <p:spPr>
            <a:xfrm>
              <a:off x="5264856" y="3029079"/>
              <a:ext cx="86068" cy="8371"/>
            </a:xfrm>
            <a:custGeom>
              <a:rect b="b" l="l" r="r" t="t"/>
              <a:pathLst>
                <a:path extrusionOk="0" h="263" w="2704">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69"/>
            <p:cNvSpPr/>
            <p:nvPr/>
          </p:nvSpPr>
          <p:spPr>
            <a:xfrm>
              <a:off x="5227710" y="3062819"/>
              <a:ext cx="51565" cy="8753"/>
            </a:xfrm>
            <a:custGeom>
              <a:rect b="b" l="l" r="r" t="t"/>
              <a:pathLst>
                <a:path extrusionOk="0" h="275" w="162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69"/>
            <p:cNvSpPr/>
            <p:nvPr/>
          </p:nvSpPr>
          <p:spPr>
            <a:xfrm>
              <a:off x="5196644" y="3182945"/>
              <a:ext cx="42461" cy="8371"/>
            </a:xfrm>
            <a:custGeom>
              <a:rect b="b" l="l" r="r" t="t"/>
              <a:pathLst>
                <a:path extrusionOk="0" h="263" w="1334">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69"/>
            <p:cNvSpPr/>
            <p:nvPr/>
          </p:nvSpPr>
          <p:spPr>
            <a:xfrm>
              <a:off x="5210299" y="3013928"/>
              <a:ext cx="222110" cy="201261"/>
            </a:xfrm>
            <a:custGeom>
              <a:rect b="b" l="l" r="r" t="t"/>
              <a:pathLst>
                <a:path extrusionOk="0" h="6323" w="6978">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8" name="Google Shape;12878;p69"/>
          <p:cNvGrpSpPr/>
          <p:nvPr/>
        </p:nvGrpSpPr>
        <p:grpSpPr>
          <a:xfrm>
            <a:off x="6069423" y="2891892"/>
            <a:ext cx="362321" cy="364231"/>
            <a:chOff x="6069423" y="2891892"/>
            <a:chExt cx="362321" cy="364231"/>
          </a:xfrm>
        </p:grpSpPr>
        <p:sp>
          <p:nvSpPr>
            <p:cNvPr id="12879" name="Google Shape;12879;p69"/>
            <p:cNvSpPr/>
            <p:nvPr/>
          </p:nvSpPr>
          <p:spPr>
            <a:xfrm>
              <a:off x="6069423" y="2891892"/>
              <a:ext cx="278958" cy="278958"/>
            </a:xfrm>
            <a:custGeom>
              <a:rect b="b" l="l" r="r" t="t"/>
              <a:pathLst>
                <a:path extrusionOk="0" h="8764" w="8764">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69"/>
            <p:cNvSpPr/>
            <p:nvPr/>
          </p:nvSpPr>
          <p:spPr>
            <a:xfrm>
              <a:off x="6161507" y="2967679"/>
              <a:ext cx="111851" cy="97432"/>
            </a:xfrm>
            <a:custGeom>
              <a:rect b="b" l="l" r="r" t="t"/>
              <a:pathLst>
                <a:path extrusionOk="0" h="3061" w="3514">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69"/>
            <p:cNvSpPr/>
            <p:nvPr/>
          </p:nvSpPr>
          <p:spPr>
            <a:xfrm>
              <a:off x="6144828" y="3007848"/>
              <a:ext cx="105389" cy="88742"/>
            </a:xfrm>
            <a:custGeom>
              <a:rect b="b" l="l" r="r" t="t"/>
              <a:pathLst>
                <a:path extrusionOk="0" h="2788" w="3311">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69"/>
            <p:cNvSpPr/>
            <p:nvPr/>
          </p:nvSpPr>
          <p:spPr>
            <a:xfrm>
              <a:off x="6245633" y="3069248"/>
              <a:ext cx="186110" cy="186874"/>
            </a:xfrm>
            <a:custGeom>
              <a:rect b="b" l="l" r="r" t="t"/>
              <a:pathLst>
                <a:path extrusionOk="0" h="5871" w="5847">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69"/>
            <p:cNvSpPr/>
            <p:nvPr/>
          </p:nvSpPr>
          <p:spPr>
            <a:xfrm>
              <a:off x="6305888" y="3129884"/>
              <a:ext cx="64488" cy="64456"/>
            </a:xfrm>
            <a:custGeom>
              <a:rect b="b" l="l" r="r" t="t"/>
              <a:pathLst>
                <a:path extrusionOk="0" h="2025" w="2026">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69"/>
            <p:cNvSpPr/>
            <p:nvPr/>
          </p:nvSpPr>
          <p:spPr>
            <a:xfrm>
              <a:off x="6173634" y="2997631"/>
              <a:ext cx="70153" cy="70153"/>
            </a:xfrm>
            <a:custGeom>
              <a:rect b="b" l="l" r="r" t="t"/>
              <a:pathLst>
                <a:path extrusionOk="0" h="2204" w="2204">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5" name="Google Shape;12885;p69"/>
          <p:cNvGrpSpPr/>
          <p:nvPr/>
        </p:nvGrpSpPr>
        <p:grpSpPr>
          <a:xfrm>
            <a:off x="6571955" y="2919170"/>
            <a:ext cx="308878" cy="311170"/>
            <a:chOff x="6571955" y="2919170"/>
            <a:chExt cx="308878" cy="311170"/>
          </a:xfrm>
        </p:grpSpPr>
        <p:sp>
          <p:nvSpPr>
            <p:cNvPr id="12886" name="Google Shape;12886;p69"/>
            <p:cNvSpPr/>
            <p:nvPr/>
          </p:nvSpPr>
          <p:spPr>
            <a:xfrm>
              <a:off x="6571955" y="2919170"/>
              <a:ext cx="245982" cy="237675"/>
            </a:xfrm>
            <a:custGeom>
              <a:rect b="b" l="l" r="r" t="t"/>
              <a:pathLst>
                <a:path extrusionOk="0" h="7467" w="7728">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69"/>
            <p:cNvSpPr/>
            <p:nvPr/>
          </p:nvSpPr>
          <p:spPr>
            <a:xfrm>
              <a:off x="6708760" y="3206436"/>
              <a:ext cx="33740" cy="9517"/>
            </a:xfrm>
            <a:custGeom>
              <a:rect b="b" l="l" r="r" t="t"/>
              <a:pathLst>
                <a:path extrusionOk="0" h="299" w="106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69"/>
            <p:cNvSpPr/>
            <p:nvPr/>
          </p:nvSpPr>
          <p:spPr>
            <a:xfrm>
              <a:off x="6604549" y="2993079"/>
              <a:ext cx="59904" cy="51565"/>
            </a:xfrm>
            <a:custGeom>
              <a:rect b="b" l="l" r="r" t="t"/>
              <a:pathLst>
                <a:path extrusionOk="0" h="1620" w="1882">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69"/>
            <p:cNvSpPr/>
            <p:nvPr/>
          </p:nvSpPr>
          <p:spPr>
            <a:xfrm>
              <a:off x="6634469" y="2991933"/>
              <a:ext cx="246364" cy="238407"/>
            </a:xfrm>
            <a:custGeom>
              <a:rect b="b" l="l" r="r" t="t"/>
              <a:pathLst>
                <a:path extrusionOk="0" h="7490" w="774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69"/>
            <p:cNvSpPr/>
            <p:nvPr/>
          </p:nvSpPr>
          <p:spPr>
            <a:xfrm>
              <a:off x="6790627" y="3057885"/>
              <a:ext cx="52329" cy="60668"/>
            </a:xfrm>
            <a:custGeom>
              <a:rect b="b" l="l" r="r" t="t"/>
              <a:pathLst>
                <a:path extrusionOk="0" h="1906" w="1644">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69"/>
            <p:cNvSpPr/>
            <p:nvPr/>
          </p:nvSpPr>
          <p:spPr>
            <a:xfrm>
              <a:off x="6712166" y="2975286"/>
              <a:ext cx="73941" cy="9485"/>
            </a:xfrm>
            <a:custGeom>
              <a:rect b="b" l="l" r="r" t="t"/>
              <a:pathLst>
                <a:path extrusionOk="0" h="298" w="2323">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69"/>
            <p:cNvSpPr/>
            <p:nvPr/>
          </p:nvSpPr>
          <p:spPr>
            <a:xfrm>
              <a:off x="6712166" y="2993461"/>
              <a:ext cx="73941" cy="9517"/>
            </a:xfrm>
            <a:custGeom>
              <a:rect b="b" l="l" r="r" t="t"/>
              <a:pathLst>
                <a:path extrusionOk="0" h="299" w="2323">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69"/>
            <p:cNvSpPr/>
            <p:nvPr/>
          </p:nvSpPr>
          <p:spPr>
            <a:xfrm>
              <a:off x="6712166" y="3012050"/>
              <a:ext cx="73941" cy="9485"/>
            </a:xfrm>
            <a:custGeom>
              <a:rect b="b" l="l" r="r" t="t"/>
              <a:pathLst>
                <a:path extrusionOk="0" h="298" w="2323">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69"/>
            <p:cNvSpPr/>
            <p:nvPr/>
          </p:nvSpPr>
          <p:spPr>
            <a:xfrm>
              <a:off x="6662511" y="3103752"/>
              <a:ext cx="73941" cy="27310"/>
            </a:xfrm>
            <a:custGeom>
              <a:rect b="b" l="l" r="r" t="t"/>
              <a:pathLst>
                <a:path extrusionOk="0" h="858" w="2323">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69"/>
            <p:cNvSpPr/>
            <p:nvPr/>
          </p:nvSpPr>
          <p:spPr>
            <a:xfrm>
              <a:off x="6662893" y="3140134"/>
              <a:ext cx="73941" cy="9485"/>
            </a:xfrm>
            <a:custGeom>
              <a:rect b="b" l="l" r="r" t="t"/>
              <a:pathLst>
                <a:path extrusionOk="0" h="298" w="2323">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6" name="Google Shape;12896;p69"/>
          <p:cNvGrpSpPr/>
          <p:nvPr/>
        </p:nvGrpSpPr>
        <p:grpSpPr>
          <a:xfrm>
            <a:off x="7500054" y="2934735"/>
            <a:ext cx="350576" cy="280454"/>
            <a:chOff x="7500054" y="2934735"/>
            <a:chExt cx="350576" cy="280454"/>
          </a:xfrm>
        </p:grpSpPr>
        <p:sp>
          <p:nvSpPr>
            <p:cNvPr id="12897" name="Google Shape;12897;p69"/>
            <p:cNvSpPr/>
            <p:nvPr/>
          </p:nvSpPr>
          <p:spPr>
            <a:xfrm>
              <a:off x="7571671" y="2959371"/>
              <a:ext cx="191426" cy="10249"/>
            </a:xfrm>
            <a:custGeom>
              <a:rect b="b" l="l" r="r" t="t"/>
              <a:pathLst>
                <a:path extrusionOk="0" h="322" w="6014">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69"/>
            <p:cNvSpPr/>
            <p:nvPr/>
          </p:nvSpPr>
          <p:spPr>
            <a:xfrm>
              <a:off x="7500054" y="2934735"/>
              <a:ext cx="350576" cy="280454"/>
            </a:xfrm>
            <a:custGeom>
              <a:rect b="b" l="l" r="r" t="t"/>
              <a:pathLst>
                <a:path extrusionOk="0" h="8811" w="11014">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69"/>
            <p:cNvSpPr/>
            <p:nvPr/>
          </p:nvSpPr>
          <p:spPr>
            <a:xfrm>
              <a:off x="7539459" y="3074564"/>
              <a:ext cx="82663" cy="10249"/>
            </a:xfrm>
            <a:custGeom>
              <a:rect b="b" l="l" r="r" t="t"/>
              <a:pathLst>
                <a:path extrusionOk="0" h="322"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69"/>
            <p:cNvSpPr/>
            <p:nvPr/>
          </p:nvSpPr>
          <p:spPr>
            <a:xfrm>
              <a:off x="7539459" y="3099582"/>
              <a:ext cx="82663" cy="10249"/>
            </a:xfrm>
            <a:custGeom>
              <a:rect b="b" l="l" r="r" t="t"/>
              <a:pathLst>
                <a:path extrusionOk="0" h="322" w="2597">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69"/>
            <p:cNvSpPr/>
            <p:nvPr/>
          </p:nvSpPr>
          <p:spPr>
            <a:xfrm>
              <a:off x="7539459" y="3124601"/>
              <a:ext cx="82663" cy="10631"/>
            </a:xfrm>
            <a:custGeom>
              <a:rect b="b" l="l" r="r" t="t"/>
              <a:pathLst>
                <a:path extrusionOk="0" h="334" w="2597">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69"/>
            <p:cNvSpPr/>
            <p:nvPr/>
          </p:nvSpPr>
          <p:spPr>
            <a:xfrm>
              <a:off x="7539459" y="3149587"/>
              <a:ext cx="82663" cy="10663"/>
            </a:xfrm>
            <a:custGeom>
              <a:rect b="b" l="l" r="r" t="t"/>
              <a:pathLst>
                <a:path extrusionOk="0" h="335" w="2597">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3" name="Google Shape;12903;p69"/>
            <p:cNvSpPr/>
            <p:nvPr/>
          </p:nvSpPr>
          <p:spPr>
            <a:xfrm>
              <a:off x="7539459" y="3174988"/>
              <a:ext cx="82663" cy="10281"/>
            </a:xfrm>
            <a:custGeom>
              <a:rect b="b" l="l" r="r" t="t"/>
              <a:pathLst>
                <a:path extrusionOk="0" h="323"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69"/>
            <p:cNvSpPr/>
            <p:nvPr/>
          </p:nvSpPr>
          <p:spPr>
            <a:xfrm>
              <a:off x="7539459" y="3011286"/>
              <a:ext cx="220614" cy="47395"/>
            </a:xfrm>
            <a:custGeom>
              <a:rect b="b" l="l" r="r" t="t"/>
              <a:pathLst>
                <a:path extrusionOk="0" h="1489" w="6931">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5" name="Google Shape;12905;p69"/>
          <p:cNvGrpSpPr/>
          <p:nvPr/>
        </p:nvGrpSpPr>
        <p:grpSpPr>
          <a:xfrm>
            <a:off x="7024430" y="2874662"/>
            <a:ext cx="332012" cy="355454"/>
            <a:chOff x="7055134" y="2919170"/>
            <a:chExt cx="290321" cy="310820"/>
          </a:xfrm>
        </p:grpSpPr>
        <p:sp>
          <p:nvSpPr>
            <p:cNvPr id="12906" name="Google Shape;12906;p69"/>
            <p:cNvSpPr/>
            <p:nvPr/>
          </p:nvSpPr>
          <p:spPr>
            <a:xfrm>
              <a:off x="7102497" y="2970989"/>
              <a:ext cx="191044" cy="259001"/>
            </a:xfrm>
            <a:custGeom>
              <a:rect b="b" l="l" r="r" t="t"/>
              <a:pathLst>
                <a:path extrusionOk="0" h="8137" w="6002">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69"/>
            <p:cNvSpPr/>
            <p:nvPr/>
          </p:nvSpPr>
          <p:spPr>
            <a:xfrm>
              <a:off x="7304872" y="3059413"/>
              <a:ext cx="40583" cy="9485"/>
            </a:xfrm>
            <a:custGeom>
              <a:rect b="b" l="l" r="r" t="t"/>
              <a:pathLst>
                <a:path extrusionOk="0" h="298" w="1275">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69"/>
            <p:cNvSpPr/>
            <p:nvPr/>
          </p:nvSpPr>
          <p:spPr>
            <a:xfrm>
              <a:off x="7055134" y="3059413"/>
              <a:ext cx="41347" cy="9485"/>
            </a:xfrm>
            <a:custGeom>
              <a:rect b="b" l="l" r="r" t="t"/>
              <a:pathLst>
                <a:path extrusionOk="0" h="298" w="1299">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69"/>
            <p:cNvSpPr/>
            <p:nvPr/>
          </p:nvSpPr>
          <p:spPr>
            <a:xfrm>
              <a:off x="7195727" y="2919170"/>
              <a:ext cx="9517" cy="40583"/>
            </a:xfrm>
            <a:custGeom>
              <a:rect b="b" l="l" r="r" t="t"/>
              <a:pathLst>
                <a:path extrusionOk="0" h="1275" w="299">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69"/>
            <p:cNvSpPr/>
            <p:nvPr/>
          </p:nvSpPr>
          <p:spPr>
            <a:xfrm>
              <a:off x="7185128" y="3007116"/>
              <a:ext cx="30334" cy="92880"/>
            </a:xfrm>
            <a:custGeom>
              <a:rect b="b" l="l" r="r" t="t"/>
              <a:pathLst>
                <a:path extrusionOk="0" h="2918" w="953">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69"/>
            <p:cNvSpPr/>
            <p:nvPr/>
          </p:nvSpPr>
          <p:spPr>
            <a:xfrm>
              <a:off x="7187770" y="3111328"/>
              <a:ext cx="25814" cy="25814"/>
            </a:xfrm>
            <a:custGeom>
              <a:rect b="b" l="l" r="r" t="t"/>
              <a:pathLst>
                <a:path extrusionOk="0" h="811" w="811">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69"/>
            <p:cNvSpPr/>
            <p:nvPr/>
          </p:nvSpPr>
          <p:spPr>
            <a:xfrm>
              <a:off x="7249552" y="2951477"/>
              <a:ext cx="18971" cy="23077"/>
            </a:xfrm>
            <a:custGeom>
              <a:rect b="b" l="l" r="r" t="t"/>
              <a:pathLst>
                <a:path extrusionOk="0" h="725" w="596">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69"/>
            <p:cNvSpPr/>
            <p:nvPr/>
          </p:nvSpPr>
          <p:spPr>
            <a:xfrm>
              <a:off x="7132831" y="3153852"/>
              <a:ext cx="18589" cy="22695"/>
            </a:xfrm>
            <a:custGeom>
              <a:rect b="b" l="l" r="r" t="t"/>
              <a:pathLst>
                <a:path extrusionOk="0" h="713" w="584">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69"/>
            <p:cNvSpPr/>
            <p:nvPr/>
          </p:nvSpPr>
          <p:spPr>
            <a:xfrm>
              <a:off x="7132449" y="2951477"/>
              <a:ext cx="18971" cy="23077"/>
            </a:xfrm>
            <a:custGeom>
              <a:rect b="b" l="l" r="r" t="t"/>
              <a:pathLst>
                <a:path extrusionOk="0" h="725" w="596">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69"/>
            <p:cNvSpPr/>
            <p:nvPr/>
          </p:nvSpPr>
          <p:spPr>
            <a:xfrm>
              <a:off x="7249552" y="3153852"/>
              <a:ext cx="18971" cy="22695"/>
            </a:xfrm>
            <a:custGeom>
              <a:rect b="b" l="l" r="r" t="t"/>
              <a:pathLst>
                <a:path extrusionOk="0" h="713" w="596">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69"/>
            <p:cNvSpPr/>
            <p:nvPr/>
          </p:nvSpPr>
          <p:spPr>
            <a:xfrm>
              <a:off x="7289721" y="3113969"/>
              <a:ext cx="24286" cy="17093"/>
            </a:xfrm>
            <a:custGeom>
              <a:rect b="b" l="l" r="r" t="t"/>
              <a:pathLst>
                <a:path extrusionOk="0" h="537" w="763">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69"/>
            <p:cNvSpPr/>
            <p:nvPr/>
          </p:nvSpPr>
          <p:spPr>
            <a:xfrm>
              <a:off x="7086964" y="2996931"/>
              <a:ext cx="24668" cy="17411"/>
            </a:xfrm>
            <a:custGeom>
              <a:rect b="b" l="l" r="r" t="t"/>
              <a:pathLst>
                <a:path extrusionOk="0" h="547" w="775">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69"/>
            <p:cNvSpPr/>
            <p:nvPr/>
          </p:nvSpPr>
          <p:spPr>
            <a:xfrm>
              <a:off x="7289339" y="2996931"/>
              <a:ext cx="24668" cy="17411"/>
            </a:xfrm>
            <a:custGeom>
              <a:rect b="b" l="l" r="r" t="t"/>
              <a:pathLst>
                <a:path extrusionOk="0" h="547" w="775">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69"/>
            <p:cNvSpPr/>
            <p:nvPr/>
          </p:nvSpPr>
          <p:spPr>
            <a:xfrm>
              <a:off x="7086964" y="3113587"/>
              <a:ext cx="24668" cy="17093"/>
            </a:xfrm>
            <a:custGeom>
              <a:rect b="b" l="l" r="r" t="t"/>
              <a:pathLst>
                <a:path extrusionOk="0" h="537" w="775">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0" name="Google Shape;12920;p69"/>
          <p:cNvGrpSpPr/>
          <p:nvPr/>
        </p:nvGrpSpPr>
        <p:grpSpPr>
          <a:xfrm>
            <a:off x="7985143" y="2900613"/>
            <a:ext cx="330109" cy="347552"/>
            <a:chOff x="7985143" y="2900613"/>
            <a:chExt cx="330109" cy="347552"/>
          </a:xfrm>
        </p:grpSpPr>
        <p:sp>
          <p:nvSpPr>
            <p:cNvPr id="12921" name="Google Shape;12921;p69"/>
            <p:cNvSpPr/>
            <p:nvPr/>
          </p:nvSpPr>
          <p:spPr>
            <a:xfrm>
              <a:off x="8143943" y="3145449"/>
              <a:ext cx="13273" cy="10631"/>
            </a:xfrm>
            <a:custGeom>
              <a:rect b="b" l="l" r="r" t="t"/>
              <a:pathLst>
                <a:path extrusionOk="0" h="334" w="417">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69"/>
            <p:cNvSpPr/>
            <p:nvPr/>
          </p:nvSpPr>
          <p:spPr>
            <a:xfrm>
              <a:off x="8163264" y="3005970"/>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69"/>
            <p:cNvSpPr/>
            <p:nvPr/>
          </p:nvSpPr>
          <p:spPr>
            <a:xfrm>
              <a:off x="8163264" y="3005970"/>
              <a:ext cx="5347" cy="11013"/>
            </a:xfrm>
            <a:custGeom>
              <a:rect b="b" l="l" r="r" t="t"/>
              <a:pathLst>
                <a:path extrusionOk="0" h="346" w="168">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69"/>
            <p:cNvSpPr/>
            <p:nvPr/>
          </p:nvSpPr>
          <p:spPr>
            <a:xfrm>
              <a:off x="8163264" y="3005588"/>
              <a:ext cx="32" cy="414"/>
            </a:xfrm>
            <a:custGeom>
              <a:rect b="b" l="l" r="r" t="t"/>
              <a:pathLst>
                <a:path extrusionOk="0" h="13" w="1">
                  <a:moveTo>
                    <a:pt x="1" y="1"/>
                  </a:moveTo>
                  <a:cubicBezTo>
                    <a:pt x="1" y="13"/>
                    <a:pt x="1" y="13"/>
                    <a:pt x="1" y="1"/>
                  </a:cubicBezTo>
                  <a:cubicBezTo>
                    <a:pt x="1" y="13"/>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69"/>
            <p:cNvSpPr/>
            <p:nvPr/>
          </p:nvSpPr>
          <p:spPr>
            <a:xfrm>
              <a:off x="8168579" y="3016952"/>
              <a:ext cx="32" cy="796"/>
            </a:xfrm>
            <a:custGeom>
              <a:rect b="b" l="l" r="r" t="t"/>
              <a:pathLst>
                <a:path extrusionOk="0" h="25" w="1">
                  <a:moveTo>
                    <a:pt x="0" y="1"/>
                  </a:moveTo>
                  <a:cubicBezTo>
                    <a:pt x="0" y="25"/>
                    <a:pt x="0" y="25"/>
                    <a:pt x="0" y="1"/>
                  </a:cubicBezTo>
                  <a:cubicBezTo>
                    <a:pt x="0" y="25"/>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69"/>
            <p:cNvSpPr/>
            <p:nvPr/>
          </p:nvSpPr>
          <p:spPr>
            <a:xfrm>
              <a:off x="7985143" y="2900613"/>
              <a:ext cx="330109" cy="347552"/>
            </a:xfrm>
            <a:custGeom>
              <a:rect b="b" l="l" r="r" t="t"/>
              <a:pathLst>
                <a:path extrusionOk="0" h="10919" w="10371">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69"/>
            <p:cNvSpPr/>
            <p:nvPr/>
          </p:nvSpPr>
          <p:spPr>
            <a:xfrm>
              <a:off x="8168579" y="3016952"/>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69"/>
            <p:cNvSpPr/>
            <p:nvPr/>
          </p:nvSpPr>
          <p:spPr>
            <a:xfrm>
              <a:off x="8168579" y="3017715"/>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9" name="Google Shape;12929;p69"/>
          <p:cNvGrpSpPr/>
          <p:nvPr/>
        </p:nvGrpSpPr>
        <p:grpSpPr>
          <a:xfrm>
            <a:off x="7990840" y="2435226"/>
            <a:ext cx="354363" cy="353631"/>
            <a:chOff x="7990840" y="2435226"/>
            <a:chExt cx="354363" cy="353631"/>
          </a:xfrm>
        </p:grpSpPr>
        <p:sp>
          <p:nvSpPr>
            <p:cNvPr id="12930" name="Google Shape;12930;p69"/>
            <p:cNvSpPr/>
            <p:nvPr/>
          </p:nvSpPr>
          <p:spPr>
            <a:xfrm>
              <a:off x="7990840" y="2435226"/>
              <a:ext cx="354363" cy="353631"/>
            </a:xfrm>
            <a:custGeom>
              <a:rect b="b" l="l" r="r" t="t"/>
              <a:pathLst>
                <a:path extrusionOk="0" h="11110" w="11133">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69"/>
            <p:cNvSpPr/>
            <p:nvPr/>
          </p:nvSpPr>
          <p:spPr>
            <a:xfrm>
              <a:off x="8190160" y="2704158"/>
              <a:ext cx="61814" cy="45644"/>
            </a:xfrm>
            <a:custGeom>
              <a:rect b="b" l="l" r="r" t="t"/>
              <a:pathLst>
                <a:path extrusionOk="0" h="1434" w="1942">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69"/>
            <p:cNvSpPr/>
            <p:nvPr/>
          </p:nvSpPr>
          <p:spPr>
            <a:xfrm>
              <a:off x="8162882" y="2684201"/>
              <a:ext cx="22026" cy="18239"/>
            </a:xfrm>
            <a:custGeom>
              <a:rect b="b" l="l" r="r" t="t"/>
              <a:pathLst>
                <a:path extrusionOk="0" h="573" w="692">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3" name="Google Shape;12933;p69"/>
          <p:cNvGrpSpPr/>
          <p:nvPr/>
        </p:nvGrpSpPr>
        <p:grpSpPr>
          <a:xfrm>
            <a:off x="1817317" y="2480330"/>
            <a:ext cx="350958" cy="263043"/>
            <a:chOff x="1817317" y="2480330"/>
            <a:chExt cx="350958" cy="263043"/>
          </a:xfrm>
        </p:grpSpPr>
        <p:sp>
          <p:nvSpPr>
            <p:cNvPr id="12934" name="Google Shape;12934;p69"/>
            <p:cNvSpPr/>
            <p:nvPr/>
          </p:nvSpPr>
          <p:spPr>
            <a:xfrm>
              <a:off x="1817317" y="2480330"/>
              <a:ext cx="350958" cy="191426"/>
            </a:xfrm>
            <a:custGeom>
              <a:rect b="b" l="l" r="r" t="t"/>
              <a:pathLst>
                <a:path extrusionOk="0" h="6014" w="11026">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69"/>
            <p:cNvSpPr/>
            <p:nvPr/>
          </p:nvSpPr>
          <p:spPr>
            <a:xfrm>
              <a:off x="1926844" y="2568626"/>
              <a:ext cx="131140" cy="174747"/>
            </a:xfrm>
            <a:custGeom>
              <a:rect b="b" l="l" r="r" t="t"/>
              <a:pathLst>
                <a:path extrusionOk="0" h="5490" w="412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69"/>
            <p:cNvSpPr/>
            <p:nvPr/>
          </p:nvSpPr>
          <p:spPr>
            <a:xfrm>
              <a:off x="1965485" y="2639893"/>
              <a:ext cx="55002" cy="70885"/>
            </a:xfrm>
            <a:custGeom>
              <a:rect b="b" l="l" r="r" t="t"/>
              <a:pathLst>
                <a:path extrusionOk="0" h="2227" w="1728">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69"/>
            <p:cNvSpPr/>
            <p:nvPr/>
          </p:nvSpPr>
          <p:spPr>
            <a:xfrm>
              <a:off x="1965103" y="2503406"/>
              <a:ext cx="43989" cy="31162"/>
            </a:xfrm>
            <a:custGeom>
              <a:rect b="b" l="l" r="r" t="t"/>
              <a:pathLst>
                <a:path extrusionOk="0" h="979" w="1382">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69"/>
            <p:cNvSpPr/>
            <p:nvPr/>
          </p:nvSpPr>
          <p:spPr>
            <a:xfrm>
              <a:off x="2052668" y="2537369"/>
              <a:ext cx="34504" cy="30175"/>
            </a:xfrm>
            <a:custGeom>
              <a:rect b="b" l="l" r="r" t="t"/>
              <a:pathLst>
                <a:path extrusionOk="0" h="948" w="1084">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9" name="Google Shape;12939;p69"/>
          <p:cNvGrpSpPr/>
          <p:nvPr/>
        </p:nvGrpSpPr>
        <p:grpSpPr>
          <a:xfrm>
            <a:off x="1341727" y="2483349"/>
            <a:ext cx="419913" cy="308109"/>
            <a:chOff x="1341727" y="2483349"/>
            <a:chExt cx="419913" cy="308109"/>
          </a:xfrm>
        </p:grpSpPr>
        <p:sp>
          <p:nvSpPr>
            <p:cNvPr id="12940" name="Google Shape;12940;p69"/>
            <p:cNvSpPr/>
            <p:nvPr/>
          </p:nvSpPr>
          <p:spPr>
            <a:xfrm>
              <a:off x="1623896" y="2522310"/>
              <a:ext cx="53488" cy="18605"/>
            </a:xfrm>
            <a:custGeom>
              <a:rect b="b" l="l" r="r" t="t"/>
              <a:pathLst>
                <a:path extrusionOk="0" h="489" w="1406">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69"/>
            <p:cNvSpPr/>
            <p:nvPr/>
          </p:nvSpPr>
          <p:spPr>
            <a:xfrm>
              <a:off x="1341727" y="2483349"/>
              <a:ext cx="419913" cy="308109"/>
            </a:xfrm>
            <a:custGeom>
              <a:rect b="b" l="l" r="r" t="t"/>
              <a:pathLst>
                <a:path extrusionOk="0" h="8098" w="11038">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69"/>
            <p:cNvSpPr/>
            <p:nvPr/>
          </p:nvSpPr>
          <p:spPr>
            <a:xfrm>
              <a:off x="1611228" y="2679979"/>
              <a:ext cx="12250" cy="12708"/>
            </a:xfrm>
            <a:custGeom>
              <a:rect b="b" l="l" r="r" t="t"/>
              <a:pathLst>
                <a:path extrusionOk="0" h="334" w="322">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3" name="Google Shape;12943;p69"/>
          <p:cNvGrpSpPr/>
          <p:nvPr/>
        </p:nvGrpSpPr>
        <p:grpSpPr>
          <a:xfrm>
            <a:off x="854332" y="2447736"/>
            <a:ext cx="376358" cy="330109"/>
            <a:chOff x="854332" y="2447736"/>
            <a:chExt cx="376358" cy="330109"/>
          </a:xfrm>
        </p:grpSpPr>
        <p:sp>
          <p:nvSpPr>
            <p:cNvPr id="12944" name="Google Shape;12944;p69"/>
            <p:cNvSpPr/>
            <p:nvPr/>
          </p:nvSpPr>
          <p:spPr>
            <a:xfrm>
              <a:off x="854332" y="2483353"/>
              <a:ext cx="376358" cy="294491"/>
            </a:xfrm>
            <a:custGeom>
              <a:rect b="b" l="l" r="r" t="t"/>
              <a:pathLst>
                <a:path extrusionOk="0" h="9252" w="11824">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69"/>
            <p:cNvSpPr/>
            <p:nvPr/>
          </p:nvSpPr>
          <p:spPr>
            <a:xfrm>
              <a:off x="983561" y="2677389"/>
              <a:ext cx="23140" cy="11395"/>
            </a:xfrm>
            <a:custGeom>
              <a:rect b="b" l="l" r="r" t="t"/>
              <a:pathLst>
                <a:path extrusionOk="0" h="358" w="727">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69"/>
            <p:cNvSpPr/>
            <p:nvPr/>
          </p:nvSpPr>
          <p:spPr>
            <a:xfrm>
              <a:off x="1030925" y="2447736"/>
              <a:ext cx="187638" cy="183086"/>
            </a:xfrm>
            <a:custGeom>
              <a:rect b="b" l="l" r="r" t="t"/>
              <a:pathLst>
                <a:path extrusionOk="0" h="5752" w="5895">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69"/>
            <p:cNvSpPr/>
            <p:nvPr/>
          </p:nvSpPr>
          <p:spPr>
            <a:xfrm>
              <a:off x="1066574" y="2483353"/>
              <a:ext cx="28806" cy="11045"/>
            </a:xfrm>
            <a:custGeom>
              <a:rect b="b" l="l" r="r" t="t"/>
              <a:pathLst>
                <a:path extrusionOk="0" h="347" w="905">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69"/>
            <p:cNvSpPr/>
            <p:nvPr/>
          </p:nvSpPr>
          <p:spPr>
            <a:xfrm>
              <a:off x="1107126" y="2483353"/>
              <a:ext cx="76201" cy="11045"/>
            </a:xfrm>
            <a:custGeom>
              <a:rect b="b" l="l" r="r" t="t"/>
              <a:pathLst>
                <a:path extrusionOk="0" h="347" w="2394">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69"/>
            <p:cNvSpPr/>
            <p:nvPr/>
          </p:nvSpPr>
          <p:spPr>
            <a:xfrm>
              <a:off x="1065810" y="2512542"/>
              <a:ext cx="117516" cy="11395"/>
            </a:xfrm>
            <a:custGeom>
              <a:rect b="b" l="l" r="r" t="t"/>
              <a:pathLst>
                <a:path extrusionOk="0" h="358" w="3692">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69"/>
            <p:cNvSpPr/>
            <p:nvPr/>
          </p:nvSpPr>
          <p:spPr>
            <a:xfrm>
              <a:off x="1065810" y="2542112"/>
              <a:ext cx="76583" cy="11395"/>
            </a:xfrm>
            <a:custGeom>
              <a:rect b="b" l="l" r="r" t="t"/>
              <a:pathLst>
                <a:path extrusionOk="0" h="358" w="2406">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69"/>
            <p:cNvSpPr/>
            <p:nvPr/>
          </p:nvSpPr>
          <p:spPr>
            <a:xfrm>
              <a:off x="1154489" y="2542112"/>
              <a:ext cx="28838" cy="11395"/>
            </a:xfrm>
            <a:custGeom>
              <a:rect b="b" l="l" r="r" t="t"/>
              <a:pathLst>
                <a:path extrusionOk="0" h="358" w="906">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2" name="Google Shape;12952;p69"/>
          <p:cNvGrpSpPr/>
          <p:nvPr/>
        </p:nvGrpSpPr>
        <p:grpSpPr>
          <a:xfrm>
            <a:off x="4206763" y="2450951"/>
            <a:ext cx="322151" cy="322374"/>
            <a:chOff x="4206763" y="2450951"/>
            <a:chExt cx="322151" cy="322374"/>
          </a:xfrm>
        </p:grpSpPr>
        <p:sp>
          <p:nvSpPr>
            <p:cNvPr id="12953" name="Google Shape;12953;p69"/>
            <p:cNvSpPr/>
            <p:nvPr/>
          </p:nvSpPr>
          <p:spPr>
            <a:xfrm>
              <a:off x="4206763" y="2571650"/>
              <a:ext cx="322151" cy="201675"/>
            </a:xfrm>
            <a:custGeom>
              <a:rect b="b" l="l" r="r" t="t"/>
              <a:pathLst>
                <a:path extrusionOk="0" h="6336" w="10121">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69"/>
            <p:cNvSpPr/>
            <p:nvPr/>
          </p:nvSpPr>
          <p:spPr>
            <a:xfrm>
              <a:off x="4210933" y="2450951"/>
              <a:ext cx="308878" cy="185537"/>
            </a:xfrm>
            <a:custGeom>
              <a:rect b="b" l="l" r="r" t="t"/>
              <a:pathLst>
                <a:path extrusionOk="0" h="5829" w="9704">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5" name="Google Shape;12955;p69"/>
          <p:cNvGrpSpPr/>
          <p:nvPr/>
        </p:nvGrpSpPr>
        <p:grpSpPr>
          <a:xfrm>
            <a:off x="7528096" y="2450059"/>
            <a:ext cx="327976" cy="324316"/>
            <a:chOff x="7528096" y="2450059"/>
            <a:chExt cx="327976" cy="324316"/>
          </a:xfrm>
        </p:grpSpPr>
        <p:sp>
          <p:nvSpPr>
            <p:cNvPr id="12956" name="Google Shape;12956;p69"/>
            <p:cNvSpPr/>
            <p:nvPr/>
          </p:nvSpPr>
          <p:spPr>
            <a:xfrm>
              <a:off x="7569411" y="2697187"/>
              <a:ext cx="26928" cy="25623"/>
            </a:xfrm>
            <a:custGeom>
              <a:rect b="b" l="l" r="r" t="t"/>
              <a:pathLst>
                <a:path extrusionOk="0" h="805" w="846">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69"/>
            <p:cNvSpPr/>
            <p:nvPr/>
          </p:nvSpPr>
          <p:spPr>
            <a:xfrm>
              <a:off x="7600859" y="2728667"/>
              <a:ext cx="26578" cy="25591"/>
            </a:xfrm>
            <a:custGeom>
              <a:rect b="b" l="l" r="r" t="t"/>
              <a:pathLst>
                <a:path extrusionOk="0" h="804" w="835">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69"/>
            <p:cNvSpPr/>
            <p:nvPr/>
          </p:nvSpPr>
          <p:spPr>
            <a:xfrm>
              <a:off x="7585326" y="2713102"/>
              <a:ext cx="26546" cy="25241"/>
            </a:xfrm>
            <a:custGeom>
              <a:rect b="b" l="l" r="r" t="t"/>
              <a:pathLst>
                <a:path extrusionOk="0" h="793" w="834">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69"/>
            <p:cNvSpPr/>
            <p:nvPr/>
          </p:nvSpPr>
          <p:spPr>
            <a:xfrm>
              <a:off x="7528096" y="2450059"/>
              <a:ext cx="327976" cy="324316"/>
            </a:xfrm>
            <a:custGeom>
              <a:rect b="b" l="l" r="r" t="t"/>
              <a:pathLst>
                <a:path extrusionOk="0" h="10189" w="10304">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69"/>
            <p:cNvSpPr/>
            <p:nvPr/>
          </p:nvSpPr>
          <p:spPr>
            <a:xfrm>
              <a:off x="7712296" y="2525528"/>
              <a:ext cx="79989" cy="60954"/>
            </a:xfrm>
            <a:custGeom>
              <a:rect b="b" l="l" r="r" t="t"/>
              <a:pathLst>
                <a:path extrusionOk="0" h="1915" w="2513">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1" name="Google Shape;12961;p69"/>
          <p:cNvGrpSpPr/>
          <p:nvPr/>
        </p:nvGrpSpPr>
        <p:grpSpPr>
          <a:xfrm>
            <a:off x="7077129" y="2512542"/>
            <a:ext cx="282364" cy="198619"/>
            <a:chOff x="7077129" y="2512542"/>
            <a:chExt cx="282364" cy="198619"/>
          </a:xfrm>
        </p:grpSpPr>
        <p:sp>
          <p:nvSpPr>
            <p:cNvPr id="12962" name="Google Shape;12962;p69"/>
            <p:cNvSpPr/>
            <p:nvPr/>
          </p:nvSpPr>
          <p:spPr>
            <a:xfrm>
              <a:off x="7304872" y="2551533"/>
              <a:ext cx="25050" cy="19416"/>
            </a:xfrm>
            <a:custGeom>
              <a:rect b="b" l="l" r="r" t="t"/>
              <a:pathLst>
                <a:path extrusionOk="0" h="610" w="787">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69"/>
            <p:cNvSpPr/>
            <p:nvPr/>
          </p:nvSpPr>
          <p:spPr>
            <a:xfrm>
              <a:off x="7129043" y="2512542"/>
              <a:ext cx="164879" cy="42875"/>
            </a:xfrm>
            <a:custGeom>
              <a:rect b="b" l="l" r="r" t="t"/>
              <a:pathLst>
                <a:path extrusionOk="0" h="1347" w="518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69"/>
            <p:cNvSpPr/>
            <p:nvPr/>
          </p:nvSpPr>
          <p:spPr>
            <a:xfrm>
              <a:off x="7077129" y="2536796"/>
              <a:ext cx="282364" cy="174365"/>
            </a:xfrm>
            <a:custGeom>
              <a:rect b="b" l="l" r="r" t="t"/>
              <a:pathLst>
                <a:path extrusionOk="0" h="5478" w="8871">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69"/>
            <p:cNvSpPr/>
            <p:nvPr/>
          </p:nvSpPr>
          <p:spPr>
            <a:xfrm>
              <a:off x="7153680" y="2560255"/>
              <a:ext cx="129230" cy="127129"/>
            </a:xfrm>
            <a:custGeom>
              <a:rect b="b" l="l" r="r" t="t"/>
              <a:pathLst>
                <a:path extrusionOk="0" h="3994" w="406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69"/>
            <p:cNvSpPr/>
            <p:nvPr/>
          </p:nvSpPr>
          <p:spPr>
            <a:xfrm>
              <a:off x="7183982" y="2590239"/>
              <a:ext cx="68244" cy="6824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69"/>
            <p:cNvSpPr/>
            <p:nvPr/>
          </p:nvSpPr>
          <p:spPr>
            <a:xfrm>
              <a:off x="7225297" y="2595904"/>
              <a:ext cx="20880" cy="20880"/>
            </a:xfrm>
            <a:custGeom>
              <a:rect b="b" l="l" r="r" t="t"/>
              <a:pathLst>
                <a:path extrusionOk="0" h="656" w="656">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8" name="Google Shape;12968;p69"/>
          <p:cNvGrpSpPr/>
          <p:nvPr/>
        </p:nvGrpSpPr>
        <p:grpSpPr>
          <a:xfrm>
            <a:off x="3725461" y="2444712"/>
            <a:ext cx="334279" cy="334661"/>
            <a:chOff x="3725461" y="2444712"/>
            <a:chExt cx="334279" cy="334661"/>
          </a:xfrm>
        </p:grpSpPr>
        <p:sp>
          <p:nvSpPr>
            <p:cNvPr id="12969" name="Google Shape;12969;p69"/>
            <p:cNvSpPr/>
            <p:nvPr/>
          </p:nvSpPr>
          <p:spPr>
            <a:xfrm>
              <a:off x="3939200"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69"/>
            <p:cNvSpPr/>
            <p:nvPr/>
          </p:nvSpPr>
          <p:spPr>
            <a:xfrm>
              <a:off x="3941078" y="2618281"/>
              <a:ext cx="68625" cy="49305"/>
            </a:xfrm>
            <a:custGeom>
              <a:rect b="b" l="l" r="r" t="t"/>
              <a:pathLst>
                <a:path extrusionOk="0" h="1549" w="2156">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69"/>
            <p:cNvSpPr/>
            <p:nvPr/>
          </p:nvSpPr>
          <p:spPr>
            <a:xfrm>
              <a:off x="3775116" y="2618281"/>
              <a:ext cx="68625" cy="49305"/>
            </a:xfrm>
            <a:custGeom>
              <a:rect b="b" l="l" r="r" t="t"/>
              <a:pathLst>
                <a:path extrusionOk="0" h="1549" w="2156">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69"/>
            <p:cNvSpPr/>
            <p:nvPr/>
          </p:nvSpPr>
          <p:spPr>
            <a:xfrm>
              <a:off x="3793291"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69"/>
            <p:cNvSpPr/>
            <p:nvPr/>
          </p:nvSpPr>
          <p:spPr>
            <a:xfrm>
              <a:off x="3858097" y="2540584"/>
              <a:ext cx="69007" cy="69007"/>
            </a:xfrm>
            <a:custGeom>
              <a:rect b="b" l="l" r="r" t="t"/>
              <a:pathLst>
                <a:path extrusionOk="0" h="2168" w="2168">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69"/>
            <p:cNvSpPr/>
            <p:nvPr/>
          </p:nvSpPr>
          <p:spPr>
            <a:xfrm>
              <a:off x="3834224" y="2620159"/>
              <a:ext cx="116752" cy="63342"/>
            </a:xfrm>
            <a:custGeom>
              <a:rect b="b" l="l" r="r" t="t"/>
              <a:pathLst>
                <a:path extrusionOk="0" h="1990" w="3668">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69"/>
            <p:cNvSpPr/>
            <p:nvPr/>
          </p:nvSpPr>
          <p:spPr>
            <a:xfrm>
              <a:off x="3725461" y="2444712"/>
              <a:ext cx="334279" cy="334661"/>
            </a:xfrm>
            <a:custGeom>
              <a:rect b="b" l="l" r="r" t="t"/>
              <a:pathLst>
                <a:path extrusionOk="0" h="10514" w="10502">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6" name="Google Shape;12976;p69"/>
          <p:cNvGrpSpPr/>
          <p:nvPr/>
        </p:nvGrpSpPr>
        <p:grpSpPr>
          <a:xfrm>
            <a:off x="6577238" y="2457221"/>
            <a:ext cx="332019" cy="310788"/>
            <a:chOff x="6577238" y="2457221"/>
            <a:chExt cx="332019" cy="310788"/>
          </a:xfrm>
        </p:grpSpPr>
        <p:sp>
          <p:nvSpPr>
            <p:cNvPr id="12977" name="Google Shape;12977;p69"/>
            <p:cNvSpPr/>
            <p:nvPr/>
          </p:nvSpPr>
          <p:spPr>
            <a:xfrm>
              <a:off x="6577238" y="2457221"/>
              <a:ext cx="332019" cy="310788"/>
            </a:xfrm>
            <a:custGeom>
              <a:rect b="b" l="l" r="r" t="t"/>
              <a:pathLst>
                <a:path extrusionOk="0" h="9764" w="10431">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69"/>
            <p:cNvSpPr/>
            <p:nvPr/>
          </p:nvSpPr>
          <p:spPr>
            <a:xfrm>
              <a:off x="6723529" y="2512542"/>
              <a:ext cx="38705" cy="39055"/>
            </a:xfrm>
            <a:custGeom>
              <a:rect b="b" l="l" r="r" t="t"/>
              <a:pathLst>
                <a:path extrusionOk="0" h="1227" w="1216">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69"/>
            <p:cNvSpPr/>
            <p:nvPr/>
          </p:nvSpPr>
          <p:spPr>
            <a:xfrm>
              <a:off x="6662893" y="2597050"/>
              <a:ext cx="169813" cy="108031"/>
            </a:xfrm>
            <a:custGeom>
              <a:rect b="b" l="l" r="r" t="t"/>
              <a:pathLst>
                <a:path extrusionOk="0" h="3394" w="5335">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69"/>
            <p:cNvSpPr/>
            <p:nvPr/>
          </p:nvSpPr>
          <p:spPr>
            <a:xfrm>
              <a:off x="6639402" y="2589188"/>
              <a:ext cx="32244" cy="31384"/>
            </a:xfrm>
            <a:custGeom>
              <a:rect b="b" l="l" r="r" t="t"/>
              <a:pathLst>
                <a:path extrusionOk="0" h="986" w="1013">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69"/>
            <p:cNvSpPr/>
            <p:nvPr/>
          </p:nvSpPr>
          <p:spPr>
            <a:xfrm>
              <a:off x="6820547" y="2673315"/>
              <a:ext cx="32244" cy="31034"/>
            </a:xfrm>
            <a:custGeom>
              <a:rect b="b" l="l" r="r" t="t"/>
              <a:pathLst>
                <a:path extrusionOk="0" h="975" w="1013">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69"/>
            <p:cNvSpPr/>
            <p:nvPr/>
          </p:nvSpPr>
          <p:spPr>
            <a:xfrm>
              <a:off x="6730341" y="2603607"/>
              <a:ext cx="32244" cy="31384"/>
            </a:xfrm>
            <a:custGeom>
              <a:rect b="b" l="l" r="r" t="t"/>
              <a:pathLst>
                <a:path extrusionOk="0" h="986" w="1013">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3" name="Google Shape;12983;p69"/>
          <p:cNvGrpSpPr/>
          <p:nvPr/>
        </p:nvGrpSpPr>
        <p:grpSpPr>
          <a:xfrm>
            <a:off x="2818561" y="2439778"/>
            <a:ext cx="247892" cy="346024"/>
            <a:chOff x="2818561" y="2439778"/>
            <a:chExt cx="247892" cy="346024"/>
          </a:xfrm>
        </p:grpSpPr>
        <p:sp>
          <p:nvSpPr>
            <p:cNvPr id="12984" name="Google Shape;12984;p69"/>
            <p:cNvSpPr/>
            <p:nvPr/>
          </p:nvSpPr>
          <p:spPr>
            <a:xfrm>
              <a:off x="2818561" y="2439778"/>
              <a:ext cx="247892" cy="346024"/>
            </a:xfrm>
            <a:custGeom>
              <a:rect b="b" l="l" r="r" t="t"/>
              <a:pathLst>
                <a:path extrusionOk="0" h="10871" w="7788">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69"/>
            <p:cNvSpPr/>
            <p:nvPr/>
          </p:nvSpPr>
          <p:spPr>
            <a:xfrm>
              <a:off x="2939833" y="2603066"/>
              <a:ext cx="11395" cy="18652"/>
            </a:xfrm>
            <a:custGeom>
              <a:rect b="b" l="l" r="r" t="t"/>
              <a:pathLst>
                <a:path extrusionOk="0" h="586" w="358">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69"/>
            <p:cNvSpPr/>
            <p:nvPr/>
          </p:nvSpPr>
          <p:spPr>
            <a:xfrm>
              <a:off x="2963706" y="2653103"/>
              <a:ext cx="19735" cy="14101"/>
            </a:xfrm>
            <a:custGeom>
              <a:rect b="b" l="l" r="r" t="t"/>
              <a:pathLst>
                <a:path extrusionOk="0" h="443" w="62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69"/>
            <p:cNvSpPr/>
            <p:nvPr/>
          </p:nvSpPr>
          <p:spPr>
            <a:xfrm>
              <a:off x="2948555" y="2577443"/>
              <a:ext cx="17093" cy="16615"/>
            </a:xfrm>
            <a:custGeom>
              <a:rect b="b" l="l" r="r" t="t"/>
              <a:pathLst>
                <a:path extrusionOk="0" h="522" w="537">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69"/>
            <p:cNvSpPr/>
            <p:nvPr/>
          </p:nvSpPr>
          <p:spPr>
            <a:xfrm>
              <a:off x="2943621" y="2631299"/>
              <a:ext cx="16329" cy="17697"/>
            </a:xfrm>
            <a:custGeom>
              <a:rect b="b" l="l" r="r" t="t"/>
              <a:pathLst>
                <a:path extrusionOk="0" h="556" w="513">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69"/>
            <p:cNvSpPr/>
            <p:nvPr/>
          </p:nvSpPr>
          <p:spPr>
            <a:xfrm>
              <a:off x="3019408" y="2638907"/>
              <a:ext cx="16711" cy="16170"/>
            </a:xfrm>
            <a:custGeom>
              <a:rect b="b" l="l" r="r" t="t"/>
              <a:pathLst>
                <a:path extrusionOk="0" h="508" w="525">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69"/>
            <p:cNvSpPr/>
            <p:nvPr/>
          </p:nvSpPr>
          <p:spPr>
            <a:xfrm>
              <a:off x="3033063" y="2611087"/>
              <a:ext cx="12159" cy="18971"/>
            </a:xfrm>
            <a:custGeom>
              <a:rect b="b" l="l" r="r" t="t"/>
              <a:pathLst>
                <a:path extrusionOk="0" h="596" w="382">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69"/>
            <p:cNvSpPr/>
            <p:nvPr/>
          </p:nvSpPr>
          <p:spPr>
            <a:xfrm>
              <a:off x="3024342" y="2583363"/>
              <a:ext cx="15947" cy="17888"/>
            </a:xfrm>
            <a:custGeom>
              <a:rect b="b" l="l" r="r" t="t"/>
              <a:pathLst>
                <a:path extrusionOk="0" h="562" w="501">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69"/>
            <p:cNvSpPr/>
            <p:nvPr/>
          </p:nvSpPr>
          <p:spPr>
            <a:xfrm>
              <a:off x="2992894" y="2655808"/>
              <a:ext cx="19735" cy="12159"/>
            </a:xfrm>
            <a:custGeom>
              <a:rect b="b" l="l" r="r" t="t"/>
              <a:pathLst>
                <a:path extrusionOk="0" h="382" w="62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69"/>
            <p:cNvSpPr/>
            <p:nvPr/>
          </p:nvSpPr>
          <p:spPr>
            <a:xfrm>
              <a:off x="3000469" y="2566366"/>
              <a:ext cx="20117" cy="13655"/>
            </a:xfrm>
            <a:custGeom>
              <a:rect b="b" l="l" r="r" t="t"/>
              <a:pathLst>
                <a:path extrusionOk="0" h="429" w="632">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69"/>
            <p:cNvSpPr/>
            <p:nvPr/>
          </p:nvSpPr>
          <p:spPr>
            <a:xfrm>
              <a:off x="2972045" y="2565188"/>
              <a:ext cx="18971" cy="12191"/>
            </a:xfrm>
            <a:custGeom>
              <a:rect b="b" l="l" r="r" t="t"/>
              <a:pathLst>
                <a:path extrusionOk="0" h="383" w="596">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69"/>
            <p:cNvSpPr/>
            <p:nvPr/>
          </p:nvSpPr>
          <p:spPr>
            <a:xfrm>
              <a:off x="2976597" y="2586451"/>
              <a:ext cx="32244" cy="61814"/>
            </a:xfrm>
            <a:custGeom>
              <a:rect b="b" l="l" r="r" t="t"/>
              <a:pathLst>
                <a:path extrusionOk="0" h="1942" w="1013">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6" name="Google Shape;12996;p69"/>
          <p:cNvGrpSpPr/>
          <p:nvPr/>
        </p:nvGrpSpPr>
        <p:grpSpPr>
          <a:xfrm>
            <a:off x="3207778" y="2474632"/>
            <a:ext cx="419933" cy="275170"/>
            <a:chOff x="3207778" y="2474632"/>
            <a:chExt cx="419933" cy="275170"/>
          </a:xfrm>
        </p:grpSpPr>
        <p:sp>
          <p:nvSpPr>
            <p:cNvPr id="12997" name="Google Shape;12997;p69"/>
            <p:cNvSpPr/>
            <p:nvPr/>
          </p:nvSpPr>
          <p:spPr>
            <a:xfrm>
              <a:off x="3207778" y="2474632"/>
              <a:ext cx="419933" cy="275170"/>
            </a:xfrm>
            <a:custGeom>
              <a:rect b="b" l="l" r="r" t="t"/>
              <a:pathLst>
                <a:path extrusionOk="0" h="8645" w="13193">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69"/>
            <p:cNvSpPr/>
            <p:nvPr/>
          </p:nvSpPr>
          <p:spPr>
            <a:xfrm>
              <a:off x="3449559" y="2493985"/>
              <a:ext cx="46663" cy="98546"/>
            </a:xfrm>
            <a:custGeom>
              <a:rect b="b" l="l" r="r" t="t"/>
              <a:pathLst>
                <a:path extrusionOk="0" h="3096" w="1466">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69"/>
            <p:cNvSpPr/>
            <p:nvPr/>
          </p:nvSpPr>
          <p:spPr>
            <a:xfrm>
              <a:off x="3247566" y="2507226"/>
              <a:ext cx="51565" cy="71681"/>
            </a:xfrm>
            <a:custGeom>
              <a:rect b="b" l="l" r="r" t="t"/>
              <a:pathLst>
                <a:path extrusionOk="0" h="2252" w="162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69"/>
            <p:cNvSpPr/>
            <p:nvPr/>
          </p:nvSpPr>
          <p:spPr>
            <a:xfrm>
              <a:off x="3312754" y="2507990"/>
              <a:ext cx="45135" cy="71299"/>
            </a:xfrm>
            <a:custGeom>
              <a:rect b="b" l="l" r="r" t="t"/>
              <a:pathLst>
                <a:path extrusionOk="0" h="2240" w="1418">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69"/>
            <p:cNvSpPr/>
            <p:nvPr/>
          </p:nvSpPr>
          <p:spPr>
            <a:xfrm>
              <a:off x="3372626" y="2507194"/>
              <a:ext cx="65602" cy="71395"/>
            </a:xfrm>
            <a:custGeom>
              <a:rect b="b" l="l" r="r" t="t"/>
              <a:pathLst>
                <a:path extrusionOk="0" h="2243" w="2061">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69"/>
            <p:cNvSpPr/>
            <p:nvPr/>
          </p:nvSpPr>
          <p:spPr>
            <a:xfrm>
              <a:off x="3247566" y="2632286"/>
              <a:ext cx="97432" cy="12541"/>
            </a:xfrm>
            <a:custGeom>
              <a:rect b="b" l="l" r="r" t="t"/>
              <a:pathLst>
                <a:path extrusionOk="0" h="394" w="3061">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69"/>
            <p:cNvSpPr/>
            <p:nvPr/>
          </p:nvSpPr>
          <p:spPr>
            <a:xfrm>
              <a:off x="3371862" y="2632286"/>
              <a:ext cx="124360" cy="12541"/>
            </a:xfrm>
            <a:custGeom>
              <a:rect b="b" l="l" r="r" t="t"/>
              <a:pathLst>
                <a:path extrusionOk="0" h="394" w="3907">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69"/>
            <p:cNvSpPr/>
            <p:nvPr/>
          </p:nvSpPr>
          <p:spPr>
            <a:xfrm>
              <a:off x="3247566" y="2665262"/>
              <a:ext cx="51565" cy="12159"/>
            </a:xfrm>
            <a:custGeom>
              <a:rect b="b" l="l" r="r" t="t"/>
              <a:pathLst>
                <a:path extrusionOk="0" h="382" w="162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69"/>
            <p:cNvSpPr/>
            <p:nvPr/>
          </p:nvSpPr>
          <p:spPr>
            <a:xfrm>
              <a:off x="3247566" y="2697856"/>
              <a:ext cx="97432" cy="12159"/>
            </a:xfrm>
            <a:custGeom>
              <a:rect b="b" l="l" r="r" t="t"/>
              <a:pathLst>
                <a:path extrusionOk="0" h="382" w="3061">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69"/>
            <p:cNvSpPr/>
            <p:nvPr/>
          </p:nvSpPr>
          <p:spPr>
            <a:xfrm>
              <a:off x="3312754" y="2665262"/>
              <a:ext cx="32244" cy="12159"/>
            </a:xfrm>
            <a:custGeom>
              <a:rect b="b" l="l" r="r" t="t"/>
              <a:pathLst>
                <a:path extrusionOk="0" h="382" w="1013">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69"/>
            <p:cNvSpPr/>
            <p:nvPr/>
          </p:nvSpPr>
          <p:spPr>
            <a:xfrm>
              <a:off x="3371862" y="2665262"/>
              <a:ext cx="58408" cy="12159"/>
            </a:xfrm>
            <a:custGeom>
              <a:rect b="b" l="l" r="r" t="t"/>
              <a:pathLst>
                <a:path extrusionOk="0" h="382" w="1835">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69"/>
            <p:cNvSpPr/>
            <p:nvPr/>
          </p:nvSpPr>
          <p:spPr>
            <a:xfrm>
              <a:off x="3444625" y="2665262"/>
              <a:ext cx="51596" cy="12159"/>
            </a:xfrm>
            <a:custGeom>
              <a:rect b="b" l="l" r="r" t="t"/>
              <a:pathLst>
                <a:path extrusionOk="0" h="382" w="1621">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69"/>
            <p:cNvSpPr/>
            <p:nvPr/>
          </p:nvSpPr>
          <p:spPr>
            <a:xfrm>
              <a:off x="3371862" y="2697856"/>
              <a:ext cx="84922" cy="12159"/>
            </a:xfrm>
            <a:custGeom>
              <a:rect b="b" l="l" r="r" t="t"/>
              <a:pathLst>
                <a:path extrusionOk="0" h="382" w="2668">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69"/>
            <p:cNvSpPr/>
            <p:nvPr/>
          </p:nvSpPr>
          <p:spPr>
            <a:xfrm>
              <a:off x="3470408" y="2697856"/>
              <a:ext cx="25814" cy="12159"/>
            </a:xfrm>
            <a:custGeom>
              <a:rect b="b" l="l" r="r" t="t"/>
              <a:pathLst>
                <a:path extrusionOk="0" h="382" w="811">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1" name="Google Shape;13011;p69"/>
          <p:cNvGrpSpPr/>
          <p:nvPr/>
        </p:nvGrpSpPr>
        <p:grpSpPr>
          <a:xfrm>
            <a:off x="6099375" y="2456075"/>
            <a:ext cx="337684" cy="314194"/>
            <a:chOff x="6099375" y="2456075"/>
            <a:chExt cx="337684" cy="314194"/>
          </a:xfrm>
        </p:grpSpPr>
        <p:sp>
          <p:nvSpPr>
            <p:cNvPr id="13012" name="Google Shape;13012;p69"/>
            <p:cNvSpPr/>
            <p:nvPr/>
          </p:nvSpPr>
          <p:spPr>
            <a:xfrm>
              <a:off x="6099375" y="2456075"/>
              <a:ext cx="337684" cy="314194"/>
            </a:xfrm>
            <a:custGeom>
              <a:rect b="b" l="l" r="r" t="t"/>
              <a:pathLst>
                <a:path extrusionOk="0" h="9871" w="10609">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69"/>
            <p:cNvSpPr/>
            <p:nvPr/>
          </p:nvSpPr>
          <p:spPr>
            <a:xfrm>
              <a:off x="6306652" y="2638748"/>
              <a:ext cx="59904" cy="59522"/>
            </a:xfrm>
            <a:custGeom>
              <a:rect b="b" l="l" r="r" t="t"/>
              <a:pathLst>
                <a:path extrusionOk="0" h="1870" w="1882">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4" name="Google Shape;13014;p69"/>
          <p:cNvGrpSpPr/>
          <p:nvPr/>
        </p:nvGrpSpPr>
        <p:grpSpPr>
          <a:xfrm>
            <a:off x="2312623" y="2468584"/>
            <a:ext cx="312698" cy="286534"/>
            <a:chOff x="2312623" y="2468584"/>
            <a:chExt cx="312698" cy="286534"/>
          </a:xfrm>
        </p:grpSpPr>
        <p:sp>
          <p:nvSpPr>
            <p:cNvPr id="13015" name="Google Shape;13015;p69"/>
            <p:cNvSpPr/>
            <p:nvPr/>
          </p:nvSpPr>
          <p:spPr>
            <a:xfrm>
              <a:off x="2416866" y="2706195"/>
              <a:ext cx="34122" cy="34154"/>
            </a:xfrm>
            <a:custGeom>
              <a:rect b="b" l="l" r="r" t="t"/>
              <a:pathLst>
                <a:path extrusionOk="0" h="1073" w="1072">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69"/>
            <p:cNvSpPr/>
            <p:nvPr/>
          </p:nvSpPr>
          <p:spPr>
            <a:xfrm>
              <a:off x="2527126" y="2706195"/>
              <a:ext cx="34536" cy="34154"/>
            </a:xfrm>
            <a:custGeom>
              <a:rect b="b" l="l" r="r" t="t"/>
              <a:pathLst>
                <a:path extrusionOk="0" h="1073" w="1085">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69"/>
            <p:cNvSpPr/>
            <p:nvPr/>
          </p:nvSpPr>
          <p:spPr>
            <a:xfrm>
              <a:off x="2312623" y="2468584"/>
              <a:ext cx="312698" cy="286534"/>
            </a:xfrm>
            <a:custGeom>
              <a:rect b="b" l="l" r="r" t="t"/>
              <a:pathLst>
                <a:path extrusionOk="0" h="9002" w="9824">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8" name="Google Shape;13018;p69"/>
          <p:cNvGrpSpPr/>
          <p:nvPr/>
        </p:nvGrpSpPr>
        <p:grpSpPr>
          <a:xfrm>
            <a:off x="5618805" y="2440924"/>
            <a:ext cx="345292" cy="342618"/>
            <a:chOff x="5618805" y="2440924"/>
            <a:chExt cx="345292" cy="342618"/>
          </a:xfrm>
        </p:grpSpPr>
        <p:sp>
          <p:nvSpPr>
            <p:cNvPr id="13019" name="Google Shape;13019;p69"/>
            <p:cNvSpPr/>
            <p:nvPr/>
          </p:nvSpPr>
          <p:spPr>
            <a:xfrm>
              <a:off x="5742751" y="2440924"/>
              <a:ext cx="221346" cy="222110"/>
            </a:xfrm>
            <a:custGeom>
              <a:rect b="b" l="l" r="r" t="t"/>
              <a:pathLst>
                <a:path extrusionOk="0" h="6978" w="6954">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69"/>
            <p:cNvSpPr/>
            <p:nvPr/>
          </p:nvSpPr>
          <p:spPr>
            <a:xfrm>
              <a:off x="5810581" y="2523905"/>
              <a:ext cx="11395" cy="11395"/>
            </a:xfrm>
            <a:custGeom>
              <a:rect b="b" l="l" r="r" t="t"/>
              <a:pathLst>
                <a:path extrusionOk="0" h="358" w="358">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69"/>
            <p:cNvSpPr/>
            <p:nvPr/>
          </p:nvSpPr>
          <p:spPr>
            <a:xfrm>
              <a:off x="5884490" y="2523905"/>
              <a:ext cx="11395" cy="11395"/>
            </a:xfrm>
            <a:custGeom>
              <a:rect b="b" l="l" r="r" t="t"/>
              <a:pathLst>
                <a:path extrusionOk="0" h="358" w="358">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69"/>
            <p:cNvSpPr/>
            <p:nvPr/>
          </p:nvSpPr>
          <p:spPr>
            <a:xfrm>
              <a:off x="5847727" y="2523905"/>
              <a:ext cx="11395" cy="11395"/>
            </a:xfrm>
            <a:custGeom>
              <a:rect b="b" l="l" r="r" t="t"/>
              <a:pathLst>
                <a:path extrusionOk="0" h="358" w="358">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69"/>
            <p:cNvSpPr/>
            <p:nvPr/>
          </p:nvSpPr>
          <p:spPr>
            <a:xfrm>
              <a:off x="5618805" y="2516616"/>
              <a:ext cx="270269" cy="266926"/>
            </a:xfrm>
            <a:custGeom>
              <a:rect b="b" l="l" r="r" t="t"/>
              <a:pathLst>
                <a:path extrusionOk="0" h="8386" w="8491">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4" name="Google Shape;13024;p69"/>
          <p:cNvGrpSpPr/>
          <p:nvPr/>
        </p:nvGrpSpPr>
        <p:grpSpPr>
          <a:xfrm>
            <a:off x="4653179" y="2446590"/>
            <a:ext cx="377886" cy="331255"/>
            <a:chOff x="4653179" y="2446590"/>
            <a:chExt cx="377886" cy="331255"/>
          </a:xfrm>
        </p:grpSpPr>
        <p:sp>
          <p:nvSpPr>
            <p:cNvPr id="13025" name="Google Shape;13025;p69"/>
            <p:cNvSpPr/>
            <p:nvPr/>
          </p:nvSpPr>
          <p:spPr>
            <a:xfrm>
              <a:off x="4767639" y="2584541"/>
              <a:ext cx="145941" cy="109177"/>
            </a:xfrm>
            <a:custGeom>
              <a:rect b="b" l="l" r="r" t="t"/>
              <a:pathLst>
                <a:path extrusionOk="0" h="3430" w="4585">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69"/>
            <p:cNvSpPr/>
            <p:nvPr/>
          </p:nvSpPr>
          <p:spPr>
            <a:xfrm>
              <a:off x="4794918" y="2446590"/>
              <a:ext cx="96286" cy="53856"/>
            </a:xfrm>
            <a:custGeom>
              <a:rect b="b" l="l" r="r" t="t"/>
              <a:pathLst>
                <a:path extrusionOk="0" h="1692" w="3025">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69"/>
            <p:cNvSpPr/>
            <p:nvPr/>
          </p:nvSpPr>
          <p:spPr>
            <a:xfrm>
              <a:off x="4816530" y="2465179"/>
              <a:ext cx="53856" cy="32244"/>
            </a:xfrm>
            <a:custGeom>
              <a:rect b="b" l="l" r="r" t="t"/>
              <a:pathLst>
                <a:path extrusionOk="0" h="1013" w="1692">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69"/>
            <p:cNvSpPr/>
            <p:nvPr/>
          </p:nvSpPr>
          <p:spPr>
            <a:xfrm>
              <a:off x="4653179" y="2522409"/>
              <a:ext cx="377886" cy="255436"/>
            </a:xfrm>
            <a:custGeom>
              <a:rect b="b" l="l" r="r" t="t"/>
              <a:pathLst>
                <a:path extrusionOk="0" h="8025" w="11872">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9" name="Google Shape;13029;p69"/>
          <p:cNvGrpSpPr/>
          <p:nvPr/>
        </p:nvGrpSpPr>
        <p:grpSpPr>
          <a:xfrm>
            <a:off x="5184517" y="2459481"/>
            <a:ext cx="252062" cy="305122"/>
            <a:chOff x="5184517" y="2459481"/>
            <a:chExt cx="252062" cy="305122"/>
          </a:xfrm>
        </p:grpSpPr>
        <p:sp>
          <p:nvSpPr>
            <p:cNvPr id="13030" name="Google Shape;13030;p69"/>
            <p:cNvSpPr/>
            <p:nvPr/>
          </p:nvSpPr>
          <p:spPr>
            <a:xfrm>
              <a:off x="5383486" y="2674747"/>
              <a:ext cx="13273" cy="13305"/>
            </a:xfrm>
            <a:custGeom>
              <a:rect b="b" l="l" r="r" t="t"/>
              <a:pathLst>
                <a:path extrusionOk="0" h="418" w="417">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69"/>
            <p:cNvSpPr/>
            <p:nvPr/>
          </p:nvSpPr>
          <p:spPr>
            <a:xfrm>
              <a:off x="5350128" y="2724402"/>
              <a:ext cx="11395" cy="11395"/>
            </a:xfrm>
            <a:custGeom>
              <a:rect b="b" l="l" r="r" t="t"/>
              <a:pathLst>
                <a:path extrusionOk="0" h="358" w="358">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69"/>
            <p:cNvSpPr/>
            <p:nvPr/>
          </p:nvSpPr>
          <p:spPr>
            <a:xfrm>
              <a:off x="5254638" y="2666376"/>
              <a:ext cx="11395" cy="11427"/>
            </a:xfrm>
            <a:custGeom>
              <a:rect b="b" l="l" r="r" t="t"/>
              <a:pathLst>
                <a:path extrusionOk="0" h="359" w="358">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69"/>
            <p:cNvSpPr/>
            <p:nvPr/>
          </p:nvSpPr>
          <p:spPr>
            <a:xfrm>
              <a:off x="5273959" y="2724402"/>
              <a:ext cx="11395" cy="11395"/>
            </a:xfrm>
            <a:custGeom>
              <a:rect b="b" l="l" r="r" t="t"/>
              <a:pathLst>
                <a:path extrusionOk="0" h="358" w="358">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69"/>
            <p:cNvSpPr/>
            <p:nvPr/>
          </p:nvSpPr>
          <p:spPr>
            <a:xfrm>
              <a:off x="5308049" y="2678917"/>
              <a:ext cx="14451" cy="14037"/>
            </a:xfrm>
            <a:custGeom>
              <a:rect b="b" l="l" r="r" t="t"/>
              <a:pathLst>
                <a:path extrusionOk="0" h="441" w="454">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69"/>
            <p:cNvSpPr/>
            <p:nvPr/>
          </p:nvSpPr>
          <p:spPr>
            <a:xfrm>
              <a:off x="5184517" y="2459481"/>
              <a:ext cx="252062" cy="305122"/>
            </a:xfrm>
            <a:custGeom>
              <a:rect b="b" l="l" r="r" t="t"/>
              <a:pathLst>
                <a:path extrusionOk="0" h="9586" w="7919">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36" name="Google Shape;13036;p69"/>
          <p:cNvSpPr/>
          <p:nvPr/>
        </p:nvSpPr>
        <p:spPr>
          <a:xfrm>
            <a:off x="1801020" y="1970604"/>
            <a:ext cx="354363" cy="354395"/>
          </a:xfrm>
          <a:custGeom>
            <a:rect b="b" l="l" r="r" t="t"/>
            <a:pathLst>
              <a:path extrusionOk="0" h="11134" w="11133">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37" name="Google Shape;13037;p69"/>
          <p:cNvGrpSpPr/>
          <p:nvPr/>
        </p:nvGrpSpPr>
        <p:grpSpPr>
          <a:xfrm>
            <a:off x="6155459" y="1969108"/>
            <a:ext cx="249770" cy="363849"/>
            <a:chOff x="6155459" y="1969108"/>
            <a:chExt cx="249770" cy="363849"/>
          </a:xfrm>
        </p:grpSpPr>
        <p:sp>
          <p:nvSpPr>
            <p:cNvPr id="13038" name="Google Shape;13038;p69"/>
            <p:cNvSpPr/>
            <p:nvPr/>
          </p:nvSpPr>
          <p:spPr>
            <a:xfrm>
              <a:off x="6195628" y="1969108"/>
              <a:ext cx="169813" cy="227012"/>
            </a:xfrm>
            <a:custGeom>
              <a:rect b="b" l="l" r="r" t="t"/>
              <a:pathLst>
                <a:path extrusionOk="0" h="7132" w="5335">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69"/>
            <p:cNvSpPr/>
            <p:nvPr/>
          </p:nvSpPr>
          <p:spPr>
            <a:xfrm>
              <a:off x="6275585" y="2146083"/>
              <a:ext cx="10249" cy="50037"/>
            </a:xfrm>
            <a:custGeom>
              <a:rect b="b" l="l" r="r" t="t"/>
              <a:pathLst>
                <a:path extrusionOk="0" h="1572" w="322">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69"/>
            <p:cNvSpPr/>
            <p:nvPr/>
          </p:nvSpPr>
          <p:spPr>
            <a:xfrm>
              <a:off x="6223671" y="2157446"/>
              <a:ext cx="10631" cy="38673"/>
            </a:xfrm>
            <a:custGeom>
              <a:rect b="b" l="l" r="r" t="t"/>
              <a:pathLst>
                <a:path extrusionOk="0" h="1215" w="334">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69"/>
            <p:cNvSpPr/>
            <p:nvPr/>
          </p:nvSpPr>
          <p:spPr>
            <a:xfrm>
              <a:off x="6326736" y="2157446"/>
              <a:ext cx="10281" cy="38673"/>
            </a:xfrm>
            <a:custGeom>
              <a:rect b="b" l="l" r="r" t="t"/>
              <a:pathLst>
                <a:path extrusionOk="0" h="1215" w="323">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69"/>
            <p:cNvSpPr/>
            <p:nvPr/>
          </p:nvSpPr>
          <p:spPr>
            <a:xfrm>
              <a:off x="6264222" y="2299949"/>
              <a:ext cx="33008" cy="33008"/>
            </a:xfrm>
            <a:custGeom>
              <a:rect b="b" l="l" r="r" t="t"/>
              <a:pathLst>
                <a:path extrusionOk="0" h="1037" w="1037">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69"/>
            <p:cNvSpPr/>
            <p:nvPr/>
          </p:nvSpPr>
          <p:spPr>
            <a:xfrm>
              <a:off x="6155459" y="2299949"/>
              <a:ext cx="33358" cy="33008"/>
            </a:xfrm>
            <a:custGeom>
              <a:rect b="b" l="l" r="r" t="t"/>
              <a:pathLst>
                <a:path extrusionOk="0" h="1037" w="1048">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69"/>
            <p:cNvSpPr/>
            <p:nvPr/>
          </p:nvSpPr>
          <p:spPr>
            <a:xfrm>
              <a:off x="6372221"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69"/>
            <p:cNvSpPr/>
            <p:nvPr/>
          </p:nvSpPr>
          <p:spPr>
            <a:xfrm>
              <a:off x="6185379" y="2208597"/>
              <a:ext cx="189134" cy="84763"/>
            </a:xfrm>
            <a:custGeom>
              <a:rect b="b" l="l" r="r" t="t"/>
              <a:pathLst>
                <a:path extrusionOk="0" h="2663" w="5942">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69"/>
            <p:cNvSpPr/>
            <p:nvPr/>
          </p:nvSpPr>
          <p:spPr>
            <a:xfrm>
              <a:off x="6246397" y="2010773"/>
              <a:ext cx="69007" cy="25814"/>
            </a:xfrm>
            <a:custGeom>
              <a:rect b="b" l="l" r="r" t="t"/>
              <a:pathLst>
                <a:path extrusionOk="0" h="811" w="2168">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7" name="Google Shape;13047;p69"/>
          <p:cNvGrpSpPr/>
          <p:nvPr/>
        </p:nvGrpSpPr>
        <p:grpSpPr>
          <a:xfrm>
            <a:off x="2280029" y="1970604"/>
            <a:ext cx="353631" cy="354395"/>
            <a:chOff x="2280029" y="1970604"/>
            <a:chExt cx="353631" cy="354395"/>
          </a:xfrm>
        </p:grpSpPr>
        <p:sp>
          <p:nvSpPr>
            <p:cNvPr id="13048" name="Google Shape;13048;p69"/>
            <p:cNvSpPr/>
            <p:nvPr/>
          </p:nvSpPr>
          <p:spPr>
            <a:xfrm>
              <a:off x="2309981" y="2069086"/>
              <a:ext cx="323679" cy="255913"/>
            </a:xfrm>
            <a:custGeom>
              <a:rect b="b" l="l" r="r" t="t"/>
              <a:pathLst>
                <a:path extrusionOk="0" h="8040" w="10169">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69"/>
            <p:cNvSpPr/>
            <p:nvPr/>
          </p:nvSpPr>
          <p:spPr>
            <a:xfrm>
              <a:off x="2280029" y="1970604"/>
              <a:ext cx="322565" cy="255468"/>
            </a:xfrm>
            <a:custGeom>
              <a:rect b="b" l="l" r="r" t="t"/>
              <a:pathLst>
                <a:path extrusionOk="0" h="8026" w="10134">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69"/>
            <p:cNvSpPr/>
            <p:nvPr/>
          </p:nvSpPr>
          <p:spPr>
            <a:xfrm>
              <a:off x="2411169" y="2064598"/>
              <a:ext cx="17093" cy="26928"/>
            </a:xfrm>
            <a:custGeom>
              <a:rect b="b" l="l" r="r" t="t"/>
              <a:pathLst>
                <a:path extrusionOk="0" h="846" w="537">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69"/>
            <p:cNvSpPr/>
            <p:nvPr/>
          </p:nvSpPr>
          <p:spPr>
            <a:xfrm>
              <a:off x="2323254" y="2017458"/>
              <a:ext cx="267213" cy="264316"/>
            </a:xfrm>
            <a:custGeom>
              <a:rect b="b" l="l" r="r" t="t"/>
              <a:pathLst>
                <a:path extrusionOk="0" h="8304" w="8395">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2" name="Google Shape;13052;p69"/>
          <p:cNvGrpSpPr/>
          <p:nvPr/>
        </p:nvGrpSpPr>
        <p:grpSpPr>
          <a:xfrm>
            <a:off x="8065100" y="2000174"/>
            <a:ext cx="255086" cy="301685"/>
            <a:chOff x="8065100" y="2000174"/>
            <a:chExt cx="255086" cy="301685"/>
          </a:xfrm>
        </p:grpSpPr>
        <p:sp>
          <p:nvSpPr>
            <p:cNvPr id="13053" name="Google Shape;13053;p69"/>
            <p:cNvSpPr/>
            <p:nvPr/>
          </p:nvSpPr>
          <p:spPr>
            <a:xfrm>
              <a:off x="8085185" y="2151016"/>
              <a:ext cx="65220" cy="150842"/>
            </a:xfrm>
            <a:custGeom>
              <a:rect b="b" l="l" r="r" t="t"/>
              <a:pathLst>
                <a:path extrusionOk="0" h="4739" w="2049">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69"/>
            <p:cNvSpPr/>
            <p:nvPr/>
          </p:nvSpPr>
          <p:spPr>
            <a:xfrm>
              <a:off x="8161004" y="2151016"/>
              <a:ext cx="65188" cy="150842"/>
            </a:xfrm>
            <a:custGeom>
              <a:rect b="b" l="l" r="r" t="t"/>
              <a:pathLst>
                <a:path extrusionOk="0" h="4739" w="2048">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69"/>
            <p:cNvSpPr/>
            <p:nvPr/>
          </p:nvSpPr>
          <p:spPr>
            <a:xfrm>
              <a:off x="8236791" y="2151016"/>
              <a:ext cx="65220" cy="150842"/>
            </a:xfrm>
            <a:custGeom>
              <a:rect b="b" l="l" r="r" t="t"/>
              <a:pathLst>
                <a:path extrusionOk="0" h="4739" w="2049">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69"/>
            <p:cNvSpPr/>
            <p:nvPr/>
          </p:nvSpPr>
          <p:spPr>
            <a:xfrm>
              <a:off x="8065100" y="2000174"/>
              <a:ext cx="255086" cy="178916"/>
            </a:xfrm>
            <a:custGeom>
              <a:rect b="b" l="l" r="r" t="t"/>
              <a:pathLst>
                <a:path extrusionOk="0" h="5621" w="8014">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7" name="Google Shape;13057;p69"/>
          <p:cNvGrpSpPr/>
          <p:nvPr/>
        </p:nvGrpSpPr>
        <p:grpSpPr>
          <a:xfrm>
            <a:off x="6633705" y="1969108"/>
            <a:ext cx="249420" cy="363849"/>
            <a:chOff x="6633705" y="1969108"/>
            <a:chExt cx="249420" cy="363849"/>
          </a:xfrm>
        </p:grpSpPr>
        <p:sp>
          <p:nvSpPr>
            <p:cNvPr id="13058" name="Google Shape;13058;p69"/>
            <p:cNvSpPr/>
            <p:nvPr/>
          </p:nvSpPr>
          <p:spPr>
            <a:xfrm>
              <a:off x="6678426" y="1969108"/>
              <a:ext cx="159214" cy="238407"/>
            </a:xfrm>
            <a:custGeom>
              <a:rect b="b" l="l" r="r" t="t"/>
              <a:pathLst>
                <a:path extrusionOk="0" h="7490" w="5002">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69"/>
            <p:cNvSpPr/>
            <p:nvPr/>
          </p:nvSpPr>
          <p:spPr>
            <a:xfrm>
              <a:off x="6753481" y="2168809"/>
              <a:ext cx="10249" cy="38705"/>
            </a:xfrm>
            <a:custGeom>
              <a:rect b="b" l="l" r="r" t="t"/>
              <a:pathLst>
                <a:path extrusionOk="0" h="1216" w="322">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69"/>
            <p:cNvSpPr/>
            <p:nvPr/>
          </p:nvSpPr>
          <p:spPr>
            <a:xfrm>
              <a:off x="6707614" y="2180173"/>
              <a:ext cx="10631" cy="27342"/>
            </a:xfrm>
            <a:custGeom>
              <a:rect b="b" l="l" r="r" t="t"/>
              <a:pathLst>
                <a:path extrusionOk="0" h="859" w="334">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69"/>
            <p:cNvSpPr/>
            <p:nvPr/>
          </p:nvSpPr>
          <p:spPr>
            <a:xfrm>
              <a:off x="6798966" y="2180173"/>
              <a:ext cx="10249" cy="27342"/>
            </a:xfrm>
            <a:custGeom>
              <a:rect b="b" l="l" r="r" t="t"/>
              <a:pathLst>
                <a:path extrusionOk="0" h="859" w="322">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69"/>
            <p:cNvSpPr/>
            <p:nvPr/>
          </p:nvSpPr>
          <p:spPr>
            <a:xfrm>
              <a:off x="6742118" y="2299949"/>
              <a:ext cx="32976" cy="33008"/>
            </a:xfrm>
            <a:custGeom>
              <a:rect b="b" l="l" r="r" t="t"/>
              <a:pathLst>
                <a:path extrusionOk="0" h="1037" w="1036">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69"/>
            <p:cNvSpPr/>
            <p:nvPr/>
          </p:nvSpPr>
          <p:spPr>
            <a:xfrm>
              <a:off x="6633705"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69"/>
            <p:cNvSpPr/>
            <p:nvPr/>
          </p:nvSpPr>
          <p:spPr>
            <a:xfrm>
              <a:off x="6850117" y="2299949"/>
              <a:ext cx="33008" cy="33008"/>
            </a:xfrm>
            <a:custGeom>
              <a:rect b="b" l="l" r="r" t="t"/>
              <a:pathLst>
                <a:path extrusionOk="0" h="1037" w="1037">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69"/>
            <p:cNvSpPr/>
            <p:nvPr/>
          </p:nvSpPr>
          <p:spPr>
            <a:xfrm>
              <a:off x="6664039" y="2219610"/>
              <a:ext cx="188370" cy="73750"/>
            </a:xfrm>
            <a:custGeom>
              <a:rect b="b" l="l" r="r" t="t"/>
              <a:pathLst>
                <a:path extrusionOk="0" h="2317" w="5918">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6" name="Google Shape;13066;p69"/>
          <p:cNvGrpSpPr/>
          <p:nvPr/>
        </p:nvGrpSpPr>
        <p:grpSpPr>
          <a:xfrm>
            <a:off x="5211031" y="1969108"/>
            <a:ext cx="226661" cy="363467"/>
            <a:chOff x="5211031" y="1969108"/>
            <a:chExt cx="226661" cy="363467"/>
          </a:xfrm>
        </p:grpSpPr>
        <p:sp>
          <p:nvSpPr>
            <p:cNvPr id="13067" name="Google Shape;13067;p69"/>
            <p:cNvSpPr/>
            <p:nvPr/>
          </p:nvSpPr>
          <p:spPr>
            <a:xfrm>
              <a:off x="5211031" y="1969108"/>
              <a:ext cx="226661" cy="363467"/>
            </a:xfrm>
            <a:custGeom>
              <a:rect b="b" l="l" r="r" t="t"/>
              <a:pathLst>
                <a:path extrusionOk="0" h="11419" w="7121">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69"/>
            <p:cNvSpPr/>
            <p:nvPr/>
          </p:nvSpPr>
          <p:spPr>
            <a:xfrm>
              <a:off x="5250468" y="2060046"/>
              <a:ext cx="147819" cy="107649"/>
            </a:xfrm>
            <a:custGeom>
              <a:rect b="b" l="l" r="r" t="t"/>
              <a:pathLst>
                <a:path extrusionOk="0" h="3382" w="4644">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9" name="Google Shape;13069;p69"/>
          <p:cNvGrpSpPr/>
          <p:nvPr/>
        </p:nvGrpSpPr>
        <p:grpSpPr>
          <a:xfrm>
            <a:off x="3712952" y="1970604"/>
            <a:ext cx="354363" cy="354395"/>
            <a:chOff x="3712952" y="1970604"/>
            <a:chExt cx="354363" cy="354395"/>
          </a:xfrm>
        </p:grpSpPr>
        <p:sp>
          <p:nvSpPr>
            <p:cNvPr id="13070" name="Google Shape;13070;p69"/>
            <p:cNvSpPr/>
            <p:nvPr/>
          </p:nvSpPr>
          <p:spPr>
            <a:xfrm>
              <a:off x="3868314" y="2281360"/>
              <a:ext cx="43639" cy="43639"/>
            </a:xfrm>
            <a:custGeom>
              <a:rect b="b" l="l" r="r" t="t"/>
              <a:pathLst>
                <a:path extrusionOk="0" h="1371" w="1371">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69"/>
            <p:cNvSpPr/>
            <p:nvPr/>
          </p:nvSpPr>
          <p:spPr>
            <a:xfrm>
              <a:off x="3940346" y="2120300"/>
              <a:ext cx="54970" cy="55002"/>
            </a:xfrm>
            <a:custGeom>
              <a:rect b="b" l="l" r="r" t="t"/>
              <a:pathLst>
                <a:path extrusionOk="0" h="1728" w="1727">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69"/>
            <p:cNvSpPr/>
            <p:nvPr/>
          </p:nvSpPr>
          <p:spPr>
            <a:xfrm>
              <a:off x="3784952" y="2120300"/>
              <a:ext cx="54970" cy="55002"/>
            </a:xfrm>
            <a:custGeom>
              <a:rect b="b" l="l" r="r" t="t"/>
              <a:pathLst>
                <a:path extrusionOk="0" h="1728" w="1727">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69"/>
            <p:cNvSpPr/>
            <p:nvPr/>
          </p:nvSpPr>
          <p:spPr>
            <a:xfrm>
              <a:off x="3712952" y="2281360"/>
              <a:ext cx="44371" cy="43639"/>
            </a:xfrm>
            <a:custGeom>
              <a:rect b="b" l="l" r="r" t="t"/>
              <a:pathLst>
                <a:path extrusionOk="0" h="1371" w="1394">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69"/>
            <p:cNvSpPr/>
            <p:nvPr/>
          </p:nvSpPr>
          <p:spPr>
            <a:xfrm>
              <a:off x="4023708" y="2281360"/>
              <a:ext cx="43607" cy="43639"/>
            </a:xfrm>
            <a:custGeom>
              <a:rect b="b" l="l" r="r" t="t"/>
              <a:pathLst>
                <a:path extrusionOk="0" h="1371" w="137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69"/>
            <p:cNvSpPr/>
            <p:nvPr/>
          </p:nvSpPr>
          <p:spPr>
            <a:xfrm>
              <a:off x="3852049" y="1970604"/>
              <a:ext cx="76583" cy="76965"/>
            </a:xfrm>
            <a:custGeom>
              <a:rect b="b" l="l" r="r" t="t"/>
              <a:pathLst>
                <a:path extrusionOk="0" h="2418" w="2406">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69"/>
            <p:cNvSpPr/>
            <p:nvPr/>
          </p:nvSpPr>
          <p:spPr>
            <a:xfrm>
              <a:off x="3746310" y="2187016"/>
              <a:ext cx="132667" cy="88710"/>
            </a:xfrm>
            <a:custGeom>
              <a:rect b="b" l="l" r="r" t="t"/>
              <a:pathLst>
                <a:path extrusionOk="0" h="2787" w="4168">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69"/>
            <p:cNvSpPr/>
            <p:nvPr/>
          </p:nvSpPr>
          <p:spPr>
            <a:xfrm>
              <a:off x="3831583" y="2059664"/>
              <a:ext cx="117485" cy="54748"/>
            </a:xfrm>
            <a:custGeom>
              <a:rect b="b" l="l" r="r" t="t"/>
              <a:pathLst>
                <a:path extrusionOk="0" h="1720" w="3691">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69"/>
            <p:cNvSpPr/>
            <p:nvPr/>
          </p:nvSpPr>
          <p:spPr>
            <a:xfrm>
              <a:off x="3901672" y="2187016"/>
              <a:ext cx="132285" cy="88997"/>
            </a:xfrm>
            <a:custGeom>
              <a:rect b="b" l="l" r="r" t="t"/>
              <a:pathLst>
                <a:path extrusionOk="0" h="2796" w="4156">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9" name="Google Shape;13079;p69"/>
          <p:cNvGrpSpPr/>
          <p:nvPr/>
        </p:nvGrpSpPr>
        <p:grpSpPr>
          <a:xfrm>
            <a:off x="3235438" y="1970604"/>
            <a:ext cx="354363" cy="354745"/>
            <a:chOff x="3235438" y="1970604"/>
            <a:chExt cx="354363" cy="354745"/>
          </a:xfrm>
        </p:grpSpPr>
        <p:sp>
          <p:nvSpPr>
            <p:cNvPr id="13080" name="Google Shape;13080;p69"/>
            <p:cNvSpPr/>
            <p:nvPr/>
          </p:nvSpPr>
          <p:spPr>
            <a:xfrm>
              <a:off x="3235438" y="2125712"/>
              <a:ext cx="132667" cy="199288"/>
            </a:xfrm>
            <a:custGeom>
              <a:rect b="b" l="l" r="r" t="t"/>
              <a:pathLst>
                <a:path extrusionOk="0" h="6261" w="4168">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69"/>
            <p:cNvSpPr/>
            <p:nvPr/>
          </p:nvSpPr>
          <p:spPr>
            <a:xfrm>
              <a:off x="3257433" y="2292373"/>
              <a:ext cx="10249" cy="32626"/>
            </a:xfrm>
            <a:custGeom>
              <a:rect b="b" l="l" r="r" t="t"/>
              <a:pathLst>
                <a:path extrusionOk="0" h="1025" w="322">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69"/>
            <p:cNvSpPr/>
            <p:nvPr/>
          </p:nvSpPr>
          <p:spPr>
            <a:xfrm>
              <a:off x="3335098" y="2292373"/>
              <a:ext cx="10281" cy="32626"/>
            </a:xfrm>
            <a:custGeom>
              <a:rect b="b" l="l" r="r" t="t"/>
              <a:pathLst>
                <a:path extrusionOk="0" h="1025" w="323">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69"/>
            <p:cNvSpPr/>
            <p:nvPr/>
          </p:nvSpPr>
          <p:spPr>
            <a:xfrm>
              <a:off x="3490110" y="2163685"/>
              <a:ext cx="55734" cy="18430"/>
            </a:xfrm>
            <a:custGeom>
              <a:rect b="b" l="l" r="r" t="t"/>
              <a:pathLst>
                <a:path extrusionOk="0" h="579" w="1751">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69"/>
            <p:cNvSpPr/>
            <p:nvPr/>
          </p:nvSpPr>
          <p:spPr>
            <a:xfrm>
              <a:off x="3445771" y="2131664"/>
              <a:ext cx="144031" cy="192953"/>
            </a:xfrm>
            <a:custGeom>
              <a:rect b="b" l="l" r="r" t="t"/>
              <a:pathLst>
                <a:path extrusionOk="0" h="6062" w="4525">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69"/>
            <p:cNvSpPr/>
            <p:nvPr/>
          </p:nvSpPr>
          <p:spPr>
            <a:xfrm>
              <a:off x="3473813" y="2287058"/>
              <a:ext cx="10631" cy="38291"/>
            </a:xfrm>
            <a:custGeom>
              <a:rect b="b" l="l" r="r" t="t"/>
              <a:pathLst>
                <a:path extrusionOk="0" h="1203" w="334">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69"/>
            <p:cNvSpPr/>
            <p:nvPr/>
          </p:nvSpPr>
          <p:spPr>
            <a:xfrm>
              <a:off x="3551128" y="2287058"/>
              <a:ext cx="10249" cy="38291"/>
            </a:xfrm>
            <a:custGeom>
              <a:rect b="b" l="l" r="r" t="t"/>
              <a:pathLst>
                <a:path extrusionOk="0" h="1203" w="322">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69"/>
            <p:cNvSpPr/>
            <p:nvPr/>
          </p:nvSpPr>
          <p:spPr>
            <a:xfrm>
              <a:off x="3290377" y="1970604"/>
              <a:ext cx="221378" cy="185346"/>
            </a:xfrm>
            <a:custGeom>
              <a:rect b="b" l="l" r="r" t="t"/>
              <a:pathLst>
                <a:path extrusionOk="0" h="5823" w="6955">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69"/>
            <p:cNvSpPr/>
            <p:nvPr/>
          </p:nvSpPr>
          <p:spPr>
            <a:xfrm>
              <a:off x="3329432" y="2004344"/>
              <a:ext cx="26928" cy="10249"/>
            </a:xfrm>
            <a:custGeom>
              <a:rect b="b" l="l" r="r" t="t"/>
              <a:pathLst>
                <a:path extrusionOk="0" h="322" w="846">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69"/>
            <p:cNvSpPr/>
            <p:nvPr/>
          </p:nvSpPr>
          <p:spPr>
            <a:xfrm>
              <a:off x="3368074" y="2004344"/>
              <a:ext cx="82663" cy="10249"/>
            </a:xfrm>
            <a:custGeom>
              <a:rect b="b" l="l" r="r" t="t"/>
              <a:pathLst>
                <a:path extrusionOk="0" h="322" w="2597">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69"/>
            <p:cNvSpPr/>
            <p:nvPr/>
          </p:nvSpPr>
          <p:spPr>
            <a:xfrm>
              <a:off x="3329432" y="2031622"/>
              <a:ext cx="121304" cy="10631"/>
            </a:xfrm>
            <a:custGeom>
              <a:rect b="b" l="l" r="r" t="t"/>
              <a:pathLst>
                <a:path extrusionOk="0" h="334" w="3811">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69"/>
            <p:cNvSpPr/>
            <p:nvPr/>
          </p:nvSpPr>
          <p:spPr>
            <a:xfrm>
              <a:off x="3329432" y="2059664"/>
              <a:ext cx="82249" cy="10663"/>
            </a:xfrm>
            <a:custGeom>
              <a:rect b="b" l="l" r="r" t="t"/>
              <a:pathLst>
                <a:path extrusionOk="0" h="335" w="2584">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69"/>
            <p:cNvSpPr/>
            <p:nvPr/>
          </p:nvSpPr>
          <p:spPr>
            <a:xfrm>
              <a:off x="3423777" y="2059664"/>
              <a:ext cx="26960" cy="10663"/>
            </a:xfrm>
            <a:custGeom>
              <a:rect b="b" l="l" r="r" t="t"/>
              <a:pathLst>
                <a:path extrusionOk="0" h="335" w="847">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3" name="Google Shape;13093;p69"/>
          <p:cNvGrpSpPr/>
          <p:nvPr/>
        </p:nvGrpSpPr>
        <p:grpSpPr>
          <a:xfrm>
            <a:off x="1329585" y="1989925"/>
            <a:ext cx="341472" cy="335074"/>
            <a:chOff x="1329585" y="1989925"/>
            <a:chExt cx="341472" cy="335074"/>
          </a:xfrm>
        </p:grpSpPr>
        <p:sp>
          <p:nvSpPr>
            <p:cNvPr id="13094" name="Google Shape;13094;p69"/>
            <p:cNvSpPr/>
            <p:nvPr/>
          </p:nvSpPr>
          <p:spPr>
            <a:xfrm>
              <a:off x="1562263" y="2097956"/>
              <a:ext cx="108795" cy="226661"/>
            </a:xfrm>
            <a:custGeom>
              <a:rect b="b" l="l" r="r" t="t"/>
              <a:pathLst>
                <a:path extrusionOk="0" h="7121" w="3418">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69"/>
            <p:cNvSpPr/>
            <p:nvPr/>
          </p:nvSpPr>
          <p:spPr>
            <a:xfrm>
              <a:off x="1406137" y="1989925"/>
              <a:ext cx="198587" cy="335074"/>
            </a:xfrm>
            <a:custGeom>
              <a:rect b="b" l="l" r="r" t="t"/>
              <a:pathLst>
                <a:path extrusionOk="0" h="10527" w="6239">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69"/>
            <p:cNvSpPr/>
            <p:nvPr/>
          </p:nvSpPr>
          <p:spPr>
            <a:xfrm>
              <a:off x="1329585" y="2127494"/>
              <a:ext cx="108795" cy="197123"/>
            </a:xfrm>
            <a:custGeom>
              <a:rect b="b" l="l" r="r" t="t"/>
              <a:pathLst>
                <a:path extrusionOk="0" h="6193" w="3418">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7" name="Google Shape;13097;p69"/>
          <p:cNvGrpSpPr/>
          <p:nvPr/>
        </p:nvGrpSpPr>
        <p:grpSpPr>
          <a:xfrm>
            <a:off x="5591871" y="1989906"/>
            <a:ext cx="416649" cy="325597"/>
            <a:chOff x="5626763" y="2013829"/>
            <a:chExt cx="351722" cy="274788"/>
          </a:xfrm>
        </p:grpSpPr>
        <p:sp>
          <p:nvSpPr>
            <p:cNvPr id="13098" name="Google Shape;13098;p69"/>
            <p:cNvSpPr/>
            <p:nvPr/>
          </p:nvSpPr>
          <p:spPr>
            <a:xfrm>
              <a:off x="5626763" y="2013829"/>
              <a:ext cx="351722" cy="274788"/>
            </a:xfrm>
            <a:custGeom>
              <a:rect b="b" l="l" r="r" t="t"/>
              <a:pathLst>
                <a:path extrusionOk="0" h="8633" w="1105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69"/>
            <p:cNvSpPr/>
            <p:nvPr/>
          </p:nvSpPr>
          <p:spPr>
            <a:xfrm>
              <a:off x="5784799" y="2125234"/>
              <a:ext cx="33390" cy="70503"/>
            </a:xfrm>
            <a:custGeom>
              <a:rect b="b" l="l" r="r" t="t"/>
              <a:pathLst>
                <a:path extrusionOk="0" h="2215" w="1049">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69"/>
            <p:cNvSpPr/>
            <p:nvPr/>
          </p:nvSpPr>
          <p:spPr>
            <a:xfrm>
              <a:off x="5824236" y="2097956"/>
              <a:ext cx="33740" cy="97782"/>
            </a:xfrm>
            <a:custGeom>
              <a:rect b="b" l="l" r="r" t="t"/>
              <a:pathLst>
                <a:path extrusionOk="0" h="3072" w="106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69"/>
            <p:cNvSpPr/>
            <p:nvPr/>
          </p:nvSpPr>
          <p:spPr>
            <a:xfrm>
              <a:off x="5864024" y="2111961"/>
              <a:ext cx="33740" cy="83426"/>
            </a:xfrm>
            <a:custGeom>
              <a:rect b="b" l="l" r="r" t="t"/>
              <a:pathLst>
                <a:path extrusionOk="0" h="2621" w="106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69"/>
            <p:cNvSpPr/>
            <p:nvPr/>
          </p:nvSpPr>
          <p:spPr>
            <a:xfrm>
              <a:off x="5904193" y="2065744"/>
              <a:ext cx="33390" cy="129644"/>
            </a:xfrm>
            <a:custGeom>
              <a:rect b="b" l="l" r="r" t="t"/>
              <a:pathLst>
                <a:path extrusionOk="0" h="4073" w="1049">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69"/>
            <p:cNvSpPr/>
            <p:nvPr/>
          </p:nvSpPr>
          <p:spPr>
            <a:xfrm>
              <a:off x="5713563" y="2080131"/>
              <a:ext cx="40965" cy="11395"/>
            </a:xfrm>
            <a:custGeom>
              <a:rect b="b" l="l" r="r" t="t"/>
              <a:pathLst>
                <a:path extrusionOk="0" h="358" w="1287">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69"/>
            <p:cNvSpPr/>
            <p:nvPr/>
          </p:nvSpPr>
          <p:spPr>
            <a:xfrm>
              <a:off x="5713945" y="2097574"/>
              <a:ext cx="56880" cy="11395"/>
            </a:xfrm>
            <a:custGeom>
              <a:rect b="b" l="l" r="r" t="t"/>
              <a:pathLst>
                <a:path extrusionOk="0" h="358" w="1787">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69"/>
            <p:cNvSpPr/>
            <p:nvPr/>
          </p:nvSpPr>
          <p:spPr>
            <a:xfrm>
              <a:off x="5713945" y="2114985"/>
              <a:ext cx="56880" cy="11427"/>
            </a:xfrm>
            <a:custGeom>
              <a:rect b="b" l="l" r="r" t="t"/>
              <a:pathLst>
                <a:path extrusionOk="0" h="359" w="1787">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69"/>
            <p:cNvSpPr/>
            <p:nvPr/>
          </p:nvSpPr>
          <p:spPr>
            <a:xfrm>
              <a:off x="5713945" y="2132810"/>
              <a:ext cx="56880" cy="11013"/>
            </a:xfrm>
            <a:custGeom>
              <a:rect b="b" l="l" r="r" t="t"/>
              <a:pathLst>
                <a:path extrusionOk="0" h="346" w="1787">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69"/>
            <p:cNvSpPr/>
            <p:nvPr/>
          </p:nvSpPr>
          <p:spPr>
            <a:xfrm>
              <a:off x="5663526" y="2182464"/>
              <a:ext cx="69389" cy="68625"/>
            </a:xfrm>
            <a:custGeom>
              <a:rect b="b" l="l" r="r" t="t"/>
              <a:pathLst>
                <a:path extrusionOk="0" h="2156" w="218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8" name="Google Shape;13108;p69"/>
          <p:cNvGrpSpPr/>
          <p:nvPr/>
        </p:nvGrpSpPr>
        <p:grpSpPr>
          <a:xfrm>
            <a:off x="7576605" y="1983877"/>
            <a:ext cx="276698" cy="333133"/>
            <a:chOff x="7576605" y="1983877"/>
            <a:chExt cx="276698" cy="333133"/>
          </a:xfrm>
        </p:grpSpPr>
        <p:sp>
          <p:nvSpPr>
            <p:cNvPr id="13109" name="Google Shape;13109;p69"/>
            <p:cNvSpPr/>
            <p:nvPr/>
          </p:nvSpPr>
          <p:spPr>
            <a:xfrm>
              <a:off x="7576605" y="1983877"/>
              <a:ext cx="276698" cy="333133"/>
            </a:xfrm>
            <a:custGeom>
              <a:rect b="b" l="l" r="r" t="t"/>
              <a:pathLst>
                <a:path extrusionOk="0" h="10466" w="8693">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69"/>
            <p:cNvSpPr/>
            <p:nvPr/>
          </p:nvSpPr>
          <p:spPr>
            <a:xfrm>
              <a:off x="7670981" y="2041871"/>
              <a:ext cx="87182" cy="83076"/>
            </a:xfrm>
            <a:custGeom>
              <a:rect b="b" l="l" r="r" t="t"/>
              <a:pathLst>
                <a:path extrusionOk="0" h="2610" w="2739">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1" name="Google Shape;13111;p69"/>
          <p:cNvGrpSpPr/>
          <p:nvPr/>
        </p:nvGrpSpPr>
        <p:grpSpPr>
          <a:xfrm>
            <a:off x="853568" y="1975538"/>
            <a:ext cx="337334" cy="353599"/>
            <a:chOff x="853568" y="1975538"/>
            <a:chExt cx="337334" cy="353599"/>
          </a:xfrm>
        </p:grpSpPr>
        <p:sp>
          <p:nvSpPr>
            <p:cNvPr id="13112" name="Google Shape;13112;p69"/>
            <p:cNvSpPr/>
            <p:nvPr/>
          </p:nvSpPr>
          <p:spPr>
            <a:xfrm>
              <a:off x="853568" y="1975538"/>
              <a:ext cx="337334" cy="353599"/>
            </a:xfrm>
            <a:custGeom>
              <a:rect b="b" l="l" r="r" t="t"/>
              <a:pathLst>
                <a:path extrusionOk="0" h="11109" w="10598">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69"/>
            <p:cNvSpPr/>
            <p:nvPr/>
          </p:nvSpPr>
          <p:spPr>
            <a:xfrm>
              <a:off x="938458" y="2136979"/>
              <a:ext cx="166789" cy="76742"/>
            </a:xfrm>
            <a:custGeom>
              <a:rect b="b" l="l" r="r" t="t"/>
              <a:pathLst>
                <a:path extrusionOk="0" h="2411" w="524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69"/>
            <p:cNvSpPr/>
            <p:nvPr/>
          </p:nvSpPr>
          <p:spPr>
            <a:xfrm>
              <a:off x="938840" y="2227377"/>
              <a:ext cx="166407" cy="76774"/>
            </a:xfrm>
            <a:custGeom>
              <a:rect b="b" l="l" r="r" t="t"/>
              <a:pathLst>
                <a:path extrusionOk="0" h="2412" w="5228">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69"/>
            <p:cNvSpPr/>
            <p:nvPr/>
          </p:nvSpPr>
          <p:spPr>
            <a:xfrm>
              <a:off x="1007052" y="2185106"/>
              <a:ext cx="19003" cy="70153"/>
            </a:xfrm>
            <a:custGeom>
              <a:rect b="b" l="l" r="r" t="t"/>
              <a:pathLst>
                <a:path extrusionOk="0" h="2204" w="597">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6" name="Google Shape;13116;p69"/>
          <p:cNvGrpSpPr/>
          <p:nvPr/>
        </p:nvGrpSpPr>
        <p:grpSpPr>
          <a:xfrm>
            <a:off x="2770052" y="2009628"/>
            <a:ext cx="327085" cy="277080"/>
            <a:chOff x="2770052" y="2009628"/>
            <a:chExt cx="327085" cy="277080"/>
          </a:xfrm>
        </p:grpSpPr>
        <p:sp>
          <p:nvSpPr>
            <p:cNvPr id="13117" name="Google Shape;13117;p69"/>
            <p:cNvSpPr/>
            <p:nvPr/>
          </p:nvSpPr>
          <p:spPr>
            <a:xfrm>
              <a:off x="2770052" y="2023537"/>
              <a:ext cx="327085" cy="263170"/>
            </a:xfrm>
            <a:custGeom>
              <a:rect b="b" l="l" r="r" t="t"/>
              <a:pathLst>
                <a:path extrusionOk="0" h="8268" w="10276">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69"/>
            <p:cNvSpPr/>
            <p:nvPr/>
          </p:nvSpPr>
          <p:spPr>
            <a:xfrm>
              <a:off x="3059960" y="2009628"/>
              <a:ext cx="37177" cy="26960"/>
            </a:xfrm>
            <a:custGeom>
              <a:rect b="b" l="l" r="r" t="t"/>
              <a:pathLst>
                <a:path extrusionOk="0" h="847" w="1168">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19" name="Google Shape;13119;p69"/>
          <p:cNvSpPr/>
          <p:nvPr/>
        </p:nvSpPr>
        <p:spPr>
          <a:xfrm>
            <a:off x="7060068" y="1989129"/>
            <a:ext cx="354363" cy="324093"/>
          </a:xfrm>
          <a:custGeom>
            <a:rect b="b" l="l" r="r" t="t"/>
            <a:pathLst>
              <a:path extrusionOk="0" h="10182" w="11133">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20" name="Google Shape;13120;p69"/>
          <p:cNvGrpSpPr/>
          <p:nvPr/>
        </p:nvGrpSpPr>
        <p:grpSpPr>
          <a:xfrm>
            <a:off x="4195399" y="1970604"/>
            <a:ext cx="344878" cy="343573"/>
            <a:chOff x="4195399" y="1970604"/>
            <a:chExt cx="344878" cy="343573"/>
          </a:xfrm>
        </p:grpSpPr>
        <p:sp>
          <p:nvSpPr>
            <p:cNvPr id="13121" name="Google Shape;13121;p69"/>
            <p:cNvSpPr/>
            <p:nvPr/>
          </p:nvSpPr>
          <p:spPr>
            <a:xfrm>
              <a:off x="4195399" y="1970604"/>
              <a:ext cx="344878" cy="343573"/>
            </a:xfrm>
            <a:custGeom>
              <a:rect b="b" l="l" r="r" t="t"/>
              <a:pathLst>
                <a:path extrusionOk="0" h="10794" w="10835">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69"/>
            <p:cNvSpPr/>
            <p:nvPr/>
          </p:nvSpPr>
          <p:spPr>
            <a:xfrm>
              <a:off x="4311356" y="1993458"/>
              <a:ext cx="206959" cy="197378"/>
            </a:xfrm>
            <a:custGeom>
              <a:rect b="b" l="l" r="r" t="t"/>
              <a:pathLst>
                <a:path extrusionOk="0" h="6201" w="6502">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69"/>
            <p:cNvSpPr/>
            <p:nvPr/>
          </p:nvSpPr>
          <p:spPr>
            <a:xfrm>
              <a:off x="4372374" y="2030476"/>
              <a:ext cx="94026" cy="114493"/>
            </a:xfrm>
            <a:custGeom>
              <a:rect b="b" l="l" r="r" t="t"/>
              <a:pathLst>
                <a:path extrusionOk="0" h="3597" w="2954">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69"/>
            <p:cNvSpPr/>
            <p:nvPr/>
          </p:nvSpPr>
          <p:spPr>
            <a:xfrm>
              <a:off x="4426167" y="2098561"/>
              <a:ext cx="114111" cy="113474"/>
            </a:xfrm>
            <a:custGeom>
              <a:rect b="b" l="l" r="r" t="t"/>
              <a:pathLst>
                <a:path extrusionOk="0" h="3565" w="3585">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5" name="Google Shape;13125;p69"/>
          <p:cNvGrpSpPr/>
          <p:nvPr/>
        </p:nvGrpSpPr>
        <p:grpSpPr>
          <a:xfrm>
            <a:off x="4674791" y="1977447"/>
            <a:ext cx="344528" cy="344114"/>
            <a:chOff x="4674791" y="1977447"/>
            <a:chExt cx="344528" cy="344114"/>
          </a:xfrm>
        </p:grpSpPr>
        <p:sp>
          <p:nvSpPr>
            <p:cNvPr id="13126" name="Google Shape;13126;p69"/>
            <p:cNvSpPr/>
            <p:nvPr/>
          </p:nvSpPr>
          <p:spPr>
            <a:xfrm>
              <a:off x="4696022" y="1996768"/>
              <a:ext cx="29570" cy="29220"/>
            </a:xfrm>
            <a:custGeom>
              <a:rect b="b" l="l" r="r" t="t"/>
              <a:pathLst>
                <a:path extrusionOk="0" h="918" w="929">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69"/>
            <p:cNvSpPr/>
            <p:nvPr/>
          </p:nvSpPr>
          <p:spPr>
            <a:xfrm>
              <a:off x="4733899" y="1996768"/>
              <a:ext cx="29602" cy="29220"/>
            </a:xfrm>
            <a:custGeom>
              <a:rect b="b" l="l" r="r" t="t"/>
              <a:pathLst>
                <a:path extrusionOk="0" h="918" w="93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69"/>
            <p:cNvSpPr/>
            <p:nvPr/>
          </p:nvSpPr>
          <p:spPr>
            <a:xfrm>
              <a:off x="4771809" y="1996768"/>
              <a:ext cx="29602" cy="29220"/>
            </a:xfrm>
            <a:custGeom>
              <a:rect b="b" l="l" r="r" t="t"/>
              <a:pathLst>
                <a:path extrusionOk="0" h="918" w="93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69"/>
            <p:cNvSpPr/>
            <p:nvPr/>
          </p:nvSpPr>
          <p:spPr>
            <a:xfrm>
              <a:off x="4674791" y="1977447"/>
              <a:ext cx="344528" cy="344114"/>
            </a:xfrm>
            <a:custGeom>
              <a:rect b="b" l="l" r="r" t="t"/>
              <a:pathLst>
                <a:path extrusionOk="0" h="10811" w="10824">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69"/>
            <p:cNvSpPr/>
            <p:nvPr/>
          </p:nvSpPr>
          <p:spPr>
            <a:xfrm>
              <a:off x="4696022" y="2073160"/>
              <a:ext cx="13655" cy="27469"/>
            </a:xfrm>
            <a:custGeom>
              <a:rect b="b" l="l" r="r" t="t"/>
              <a:pathLst>
                <a:path extrusionOk="0" h="863" w="429">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69"/>
            <p:cNvSpPr/>
            <p:nvPr/>
          </p:nvSpPr>
          <p:spPr>
            <a:xfrm>
              <a:off x="4711173" y="2279419"/>
              <a:ext cx="28456" cy="10695"/>
            </a:xfrm>
            <a:custGeom>
              <a:rect b="b" l="l" r="r" t="t"/>
              <a:pathLst>
                <a:path extrusionOk="0" h="336" w="894">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69"/>
            <p:cNvSpPr/>
            <p:nvPr/>
          </p:nvSpPr>
          <p:spPr>
            <a:xfrm>
              <a:off x="4714197" y="2064216"/>
              <a:ext cx="28456" cy="10631"/>
            </a:xfrm>
            <a:custGeom>
              <a:rect b="b" l="l" r="r" t="t"/>
              <a:pathLst>
                <a:path extrusionOk="0" h="334" w="894">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69"/>
            <p:cNvSpPr/>
            <p:nvPr/>
          </p:nvSpPr>
          <p:spPr>
            <a:xfrm>
              <a:off x="4747173" y="2279482"/>
              <a:ext cx="28456" cy="10631"/>
            </a:xfrm>
            <a:custGeom>
              <a:rect b="b" l="l" r="r" t="t"/>
              <a:pathLst>
                <a:path extrusionOk="0" h="334" w="894">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69"/>
            <p:cNvSpPr/>
            <p:nvPr/>
          </p:nvSpPr>
          <p:spPr>
            <a:xfrm>
              <a:off x="4750196" y="2064216"/>
              <a:ext cx="28456" cy="10631"/>
            </a:xfrm>
            <a:custGeom>
              <a:rect b="b" l="l" r="r" t="t"/>
              <a:pathLst>
                <a:path extrusionOk="0" h="334" w="894">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69"/>
            <p:cNvSpPr/>
            <p:nvPr/>
          </p:nvSpPr>
          <p:spPr>
            <a:xfrm>
              <a:off x="4696022" y="2107791"/>
              <a:ext cx="10631" cy="28838"/>
            </a:xfrm>
            <a:custGeom>
              <a:rect b="b" l="l" r="r" t="t"/>
              <a:pathLst>
                <a:path extrusionOk="0" h="906" w="334">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69"/>
            <p:cNvSpPr/>
            <p:nvPr/>
          </p:nvSpPr>
          <p:spPr>
            <a:xfrm>
              <a:off x="4695640" y="2251058"/>
              <a:ext cx="12541" cy="28074"/>
            </a:xfrm>
            <a:custGeom>
              <a:rect b="b" l="l" r="r" t="t"/>
              <a:pathLst>
                <a:path extrusionOk="0" h="882" w="394">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69"/>
            <p:cNvSpPr/>
            <p:nvPr/>
          </p:nvSpPr>
          <p:spPr>
            <a:xfrm>
              <a:off x="4782790" y="2279482"/>
              <a:ext cx="28456" cy="10631"/>
            </a:xfrm>
            <a:custGeom>
              <a:rect b="b" l="l" r="r" t="t"/>
              <a:pathLst>
                <a:path extrusionOk="0" h="334" w="894">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69"/>
            <p:cNvSpPr/>
            <p:nvPr/>
          </p:nvSpPr>
          <p:spPr>
            <a:xfrm>
              <a:off x="4696022" y="2143409"/>
              <a:ext cx="10631" cy="28456"/>
            </a:xfrm>
            <a:custGeom>
              <a:rect b="b" l="l" r="r" t="t"/>
              <a:pathLst>
                <a:path extrusionOk="0" h="894" w="334">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69"/>
            <p:cNvSpPr/>
            <p:nvPr/>
          </p:nvSpPr>
          <p:spPr>
            <a:xfrm>
              <a:off x="4696022" y="2215440"/>
              <a:ext cx="10631" cy="28074"/>
            </a:xfrm>
            <a:custGeom>
              <a:rect b="b" l="l" r="r" t="t"/>
              <a:pathLst>
                <a:path extrusionOk="0" h="882" w="334">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69"/>
            <p:cNvSpPr/>
            <p:nvPr/>
          </p:nvSpPr>
          <p:spPr>
            <a:xfrm>
              <a:off x="4696022" y="2179441"/>
              <a:ext cx="10631" cy="28424"/>
            </a:xfrm>
            <a:custGeom>
              <a:rect b="b" l="l" r="r" t="t"/>
              <a:pathLst>
                <a:path extrusionOk="0" h="893" w="334">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69"/>
            <p:cNvSpPr/>
            <p:nvPr/>
          </p:nvSpPr>
          <p:spPr>
            <a:xfrm>
              <a:off x="4854790" y="2146847"/>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69"/>
            <p:cNvSpPr/>
            <p:nvPr/>
          </p:nvSpPr>
          <p:spPr>
            <a:xfrm>
              <a:off x="4854790" y="2110847"/>
              <a:ext cx="10281" cy="28424"/>
            </a:xfrm>
            <a:custGeom>
              <a:rect b="b" l="l" r="r" t="t"/>
              <a:pathLst>
                <a:path extrusionOk="0" h="893" w="323">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69"/>
            <p:cNvSpPr/>
            <p:nvPr/>
          </p:nvSpPr>
          <p:spPr>
            <a:xfrm>
              <a:off x="4854790" y="2182846"/>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69"/>
            <p:cNvSpPr/>
            <p:nvPr/>
          </p:nvSpPr>
          <p:spPr>
            <a:xfrm>
              <a:off x="4852912" y="2075738"/>
              <a:ext cx="12159" cy="27915"/>
            </a:xfrm>
            <a:custGeom>
              <a:rect b="b" l="l" r="r" t="t"/>
              <a:pathLst>
                <a:path extrusionOk="0" h="877" w="382">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69"/>
            <p:cNvSpPr/>
            <p:nvPr/>
          </p:nvSpPr>
          <p:spPr>
            <a:xfrm>
              <a:off x="4854790" y="2218464"/>
              <a:ext cx="10281" cy="28456"/>
            </a:xfrm>
            <a:custGeom>
              <a:rect b="b" l="l" r="r" t="t"/>
              <a:pathLst>
                <a:path extrusionOk="0" h="894" w="323">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69"/>
            <p:cNvSpPr/>
            <p:nvPr/>
          </p:nvSpPr>
          <p:spPr>
            <a:xfrm>
              <a:off x="4821464" y="2064598"/>
              <a:ext cx="29188" cy="10249"/>
            </a:xfrm>
            <a:custGeom>
              <a:rect b="b" l="l" r="r" t="t"/>
              <a:pathLst>
                <a:path extrusionOk="0" h="322" w="917">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69"/>
            <p:cNvSpPr/>
            <p:nvPr/>
          </p:nvSpPr>
          <p:spPr>
            <a:xfrm>
              <a:off x="4785464" y="2064216"/>
              <a:ext cx="28456" cy="10631"/>
            </a:xfrm>
            <a:custGeom>
              <a:rect b="b" l="l" r="r" t="t"/>
              <a:pathLst>
                <a:path extrusionOk="0" h="334" w="894">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69"/>
            <p:cNvSpPr/>
            <p:nvPr/>
          </p:nvSpPr>
          <p:spPr>
            <a:xfrm>
              <a:off x="4818790" y="2279482"/>
              <a:ext cx="28456" cy="10631"/>
            </a:xfrm>
            <a:custGeom>
              <a:rect b="b" l="l" r="r" t="t"/>
              <a:pathLst>
                <a:path extrusionOk="0" h="334" w="894">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69"/>
            <p:cNvSpPr/>
            <p:nvPr/>
          </p:nvSpPr>
          <p:spPr>
            <a:xfrm>
              <a:off x="4851002" y="2253700"/>
              <a:ext cx="14069" cy="28074"/>
            </a:xfrm>
            <a:custGeom>
              <a:rect b="b" l="l" r="r" t="t"/>
              <a:pathLst>
                <a:path extrusionOk="0" h="882" w="442">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69"/>
            <p:cNvSpPr/>
            <p:nvPr/>
          </p:nvSpPr>
          <p:spPr>
            <a:xfrm>
              <a:off x="4883596" y="2064980"/>
              <a:ext cx="107299" cy="99310"/>
            </a:xfrm>
            <a:custGeom>
              <a:rect b="b" l="l" r="r" t="t"/>
              <a:pathLst>
                <a:path extrusionOk="0" h="3120" w="3371">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69"/>
            <p:cNvSpPr/>
            <p:nvPr/>
          </p:nvSpPr>
          <p:spPr>
            <a:xfrm>
              <a:off x="4882864" y="2190422"/>
              <a:ext cx="107267" cy="99692"/>
            </a:xfrm>
            <a:custGeom>
              <a:rect b="b" l="l" r="r" t="t"/>
              <a:pathLst>
                <a:path extrusionOk="0" h="3132" w="337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2" name="Google Shape;13152;p69"/>
          <p:cNvGrpSpPr/>
          <p:nvPr/>
        </p:nvGrpSpPr>
        <p:grpSpPr>
          <a:xfrm>
            <a:off x="6083810" y="1547297"/>
            <a:ext cx="382819" cy="310788"/>
            <a:chOff x="6083810" y="1547297"/>
            <a:chExt cx="382819" cy="310788"/>
          </a:xfrm>
        </p:grpSpPr>
        <p:sp>
          <p:nvSpPr>
            <p:cNvPr id="13153" name="Google Shape;13153;p69"/>
            <p:cNvSpPr/>
            <p:nvPr/>
          </p:nvSpPr>
          <p:spPr>
            <a:xfrm>
              <a:off x="6083810" y="1547297"/>
              <a:ext cx="382819" cy="310788"/>
            </a:xfrm>
            <a:custGeom>
              <a:rect b="b" l="l" r="r" t="t"/>
              <a:pathLst>
                <a:path extrusionOk="0" h="9764" w="12027">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69"/>
            <p:cNvSpPr/>
            <p:nvPr/>
          </p:nvSpPr>
          <p:spPr>
            <a:xfrm>
              <a:off x="6106950" y="1606787"/>
              <a:ext cx="334661" cy="11395"/>
            </a:xfrm>
            <a:custGeom>
              <a:rect b="b" l="l" r="r" t="t"/>
              <a:pathLst>
                <a:path extrusionOk="0" h="358" w="10514">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69"/>
            <p:cNvSpPr/>
            <p:nvPr/>
          </p:nvSpPr>
          <p:spPr>
            <a:xfrm>
              <a:off x="6124743" y="1655296"/>
              <a:ext cx="47427" cy="11395"/>
            </a:xfrm>
            <a:custGeom>
              <a:rect b="b" l="l" r="r" t="t"/>
              <a:pathLst>
                <a:path extrusionOk="0" h="358" w="149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69"/>
            <p:cNvSpPr/>
            <p:nvPr/>
          </p:nvSpPr>
          <p:spPr>
            <a:xfrm>
              <a:off x="6208520" y="1655296"/>
              <a:ext cx="47395" cy="11395"/>
            </a:xfrm>
            <a:custGeom>
              <a:rect b="b" l="l" r="r" t="t"/>
              <a:pathLst>
                <a:path extrusionOk="0" h="358" w="1489">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69"/>
            <p:cNvSpPr/>
            <p:nvPr/>
          </p:nvSpPr>
          <p:spPr>
            <a:xfrm>
              <a:off x="6376391" y="1655296"/>
              <a:ext cx="47395" cy="11395"/>
            </a:xfrm>
            <a:custGeom>
              <a:rect b="b" l="l" r="r" t="t"/>
              <a:pathLst>
                <a:path extrusionOk="0" h="358" w="1489">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69"/>
            <p:cNvSpPr/>
            <p:nvPr/>
          </p:nvSpPr>
          <p:spPr>
            <a:xfrm>
              <a:off x="6124743" y="1703041"/>
              <a:ext cx="47427" cy="11427"/>
            </a:xfrm>
            <a:custGeom>
              <a:rect b="b" l="l" r="r" t="t"/>
              <a:pathLst>
                <a:path extrusionOk="0" h="359" w="149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69"/>
            <p:cNvSpPr/>
            <p:nvPr/>
          </p:nvSpPr>
          <p:spPr>
            <a:xfrm>
              <a:off x="6292646" y="1703041"/>
              <a:ext cx="47395" cy="11427"/>
            </a:xfrm>
            <a:custGeom>
              <a:rect b="b" l="l" r="r" t="t"/>
              <a:pathLst>
                <a:path extrusionOk="0" h="359" w="1489">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69"/>
            <p:cNvSpPr/>
            <p:nvPr/>
          </p:nvSpPr>
          <p:spPr>
            <a:xfrm>
              <a:off x="6124743" y="1750818"/>
              <a:ext cx="47427" cy="11395"/>
            </a:xfrm>
            <a:custGeom>
              <a:rect b="b" l="l" r="r" t="t"/>
              <a:pathLst>
                <a:path extrusionOk="0" h="358" w="149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69"/>
            <p:cNvSpPr/>
            <p:nvPr/>
          </p:nvSpPr>
          <p:spPr>
            <a:xfrm>
              <a:off x="6208520" y="1750818"/>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69"/>
            <p:cNvSpPr/>
            <p:nvPr/>
          </p:nvSpPr>
          <p:spPr>
            <a:xfrm>
              <a:off x="6376391" y="1750818"/>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69"/>
            <p:cNvSpPr/>
            <p:nvPr/>
          </p:nvSpPr>
          <p:spPr>
            <a:xfrm>
              <a:off x="6208520" y="1798563"/>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69"/>
            <p:cNvSpPr/>
            <p:nvPr/>
          </p:nvSpPr>
          <p:spPr>
            <a:xfrm>
              <a:off x="6292646" y="1798563"/>
              <a:ext cx="47395" cy="11395"/>
            </a:xfrm>
            <a:custGeom>
              <a:rect b="b" l="l" r="r" t="t"/>
              <a:pathLst>
                <a:path extrusionOk="0" h="358" w="1489">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69"/>
            <p:cNvSpPr/>
            <p:nvPr/>
          </p:nvSpPr>
          <p:spPr>
            <a:xfrm>
              <a:off x="6376391" y="1798563"/>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69"/>
            <p:cNvSpPr/>
            <p:nvPr/>
          </p:nvSpPr>
          <p:spPr>
            <a:xfrm>
              <a:off x="6207756" y="1690723"/>
              <a:ext cx="48923" cy="35108"/>
            </a:xfrm>
            <a:custGeom>
              <a:rect b="b" l="l" r="r" t="t"/>
              <a:pathLst>
                <a:path extrusionOk="0" h="1103" w="1537">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69"/>
            <p:cNvSpPr/>
            <p:nvPr/>
          </p:nvSpPr>
          <p:spPr>
            <a:xfrm>
              <a:off x="6376009" y="1690723"/>
              <a:ext cx="48159" cy="35108"/>
            </a:xfrm>
            <a:custGeom>
              <a:rect b="b" l="l" r="r" t="t"/>
              <a:pathLst>
                <a:path extrusionOk="0" h="1103" w="1513">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69"/>
            <p:cNvSpPr/>
            <p:nvPr/>
          </p:nvSpPr>
          <p:spPr>
            <a:xfrm>
              <a:off x="6291500" y="1738595"/>
              <a:ext cx="48923" cy="34981"/>
            </a:xfrm>
            <a:custGeom>
              <a:rect b="b" l="l" r="r" t="t"/>
              <a:pathLst>
                <a:path extrusionOk="0" h="1099" w="1537">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69"/>
            <p:cNvSpPr/>
            <p:nvPr/>
          </p:nvSpPr>
          <p:spPr>
            <a:xfrm>
              <a:off x="6123629" y="1786627"/>
              <a:ext cx="48891" cy="34695"/>
            </a:xfrm>
            <a:custGeom>
              <a:rect b="b" l="l" r="r" t="t"/>
              <a:pathLst>
                <a:path extrusionOk="0" h="1090" w="1536">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69"/>
            <p:cNvSpPr/>
            <p:nvPr/>
          </p:nvSpPr>
          <p:spPr>
            <a:xfrm>
              <a:off x="6291500" y="1642978"/>
              <a:ext cx="48923" cy="34727"/>
            </a:xfrm>
            <a:custGeom>
              <a:rect b="b" l="l" r="r" t="t"/>
              <a:pathLst>
                <a:path extrusionOk="0" h="1091" w="1537">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1" name="Google Shape;13171;p69"/>
          <p:cNvGrpSpPr/>
          <p:nvPr/>
        </p:nvGrpSpPr>
        <p:grpSpPr>
          <a:xfrm>
            <a:off x="6558300" y="1538193"/>
            <a:ext cx="382788" cy="328613"/>
            <a:chOff x="6558300" y="1538193"/>
            <a:chExt cx="382788" cy="328613"/>
          </a:xfrm>
        </p:grpSpPr>
        <p:sp>
          <p:nvSpPr>
            <p:cNvPr id="13172" name="Google Shape;13172;p69"/>
            <p:cNvSpPr/>
            <p:nvPr/>
          </p:nvSpPr>
          <p:spPr>
            <a:xfrm>
              <a:off x="6558300" y="1538193"/>
              <a:ext cx="382788" cy="328613"/>
            </a:xfrm>
            <a:custGeom>
              <a:rect b="b" l="l" r="r" t="t"/>
              <a:pathLst>
                <a:path extrusionOk="0" h="10324" w="12026">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69"/>
            <p:cNvSpPr/>
            <p:nvPr/>
          </p:nvSpPr>
          <p:spPr>
            <a:xfrm>
              <a:off x="6714426" y="1699635"/>
              <a:ext cx="70917" cy="34536"/>
            </a:xfrm>
            <a:custGeom>
              <a:rect b="b" l="l" r="r" t="t"/>
              <a:pathLst>
                <a:path extrusionOk="0" h="1085" w="2228">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4" name="Google Shape;13174;p69"/>
          <p:cNvGrpSpPr/>
          <p:nvPr/>
        </p:nvGrpSpPr>
        <p:grpSpPr>
          <a:xfrm>
            <a:off x="5194002" y="1511297"/>
            <a:ext cx="259605" cy="346024"/>
            <a:chOff x="5194002" y="1511297"/>
            <a:chExt cx="259605" cy="346024"/>
          </a:xfrm>
        </p:grpSpPr>
        <p:sp>
          <p:nvSpPr>
            <p:cNvPr id="13175" name="Google Shape;13175;p69"/>
            <p:cNvSpPr/>
            <p:nvPr/>
          </p:nvSpPr>
          <p:spPr>
            <a:xfrm>
              <a:off x="5216729" y="1543636"/>
              <a:ext cx="169431" cy="159436"/>
            </a:xfrm>
            <a:custGeom>
              <a:rect b="b" l="l" r="r" t="t"/>
              <a:pathLst>
                <a:path extrusionOk="0" h="5009" w="5323">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69"/>
            <p:cNvSpPr/>
            <p:nvPr/>
          </p:nvSpPr>
          <p:spPr>
            <a:xfrm>
              <a:off x="5194002" y="1511297"/>
              <a:ext cx="259605" cy="346024"/>
            </a:xfrm>
            <a:custGeom>
              <a:rect b="b" l="l" r="r" t="t"/>
              <a:pathLst>
                <a:path extrusionOk="0" h="10871" w="8156">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69"/>
            <p:cNvSpPr/>
            <p:nvPr/>
          </p:nvSpPr>
          <p:spPr>
            <a:xfrm>
              <a:off x="5296304" y="1607105"/>
              <a:ext cx="55002" cy="17156"/>
            </a:xfrm>
            <a:custGeom>
              <a:rect b="b" l="l" r="r" t="t"/>
              <a:pathLst>
                <a:path extrusionOk="0" h="539" w="1728">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69"/>
            <p:cNvSpPr/>
            <p:nvPr/>
          </p:nvSpPr>
          <p:spPr>
            <a:xfrm>
              <a:off x="5260686" y="1576103"/>
              <a:ext cx="169813" cy="162970"/>
            </a:xfrm>
            <a:custGeom>
              <a:rect b="b" l="l" r="r" t="t"/>
              <a:pathLst>
                <a:path extrusionOk="0" h="5120" w="5335">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9" name="Google Shape;13179;p69"/>
          <p:cNvGrpSpPr/>
          <p:nvPr/>
        </p:nvGrpSpPr>
        <p:grpSpPr>
          <a:xfrm>
            <a:off x="1394741" y="1512061"/>
            <a:ext cx="252444" cy="351722"/>
            <a:chOff x="1394741" y="1512061"/>
            <a:chExt cx="252444" cy="351722"/>
          </a:xfrm>
        </p:grpSpPr>
        <p:sp>
          <p:nvSpPr>
            <p:cNvPr id="13180" name="Google Shape;13180;p69"/>
            <p:cNvSpPr/>
            <p:nvPr/>
          </p:nvSpPr>
          <p:spPr>
            <a:xfrm>
              <a:off x="1394741" y="1512061"/>
              <a:ext cx="252444" cy="351722"/>
            </a:xfrm>
            <a:custGeom>
              <a:rect b="b" l="l" r="r" t="t"/>
              <a:pathLst>
                <a:path extrusionOk="0" h="11050" w="7931">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69"/>
            <p:cNvSpPr/>
            <p:nvPr/>
          </p:nvSpPr>
          <p:spPr>
            <a:xfrm>
              <a:off x="1515282" y="1534024"/>
              <a:ext cx="10631" cy="10281"/>
            </a:xfrm>
            <a:custGeom>
              <a:rect b="b" l="l" r="r" t="t"/>
              <a:pathLst>
                <a:path extrusionOk="0" h="323" w="334">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69"/>
            <p:cNvSpPr/>
            <p:nvPr/>
          </p:nvSpPr>
          <p:spPr>
            <a:xfrm>
              <a:off x="1415972" y="1556018"/>
              <a:ext cx="208486" cy="274406"/>
            </a:xfrm>
            <a:custGeom>
              <a:rect b="b" l="l" r="r" t="t"/>
              <a:pathLst>
                <a:path extrusionOk="0" h="8621" w="655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69"/>
            <p:cNvSpPr/>
            <p:nvPr/>
          </p:nvSpPr>
          <p:spPr>
            <a:xfrm>
              <a:off x="1449330" y="1665927"/>
              <a:ext cx="31862" cy="32244"/>
            </a:xfrm>
            <a:custGeom>
              <a:rect b="b" l="l" r="r" t="t"/>
              <a:pathLst>
                <a:path extrusionOk="0" h="1013" w="1001">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69"/>
            <p:cNvSpPr/>
            <p:nvPr/>
          </p:nvSpPr>
          <p:spPr>
            <a:xfrm>
              <a:off x="1449330" y="1715168"/>
              <a:ext cx="31862" cy="32244"/>
            </a:xfrm>
            <a:custGeom>
              <a:rect b="b" l="l" r="r" t="t"/>
              <a:pathLst>
                <a:path extrusionOk="0" h="1013" w="1001">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69"/>
            <p:cNvSpPr/>
            <p:nvPr/>
          </p:nvSpPr>
          <p:spPr>
            <a:xfrm>
              <a:off x="1449330" y="1765205"/>
              <a:ext cx="31862" cy="31862"/>
            </a:xfrm>
            <a:custGeom>
              <a:rect b="b" l="l" r="r" t="t"/>
              <a:pathLst>
                <a:path extrusionOk="0" h="1001" w="1001">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69"/>
            <p:cNvSpPr/>
            <p:nvPr/>
          </p:nvSpPr>
          <p:spPr>
            <a:xfrm>
              <a:off x="1493287" y="1665927"/>
              <a:ext cx="59522" cy="10631"/>
            </a:xfrm>
            <a:custGeom>
              <a:rect b="b" l="l" r="r" t="t"/>
              <a:pathLst>
                <a:path extrusionOk="0" h="334" w="187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69"/>
            <p:cNvSpPr/>
            <p:nvPr/>
          </p:nvSpPr>
          <p:spPr>
            <a:xfrm>
              <a:off x="1493287" y="1687890"/>
              <a:ext cx="98578" cy="10281"/>
            </a:xfrm>
            <a:custGeom>
              <a:rect b="b" l="l" r="r" t="t"/>
              <a:pathLst>
                <a:path extrusionOk="0" h="323" w="3097">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69"/>
            <p:cNvSpPr/>
            <p:nvPr/>
          </p:nvSpPr>
          <p:spPr>
            <a:xfrm>
              <a:off x="1493287" y="1715168"/>
              <a:ext cx="59522" cy="10663"/>
            </a:xfrm>
            <a:custGeom>
              <a:rect b="b" l="l" r="r" t="t"/>
              <a:pathLst>
                <a:path extrusionOk="0" h="335" w="187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69"/>
            <p:cNvSpPr/>
            <p:nvPr/>
          </p:nvSpPr>
          <p:spPr>
            <a:xfrm>
              <a:off x="1493287" y="1737545"/>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69"/>
            <p:cNvSpPr/>
            <p:nvPr/>
          </p:nvSpPr>
          <p:spPr>
            <a:xfrm>
              <a:off x="1493287" y="1765205"/>
              <a:ext cx="59522" cy="10249"/>
            </a:xfrm>
            <a:custGeom>
              <a:rect b="b" l="l" r="r" t="t"/>
              <a:pathLst>
                <a:path extrusionOk="0" h="322" w="187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69"/>
            <p:cNvSpPr/>
            <p:nvPr/>
          </p:nvSpPr>
          <p:spPr>
            <a:xfrm>
              <a:off x="1493287" y="1786818"/>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69"/>
            <p:cNvSpPr/>
            <p:nvPr/>
          </p:nvSpPr>
          <p:spPr>
            <a:xfrm>
              <a:off x="1493287" y="1583679"/>
              <a:ext cx="98578" cy="10249"/>
            </a:xfrm>
            <a:custGeom>
              <a:rect b="b" l="l" r="r" t="t"/>
              <a:pathLst>
                <a:path extrusionOk="0" h="322" w="3097">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69"/>
            <p:cNvSpPr/>
            <p:nvPr/>
          </p:nvSpPr>
          <p:spPr>
            <a:xfrm>
              <a:off x="1449330" y="1632951"/>
              <a:ext cx="142535" cy="10249"/>
            </a:xfrm>
            <a:custGeom>
              <a:rect b="b" l="l" r="r" t="t"/>
              <a:pathLst>
                <a:path extrusionOk="0" h="322" w="4478">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69"/>
            <p:cNvSpPr/>
            <p:nvPr/>
          </p:nvSpPr>
          <p:spPr>
            <a:xfrm>
              <a:off x="1493287" y="1605291"/>
              <a:ext cx="26928" cy="10631"/>
            </a:xfrm>
            <a:custGeom>
              <a:rect b="b" l="l" r="r" t="t"/>
              <a:pathLst>
                <a:path extrusionOk="0" h="334" w="846">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69"/>
            <p:cNvSpPr/>
            <p:nvPr/>
          </p:nvSpPr>
          <p:spPr>
            <a:xfrm>
              <a:off x="1531579" y="1605291"/>
              <a:ext cx="26928" cy="10631"/>
            </a:xfrm>
            <a:custGeom>
              <a:rect b="b" l="l" r="r" t="t"/>
              <a:pathLst>
                <a:path extrusionOk="0" h="334" w="846">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69"/>
            <p:cNvSpPr/>
            <p:nvPr/>
          </p:nvSpPr>
          <p:spPr>
            <a:xfrm>
              <a:off x="1449712" y="1583679"/>
              <a:ext cx="32244" cy="32244"/>
            </a:xfrm>
            <a:custGeom>
              <a:rect b="b" l="l" r="r" t="t"/>
              <a:pathLst>
                <a:path extrusionOk="0" h="1013" w="1013">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7" name="Google Shape;13197;p69"/>
          <p:cNvGrpSpPr/>
          <p:nvPr/>
        </p:nvGrpSpPr>
        <p:grpSpPr>
          <a:xfrm>
            <a:off x="855096" y="1504485"/>
            <a:ext cx="380910" cy="339594"/>
            <a:chOff x="855096" y="1504485"/>
            <a:chExt cx="380910" cy="339594"/>
          </a:xfrm>
        </p:grpSpPr>
        <p:sp>
          <p:nvSpPr>
            <p:cNvPr id="13198" name="Google Shape;13198;p69"/>
            <p:cNvSpPr/>
            <p:nvPr/>
          </p:nvSpPr>
          <p:spPr>
            <a:xfrm>
              <a:off x="1092707" y="1504485"/>
              <a:ext cx="107299" cy="136837"/>
            </a:xfrm>
            <a:custGeom>
              <a:rect b="b" l="l" r="r" t="t"/>
              <a:pathLst>
                <a:path extrusionOk="0" h="4299" w="3371">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69"/>
            <p:cNvSpPr/>
            <p:nvPr/>
          </p:nvSpPr>
          <p:spPr>
            <a:xfrm>
              <a:off x="855096" y="1521896"/>
              <a:ext cx="214152" cy="322183"/>
            </a:xfrm>
            <a:custGeom>
              <a:rect b="b" l="l" r="r" t="t"/>
              <a:pathLst>
                <a:path extrusionOk="0" h="10122" w="6728">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69"/>
            <p:cNvSpPr/>
            <p:nvPr/>
          </p:nvSpPr>
          <p:spPr>
            <a:xfrm>
              <a:off x="896411" y="1808780"/>
              <a:ext cx="11395" cy="34918"/>
            </a:xfrm>
            <a:custGeom>
              <a:rect b="b" l="l" r="r" t="t"/>
              <a:pathLst>
                <a:path extrusionOk="0" h="1097" w="358">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69"/>
            <p:cNvSpPr/>
            <p:nvPr/>
          </p:nvSpPr>
          <p:spPr>
            <a:xfrm>
              <a:off x="1015391" y="1808780"/>
              <a:ext cx="11395" cy="34918"/>
            </a:xfrm>
            <a:custGeom>
              <a:rect b="b" l="l" r="r" t="t"/>
              <a:pathLst>
                <a:path extrusionOk="0" h="1097" w="358">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69"/>
            <p:cNvSpPr/>
            <p:nvPr/>
          </p:nvSpPr>
          <p:spPr>
            <a:xfrm>
              <a:off x="1057471" y="1522660"/>
              <a:ext cx="178534" cy="186110"/>
            </a:xfrm>
            <a:custGeom>
              <a:rect b="b" l="l" r="r" t="t"/>
              <a:pathLst>
                <a:path extrusionOk="0" h="5847" w="5609">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3" name="Google Shape;13203;p69"/>
          <p:cNvGrpSpPr/>
          <p:nvPr/>
        </p:nvGrpSpPr>
        <p:grpSpPr>
          <a:xfrm>
            <a:off x="1819576" y="1511679"/>
            <a:ext cx="352103" cy="352103"/>
            <a:chOff x="1819576" y="1511679"/>
            <a:chExt cx="352103" cy="352103"/>
          </a:xfrm>
        </p:grpSpPr>
        <p:sp>
          <p:nvSpPr>
            <p:cNvPr id="13204" name="Google Shape;13204;p69"/>
            <p:cNvSpPr/>
            <p:nvPr/>
          </p:nvSpPr>
          <p:spPr>
            <a:xfrm>
              <a:off x="1819576" y="1511679"/>
              <a:ext cx="352103" cy="352103"/>
            </a:xfrm>
            <a:custGeom>
              <a:rect b="b" l="l" r="r" t="t"/>
              <a:pathLst>
                <a:path extrusionOk="0" h="11062" w="11062">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69"/>
            <p:cNvSpPr/>
            <p:nvPr/>
          </p:nvSpPr>
          <p:spPr>
            <a:xfrm>
              <a:off x="1885146" y="1578204"/>
              <a:ext cx="182322" cy="180603"/>
            </a:xfrm>
            <a:custGeom>
              <a:rect b="b" l="l" r="r" t="t"/>
              <a:pathLst>
                <a:path extrusionOk="0" h="5674" w="5728">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69"/>
            <p:cNvSpPr/>
            <p:nvPr/>
          </p:nvSpPr>
          <p:spPr>
            <a:xfrm>
              <a:off x="1923820" y="1610193"/>
              <a:ext cx="183054" cy="186874"/>
            </a:xfrm>
            <a:custGeom>
              <a:rect b="b" l="l" r="r" t="t"/>
              <a:pathLst>
                <a:path extrusionOk="0" h="5871" w="5751">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69"/>
            <p:cNvSpPr/>
            <p:nvPr/>
          </p:nvSpPr>
          <p:spPr>
            <a:xfrm>
              <a:off x="1974207" y="1638617"/>
              <a:ext cx="43989" cy="15597"/>
            </a:xfrm>
            <a:custGeom>
              <a:rect b="b" l="l" r="r" t="t"/>
              <a:pathLst>
                <a:path extrusionOk="0" h="490" w="1382">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8" name="Google Shape;13208;p69"/>
          <p:cNvGrpSpPr/>
          <p:nvPr/>
        </p:nvGrpSpPr>
        <p:grpSpPr>
          <a:xfrm>
            <a:off x="5621097" y="1500761"/>
            <a:ext cx="371424" cy="355446"/>
            <a:chOff x="5621097" y="1500761"/>
            <a:chExt cx="371424" cy="355446"/>
          </a:xfrm>
        </p:grpSpPr>
        <p:sp>
          <p:nvSpPr>
            <p:cNvPr id="13209" name="Google Shape;13209;p69"/>
            <p:cNvSpPr/>
            <p:nvPr/>
          </p:nvSpPr>
          <p:spPr>
            <a:xfrm>
              <a:off x="5621097" y="1539721"/>
              <a:ext cx="324061" cy="316486"/>
            </a:xfrm>
            <a:custGeom>
              <a:rect b="b" l="l" r="r" t="t"/>
              <a:pathLst>
                <a:path extrusionOk="0" h="9943" w="10181">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69"/>
            <p:cNvSpPr/>
            <p:nvPr/>
          </p:nvSpPr>
          <p:spPr>
            <a:xfrm>
              <a:off x="5669606" y="1500761"/>
              <a:ext cx="322915" cy="316390"/>
            </a:xfrm>
            <a:custGeom>
              <a:rect b="b" l="l" r="r" t="t"/>
              <a:pathLst>
                <a:path extrusionOk="0" h="9940" w="10145">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1" name="Google Shape;13211;p69"/>
          <p:cNvGrpSpPr/>
          <p:nvPr/>
        </p:nvGrpSpPr>
        <p:grpSpPr>
          <a:xfrm>
            <a:off x="4670239" y="1541599"/>
            <a:ext cx="359679" cy="321833"/>
            <a:chOff x="4670239" y="1541599"/>
            <a:chExt cx="359679" cy="321833"/>
          </a:xfrm>
        </p:grpSpPr>
        <p:sp>
          <p:nvSpPr>
            <p:cNvPr id="13212" name="Google Shape;13212;p69"/>
            <p:cNvSpPr/>
            <p:nvPr/>
          </p:nvSpPr>
          <p:spPr>
            <a:xfrm>
              <a:off x="4818790" y="1606787"/>
              <a:ext cx="28838" cy="49687"/>
            </a:xfrm>
            <a:custGeom>
              <a:rect b="b" l="l" r="r" t="t"/>
              <a:pathLst>
                <a:path extrusionOk="0" h="1561" w="906">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69"/>
            <p:cNvSpPr/>
            <p:nvPr/>
          </p:nvSpPr>
          <p:spPr>
            <a:xfrm>
              <a:off x="4875256" y="1557896"/>
              <a:ext cx="82281" cy="82663"/>
            </a:xfrm>
            <a:custGeom>
              <a:rect b="b" l="l" r="r" t="t"/>
              <a:pathLst>
                <a:path extrusionOk="0" h="2597" w="2585">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69"/>
            <p:cNvSpPr/>
            <p:nvPr/>
          </p:nvSpPr>
          <p:spPr>
            <a:xfrm>
              <a:off x="4775215" y="1541599"/>
              <a:ext cx="199001" cy="147850"/>
            </a:xfrm>
            <a:custGeom>
              <a:rect b="b" l="l" r="r" t="t"/>
              <a:pathLst>
                <a:path extrusionOk="0" h="4645" w="6252">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69"/>
            <p:cNvSpPr/>
            <p:nvPr/>
          </p:nvSpPr>
          <p:spPr>
            <a:xfrm>
              <a:off x="4901803" y="1574957"/>
              <a:ext cx="28838" cy="50069"/>
            </a:xfrm>
            <a:custGeom>
              <a:rect b="b" l="l" r="r" t="t"/>
              <a:pathLst>
                <a:path extrusionOk="0" h="1573" w="906">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69"/>
            <p:cNvSpPr/>
            <p:nvPr/>
          </p:nvSpPr>
          <p:spPr>
            <a:xfrm>
              <a:off x="4670239" y="1657269"/>
              <a:ext cx="359679" cy="206163"/>
            </a:xfrm>
            <a:custGeom>
              <a:rect b="b" l="l" r="r" t="t"/>
              <a:pathLst>
                <a:path extrusionOk="0" h="6477" w="1130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7" name="Google Shape;13217;p69"/>
          <p:cNvGrpSpPr/>
          <p:nvPr/>
        </p:nvGrpSpPr>
        <p:grpSpPr>
          <a:xfrm>
            <a:off x="4212429" y="1502385"/>
            <a:ext cx="321037" cy="353822"/>
            <a:chOff x="4212429" y="1502385"/>
            <a:chExt cx="321037" cy="353822"/>
          </a:xfrm>
        </p:grpSpPr>
        <p:sp>
          <p:nvSpPr>
            <p:cNvPr id="13218" name="Google Shape;13218;p69"/>
            <p:cNvSpPr/>
            <p:nvPr/>
          </p:nvSpPr>
          <p:spPr>
            <a:xfrm>
              <a:off x="4310592" y="1585938"/>
              <a:ext cx="125092" cy="163001"/>
            </a:xfrm>
            <a:custGeom>
              <a:rect b="b" l="l" r="r" t="t"/>
              <a:pathLst>
                <a:path extrusionOk="0" h="5121" w="393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69"/>
            <p:cNvSpPr/>
            <p:nvPr/>
          </p:nvSpPr>
          <p:spPr>
            <a:xfrm>
              <a:off x="4248428" y="1536124"/>
              <a:ext cx="253972" cy="152179"/>
            </a:xfrm>
            <a:custGeom>
              <a:rect b="b" l="l" r="r" t="t"/>
              <a:pathLst>
                <a:path extrusionOk="0" h="4781" w="7979">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69"/>
            <p:cNvSpPr/>
            <p:nvPr/>
          </p:nvSpPr>
          <p:spPr>
            <a:xfrm>
              <a:off x="4248428" y="1633270"/>
              <a:ext cx="238407" cy="187288"/>
            </a:xfrm>
            <a:custGeom>
              <a:rect b="b" l="l" r="r" t="t"/>
              <a:pathLst>
                <a:path extrusionOk="0" h="5884" w="749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69"/>
            <p:cNvSpPr/>
            <p:nvPr/>
          </p:nvSpPr>
          <p:spPr>
            <a:xfrm>
              <a:off x="4212429" y="1502385"/>
              <a:ext cx="321037" cy="353822"/>
            </a:xfrm>
            <a:custGeom>
              <a:rect b="b" l="l" r="r" t="t"/>
              <a:pathLst>
                <a:path extrusionOk="0" h="11116" w="10086">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2" name="Google Shape;13222;p69"/>
          <p:cNvGrpSpPr/>
          <p:nvPr/>
        </p:nvGrpSpPr>
        <p:grpSpPr>
          <a:xfrm>
            <a:off x="2302788" y="1505981"/>
            <a:ext cx="336188" cy="335425"/>
            <a:chOff x="2302788" y="1505981"/>
            <a:chExt cx="336188" cy="335425"/>
          </a:xfrm>
        </p:grpSpPr>
        <p:sp>
          <p:nvSpPr>
            <p:cNvPr id="13223" name="Google Shape;13223;p69"/>
            <p:cNvSpPr/>
            <p:nvPr/>
          </p:nvSpPr>
          <p:spPr>
            <a:xfrm>
              <a:off x="2302788" y="1505981"/>
              <a:ext cx="336188" cy="335425"/>
            </a:xfrm>
            <a:custGeom>
              <a:rect b="b" l="l" r="r" t="t"/>
              <a:pathLst>
                <a:path extrusionOk="0" h="10538" w="10562">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69"/>
            <p:cNvSpPr/>
            <p:nvPr/>
          </p:nvSpPr>
          <p:spPr>
            <a:xfrm>
              <a:off x="2327806" y="1530618"/>
              <a:ext cx="287266" cy="286916"/>
            </a:xfrm>
            <a:custGeom>
              <a:rect b="b" l="l" r="r" t="t"/>
              <a:pathLst>
                <a:path extrusionOk="0" h="9014" w="9025">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5" name="Google Shape;13225;p69"/>
            <p:cNvSpPr/>
            <p:nvPr/>
          </p:nvSpPr>
          <p:spPr>
            <a:xfrm>
              <a:off x="2352061" y="1669333"/>
              <a:ext cx="16679" cy="9485"/>
            </a:xfrm>
            <a:custGeom>
              <a:rect b="b" l="l" r="r" t="t"/>
              <a:pathLst>
                <a:path extrusionOk="0" h="298" w="524">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69"/>
            <p:cNvSpPr/>
            <p:nvPr/>
          </p:nvSpPr>
          <p:spPr>
            <a:xfrm>
              <a:off x="2466871" y="1554490"/>
              <a:ext cx="123946" cy="124328"/>
            </a:xfrm>
            <a:custGeom>
              <a:rect b="b" l="l" r="r" t="t"/>
              <a:pathLst>
                <a:path extrusionOk="0" h="3906" w="3894">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69"/>
            <p:cNvSpPr/>
            <p:nvPr/>
          </p:nvSpPr>
          <p:spPr>
            <a:xfrm>
              <a:off x="2466107" y="1776950"/>
              <a:ext cx="9517" cy="16711"/>
            </a:xfrm>
            <a:custGeom>
              <a:rect b="b" l="l" r="r" t="t"/>
              <a:pathLst>
                <a:path extrusionOk="0" h="525" w="299">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69"/>
            <p:cNvSpPr/>
            <p:nvPr/>
          </p:nvSpPr>
          <p:spPr>
            <a:xfrm>
              <a:off x="2384272" y="1587944"/>
              <a:ext cx="16329" cy="15087"/>
            </a:xfrm>
            <a:custGeom>
              <a:rect b="b" l="l" r="r" t="t"/>
              <a:pathLst>
                <a:path extrusionOk="0" h="474" w="513">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69"/>
            <p:cNvSpPr/>
            <p:nvPr/>
          </p:nvSpPr>
          <p:spPr>
            <a:xfrm>
              <a:off x="2541544" y="1745216"/>
              <a:ext cx="15565" cy="15087"/>
            </a:xfrm>
            <a:custGeom>
              <a:rect b="b" l="l" r="r" t="t"/>
              <a:pathLst>
                <a:path extrusionOk="0" h="474" w="489">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69"/>
            <p:cNvSpPr/>
            <p:nvPr/>
          </p:nvSpPr>
          <p:spPr>
            <a:xfrm>
              <a:off x="2541544" y="1587944"/>
              <a:ext cx="16329" cy="15087"/>
            </a:xfrm>
            <a:custGeom>
              <a:rect b="b" l="l" r="r" t="t"/>
              <a:pathLst>
                <a:path extrusionOk="0" h="474" w="513">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69"/>
            <p:cNvSpPr/>
            <p:nvPr/>
          </p:nvSpPr>
          <p:spPr>
            <a:xfrm>
              <a:off x="2384654" y="1744452"/>
              <a:ext cx="15947" cy="15469"/>
            </a:xfrm>
            <a:custGeom>
              <a:rect b="b" l="l" r="r" t="t"/>
              <a:pathLst>
                <a:path extrusionOk="0" h="486" w="501">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69"/>
            <p:cNvSpPr/>
            <p:nvPr/>
          </p:nvSpPr>
          <p:spPr>
            <a:xfrm>
              <a:off x="2360018" y="1624548"/>
              <a:ext cx="18207" cy="12605"/>
            </a:xfrm>
            <a:custGeom>
              <a:rect b="b" l="l" r="r" t="t"/>
              <a:pathLst>
                <a:path extrusionOk="0" h="396" w="572">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69"/>
            <p:cNvSpPr/>
            <p:nvPr/>
          </p:nvSpPr>
          <p:spPr>
            <a:xfrm>
              <a:off x="2564271" y="1711126"/>
              <a:ext cx="17475" cy="12796"/>
            </a:xfrm>
            <a:custGeom>
              <a:rect b="b" l="l" r="r" t="t"/>
              <a:pathLst>
                <a:path extrusionOk="0" h="402" w="549">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69"/>
            <p:cNvSpPr/>
            <p:nvPr/>
          </p:nvSpPr>
          <p:spPr>
            <a:xfrm>
              <a:off x="2507805" y="1563912"/>
              <a:ext cx="14069" cy="16392"/>
            </a:xfrm>
            <a:custGeom>
              <a:rect b="b" l="l" r="r" t="t"/>
              <a:pathLst>
                <a:path extrusionOk="0" h="515" w="442">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69"/>
            <p:cNvSpPr/>
            <p:nvPr/>
          </p:nvSpPr>
          <p:spPr>
            <a:xfrm>
              <a:off x="2420654" y="1767974"/>
              <a:ext cx="14419" cy="16583"/>
            </a:xfrm>
            <a:custGeom>
              <a:rect b="b" l="l" r="r" t="t"/>
              <a:pathLst>
                <a:path extrusionOk="0" h="521" w="453">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69"/>
            <p:cNvSpPr/>
            <p:nvPr/>
          </p:nvSpPr>
          <p:spPr>
            <a:xfrm>
              <a:off x="2422532" y="1562448"/>
              <a:ext cx="14451" cy="17093"/>
            </a:xfrm>
            <a:custGeom>
              <a:rect b="b" l="l" r="r" t="t"/>
              <a:pathLst>
                <a:path extrusionOk="0" h="537" w="454">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69"/>
            <p:cNvSpPr/>
            <p:nvPr/>
          </p:nvSpPr>
          <p:spPr>
            <a:xfrm>
              <a:off x="2505545" y="1768770"/>
              <a:ext cx="14037" cy="16552"/>
            </a:xfrm>
            <a:custGeom>
              <a:rect b="b" l="l" r="r" t="t"/>
              <a:pathLst>
                <a:path extrusionOk="0" h="520" w="441">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69"/>
            <p:cNvSpPr/>
            <p:nvPr/>
          </p:nvSpPr>
          <p:spPr>
            <a:xfrm>
              <a:off x="2565417" y="1625885"/>
              <a:ext cx="17825" cy="13146"/>
            </a:xfrm>
            <a:custGeom>
              <a:rect b="b" l="l" r="r" t="t"/>
              <a:pathLst>
                <a:path extrusionOk="0" h="413" w="56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69"/>
            <p:cNvSpPr/>
            <p:nvPr/>
          </p:nvSpPr>
          <p:spPr>
            <a:xfrm>
              <a:off x="2359254" y="1709312"/>
              <a:ext cx="17825" cy="12732"/>
            </a:xfrm>
            <a:custGeom>
              <a:rect b="b" l="l" r="r" t="t"/>
              <a:pathLst>
                <a:path extrusionOk="0" h="400" w="56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0" name="Google Shape;13240;p69"/>
          <p:cNvGrpSpPr/>
          <p:nvPr/>
        </p:nvGrpSpPr>
        <p:grpSpPr>
          <a:xfrm>
            <a:off x="2780301" y="1521896"/>
            <a:ext cx="333133" cy="321037"/>
            <a:chOff x="2780301" y="1521896"/>
            <a:chExt cx="333133" cy="321037"/>
          </a:xfrm>
        </p:grpSpPr>
        <p:sp>
          <p:nvSpPr>
            <p:cNvPr id="13241" name="Google Shape;13241;p69"/>
            <p:cNvSpPr/>
            <p:nvPr/>
          </p:nvSpPr>
          <p:spPr>
            <a:xfrm>
              <a:off x="3009573" y="1542745"/>
              <a:ext cx="72031" cy="9517"/>
            </a:xfrm>
            <a:custGeom>
              <a:rect b="b" l="l" r="r" t="t"/>
              <a:pathLst>
                <a:path extrusionOk="0" h="299" w="2263">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69"/>
            <p:cNvSpPr/>
            <p:nvPr/>
          </p:nvSpPr>
          <p:spPr>
            <a:xfrm>
              <a:off x="2967876" y="1542745"/>
              <a:ext cx="30366" cy="9517"/>
            </a:xfrm>
            <a:custGeom>
              <a:rect b="b" l="l" r="r" t="t"/>
              <a:pathLst>
                <a:path extrusionOk="0" h="299" w="954">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69"/>
            <p:cNvSpPr/>
            <p:nvPr/>
          </p:nvSpPr>
          <p:spPr>
            <a:xfrm>
              <a:off x="3061870" y="1563594"/>
              <a:ext cx="19735" cy="9517"/>
            </a:xfrm>
            <a:custGeom>
              <a:rect b="b" l="l" r="r" t="t"/>
              <a:pathLst>
                <a:path extrusionOk="0" h="299" w="62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69"/>
            <p:cNvSpPr/>
            <p:nvPr/>
          </p:nvSpPr>
          <p:spPr>
            <a:xfrm>
              <a:off x="2967876" y="1563594"/>
              <a:ext cx="82663" cy="9517"/>
            </a:xfrm>
            <a:custGeom>
              <a:rect b="b" l="l" r="r" t="t"/>
              <a:pathLst>
                <a:path extrusionOk="0" h="299" w="2597">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69"/>
            <p:cNvSpPr/>
            <p:nvPr/>
          </p:nvSpPr>
          <p:spPr>
            <a:xfrm>
              <a:off x="2936809" y="1521896"/>
              <a:ext cx="176625" cy="96286"/>
            </a:xfrm>
            <a:custGeom>
              <a:rect b="b" l="l" r="r" t="t"/>
              <a:pathLst>
                <a:path extrusionOk="0" h="3025" w="5549">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69"/>
            <p:cNvSpPr/>
            <p:nvPr/>
          </p:nvSpPr>
          <p:spPr>
            <a:xfrm>
              <a:off x="2811367" y="1767115"/>
              <a:ext cx="72413" cy="9485"/>
            </a:xfrm>
            <a:custGeom>
              <a:rect b="b" l="l" r="r" t="t"/>
              <a:pathLst>
                <a:path extrusionOk="0" h="298" w="2275">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69"/>
            <p:cNvSpPr/>
            <p:nvPr/>
          </p:nvSpPr>
          <p:spPr>
            <a:xfrm>
              <a:off x="2894730" y="1767115"/>
              <a:ext cx="20117" cy="9485"/>
            </a:xfrm>
            <a:custGeom>
              <a:rect b="b" l="l" r="r" t="t"/>
              <a:pathLst>
                <a:path extrusionOk="0" h="298" w="632">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69"/>
            <p:cNvSpPr/>
            <p:nvPr/>
          </p:nvSpPr>
          <p:spPr>
            <a:xfrm>
              <a:off x="2811367" y="1787932"/>
              <a:ext cx="20117" cy="9517"/>
            </a:xfrm>
            <a:custGeom>
              <a:rect b="b" l="l" r="r" t="t"/>
              <a:pathLst>
                <a:path extrusionOk="0" h="299" w="632">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69"/>
            <p:cNvSpPr/>
            <p:nvPr/>
          </p:nvSpPr>
          <p:spPr>
            <a:xfrm>
              <a:off x="2842815" y="1787932"/>
              <a:ext cx="72031" cy="9517"/>
            </a:xfrm>
            <a:custGeom>
              <a:rect b="b" l="l" r="r" t="t"/>
              <a:pathLst>
                <a:path extrusionOk="0" h="299" w="2263">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69"/>
            <p:cNvSpPr/>
            <p:nvPr/>
          </p:nvSpPr>
          <p:spPr>
            <a:xfrm>
              <a:off x="2780301" y="1746266"/>
              <a:ext cx="166375" cy="96668"/>
            </a:xfrm>
            <a:custGeom>
              <a:rect b="b" l="l" r="r" t="t"/>
              <a:pathLst>
                <a:path extrusionOk="0" h="3037" w="5227">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69"/>
            <p:cNvSpPr/>
            <p:nvPr/>
          </p:nvSpPr>
          <p:spPr>
            <a:xfrm>
              <a:off x="3020172" y="1720102"/>
              <a:ext cx="61432" cy="9517"/>
            </a:xfrm>
            <a:custGeom>
              <a:rect b="b" l="l" r="r" t="t"/>
              <a:pathLst>
                <a:path extrusionOk="0" h="299" w="193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69"/>
            <p:cNvSpPr/>
            <p:nvPr/>
          </p:nvSpPr>
          <p:spPr>
            <a:xfrm>
              <a:off x="2988724" y="1720102"/>
              <a:ext cx="19735" cy="9517"/>
            </a:xfrm>
            <a:custGeom>
              <a:rect b="b" l="l" r="r" t="t"/>
              <a:pathLst>
                <a:path extrusionOk="0" h="299" w="62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69"/>
            <p:cNvSpPr/>
            <p:nvPr/>
          </p:nvSpPr>
          <p:spPr>
            <a:xfrm>
              <a:off x="2957658" y="1699253"/>
              <a:ext cx="155776" cy="75087"/>
            </a:xfrm>
            <a:custGeom>
              <a:rect b="b" l="l" r="r" t="t"/>
              <a:pathLst>
                <a:path extrusionOk="0" h="2359" w="4894">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69"/>
            <p:cNvSpPr/>
            <p:nvPr/>
          </p:nvSpPr>
          <p:spPr>
            <a:xfrm>
              <a:off x="2811367" y="1626108"/>
              <a:ext cx="72413" cy="9517"/>
            </a:xfrm>
            <a:custGeom>
              <a:rect b="b" l="l" r="r" t="t"/>
              <a:pathLst>
                <a:path extrusionOk="0" h="299" w="2275">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69"/>
            <p:cNvSpPr/>
            <p:nvPr/>
          </p:nvSpPr>
          <p:spPr>
            <a:xfrm>
              <a:off x="2895112" y="1626108"/>
              <a:ext cx="30366" cy="9517"/>
            </a:xfrm>
            <a:custGeom>
              <a:rect b="b" l="l" r="r" t="t"/>
              <a:pathLst>
                <a:path extrusionOk="0" h="299" w="954">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69"/>
            <p:cNvSpPr/>
            <p:nvPr/>
          </p:nvSpPr>
          <p:spPr>
            <a:xfrm>
              <a:off x="2811367" y="1667805"/>
              <a:ext cx="72413" cy="9517"/>
            </a:xfrm>
            <a:custGeom>
              <a:rect b="b" l="l" r="r" t="t"/>
              <a:pathLst>
                <a:path extrusionOk="0" h="299" w="2275">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69"/>
            <p:cNvSpPr/>
            <p:nvPr/>
          </p:nvSpPr>
          <p:spPr>
            <a:xfrm>
              <a:off x="2895112" y="1667805"/>
              <a:ext cx="30366" cy="9517"/>
            </a:xfrm>
            <a:custGeom>
              <a:rect b="b" l="l" r="r" t="t"/>
              <a:pathLst>
                <a:path extrusionOk="0" h="299" w="954">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69"/>
            <p:cNvSpPr/>
            <p:nvPr/>
          </p:nvSpPr>
          <p:spPr>
            <a:xfrm>
              <a:off x="2811367" y="1646957"/>
              <a:ext cx="20117" cy="9517"/>
            </a:xfrm>
            <a:custGeom>
              <a:rect b="b" l="l" r="r" t="t"/>
              <a:pathLst>
                <a:path extrusionOk="0" h="299" w="632">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69"/>
            <p:cNvSpPr/>
            <p:nvPr/>
          </p:nvSpPr>
          <p:spPr>
            <a:xfrm>
              <a:off x="2842815" y="1646957"/>
              <a:ext cx="82663" cy="9517"/>
            </a:xfrm>
            <a:custGeom>
              <a:rect b="b" l="l" r="r" t="t"/>
              <a:pathLst>
                <a:path extrusionOk="0" h="299" w="2597">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69"/>
            <p:cNvSpPr/>
            <p:nvPr/>
          </p:nvSpPr>
          <p:spPr>
            <a:xfrm>
              <a:off x="2780301" y="1605291"/>
              <a:ext cx="176625" cy="117516"/>
            </a:xfrm>
            <a:custGeom>
              <a:rect b="b" l="l" r="r" t="t"/>
              <a:pathLst>
                <a:path extrusionOk="0" h="3692" w="5549">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61" name="Google Shape;13261;p69"/>
          <p:cNvSpPr/>
          <p:nvPr/>
        </p:nvSpPr>
        <p:spPr>
          <a:xfrm>
            <a:off x="3358621" y="1823199"/>
            <a:ext cx="15183" cy="9485"/>
          </a:xfrm>
          <a:custGeom>
            <a:rect b="b" l="l" r="r" t="t"/>
            <a:pathLst>
              <a:path extrusionOk="0" h="298" w="477">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69"/>
          <p:cNvSpPr/>
          <p:nvPr/>
        </p:nvSpPr>
        <p:spPr>
          <a:xfrm>
            <a:off x="3427946" y="1823199"/>
            <a:ext cx="15215" cy="9485"/>
          </a:xfrm>
          <a:custGeom>
            <a:rect b="b" l="l" r="r" t="t"/>
            <a:pathLst>
              <a:path extrusionOk="0" h="298" w="478">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69"/>
          <p:cNvSpPr/>
          <p:nvPr/>
        </p:nvSpPr>
        <p:spPr>
          <a:xfrm>
            <a:off x="3385135" y="1823199"/>
            <a:ext cx="31480" cy="9485"/>
          </a:xfrm>
          <a:custGeom>
            <a:rect b="b" l="l" r="r" t="t"/>
            <a:pathLst>
              <a:path extrusionOk="0" h="298" w="989">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64" name="Google Shape;13264;p69"/>
          <p:cNvGrpSpPr/>
          <p:nvPr/>
        </p:nvGrpSpPr>
        <p:grpSpPr>
          <a:xfrm>
            <a:off x="3316159" y="1515085"/>
            <a:ext cx="211892" cy="339594"/>
            <a:chOff x="3316159" y="1515085"/>
            <a:chExt cx="211892" cy="339594"/>
          </a:xfrm>
        </p:grpSpPr>
        <p:sp>
          <p:nvSpPr>
            <p:cNvPr id="13265" name="Google Shape;13265;p69"/>
            <p:cNvSpPr/>
            <p:nvPr/>
          </p:nvSpPr>
          <p:spPr>
            <a:xfrm>
              <a:off x="3316159" y="1557514"/>
              <a:ext cx="169049" cy="297165"/>
            </a:xfrm>
            <a:custGeom>
              <a:rect b="b" l="l" r="r" t="t"/>
              <a:pathLst>
                <a:path extrusionOk="0" h="9336" w="5311">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69"/>
            <p:cNvSpPr/>
            <p:nvPr/>
          </p:nvSpPr>
          <p:spPr>
            <a:xfrm>
              <a:off x="3337772" y="1610161"/>
              <a:ext cx="132667" cy="127415"/>
            </a:xfrm>
            <a:custGeom>
              <a:rect b="b" l="l" r="r" t="t"/>
              <a:pathLst>
                <a:path extrusionOk="0" h="4003" w="4168">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69"/>
            <p:cNvSpPr/>
            <p:nvPr/>
          </p:nvSpPr>
          <p:spPr>
            <a:xfrm>
              <a:off x="3343056" y="1749290"/>
              <a:ext cx="41729" cy="41729"/>
            </a:xfrm>
            <a:custGeom>
              <a:rect b="b" l="l" r="r" t="t"/>
              <a:pathLst>
                <a:path extrusionOk="0" h="1311" w="1311">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69"/>
            <p:cNvSpPr/>
            <p:nvPr/>
          </p:nvSpPr>
          <p:spPr>
            <a:xfrm>
              <a:off x="3417347" y="1749290"/>
              <a:ext cx="41729" cy="41729"/>
            </a:xfrm>
            <a:custGeom>
              <a:rect b="b" l="l" r="r" t="t"/>
              <a:pathLst>
                <a:path extrusionOk="0" h="1311" w="1311">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69"/>
            <p:cNvSpPr/>
            <p:nvPr/>
          </p:nvSpPr>
          <p:spPr>
            <a:xfrm>
              <a:off x="3464710" y="1536315"/>
              <a:ext cx="41729" cy="41315"/>
            </a:xfrm>
            <a:custGeom>
              <a:rect b="b" l="l" r="r" t="t"/>
              <a:pathLst>
                <a:path extrusionOk="0" h="1298" w="1311">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69"/>
            <p:cNvSpPr/>
            <p:nvPr/>
          </p:nvSpPr>
          <p:spPr>
            <a:xfrm>
              <a:off x="3464710" y="1515085"/>
              <a:ext cx="63342" cy="62546"/>
            </a:xfrm>
            <a:custGeom>
              <a:rect b="b" l="l" r="r" t="t"/>
              <a:pathLst>
                <a:path extrusionOk="0" h="1965" w="199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1" name="Google Shape;13271;p69"/>
          <p:cNvGrpSpPr/>
          <p:nvPr/>
        </p:nvGrpSpPr>
        <p:grpSpPr>
          <a:xfrm>
            <a:off x="3716358" y="1544655"/>
            <a:ext cx="361971" cy="314958"/>
            <a:chOff x="3716358" y="1544655"/>
            <a:chExt cx="361971" cy="314958"/>
          </a:xfrm>
        </p:grpSpPr>
        <p:sp>
          <p:nvSpPr>
            <p:cNvPr id="13272" name="Google Shape;13272;p69"/>
            <p:cNvSpPr/>
            <p:nvPr/>
          </p:nvSpPr>
          <p:spPr>
            <a:xfrm>
              <a:off x="3767509" y="1646957"/>
              <a:ext cx="231213" cy="10663"/>
            </a:xfrm>
            <a:custGeom>
              <a:rect b="b" l="l" r="r" t="t"/>
              <a:pathLst>
                <a:path extrusionOk="0" h="335" w="7264">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69"/>
            <p:cNvSpPr/>
            <p:nvPr/>
          </p:nvSpPr>
          <p:spPr>
            <a:xfrm>
              <a:off x="3767509" y="1618532"/>
              <a:ext cx="152020" cy="10663"/>
            </a:xfrm>
            <a:custGeom>
              <a:rect b="b" l="l" r="r" t="t"/>
              <a:pathLst>
                <a:path extrusionOk="0" h="335" w="4776">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69"/>
            <p:cNvSpPr/>
            <p:nvPr/>
          </p:nvSpPr>
          <p:spPr>
            <a:xfrm>
              <a:off x="3931624" y="1618532"/>
              <a:ext cx="67098" cy="10663"/>
            </a:xfrm>
            <a:custGeom>
              <a:rect b="b" l="l" r="r" t="t"/>
              <a:pathLst>
                <a:path extrusionOk="0" h="335" w="2108">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69"/>
            <p:cNvSpPr/>
            <p:nvPr/>
          </p:nvSpPr>
          <p:spPr>
            <a:xfrm>
              <a:off x="3767509" y="1590108"/>
              <a:ext cx="39087" cy="10663"/>
            </a:xfrm>
            <a:custGeom>
              <a:rect b="b" l="l" r="r" t="t"/>
              <a:pathLst>
                <a:path extrusionOk="0" h="335" w="1228">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69"/>
            <p:cNvSpPr/>
            <p:nvPr/>
          </p:nvSpPr>
          <p:spPr>
            <a:xfrm>
              <a:off x="3818309" y="1590108"/>
              <a:ext cx="180412" cy="10663"/>
            </a:xfrm>
            <a:custGeom>
              <a:rect b="b" l="l" r="r" t="t"/>
              <a:pathLst>
                <a:path extrusionOk="0" h="335" w="5668">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77" name="Google Shape;13277;p69"/>
            <p:cNvGrpSpPr/>
            <p:nvPr/>
          </p:nvGrpSpPr>
          <p:grpSpPr>
            <a:xfrm>
              <a:off x="3716358" y="1544655"/>
              <a:ext cx="361971" cy="314958"/>
              <a:chOff x="3716358" y="1544655"/>
              <a:chExt cx="361971" cy="314958"/>
            </a:xfrm>
          </p:grpSpPr>
          <p:sp>
            <p:nvSpPr>
              <p:cNvPr id="13278" name="Google Shape;13278;p69"/>
              <p:cNvSpPr/>
              <p:nvPr/>
            </p:nvSpPr>
            <p:spPr>
              <a:xfrm>
                <a:off x="3767509" y="1675381"/>
                <a:ext cx="84540" cy="10663"/>
              </a:xfrm>
              <a:custGeom>
                <a:rect b="b" l="l" r="r" t="t"/>
                <a:pathLst>
                  <a:path extrusionOk="0" h="335" w="2656">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69"/>
              <p:cNvSpPr/>
              <p:nvPr/>
            </p:nvSpPr>
            <p:spPr>
              <a:xfrm>
                <a:off x="3875158" y="1675381"/>
                <a:ext cx="123564" cy="10663"/>
              </a:xfrm>
              <a:custGeom>
                <a:rect b="b" l="l" r="r" t="t"/>
                <a:pathLst>
                  <a:path extrusionOk="0" h="335" w="3882">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69"/>
              <p:cNvSpPr/>
              <p:nvPr/>
            </p:nvSpPr>
            <p:spPr>
              <a:xfrm>
                <a:off x="3767509" y="1703423"/>
                <a:ext cx="174747" cy="10663"/>
              </a:xfrm>
              <a:custGeom>
                <a:rect b="b" l="l" r="r" t="t"/>
                <a:pathLst>
                  <a:path extrusionOk="0" h="335" w="549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69"/>
              <p:cNvSpPr/>
              <p:nvPr/>
            </p:nvSpPr>
            <p:spPr>
              <a:xfrm>
                <a:off x="3954351" y="1703423"/>
                <a:ext cx="44371" cy="10663"/>
              </a:xfrm>
              <a:custGeom>
                <a:rect b="b" l="l" r="r" t="t"/>
                <a:pathLst>
                  <a:path extrusionOk="0" h="335" w="1394">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69"/>
              <p:cNvSpPr/>
              <p:nvPr/>
            </p:nvSpPr>
            <p:spPr>
              <a:xfrm>
                <a:off x="3716358" y="1544655"/>
                <a:ext cx="361971" cy="314958"/>
              </a:xfrm>
              <a:custGeom>
                <a:rect b="b" l="l" r="r" t="t"/>
                <a:pathLst>
                  <a:path extrusionOk="0" h="9895" w="11372">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283" name="Google Shape;13283;p69"/>
          <p:cNvGrpSpPr/>
          <p:nvPr/>
        </p:nvGrpSpPr>
        <p:grpSpPr>
          <a:xfrm>
            <a:off x="7011924" y="1557552"/>
            <a:ext cx="499533" cy="305136"/>
            <a:chOff x="7009649" y="1541981"/>
            <a:chExt cx="524940" cy="320655"/>
          </a:xfrm>
        </p:grpSpPr>
        <p:sp>
          <p:nvSpPr>
            <p:cNvPr id="13284" name="Google Shape;13284;p69"/>
            <p:cNvSpPr/>
            <p:nvPr/>
          </p:nvSpPr>
          <p:spPr>
            <a:xfrm>
              <a:off x="7009649" y="1541981"/>
              <a:ext cx="524940" cy="320655"/>
            </a:xfrm>
            <a:custGeom>
              <a:rect b="b" l="l" r="r" t="t"/>
              <a:pathLst>
                <a:path extrusionOk="0" h="10074" w="16492">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69"/>
            <p:cNvSpPr/>
            <p:nvPr/>
          </p:nvSpPr>
          <p:spPr>
            <a:xfrm>
              <a:off x="7110104" y="1604909"/>
              <a:ext cx="61782" cy="41697"/>
            </a:xfrm>
            <a:custGeom>
              <a:rect b="b" l="l" r="r" t="t"/>
              <a:pathLst>
                <a:path extrusionOk="0" h="1310" w="1941">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69"/>
            <p:cNvSpPr/>
            <p:nvPr/>
          </p:nvSpPr>
          <p:spPr>
            <a:xfrm>
              <a:off x="7110455" y="1655296"/>
              <a:ext cx="96700" cy="15183"/>
            </a:xfrm>
            <a:custGeom>
              <a:rect b="b" l="l" r="r" t="t"/>
              <a:pathLst>
                <a:path extrusionOk="0" h="477" w="3038">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69"/>
            <p:cNvSpPr/>
            <p:nvPr/>
          </p:nvSpPr>
          <p:spPr>
            <a:xfrm>
              <a:off x="7146104" y="1676909"/>
              <a:ext cx="61050" cy="41729"/>
            </a:xfrm>
            <a:custGeom>
              <a:rect b="b" l="l" r="r" t="t"/>
              <a:pathLst>
                <a:path extrusionOk="0" h="1311" w="1918">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69"/>
            <p:cNvSpPr/>
            <p:nvPr/>
          </p:nvSpPr>
          <p:spPr>
            <a:xfrm>
              <a:off x="7110455" y="1726563"/>
              <a:ext cx="96700" cy="15183"/>
            </a:xfrm>
            <a:custGeom>
              <a:rect b="b" l="l" r="r" t="t"/>
              <a:pathLst>
                <a:path extrusionOk="0" h="477" w="3038">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69"/>
            <p:cNvSpPr/>
            <p:nvPr/>
          </p:nvSpPr>
          <p:spPr>
            <a:xfrm>
              <a:off x="7262825" y="1636739"/>
              <a:ext cx="48541" cy="80371"/>
            </a:xfrm>
            <a:custGeom>
              <a:rect b="b" l="l" r="r" t="t"/>
              <a:pathLst>
                <a:path extrusionOk="0" h="2525" w="1525">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69"/>
            <p:cNvSpPr/>
            <p:nvPr/>
          </p:nvSpPr>
          <p:spPr>
            <a:xfrm>
              <a:off x="7380691" y="1636357"/>
              <a:ext cx="48891" cy="80371"/>
            </a:xfrm>
            <a:custGeom>
              <a:rect b="b" l="l" r="r" t="t"/>
              <a:pathLst>
                <a:path extrusionOk="0" h="2525" w="1536">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69"/>
            <p:cNvSpPr/>
            <p:nvPr/>
          </p:nvSpPr>
          <p:spPr>
            <a:xfrm>
              <a:off x="7321933" y="1626744"/>
              <a:ext cx="48923" cy="99851"/>
            </a:xfrm>
            <a:custGeom>
              <a:rect b="b" l="l" r="r" t="t"/>
              <a:pathLst>
                <a:path extrusionOk="0" h="3137" w="1537">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2" name="Google Shape;13292;p69"/>
          <p:cNvGrpSpPr/>
          <p:nvPr/>
        </p:nvGrpSpPr>
        <p:grpSpPr>
          <a:xfrm>
            <a:off x="8034034" y="1518109"/>
            <a:ext cx="282746" cy="340358"/>
            <a:chOff x="8034034" y="1518109"/>
            <a:chExt cx="282746" cy="340358"/>
          </a:xfrm>
        </p:grpSpPr>
        <p:sp>
          <p:nvSpPr>
            <p:cNvPr id="13293" name="Google Shape;13293;p69"/>
            <p:cNvSpPr/>
            <p:nvPr/>
          </p:nvSpPr>
          <p:spPr>
            <a:xfrm>
              <a:off x="8034034" y="1518109"/>
              <a:ext cx="282746" cy="340358"/>
            </a:xfrm>
            <a:custGeom>
              <a:rect b="b" l="l" r="r" t="t"/>
              <a:pathLst>
                <a:path extrusionOk="0" h="10693" w="8883">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69"/>
            <p:cNvSpPr/>
            <p:nvPr/>
          </p:nvSpPr>
          <p:spPr>
            <a:xfrm>
              <a:off x="8161736" y="1632569"/>
              <a:ext cx="28456" cy="173601"/>
            </a:xfrm>
            <a:custGeom>
              <a:rect b="b" l="l" r="r" t="t"/>
              <a:pathLst>
                <a:path extrusionOk="0" h="5454" w="894">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5" name="Google Shape;13295;p69"/>
            <p:cNvSpPr/>
            <p:nvPr/>
          </p:nvSpPr>
          <p:spPr>
            <a:xfrm>
              <a:off x="8214796" y="1632951"/>
              <a:ext cx="33008" cy="173601"/>
            </a:xfrm>
            <a:custGeom>
              <a:rect b="b" l="l" r="r" t="t"/>
              <a:pathLst>
                <a:path extrusionOk="0" h="5454" w="1037">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69"/>
            <p:cNvSpPr/>
            <p:nvPr/>
          </p:nvSpPr>
          <p:spPr>
            <a:xfrm>
              <a:off x="8103391" y="1632569"/>
              <a:ext cx="33390" cy="173601"/>
            </a:xfrm>
            <a:custGeom>
              <a:rect b="b" l="l" r="r" t="t"/>
              <a:pathLst>
                <a:path extrusionOk="0" h="5454" w="1049">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7" name="Google Shape;13297;p69"/>
          <p:cNvGrpSpPr/>
          <p:nvPr/>
        </p:nvGrpSpPr>
        <p:grpSpPr>
          <a:xfrm>
            <a:off x="7582302" y="1499934"/>
            <a:ext cx="369133" cy="360411"/>
            <a:chOff x="7582302" y="1499934"/>
            <a:chExt cx="369133" cy="360411"/>
          </a:xfrm>
        </p:grpSpPr>
        <p:sp>
          <p:nvSpPr>
            <p:cNvPr id="13298" name="Google Shape;13298;p69"/>
            <p:cNvSpPr/>
            <p:nvPr/>
          </p:nvSpPr>
          <p:spPr>
            <a:xfrm>
              <a:off x="7582302" y="1499934"/>
              <a:ext cx="369133" cy="360411"/>
            </a:xfrm>
            <a:custGeom>
              <a:rect b="b" l="l" r="r" t="t"/>
              <a:pathLst>
                <a:path extrusionOk="0" h="11323" w="11597">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69"/>
            <p:cNvSpPr/>
            <p:nvPr/>
          </p:nvSpPr>
          <p:spPr>
            <a:xfrm>
              <a:off x="7850598" y="1634829"/>
              <a:ext cx="77729" cy="51214"/>
            </a:xfrm>
            <a:custGeom>
              <a:rect b="b" l="l" r="r" t="t"/>
              <a:pathLst>
                <a:path extrusionOk="0" h="1609" w="2442">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69"/>
            <p:cNvSpPr/>
            <p:nvPr/>
          </p:nvSpPr>
          <p:spPr>
            <a:xfrm>
              <a:off x="7753962" y="1635593"/>
              <a:ext cx="70917" cy="48541"/>
            </a:xfrm>
            <a:custGeom>
              <a:rect b="b" l="l" r="r" t="t"/>
              <a:pathLst>
                <a:path extrusionOk="0" h="1525" w="2228">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1" name="Google Shape;13301;p69"/>
            <p:cNvSpPr/>
            <p:nvPr/>
          </p:nvSpPr>
          <p:spPr>
            <a:xfrm>
              <a:off x="7750174" y="1695465"/>
              <a:ext cx="180794" cy="31862"/>
            </a:xfrm>
            <a:custGeom>
              <a:rect b="b" l="l" r="r" t="t"/>
              <a:pathLst>
                <a:path extrusionOk="0" h="1001" w="568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69"/>
            <p:cNvSpPr/>
            <p:nvPr/>
          </p:nvSpPr>
          <p:spPr>
            <a:xfrm>
              <a:off x="7613750" y="1535424"/>
              <a:ext cx="43225" cy="32371"/>
            </a:xfrm>
            <a:custGeom>
              <a:rect b="b" l="l" r="r" t="t"/>
              <a:pathLst>
                <a:path extrusionOk="0" h="1017" w="1358">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2" name="Shape 342"/>
        <p:cNvGrpSpPr/>
        <p:nvPr/>
      </p:nvGrpSpPr>
      <p:grpSpPr>
        <a:xfrm>
          <a:off x="0" y="0"/>
          <a:ext cx="0" cy="0"/>
          <a:chOff x="0" y="0"/>
          <a:chExt cx="0" cy="0"/>
        </a:xfrm>
      </p:grpSpPr>
      <p:sp>
        <p:nvSpPr>
          <p:cNvPr id="343" name="Google Shape;343;p32"/>
          <p:cNvSpPr txBox="1"/>
          <p:nvPr>
            <p:ph type="title"/>
          </p:nvPr>
        </p:nvSpPr>
        <p:spPr>
          <a:xfrm>
            <a:off x="714300" y="548700"/>
            <a:ext cx="7715400" cy="468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BASICS OF FIREFIGHTING</a:t>
            </a:r>
            <a:endParaRPr/>
          </a:p>
        </p:txBody>
      </p:sp>
      <p:sp>
        <p:nvSpPr>
          <p:cNvPr id="344" name="Google Shape;344;p32"/>
          <p:cNvSpPr txBox="1"/>
          <p:nvPr/>
        </p:nvSpPr>
        <p:spPr>
          <a:xfrm>
            <a:off x="865863" y="3801200"/>
            <a:ext cx="1997400" cy="411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accent3"/>
                </a:solidFill>
                <a:latin typeface="Oswald Medium"/>
                <a:ea typeface="Oswald Medium"/>
                <a:cs typeface="Oswald Medium"/>
                <a:sym typeface="Oswald Medium"/>
              </a:rPr>
              <a:t>FIREFIGHTER</a:t>
            </a:r>
            <a:endParaRPr sz="1600">
              <a:solidFill>
                <a:schemeClr val="accent3"/>
              </a:solidFill>
              <a:latin typeface="Oswald Medium"/>
              <a:ea typeface="Oswald Medium"/>
              <a:cs typeface="Oswald Medium"/>
              <a:sym typeface="Oswald Medium"/>
            </a:endParaRPr>
          </a:p>
        </p:txBody>
      </p:sp>
      <p:sp>
        <p:nvSpPr>
          <p:cNvPr id="345" name="Google Shape;345;p32"/>
          <p:cNvSpPr txBox="1"/>
          <p:nvPr/>
        </p:nvSpPr>
        <p:spPr>
          <a:xfrm>
            <a:off x="865863" y="1932925"/>
            <a:ext cx="1997400" cy="411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accent3"/>
                </a:solidFill>
                <a:latin typeface="Oswald Medium"/>
                <a:ea typeface="Oswald Medium"/>
                <a:cs typeface="Oswald Medium"/>
                <a:sym typeface="Oswald Medium"/>
              </a:rPr>
              <a:t>DRIVER</a:t>
            </a:r>
            <a:endParaRPr sz="1600">
              <a:solidFill>
                <a:schemeClr val="accent3"/>
              </a:solidFill>
              <a:latin typeface="Oswald Medium"/>
              <a:ea typeface="Oswald Medium"/>
              <a:cs typeface="Oswald Medium"/>
              <a:sym typeface="Oswald Medium"/>
            </a:endParaRPr>
          </a:p>
        </p:txBody>
      </p:sp>
      <p:sp>
        <p:nvSpPr>
          <p:cNvPr id="346" name="Google Shape;346;p32"/>
          <p:cNvSpPr txBox="1"/>
          <p:nvPr/>
        </p:nvSpPr>
        <p:spPr>
          <a:xfrm>
            <a:off x="865863" y="2204425"/>
            <a:ext cx="1997400" cy="5883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1600"/>
              </a:spcAft>
              <a:buNone/>
            </a:pPr>
            <a:r>
              <a:rPr lang="en">
                <a:solidFill>
                  <a:srgbClr val="FFFFFF"/>
                </a:solidFill>
                <a:latin typeface="Roboto"/>
                <a:ea typeface="Roboto"/>
                <a:cs typeface="Roboto"/>
                <a:sym typeface="Roboto"/>
              </a:rPr>
              <a:t>Drives the fire truck and operates the water pump on the truck</a:t>
            </a:r>
            <a:endParaRPr>
              <a:solidFill>
                <a:srgbClr val="FFFFFF"/>
              </a:solidFill>
              <a:latin typeface="Roboto"/>
              <a:ea typeface="Roboto"/>
              <a:cs typeface="Roboto"/>
              <a:sym typeface="Roboto"/>
            </a:endParaRPr>
          </a:p>
        </p:txBody>
      </p:sp>
      <p:sp>
        <p:nvSpPr>
          <p:cNvPr id="347" name="Google Shape;347;p32"/>
          <p:cNvSpPr txBox="1"/>
          <p:nvPr/>
        </p:nvSpPr>
        <p:spPr>
          <a:xfrm>
            <a:off x="6280738" y="3790536"/>
            <a:ext cx="1997400" cy="411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600">
                <a:solidFill>
                  <a:schemeClr val="accent3"/>
                </a:solidFill>
                <a:latin typeface="Oswald Medium"/>
                <a:ea typeface="Oswald Medium"/>
                <a:cs typeface="Oswald Medium"/>
                <a:sym typeface="Oswald Medium"/>
              </a:rPr>
              <a:t>FIREFIGHTER</a:t>
            </a:r>
            <a:endParaRPr sz="1600">
              <a:solidFill>
                <a:schemeClr val="accent3"/>
              </a:solidFill>
              <a:latin typeface="Oswald Medium"/>
              <a:ea typeface="Oswald Medium"/>
              <a:cs typeface="Oswald Medium"/>
              <a:sym typeface="Oswald Medium"/>
            </a:endParaRPr>
          </a:p>
        </p:txBody>
      </p:sp>
      <p:sp>
        <p:nvSpPr>
          <p:cNvPr id="348" name="Google Shape;348;p32"/>
          <p:cNvSpPr txBox="1"/>
          <p:nvPr/>
        </p:nvSpPr>
        <p:spPr>
          <a:xfrm>
            <a:off x="6280738" y="4062037"/>
            <a:ext cx="1997400" cy="5727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a:solidFill>
                  <a:srgbClr val="FFFFFF"/>
                </a:solidFill>
                <a:latin typeface="Roboto"/>
                <a:ea typeface="Roboto"/>
                <a:cs typeface="Roboto"/>
                <a:sym typeface="Roboto"/>
              </a:rPr>
              <a:t>Backup, helps The nozzle hold and move the hose</a:t>
            </a:r>
            <a:endParaRPr>
              <a:solidFill>
                <a:srgbClr val="FFFFFF"/>
              </a:solidFill>
              <a:latin typeface="Roboto"/>
              <a:ea typeface="Roboto"/>
              <a:cs typeface="Roboto"/>
              <a:sym typeface="Roboto"/>
            </a:endParaRPr>
          </a:p>
        </p:txBody>
      </p:sp>
      <p:sp>
        <p:nvSpPr>
          <p:cNvPr id="349" name="Google Shape;349;p32"/>
          <p:cNvSpPr txBox="1"/>
          <p:nvPr/>
        </p:nvSpPr>
        <p:spPr>
          <a:xfrm>
            <a:off x="865863" y="4072700"/>
            <a:ext cx="1997400" cy="5883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1600"/>
              </a:spcAft>
              <a:buNone/>
            </a:pPr>
            <a:r>
              <a:rPr lang="en">
                <a:solidFill>
                  <a:srgbClr val="FFFFFF"/>
                </a:solidFill>
                <a:latin typeface="Roboto"/>
                <a:ea typeface="Roboto"/>
                <a:cs typeface="Roboto"/>
                <a:sym typeface="Roboto"/>
              </a:rPr>
              <a:t>Nozzle, is control of the hose to put out the fire</a:t>
            </a:r>
            <a:endParaRPr>
              <a:solidFill>
                <a:srgbClr val="FFFFFF"/>
              </a:solidFill>
              <a:latin typeface="Roboto"/>
              <a:ea typeface="Roboto"/>
              <a:cs typeface="Roboto"/>
              <a:sym typeface="Roboto"/>
            </a:endParaRPr>
          </a:p>
        </p:txBody>
      </p:sp>
      <p:sp>
        <p:nvSpPr>
          <p:cNvPr id="350" name="Google Shape;350;p32"/>
          <p:cNvSpPr txBox="1"/>
          <p:nvPr/>
        </p:nvSpPr>
        <p:spPr>
          <a:xfrm>
            <a:off x="6280738" y="1957462"/>
            <a:ext cx="1997400" cy="411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600">
                <a:solidFill>
                  <a:schemeClr val="accent3"/>
                </a:solidFill>
                <a:latin typeface="Oswald Medium"/>
                <a:ea typeface="Oswald Medium"/>
                <a:cs typeface="Oswald Medium"/>
                <a:sym typeface="Oswald Medium"/>
              </a:rPr>
              <a:t>OFFICER</a:t>
            </a:r>
            <a:endParaRPr sz="1600">
              <a:solidFill>
                <a:schemeClr val="accent3"/>
              </a:solidFill>
              <a:latin typeface="Oswald Medium"/>
              <a:ea typeface="Oswald Medium"/>
              <a:cs typeface="Oswald Medium"/>
              <a:sym typeface="Oswald Medium"/>
            </a:endParaRPr>
          </a:p>
        </p:txBody>
      </p:sp>
      <p:sp>
        <p:nvSpPr>
          <p:cNvPr id="351" name="Google Shape;351;p32"/>
          <p:cNvSpPr txBox="1"/>
          <p:nvPr/>
        </p:nvSpPr>
        <p:spPr>
          <a:xfrm>
            <a:off x="6280738" y="2228962"/>
            <a:ext cx="1997400" cy="5727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a:solidFill>
                  <a:srgbClr val="FFFFFF"/>
                </a:solidFill>
                <a:latin typeface="Roboto"/>
                <a:ea typeface="Roboto"/>
                <a:cs typeface="Roboto"/>
                <a:sym typeface="Roboto"/>
              </a:rPr>
              <a:t>Tells everyone what to do</a:t>
            </a:r>
            <a:endParaRPr>
              <a:solidFill>
                <a:srgbClr val="FFFFFF"/>
              </a:solidFill>
              <a:latin typeface="Roboto"/>
              <a:ea typeface="Roboto"/>
              <a:cs typeface="Roboto"/>
              <a:sym typeface="Roboto"/>
            </a:endParaRPr>
          </a:p>
        </p:txBody>
      </p:sp>
      <p:sp>
        <p:nvSpPr>
          <p:cNvPr id="352" name="Google Shape;352;p32"/>
          <p:cNvSpPr/>
          <p:nvPr/>
        </p:nvSpPr>
        <p:spPr>
          <a:xfrm>
            <a:off x="7757247" y="3308905"/>
            <a:ext cx="292782" cy="468684"/>
          </a:xfrm>
          <a:custGeom>
            <a:rect b="b" l="l" r="r" t="t"/>
            <a:pathLst>
              <a:path extrusionOk="0" h="208768" w="130415">
                <a:moveTo>
                  <a:pt x="52584" y="6100"/>
                </a:moveTo>
                <a:cubicBezTo>
                  <a:pt x="53073" y="6100"/>
                  <a:pt x="53464" y="6524"/>
                  <a:pt x="53464" y="7013"/>
                </a:cubicBezTo>
                <a:lnTo>
                  <a:pt x="53464" y="31967"/>
                </a:lnTo>
                <a:lnTo>
                  <a:pt x="46582" y="31967"/>
                </a:lnTo>
                <a:lnTo>
                  <a:pt x="46582" y="7013"/>
                </a:lnTo>
                <a:cubicBezTo>
                  <a:pt x="46582" y="6524"/>
                  <a:pt x="46973" y="6100"/>
                  <a:pt x="47462" y="6100"/>
                </a:cubicBezTo>
                <a:close/>
                <a:moveTo>
                  <a:pt x="56531" y="38100"/>
                </a:moveTo>
                <a:cubicBezTo>
                  <a:pt x="57314" y="38100"/>
                  <a:pt x="58031" y="38394"/>
                  <a:pt x="58553" y="38915"/>
                </a:cubicBezTo>
                <a:cubicBezTo>
                  <a:pt x="59075" y="39437"/>
                  <a:pt x="59401" y="40188"/>
                  <a:pt x="59401" y="40971"/>
                </a:cubicBezTo>
                <a:lnTo>
                  <a:pt x="59401" y="44624"/>
                </a:lnTo>
                <a:lnTo>
                  <a:pt x="40645" y="44624"/>
                </a:lnTo>
                <a:lnTo>
                  <a:pt x="40645" y="40971"/>
                </a:lnTo>
                <a:cubicBezTo>
                  <a:pt x="40645" y="40188"/>
                  <a:pt x="40971" y="39437"/>
                  <a:pt x="41493" y="38915"/>
                </a:cubicBezTo>
                <a:cubicBezTo>
                  <a:pt x="42015" y="38394"/>
                  <a:pt x="42732" y="38100"/>
                  <a:pt x="43515" y="38100"/>
                </a:cubicBezTo>
                <a:close/>
                <a:moveTo>
                  <a:pt x="83409" y="38100"/>
                </a:moveTo>
                <a:cubicBezTo>
                  <a:pt x="84192" y="38100"/>
                  <a:pt x="84910" y="38394"/>
                  <a:pt x="85432" y="38915"/>
                </a:cubicBezTo>
                <a:cubicBezTo>
                  <a:pt x="85954" y="39437"/>
                  <a:pt x="86280" y="40188"/>
                  <a:pt x="86280" y="40971"/>
                </a:cubicBezTo>
                <a:lnTo>
                  <a:pt x="86280" y="44624"/>
                </a:lnTo>
                <a:lnTo>
                  <a:pt x="77407" y="44624"/>
                </a:lnTo>
                <a:lnTo>
                  <a:pt x="77407" y="40971"/>
                </a:lnTo>
                <a:cubicBezTo>
                  <a:pt x="77407" y="40188"/>
                  <a:pt x="77734" y="39437"/>
                  <a:pt x="78256" y="38915"/>
                </a:cubicBezTo>
                <a:cubicBezTo>
                  <a:pt x="78777" y="38394"/>
                  <a:pt x="79495" y="38100"/>
                  <a:pt x="80278" y="38100"/>
                </a:cubicBezTo>
                <a:close/>
                <a:moveTo>
                  <a:pt x="46745" y="74210"/>
                </a:moveTo>
                <a:cubicBezTo>
                  <a:pt x="45048" y="74210"/>
                  <a:pt x="43711" y="75580"/>
                  <a:pt x="43711" y="77276"/>
                </a:cubicBezTo>
                <a:cubicBezTo>
                  <a:pt x="43711" y="78973"/>
                  <a:pt x="45048" y="80343"/>
                  <a:pt x="46745" y="80343"/>
                </a:cubicBezTo>
                <a:lnTo>
                  <a:pt x="83670" y="80343"/>
                </a:lnTo>
                <a:cubicBezTo>
                  <a:pt x="85367" y="80343"/>
                  <a:pt x="86704" y="78973"/>
                  <a:pt x="86704" y="77276"/>
                </a:cubicBezTo>
                <a:cubicBezTo>
                  <a:pt x="86704" y="75580"/>
                  <a:pt x="85367" y="74210"/>
                  <a:pt x="83670" y="74210"/>
                </a:cubicBezTo>
                <a:close/>
                <a:moveTo>
                  <a:pt x="46745" y="86084"/>
                </a:moveTo>
                <a:cubicBezTo>
                  <a:pt x="45048" y="86084"/>
                  <a:pt x="43711" y="87454"/>
                  <a:pt x="43711" y="89150"/>
                </a:cubicBezTo>
                <a:cubicBezTo>
                  <a:pt x="43711" y="90846"/>
                  <a:pt x="45048" y="92216"/>
                  <a:pt x="46745" y="92216"/>
                </a:cubicBezTo>
                <a:lnTo>
                  <a:pt x="83670" y="92216"/>
                </a:lnTo>
                <a:cubicBezTo>
                  <a:pt x="85367" y="92216"/>
                  <a:pt x="86704" y="90846"/>
                  <a:pt x="86704" y="89150"/>
                </a:cubicBezTo>
                <a:cubicBezTo>
                  <a:pt x="86704" y="87454"/>
                  <a:pt x="85367" y="86084"/>
                  <a:pt x="83670" y="86084"/>
                </a:cubicBezTo>
                <a:close/>
                <a:moveTo>
                  <a:pt x="46745" y="97957"/>
                </a:moveTo>
                <a:cubicBezTo>
                  <a:pt x="45048" y="97957"/>
                  <a:pt x="43711" y="99327"/>
                  <a:pt x="43711" y="101024"/>
                </a:cubicBezTo>
                <a:cubicBezTo>
                  <a:pt x="43711" y="102720"/>
                  <a:pt x="45048" y="104090"/>
                  <a:pt x="46745" y="104090"/>
                </a:cubicBezTo>
                <a:lnTo>
                  <a:pt x="74178" y="104090"/>
                </a:lnTo>
                <a:cubicBezTo>
                  <a:pt x="75842" y="104090"/>
                  <a:pt x="77212" y="102720"/>
                  <a:pt x="77212" y="101024"/>
                </a:cubicBezTo>
                <a:cubicBezTo>
                  <a:pt x="77212" y="99327"/>
                  <a:pt x="75842" y="97957"/>
                  <a:pt x="74178" y="97957"/>
                </a:cubicBezTo>
                <a:close/>
                <a:moveTo>
                  <a:pt x="34023" y="57998"/>
                </a:moveTo>
                <a:cubicBezTo>
                  <a:pt x="32359" y="57998"/>
                  <a:pt x="30989" y="59368"/>
                  <a:pt x="30989" y="61064"/>
                </a:cubicBezTo>
                <a:lnTo>
                  <a:pt x="30989" y="117236"/>
                </a:lnTo>
                <a:cubicBezTo>
                  <a:pt x="30989" y="118932"/>
                  <a:pt x="32359" y="120302"/>
                  <a:pt x="34023" y="120302"/>
                </a:cubicBezTo>
                <a:lnTo>
                  <a:pt x="58292" y="120302"/>
                </a:lnTo>
                <a:cubicBezTo>
                  <a:pt x="59956" y="120302"/>
                  <a:pt x="61326" y="118932"/>
                  <a:pt x="61326" y="117236"/>
                </a:cubicBezTo>
                <a:cubicBezTo>
                  <a:pt x="61326" y="115572"/>
                  <a:pt x="59956" y="114202"/>
                  <a:pt x="58292" y="114202"/>
                </a:cubicBezTo>
                <a:lnTo>
                  <a:pt x="37089" y="114202"/>
                </a:lnTo>
                <a:lnTo>
                  <a:pt x="37089" y="64098"/>
                </a:lnTo>
                <a:lnTo>
                  <a:pt x="93326" y="64098"/>
                </a:lnTo>
                <a:lnTo>
                  <a:pt x="93326" y="114202"/>
                </a:lnTo>
                <a:lnTo>
                  <a:pt x="72123" y="114202"/>
                </a:lnTo>
                <a:cubicBezTo>
                  <a:pt x="70459" y="114202"/>
                  <a:pt x="69089" y="115572"/>
                  <a:pt x="69089" y="117236"/>
                </a:cubicBezTo>
                <a:cubicBezTo>
                  <a:pt x="69089" y="118932"/>
                  <a:pt x="70427" y="120302"/>
                  <a:pt x="72123" y="120302"/>
                </a:cubicBezTo>
                <a:lnTo>
                  <a:pt x="96392" y="120302"/>
                </a:lnTo>
                <a:cubicBezTo>
                  <a:pt x="98056" y="120302"/>
                  <a:pt x="99426" y="118932"/>
                  <a:pt x="99426" y="117236"/>
                </a:cubicBezTo>
                <a:lnTo>
                  <a:pt x="99426" y="61064"/>
                </a:lnTo>
                <a:cubicBezTo>
                  <a:pt x="99426" y="59368"/>
                  <a:pt x="98056" y="57998"/>
                  <a:pt x="96392" y="57998"/>
                </a:cubicBezTo>
                <a:close/>
                <a:moveTo>
                  <a:pt x="63218" y="132371"/>
                </a:moveTo>
                <a:cubicBezTo>
                  <a:pt x="64327" y="132371"/>
                  <a:pt x="65305" y="132828"/>
                  <a:pt x="66023" y="133546"/>
                </a:cubicBezTo>
                <a:cubicBezTo>
                  <a:pt x="66741" y="134263"/>
                  <a:pt x="67197" y="135275"/>
                  <a:pt x="67197" y="136351"/>
                </a:cubicBezTo>
                <a:cubicBezTo>
                  <a:pt x="67197" y="137427"/>
                  <a:pt x="66741" y="138439"/>
                  <a:pt x="66023" y="139156"/>
                </a:cubicBezTo>
                <a:cubicBezTo>
                  <a:pt x="65305" y="139874"/>
                  <a:pt x="64327" y="140331"/>
                  <a:pt x="63218" y="140331"/>
                </a:cubicBezTo>
                <a:lnTo>
                  <a:pt x="41069" y="140331"/>
                </a:lnTo>
                <a:cubicBezTo>
                  <a:pt x="39960" y="140331"/>
                  <a:pt x="38981" y="139874"/>
                  <a:pt x="38264" y="139156"/>
                </a:cubicBezTo>
                <a:cubicBezTo>
                  <a:pt x="37546" y="138439"/>
                  <a:pt x="37089" y="137427"/>
                  <a:pt x="37089" y="136351"/>
                </a:cubicBezTo>
                <a:cubicBezTo>
                  <a:pt x="37089" y="135275"/>
                  <a:pt x="37546" y="134263"/>
                  <a:pt x="38264" y="133546"/>
                </a:cubicBezTo>
                <a:cubicBezTo>
                  <a:pt x="38981" y="132828"/>
                  <a:pt x="39960" y="132371"/>
                  <a:pt x="41069" y="132371"/>
                </a:cubicBezTo>
                <a:close/>
                <a:moveTo>
                  <a:pt x="41069" y="126271"/>
                </a:moveTo>
                <a:cubicBezTo>
                  <a:pt x="38296" y="126271"/>
                  <a:pt x="35784" y="127381"/>
                  <a:pt x="33958" y="129207"/>
                </a:cubicBezTo>
                <a:cubicBezTo>
                  <a:pt x="32131" y="131034"/>
                  <a:pt x="30989" y="133578"/>
                  <a:pt x="30989" y="136351"/>
                </a:cubicBezTo>
                <a:cubicBezTo>
                  <a:pt x="30989" y="139124"/>
                  <a:pt x="32131" y="141635"/>
                  <a:pt x="33958" y="143462"/>
                </a:cubicBezTo>
                <a:cubicBezTo>
                  <a:pt x="35784" y="145289"/>
                  <a:pt x="38296" y="146431"/>
                  <a:pt x="41069" y="146431"/>
                </a:cubicBezTo>
                <a:lnTo>
                  <a:pt x="63218" y="146431"/>
                </a:lnTo>
                <a:cubicBezTo>
                  <a:pt x="65990" y="146431"/>
                  <a:pt x="68535" y="145289"/>
                  <a:pt x="70362" y="143462"/>
                </a:cubicBezTo>
                <a:cubicBezTo>
                  <a:pt x="72188" y="141635"/>
                  <a:pt x="73297" y="139124"/>
                  <a:pt x="73297" y="136351"/>
                </a:cubicBezTo>
                <a:cubicBezTo>
                  <a:pt x="73297" y="133578"/>
                  <a:pt x="72188" y="131034"/>
                  <a:pt x="70362" y="129207"/>
                </a:cubicBezTo>
                <a:cubicBezTo>
                  <a:pt x="68535" y="127381"/>
                  <a:pt x="65990" y="126271"/>
                  <a:pt x="63218" y="126271"/>
                </a:cubicBezTo>
                <a:close/>
                <a:moveTo>
                  <a:pt x="47462" y="0"/>
                </a:moveTo>
                <a:cubicBezTo>
                  <a:pt x="43613" y="0"/>
                  <a:pt x="40449" y="3164"/>
                  <a:pt x="40449" y="7013"/>
                </a:cubicBezTo>
                <a:lnTo>
                  <a:pt x="40449" y="32489"/>
                </a:lnTo>
                <a:cubicBezTo>
                  <a:pt x="39210" y="32946"/>
                  <a:pt x="38068" y="33696"/>
                  <a:pt x="37154" y="34610"/>
                </a:cubicBezTo>
                <a:cubicBezTo>
                  <a:pt x="35523" y="36241"/>
                  <a:pt x="34512" y="38491"/>
                  <a:pt x="34512" y="40971"/>
                </a:cubicBezTo>
                <a:lnTo>
                  <a:pt x="34512" y="44624"/>
                </a:lnTo>
                <a:lnTo>
                  <a:pt x="31642" y="44624"/>
                </a:lnTo>
                <a:cubicBezTo>
                  <a:pt x="27727" y="44624"/>
                  <a:pt x="24172" y="46451"/>
                  <a:pt x="21595" y="49354"/>
                </a:cubicBezTo>
                <a:cubicBezTo>
                  <a:pt x="19148" y="52159"/>
                  <a:pt x="17615" y="56008"/>
                  <a:pt x="17615" y="60216"/>
                </a:cubicBezTo>
                <a:lnTo>
                  <a:pt x="17615" y="74080"/>
                </a:lnTo>
                <a:cubicBezTo>
                  <a:pt x="17615" y="75743"/>
                  <a:pt x="18985" y="77113"/>
                  <a:pt x="20681" y="77113"/>
                </a:cubicBezTo>
                <a:cubicBezTo>
                  <a:pt x="22378" y="77113"/>
                  <a:pt x="23748" y="75743"/>
                  <a:pt x="23748" y="74080"/>
                </a:cubicBezTo>
                <a:lnTo>
                  <a:pt x="23748" y="60216"/>
                </a:lnTo>
                <a:cubicBezTo>
                  <a:pt x="23748" y="57541"/>
                  <a:pt x="24661" y="55095"/>
                  <a:pt x="26194" y="53366"/>
                </a:cubicBezTo>
                <a:cubicBezTo>
                  <a:pt x="27597" y="51768"/>
                  <a:pt x="29554" y="50757"/>
                  <a:pt x="31642" y="50757"/>
                </a:cubicBezTo>
                <a:lnTo>
                  <a:pt x="98773" y="50757"/>
                </a:lnTo>
                <a:cubicBezTo>
                  <a:pt x="100861" y="50757"/>
                  <a:pt x="102818" y="51768"/>
                  <a:pt x="104221" y="53366"/>
                </a:cubicBezTo>
                <a:cubicBezTo>
                  <a:pt x="105754" y="55095"/>
                  <a:pt x="106667" y="57541"/>
                  <a:pt x="106667" y="60216"/>
                </a:cubicBezTo>
                <a:lnTo>
                  <a:pt x="106667" y="151389"/>
                </a:lnTo>
                <a:cubicBezTo>
                  <a:pt x="106667" y="153085"/>
                  <a:pt x="108037" y="154455"/>
                  <a:pt x="109734" y="154455"/>
                </a:cubicBezTo>
                <a:cubicBezTo>
                  <a:pt x="111430" y="154455"/>
                  <a:pt x="112800" y="153085"/>
                  <a:pt x="112800" y="151389"/>
                </a:cubicBezTo>
                <a:lnTo>
                  <a:pt x="112800" y="60216"/>
                </a:lnTo>
                <a:cubicBezTo>
                  <a:pt x="112800" y="56008"/>
                  <a:pt x="111267" y="52159"/>
                  <a:pt x="108820" y="49354"/>
                </a:cubicBezTo>
                <a:cubicBezTo>
                  <a:pt x="106243" y="46451"/>
                  <a:pt x="102688" y="44624"/>
                  <a:pt x="98773" y="44624"/>
                </a:cubicBezTo>
                <a:lnTo>
                  <a:pt x="92380" y="44624"/>
                </a:lnTo>
                <a:lnTo>
                  <a:pt x="92380" y="40971"/>
                </a:lnTo>
                <a:cubicBezTo>
                  <a:pt x="92380" y="38491"/>
                  <a:pt x="91369" y="36241"/>
                  <a:pt x="89738" y="34610"/>
                </a:cubicBezTo>
                <a:cubicBezTo>
                  <a:pt x="88139" y="32979"/>
                  <a:pt x="85889" y="31967"/>
                  <a:pt x="83409" y="31967"/>
                </a:cubicBezTo>
                <a:lnTo>
                  <a:pt x="80278" y="31967"/>
                </a:lnTo>
                <a:cubicBezTo>
                  <a:pt x="77799" y="31967"/>
                  <a:pt x="75548" y="32979"/>
                  <a:pt x="73917" y="34610"/>
                </a:cubicBezTo>
                <a:cubicBezTo>
                  <a:pt x="72286" y="36241"/>
                  <a:pt x="71275" y="38491"/>
                  <a:pt x="71275" y="40971"/>
                </a:cubicBezTo>
                <a:lnTo>
                  <a:pt x="71275" y="44624"/>
                </a:lnTo>
                <a:lnTo>
                  <a:pt x="65534" y="44624"/>
                </a:lnTo>
                <a:lnTo>
                  <a:pt x="65534" y="40971"/>
                </a:lnTo>
                <a:cubicBezTo>
                  <a:pt x="65534" y="38491"/>
                  <a:pt x="64523" y="36241"/>
                  <a:pt x="62892" y="34610"/>
                </a:cubicBezTo>
                <a:cubicBezTo>
                  <a:pt x="61946" y="33696"/>
                  <a:pt x="60837" y="32946"/>
                  <a:pt x="59597" y="32489"/>
                </a:cubicBezTo>
                <a:lnTo>
                  <a:pt x="59597" y="7013"/>
                </a:lnTo>
                <a:cubicBezTo>
                  <a:pt x="59597" y="3164"/>
                  <a:pt x="56433" y="0"/>
                  <a:pt x="52584" y="0"/>
                </a:cubicBezTo>
                <a:close/>
                <a:moveTo>
                  <a:pt x="63218" y="160294"/>
                </a:moveTo>
                <a:cubicBezTo>
                  <a:pt x="64327" y="160294"/>
                  <a:pt x="65305" y="160718"/>
                  <a:pt x="66023" y="161468"/>
                </a:cubicBezTo>
                <a:cubicBezTo>
                  <a:pt x="66741" y="162186"/>
                  <a:pt x="67197" y="163165"/>
                  <a:pt x="67197" y="164241"/>
                </a:cubicBezTo>
                <a:cubicBezTo>
                  <a:pt x="67197" y="165350"/>
                  <a:pt x="66741" y="166329"/>
                  <a:pt x="66023" y="167046"/>
                </a:cubicBezTo>
                <a:cubicBezTo>
                  <a:pt x="65305" y="167764"/>
                  <a:pt x="64327" y="168221"/>
                  <a:pt x="63218" y="168221"/>
                </a:cubicBezTo>
                <a:lnTo>
                  <a:pt x="41069" y="168221"/>
                </a:lnTo>
                <a:cubicBezTo>
                  <a:pt x="39960" y="168221"/>
                  <a:pt x="38981" y="167764"/>
                  <a:pt x="38264" y="167046"/>
                </a:cubicBezTo>
                <a:cubicBezTo>
                  <a:pt x="37546" y="166329"/>
                  <a:pt x="37089" y="165350"/>
                  <a:pt x="37089" y="164241"/>
                </a:cubicBezTo>
                <a:cubicBezTo>
                  <a:pt x="37089" y="163165"/>
                  <a:pt x="37546" y="162186"/>
                  <a:pt x="38264" y="161468"/>
                </a:cubicBezTo>
                <a:cubicBezTo>
                  <a:pt x="38981" y="160718"/>
                  <a:pt x="39960" y="160294"/>
                  <a:pt x="41069" y="160294"/>
                </a:cubicBezTo>
                <a:close/>
                <a:moveTo>
                  <a:pt x="41069" y="154161"/>
                </a:moveTo>
                <a:cubicBezTo>
                  <a:pt x="38296" y="154161"/>
                  <a:pt x="35784" y="155303"/>
                  <a:pt x="33958" y="157130"/>
                </a:cubicBezTo>
                <a:cubicBezTo>
                  <a:pt x="32131" y="158957"/>
                  <a:pt x="30989" y="161468"/>
                  <a:pt x="30989" y="164241"/>
                </a:cubicBezTo>
                <a:cubicBezTo>
                  <a:pt x="30989" y="167046"/>
                  <a:pt x="32131" y="169558"/>
                  <a:pt x="33958" y="171385"/>
                </a:cubicBezTo>
                <a:cubicBezTo>
                  <a:pt x="35784" y="173211"/>
                  <a:pt x="38296" y="174321"/>
                  <a:pt x="41069" y="174321"/>
                </a:cubicBezTo>
                <a:lnTo>
                  <a:pt x="63218" y="174321"/>
                </a:lnTo>
                <a:cubicBezTo>
                  <a:pt x="65990" y="174321"/>
                  <a:pt x="68535" y="173211"/>
                  <a:pt x="70362" y="171385"/>
                </a:cubicBezTo>
                <a:cubicBezTo>
                  <a:pt x="72188" y="169558"/>
                  <a:pt x="73297" y="167046"/>
                  <a:pt x="73297" y="164241"/>
                </a:cubicBezTo>
                <a:cubicBezTo>
                  <a:pt x="73297" y="161468"/>
                  <a:pt x="72188" y="158957"/>
                  <a:pt x="70362" y="157130"/>
                </a:cubicBezTo>
                <a:cubicBezTo>
                  <a:pt x="68535" y="155303"/>
                  <a:pt x="65990" y="154161"/>
                  <a:pt x="63218" y="154161"/>
                </a:cubicBezTo>
                <a:close/>
                <a:moveTo>
                  <a:pt x="117008" y="188086"/>
                </a:moveTo>
                <a:cubicBezTo>
                  <a:pt x="118998" y="188086"/>
                  <a:pt x="120824" y="188902"/>
                  <a:pt x="122162" y="190239"/>
                </a:cubicBezTo>
                <a:cubicBezTo>
                  <a:pt x="123467" y="191544"/>
                  <a:pt x="124282" y="193371"/>
                  <a:pt x="124282" y="195360"/>
                </a:cubicBezTo>
                <a:cubicBezTo>
                  <a:pt x="124282" y="197383"/>
                  <a:pt x="123467" y="199210"/>
                  <a:pt x="122162" y="200514"/>
                </a:cubicBezTo>
                <a:cubicBezTo>
                  <a:pt x="120824" y="201819"/>
                  <a:pt x="118998" y="202667"/>
                  <a:pt x="117008" y="202667"/>
                </a:cubicBezTo>
                <a:lnTo>
                  <a:pt x="13407" y="202667"/>
                </a:lnTo>
                <a:cubicBezTo>
                  <a:pt x="11417" y="202667"/>
                  <a:pt x="9591" y="201819"/>
                  <a:pt x="8286" y="200514"/>
                </a:cubicBezTo>
                <a:cubicBezTo>
                  <a:pt x="6948" y="199210"/>
                  <a:pt x="6133" y="197383"/>
                  <a:pt x="6133" y="195360"/>
                </a:cubicBezTo>
                <a:cubicBezTo>
                  <a:pt x="6133" y="193371"/>
                  <a:pt x="6948" y="191544"/>
                  <a:pt x="8286" y="190239"/>
                </a:cubicBezTo>
                <a:cubicBezTo>
                  <a:pt x="9591" y="188902"/>
                  <a:pt x="11417" y="188086"/>
                  <a:pt x="13407" y="188086"/>
                </a:cubicBezTo>
                <a:close/>
                <a:moveTo>
                  <a:pt x="20681" y="84877"/>
                </a:moveTo>
                <a:cubicBezTo>
                  <a:pt x="18985" y="84877"/>
                  <a:pt x="17615" y="86247"/>
                  <a:pt x="17615" y="87911"/>
                </a:cubicBezTo>
                <a:lnTo>
                  <a:pt x="17615" y="181986"/>
                </a:lnTo>
                <a:lnTo>
                  <a:pt x="13407" y="181986"/>
                </a:lnTo>
                <a:cubicBezTo>
                  <a:pt x="9721" y="181986"/>
                  <a:pt x="6361" y="183487"/>
                  <a:pt x="3947" y="185901"/>
                </a:cubicBezTo>
                <a:cubicBezTo>
                  <a:pt x="1501" y="188347"/>
                  <a:pt x="0" y="191674"/>
                  <a:pt x="0" y="195360"/>
                </a:cubicBezTo>
                <a:cubicBezTo>
                  <a:pt x="0" y="199046"/>
                  <a:pt x="1501" y="202406"/>
                  <a:pt x="3947" y="204853"/>
                </a:cubicBezTo>
                <a:cubicBezTo>
                  <a:pt x="6361" y="207267"/>
                  <a:pt x="9721" y="208767"/>
                  <a:pt x="13407" y="208767"/>
                </a:cubicBezTo>
                <a:lnTo>
                  <a:pt x="117008" y="208767"/>
                </a:lnTo>
                <a:cubicBezTo>
                  <a:pt x="120694" y="208767"/>
                  <a:pt x="124054" y="207267"/>
                  <a:pt x="126468" y="204853"/>
                </a:cubicBezTo>
                <a:cubicBezTo>
                  <a:pt x="128914" y="202406"/>
                  <a:pt x="130415" y="199046"/>
                  <a:pt x="130415" y="195360"/>
                </a:cubicBezTo>
                <a:cubicBezTo>
                  <a:pt x="130415" y="191674"/>
                  <a:pt x="128914" y="188347"/>
                  <a:pt x="126468" y="185901"/>
                </a:cubicBezTo>
                <a:cubicBezTo>
                  <a:pt x="124054" y="183487"/>
                  <a:pt x="120694" y="181986"/>
                  <a:pt x="117008" y="181986"/>
                </a:cubicBezTo>
                <a:lnTo>
                  <a:pt x="112800" y="181986"/>
                </a:lnTo>
                <a:lnTo>
                  <a:pt x="112800" y="165252"/>
                </a:lnTo>
                <a:cubicBezTo>
                  <a:pt x="112800" y="163556"/>
                  <a:pt x="111430" y="162186"/>
                  <a:pt x="109734" y="162186"/>
                </a:cubicBezTo>
                <a:cubicBezTo>
                  <a:pt x="108037" y="162186"/>
                  <a:pt x="106667" y="163556"/>
                  <a:pt x="106667" y="165252"/>
                </a:cubicBezTo>
                <a:lnTo>
                  <a:pt x="106667" y="181986"/>
                </a:lnTo>
                <a:lnTo>
                  <a:pt x="23748" y="181986"/>
                </a:lnTo>
                <a:lnTo>
                  <a:pt x="23748" y="87911"/>
                </a:lnTo>
                <a:cubicBezTo>
                  <a:pt x="23748" y="86247"/>
                  <a:pt x="22378" y="84877"/>
                  <a:pt x="20681" y="8487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32"/>
          <p:cNvSpPr/>
          <p:nvPr/>
        </p:nvSpPr>
        <p:spPr>
          <a:xfrm>
            <a:off x="1019924" y="3308888"/>
            <a:ext cx="470076" cy="442759"/>
          </a:xfrm>
          <a:custGeom>
            <a:rect b="b" l="l" r="r" t="t"/>
            <a:pathLst>
              <a:path extrusionOk="0" h="197220" w="209388">
                <a:moveTo>
                  <a:pt x="34480" y="22536"/>
                </a:moveTo>
                <a:lnTo>
                  <a:pt x="38949" y="27005"/>
                </a:lnTo>
                <a:lnTo>
                  <a:pt x="34937" y="31017"/>
                </a:lnTo>
                <a:lnTo>
                  <a:pt x="30468" y="26548"/>
                </a:lnTo>
                <a:lnTo>
                  <a:pt x="34480" y="22536"/>
                </a:lnTo>
                <a:close/>
                <a:moveTo>
                  <a:pt x="174941" y="22536"/>
                </a:moveTo>
                <a:lnTo>
                  <a:pt x="178953" y="26548"/>
                </a:lnTo>
                <a:lnTo>
                  <a:pt x="174484" y="31017"/>
                </a:lnTo>
                <a:lnTo>
                  <a:pt x="170472" y="27005"/>
                </a:lnTo>
                <a:lnTo>
                  <a:pt x="174941" y="22536"/>
                </a:lnTo>
                <a:close/>
                <a:moveTo>
                  <a:pt x="74146" y="8542"/>
                </a:moveTo>
                <a:lnTo>
                  <a:pt x="74146" y="8542"/>
                </a:lnTo>
                <a:cubicBezTo>
                  <a:pt x="72547" y="10467"/>
                  <a:pt x="71079" y="12391"/>
                  <a:pt x="69644" y="14283"/>
                </a:cubicBezTo>
                <a:cubicBezTo>
                  <a:pt x="66252" y="18948"/>
                  <a:pt x="63349" y="23612"/>
                  <a:pt x="60902" y="28342"/>
                </a:cubicBezTo>
                <a:cubicBezTo>
                  <a:pt x="59923" y="30332"/>
                  <a:pt x="59695" y="32094"/>
                  <a:pt x="60119" y="33790"/>
                </a:cubicBezTo>
                <a:cubicBezTo>
                  <a:pt x="60511" y="35356"/>
                  <a:pt x="61424" y="36693"/>
                  <a:pt x="62729" y="37933"/>
                </a:cubicBezTo>
                <a:lnTo>
                  <a:pt x="67557" y="42760"/>
                </a:lnTo>
                <a:cubicBezTo>
                  <a:pt x="62142" y="48143"/>
                  <a:pt x="56759" y="53558"/>
                  <a:pt x="51377" y="58940"/>
                </a:cubicBezTo>
                <a:cubicBezTo>
                  <a:pt x="45179" y="65138"/>
                  <a:pt x="41395" y="71629"/>
                  <a:pt x="38231" y="78414"/>
                </a:cubicBezTo>
                <a:cubicBezTo>
                  <a:pt x="34056" y="76359"/>
                  <a:pt x="30174" y="73619"/>
                  <a:pt x="26684" y="70585"/>
                </a:cubicBezTo>
                <a:cubicBezTo>
                  <a:pt x="22411" y="66866"/>
                  <a:pt x="18790" y="62658"/>
                  <a:pt x="15985" y="58614"/>
                </a:cubicBezTo>
                <a:lnTo>
                  <a:pt x="37090" y="37509"/>
                </a:lnTo>
                <a:cubicBezTo>
                  <a:pt x="42015" y="32583"/>
                  <a:pt x="46941" y="27657"/>
                  <a:pt x="51834" y="22732"/>
                </a:cubicBezTo>
                <a:cubicBezTo>
                  <a:pt x="55976" y="18589"/>
                  <a:pt x="61489" y="14707"/>
                  <a:pt x="67230" y="11674"/>
                </a:cubicBezTo>
                <a:cubicBezTo>
                  <a:pt x="69514" y="10467"/>
                  <a:pt x="71830" y="9423"/>
                  <a:pt x="74146" y="8542"/>
                </a:cubicBezTo>
                <a:close/>
                <a:moveTo>
                  <a:pt x="135275" y="8542"/>
                </a:moveTo>
                <a:lnTo>
                  <a:pt x="135275" y="8542"/>
                </a:lnTo>
                <a:cubicBezTo>
                  <a:pt x="137559" y="9423"/>
                  <a:pt x="139907" y="10467"/>
                  <a:pt x="142191" y="11674"/>
                </a:cubicBezTo>
                <a:cubicBezTo>
                  <a:pt x="147965" y="14707"/>
                  <a:pt x="153445" y="18589"/>
                  <a:pt x="157587" y="22732"/>
                </a:cubicBezTo>
                <a:cubicBezTo>
                  <a:pt x="169526" y="34703"/>
                  <a:pt x="181465" y="46642"/>
                  <a:pt x="193437" y="58614"/>
                </a:cubicBezTo>
                <a:cubicBezTo>
                  <a:pt x="190631" y="62658"/>
                  <a:pt x="187010" y="66866"/>
                  <a:pt x="182737" y="70585"/>
                </a:cubicBezTo>
                <a:cubicBezTo>
                  <a:pt x="179247" y="73619"/>
                  <a:pt x="175365" y="76359"/>
                  <a:pt x="171190" y="78414"/>
                </a:cubicBezTo>
                <a:cubicBezTo>
                  <a:pt x="168058" y="71629"/>
                  <a:pt x="164242" y="65138"/>
                  <a:pt x="158044" y="58940"/>
                </a:cubicBezTo>
                <a:lnTo>
                  <a:pt x="141865" y="42760"/>
                </a:lnTo>
                <a:lnTo>
                  <a:pt x="146692" y="37933"/>
                </a:lnTo>
                <a:cubicBezTo>
                  <a:pt x="147899" y="36758"/>
                  <a:pt x="148878" y="35421"/>
                  <a:pt x="149302" y="33790"/>
                </a:cubicBezTo>
                <a:cubicBezTo>
                  <a:pt x="149726" y="32094"/>
                  <a:pt x="149530" y="30332"/>
                  <a:pt x="148486" y="28342"/>
                </a:cubicBezTo>
                <a:cubicBezTo>
                  <a:pt x="146073" y="23612"/>
                  <a:pt x="143169" y="18948"/>
                  <a:pt x="139777" y="14283"/>
                </a:cubicBezTo>
                <a:cubicBezTo>
                  <a:pt x="138342" y="12391"/>
                  <a:pt x="136874" y="10467"/>
                  <a:pt x="135275" y="8542"/>
                </a:cubicBezTo>
                <a:close/>
                <a:moveTo>
                  <a:pt x="11613" y="62985"/>
                </a:moveTo>
                <a:cubicBezTo>
                  <a:pt x="14582" y="67127"/>
                  <a:pt x="18333" y="71368"/>
                  <a:pt x="22672" y="75152"/>
                </a:cubicBezTo>
                <a:cubicBezTo>
                  <a:pt x="26586" y="78610"/>
                  <a:pt x="31022" y="81708"/>
                  <a:pt x="35785" y="83992"/>
                </a:cubicBezTo>
                <a:cubicBezTo>
                  <a:pt x="35295" y="85166"/>
                  <a:pt x="34806" y="86340"/>
                  <a:pt x="34317" y="87515"/>
                </a:cubicBezTo>
                <a:lnTo>
                  <a:pt x="33632" y="89146"/>
                </a:lnTo>
                <a:cubicBezTo>
                  <a:pt x="28674" y="87417"/>
                  <a:pt x="23944" y="84579"/>
                  <a:pt x="19801" y="81219"/>
                </a:cubicBezTo>
                <a:cubicBezTo>
                  <a:pt x="14647" y="77044"/>
                  <a:pt x="10309" y="72053"/>
                  <a:pt x="7242" y="67356"/>
                </a:cubicBezTo>
                <a:lnTo>
                  <a:pt x="11613" y="62985"/>
                </a:lnTo>
                <a:close/>
                <a:moveTo>
                  <a:pt x="197808" y="62985"/>
                </a:moveTo>
                <a:lnTo>
                  <a:pt x="202179" y="67356"/>
                </a:lnTo>
                <a:cubicBezTo>
                  <a:pt x="199112" y="72053"/>
                  <a:pt x="194774" y="77044"/>
                  <a:pt x="189620" y="81219"/>
                </a:cubicBezTo>
                <a:cubicBezTo>
                  <a:pt x="185477" y="84579"/>
                  <a:pt x="180780" y="87417"/>
                  <a:pt x="175789" y="89146"/>
                </a:cubicBezTo>
                <a:lnTo>
                  <a:pt x="175104" y="87515"/>
                </a:lnTo>
                <a:cubicBezTo>
                  <a:pt x="174615" y="86340"/>
                  <a:pt x="174126" y="85166"/>
                  <a:pt x="173636" y="83992"/>
                </a:cubicBezTo>
                <a:cubicBezTo>
                  <a:pt x="178399" y="81708"/>
                  <a:pt x="182803" y="78610"/>
                  <a:pt x="186782" y="75152"/>
                </a:cubicBezTo>
                <a:cubicBezTo>
                  <a:pt x="191088" y="71368"/>
                  <a:pt x="194839" y="67127"/>
                  <a:pt x="197808" y="62985"/>
                </a:cubicBezTo>
                <a:close/>
                <a:moveTo>
                  <a:pt x="113061" y="101085"/>
                </a:moveTo>
                <a:lnTo>
                  <a:pt x="144931" y="132954"/>
                </a:lnTo>
                <a:lnTo>
                  <a:pt x="140886" y="136967"/>
                </a:lnTo>
                <a:lnTo>
                  <a:pt x="109049" y="105130"/>
                </a:lnTo>
                <a:lnTo>
                  <a:pt x="113061" y="101085"/>
                </a:lnTo>
                <a:close/>
                <a:moveTo>
                  <a:pt x="30109" y="168314"/>
                </a:moveTo>
                <a:cubicBezTo>
                  <a:pt x="29326" y="168314"/>
                  <a:pt x="28543" y="168608"/>
                  <a:pt x="27956" y="169195"/>
                </a:cubicBezTo>
                <a:lnTo>
                  <a:pt x="21302" y="175849"/>
                </a:lnTo>
                <a:cubicBezTo>
                  <a:pt x="20127" y="177056"/>
                  <a:pt x="20127" y="178981"/>
                  <a:pt x="21302" y="180155"/>
                </a:cubicBezTo>
                <a:cubicBezTo>
                  <a:pt x="21905" y="180759"/>
                  <a:pt x="22688" y="181060"/>
                  <a:pt x="23471" y="181060"/>
                </a:cubicBezTo>
                <a:cubicBezTo>
                  <a:pt x="24254" y="181060"/>
                  <a:pt x="25037" y="180759"/>
                  <a:pt x="25640" y="180155"/>
                </a:cubicBezTo>
                <a:lnTo>
                  <a:pt x="32262" y="173533"/>
                </a:lnTo>
                <a:cubicBezTo>
                  <a:pt x="33469" y="172359"/>
                  <a:pt x="33469" y="170402"/>
                  <a:pt x="32262" y="169195"/>
                </a:cubicBezTo>
                <a:cubicBezTo>
                  <a:pt x="31675" y="168608"/>
                  <a:pt x="30892" y="168314"/>
                  <a:pt x="30109" y="168314"/>
                </a:cubicBezTo>
                <a:close/>
                <a:moveTo>
                  <a:pt x="179324" y="168314"/>
                </a:moveTo>
                <a:cubicBezTo>
                  <a:pt x="178546" y="168314"/>
                  <a:pt x="177763" y="168608"/>
                  <a:pt x="177159" y="169195"/>
                </a:cubicBezTo>
                <a:cubicBezTo>
                  <a:pt x="175952" y="170402"/>
                  <a:pt x="175952" y="172359"/>
                  <a:pt x="177159" y="173533"/>
                </a:cubicBezTo>
                <a:lnTo>
                  <a:pt x="183781" y="180155"/>
                </a:lnTo>
                <a:cubicBezTo>
                  <a:pt x="184385" y="180759"/>
                  <a:pt x="185167" y="181060"/>
                  <a:pt x="185950" y="181060"/>
                </a:cubicBezTo>
                <a:cubicBezTo>
                  <a:pt x="186733" y="181060"/>
                  <a:pt x="187516" y="180759"/>
                  <a:pt x="188120" y="180155"/>
                </a:cubicBezTo>
                <a:cubicBezTo>
                  <a:pt x="189294" y="178981"/>
                  <a:pt x="189294" y="177056"/>
                  <a:pt x="188120" y="175849"/>
                </a:cubicBezTo>
                <a:lnTo>
                  <a:pt x="181465" y="169195"/>
                </a:lnTo>
                <a:cubicBezTo>
                  <a:pt x="180878" y="168608"/>
                  <a:pt x="180103" y="168314"/>
                  <a:pt x="179324" y="168314"/>
                </a:cubicBezTo>
                <a:close/>
                <a:moveTo>
                  <a:pt x="83227" y="1"/>
                </a:moveTo>
                <a:cubicBezTo>
                  <a:pt x="83094" y="1"/>
                  <a:pt x="82959" y="10"/>
                  <a:pt x="82823" y="28"/>
                </a:cubicBezTo>
                <a:cubicBezTo>
                  <a:pt x="77049" y="746"/>
                  <a:pt x="70558" y="3062"/>
                  <a:pt x="64425" y="6259"/>
                </a:cubicBezTo>
                <a:cubicBezTo>
                  <a:pt x="58064" y="9586"/>
                  <a:pt x="52062" y="13892"/>
                  <a:pt x="47528" y="18426"/>
                </a:cubicBezTo>
                <a:lnTo>
                  <a:pt x="43287" y="22667"/>
                </a:lnTo>
                <a:lnTo>
                  <a:pt x="36633" y="16045"/>
                </a:lnTo>
                <a:cubicBezTo>
                  <a:pt x="36046" y="15441"/>
                  <a:pt x="35271" y="15139"/>
                  <a:pt x="34492" y="15139"/>
                </a:cubicBezTo>
                <a:cubicBezTo>
                  <a:pt x="33713" y="15139"/>
                  <a:pt x="32931" y="15441"/>
                  <a:pt x="32327" y="16045"/>
                </a:cubicBezTo>
                <a:lnTo>
                  <a:pt x="23976" y="24363"/>
                </a:lnTo>
                <a:cubicBezTo>
                  <a:pt x="22802" y="25570"/>
                  <a:pt x="22802" y="27527"/>
                  <a:pt x="23976" y="28701"/>
                </a:cubicBezTo>
                <a:lnTo>
                  <a:pt x="30598" y="35323"/>
                </a:lnTo>
                <a:lnTo>
                  <a:pt x="1306" y="64616"/>
                </a:lnTo>
                <a:cubicBezTo>
                  <a:pt x="294" y="65660"/>
                  <a:pt x="1" y="67127"/>
                  <a:pt x="751" y="68432"/>
                </a:cubicBezTo>
                <a:cubicBezTo>
                  <a:pt x="4176" y="74271"/>
                  <a:pt x="9461" y="80697"/>
                  <a:pt x="15952" y="85949"/>
                </a:cubicBezTo>
                <a:cubicBezTo>
                  <a:pt x="21432" y="90385"/>
                  <a:pt x="27793" y="94006"/>
                  <a:pt x="34610" y="95800"/>
                </a:cubicBezTo>
                <a:cubicBezTo>
                  <a:pt x="34857" y="95861"/>
                  <a:pt x="35106" y="95890"/>
                  <a:pt x="35351" y="95890"/>
                </a:cubicBezTo>
                <a:cubicBezTo>
                  <a:pt x="36567" y="95890"/>
                  <a:pt x="37710" y="95179"/>
                  <a:pt x="38199" y="94039"/>
                </a:cubicBezTo>
                <a:cubicBezTo>
                  <a:pt x="39079" y="91918"/>
                  <a:pt x="39536" y="90875"/>
                  <a:pt x="39960" y="89863"/>
                </a:cubicBezTo>
                <a:cubicBezTo>
                  <a:pt x="40808" y="87776"/>
                  <a:pt x="41656" y="85721"/>
                  <a:pt x="42537" y="83698"/>
                </a:cubicBezTo>
                <a:cubicBezTo>
                  <a:pt x="46158" y="75804"/>
                  <a:pt x="49485" y="69509"/>
                  <a:pt x="55716" y="63278"/>
                </a:cubicBezTo>
                <a:lnTo>
                  <a:pt x="57118" y="61843"/>
                </a:lnTo>
                <a:lnTo>
                  <a:pt x="69677" y="74402"/>
                </a:lnTo>
                <a:cubicBezTo>
                  <a:pt x="70280" y="75005"/>
                  <a:pt x="71063" y="75307"/>
                  <a:pt x="71846" y="75307"/>
                </a:cubicBezTo>
                <a:cubicBezTo>
                  <a:pt x="72629" y="75307"/>
                  <a:pt x="73412" y="75005"/>
                  <a:pt x="74015" y="74402"/>
                </a:cubicBezTo>
                <a:cubicBezTo>
                  <a:pt x="75190" y="73227"/>
                  <a:pt x="75190" y="71270"/>
                  <a:pt x="74015" y="70096"/>
                </a:cubicBezTo>
                <a:lnTo>
                  <a:pt x="61424" y="57505"/>
                </a:lnTo>
                <a:lnTo>
                  <a:pt x="65469" y="53492"/>
                </a:lnTo>
                <a:lnTo>
                  <a:pt x="100372" y="88428"/>
                </a:lnTo>
                <a:lnTo>
                  <a:pt x="96360" y="92440"/>
                </a:lnTo>
                <a:lnTo>
                  <a:pt x="83801" y="79882"/>
                </a:lnTo>
                <a:cubicBezTo>
                  <a:pt x="83198" y="79278"/>
                  <a:pt x="82415" y="78977"/>
                  <a:pt x="81636" y="78977"/>
                </a:cubicBezTo>
                <a:cubicBezTo>
                  <a:pt x="80857" y="78977"/>
                  <a:pt x="80083" y="79278"/>
                  <a:pt x="79495" y="79882"/>
                </a:cubicBezTo>
                <a:cubicBezTo>
                  <a:pt x="78288" y="81089"/>
                  <a:pt x="78288" y="83013"/>
                  <a:pt x="79495" y="84220"/>
                </a:cubicBezTo>
                <a:lnTo>
                  <a:pt x="92054" y="96779"/>
                </a:lnTo>
                <a:lnTo>
                  <a:pt x="59760" y="129040"/>
                </a:lnTo>
                <a:cubicBezTo>
                  <a:pt x="58721" y="128643"/>
                  <a:pt x="57596" y="128417"/>
                  <a:pt x="56466" y="128417"/>
                </a:cubicBezTo>
                <a:cubicBezTo>
                  <a:pt x="56390" y="128417"/>
                  <a:pt x="56313" y="128418"/>
                  <a:pt x="56237" y="128420"/>
                </a:cubicBezTo>
                <a:cubicBezTo>
                  <a:pt x="54085" y="128485"/>
                  <a:pt x="51899" y="129366"/>
                  <a:pt x="50235" y="131030"/>
                </a:cubicBezTo>
                <a:lnTo>
                  <a:pt x="6884" y="174382"/>
                </a:lnTo>
                <a:cubicBezTo>
                  <a:pt x="5220" y="176045"/>
                  <a:pt x="4339" y="178231"/>
                  <a:pt x="4274" y="180384"/>
                </a:cubicBezTo>
                <a:cubicBezTo>
                  <a:pt x="4209" y="182634"/>
                  <a:pt x="4992" y="184852"/>
                  <a:pt x="6623" y="186483"/>
                </a:cubicBezTo>
                <a:lnTo>
                  <a:pt x="14973" y="194834"/>
                </a:lnTo>
                <a:cubicBezTo>
                  <a:pt x="16573" y="196434"/>
                  <a:pt x="18685" y="197219"/>
                  <a:pt x="20818" y="197219"/>
                </a:cubicBezTo>
                <a:cubicBezTo>
                  <a:pt x="20903" y="197219"/>
                  <a:pt x="20988" y="197218"/>
                  <a:pt x="21073" y="197215"/>
                </a:cubicBezTo>
                <a:cubicBezTo>
                  <a:pt x="23259" y="197150"/>
                  <a:pt x="25444" y="196269"/>
                  <a:pt x="27108" y="194606"/>
                </a:cubicBezTo>
                <a:lnTo>
                  <a:pt x="43875" y="177807"/>
                </a:lnTo>
                <a:cubicBezTo>
                  <a:pt x="45081" y="176632"/>
                  <a:pt x="45081" y="174675"/>
                  <a:pt x="43875" y="173501"/>
                </a:cubicBezTo>
                <a:cubicBezTo>
                  <a:pt x="43271" y="172897"/>
                  <a:pt x="42488" y="172596"/>
                  <a:pt x="41705" y="172596"/>
                </a:cubicBezTo>
                <a:cubicBezTo>
                  <a:pt x="40922" y="172596"/>
                  <a:pt x="40140" y="172897"/>
                  <a:pt x="39536" y="173501"/>
                </a:cubicBezTo>
                <a:lnTo>
                  <a:pt x="22769" y="190267"/>
                </a:lnTo>
                <a:cubicBezTo>
                  <a:pt x="22248" y="190789"/>
                  <a:pt x="21563" y="191083"/>
                  <a:pt x="20910" y="191116"/>
                </a:cubicBezTo>
                <a:cubicBezTo>
                  <a:pt x="20323" y="191116"/>
                  <a:pt x="19736" y="190920"/>
                  <a:pt x="19312" y="190528"/>
                </a:cubicBezTo>
                <a:lnTo>
                  <a:pt x="10961" y="182178"/>
                </a:lnTo>
                <a:cubicBezTo>
                  <a:pt x="10537" y="181754"/>
                  <a:pt x="10341" y="181166"/>
                  <a:pt x="10374" y="180579"/>
                </a:cubicBezTo>
                <a:cubicBezTo>
                  <a:pt x="10407" y="179927"/>
                  <a:pt x="10667" y="179242"/>
                  <a:pt x="11222" y="178687"/>
                </a:cubicBezTo>
                <a:lnTo>
                  <a:pt x="54541" y="135368"/>
                </a:lnTo>
                <a:cubicBezTo>
                  <a:pt x="55096" y="134814"/>
                  <a:pt x="55781" y="134553"/>
                  <a:pt x="56433" y="134520"/>
                </a:cubicBezTo>
                <a:cubicBezTo>
                  <a:pt x="56475" y="134518"/>
                  <a:pt x="56517" y="134517"/>
                  <a:pt x="56559" y="134517"/>
                </a:cubicBezTo>
                <a:cubicBezTo>
                  <a:pt x="57103" y="134517"/>
                  <a:pt x="57638" y="134713"/>
                  <a:pt x="58032" y="135107"/>
                </a:cubicBezTo>
                <a:lnTo>
                  <a:pt x="66350" y="143458"/>
                </a:lnTo>
                <a:cubicBezTo>
                  <a:pt x="66774" y="143882"/>
                  <a:pt x="66969" y="144469"/>
                  <a:pt x="66969" y="145056"/>
                </a:cubicBezTo>
                <a:cubicBezTo>
                  <a:pt x="66937" y="145709"/>
                  <a:pt x="66643" y="146394"/>
                  <a:pt x="66121" y="146916"/>
                </a:cubicBezTo>
                <a:lnTo>
                  <a:pt x="49355" y="163682"/>
                </a:lnTo>
                <a:cubicBezTo>
                  <a:pt x="48148" y="164889"/>
                  <a:pt x="48148" y="166814"/>
                  <a:pt x="49355" y="168021"/>
                </a:cubicBezTo>
                <a:cubicBezTo>
                  <a:pt x="49942" y="168624"/>
                  <a:pt x="50725" y="168926"/>
                  <a:pt x="51508" y="168926"/>
                </a:cubicBezTo>
                <a:cubicBezTo>
                  <a:pt x="52290" y="168926"/>
                  <a:pt x="53073" y="168624"/>
                  <a:pt x="53660" y="168021"/>
                </a:cubicBezTo>
                <a:lnTo>
                  <a:pt x="70427" y="151254"/>
                </a:lnTo>
                <a:cubicBezTo>
                  <a:pt x="72123" y="149590"/>
                  <a:pt x="72971" y="147405"/>
                  <a:pt x="73069" y="145252"/>
                </a:cubicBezTo>
                <a:cubicBezTo>
                  <a:pt x="73102" y="144045"/>
                  <a:pt x="72874" y="142838"/>
                  <a:pt x="72417" y="141729"/>
                </a:cubicBezTo>
                <a:lnTo>
                  <a:pt x="104711" y="109435"/>
                </a:lnTo>
                <a:lnTo>
                  <a:pt x="137004" y="141729"/>
                </a:lnTo>
                <a:cubicBezTo>
                  <a:pt x="136548" y="142838"/>
                  <a:pt x="136319" y="144045"/>
                  <a:pt x="136384" y="145252"/>
                </a:cubicBezTo>
                <a:cubicBezTo>
                  <a:pt x="136417" y="147405"/>
                  <a:pt x="137298" y="149590"/>
                  <a:pt x="138994" y="151254"/>
                </a:cubicBezTo>
                <a:lnTo>
                  <a:pt x="182313" y="194573"/>
                </a:lnTo>
                <a:cubicBezTo>
                  <a:pt x="183977" y="196269"/>
                  <a:pt x="186162" y="197150"/>
                  <a:pt x="188315" y="197215"/>
                </a:cubicBezTo>
                <a:cubicBezTo>
                  <a:pt x="188402" y="197218"/>
                  <a:pt x="188488" y="197219"/>
                  <a:pt x="188575" y="197219"/>
                </a:cubicBezTo>
                <a:cubicBezTo>
                  <a:pt x="190736" y="197219"/>
                  <a:pt x="192848" y="196434"/>
                  <a:pt x="194448" y="194834"/>
                </a:cubicBezTo>
                <a:lnTo>
                  <a:pt x="202766" y="186483"/>
                </a:lnTo>
                <a:cubicBezTo>
                  <a:pt x="204429" y="184852"/>
                  <a:pt x="205212" y="182634"/>
                  <a:pt x="205147" y="180384"/>
                </a:cubicBezTo>
                <a:cubicBezTo>
                  <a:pt x="205082" y="178231"/>
                  <a:pt x="204201" y="176045"/>
                  <a:pt x="202538" y="174382"/>
                </a:cubicBezTo>
                <a:lnTo>
                  <a:pt x="185771" y="157615"/>
                </a:lnTo>
                <a:cubicBezTo>
                  <a:pt x="185167" y="157011"/>
                  <a:pt x="184385" y="156710"/>
                  <a:pt x="183602" y="156710"/>
                </a:cubicBezTo>
                <a:cubicBezTo>
                  <a:pt x="182819" y="156710"/>
                  <a:pt x="182036" y="157011"/>
                  <a:pt x="181432" y="157615"/>
                </a:cubicBezTo>
                <a:cubicBezTo>
                  <a:pt x="180226" y="158789"/>
                  <a:pt x="180226" y="160746"/>
                  <a:pt x="181432" y="161921"/>
                </a:cubicBezTo>
                <a:lnTo>
                  <a:pt x="198199" y="178687"/>
                </a:lnTo>
                <a:cubicBezTo>
                  <a:pt x="198754" y="179242"/>
                  <a:pt x="199047" y="179927"/>
                  <a:pt x="199047" y="180579"/>
                </a:cubicBezTo>
                <a:cubicBezTo>
                  <a:pt x="199080" y="181166"/>
                  <a:pt x="198884" y="181754"/>
                  <a:pt x="198460" y="182178"/>
                </a:cubicBezTo>
                <a:lnTo>
                  <a:pt x="190109" y="190528"/>
                </a:lnTo>
                <a:cubicBezTo>
                  <a:pt x="189685" y="190920"/>
                  <a:pt x="189131" y="191116"/>
                  <a:pt x="188511" y="191116"/>
                </a:cubicBezTo>
                <a:cubicBezTo>
                  <a:pt x="187859" y="191083"/>
                  <a:pt x="187174" y="190789"/>
                  <a:pt x="186652" y="190267"/>
                </a:cubicBezTo>
                <a:lnTo>
                  <a:pt x="143300" y="146916"/>
                </a:lnTo>
                <a:cubicBezTo>
                  <a:pt x="142778" y="146394"/>
                  <a:pt x="142484" y="145709"/>
                  <a:pt x="142452" y="145056"/>
                </a:cubicBezTo>
                <a:cubicBezTo>
                  <a:pt x="142452" y="144469"/>
                  <a:pt x="142647" y="143882"/>
                  <a:pt x="143039" y="143458"/>
                </a:cubicBezTo>
                <a:lnTo>
                  <a:pt x="151390" y="135140"/>
                </a:lnTo>
                <a:cubicBezTo>
                  <a:pt x="151784" y="134716"/>
                  <a:pt x="152318" y="134517"/>
                  <a:pt x="152863" y="134517"/>
                </a:cubicBezTo>
                <a:cubicBezTo>
                  <a:pt x="152905" y="134517"/>
                  <a:pt x="152946" y="134518"/>
                  <a:pt x="152988" y="134520"/>
                </a:cubicBezTo>
                <a:cubicBezTo>
                  <a:pt x="153640" y="134553"/>
                  <a:pt x="154325" y="134814"/>
                  <a:pt x="154880" y="135368"/>
                </a:cubicBezTo>
                <a:lnTo>
                  <a:pt x="171647" y="152135"/>
                </a:lnTo>
                <a:cubicBezTo>
                  <a:pt x="172234" y="152738"/>
                  <a:pt x="173017" y="153040"/>
                  <a:pt x="173799" y="153040"/>
                </a:cubicBezTo>
                <a:cubicBezTo>
                  <a:pt x="174582" y="153040"/>
                  <a:pt x="175365" y="152738"/>
                  <a:pt x="175952" y="152135"/>
                </a:cubicBezTo>
                <a:cubicBezTo>
                  <a:pt x="177159" y="150928"/>
                  <a:pt x="177159" y="149003"/>
                  <a:pt x="175952" y="147829"/>
                </a:cubicBezTo>
                <a:lnTo>
                  <a:pt x="159186" y="131030"/>
                </a:lnTo>
                <a:cubicBezTo>
                  <a:pt x="157522" y="129366"/>
                  <a:pt x="155337" y="128518"/>
                  <a:pt x="153184" y="128420"/>
                </a:cubicBezTo>
                <a:cubicBezTo>
                  <a:pt x="153108" y="128418"/>
                  <a:pt x="153032" y="128417"/>
                  <a:pt x="152957" y="128417"/>
                </a:cubicBezTo>
                <a:cubicBezTo>
                  <a:pt x="151826" y="128417"/>
                  <a:pt x="150700" y="128644"/>
                  <a:pt x="149661" y="129073"/>
                </a:cubicBezTo>
                <a:lnTo>
                  <a:pt x="117367" y="96779"/>
                </a:lnTo>
                <a:lnTo>
                  <a:pt x="152303" y="61843"/>
                </a:lnTo>
                <a:lnTo>
                  <a:pt x="153706" y="63278"/>
                </a:lnTo>
                <a:cubicBezTo>
                  <a:pt x="161567" y="71107"/>
                  <a:pt x="165384" y="80012"/>
                  <a:pt x="169461" y="89863"/>
                </a:cubicBezTo>
                <a:cubicBezTo>
                  <a:pt x="169885" y="90875"/>
                  <a:pt x="170309" y="91918"/>
                  <a:pt x="171222" y="94039"/>
                </a:cubicBezTo>
                <a:cubicBezTo>
                  <a:pt x="171709" y="95200"/>
                  <a:pt x="172843" y="95892"/>
                  <a:pt x="174052" y="95892"/>
                </a:cubicBezTo>
                <a:cubicBezTo>
                  <a:pt x="174304" y="95892"/>
                  <a:pt x="174558" y="95862"/>
                  <a:pt x="174811" y="95800"/>
                </a:cubicBezTo>
                <a:cubicBezTo>
                  <a:pt x="181661" y="94006"/>
                  <a:pt x="188022" y="90385"/>
                  <a:pt x="193469" y="85949"/>
                </a:cubicBezTo>
                <a:cubicBezTo>
                  <a:pt x="199961" y="80697"/>
                  <a:pt x="205245" y="74271"/>
                  <a:pt x="208670" y="68432"/>
                </a:cubicBezTo>
                <a:cubicBezTo>
                  <a:pt x="209388" y="67193"/>
                  <a:pt x="209159" y="65692"/>
                  <a:pt x="208213" y="64714"/>
                </a:cubicBezTo>
                <a:lnTo>
                  <a:pt x="178823" y="35323"/>
                </a:lnTo>
                <a:lnTo>
                  <a:pt x="185445" y="28701"/>
                </a:lnTo>
                <a:cubicBezTo>
                  <a:pt x="186619" y="27527"/>
                  <a:pt x="186619" y="25570"/>
                  <a:pt x="185445" y="24395"/>
                </a:cubicBezTo>
                <a:lnTo>
                  <a:pt x="177094" y="16045"/>
                </a:lnTo>
                <a:cubicBezTo>
                  <a:pt x="176507" y="15441"/>
                  <a:pt x="175724" y="15139"/>
                  <a:pt x="174941" y="15139"/>
                </a:cubicBezTo>
                <a:cubicBezTo>
                  <a:pt x="174158" y="15139"/>
                  <a:pt x="173375" y="15441"/>
                  <a:pt x="172788" y="16045"/>
                </a:cubicBezTo>
                <a:lnTo>
                  <a:pt x="166134" y="22667"/>
                </a:lnTo>
                <a:lnTo>
                  <a:pt x="161893" y="18426"/>
                </a:lnTo>
                <a:cubicBezTo>
                  <a:pt x="157359" y="13892"/>
                  <a:pt x="151357" y="9586"/>
                  <a:pt x="144996" y="6259"/>
                </a:cubicBezTo>
                <a:cubicBezTo>
                  <a:pt x="138864" y="3062"/>
                  <a:pt x="132405" y="779"/>
                  <a:pt x="126598" y="28"/>
                </a:cubicBezTo>
                <a:cubicBezTo>
                  <a:pt x="126477" y="14"/>
                  <a:pt x="126356" y="7"/>
                  <a:pt x="126236" y="7"/>
                </a:cubicBezTo>
                <a:cubicBezTo>
                  <a:pt x="124718" y="7"/>
                  <a:pt x="123387" y="1131"/>
                  <a:pt x="123206" y="2703"/>
                </a:cubicBezTo>
                <a:cubicBezTo>
                  <a:pt x="123108" y="3649"/>
                  <a:pt x="123434" y="4530"/>
                  <a:pt x="124054" y="5182"/>
                </a:cubicBezTo>
                <a:cubicBezTo>
                  <a:pt x="127936" y="9195"/>
                  <a:pt x="131557" y="13435"/>
                  <a:pt x="134851" y="17904"/>
                </a:cubicBezTo>
                <a:cubicBezTo>
                  <a:pt x="138048" y="22275"/>
                  <a:pt x="140788" y="26711"/>
                  <a:pt x="143072" y="31148"/>
                </a:cubicBezTo>
                <a:cubicBezTo>
                  <a:pt x="143332" y="31670"/>
                  <a:pt x="143430" y="32028"/>
                  <a:pt x="143365" y="32322"/>
                </a:cubicBezTo>
                <a:cubicBezTo>
                  <a:pt x="143267" y="32779"/>
                  <a:pt x="142713" y="33268"/>
                  <a:pt x="142387" y="33627"/>
                </a:cubicBezTo>
                <a:lnTo>
                  <a:pt x="135373" y="40607"/>
                </a:lnTo>
                <a:cubicBezTo>
                  <a:pt x="134199" y="41814"/>
                  <a:pt x="134199" y="43739"/>
                  <a:pt x="135373" y="44946"/>
                </a:cubicBezTo>
                <a:lnTo>
                  <a:pt x="139646" y="49186"/>
                </a:lnTo>
                <a:lnTo>
                  <a:pt x="126044" y="62756"/>
                </a:lnTo>
                <a:cubicBezTo>
                  <a:pt x="124870" y="63963"/>
                  <a:pt x="124870" y="65888"/>
                  <a:pt x="126044" y="67095"/>
                </a:cubicBezTo>
                <a:cubicBezTo>
                  <a:pt x="126647" y="67682"/>
                  <a:pt x="127430" y="67976"/>
                  <a:pt x="128213" y="67976"/>
                </a:cubicBezTo>
                <a:cubicBezTo>
                  <a:pt x="128996" y="67976"/>
                  <a:pt x="129779" y="67682"/>
                  <a:pt x="130382" y="67095"/>
                </a:cubicBezTo>
                <a:lnTo>
                  <a:pt x="143952" y="53492"/>
                </a:lnTo>
                <a:lnTo>
                  <a:pt x="147965" y="57505"/>
                </a:lnTo>
                <a:lnTo>
                  <a:pt x="68535" y="136967"/>
                </a:lnTo>
                <a:lnTo>
                  <a:pt x="64490" y="132954"/>
                </a:lnTo>
                <a:lnTo>
                  <a:pt x="120564" y="76881"/>
                </a:lnTo>
                <a:cubicBezTo>
                  <a:pt x="121771" y="75674"/>
                  <a:pt x="121771" y="73749"/>
                  <a:pt x="120564" y="72542"/>
                </a:cubicBezTo>
                <a:cubicBezTo>
                  <a:pt x="119977" y="71955"/>
                  <a:pt x="119202" y="71662"/>
                  <a:pt x="118423" y="71662"/>
                </a:cubicBezTo>
                <a:cubicBezTo>
                  <a:pt x="117644" y="71662"/>
                  <a:pt x="116861" y="71955"/>
                  <a:pt x="116258" y="72542"/>
                </a:cubicBezTo>
                <a:lnTo>
                  <a:pt x="104711" y="84090"/>
                </a:lnTo>
                <a:lnTo>
                  <a:pt x="69775" y="49186"/>
                </a:lnTo>
                <a:lnTo>
                  <a:pt x="74048" y="44946"/>
                </a:lnTo>
                <a:cubicBezTo>
                  <a:pt x="75222" y="43739"/>
                  <a:pt x="75222" y="41782"/>
                  <a:pt x="74048" y="40607"/>
                </a:cubicBezTo>
                <a:lnTo>
                  <a:pt x="67132" y="33692"/>
                </a:lnTo>
                <a:cubicBezTo>
                  <a:pt x="66741" y="33301"/>
                  <a:pt x="66187" y="32844"/>
                  <a:pt x="66056" y="32322"/>
                </a:cubicBezTo>
                <a:cubicBezTo>
                  <a:pt x="65991" y="32028"/>
                  <a:pt x="66089" y="31670"/>
                  <a:pt x="66350" y="31148"/>
                </a:cubicBezTo>
                <a:cubicBezTo>
                  <a:pt x="68633" y="26711"/>
                  <a:pt x="71373" y="22275"/>
                  <a:pt x="74570" y="17904"/>
                </a:cubicBezTo>
                <a:cubicBezTo>
                  <a:pt x="77701" y="13663"/>
                  <a:pt x="81224" y="9455"/>
                  <a:pt x="85237" y="5345"/>
                </a:cubicBezTo>
                <a:cubicBezTo>
                  <a:pt x="85954" y="4693"/>
                  <a:pt x="86346" y="3714"/>
                  <a:pt x="86215" y="2703"/>
                </a:cubicBezTo>
                <a:cubicBezTo>
                  <a:pt x="86035" y="1146"/>
                  <a:pt x="84728" y="1"/>
                  <a:pt x="832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32"/>
          <p:cNvSpPr/>
          <p:nvPr/>
        </p:nvSpPr>
        <p:spPr>
          <a:xfrm>
            <a:off x="7692731" y="1431712"/>
            <a:ext cx="421818" cy="468684"/>
          </a:xfrm>
          <a:custGeom>
            <a:rect b="b" l="l" r="r" t="t"/>
            <a:pathLst>
              <a:path extrusionOk="0" h="208768" w="187892">
                <a:moveTo>
                  <a:pt x="78484" y="6100"/>
                </a:moveTo>
                <a:lnTo>
                  <a:pt x="75222" y="26226"/>
                </a:lnTo>
                <a:lnTo>
                  <a:pt x="10145" y="26226"/>
                </a:lnTo>
                <a:lnTo>
                  <a:pt x="6883" y="6100"/>
                </a:lnTo>
                <a:close/>
                <a:moveTo>
                  <a:pt x="109081" y="6100"/>
                </a:moveTo>
                <a:lnTo>
                  <a:pt x="105819" y="26226"/>
                </a:lnTo>
                <a:lnTo>
                  <a:pt x="81387" y="26226"/>
                </a:lnTo>
                <a:lnTo>
                  <a:pt x="84682" y="6100"/>
                </a:lnTo>
                <a:close/>
                <a:moveTo>
                  <a:pt x="44298" y="50039"/>
                </a:moveTo>
                <a:cubicBezTo>
                  <a:pt x="46321" y="50039"/>
                  <a:pt x="48148" y="50854"/>
                  <a:pt x="49452" y="52192"/>
                </a:cubicBezTo>
                <a:cubicBezTo>
                  <a:pt x="50790" y="53529"/>
                  <a:pt x="51605" y="55356"/>
                  <a:pt x="51605" y="57378"/>
                </a:cubicBezTo>
                <a:cubicBezTo>
                  <a:pt x="51605" y="59368"/>
                  <a:pt x="50790" y="61195"/>
                  <a:pt x="49452" y="62532"/>
                </a:cubicBezTo>
                <a:cubicBezTo>
                  <a:pt x="48148" y="63870"/>
                  <a:pt x="46321" y="64685"/>
                  <a:pt x="44298" y="64685"/>
                </a:cubicBezTo>
                <a:lnTo>
                  <a:pt x="12853" y="64685"/>
                </a:lnTo>
                <a:cubicBezTo>
                  <a:pt x="12494" y="59792"/>
                  <a:pt x="12168" y="54932"/>
                  <a:pt x="11842" y="50039"/>
                </a:cubicBezTo>
                <a:close/>
                <a:moveTo>
                  <a:pt x="42178" y="86247"/>
                </a:moveTo>
                <a:cubicBezTo>
                  <a:pt x="44201" y="86247"/>
                  <a:pt x="46027" y="87095"/>
                  <a:pt x="47332" y="88400"/>
                </a:cubicBezTo>
                <a:cubicBezTo>
                  <a:pt x="48669" y="89737"/>
                  <a:pt x="49485" y="91564"/>
                  <a:pt x="49485" y="93586"/>
                </a:cubicBezTo>
                <a:cubicBezTo>
                  <a:pt x="49485" y="95576"/>
                  <a:pt x="48669" y="97403"/>
                  <a:pt x="47332" y="98740"/>
                </a:cubicBezTo>
                <a:cubicBezTo>
                  <a:pt x="46027" y="100045"/>
                  <a:pt x="44201" y="100893"/>
                  <a:pt x="42178" y="100893"/>
                </a:cubicBezTo>
                <a:lnTo>
                  <a:pt x="15495" y="100893"/>
                </a:lnTo>
                <a:cubicBezTo>
                  <a:pt x="15136" y="96000"/>
                  <a:pt x="14777" y="91140"/>
                  <a:pt x="14419" y="86247"/>
                </a:cubicBezTo>
                <a:close/>
                <a:moveTo>
                  <a:pt x="40025" y="122455"/>
                </a:moveTo>
                <a:cubicBezTo>
                  <a:pt x="42048" y="122455"/>
                  <a:pt x="43874" y="123303"/>
                  <a:pt x="45212" y="124608"/>
                </a:cubicBezTo>
                <a:cubicBezTo>
                  <a:pt x="46517" y="125945"/>
                  <a:pt x="47365" y="127772"/>
                  <a:pt x="47365" y="129762"/>
                </a:cubicBezTo>
                <a:cubicBezTo>
                  <a:pt x="47365" y="131784"/>
                  <a:pt x="46517" y="133611"/>
                  <a:pt x="45212" y="134948"/>
                </a:cubicBezTo>
                <a:cubicBezTo>
                  <a:pt x="43874" y="136286"/>
                  <a:pt x="42048" y="137101"/>
                  <a:pt x="40025" y="137101"/>
                </a:cubicBezTo>
                <a:lnTo>
                  <a:pt x="17811" y="137101"/>
                </a:lnTo>
                <a:cubicBezTo>
                  <a:pt x="17681" y="134622"/>
                  <a:pt x="17550" y="132208"/>
                  <a:pt x="17420" y="129827"/>
                </a:cubicBezTo>
                <a:cubicBezTo>
                  <a:pt x="17257" y="127348"/>
                  <a:pt x="17093" y="124901"/>
                  <a:pt x="16963" y="122455"/>
                </a:cubicBezTo>
                <a:close/>
                <a:moveTo>
                  <a:pt x="135634" y="147931"/>
                </a:moveTo>
                <a:lnTo>
                  <a:pt x="135634" y="147931"/>
                </a:lnTo>
                <a:cubicBezTo>
                  <a:pt x="137787" y="148127"/>
                  <a:pt x="140038" y="148225"/>
                  <a:pt x="142386" y="148257"/>
                </a:cubicBezTo>
                <a:cubicBezTo>
                  <a:pt x="146953" y="148323"/>
                  <a:pt x="151324" y="148975"/>
                  <a:pt x="155402" y="150149"/>
                </a:cubicBezTo>
                <a:cubicBezTo>
                  <a:pt x="154227" y="151128"/>
                  <a:pt x="153118" y="152204"/>
                  <a:pt x="152074" y="153281"/>
                </a:cubicBezTo>
                <a:cubicBezTo>
                  <a:pt x="150672" y="154781"/>
                  <a:pt x="149367" y="156347"/>
                  <a:pt x="148193" y="158011"/>
                </a:cubicBezTo>
                <a:cubicBezTo>
                  <a:pt x="146986" y="156543"/>
                  <a:pt x="145648" y="155173"/>
                  <a:pt x="144213" y="153901"/>
                </a:cubicBezTo>
                <a:cubicBezTo>
                  <a:pt x="141636" y="151552"/>
                  <a:pt x="138700" y="149562"/>
                  <a:pt x="135634" y="147931"/>
                </a:cubicBezTo>
                <a:close/>
                <a:moveTo>
                  <a:pt x="3295" y="0"/>
                </a:moveTo>
                <a:cubicBezTo>
                  <a:pt x="1305" y="0"/>
                  <a:pt x="1" y="1827"/>
                  <a:pt x="327" y="3784"/>
                </a:cubicBezTo>
                <a:lnTo>
                  <a:pt x="4502" y="29554"/>
                </a:lnTo>
                <a:lnTo>
                  <a:pt x="11842" y="139483"/>
                </a:lnTo>
                <a:cubicBezTo>
                  <a:pt x="10863" y="141472"/>
                  <a:pt x="9950" y="143821"/>
                  <a:pt x="9167" y="146365"/>
                </a:cubicBezTo>
                <a:cubicBezTo>
                  <a:pt x="8221" y="149301"/>
                  <a:pt x="7405" y="152596"/>
                  <a:pt x="6720" y="156053"/>
                </a:cubicBezTo>
                <a:cubicBezTo>
                  <a:pt x="6427" y="157717"/>
                  <a:pt x="7503" y="159315"/>
                  <a:pt x="9167" y="159642"/>
                </a:cubicBezTo>
                <a:cubicBezTo>
                  <a:pt x="9351" y="159674"/>
                  <a:pt x="9534" y="159690"/>
                  <a:pt x="9714" y="159690"/>
                </a:cubicBezTo>
                <a:cubicBezTo>
                  <a:pt x="11162" y="159690"/>
                  <a:pt x="12432" y="158675"/>
                  <a:pt x="12722" y="157195"/>
                </a:cubicBezTo>
                <a:cubicBezTo>
                  <a:pt x="13375" y="153966"/>
                  <a:pt x="14125" y="150932"/>
                  <a:pt x="14973" y="148192"/>
                </a:cubicBezTo>
                <a:cubicBezTo>
                  <a:pt x="15560" y="146365"/>
                  <a:pt x="16180" y="144702"/>
                  <a:pt x="16832" y="143234"/>
                </a:cubicBezTo>
                <a:lnTo>
                  <a:pt x="40025" y="143234"/>
                </a:lnTo>
                <a:cubicBezTo>
                  <a:pt x="43744" y="143234"/>
                  <a:pt x="47104" y="141701"/>
                  <a:pt x="49518" y="139287"/>
                </a:cubicBezTo>
                <a:cubicBezTo>
                  <a:pt x="51964" y="136840"/>
                  <a:pt x="53465" y="133480"/>
                  <a:pt x="53465" y="129762"/>
                </a:cubicBezTo>
                <a:cubicBezTo>
                  <a:pt x="53465" y="126076"/>
                  <a:pt x="51964" y="122716"/>
                  <a:pt x="49518" y="120302"/>
                </a:cubicBezTo>
                <a:cubicBezTo>
                  <a:pt x="47104" y="117856"/>
                  <a:pt x="43744" y="116355"/>
                  <a:pt x="40025" y="116355"/>
                </a:cubicBezTo>
                <a:lnTo>
                  <a:pt x="16539" y="116355"/>
                </a:lnTo>
                <a:cubicBezTo>
                  <a:pt x="16343" y="113256"/>
                  <a:pt x="16147" y="110125"/>
                  <a:pt x="15919" y="106993"/>
                </a:cubicBezTo>
                <a:lnTo>
                  <a:pt x="42178" y="106993"/>
                </a:lnTo>
                <a:cubicBezTo>
                  <a:pt x="45864" y="106993"/>
                  <a:pt x="49224" y="105493"/>
                  <a:pt x="51670" y="103079"/>
                </a:cubicBezTo>
                <a:cubicBezTo>
                  <a:pt x="54084" y="100632"/>
                  <a:pt x="55617" y="97272"/>
                  <a:pt x="55617" y="93586"/>
                </a:cubicBezTo>
                <a:cubicBezTo>
                  <a:pt x="55617" y="89868"/>
                  <a:pt x="54084" y="86508"/>
                  <a:pt x="51670" y="84061"/>
                </a:cubicBezTo>
                <a:cubicBezTo>
                  <a:pt x="49224" y="81648"/>
                  <a:pt x="45864" y="80147"/>
                  <a:pt x="42178" y="80147"/>
                </a:cubicBezTo>
                <a:lnTo>
                  <a:pt x="13962" y="80147"/>
                </a:lnTo>
                <a:cubicBezTo>
                  <a:pt x="13734" y="77016"/>
                  <a:pt x="13505" y="73884"/>
                  <a:pt x="13277" y="70785"/>
                </a:cubicBezTo>
                <a:lnTo>
                  <a:pt x="44298" y="70785"/>
                </a:lnTo>
                <a:cubicBezTo>
                  <a:pt x="47984" y="70785"/>
                  <a:pt x="51377" y="69285"/>
                  <a:pt x="53791" y="66838"/>
                </a:cubicBezTo>
                <a:cubicBezTo>
                  <a:pt x="56237" y="64424"/>
                  <a:pt x="57738" y="61064"/>
                  <a:pt x="57738" y="57378"/>
                </a:cubicBezTo>
                <a:cubicBezTo>
                  <a:pt x="57738" y="53660"/>
                  <a:pt x="56237" y="50300"/>
                  <a:pt x="53791" y="47886"/>
                </a:cubicBezTo>
                <a:cubicBezTo>
                  <a:pt x="51377" y="45439"/>
                  <a:pt x="47984" y="43906"/>
                  <a:pt x="44298" y="43906"/>
                </a:cubicBezTo>
                <a:lnTo>
                  <a:pt x="11450" y="43906"/>
                </a:lnTo>
                <a:cubicBezTo>
                  <a:pt x="11189" y="39959"/>
                  <a:pt x="10993" y="36110"/>
                  <a:pt x="10765" y="32326"/>
                </a:cubicBezTo>
                <a:lnTo>
                  <a:pt x="74602" y="32326"/>
                </a:lnTo>
                <a:lnTo>
                  <a:pt x="72939" y="68600"/>
                </a:lnTo>
                <a:cubicBezTo>
                  <a:pt x="72873" y="70296"/>
                  <a:pt x="74178" y="71731"/>
                  <a:pt x="75874" y="71796"/>
                </a:cubicBezTo>
                <a:cubicBezTo>
                  <a:pt x="75914" y="71798"/>
                  <a:pt x="75954" y="71799"/>
                  <a:pt x="75994" y="71799"/>
                </a:cubicBezTo>
                <a:cubicBezTo>
                  <a:pt x="77606" y="71799"/>
                  <a:pt x="78975" y="70516"/>
                  <a:pt x="79039" y="68861"/>
                </a:cubicBezTo>
                <a:lnTo>
                  <a:pt x="80735" y="32326"/>
                </a:lnTo>
                <a:lnTo>
                  <a:pt x="105200" y="32326"/>
                </a:lnTo>
                <a:lnTo>
                  <a:pt x="103536" y="68600"/>
                </a:lnTo>
                <a:cubicBezTo>
                  <a:pt x="103471" y="70296"/>
                  <a:pt x="104776" y="71731"/>
                  <a:pt x="106472" y="71796"/>
                </a:cubicBezTo>
                <a:cubicBezTo>
                  <a:pt x="106512" y="71798"/>
                  <a:pt x="106552" y="71799"/>
                  <a:pt x="106591" y="71799"/>
                </a:cubicBezTo>
                <a:cubicBezTo>
                  <a:pt x="108204" y="71799"/>
                  <a:pt x="109572" y="70516"/>
                  <a:pt x="109636" y="68861"/>
                </a:cubicBezTo>
                <a:lnTo>
                  <a:pt x="111463" y="29554"/>
                </a:lnTo>
                <a:lnTo>
                  <a:pt x="115671" y="3556"/>
                </a:lnTo>
                <a:cubicBezTo>
                  <a:pt x="115997" y="1696"/>
                  <a:pt x="114562" y="0"/>
                  <a:pt x="112670" y="0"/>
                </a:cubicBezTo>
                <a:close/>
                <a:moveTo>
                  <a:pt x="131459" y="152661"/>
                </a:moveTo>
                <a:cubicBezTo>
                  <a:pt x="134623" y="154194"/>
                  <a:pt x="137526" y="156086"/>
                  <a:pt x="140136" y="158435"/>
                </a:cubicBezTo>
                <a:cubicBezTo>
                  <a:pt x="146040" y="163752"/>
                  <a:pt x="149921" y="171026"/>
                  <a:pt x="150639" y="179899"/>
                </a:cubicBezTo>
                <a:lnTo>
                  <a:pt x="115866" y="179899"/>
                </a:lnTo>
                <a:cubicBezTo>
                  <a:pt x="116290" y="174614"/>
                  <a:pt x="117824" y="169656"/>
                  <a:pt x="120270" y="165220"/>
                </a:cubicBezTo>
                <a:cubicBezTo>
                  <a:pt x="122977" y="160229"/>
                  <a:pt x="126827" y="155923"/>
                  <a:pt x="131459" y="152661"/>
                </a:cubicBezTo>
                <a:close/>
                <a:moveTo>
                  <a:pt x="162056" y="152661"/>
                </a:moveTo>
                <a:cubicBezTo>
                  <a:pt x="165285" y="154227"/>
                  <a:pt x="168189" y="156151"/>
                  <a:pt x="170733" y="158435"/>
                </a:cubicBezTo>
                <a:cubicBezTo>
                  <a:pt x="176637" y="163752"/>
                  <a:pt x="180519" y="171026"/>
                  <a:pt x="181237" y="179899"/>
                </a:cubicBezTo>
                <a:lnTo>
                  <a:pt x="156772" y="179899"/>
                </a:lnTo>
                <a:cubicBezTo>
                  <a:pt x="156772" y="179735"/>
                  <a:pt x="156772" y="179572"/>
                  <a:pt x="156739" y="179442"/>
                </a:cubicBezTo>
                <a:lnTo>
                  <a:pt x="156739" y="179311"/>
                </a:lnTo>
                <a:cubicBezTo>
                  <a:pt x="156739" y="179214"/>
                  <a:pt x="156706" y="179116"/>
                  <a:pt x="156706" y="179018"/>
                </a:cubicBezTo>
                <a:lnTo>
                  <a:pt x="156706" y="178757"/>
                </a:lnTo>
                <a:lnTo>
                  <a:pt x="156674" y="178626"/>
                </a:lnTo>
                <a:cubicBezTo>
                  <a:pt x="156119" y="172983"/>
                  <a:pt x="154456" y="167862"/>
                  <a:pt x="151911" y="163393"/>
                </a:cubicBezTo>
                <a:cubicBezTo>
                  <a:pt x="153249" y="161273"/>
                  <a:pt x="154782" y="159283"/>
                  <a:pt x="156478" y="157489"/>
                </a:cubicBezTo>
                <a:cubicBezTo>
                  <a:pt x="158174" y="155727"/>
                  <a:pt x="160034" y="154096"/>
                  <a:pt x="162056" y="152661"/>
                </a:cubicBezTo>
                <a:close/>
                <a:moveTo>
                  <a:pt x="150770" y="186031"/>
                </a:moveTo>
                <a:lnTo>
                  <a:pt x="150770" y="193403"/>
                </a:lnTo>
                <a:cubicBezTo>
                  <a:pt x="150770" y="195099"/>
                  <a:pt x="148943" y="197318"/>
                  <a:pt x="146333" y="199242"/>
                </a:cubicBezTo>
                <a:cubicBezTo>
                  <a:pt x="143593" y="201232"/>
                  <a:pt x="140103" y="202667"/>
                  <a:pt x="136939" y="202667"/>
                </a:cubicBezTo>
                <a:lnTo>
                  <a:pt x="98154" y="202667"/>
                </a:lnTo>
                <a:cubicBezTo>
                  <a:pt x="90129" y="202667"/>
                  <a:pt x="83246" y="199666"/>
                  <a:pt x="77049" y="196959"/>
                </a:cubicBezTo>
                <a:cubicBezTo>
                  <a:pt x="73493" y="195393"/>
                  <a:pt x="70166" y="193958"/>
                  <a:pt x="66741" y="193044"/>
                </a:cubicBezTo>
                <a:cubicBezTo>
                  <a:pt x="64657" y="192508"/>
                  <a:pt x="62782" y="192245"/>
                  <a:pt x="61096" y="192245"/>
                </a:cubicBezTo>
                <a:cubicBezTo>
                  <a:pt x="58271" y="192245"/>
                  <a:pt x="55976" y="192984"/>
                  <a:pt x="54117" y="194414"/>
                </a:cubicBezTo>
                <a:cubicBezTo>
                  <a:pt x="51736" y="196241"/>
                  <a:pt x="50333" y="199014"/>
                  <a:pt x="49648" y="202667"/>
                </a:cubicBezTo>
                <a:lnTo>
                  <a:pt x="10635" y="202667"/>
                </a:lnTo>
                <a:lnTo>
                  <a:pt x="10635" y="186031"/>
                </a:lnTo>
                <a:close/>
                <a:moveTo>
                  <a:pt x="181367" y="186031"/>
                </a:moveTo>
                <a:lnTo>
                  <a:pt x="181367" y="193403"/>
                </a:lnTo>
                <a:cubicBezTo>
                  <a:pt x="181367" y="195099"/>
                  <a:pt x="179540" y="197318"/>
                  <a:pt x="176931" y="199242"/>
                </a:cubicBezTo>
                <a:cubicBezTo>
                  <a:pt x="174191" y="201232"/>
                  <a:pt x="170700" y="202667"/>
                  <a:pt x="167536" y="202667"/>
                </a:cubicBezTo>
                <a:lnTo>
                  <a:pt x="151781" y="202667"/>
                </a:lnTo>
                <a:cubicBezTo>
                  <a:pt x="154847" y="199895"/>
                  <a:pt x="156902" y="196502"/>
                  <a:pt x="156902" y="193403"/>
                </a:cubicBezTo>
                <a:lnTo>
                  <a:pt x="156902" y="186031"/>
                </a:lnTo>
                <a:close/>
                <a:moveTo>
                  <a:pt x="75363" y="79525"/>
                </a:moveTo>
                <a:cubicBezTo>
                  <a:pt x="73751" y="79525"/>
                  <a:pt x="72383" y="80807"/>
                  <a:pt x="72319" y="82430"/>
                </a:cubicBezTo>
                <a:lnTo>
                  <a:pt x="70492" y="121835"/>
                </a:lnTo>
                <a:cubicBezTo>
                  <a:pt x="70133" y="129794"/>
                  <a:pt x="76135" y="137558"/>
                  <a:pt x="82594" y="141440"/>
                </a:cubicBezTo>
                <a:cubicBezTo>
                  <a:pt x="89705" y="145746"/>
                  <a:pt x="99687" y="148094"/>
                  <a:pt x="111789" y="148257"/>
                </a:cubicBezTo>
                <a:cubicBezTo>
                  <a:pt x="116356" y="148323"/>
                  <a:pt x="120727" y="148975"/>
                  <a:pt x="124804" y="150149"/>
                </a:cubicBezTo>
                <a:cubicBezTo>
                  <a:pt x="120792" y="153542"/>
                  <a:pt x="117432" y="157652"/>
                  <a:pt x="114920" y="162284"/>
                </a:cubicBezTo>
                <a:cubicBezTo>
                  <a:pt x="111985" y="167601"/>
                  <a:pt x="110158" y="173570"/>
                  <a:pt x="109734" y="179899"/>
                </a:cubicBezTo>
                <a:lnTo>
                  <a:pt x="10537" y="179899"/>
                </a:lnTo>
                <a:cubicBezTo>
                  <a:pt x="10537" y="178920"/>
                  <a:pt x="10537" y="177941"/>
                  <a:pt x="10569" y="176930"/>
                </a:cubicBezTo>
                <a:cubicBezTo>
                  <a:pt x="10635" y="174940"/>
                  <a:pt x="10733" y="172820"/>
                  <a:pt x="10928" y="170602"/>
                </a:cubicBezTo>
                <a:cubicBezTo>
                  <a:pt x="11059" y="168906"/>
                  <a:pt x="9787" y="167438"/>
                  <a:pt x="8123" y="167307"/>
                </a:cubicBezTo>
                <a:cubicBezTo>
                  <a:pt x="8041" y="167301"/>
                  <a:pt x="7959" y="167298"/>
                  <a:pt x="7878" y="167298"/>
                </a:cubicBezTo>
                <a:cubicBezTo>
                  <a:pt x="6288" y="167298"/>
                  <a:pt x="4953" y="168498"/>
                  <a:pt x="4828" y="170113"/>
                </a:cubicBezTo>
                <a:cubicBezTo>
                  <a:pt x="4665" y="172266"/>
                  <a:pt x="4535" y="174484"/>
                  <a:pt x="4470" y="176767"/>
                </a:cubicBezTo>
                <a:cubicBezTo>
                  <a:pt x="4241" y="186325"/>
                  <a:pt x="4502" y="196176"/>
                  <a:pt x="4502" y="205701"/>
                </a:cubicBezTo>
                <a:cubicBezTo>
                  <a:pt x="4502" y="207397"/>
                  <a:pt x="5872" y="208767"/>
                  <a:pt x="7568" y="208767"/>
                </a:cubicBezTo>
                <a:lnTo>
                  <a:pt x="52323" y="208767"/>
                </a:lnTo>
                <a:cubicBezTo>
                  <a:pt x="53986" y="208767"/>
                  <a:pt x="55324" y="207462"/>
                  <a:pt x="55389" y="205799"/>
                </a:cubicBezTo>
                <a:cubicBezTo>
                  <a:pt x="55650" y="202569"/>
                  <a:pt x="56400" y="200319"/>
                  <a:pt x="57803" y="199242"/>
                </a:cubicBezTo>
                <a:cubicBezTo>
                  <a:pt x="58583" y="198643"/>
                  <a:pt x="59676" y="198327"/>
                  <a:pt x="61110" y="198327"/>
                </a:cubicBezTo>
                <a:cubicBezTo>
                  <a:pt x="62254" y="198327"/>
                  <a:pt x="63615" y="198529"/>
                  <a:pt x="65208" y="198949"/>
                </a:cubicBezTo>
                <a:cubicBezTo>
                  <a:pt x="68143" y="199731"/>
                  <a:pt x="71275" y="201101"/>
                  <a:pt x="74602" y="202537"/>
                </a:cubicBezTo>
                <a:cubicBezTo>
                  <a:pt x="81387" y="205505"/>
                  <a:pt x="88890" y="208767"/>
                  <a:pt x="98154" y="208767"/>
                </a:cubicBezTo>
                <a:lnTo>
                  <a:pt x="167536" y="208767"/>
                </a:lnTo>
                <a:cubicBezTo>
                  <a:pt x="172038" y="208767"/>
                  <a:pt x="176833" y="206843"/>
                  <a:pt x="180519" y="204135"/>
                </a:cubicBezTo>
                <a:cubicBezTo>
                  <a:pt x="184596" y="201167"/>
                  <a:pt x="187500" y="197089"/>
                  <a:pt x="187500" y="193403"/>
                </a:cubicBezTo>
                <a:cubicBezTo>
                  <a:pt x="187500" y="177680"/>
                  <a:pt x="187891" y="165644"/>
                  <a:pt x="174810" y="153901"/>
                </a:cubicBezTo>
                <a:cubicBezTo>
                  <a:pt x="171679" y="151063"/>
                  <a:pt x="166819" y="147833"/>
                  <a:pt x="162839" y="146333"/>
                </a:cubicBezTo>
                <a:cubicBezTo>
                  <a:pt x="156706" y="143723"/>
                  <a:pt x="149791" y="142288"/>
                  <a:pt x="142452" y="142190"/>
                </a:cubicBezTo>
                <a:cubicBezTo>
                  <a:pt x="131426" y="142027"/>
                  <a:pt x="122521" y="139972"/>
                  <a:pt x="116356" y="136253"/>
                </a:cubicBezTo>
                <a:cubicBezTo>
                  <a:pt x="110778" y="132861"/>
                  <a:pt x="107548" y="128066"/>
                  <a:pt x="107189" y="121998"/>
                </a:cubicBezTo>
                <a:lnTo>
                  <a:pt x="109016" y="82724"/>
                </a:lnTo>
                <a:cubicBezTo>
                  <a:pt x="109081" y="81028"/>
                  <a:pt x="107777" y="79592"/>
                  <a:pt x="106080" y="79527"/>
                </a:cubicBezTo>
                <a:cubicBezTo>
                  <a:pt x="106040" y="79526"/>
                  <a:pt x="106001" y="79525"/>
                  <a:pt x="105961" y="79525"/>
                </a:cubicBezTo>
                <a:cubicBezTo>
                  <a:pt x="104349" y="79525"/>
                  <a:pt x="102980" y="80807"/>
                  <a:pt x="102916" y="82430"/>
                </a:cubicBezTo>
                <a:lnTo>
                  <a:pt x="101090" y="121835"/>
                </a:lnTo>
                <a:cubicBezTo>
                  <a:pt x="100698" y="130447"/>
                  <a:pt x="107450" y="138373"/>
                  <a:pt x="114659" y="142288"/>
                </a:cubicBezTo>
                <a:cubicBezTo>
                  <a:pt x="104482" y="141668"/>
                  <a:pt x="94892" y="141766"/>
                  <a:pt x="85758" y="136253"/>
                </a:cubicBezTo>
                <a:cubicBezTo>
                  <a:pt x="80180" y="132861"/>
                  <a:pt x="76951" y="128066"/>
                  <a:pt x="76592" y="121998"/>
                </a:cubicBezTo>
                <a:lnTo>
                  <a:pt x="78419" y="82724"/>
                </a:lnTo>
                <a:cubicBezTo>
                  <a:pt x="78484" y="81028"/>
                  <a:pt x="77179" y="79592"/>
                  <a:pt x="75483" y="79527"/>
                </a:cubicBezTo>
                <a:cubicBezTo>
                  <a:pt x="75443" y="79526"/>
                  <a:pt x="75403" y="79525"/>
                  <a:pt x="75363" y="7952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32"/>
          <p:cNvSpPr/>
          <p:nvPr/>
        </p:nvSpPr>
        <p:spPr>
          <a:xfrm>
            <a:off x="1109049" y="1431710"/>
            <a:ext cx="380952" cy="468684"/>
          </a:xfrm>
          <a:custGeom>
            <a:rect b="b" l="l" r="r" t="t"/>
            <a:pathLst>
              <a:path extrusionOk="0" h="208768" w="169689">
                <a:moveTo>
                  <a:pt x="65370" y="15103"/>
                </a:moveTo>
                <a:cubicBezTo>
                  <a:pt x="65240" y="16016"/>
                  <a:pt x="65175" y="16930"/>
                  <a:pt x="65175" y="17843"/>
                </a:cubicBezTo>
                <a:cubicBezTo>
                  <a:pt x="65175" y="18789"/>
                  <a:pt x="65240" y="19702"/>
                  <a:pt x="65370" y="20616"/>
                </a:cubicBezTo>
                <a:lnTo>
                  <a:pt x="51800" y="20616"/>
                </a:lnTo>
                <a:cubicBezTo>
                  <a:pt x="51050" y="20616"/>
                  <a:pt x="50365" y="20322"/>
                  <a:pt x="49843" y="19800"/>
                </a:cubicBezTo>
                <a:cubicBezTo>
                  <a:pt x="49354" y="19311"/>
                  <a:pt x="49028" y="18626"/>
                  <a:pt x="49028" y="17843"/>
                </a:cubicBezTo>
                <a:cubicBezTo>
                  <a:pt x="49028" y="17093"/>
                  <a:pt x="49354" y="16408"/>
                  <a:pt x="49843" y="15918"/>
                </a:cubicBezTo>
                <a:cubicBezTo>
                  <a:pt x="50365" y="15429"/>
                  <a:pt x="51050" y="15103"/>
                  <a:pt x="51800" y="15103"/>
                </a:cubicBezTo>
                <a:close/>
                <a:moveTo>
                  <a:pt x="80310" y="14809"/>
                </a:moveTo>
                <a:cubicBezTo>
                  <a:pt x="78614" y="14809"/>
                  <a:pt x="77244" y="16179"/>
                  <a:pt x="77244" y="17843"/>
                </a:cubicBezTo>
                <a:cubicBezTo>
                  <a:pt x="77244" y="19572"/>
                  <a:pt x="78614" y="20909"/>
                  <a:pt x="80310" y="20909"/>
                </a:cubicBezTo>
                <a:lnTo>
                  <a:pt x="85758" y="20909"/>
                </a:lnTo>
                <a:cubicBezTo>
                  <a:pt x="87454" y="20909"/>
                  <a:pt x="88824" y="19572"/>
                  <a:pt x="88824" y="17843"/>
                </a:cubicBezTo>
                <a:cubicBezTo>
                  <a:pt x="88824" y="16179"/>
                  <a:pt x="87454" y="14809"/>
                  <a:pt x="85758" y="14809"/>
                </a:cubicBezTo>
                <a:close/>
                <a:moveTo>
                  <a:pt x="83018" y="6100"/>
                </a:moveTo>
                <a:cubicBezTo>
                  <a:pt x="86280" y="6100"/>
                  <a:pt x="89215" y="7437"/>
                  <a:pt x="91336" y="9558"/>
                </a:cubicBezTo>
                <a:cubicBezTo>
                  <a:pt x="93456" y="11678"/>
                  <a:pt x="94793" y="14614"/>
                  <a:pt x="94793" y="17843"/>
                </a:cubicBezTo>
                <a:cubicBezTo>
                  <a:pt x="94793" y="21105"/>
                  <a:pt x="93456" y="24041"/>
                  <a:pt x="91336" y="26161"/>
                </a:cubicBezTo>
                <a:cubicBezTo>
                  <a:pt x="89150" y="28379"/>
                  <a:pt x="86182" y="29619"/>
                  <a:pt x="83018" y="29619"/>
                </a:cubicBezTo>
                <a:cubicBezTo>
                  <a:pt x="79886" y="29619"/>
                  <a:pt x="76918" y="28379"/>
                  <a:pt x="74732" y="26161"/>
                </a:cubicBezTo>
                <a:cubicBezTo>
                  <a:pt x="72514" y="23976"/>
                  <a:pt x="71274" y="20975"/>
                  <a:pt x="71274" y="17843"/>
                </a:cubicBezTo>
                <a:cubicBezTo>
                  <a:pt x="71274" y="14744"/>
                  <a:pt x="72514" y="11776"/>
                  <a:pt x="74732" y="9558"/>
                </a:cubicBezTo>
                <a:cubicBezTo>
                  <a:pt x="76852" y="7437"/>
                  <a:pt x="79788" y="6100"/>
                  <a:pt x="83018" y="6100"/>
                </a:cubicBezTo>
                <a:close/>
                <a:moveTo>
                  <a:pt x="87356" y="35197"/>
                </a:moveTo>
                <a:lnTo>
                  <a:pt x="87356" y="42960"/>
                </a:lnTo>
                <a:lnTo>
                  <a:pt x="78712" y="42960"/>
                </a:lnTo>
                <a:lnTo>
                  <a:pt x="78712" y="35197"/>
                </a:lnTo>
                <a:cubicBezTo>
                  <a:pt x="80114" y="35556"/>
                  <a:pt x="81550" y="35719"/>
                  <a:pt x="83018" y="35719"/>
                </a:cubicBezTo>
                <a:cubicBezTo>
                  <a:pt x="84518" y="35719"/>
                  <a:pt x="85953" y="35556"/>
                  <a:pt x="87356" y="35197"/>
                </a:cubicBezTo>
                <a:close/>
                <a:moveTo>
                  <a:pt x="63544" y="85301"/>
                </a:moveTo>
                <a:cubicBezTo>
                  <a:pt x="64587" y="85301"/>
                  <a:pt x="65533" y="85725"/>
                  <a:pt x="66218" y="86443"/>
                </a:cubicBezTo>
                <a:cubicBezTo>
                  <a:pt x="66903" y="87128"/>
                  <a:pt x="67327" y="88074"/>
                  <a:pt x="67327" y="89117"/>
                </a:cubicBezTo>
                <a:cubicBezTo>
                  <a:pt x="67327" y="90161"/>
                  <a:pt x="66903" y="91107"/>
                  <a:pt x="66218" y="91792"/>
                </a:cubicBezTo>
                <a:cubicBezTo>
                  <a:pt x="65533" y="92477"/>
                  <a:pt x="64587" y="92901"/>
                  <a:pt x="63544" y="92901"/>
                </a:cubicBezTo>
                <a:lnTo>
                  <a:pt x="37448" y="92901"/>
                </a:lnTo>
                <a:lnTo>
                  <a:pt x="37448" y="85301"/>
                </a:lnTo>
                <a:close/>
                <a:moveTo>
                  <a:pt x="45048" y="99034"/>
                </a:moveTo>
                <a:lnTo>
                  <a:pt x="45048" y="116290"/>
                </a:lnTo>
                <a:lnTo>
                  <a:pt x="37448" y="116290"/>
                </a:lnTo>
                <a:lnTo>
                  <a:pt x="37448" y="99034"/>
                </a:lnTo>
                <a:close/>
                <a:moveTo>
                  <a:pt x="63544" y="122390"/>
                </a:moveTo>
                <a:cubicBezTo>
                  <a:pt x="64587" y="122390"/>
                  <a:pt x="65533" y="122814"/>
                  <a:pt x="66218" y="123499"/>
                </a:cubicBezTo>
                <a:cubicBezTo>
                  <a:pt x="66903" y="124216"/>
                  <a:pt x="67327" y="125162"/>
                  <a:pt x="67327" y="126206"/>
                </a:cubicBezTo>
                <a:cubicBezTo>
                  <a:pt x="67327" y="127250"/>
                  <a:pt x="66903" y="128196"/>
                  <a:pt x="66218" y="128881"/>
                </a:cubicBezTo>
                <a:cubicBezTo>
                  <a:pt x="65533" y="129566"/>
                  <a:pt x="64587" y="129990"/>
                  <a:pt x="63544" y="129990"/>
                </a:cubicBezTo>
                <a:lnTo>
                  <a:pt x="37448" y="129990"/>
                </a:lnTo>
                <a:lnTo>
                  <a:pt x="37448" y="122390"/>
                </a:lnTo>
                <a:close/>
                <a:moveTo>
                  <a:pt x="114920" y="111299"/>
                </a:moveTo>
                <a:lnTo>
                  <a:pt x="114920" y="137069"/>
                </a:lnTo>
                <a:cubicBezTo>
                  <a:pt x="112506" y="136482"/>
                  <a:pt x="110320" y="135242"/>
                  <a:pt x="108624" y="133546"/>
                </a:cubicBezTo>
                <a:cubicBezTo>
                  <a:pt x="106210" y="131132"/>
                  <a:pt x="104742" y="127837"/>
                  <a:pt x="104742" y="124184"/>
                </a:cubicBezTo>
                <a:cubicBezTo>
                  <a:pt x="104742" y="120530"/>
                  <a:pt x="106210" y="117203"/>
                  <a:pt x="108624" y="114822"/>
                </a:cubicBezTo>
                <a:cubicBezTo>
                  <a:pt x="110320" y="113126"/>
                  <a:pt x="112506" y="111886"/>
                  <a:pt x="114920" y="111299"/>
                </a:cubicBezTo>
                <a:close/>
                <a:moveTo>
                  <a:pt x="45048" y="136123"/>
                </a:moveTo>
                <a:lnTo>
                  <a:pt x="45048" y="145778"/>
                </a:lnTo>
                <a:cubicBezTo>
                  <a:pt x="42406" y="146039"/>
                  <a:pt x="39862" y="146626"/>
                  <a:pt x="37448" y="147507"/>
                </a:cubicBezTo>
                <a:lnTo>
                  <a:pt x="37448" y="136123"/>
                </a:lnTo>
                <a:close/>
                <a:moveTo>
                  <a:pt x="114920" y="73949"/>
                </a:moveTo>
                <a:lnTo>
                  <a:pt x="114920" y="81680"/>
                </a:lnTo>
                <a:lnTo>
                  <a:pt x="103275" y="81680"/>
                </a:lnTo>
                <a:cubicBezTo>
                  <a:pt x="101578" y="81680"/>
                  <a:pt x="100208" y="83050"/>
                  <a:pt x="100208" y="84746"/>
                </a:cubicBezTo>
                <a:cubicBezTo>
                  <a:pt x="100208" y="86410"/>
                  <a:pt x="101578" y="87813"/>
                  <a:pt x="103275" y="87813"/>
                </a:cubicBezTo>
                <a:lnTo>
                  <a:pt x="114920" y="87813"/>
                </a:lnTo>
                <a:lnTo>
                  <a:pt x="114920" y="93554"/>
                </a:lnTo>
                <a:lnTo>
                  <a:pt x="103275" y="93554"/>
                </a:lnTo>
                <a:cubicBezTo>
                  <a:pt x="101578" y="93554"/>
                  <a:pt x="100208" y="94924"/>
                  <a:pt x="100208" y="96620"/>
                </a:cubicBezTo>
                <a:cubicBezTo>
                  <a:pt x="100208" y="98316"/>
                  <a:pt x="101578" y="99654"/>
                  <a:pt x="103275" y="99654"/>
                </a:cubicBezTo>
                <a:lnTo>
                  <a:pt x="114920" y="99654"/>
                </a:lnTo>
                <a:lnTo>
                  <a:pt x="114920" y="105069"/>
                </a:lnTo>
                <a:cubicBezTo>
                  <a:pt x="110810" y="105721"/>
                  <a:pt x="107124" y="107678"/>
                  <a:pt x="104286" y="110483"/>
                </a:cubicBezTo>
                <a:cubicBezTo>
                  <a:pt x="100795" y="114006"/>
                  <a:pt x="98610" y="118834"/>
                  <a:pt x="98610" y="124184"/>
                </a:cubicBezTo>
                <a:cubicBezTo>
                  <a:pt x="98610" y="129533"/>
                  <a:pt x="100795" y="134361"/>
                  <a:pt x="104286" y="137852"/>
                </a:cubicBezTo>
                <a:cubicBezTo>
                  <a:pt x="107124" y="140689"/>
                  <a:pt x="110810" y="142614"/>
                  <a:pt x="114920" y="143299"/>
                </a:cubicBezTo>
                <a:lnTo>
                  <a:pt x="114920" y="149301"/>
                </a:lnTo>
                <a:lnTo>
                  <a:pt x="102557" y="149301"/>
                </a:lnTo>
                <a:cubicBezTo>
                  <a:pt x="99262" y="149301"/>
                  <a:pt x="96294" y="147931"/>
                  <a:pt x="94108" y="145778"/>
                </a:cubicBezTo>
                <a:cubicBezTo>
                  <a:pt x="91955" y="143625"/>
                  <a:pt x="90585" y="140624"/>
                  <a:pt x="90585" y="137330"/>
                </a:cubicBezTo>
                <a:lnTo>
                  <a:pt x="90585" y="85888"/>
                </a:lnTo>
                <a:cubicBezTo>
                  <a:pt x="90585" y="82593"/>
                  <a:pt x="91955" y="79625"/>
                  <a:pt x="94108" y="77440"/>
                </a:cubicBezTo>
                <a:cubicBezTo>
                  <a:pt x="96294" y="75287"/>
                  <a:pt x="99262" y="73949"/>
                  <a:pt x="102557" y="73949"/>
                </a:cubicBezTo>
                <a:close/>
                <a:moveTo>
                  <a:pt x="156543" y="105362"/>
                </a:moveTo>
                <a:lnTo>
                  <a:pt x="163197" y="152628"/>
                </a:lnTo>
                <a:lnTo>
                  <a:pt x="143527" y="152628"/>
                </a:lnTo>
                <a:lnTo>
                  <a:pt x="150182" y="105362"/>
                </a:lnTo>
                <a:close/>
                <a:moveTo>
                  <a:pt x="114920" y="180257"/>
                </a:moveTo>
                <a:lnTo>
                  <a:pt x="114920" y="187858"/>
                </a:lnTo>
                <a:lnTo>
                  <a:pt x="77831" y="187858"/>
                </a:lnTo>
                <a:cubicBezTo>
                  <a:pt x="78679" y="185444"/>
                  <a:pt x="79266" y="182900"/>
                  <a:pt x="79527" y="180257"/>
                </a:cubicBezTo>
                <a:close/>
                <a:moveTo>
                  <a:pt x="48114" y="166361"/>
                </a:moveTo>
                <a:cubicBezTo>
                  <a:pt x="51083" y="166361"/>
                  <a:pt x="53823" y="167568"/>
                  <a:pt x="55780" y="169525"/>
                </a:cubicBezTo>
                <a:cubicBezTo>
                  <a:pt x="57737" y="171483"/>
                  <a:pt x="58944" y="174223"/>
                  <a:pt x="58944" y="177191"/>
                </a:cubicBezTo>
                <a:cubicBezTo>
                  <a:pt x="58944" y="180192"/>
                  <a:pt x="57737" y="182932"/>
                  <a:pt x="55780" y="184889"/>
                </a:cubicBezTo>
                <a:cubicBezTo>
                  <a:pt x="53823" y="186847"/>
                  <a:pt x="51083" y="188054"/>
                  <a:pt x="48114" y="188054"/>
                </a:cubicBezTo>
                <a:cubicBezTo>
                  <a:pt x="45081" y="188054"/>
                  <a:pt x="42406" y="186847"/>
                  <a:pt x="40416" y="184889"/>
                </a:cubicBezTo>
                <a:cubicBezTo>
                  <a:pt x="38459" y="182932"/>
                  <a:pt x="37252" y="180192"/>
                  <a:pt x="37252" y="177191"/>
                </a:cubicBezTo>
                <a:cubicBezTo>
                  <a:pt x="37252" y="174223"/>
                  <a:pt x="38459" y="171483"/>
                  <a:pt x="40416" y="169525"/>
                </a:cubicBezTo>
                <a:cubicBezTo>
                  <a:pt x="42406" y="167568"/>
                  <a:pt x="45081" y="166361"/>
                  <a:pt x="48114" y="166361"/>
                </a:cubicBezTo>
                <a:close/>
                <a:moveTo>
                  <a:pt x="48114" y="160229"/>
                </a:moveTo>
                <a:cubicBezTo>
                  <a:pt x="43417" y="160229"/>
                  <a:pt x="39177" y="162153"/>
                  <a:pt x="36110" y="165220"/>
                </a:cubicBezTo>
                <a:cubicBezTo>
                  <a:pt x="33044" y="168286"/>
                  <a:pt x="31119" y="172526"/>
                  <a:pt x="31119" y="177191"/>
                </a:cubicBezTo>
                <a:cubicBezTo>
                  <a:pt x="31119" y="181888"/>
                  <a:pt x="33044" y="186129"/>
                  <a:pt x="36110" y="189195"/>
                </a:cubicBezTo>
                <a:cubicBezTo>
                  <a:pt x="39177" y="192261"/>
                  <a:pt x="43417" y="194186"/>
                  <a:pt x="48114" y="194186"/>
                </a:cubicBezTo>
                <a:cubicBezTo>
                  <a:pt x="52779" y="194186"/>
                  <a:pt x="57020" y="192261"/>
                  <a:pt x="60086" y="189195"/>
                </a:cubicBezTo>
                <a:cubicBezTo>
                  <a:pt x="63185" y="186129"/>
                  <a:pt x="65077" y="181888"/>
                  <a:pt x="65077" y="177191"/>
                </a:cubicBezTo>
                <a:cubicBezTo>
                  <a:pt x="65077" y="172526"/>
                  <a:pt x="63185" y="168286"/>
                  <a:pt x="60086" y="165220"/>
                </a:cubicBezTo>
                <a:cubicBezTo>
                  <a:pt x="57020" y="162153"/>
                  <a:pt x="52779" y="160229"/>
                  <a:pt x="48114" y="160229"/>
                </a:cubicBezTo>
                <a:close/>
                <a:moveTo>
                  <a:pt x="83018" y="0"/>
                </a:moveTo>
                <a:cubicBezTo>
                  <a:pt x="78092" y="0"/>
                  <a:pt x="73623" y="1990"/>
                  <a:pt x="70426" y="5252"/>
                </a:cubicBezTo>
                <a:cubicBezTo>
                  <a:pt x="69285" y="6361"/>
                  <a:pt x="68306" y="7633"/>
                  <a:pt x="67523" y="9003"/>
                </a:cubicBezTo>
                <a:lnTo>
                  <a:pt x="51800" y="9003"/>
                </a:lnTo>
                <a:cubicBezTo>
                  <a:pt x="49354" y="9003"/>
                  <a:pt x="47136" y="9982"/>
                  <a:pt x="45537" y="11580"/>
                </a:cubicBezTo>
                <a:cubicBezTo>
                  <a:pt x="43906" y="13211"/>
                  <a:pt x="42928" y="15429"/>
                  <a:pt x="42928" y="17843"/>
                </a:cubicBezTo>
                <a:cubicBezTo>
                  <a:pt x="42928" y="20322"/>
                  <a:pt x="43906" y="22540"/>
                  <a:pt x="45537" y="24139"/>
                </a:cubicBezTo>
                <a:cubicBezTo>
                  <a:pt x="47136" y="25737"/>
                  <a:pt x="49354" y="26748"/>
                  <a:pt x="51800" y="26748"/>
                </a:cubicBezTo>
                <a:lnTo>
                  <a:pt x="67523" y="26748"/>
                </a:lnTo>
                <a:cubicBezTo>
                  <a:pt x="68306" y="28118"/>
                  <a:pt x="69285" y="29358"/>
                  <a:pt x="70426" y="30500"/>
                </a:cubicBezTo>
                <a:cubicBezTo>
                  <a:pt x="71079" y="31185"/>
                  <a:pt x="71829" y="31804"/>
                  <a:pt x="72612" y="32359"/>
                </a:cubicBezTo>
                <a:lnTo>
                  <a:pt x="72612" y="42960"/>
                </a:lnTo>
                <a:cubicBezTo>
                  <a:pt x="65044" y="43058"/>
                  <a:pt x="58227" y="46190"/>
                  <a:pt x="53236" y="51148"/>
                </a:cubicBezTo>
                <a:cubicBezTo>
                  <a:pt x="52518" y="51898"/>
                  <a:pt x="51800" y="52681"/>
                  <a:pt x="51148" y="53497"/>
                </a:cubicBezTo>
                <a:lnTo>
                  <a:pt x="51148" y="38100"/>
                </a:lnTo>
                <a:cubicBezTo>
                  <a:pt x="51148" y="37317"/>
                  <a:pt x="50854" y="36534"/>
                  <a:pt x="50267" y="35947"/>
                </a:cubicBezTo>
                <a:lnTo>
                  <a:pt x="37643" y="23323"/>
                </a:lnTo>
                <a:cubicBezTo>
                  <a:pt x="37040" y="22720"/>
                  <a:pt x="36257" y="22418"/>
                  <a:pt x="35474" y="22418"/>
                </a:cubicBezTo>
                <a:cubicBezTo>
                  <a:pt x="34691" y="22418"/>
                  <a:pt x="33908" y="22720"/>
                  <a:pt x="33305" y="23323"/>
                </a:cubicBezTo>
                <a:cubicBezTo>
                  <a:pt x="32131" y="24530"/>
                  <a:pt x="32131" y="26455"/>
                  <a:pt x="33305" y="27629"/>
                </a:cubicBezTo>
                <a:lnTo>
                  <a:pt x="45048" y="39372"/>
                </a:lnTo>
                <a:lnTo>
                  <a:pt x="45048" y="70883"/>
                </a:lnTo>
                <a:lnTo>
                  <a:pt x="45048" y="79201"/>
                </a:lnTo>
                <a:lnTo>
                  <a:pt x="37448" y="79201"/>
                </a:lnTo>
                <a:lnTo>
                  <a:pt x="37448" y="43776"/>
                </a:lnTo>
                <a:cubicBezTo>
                  <a:pt x="37448" y="42928"/>
                  <a:pt x="37089" y="42177"/>
                  <a:pt x="36534" y="41623"/>
                </a:cubicBezTo>
                <a:lnTo>
                  <a:pt x="7698" y="12754"/>
                </a:lnTo>
                <a:lnTo>
                  <a:pt x="13048" y="7372"/>
                </a:lnTo>
                <a:lnTo>
                  <a:pt x="23519" y="17843"/>
                </a:lnTo>
                <a:cubicBezTo>
                  <a:pt x="24106" y="18447"/>
                  <a:pt x="24889" y="18748"/>
                  <a:pt x="25672" y="18748"/>
                </a:cubicBezTo>
                <a:cubicBezTo>
                  <a:pt x="26455" y="18748"/>
                  <a:pt x="27238" y="18447"/>
                  <a:pt x="27825" y="17843"/>
                </a:cubicBezTo>
                <a:cubicBezTo>
                  <a:pt x="29032" y="16669"/>
                  <a:pt x="29032" y="14712"/>
                  <a:pt x="27825" y="13537"/>
                </a:cubicBezTo>
                <a:lnTo>
                  <a:pt x="15234" y="913"/>
                </a:lnTo>
                <a:cubicBezTo>
                  <a:pt x="14630" y="310"/>
                  <a:pt x="13847" y="8"/>
                  <a:pt x="13064" y="8"/>
                </a:cubicBezTo>
                <a:cubicBezTo>
                  <a:pt x="12281" y="8"/>
                  <a:pt x="11499" y="310"/>
                  <a:pt x="10895" y="913"/>
                </a:cubicBezTo>
                <a:lnTo>
                  <a:pt x="1207" y="10601"/>
                </a:lnTo>
                <a:cubicBezTo>
                  <a:pt x="0" y="11776"/>
                  <a:pt x="0" y="13733"/>
                  <a:pt x="1207" y="14907"/>
                </a:cubicBezTo>
                <a:lnTo>
                  <a:pt x="31315" y="45048"/>
                </a:lnTo>
                <a:lnTo>
                  <a:pt x="31315" y="150475"/>
                </a:lnTo>
                <a:cubicBezTo>
                  <a:pt x="30402" y="151063"/>
                  <a:pt x="29521" y="151682"/>
                  <a:pt x="28673" y="152335"/>
                </a:cubicBezTo>
                <a:cubicBezTo>
                  <a:pt x="23225" y="156608"/>
                  <a:pt x="19181" y="162643"/>
                  <a:pt x="17484" y="169623"/>
                </a:cubicBezTo>
                <a:cubicBezTo>
                  <a:pt x="17060" y="171222"/>
                  <a:pt x="18071" y="172885"/>
                  <a:pt x="19702" y="173309"/>
                </a:cubicBezTo>
                <a:cubicBezTo>
                  <a:pt x="19940" y="173366"/>
                  <a:pt x="20178" y="173394"/>
                  <a:pt x="20412" y="173394"/>
                </a:cubicBezTo>
                <a:cubicBezTo>
                  <a:pt x="21790" y="173394"/>
                  <a:pt x="23054" y="172452"/>
                  <a:pt x="23389" y="171059"/>
                </a:cubicBezTo>
                <a:cubicBezTo>
                  <a:pt x="24791" y="165448"/>
                  <a:pt x="28021" y="160588"/>
                  <a:pt x="32424" y="157130"/>
                </a:cubicBezTo>
                <a:cubicBezTo>
                  <a:pt x="33435" y="156347"/>
                  <a:pt x="34512" y="155629"/>
                  <a:pt x="35654" y="155010"/>
                </a:cubicBezTo>
                <a:cubicBezTo>
                  <a:pt x="35784" y="154944"/>
                  <a:pt x="35915" y="154846"/>
                  <a:pt x="36045" y="154781"/>
                </a:cubicBezTo>
                <a:cubicBezTo>
                  <a:pt x="39633" y="152857"/>
                  <a:pt x="43743" y="151748"/>
                  <a:pt x="48114" y="151748"/>
                </a:cubicBezTo>
                <a:cubicBezTo>
                  <a:pt x="55128" y="151748"/>
                  <a:pt x="61489" y="154618"/>
                  <a:pt x="66088" y="159218"/>
                </a:cubicBezTo>
                <a:cubicBezTo>
                  <a:pt x="70687" y="163817"/>
                  <a:pt x="73558" y="170178"/>
                  <a:pt x="73558" y="177191"/>
                </a:cubicBezTo>
                <a:cubicBezTo>
                  <a:pt x="73558" y="184237"/>
                  <a:pt x="70687" y="190598"/>
                  <a:pt x="66088" y="195197"/>
                </a:cubicBezTo>
                <a:cubicBezTo>
                  <a:pt x="61489" y="199797"/>
                  <a:pt x="55128" y="202667"/>
                  <a:pt x="48114" y="202667"/>
                </a:cubicBezTo>
                <a:cubicBezTo>
                  <a:pt x="42178" y="202667"/>
                  <a:pt x="36730" y="200645"/>
                  <a:pt x="32424" y="197285"/>
                </a:cubicBezTo>
                <a:cubicBezTo>
                  <a:pt x="28021" y="193827"/>
                  <a:pt x="24791" y="188967"/>
                  <a:pt x="23389" y="183356"/>
                </a:cubicBezTo>
                <a:cubicBezTo>
                  <a:pt x="23054" y="181962"/>
                  <a:pt x="21790" y="181021"/>
                  <a:pt x="20412" y="181021"/>
                </a:cubicBezTo>
                <a:cubicBezTo>
                  <a:pt x="20178" y="181021"/>
                  <a:pt x="19940" y="181049"/>
                  <a:pt x="19702" y="181105"/>
                </a:cubicBezTo>
                <a:cubicBezTo>
                  <a:pt x="18071" y="181530"/>
                  <a:pt x="17060" y="183193"/>
                  <a:pt x="17484" y="184792"/>
                </a:cubicBezTo>
                <a:cubicBezTo>
                  <a:pt x="19181" y="191772"/>
                  <a:pt x="23225" y="197807"/>
                  <a:pt x="28673" y="202080"/>
                </a:cubicBezTo>
                <a:cubicBezTo>
                  <a:pt x="34055" y="206255"/>
                  <a:pt x="40775" y="208767"/>
                  <a:pt x="48114" y="208767"/>
                </a:cubicBezTo>
                <a:cubicBezTo>
                  <a:pt x="56824" y="208767"/>
                  <a:pt x="64718" y="205244"/>
                  <a:pt x="70426" y="199536"/>
                </a:cubicBezTo>
                <a:cubicBezTo>
                  <a:pt x="72090" y="197872"/>
                  <a:pt x="73590" y="195980"/>
                  <a:pt x="74830" y="193990"/>
                </a:cubicBezTo>
                <a:lnTo>
                  <a:pt x="117986" y="193990"/>
                </a:lnTo>
                <a:cubicBezTo>
                  <a:pt x="119650" y="193990"/>
                  <a:pt x="121020" y="192620"/>
                  <a:pt x="121020" y="190924"/>
                </a:cubicBezTo>
                <a:lnTo>
                  <a:pt x="121020" y="177191"/>
                </a:lnTo>
                <a:cubicBezTo>
                  <a:pt x="121020" y="175527"/>
                  <a:pt x="119650" y="174157"/>
                  <a:pt x="117986" y="174157"/>
                </a:cubicBezTo>
                <a:lnTo>
                  <a:pt x="110516" y="174157"/>
                </a:lnTo>
                <a:cubicBezTo>
                  <a:pt x="111332" y="173505"/>
                  <a:pt x="112115" y="172787"/>
                  <a:pt x="112832" y="172070"/>
                </a:cubicBezTo>
                <a:cubicBezTo>
                  <a:pt x="118084" y="166818"/>
                  <a:pt x="121020" y="159772"/>
                  <a:pt x="121020" y="152335"/>
                </a:cubicBezTo>
                <a:lnTo>
                  <a:pt x="121020" y="140461"/>
                </a:lnTo>
                <a:lnTo>
                  <a:pt x="121020" y="70883"/>
                </a:lnTo>
                <a:cubicBezTo>
                  <a:pt x="121020" y="68176"/>
                  <a:pt x="120628" y="65533"/>
                  <a:pt x="119878" y="63022"/>
                </a:cubicBezTo>
                <a:cubicBezTo>
                  <a:pt x="119128" y="60445"/>
                  <a:pt x="117986" y="57998"/>
                  <a:pt x="116551" y="55780"/>
                </a:cubicBezTo>
                <a:cubicBezTo>
                  <a:pt x="115965" y="54880"/>
                  <a:pt x="114977" y="54383"/>
                  <a:pt x="113974" y="54383"/>
                </a:cubicBezTo>
                <a:cubicBezTo>
                  <a:pt x="113412" y="54383"/>
                  <a:pt x="112846" y="54539"/>
                  <a:pt x="112343" y="54867"/>
                </a:cubicBezTo>
                <a:cubicBezTo>
                  <a:pt x="110908" y="55813"/>
                  <a:pt x="110516" y="57672"/>
                  <a:pt x="111430" y="59107"/>
                </a:cubicBezTo>
                <a:cubicBezTo>
                  <a:pt x="112571" y="60836"/>
                  <a:pt x="113452" y="62728"/>
                  <a:pt x="114039" y="64750"/>
                </a:cubicBezTo>
                <a:cubicBezTo>
                  <a:pt x="114333" y="65729"/>
                  <a:pt x="114561" y="66773"/>
                  <a:pt x="114692" y="67817"/>
                </a:cubicBezTo>
                <a:lnTo>
                  <a:pt x="102557" y="67817"/>
                </a:lnTo>
                <a:cubicBezTo>
                  <a:pt x="97566" y="67817"/>
                  <a:pt x="93065" y="69872"/>
                  <a:pt x="89770" y="73134"/>
                </a:cubicBezTo>
                <a:cubicBezTo>
                  <a:pt x="86508" y="76396"/>
                  <a:pt x="84486" y="80930"/>
                  <a:pt x="84486" y="85888"/>
                </a:cubicBezTo>
                <a:lnTo>
                  <a:pt x="84486" y="137330"/>
                </a:lnTo>
                <a:cubicBezTo>
                  <a:pt x="84486" y="142320"/>
                  <a:pt x="86508" y="146822"/>
                  <a:pt x="89770" y="150084"/>
                </a:cubicBezTo>
                <a:cubicBezTo>
                  <a:pt x="93065" y="153379"/>
                  <a:pt x="97566" y="155401"/>
                  <a:pt x="102557" y="155401"/>
                </a:cubicBezTo>
                <a:lnTo>
                  <a:pt x="114692" y="155401"/>
                </a:lnTo>
                <a:cubicBezTo>
                  <a:pt x="114006" y="160164"/>
                  <a:pt x="111788" y="164469"/>
                  <a:pt x="108494" y="167764"/>
                </a:cubicBezTo>
                <a:cubicBezTo>
                  <a:pt x="104547" y="171711"/>
                  <a:pt x="99099" y="174157"/>
                  <a:pt x="93097" y="174157"/>
                </a:cubicBezTo>
                <a:lnTo>
                  <a:pt x="79527" y="174157"/>
                </a:lnTo>
                <a:cubicBezTo>
                  <a:pt x="78810" y="166655"/>
                  <a:pt x="75450" y="159935"/>
                  <a:pt x="70426" y="154879"/>
                </a:cubicBezTo>
                <a:cubicBezTo>
                  <a:pt x="65370" y="149856"/>
                  <a:pt x="58651" y="146528"/>
                  <a:pt x="51148" y="145778"/>
                </a:cubicBezTo>
                <a:lnTo>
                  <a:pt x="51148" y="136123"/>
                </a:lnTo>
                <a:lnTo>
                  <a:pt x="63544" y="136123"/>
                </a:lnTo>
                <a:cubicBezTo>
                  <a:pt x="66251" y="136123"/>
                  <a:pt x="68730" y="135014"/>
                  <a:pt x="70524" y="133187"/>
                </a:cubicBezTo>
                <a:cubicBezTo>
                  <a:pt x="72318" y="131393"/>
                  <a:pt x="73460" y="128914"/>
                  <a:pt x="73460" y="126206"/>
                </a:cubicBezTo>
                <a:cubicBezTo>
                  <a:pt x="73460" y="123466"/>
                  <a:pt x="72318" y="120987"/>
                  <a:pt x="70524" y="119193"/>
                </a:cubicBezTo>
                <a:cubicBezTo>
                  <a:pt x="68730" y="117399"/>
                  <a:pt x="66251" y="116290"/>
                  <a:pt x="63544" y="116290"/>
                </a:cubicBezTo>
                <a:lnTo>
                  <a:pt x="51148" y="116290"/>
                </a:lnTo>
                <a:lnTo>
                  <a:pt x="51148" y="99034"/>
                </a:lnTo>
                <a:lnTo>
                  <a:pt x="63544" y="99034"/>
                </a:lnTo>
                <a:cubicBezTo>
                  <a:pt x="66251" y="99034"/>
                  <a:pt x="68730" y="97925"/>
                  <a:pt x="70524" y="96131"/>
                </a:cubicBezTo>
                <a:cubicBezTo>
                  <a:pt x="72318" y="94337"/>
                  <a:pt x="73460" y="91858"/>
                  <a:pt x="73460" y="89117"/>
                </a:cubicBezTo>
                <a:cubicBezTo>
                  <a:pt x="73460" y="86377"/>
                  <a:pt x="72318" y="83898"/>
                  <a:pt x="70524" y="82104"/>
                </a:cubicBezTo>
                <a:cubicBezTo>
                  <a:pt x="68730" y="80310"/>
                  <a:pt x="66251" y="79201"/>
                  <a:pt x="63544" y="79201"/>
                </a:cubicBezTo>
                <a:lnTo>
                  <a:pt x="51148" y="79201"/>
                </a:lnTo>
                <a:lnTo>
                  <a:pt x="51148" y="70883"/>
                </a:lnTo>
                <a:cubicBezTo>
                  <a:pt x="51148" y="64881"/>
                  <a:pt x="53627" y="59433"/>
                  <a:pt x="57574" y="55486"/>
                </a:cubicBezTo>
                <a:cubicBezTo>
                  <a:pt x="61521" y="51539"/>
                  <a:pt x="66969" y="49093"/>
                  <a:pt x="72971" y="49093"/>
                </a:cubicBezTo>
                <a:lnTo>
                  <a:pt x="93097" y="49093"/>
                </a:lnTo>
                <a:cubicBezTo>
                  <a:pt x="94761" y="49093"/>
                  <a:pt x="96359" y="49256"/>
                  <a:pt x="97860" y="49582"/>
                </a:cubicBezTo>
                <a:cubicBezTo>
                  <a:pt x="99425" y="49941"/>
                  <a:pt x="100959" y="50463"/>
                  <a:pt x="102394" y="51148"/>
                </a:cubicBezTo>
                <a:cubicBezTo>
                  <a:pt x="102809" y="51346"/>
                  <a:pt x="103248" y="51440"/>
                  <a:pt x="103683" y="51440"/>
                </a:cubicBezTo>
                <a:cubicBezTo>
                  <a:pt x="104820" y="51440"/>
                  <a:pt x="105919" y="50798"/>
                  <a:pt x="106439" y="49713"/>
                </a:cubicBezTo>
                <a:cubicBezTo>
                  <a:pt x="107156" y="48180"/>
                  <a:pt x="106504" y="46353"/>
                  <a:pt x="104971" y="45635"/>
                </a:cubicBezTo>
                <a:cubicBezTo>
                  <a:pt x="103177" y="44787"/>
                  <a:pt x="101220" y="44102"/>
                  <a:pt x="99197" y="43645"/>
                </a:cubicBezTo>
                <a:cubicBezTo>
                  <a:pt x="97338" y="43221"/>
                  <a:pt x="95413" y="42993"/>
                  <a:pt x="93456" y="42960"/>
                </a:cubicBezTo>
                <a:lnTo>
                  <a:pt x="93456" y="32359"/>
                </a:lnTo>
                <a:cubicBezTo>
                  <a:pt x="94239" y="31804"/>
                  <a:pt x="94989" y="31185"/>
                  <a:pt x="95674" y="30500"/>
                </a:cubicBezTo>
                <a:cubicBezTo>
                  <a:pt x="98218" y="27955"/>
                  <a:pt x="100013" y="24628"/>
                  <a:pt x="100632" y="20909"/>
                </a:cubicBezTo>
                <a:lnTo>
                  <a:pt x="129566" y="20909"/>
                </a:lnTo>
                <a:cubicBezTo>
                  <a:pt x="135275" y="20909"/>
                  <a:pt x="140429" y="23258"/>
                  <a:pt x="144212" y="27009"/>
                </a:cubicBezTo>
                <a:cubicBezTo>
                  <a:pt x="147964" y="30761"/>
                  <a:pt x="150280" y="35947"/>
                  <a:pt x="150280" y="41656"/>
                </a:cubicBezTo>
                <a:lnTo>
                  <a:pt x="150280" y="99262"/>
                </a:lnTo>
                <a:lnTo>
                  <a:pt x="149432" y="99262"/>
                </a:lnTo>
                <a:cubicBezTo>
                  <a:pt x="148062" y="99262"/>
                  <a:pt x="146887" y="99654"/>
                  <a:pt x="145941" y="100469"/>
                </a:cubicBezTo>
                <a:cubicBezTo>
                  <a:pt x="144995" y="101285"/>
                  <a:pt x="144441" y="102394"/>
                  <a:pt x="144245" y="103796"/>
                </a:cubicBezTo>
                <a:lnTo>
                  <a:pt x="137264" y="153379"/>
                </a:lnTo>
                <a:cubicBezTo>
                  <a:pt x="137069" y="154781"/>
                  <a:pt x="137330" y="156119"/>
                  <a:pt x="138308" y="157228"/>
                </a:cubicBezTo>
                <a:cubicBezTo>
                  <a:pt x="139222" y="158272"/>
                  <a:pt x="140559" y="158728"/>
                  <a:pt x="141929" y="158728"/>
                </a:cubicBezTo>
                <a:lnTo>
                  <a:pt x="164796" y="158728"/>
                </a:lnTo>
                <a:cubicBezTo>
                  <a:pt x="166394" y="158728"/>
                  <a:pt x="167601" y="158272"/>
                  <a:pt x="168482" y="157228"/>
                </a:cubicBezTo>
                <a:cubicBezTo>
                  <a:pt x="169362" y="156217"/>
                  <a:pt x="169689" y="154944"/>
                  <a:pt x="169460" y="153379"/>
                </a:cubicBezTo>
                <a:lnTo>
                  <a:pt x="162480" y="103796"/>
                </a:lnTo>
                <a:cubicBezTo>
                  <a:pt x="162284" y="102426"/>
                  <a:pt x="161697" y="101317"/>
                  <a:pt x="160751" y="100502"/>
                </a:cubicBezTo>
                <a:cubicBezTo>
                  <a:pt x="159805" y="99686"/>
                  <a:pt x="158630" y="99262"/>
                  <a:pt x="157260" y="99262"/>
                </a:cubicBezTo>
                <a:lnTo>
                  <a:pt x="156412" y="99262"/>
                </a:lnTo>
                <a:lnTo>
                  <a:pt x="156412" y="41656"/>
                </a:lnTo>
                <a:cubicBezTo>
                  <a:pt x="156412" y="34283"/>
                  <a:pt x="153379" y="27564"/>
                  <a:pt x="148518" y="22703"/>
                </a:cubicBezTo>
                <a:cubicBezTo>
                  <a:pt x="143658" y="17810"/>
                  <a:pt x="136938" y="14809"/>
                  <a:pt x="129566" y="14809"/>
                </a:cubicBezTo>
                <a:lnTo>
                  <a:pt x="100632" y="14809"/>
                </a:lnTo>
                <a:cubicBezTo>
                  <a:pt x="100013" y="11091"/>
                  <a:pt x="98218" y="7764"/>
                  <a:pt x="95674" y="5252"/>
                </a:cubicBezTo>
                <a:cubicBezTo>
                  <a:pt x="92412" y="1990"/>
                  <a:pt x="87976" y="0"/>
                  <a:pt x="830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56" name="Google Shape;356;p32"/>
          <p:cNvCxnSpPr>
            <a:endCxn id="346" idx="3"/>
          </p:cNvCxnSpPr>
          <p:nvPr/>
        </p:nvCxnSpPr>
        <p:spPr>
          <a:xfrm rot="10800000">
            <a:off x="2863263" y="2498575"/>
            <a:ext cx="946800" cy="358800"/>
          </a:xfrm>
          <a:prstGeom prst="bentConnector3">
            <a:avLst>
              <a:gd fmla="val 50000" name="adj1"/>
            </a:avLst>
          </a:prstGeom>
          <a:noFill/>
          <a:ln cap="flat" cmpd="sng" w="9525">
            <a:solidFill>
              <a:srgbClr val="FFFFFF"/>
            </a:solidFill>
            <a:prstDash val="dot"/>
            <a:round/>
            <a:headEnd len="med" w="med" type="none"/>
            <a:tailEnd len="med" w="med" type="diamond"/>
          </a:ln>
        </p:spPr>
      </p:cxnSp>
      <p:cxnSp>
        <p:nvCxnSpPr>
          <p:cNvPr id="357" name="Google Shape;357;p32"/>
          <p:cNvCxnSpPr>
            <a:stCxn id="349" idx="3"/>
          </p:cNvCxnSpPr>
          <p:nvPr/>
        </p:nvCxnSpPr>
        <p:spPr>
          <a:xfrm flipH="1" rot="10800000">
            <a:off x="2863263" y="3476750"/>
            <a:ext cx="937200" cy="890100"/>
          </a:xfrm>
          <a:prstGeom prst="bentConnector3">
            <a:avLst>
              <a:gd fmla="val 50000" name="adj1"/>
            </a:avLst>
          </a:prstGeom>
          <a:noFill/>
          <a:ln cap="flat" cmpd="sng" w="9525">
            <a:solidFill>
              <a:srgbClr val="FFFFFF"/>
            </a:solidFill>
            <a:prstDash val="dot"/>
            <a:round/>
            <a:headEnd len="med" w="med" type="diamond"/>
            <a:tailEnd len="med" w="med" type="none"/>
          </a:ln>
        </p:spPr>
      </p:cxnSp>
      <p:cxnSp>
        <p:nvCxnSpPr>
          <p:cNvPr id="358" name="Google Shape;358;p32"/>
          <p:cNvCxnSpPr>
            <a:endCxn id="351" idx="1"/>
          </p:cNvCxnSpPr>
          <p:nvPr/>
        </p:nvCxnSpPr>
        <p:spPr>
          <a:xfrm flipH="1" rot="10800000">
            <a:off x="5333938" y="2515312"/>
            <a:ext cx="946800" cy="561300"/>
          </a:xfrm>
          <a:prstGeom prst="bentConnector3">
            <a:avLst>
              <a:gd fmla="val 50000" name="adj1"/>
            </a:avLst>
          </a:prstGeom>
          <a:noFill/>
          <a:ln cap="flat" cmpd="sng" w="9525">
            <a:solidFill>
              <a:srgbClr val="FFFFFF"/>
            </a:solidFill>
            <a:prstDash val="dot"/>
            <a:round/>
            <a:headEnd len="med" w="med" type="none"/>
            <a:tailEnd len="med" w="med" type="diamond"/>
          </a:ln>
        </p:spPr>
      </p:cxnSp>
      <p:cxnSp>
        <p:nvCxnSpPr>
          <p:cNvPr id="359" name="Google Shape;359;p32"/>
          <p:cNvCxnSpPr>
            <a:endCxn id="348" idx="1"/>
          </p:cNvCxnSpPr>
          <p:nvPr/>
        </p:nvCxnSpPr>
        <p:spPr>
          <a:xfrm>
            <a:off x="5324338" y="3514687"/>
            <a:ext cx="956400" cy="833700"/>
          </a:xfrm>
          <a:prstGeom prst="bentConnector3">
            <a:avLst>
              <a:gd fmla="val 50000" name="adj1"/>
            </a:avLst>
          </a:prstGeom>
          <a:noFill/>
          <a:ln cap="flat" cmpd="sng" w="9525">
            <a:solidFill>
              <a:srgbClr val="FFFFFF"/>
            </a:solidFill>
            <a:prstDash val="dot"/>
            <a:round/>
            <a:headEnd len="med" w="med" type="none"/>
            <a:tailEnd len="med" w="med" type="diamond"/>
          </a:ln>
        </p:spPr>
      </p:cxnSp>
      <p:sp>
        <p:nvSpPr>
          <p:cNvPr id="360" name="Google Shape;360;p32"/>
          <p:cNvSpPr/>
          <p:nvPr/>
        </p:nvSpPr>
        <p:spPr>
          <a:xfrm>
            <a:off x="3931613" y="2498574"/>
            <a:ext cx="1280792" cy="1112779"/>
          </a:xfrm>
          <a:custGeom>
            <a:rect b="b" l="l" r="r" t="t"/>
            <a:pathLst>
              <a:path extrusionOk="0" h="181382" w="208768">
                <a:moveTo>
                  <a:pt x="193827" y="6800"/>
                </a:moveTo>
                <a:lnTo>
                  <a:pt x="197252" y="19620"/>
                </a:lnTo>
                <a:lnTo>
                  <a:pt x="181366" y="10128"/>
                </a:lnTo>
                <a:lnTo>
                  <a:pt x="193827" y="6800"/>
                </a:lnTo>
                <a:close/>
                <a:moveTo>
                  <a:pt x="174712" y="13292"/>
                </a:moveTo>
                <a:lnTo>
                  <a:pt x="194414" y="25035"/>
                </a:lnTo>
                <a:lnTo>
                  <a:pt x="163523" y="33288"/>
                </a:lnTo>
                <a:lnTo>
                  <a:pt x="163523" y="33288"/>
                </a:lnTo>
                <a:lnTo>
                  <a:pt x="174712" y="13292"/>
                </a:lnTo>
                <a:close/>
                <a:moveTo>
                  <a:pt x="167405" y="13879"/>
                </a:moveTo>
                <a:lnTo>
                  <a:pt x="156217" y="33875"/>
                </a:lnTo>
                <a:lnTo>
                  <a:pt x="136547" y="22164"/>
                </a:lnTo>
                <a:lnTo>
                  <a:pt x="167405" y="13879"/>
                </a:lnTo>
                <a:close/>
                <a:moveTo>
                  <a:pt x="129892" y="25296"/>
                </a:moveTo>
                <a:lnTo>
                  <a:pt x="149595" y="37039"/>
                </a:lnTo>
                <a:lnTo>
                  <a:pt x="118736" y="45292"/>
                </a:lnTo>
                <a:lnTo>
                  <a:pt x="129892" y="25296"/>
                </a:lnTo>
                <a:close/>
                <a:moveTo>
                  <a:pt x="85105" y="37300"/>
                </a:moveTo>
                <a:lnTo>
                  <a:pt x="104775" y="49043"/>
                </a:lnTo>
                <a:lnTo>
                  <a:pt x="73917" y="57296"/>
                </a:lnTo>
                <a:lnTo>
                  <a:pt x="85105" y="37300"/>
                </a:lnTo>
                <a:close/>
                <a:moveTo>
                  <a:pt x="77766" y="37887"/>
                </a:moveTo>
                <a:lnTo>
                  <a:pt x="66610" y="57916"/>
                </a:lnTo>
                <a:lnTo>
                  <a:pt x="46907" y="46172"/>
                </a:lnTo>
                <a:lnTo>
                  <a:pt x="77766" y="37887"/>
                </a:lnTo>
                <a:close/>
                <a:moveTo>
                  <a:pt x="42210" y="50446"/>
                </a:moveTo>
                <a:lnTo>
                  <a:pt x="59955" y="61047"/>
                </a:lnTo>
                <a:lnTo>
                  <a:pt x="42210" y="65810"/>
                </a:lnTo>
                <a:lnTo>
                  <a:pt x="42210" y="50446"/>
                </a:lnTo>
                <a:close/>
                <a:moveTo>
                  <a:pt x="36110" y="42062"/>
                </a:moveTo>
                <a:lnTo>
                  <a:pt x="36110" y="69789"/>
                </a:lnTo>
                <a:lnTo>
                  <a:pt x="36110" y="72953"/>
                </a:lnTo>
                <a:lnTo>
                  <a:pt x="6100" y="72953"/>
                </a:lnTo>
                <a:lnTo>
                  <a:pt x="6100" y="42062"/>
                </a:lnTo>
                <a:close/>
                <a:moveTo>
                  <a:pt x="25117" y="113630"/>
                </a:moveTo>
                <a:cubicBezTo>
                  <a:pt x="23421" y="113630"/>
                  <a:pt x="22051" y="115000"/>
                  <a:pt x="22051" y="116697"/>
                </a:cubicBezTo>
                <a:cubicBezTo>
                  <a:pt x="22051" y="118360"/>
                  <a:pt x="23421" y="119730"/>
                  <a:pt x="25117" y="119730"/>
                </a:cubicBezTo>
                <a:lnTo>
                  <a:pt x="40938" y="119730"/>
                </a:lnTo>
                <a:cubicBezTo>
                  <a:pt x="42634" y="119730"/>
                  <a:pt x="44004" y="118393"/>
                  <a:pt x="44004" y="116697"/>
                </a:cubicBezTo>
                <a:cubicBezTo>
                  <a:pt x="44004" y="115000"/>
                  <a:pt x="42634" y="113630"/>
                  <a:pt x="40938" y="113630"/>
                </a:cubicBezTo>
                <a:close/>
                <a:moveTo>
                  <a:pt x="85040" y="113630"/>
                </a:moveTo>
                <a:cubicBezTo>
                  <a:pt x="83344" y="113630"/>
                  <a:pt x="82006" y="115000"/>
                  <a:pt x="82006" y="116697"/>
                </a:cubicBezTo>
                <a:cubicBezTo>
                  <a:pt x="82006" y="118360"/>
                  <a:pt x="83344" y="119730"/>
                  <a:pt x="85040" y="119730"/>
                </a:cubicBezTo>
                <a:lnTo>
                  <a:pt x="100861" y="119730"/>
                </a:lnTo>
                <a:cubicBezTo>
                  <a:pt x="102557" y="119730"/>
                  <a:pt x="103927" y="118393"/>
                  <a:pt x="103927" y="116697"/>
                </a:cubicBezTo>
                <a:cubicBezTo>
                  <a:pt x="103927" y="115000"/>
                  <a:pt x="102557" y="113630"/>
                  <a:pt x="100861" y="113630"/>
                </a:cubicBezTo>
                <a:close/>
                <a:moveTo>
                  <a:pt x="135438" y="113630"/>
                </a:moveTo>
                <a:cubicBezTo>
                  <a:pt x="133774" y="113630"/>
                  <a:pt x="132404" y="115000"/>
                  <a:pt x="132404" y="116697"/>
                </a:cubicBezTo>
                <a:cubicBezTo>
                  <a:pt x="132404" y="118360"/>
                  <a:pt x="133774" y="119730"/>
                  <a:pt x="135438" y="119730"/>
                </a:cubicBezTo>
                <a:lnTo>
                  <a:pt x="144441" y="119730"/>
                </a:lnTo>
                <a:cubicBezTo>
                  <a:pt x="146137" y="119730"/>
                  <a:pt x="147507" y="118393"/>
                  <a:pt x="147507" y="116697"/>
                </a:cubicBezTo>
                <a:cubicBezTo>
                  <a:pt x="147507" y="115000"/>
                  <a:pt x="146137" y="113630"/>
                  <a:pt x="144441" y="113630"/>
                </a:cubicBezTo>
                <a:close/>
                <a:moveTo>
                  <a:pt x="180225" y="103616"/>
                </a:moveTo>
                <a:lnTo>
                  <a:pt x="198166" y="121002"/>
                </a:lnTo>
                <a:lnTo>
                  <a:pt x="180225" y="121002"/>
                </a:lnTo>
                <a:lnTo>
                  <a:pt x="180225" y="103616"/>
                </a:lnTo>
                <a:close/>
                <a:moveTo>
                  <a:pt x="59955" y="99441"/>
                </a:moveTo>
                <a:lnTo>
                  <a:pt x="59955" y="133920"/>
                </a:lnTo>
                <a:lnTo>
                  <a:pt x="6100" y="133920"/>
                </a:lnTo>
                <a:lnTo>
                  <a:pt x="6100" y="99441"/>
                </a:lnTo>
                <a:close/>
                <a:moveTo>
                  <a:pt x="119878" y="99441"/>
                </a:moveTo>
                <a:lnTo>
                  <a:pt x="119878" y="133920"/>
                </a:lnTo>
                <a:lnTo>
                  <a:pt x="66055" y="133920"/>
                </a:lnTo>
                <a:lnTo>
                  <a:pt x="66055" y="99441"/>
                </a:lnTo>
                <a:close/>
                <a:moveTo>
                  <a:pt x="153901" y="99441"/>
                </a:moveTo>
                <a:lnTo>
                  <a:pt x="153901" y="133920"/>
                </a:lnTo>
                <a:lnTo>
                  <a:pt x="125978" y="133920"/>
                </a:lnTo>
                <a:lnTo>
                  <a:pt x="125978" y="99441"/>
                </a:lnTo>
                <a:close/>
                <a:moveTo>
                  <a:pt x="174092" y="99441"/>
                </a:moveTo>
                <a:lnTo>
                  <a:pt x="174092" y="124036"/>
                </a:lnTo>
                <a:cubicBezTo>
                  <a:pt x="174092" y="125732"/>
                  <a:pt x="175462" y="127102"/>
                  <a:pt x="177158" y="127102"/>
                </a:cubicBezTo>
                <a:lnTo>
                  <a:pt x="202667" y="127102"/>
                </a:lnTo>
                <a:lnTo>
                  <a:pt x="202667" y="133920"/>
                </a:lnTo>
                <a:lnTo>
                  <a:pt x="160033" y="133920"/>
                </a:lnTo>
                <a:lnTo>
                  <a:pt x="160033" y="99441"/>
                </a:lnTo>
                <a:close/>
                <a:moveTo>
                  <a:pt x="30500" y="152481"/>
                </a:moveTo>
                <a:cubicBezTo>
                  <a:pt x="33631" y="152481"/>
                  <a:pt x="36502" y="153753"/>
                  <a:pt x="38557" y="155840"/>
                </a:cubicBezTo>
                <a:cubicBezTo>
                  <a:pt x="40612" y="157895"/>
                  <a:pt x="41884" y="160733"/>
                  <a:pt x="41884" y="163865"/>
                </a:cubicBezTo>
                <a:cubicBezTo>
                  <a:pt x="41884" y="167029"/>
                  <a:pt x="40612" y="169867"/>
                  <a:pt x="38557" y="171922"/>
                </a:cubicBezTo>
                <a:cubicBezTo>
                  <a:pt x="36502" y="174010"/>
                  <a:pt x="33631" y="175282"/>
                  <a:pt x="30500" y="175282"/>
                </a:cubicBezTo>
                <a:cubicBezTo>
                  <a:pt x="27368" y="175282"/>
                  <a:pt x="24530" y="174010"/>
                  <a:pt x="22442" y="171922"/>
                </a:cubicBezTo>
                <a:cubicBezTo>
                  <a:pt x="20387" y="169867"/>
                  <a:pt x="19115" y="167029"/>
                  <a:pt x="19115" y="163865"/>
                </a:cubicBezTo>
                <a:cubicBezTo>
                  <a:pt x="19115" y="160733"/>
                  <a:pt x="20387" y="157895"/>
                  <a:pt x="22442" y="155840"/>
                </a:cubicBezTo>
                <a:cubicBezTo>
                  <a:pt x="24530" y="153753"/>
                  <a:pt x="27368" y="152481"/>
                  <a:pt x="30500" y="152481"/>
                </a:cubicBezTo>
                <a:close/>
                <a:moveTo>
                  <a:pt x="71274" y="152481"/>
                </a:moveTo>
                <a:cubicBezTo>
                  <a:pt x="74406" y="152481"/>
                  <a:pt x="77276" y="153753"/>
                  <a:pt x="79332" y="155840"/>
                </a:cubicBezTo>
                <a:cubicBezTo>
                  <a:pt x="81387" y="157895"/>
                  <a:pt x="82659" y="160733"/>
                  <a:pt x="82659" y="163865"/>
                </a:cubicBezTo>
                <a:cubicBezTo>
                  <a:pt x="82659" y="167029"/>
                  <a:pt x="81387" y="169867"/>
                  <a:pt x="79332" y="171922"/>
                </a:cubicBezTo>
                <a:cubicBezTo>
                  <a:pt x="77276" y="174010"/>
                  <a:pt x="74406" y="175282"/>
                  <a:pt x="71274" y="175282"/>
                </a:cubicBezTo>
                <a:cubicBezTo>
                  <a:pt x="68110" y="175282"/>
                  <a:pt x="65272" y="174010"/>
                  <a:pt x="63217" y="171922"/>
                </a:cubicBezTo>
                <a:cubicBezTo>
                  <a:pt x="61162" y="169867"/>
                  <a:pt x="59890" y="167029"/>
                  <a:pt x="59890" y="163865"/>
                </a:cubicBezTo>
                <a:cubicBezTo>
                  <a:pt x="59890" y="160733"/>
                  <a:pt x="61162" y="157895"/>
                  <a:pt x="63217" y="155840"/>
                </a:cubicBezTo>
                <a:cubicBezTo>
                  <a:pt x="65272" y="153753"/>
                  <a:pt x="68110" y="152481"/>
                  <a:pt x="71274" y="152481"/>
                </a:cubicBezTo>
                <a:close/>
                <a:moveTo>
                  <a:pt x="181334" y="152481"/>
                </a:moveTo>
                <a:cubicBezTo>
                  <a:pt x="184498" y="152481"/>
                  <a:pt x="187336" y="153753"/>
                  <a:pt x="189391" y="155840"/>
                </a:cubicBezTo>
                <a:cubicBezTo>
                  <a:pt x="191446" y="157895"/>
                  <a:pt x="192718" y="160733"/>
                  <a:pt x="192718" y="163865"/>
                </a:cubicBezTo>
                <a:cubicBezTo>
                  <a:pt x="192718" y="167029"/>
                  <a:pt x="191446" y="169867"/>
                  <a:pt x="189391" y="171922"/>
                </a:cubicBezTo>
                <a:cubicBezTo>
                  <a:pt x="187336" y="174010"/>
                  <a:pt x="184498" y="175282"/>
                  <a:pt x="181334" y="175282"/>
                </a:cubicBezTo>
                <a:cubicBezTo>
                  <a:pt x="178202" y="175282"/>
                  <a:pt x="175364" y="174010"/>
                  <a:pt x="173277" y="171922"/>
                </a:cubicBezTo>
                <a:cubicBezTo>
                  <a:pt x="171222" y="169867"/>
                  <a:pt x="169949" y="167029"/>
                  <a:pt x="169949" y="163865"/>
                </a:cubicBezTo>
                <a:cubicBezTo>
                  <a:pt x="169949" y="160733"/>
                  <a:pt x="171222" y="157895"/>
                  <a:pt x="173277" y="155840"/>
                </a:cubicBezTo>
                <a:cubicBezTo>
                  <a:pt x="175364" y="153753"/>
                  <a:pt x="178202" y="152481"/>
                  <a:pt x="181334" y="152481"/>
                </a:cubicBezTo>
                <a:close/>
                <a:moveTo>
                  <a:pt x="196010" y="1"/>
                </a:moveTo>
                <a:cubicBezTo>
                  <a:pt x="195742" y="1"/>
                  <a:pt x="195469" y="37"/>
                  <a:pt x="195197" y="113"/>
                </a:cubicBezTo>
                <a:lnTo>
                  <a:pt x="112441" y="22295"/>
                </a:lnTo>
                <a:cubicBezTo>
                  <a:pt x="110810" y="22719"/>
                  <a:pt x="109864" y="24382"/>
                  <a:pt x="110288" y="26013"/>
                </a:cubicBezTo>
                <a:cubicBezTo>
                  <a:pt x="110645" y="27387"/>
                  <a:pt x="111904" y="28298"/>
                  <a:pt x="113267" y="28298"/>
                </a:cubicBezTo>
                <a:cubicBezTo>
                  <a:pt x="113523" y="28298"/>
                  <a:pt x="113782" y="28266"/>
                  <a:pt x="114039" y="28199"/>
                </a:cubicBezTo>
                <a:lnTo>
                  <a:pt x="122585" y="25883"/>
                </a:lnTo>
                <a:lnTo>
                  <a:pt x="111397" y="45879"/>
                </a:lnTo>
                <a:lnTo>
                  <a:pt x="91727" y="34168"/>
                </a:lnTo>
                <a:lnTo>
                  <a:pt x="100632" y="31754"/>
                </a:lnTo>
                <a:cubicBezTo>
                  <a:pt x="102263" y="31330"/>
                  <a:pt x="103242" y="29667"/>
                  <a:pt x="102785" y="28036"/>
                </a:cubicBezTo>
                <a:cubicBezTo>
                  <a:pt x="102432" y="26677"/>
                  <a:pt x="101218" y="25771"/>
                  <a:pt x="99879" y="25771"/>
                </a:cubicBezTo>
                <a:cubicBezTo>
                  <a:pt x="99611" y="25771"/>
                  <a:pt x="99338" y="25807"/>
                  <a:pt x="99067" y="25883"/>
                </a:cubicBezTo>
                <a:lnTo>
                  <a:pt x="42210" y="41116"/>
                </a:lnTo>
                <a:lnTo>
                  <a:pt x="42210" y="38996"/>
                </a:lnTo>
                <a:cubicBezTo>
                  <a:pt x="42210" y="37332"/>
                  <a:pt x="40840" y="35930"/>
                  <a:pt x="39144" y="35930"/>
                </a:cubicBezTo>
                <a:lnTo>
                  <a:pt x="3066" y="35930"/>
                </a:lnTo>
                <a:cubicBezTo>
                  <a:pt x="1370" y="35930"/>
                  <a:pt x="0" y="37332"/>
                  <a:pt x="0" y="38996"/>
                </a:cubicBezTo>
                <a:lnTo>
                  <a:pt x="0" y="136986"/>
                </a:lnTo>
                <a:lnTo>
                  <a:pt x="0" y="163865"/>
                </a:lnTo>
                <a:cubicBezTo>
                  <a:pt x="0" y="165561"/>
                  <a:pt x="1370" y="166931"/>
                  <a:pt x="3066" y="166931"/>
                </a:cubicBezTo>
                <a:lnTo>
                  <a:pt x="13276" y="166931"/>
                </a:lnTo>
                <a:cubicBezTo>
                  <a:pt x="13896" y="170552"/>
                  <a:pt x="15625" y="173781"/>
                  <a:pt x="18137" y="176260"/>
                </a:cubicBezTo>
                <a:cubicBezTo>
                  <a:pt x="21301" y="179425"/>
                  <a:pt x="25672" y="181382"/>
                  <a:pt x="30500" y="181382"/>
                </a:cubicBezTo>
                <a:cubicBezTo>
                  <a:pt x="35327" y="181382"/>
                  <a:pt x="39698" y="179425"/>
                  <a:pt x="42895" y="176260"/>
                </a:cubicBezTo>
                <a:cubicBezTo>
                  <a:pt x="45374" y="173781"/>
                  <a:pt x="47103" y="170552"/>
                  <a:pt x="47755" y="166931"/>
                </a:cubicBezTo>
                <a:lnTo>
                  <a:pt x="54051" y="166931"/>
                </a:lnTo>
                <a:cubicBezTo>
                  <a:pt x="54671" y="170552"/>
                  <a:pt x="56400" y="173781"/>
                  <a:pt x="58879" y="176260"/>
                </a:cubicBezTo>
                <a:cubicBezTo>
                  <a:pt x="62043" y="179425"/>
                  <a:pt x="66447" y="181382"/>
                  <a:pt x="71274" y="181382"/>
                </a:cubicBezTo>
                <a:cubicBezTo>
                  <a:pt x="76102" y="181382"/>
                  <a:pt x="80473" y="179425"/>
                  <a:pt x="83637" y="176260"/>
                </a:cubicBezTo>
                <a:cubicBezTo>
                  <a:pt x="86149" y="173781"/>
                  <a:pt x="87878" y="170552"/>
                  <a:pt x="88530" y="166931"/>
                </a:cubicBezTo>
                <a:lnTo>
                  <a:pt x="115474" y="166931"/>
                </a:lnTo>
                <a:cubicBezTo>
                  <a:pt x="117171" y="166931"/>
                  <a:pt x="118541" y="165561"/>
                  <a:pt x="118541" y="163865"/>
                </a:cubicBezTo>
                <a:cubicBezTo>
                  <a:pt x="118541" y="162201"/>
                  <a:pt x="117171" y="160831"/>
                  <a:pt x="115474" y="160831"/>
                </a:cubicBezTo>
                <a:lnTo>
                  <a:pt x="88530" y="160831"/>
                </a:lnTo>
                <a:cubicBezTo>
                  <a:pt x="87878" y="157210"/>
                  <a:pt x="86116" y="153981"/>
                  <a:pt x="83637" y="151502"/>
                </a:cubicBezTo>
                <a:cubicBezTo>
                  <a:pt x="80473" y="148338"/>
                  <a:pt x="76102" y="146381"/>
                  <a:pt x="71274" y="146381"/>
                </a:cubicBezTo>
                <a:cubicBezTo>
                  <a:pt x="66447" y="146381"/>
                  <a:pt x="62043" y="148338"/>
                  <a:pt x="58879" y="151502"/>
                </a:cubicBezTo>
                <a:cubicBezTo>
                  <a:pt x="56400" y="153981"/>
                  <a:pt x="54671" y="157210"/>
                  <a:pt x="54051" y="160831"/>
                </a:cubicBezTo>
                <a:lnTo>
                  <a:pt x="47755" y="160831"/>
                </a:lnTo>
                <a:cubicBezTo>
                  <a:pt x="47103" y="157210"/>
                  <a:pt x="45374" y="153981"/>
                  <a:pt x="42895" y="151502"/>
                </a:cubicBezTo>
                <a:cubicBezTo>
                  <a:pt x="39698" y="148338"/>
                  <a:pt x="35327" y="146381"/>
                  <a:pt x="30500" y="146381"/>
                </a:cubicBezTo>
                <a:cubicBezTo>
                  <a:pt x="25672" y="146381"/>
                  <a:pt x="21301" y="148338"/>
                  <a:pt x="18137" y="151502"/>
                </a:cubicBezTo>
                <a:cubicBezTo>
                  <a:pt x="15625" y="153981"/>
                  <a:pt x="13896" y="157210"/>
                  <a:pt x="13276" y="160831"/>
                </a:cubicBezTo>
                <a:lnTo>
                  <a:pt x="6100" y="160831"/>
                </a:lnTo>
                <a:lnTo>
                  <a:pt x="6100" y="140020"/>
                </a:lnTo>
                <a:lnTo>
                  <a:pt x="202667" y="140020"/>
                </a:lnTo>
                <a:lnTo>
                  <a:pt x="202667" y="160831"/>
                </a:lnTo>
                <a:lnTo>
                  <a:pt x="198557" y="160831"/>
                </a:lnTo>
                <a:cubicBezTo>
                  <a:pt x="197937" y="157210"/>
                  <a:pt x="196208" y="153981"/>
                  <a:pt x="193729" y="151502"/>
                </a:cubicBezTo>
                <a:cubicBezTo>
                  <a:pt x="190565" y="148338"/>
                  <a:pt x="186162" y="146381"/>
                  <a:pt x="181334" y="146381"/>
                </a:cubicBezTo>
                <a:cubicBezTo>
                  <a:pt x="176506" y="146381"/>
                  <a:pt x="172135" y="148338"/>
                  <a:pt x="168971" y="151502"/>
                </a:cubicBezTo>
                <a:cubicBezTo>
                  <a:pt x="166459" y="153981"/>
                  <a:pt x="164730" y="157210"/>
                  <a:pt x="164111" y="160831"/>
                </a:cubicBezTo>
                <a:lnTo>
                  <a:pt x="129338" y="160831"/>
                </a:lnTo>
                <a:cubicBezTo>
                  <a:pt x="127642" y="160831"/>
                  <a:pt x="126271" y="162201"/>
                  <a:pt x="126271" y="163865"/>
                </a:cubicBezTo>
                <a:cubicBezTo>
                  <a:pt x="126271" y="165561"/>
                  <a:pt x="127642" y="166931"/>
                  <a:pt x="129338" y="166931"/>
                </a:cubicBezTo>
                <a:lnTo>
                  <a:pt x="164111" y="166931"/>
                </a:lnTo>
                <a:cubicBezTo>
                  <a:pt x="164730" y="170552"/>
                  <a:pt x="166459" y="173781"/>
                  <a:pt x="168971" y="176260"/>
                </a:cubicBezTo>
                <a:cubicBezTo>
                  <a:pt x="172135" y="179425"/>
                  <a:pt x="176506" y="181382"/>
                  <a:pt x="181334" y="181382"/>
                </a:cubicBezTo>
                <a:cubicBezTo>
                  <a:pt x="186162" y="181382"/>
                  <a:pt x="190565" y="179425"/>
                  <a:pt x="193729" y="176260"/>
                </a:cubicBezTo>
                <a:cubicBezTo>
                  <a:pt x="196208" y="173781"/>
                  <a:pt x="197937" y="170552"/>
                  <a:pt x="198557" y="166931"/>
                </a:cubicBezTo>
                <a:lnTo>
                  <a:pt x="205701" y="166931"/>
                </a:lnTo>
                <a:cubicBezTo>
                  <a:pt x="207397" y="166931"/>
                  <a:pt x="208767" y="165561"/>
                  <a:pt x="208767" y="163865"/>
                </a:cubicBezTo>
                <a:lnTo>
                  <a:pt x="208767" y="136986"/>
                </a:lnTo>
                <a:lnTo>
                  <a:pt x="208767" y="124036"/>
                </a:lnTo>
                <a:cubicBezTo>
                  <a:pt x="208767" y="123221"/>
                  <a:pt x="208441" y="122438"/>
                  <a:pt x="207854" y="121851"/>
                </a:cubicBezTo>
                <a:lnTo>
                  <a:pt x="179442" y="94385"/>
                </a:lnTo>
                <a:cubicBezTo>
                  <a:pt x="178887" y="93732"/>
                  <a:pt x="178072" y="93341"/>
                  <a:pt x="177158" y="93341"/>
                </a:cubicBezTo>
                <a:lnTo>
                  <a:pt x="160033" y="93341"/>
                </a:lnTo>
                <a:lnTo>
                  <a:pt x="160033" y="76020"/>
                </a:lnTo>
                <a:cubicBezTo>
                  <a:pt x="160033" y="74323"/>
                  <a:pt x="158663" y="72953"/>
                  <a:pt x="156967" y="72953"/>
                </a:cubicBezTo>
                <a:lnTo>
                  <a:pt x="106765" y="72953"/>
                </a:lnTo>
                <a:cubicBezTo>
                  <a:pt x="105069" y="72953"/>
                  <a:pt x="103699" y="74323"/>
                  <a:pt x="103699" y="76020"/>
                </a:cubicBezTo>
                <a:cubicBezTo>
                  <a:pt x="103699" y="77716"/>
                  <a:pt x="105069" y="79086"/>
                  <a:pt x="106765" y="79086"/>
                </a:cubicBezTo>
                <a:lnTo>
                  <a:pt x="153901" y="79086"/>
                </a:lnTo>
                <a:lnTo>
                  <a:pt x="153901" y="93341"/>
                </a:lnTo>
                <a:lnTo>
                  <a:pt x="6100" y="93341"/>
                </a:lnTo>
                <a:lnTo>
                  <a:pt x="6100" y="79086"/>
                </a:lnTo>
                <a:lnTo>
                  <a:pt x="92901" y="79086"/>
                </a:lnTo>
                <a:cubicBezTo>
                  <a:pt x="94598" y="79086"/>
                  <a:pt x="95968" y="77716"/>
                  <a:pt x="95968" y="76020"/>
                </a:cubicBezTo>
                <a:cubicBezTo>
                  <a:pt x="95968" y="74323"/>
                  <a:pt x="94598" y="72953"/>
                  <a:pt x="92901" y="72953"/>
                </a:cubicBezTo>
                <a:lnTo>
                  <a:pt x="42210" y="72953"/>
                </a:lnTo>
                <a:lnTo>
                  <a:pt x="42210" y="72105"/>
                </a:lnTo>
                <a:lnTo>
                  <a:pt x="202961" y="29047"/>
                </a:lnTo>
                <a:cubicBezTo>
                  <a:pt x="204592" y="28623"/>
                  <a:pt x="205538" y="26927"/>
                  <a:pt x="205114" y="25296"/>
                </a:cubicBezTo>
                <a:lnTo>
                  <a:pt x="198949" y="2266"/>
                </a:lnTo>
                <a:cubicBezTo>
                  <a:pt x="198568" y="907"/>
                  <a:pt x="197349" y="1"/>
                  <a:pt x="1960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32"/>
          <p:cNvSpPr txBox="1"/>
          <p:nvPr/>
        </p:nvSpPr>
        <p:spPr>
          <a:xfrm>
            <a:off x="714300" y="956375"/>
            <a:ext cx="4277400" cy="4428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1600"/>
              </a:spcAft>
              <a:buNone/>
            </a:pPr>
            <a:r>
              <a:rPr lang="en">
                <a:solidFill>
                  <a:srgbClr val="FFFFFF"/>
                </a:solidFill>
                <a:latin typeface="Roboto"/>
                <a:ea typeface="Roboto"/>
                <a:cs typeface="Roboto"/>
                <a:sym typeface="Roboto"/>
              </a:rPr>
              <a:t>NFPA Standard 1710 </a:t>
            </a:r>
            <a:endParaRPr>
              <a:solidFill>
                <a:srgbClr val="FFFFFF"/>
              </a:solidFill>
              <a:latin typeface="Roboto"/>
              <a:ea typeface="Roboto"/>
              <a:cs typeface="Roboto"/>
              <a:sym typeface="Roboto"/>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5" name="Shape 365"/>
        <p:cNvGrpSpPr/>
        <p:nvPr/>
      </p:nvGrpSpPr>
      <p:grpSpPr>
        <a:xfrm>
          <a:off x="0" y="0"/>
          <a:ext cx="0" cy="0"/>
          <a:chOff x="0" y="0"/>
          <a:chExt cx="0" cy="0"/>
        </a:xfrm>
      </p:grpSpPr>
      <p:sp>
        <p:nvSpPr>
          <p:cNvPr id="366" name="Google Shape;366;p33"/>
          <p:cNvSpPr txBox="1"/>
          <p:nvPr>
            <p:ph type="title"/>
          </p:nvPr>
        </p:nvSpPr>
        <p:spPr>
          <a:xfrm>
            <a:off x="714300" y="548700"/>
            <a:ext cx="7715400" cy="468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BASICS OF FIREFIGHTING</a:t>
            </a:r>
            <a:endParaRPr/>
          </a:p>
        </p:txBody>
      </p:sp>
      <p:sp>
        <p:nvSpPr>
          <p:cNvPr id="367" name="Google Shape;367;p33"/>
          <p:cNvSpPr txBox="1"/>
          <p:nvPr/>
        </p:nvSpPr>
        <p:spPr>
          <a:xfrm>
            <a:off x="865863" y="3801200"/>
            <a:ext cx="1997400" cy="411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accent3"/>
                </a:solidFill>
                <a:latin typeface="Oswald Medium"/>
                <a:ea typeface="Oswald Medium"/>
                <a:cs typeface="Oswald Medium"/>
                <a:sym typeface="Oswald Medium"/>
              </a:rPr>
              <a:t>FIREFIGHTER</a:t>
            </a:r>
            <a:endParaRPr sz="1600">
              <a:solidFill>
                <a:schemeClr val="accent3"/>
              </a:solidFill>
              <a:latin typeface="Oswald Medium"/>
              <a:ea typeface="Oswald Medium"/>
              <a:cs typeface="Oswald Medium"/>
              <a:sym typeface="Oswald Medium"/>
            </a:endParaRPr>
          </a:p>
        </p:txBody>
      </p:sp>
      <p:sp>
        <p:nvSpPr>
          <p:cNvPr id="368" name="Google Shape;368;p33"/>
          <p:cNvSpPr txBox="1"/>
          <p:nvPr/>
        </p:nvSpPr>
        <p:spPr>
          <a:xfrm>
            <a:off x="865863" y="1932925"/>
            <a:ext cx="1997400" cy="411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accent3"/>
                </a:solidFill>
                <a:latin typeface="Oswald Medium"/>
                <a:ea typeface="Oswald Medium"/>
                <a:cs typeface="Oswald Medium"/>
                <a:sym typeface="Oswald Medium"/>
              </a:rPr>
              <a:t>DRIVER</a:t>
            </a:r>
            <a:endParaRPr sz="1600">
              <a:solidFill>
                <a:schemeClr val="accent3"/>
              </a:solidFill>
              <a:latin typeface="Oswald Medium"/>
              <a:ea typeface="Oswald Medium"/>
              <a:cs typeface="Oswald Medium"/>
              <a:sym typeface="Oswald Medium"/>
            </a:endParaRPr>
          </a:p>
        </p:txBody>
      </p:sp>
      <p:sp>
        <p:nvSpPr>
          <p:cNvPr id="369" name="Google Shape;369;p33"/>
          <p:cNvSpPr txBox="1"/>
          <p:nvPr/>
        </p:nvSpPr>
        <p:spPr>
          <a:xfrm>
            <a:off x="865863" y="2204425"/>
            <a:ext cx="1997400" cy="5883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1600"/>
              </a:spcAft>
              <a:buNone/>
            </a:pPr>
            <a:r>
              <a:rPr lang="en">
                <a:solidFill>
                  <a:srgbClr val="FFFFFF"/>
                </a:solidFill>
                <a:latin typeface="Roboto"/>
                <a:ea typeface="Roboto"/>
                <a:cs typeface="Roboto"/>
                <a:sym typeface="Roboto"/>
              </a:rPr>
              <a:t>Drives the fire truck and operates the water pump on the truck</a:t>
            </a:r>
            <a:endParaRPr>
              <a:solidFill>
                <a:srgbClr val="FFFFFF"/>
              </a:solidFill>
              <a:latin typeface="Roboto"/>
              <a:ea typeface="Roboto"/>
              <a:cs typeface="Roboto"/>
              <a:sym typeface="Roboto"/>
            </a:endParaRPr>
          </a:p>
        </p:txBody>
      </p:sp>
      <p:sp>
        <p:nvSpPr>
          <p:cNvPr id="370" name="Google Shape;370;p33"/>
          <p:cNvSpPr txBox="1"/>
          <p:nvPr/>
        </p:nvSpPr>
        <p:spPr>
          <a:xfrm>
            <a:off x="865863" y="4072700"/>
            <a:ext cx="1997400" cy="5883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1600"/>
              </a:spcAft>
              <a:buNone/>
            </a:pPr>
            <a:r>
              <a:rPr lang="en">
                <a:solidFill>
                  <a:srgbClr val="FFFFFF"/>
                </a:solidFill>
                <a:latin typeface="Roboto"/>
                <a:ea typeface="Roboto"/>
                <a:cs typeface="Roboto"/>
                <a:sym typeface="Roboto"/>
              </a:rPr>
              <a:t>Nozzle, is control of the hose to put out the fire</a:t>
            </a:r>
            <a:endParaRPr>
              <a:solidFill>
                <a:srgbClr val="FFFFFF"/>
              </a:solidFill>
              <a:latin typeface="Roboto"/>
              <a:ea typeface="Roboto"/>
              <a:cs typeface="Roboto"/>
              <a:sym typeface="Roboto"/>
            </a:endParaRPr>
          </a:p>
        </p:txBody>
      </p:sp>
      <p:sp>
        <p:nvSpPr>
          <p:cNvPr id="371" name="Google Shape;371;p33"/>
          <p:cNvSpPr txBox="1"/>
          <p:nvPr/>
        </p:nvSpPr>
        <p:spPr>
          <a:xfrm>
            <a:off x="6280738" y="1957462"/>
            <a:ext cx="1997400" cy="411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600">
                <a:solidFill>
                  <a:schemeClr val="accent3"/>
                </a:solidFill>
                <a:latin typeface="Oswald Medium"/>
                <a:ea typeface="Oswald Medium"/>
                <a:cs typeface="Oswald Medium"/>
                <a:sym typeface="Oswald Medium"/>
              </a:rPr>
              <a:t>OFFICER</a:t>
            </a:r>
            <a:endParaRPr sz="1600">
              <a:solidFill>
                <a:schemeClr val="accent3"/>
              </a:solidFill>
              <a:latin typeface="Oswald Medium"/>
              <a:ea typeface="Oswald Medium"/>
              <a:cs typeface="Oswald Medium"/>
              <a:sym typeface="Oswald Medium"/>
            </a:endParaRPr>
          </a:p>
        </p:txBody>
      </p:sp>
      <p:sp>
        <p:nvSpPr>
          <p:cNvPr id="372" name="Google Shape;372;p33"/>
          <p:cNvSpPr txBox="1"/>
          <p:nvPr/>
        </p:nvSpPr>
        <p:spPr>
          <a:xfrm>
            <a:off x="6280738" y="2228962"/>
            <a:ext cx="1997400" cy="5727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a:solidFill>
                  <a:srgbClr val="FFFFFF"/>
                </a:solidFill>
                <a:latin typeface="Roboto"/>
                <a:ea typeface="Roboto"/>
                <a:cs typeface="Roboto"/>
                <a:sym typeface="Roboto"/>
              </a:rPr>
              <a:t>Tells everyone what to do, and is the backup to the nozzle</a:t>
            </a:r>
            <a:endParaRPr>
              <a:solidFill>
                <a:srgbClr val="FFFFFF"/>
              </a:solidFill>
              <a:latin typeface="Roboto"/>
              <a:ea typeface="Roboto"/>
              <a:cs typeface="Roboto"/>
              <a:sym typeface="Roboto"/>
            </a:endParaRPr>
          </a:p>
        </p:txBody>
      </p:sp>
      <p:sp>
        <p:nvSpPr>
          <p:cNvPr id="373" name="Google Shape;373;p33"/>
          <p:cNvSpPr/>
          <p:nvPr/>
        </p:nvSpPr>
        <p:spPr>
          <a:xfrm>
            <a:off x="1019924" y="3308888"/>
            <a:ext cx="470076" cy="442759"/>
          </a:xfrm>
          <a:custGeom>
            <a:rect b="b" l="l" r="r" t="t"/>
            <a:pathLst>
              <a:path extrusionOk="0" h="197220" w="209388">
                <a:moveTo>
                  <a:pt x="34480" y="22536"/>
                </a:moveTo>
                <a:lnTo>
                  <a:pt x="38949" y="27005"/>
                </a:lnTo>
                <a:lnTo>
                  <a:pt x="34937" y="31017"/>
                </a:lnTo>
                <a:lnTo>
                  <a:pt x="30468" y="26548"/>
                </a:lnTo>
                <a:lnTo>
                  <a:pt x="34480" y="22536"/>
                </a:lnTo>
                <a:close/>
                <a:moveTo>
                  <a:pt x="174941" y="22536"/>
                </a:moveTo>
                <a:lnTo>
                  <a:pt x="178953" y="26548"/>
                </a:lnTo>
                <a:lnTo>
                  <a:pt x="174484" y="31017"/>
                </a:lnTo>
                <a:lnTo>
                  <a:pt x="170472" y="27005"/>
                </a:lnTo>
                <a:lnTo>
                  <a:pt x="174941" y="22536"/>
                </a:lnTo>
                <a:close/>
                <a:moveTo>
                  <a:pt x="74146" y="8542"/>
                </a:moveTo>
                <a:lnTo>
                  <a:pt x="74146" y="8542"/>
                </a:lnTo>
                <a:cubicBezTo>
                  <a:pt x="72547" y="10467"/>
                  <a:pt x="71079" y="12391"/>
                  <a:pt x="69644" y="14283"/>
                </a:cubicBezTo>
                <a:cubicBezTo>
                  <a:pt x="66252" y="18948"/>
                  <a:pt x="63349" y="23612"/>
                  <a:pt x="60902" y="28342"/>
                </a:cubicBezTo>
                <a:cubicBezTo>
                  <a:pt x="59923" y="30332"/>
                  <a:pt x="59695" y="32094"/>
                  <a:pt x="60119" y="33790"/>
                </a:cubicBezTo>
                <a:cubicBezTo>
                  <a:pt x="60511" y="35356"/>
                  <a:pt x="61424" y="36693"/>
                  <a:pt x="62729" y="37933"/>
                </a:cubicBezTo>
                <a:lnTo>
                  <a:pt x="67557" y="42760"/>
                </a:lnTo>
                <a:cubicBezTo>
                  <a:pt x="62142" y="48143"/>
                  <a:pt x="56759" y="53558"/>
                  <a:pt x="51377" y="58940"/>
                </a:cubicBezTo>
                <a:cubicBezTo>
                  <a:pt x="45179" y="65138"/>
                  <a:pt x="41395" y="71629"/>
                  <a:pt x="38231" y="78414"/>
                </a:cubicBezTo>
                <a:cubicBezTo>
                  <a:pt x="34056" y="76359"/>
                  <a:pt x="30174" y="73619"/>
                  <a:pt x="26684" y="70585"/>
                </a:cubicBezTo>
                <a:cubicBezTo>
                  <a:pt x="22411" y="66866"/>
                  <a:pt x="18790" y="62658"/>
                  <a:pt x="15985" y="58614"/>
                </a:cubicBezTo>
                <a:lnTo>
                  <a:pt x="37090" y="37509"/>
                </a:lnTo>
                <a:cubicBezTo>
                  <a:pt x="42015" y="32583"/>
                  <a:pt x="46941" y="27657"/>
                  <a:pt x="51834" y="22732"/>
                </a:cubicBezTo>
                <a:cubicBezTo>
                  <a:pt x="55976" y="18589"/>
                  <a:pt x="61489" y="14707"/>
                  <a:pt x="67230" y="11674"/>
                </a:cubicBezTo>
                <a:cubicBezTo>
                  <a:pt x="69514" y="10467"/>
                  <a:pt x="71830" y="9423"/>
                  <a:pt x="74146" y="8542"/>
                </a:cubicBezTo>
                <a:close/>
                <a:moveTo>
                  <a:pt x="135275" y="8542"/>
                </a:moveTo>
                <a:lnTo>
                  <a:pt x="135275" y="8542"/>
                </a:lnTo>
                <a:cubicBezTo>
                  <a:pt x="137559" y="9423"/>
                  <a:pt x="139907" y="10467"/>
                  <a:pt x="142191" y="11674"/>
                </a:cubicBezTo>
                <a:cubicBezTo>
                  <a:pt x="147965" y="14707"/>
                  <a:pt x="153445" y="18589"/>
                  <a:pt x="157587" y="22732"/>
                </a:cubicBezTo>
                <a:cubicBezTo>
                  <a:pt x="169526" y="34703"/>
                  <a:pt x="181465" y="46642"/>
                  <a:pt x="193437" y="58614"/>
                </a:cubicBezTo>
                <a:cubicBezTo>
                  <a:pt x="190631" y="62658"/>
                  <a:pt x="187010" y="66866"/>
                  <a:pt x="182737" y="70585"/>
                </a:cubicBezTo>
                <a:cubicBezTo>
                  <a:pt x="179247" y="73619"/>
                  <a:pt x="175365" y="76359"/>
                  <a:pt x="171190" y="78414"/>
                </a:cubicBezTo>
                <a:cubicBezTo>
                  <a:pt x="168058" y="71629"/>
                  <a:pt x="164242" y="65138"/>
                  <a:pt x="158044" y="58940"/>
                </a:cubicBezTo>
                <a:lnTo>
                  <a:pt x="141865" y="42760"/>
                </a:lnTo>
                <a:lnTo>
                  <a:pt x="146692" y="37933"/>
                </a:lnTo>
                <a:cubicBezTo>
                  <a:pt x="147899" y="36758"/>
                  <a:pt x="148878" y="35421"/>
                  <a:pt x="149302" y="33790"/>
                </a:cubicBezTo>
                <a:cubicBezTo>
                  <a:pt x="149726" y="32094"/>
                  <a:pt x="149530" y="30332"/>
                  <a:pt x="148486" y="28342"/>
                </a:cubicBezTo>
                <a:cubicBezTo>
                  <a:pt x="146073" y="23612"/>
                  <a:pt x="143169" y="18948"/>
                  <a:pt x="139777" y="14283"/>
                </a:cubicBezTo>
                <a:cubicBezTo>
                  <a:pt x="138342" y="12391"/>
                  <a:pt x="136874" y="10467"/>
                  <a:pt x="135275" y="8542"/>
                </a:cubicBezTo>
                <a:close/>
                <a:moveTo>
                  <a:pt x="11613" y="62985"/>
                </a:moveTo>
                <a:cubicBezTo>
                  <a:pt x="14582" y="67127"/>
                  <a:pt x="18333" y="71368"/>
                  <a:pt x="22672" y="75152"/>
                </a:cubicBezTo>
                <a:cubicBezTo>
                  <a:pt x="26586" y="78610"/>
                  <a:pt x="31022" y="81708"/>
                  <a:pt x="35785" y="83992"/>
                </a:cubicBezTo>
                <a:cubicBezTo>
                  <a:pt x="35295" y="85166"/>
                  <a:pt x="34806" y="86340"/>
                  <a:pt x="34317" y="87515"/>
                </a:cubicBezTo>
                <a:lnTo>
                  <a:pt x="33632" y="89146"/>
                </a:lnTo>
                <a:cubicBezTo>
                  <a:pt x="28674" y="87417"/>
                  <a:pt x="23944" y="84579"/>
                  <a:pt x="19801" y="81219"/>
                </a:cubicBezTo>
                <a:cubicBezTo>
                  <a:pt x="14647" y="77044"/>
                  <a:pt x="10309" y="72053"/>
                  <a:pt x="7242" y="67356"/>
                </a:cubicBezTo>
                <a:lnTo>
                  <a:pt x="11613" y="62985"/>
                </a:lnTo>
                <a:close/>
                <a:moveTo>
                  <a:pt x="197808" y="62985"/>
                </a:moveTo>
                <a:lnTo>
                  <a:pt x="202179" y="67356"/>
                </a:lnTo>
                <a:cubicBezTo>
                  <a:pt x="199112" y="72053"/>
                  <a:pt x="194774" y="77044"/>
                  <a:pt x="189620" y="81219"/>
                </a:cubicBezTo>
                <a:cubicBezTo>
                  <a:pt x="185477" y="84579"/>
                  <a:pt x="180780" y="87417"/>
                  <a:pt x="175789" y="89146"/>
                </a:cubicBezTo>
                <a:lnTo>
                  <a:pt x="175104" y="87515"/>
                </a:lnTo>
                <a:cubicBezTo>
                  <a:pt x="174615" y="86340"/>
                  <a:pt x="174126" y="85166"/>
                  <a:pt x="173636" y="83992"/>
                </a:cubicBezTo>
                <a:cubicBezTo>
                  <a:pt x="178399" y="81708"/>
                  <a:pt x="182803" y="78610"/>
                  <a:pt x="186782" y="75152"/>
                </a:cubicBezTo>
                <a:cubicBezTo>
                  <a:pt x="191088" y="71368"/>
                  <a:pt x="194839" y="67127"/>
                  <a:pt x="197808" y="62985"/>
                </a:cubicBezTo>
                <a:close/>
                <a:moveTo>
                  <a:pt x="113061" y="101085"/>
                </a:moveTo>
                <a:lnTo>
                  <a:pt x="144931" y="132954"/>
                </a:lnTo>
                <a:lnTo>
                  <a:pt x="140886" y="136967"/>
                </a:lnTo>
                <a:lnTo>
                  <a:pt x="109049" y="105130"/>
                </a:lnTo>
                <a:lnTo>
                  <a:pt x="113061" y="101085"/>
                </a:lnTo>
                <a:close/>
                <a:moveTo>
                  <a:pt x="30109" y="168314"/>
                </a:moveTo>
                <a:cubicBezTo>
                  <a:pt x="29326" y="168314"/>
                  <a:pt x="28543" y="168608"/>
                  <a:pt x="27956" y="169195"/>
                </a:cubicBezTo>
                <a:lnTo>
                  <a:pt x="21302" y="175849"/>
                </a:lnTo>
                <a:cubicBezTo>
                  <a:pt x="20127" y="177056"/>
                  <a:pt x="20127" y="178981"/>
                  <a:pt x="21302" y="180155"/>
                </a:cubicBezTo>
                <a:cubicBezTo>
                  <a:pt x="21905" y="180759"/>
                  <a:pt x="22688" y="181060"/>
                  <a:pt x="23471" y="181060"/>
                </a:cubicBezTo>
                <a:cubicBezTo>
                  <a:pt x="24254" y="181060"/>
                  <a:pt x="25037" y="180759"/>
                  <a:pt x="25640" y="180155"/>
                </a:cubicBezTo>
                <a:lnTo>
                  <a:pt x="32262" y="173533"/>
                </a:lnTo>
                <a:cubicBezTo>
                  <a:pt x="33469" y="172359"/>
                  <a:pt x="33469" y="170402"/>
                  <a:pt x="32262" y="169195"/>
                </a:cubicBezTo>
                <a:cubicBezTo>
                  <a:pt x="31675" y="168608"/>
                  <a:pt x="30892" y="168314"/>
                  <a:pt x="30109" y="168314"/>
                </a:cubicBezTo>
                <a:close/>
                <a:moveTo>
                  <a:pt x="179324" y="168314"/>
                </a:moveTo>
                <a:cubicBezTo>
                  <a:pt x="178546" y="168314"/>
                  <a:pt x="177763" y="168608"/>
                  <a:pt x="177159" y="169195"/>
                </a:cubicBezTo>
                <a:cubicBezTo>
                  <a:pt x="175952" y="170402"/>
                  <a:pt x="175952" y="172359"/>
                  <a:pt x="177159" y="173533"/>
                </a:cubicBezTo>
                <a:lnTo>
                  <a:pt x="183781" y="180155"/>
                </a:lnTo>
                <a:cubicBezTo>
                  <a:pt x="184385" y="180759"/>
                  <a:pt x="185167" y="181060"/>
                  <a:pt x="185950" y="181060"/>
                </a:cubicBezTo>
                <a:cubicBezTo>
                  <a:pt x="186733" y="181060"/>
                  <a:pt x="187516" y="180759"/>
                  <a:pt x="188120" y="180155"/>
                </a:cubicBezTo>
                <a:cubicBezTo>
                  <a:pt x="189294" y="178981"/>
                  <a:pt x="189294" y="177056"/>
                  <a:pt x="188120" y="175849"/>
                </a:cubicBezTo>
                <a:lnTo>
                  <a:pt x="181465" y="169195"/>
                </a:lnTo>
                <a:cubicBezTo>
                  <a:pt x="180878" y="168608"/>
                  <a:pt x="180103" y="168314"/>
                  <a:pt x="179324" y="168314"/>
                </a:cubicBezTo>
                <a:close/>
                <a:moveTo>
                  <a:pt x="83227" y="1"/>
                </a:moveTo>
                <a:cubicBezTo>
                  <a:pt x="83094" y="1"/>
                  <a:pt x="82959" y="10"/>
                  <a:pt x="82823" y="28"/>
                </a:cubicBezTo>
                <a:cubicBezTo>
                  <a:pt x="77049" y="746"/>
                  <a:pt x="70558" y="3062"/>
                  <a:pt x="64425" y="6259"/>
                </a:cubicBezTo>
                <a:cubicBezTo>
                  <a:pt x="58064" y="9586"/>
                  <a:pt x="52062" y="13892"/>
                  <a:pt x="47528" y="18426"/>
                </a:cubicBezTo>
                <a:lnTo>
                  <a:pt x="43287" y="22667"/>
                </a:lnTo>
                <a:lnTo>
                  <a:pt x="36633" y="16045"/>
                </a:lnTo>
                <a:cubicBezTo>
                  <a:pt x="36046" y="15441"/>
                  <a:pt x="35271" y="15139"/>
                  <a:pt x="34492" y="15139"/>
                </a:cubicBezTo>
                <a:cubicBezTo>
                  <a:pt x="33713" y="15139"/>
                  <a:pt x="32931" y="15441"/>
                  <a:pt x="32327" y="16045"/>
                </a:cubicBezTo>
                <a:lnTo>
                  <a:pt x="23976" y="24363"/>
                </a:lnTo>
                <a:cubicBezTo>
                  <a:pt x="22802" y="25570"/>
                  <a:pt x="22802" y="27527"/>
                  <a:pt x="23976" y="28701"/>
                </a:cubicBezTo>
                <a:lnTo>
                  <a:pt x="30598" y="35323"/>
                </a:lnTo>
                <a:lnTo>
                  <a:pt x="1306" y="64616"/>
                </a:lnTo>
                <a:cubicBezTo>
                  <a:pt x="294" y="65660"/>
                  <a:pt x="1" y="67127"/>
                  <a:pt x="751" y="68432"/>
                </a:cubicBezTo>
                <a:cubicBezTo>
                  <a:pt x="4176" y="74271"/>
                  <a:pt x="9461" y="80697"/>
                  <a:pt x="15952" y="85949"/>
                </a:cubicBezTo>
                <a:cubicBezTo>
                  <a:pt x="21432" y="90385"/>
                  <a:pt x="27793" y="94006"/>
                  <a:pt x="34610" y="95800"/>
                </a:cubicBezTo>
                <a:cubicBezTo>
                  <a:pt x="34857" y="95861"/>
                  <a:pt x="35106" y="95890"/>
                  <a:pt x="35351" y="95890"/>
                </a:cubicBezTo>
                <a:cubicBezTo>
                  <a:pt x="36567" y="95890"/>
                  <a:pt x="37710" y="95179"/>
                  <a:pt x="38199" y="94039"/>
                </a:cubicBezTo>
                <a:cubicBezTo>
                  <a:pt x="39079" y="91918"/>
                  <a:pt x="39536" y="90875"/>
                  <a:pt x="39960" y="89863"/>
                </a:cubicBezTo>
                <a:cubicBezTo>
                  <a:pt x="40808" y="87776"/>
                  <a:pt x="41656" y="85721"/>
                  <a:pt x="42537" y="83698"/>
                </a:cubicBezTo>
                <a:cubicBezTo>
                  <a:pt x="46158" y="75804"/>
                  <a:pt x="49485" y="69509"/>
                  <a:pt x="55716" y="63278"/>
                </a:cubicBezTo>
                <a:lnTo>
                  <a:pt x="57118" y="61843"/>
                </a:lnTo>
                <a:lnTo>
                  <a:pt x="69677" y="74402"/>
                </a:lnTo>
                <a:cubicBezTo>
                  <a:pt x="70280" y="75005"/>
                  <a:pt x="71063" y="75307"/>
                  <a:pt x="71846" y="75307"/>
                </a:cubicBezTo>
                <a:cubicBezTo>
                  <a:pt x="72629" y="75307"/>
                  <a:pt x="73412" y="75005"/>
                  <a:pt x="74015" y="74402"/>
                </a:cubicBezTo>
                <a:cubicBezTo>
                  <a:pt x="75190" y="73227"/>
                  <a:pt x="75190" y="71270"/>
                  <a:pt x="74015" y="70096"/>
                </a:cubicBezTo>
                <a:lnTo>
                  <a:pt x="61424" y="57505"/>
                </a:lnTo>
                <a:lnTo>
                  <a:pt x="65469" y="53492"/>
                </a:lnTo>
                <a:lnTo>
                  <a:pt x="100372" y="88428"/>
                </a:lnTo>
                <a:lnTo>
                  <a:pt x="96360" y="92440"/>
                </a:lnTo>
                <a:lnTo>
                  <a:pt x="83801" y="79882"/>
                </a:lnTo>
                <a:cubicBezTo>
                  <a:pt x="83198" y="79278"/>
                  <a:pt x="82415" y="78977"/>
                  <a:pt x="81636" y="78977"/>
                </a:cubicBezTo>
                <a:cubicBezTo>
                  <a:pt x="80857" y="78977"/>
                  <a:pt x="80083" y="79278"/>
                  <a:pt x="79495" y="79882"/>
                </a:cubicBezTo>
                <a:cubicBezTo>
                  <a:pt x="78288" y="81089"/>
                  <a:pt x="78288" y="83013"/>
                  <a:pt x="79495" y="84220"/>
                </a:cubicBezTo>
                <a:lnTo>
                  <a:pt x="92054" y="96779"/>
                </a:lnTo>
                <a:lnTo>
                  <a:pt x="59760" y="129040"/>
                </a:lnTo>
                <a:cubicBezTo>
                  <a:pt x="58721" y="128643"/>
                  <a:pt x="57596" y="128417"/>
                  <a:pt x="56466" y="128417"/>
                </a:cubicBezTo>
                <a:cubicBezTo>
                  <a:pt x="56390" y="128417"/>
                  <a:pt x="56313" y="128418"/>
                  <a:pt x="56237" y="128420"/>
                </a:cubicBezTo>
                <a:cubicBezTo>
                  <a:pt x="54085" y="128485"/>
                  <a:pt x="51899" y="129366"/>
                  <a:pt x="50235" y="131030"/>
                </a:cubicBezTo>
                <a:lnTo>
                  <a:pt x="6884" y="174382"/>
                </a:lnTo>
                <a:cubicBezTo>
                  <a:pt x="5220" y="176045"/>
                  <a:pt x="4339" y="178231"/>
                  <a:pt x="4274" y="180384"/>
                </a:cubicBezTo>
                <a:cubicBezTo>
                  <a:pt x="4209" y="182634"/>
                  <a:pt x="4992" y="184852"/>
                  <a:pt x="6623" y="186483"/>
                </a:cubicBezTo>
                <a:lnTo>
                  <a:pt x="14973" y="194834"/>
                </a:lnTo>
                <a:cubicBezTo>
                  <a:pt x="16573" y="196434"/>
                  <a:pt x="18685" y="197219"/>
                  <a:pt x="20818" y="197219"/>
                </a:cubicBezTo>
                <a:cubicBezTo>
                  <a:pt x="20903" y="197219"/>
                  <a:pt x="20988" y="197218"/>
                  <a:pt x="21073" y="197215"/>
                </a:cubicBezTo>
                <a:cubicBezTo>
                  <a:pt x="23259" y="197150"/>
                  <a:pt x="25444" y="196269"/>
                  <a:pt x="27108" y="194606"/>
                </a:cubicBezTo>
                <a:lnTo>
                  <a:pt x="43875" y="177807"/>
                </a:lnTo>
                <a:cubicBezTo>
                  <a:pt x="45081" y="176632"/>
                  <a:pt x="45081" y="174675"/>
                  <a:pt x="43875" y="173501"/>
                </a:cubicBezTo>
                <a:cubicBezTo>
                  <a:pt x="43271" y="172897"/>
                  <a:pt x="42488" y="172596"/>
                  <a:pt x="41705" y="172596"/>
                </a:cubicBezTo>
                <a:cubicBezTo>
                  <a:pt x="40922" y="172596"/>
                  <a:pt x="40140" y="172897"/>
                  <a:pt x="39536" y="173501"/>
                </a:cubicBezTo>
                <a:lnTo>
                  <a:pt x="22769" y="190267"/>
                </a:lnTo>
                <a:cubicBezTo>
                  <a:pt x="22248" y="190789"/>
                  <a:pt x="21563" y="191083"/>
                  <a:pt x="20910" y="191116"/>
                </a:cubicBezTo>
                <a:cubicBezTo>
                  <a:pt x="20323" y="191116"/>
                  <a:pt x="19736" y="190920"/>
                  <a:pt x="19312" y="190528"/>
                </a:cubicBezTo>
                <a:lnTo>
                  <a:pt x="10961" y="182178"/>
                </a:lnTo>
                <a:cubicBezTo>
                  <a:pt x="10537" y="181754"/>
                  <a:pt x="10341" y="181166"/>
                  <a:pt x="10374" y="180579"/>
                </a:cubicBezTo>
                <a:cubicBezTo>
                  <a:pt x="10407" y="179927"/>
                  <a:pt x="10667" y="179242"/>
                  <a:pt x="11222" y="178687"/>
                </a:cubicBezTo>
                <a:lnTo>
                  <a:pt x="54541" y="135368"/>
                </a:lnTo>
                <a:cubicBezTo>
                  <a:pt x="55096" y="134814"/>
                  <a:pt x="55781" y="134553"/>
                  <a:pt x="56433" y="134520"/>
                </a:cubicBezTo>
                <a:cubicBezTo>
                  <a:pt x="56475" y="134518"/>
                  <a:pt x="56517" y="134517"/>
                  <a:pt x="56559" y="134517"/>
                </a:cubicBezTo>
                <a:cubicBezTo>
                  <a:pt x="57103" y="134517"/>
                  <a:pt x="57638" y="134713"/>
                  <a:pt x="58032" y="135107"/>
                </a:cubicBezTo>
                <a:lnTo>
                  <a:pt x="66350" y="143458"/>
                </a:lnTo>
                <a:cubicBezTo>
                  <a:pt x="66774" y="143882"/>
                  <a:pt x="66969" y="144469"/>
                  <a:pt x="66969" y="145056"/>
                </a:cubicBezTo>
                <a:cubicBezTo>
                  <a:pt x="66937" y="145709"/>
                  <a:pt x="66643" y="146394"/>
                  <a:pt x="66121" y="146916"/>
                </a:cubicBezTo>
                <a:lnTo>
                  <a:pt x="49355" y="163682"/>
                </a:lnTo>
                <a:cubicBezTo>
                  <a:pt x="48148" y="164889"/>
                  <a:pt x="48148" y="166814"/>
                  <a:pt x="49355" y="168021"/>
                </a:cubicBezTo>
                <a:cubicBezTo>
                  <a:pt x="49942" y="168624"/>
                  <a:pt x="50725" y="168926"/>
                  <a:pt x="51508" y="168926"/>
                </a:cubicBezTo>
                <a:cubicBezTo>
                  <a:pt x="52290" y="168926"/>
                  <a:pt x="53073" y="168624"/>
                  <a:pt x="53660" y="168021"/>
                </a:cubicBezTo>
                <a:lnTo>
                  <a:pt x="70427" y="151254"/>
                </a:lnTo>
                <a:cubicBezTo>
                  <a:pt x="72123" y="149590"/>
                  <a:pt x="72971" y="147405"/>
                  <a:pt x="73069" y="145252"/>
                </a:cubicBezTo>
                <a:cubicBezTo>
                  <a:pt x="73102" y="144045"/>
                  <a:pt x="72874" y="142838"/>
                  <a:pt x="72417" y="141729"/>
                </a:cubicBezTo>
                <a:lnTo>
                  <a:pt x="104711" y="109435"/>
                </a:lnTo>
                <a:lnTo>
                  <a:pt x="137004" y="141729"/>
                </a:lnTo>
                <a:cubicBezTo>
                  <a:pt x="136548" y="142838"/>
                  <a:pt x="136319" y="144045"/>
                  <a:pt x="136384" y="145252"/>
                </a:cubicBezTo>
                <a:cubicBezTo>
                  <a:pt x="136417" y="147405"/>
                  <a:pt x="137298" y="149590"/>
                  <a:pt x="138994" y="151254"/>
                </a:cubicBezTo>
                <a:lnTo>
                  <a:pt x="182313" y="194573"/>
                </a:lnTo>
                <a:cubicBezTo>
                  <a:pt x="183977" y="196269"/>
                  <a:pt x="186162" y="197150"/>
                  <a:pt x="188315" y="197215"/>
                </a:cubicBezTo>
                <a:cubicBezTo>
                  <a:pt x="188402" y="197218"/>
                  <a:pt x="188488" y="197219"/>
                  <a:pt x="188575" y="197219"/>
                </a:cubicBezTo>
                <a:cubicBezTo>
                  <a:pt x="190736" y="197219"/>
                  <a:pt x="192848" y="196434"/>
                  <a:pt x="194448" y="194834"/>
                </a:cubicBezTo>
                <a:lnTo>
                  <a:pt x="202766" y="186483"/>
                </a:lnTo>
                <a:cubicBezTo>
                  <a:pt x="204429" y="184852"/>
                  <a:pt x="205212" y="182634"/>
                  <a:pt x="205147" y="180384"/>
                </a:cubicBezTo>
                <a:cubicBezTo>
                  <a:pt x="205082" y="178231"/>
                  <a:pt x="204201" y="176045"/>
                  <a:pt x="202538" y="174382"/>
                </a:cubicBezTo>
                <a:lnTo>
                  <a:pt x="185771" y="157615"/>
                </a:lnTo>
                <a:cubicBezTo>
                  <a:pt x="185167" y="157011"/>
                  <a:pt x="184385" y="156710"/>
                  <a:pt x="183602" y="156710"/>
                </a:cubicBezTo>
                <a:cubicBezTo>
                  <a:pt x="182819" y="156710"/>
                  <a:pt x="182036" y="157011"/>
                  <a:pt x="181432" y="157615"/>
                </a:cubicBezTo>
                <a:cubicBezTo>
                  <a:pt x="180226" y="158789"/>
                  <a:pt x="180226" y="160746"/>
                  <a:pt x="181432" y="161921"/>
                </a:cubicBezTo>
                <a:lnTo>
                  <a:pt x="198199" y="178687"/>
                </a:lnTo>
                <a:cubicBezTo>
                  <a:pt x="198754" y="179242"/>
                  <a:pt x="199047" y="179927"/>
                  <a:pt x="199047" y="180579"/>
                </a:cubicBezTo>
                <a:cubicBezTo>
                  <a:pt x="199080" y="181166"/>
                  <a:pt x="198884" y="181754"/>
                  <a:pt x="198460" y="182178"/>
                </a:cubicBezTo>
                <a:lnTo>
                  <a:pt x="190109" y="190528"/>
                </a:lnTo>
                <a:cubicBezTo>
                  <a:pt x="189685" y="190920"/>
                  <a:pt x="189131" y="191116"/>
                  <a:pt x="188511" y="191116"/>
                </a:cubicBezTo>
                <a:cubicBezTo>
                  <a:pt x="187859" y="191083"/>
                  <a:pt x="187174" y="190789"/>
                  <a:pt x="186652" y="190267"/>
                </a:cubicBezTo>
                <a:lnTo>
                  <a:pt x="143300" y="146916"/>
                </a:lnTo>
                <a:cubicBezTo>
                  <a:pt x="142778" y="146394"/>
                  <a:pt x="142484" y="145709"/>
                  <a:pt x="142452" y="145056"/>
                </a:cubicBezTo>
                <a:cubicBezTo>
                  <a:pt x="142452" y="144469"/>
                  <a:pt x="142647" y="143882"/>
                  <a:pt x="143039" y="143458"/>
                </a:cubicBezTo>
                <a:lnTo>
                  <a:pt x="151390" y="135140"/>
                </a:lnTo>
                <a:cubicBezTo>
                  <a:pt x="151784" y="134716"/>
                  <a:pt x="152318" y="134517"/>
                  <a:pt x="152863" y="134517"/>
                </a:cubicBezTo>
                <a:cubicBezTo>
                  <a:pt x="152905" y="134517"/>
                  <a:pt x="152946" y="134518"/>
                  <a:pt x="152988" y="134520"/>
                </a:cubicBezTo>
                <a:cubicBezTo>
                  <a:pt x="153640" y="134553"/>
                  <a:pt x="154325" y="134814"/>
                  <a:pt x="154880" y="135368"/>
                </a:cubicBezTo>
                <a:lnTo>
                  <a:pt x="171647" y="152135"/>
                </a:lnTo>
                <a:cubicBezTo>
                  <a:pt x="172234" y="152738"/>
                  <a:pt x="173017" y="153040"/>
                  <a:pt x="173799" y="153040"/>
                </a:cubicBezTo>
                <a:cubicBezTo>
                  <a:pt x="174582" y="153040"/>
                  <a:pt x="175365" y="152738"/>
                  <a:pt x="175952" y="152135"/>
                </a:cubicBezTo>
                <a:cubicBezTo>
                  <a:pt x="177159" y="150928"/>
                  <a:pt x="177159" y="149003"/>
                  <a:pt x="175952" y="147829"/>
                </a:cubicBezTo>
                <a:lnTo>
                  <a:pt x="159186" y="131030"/>
                </a:lnTo>
                <a:cubicBezTo>
                  <a:pt x="157522" y="129366"/>
                  <a:pt x="155337" y="128518"/>
                  <a:pt x="153184" y="128420"/>
                </a:cubicBezTo>
                <a:cubicBezTo>
                  <a:pt x="153108" y="128418"/>
                  <a:pt x="153032" y="128417"/>
                  <a:pt x="152957" y="128417"/>
                </a:cubicBezTo>
                <a:cubicBezTo>
                  <a:pt x="151826" y="128417"/>
                  <a:pt x="150700" y="128644"/>
                  <a:pt x="149661" y="129073"/>
                </a:cubicBezTo>
                <a:lnTo>
                  <a:pt x="117367" y="96779"/>
                </a:lnTo>
                <a:lnTo>
                  <a:pt x="152303" y="61843"/>
                </a:lnTo>
                <a:lnTo>
                  <a:pt x="153706" y="63278"/>
                </a:lnTo>
                <a:cubicBezTo>
                  <a:pt x="161567" y="71107"/>
                  <a:pt x="165384" y="80012"/>
                  <a:pt x="169461" y="89863"/>
                </a:cubicBezTo>
                <a:cubicBezTo>
                  <a:pt x="169885" y="90875"/>
                  <a:pt x="170309" y="91918"/>
                  <a:pt x="171222" y="94039"/>
                </a:cubicBezTo>
                <a:cubicBezTo>
                  <a:pt x="171709" y="95200"/>
                  <a:pt x="172843" y="95892"/>
                  <a:pt x="174052" y="95892"/>
                </a:cubicBezTo>
                <a:cubicBezTo>
                  <a:pt x="174304" y="95892"/>
                  <a:pt x="174558" y="95862"/>
                  <a:pt x="174811" y="95800"/>
                </a:cubicBezTo>
                <a:cubicBezTo>
                  <a:pt x="181661" y="94006"/>
                  <a:pt x="188022" y="90385"/>
                  <a:pt x="193469" y="85949"/>
                </a:cubicBezTo>
                <a:cubicBezTo>
                  <a:pt x="199961" y="80697"/>
                  <a:pt x="205245" y="74271"/>
                  <a:pt x="208670" y="68432"/>
                </a:cubicBezTo>
                <a:cubicBezTo>
                  <a:pt x="209388" y="67193"/>
                  <a:pt x="209159" y="65692"/>
                  <a:pt x="208213" y="64714"/>
                </a:cubicBezTo>
                <a:lnTo>
                  <a:pt x="178823" y="35323"/>
                </a:lnTo>
                <a:lnTo>
                  <a:pt x="185445" y="28701"/>
                </a:lnTo>
                <a:cubicBezTo>
                  <a:pt x="186619" y="27527"/>
                  <a:pt x="186619" y="25570"/>
                  <a:pt x="185445" y="24395"/>
                </a:cubicBezTo>
                <a:lnTo>
                  <a:pt x="177094" y="16045"/>
                </a:lnTo>
                <a:cubicBezTo>
                  <a:pt x="176507" y="15441"/>
                  <a:pt x="175724" y="15139"/>
                  <a:pt x="174941" y="15139"/>
                </a:cubicBezTo>
                <a:cubicBezTo>
                  <a:pt x="174158" y="15139"/>
                  <a:pt x="173375" y="15441"/>
                  <a:pt x="172788" y="16045"/>
                </a:cubicBezTo>
                <a:lnTo>
                  <a:pt x="166134" y="22667"/>
                </a:lnTo>
                <a:lnTo>
                  <a:pt x="161893" y="18426"/>
                </a:lnTo>
                <a:cubicBezTo>
                  <a:pt x="157359" y="13892"/>
                  <a:pt x="151357" y="9586"/>
                  <a:pt x="144996" y="6259"/>
                </a:cubicBezTo>
                <a:cubicBezTo>
                  <a:pt x="138864" y="3062"/>
                  <a:pt x="132405" y="779"/>
                  <a:pt x="126598" y="28"/>
                </a:cubicBezTo>
                <a:cubicBezTo>
                  <a:pt x="126477" y="14"/>
                  <a:pt x="126356" y="7"/>
                  <a:pt x="126236" y="7"/>
                </a:cubicBezTo>
                <a:cubicBezTo>
                  <a:pt x="124718" y="7"/>
                  <a:pt x="123387" y="1131"/>
                  <a:pt x="123206" y="2703"/>
                </a:cubicBezTo>
                <a:cubicBezTo>
                  <a:pt x="123108" y="3649"/>
                  <a:pt x="123434" y="4530"/>
                  <a:pt x="124054" y="5182"/>
                </a:cubicBezTo>
                <a:cubicBezTo>
                  <a:pt x="127936" y="9195"/>
                  <a:pt x="131557" y="13435"/>
                  <a:pt x="134851" y="17904"/>
                </a:cubicBezTo>
                <a:cubicBezTo>
                  <a:pt x="138048" y="22275"/>
                  <a:pt x="140788" y="26711"/>
                  <a:pt x="143072" y="31148"/>
                </a:cubicBezTo>
                <a:cubicBezTo>
                  <a:pt x="143332" y="31670"/>
                  <a:pt x="143430" y="32028"/>
                  <a:pt x="143365" y="32322"/>
                </a:cubicBezTo>
                <a:cubicBezTo>
                  <a:pt x="143267" y="32779"/>
                  <a:pt x="142713" y="33268"/>
                  <a:pt x="142387" y="33627"/>
                </a:cubicBezTo>
                <a:lnTo>
                  <a:pt x="135373" y="40607"/>
                </a:lnTo>
                <a:cubicBezTo>
                  <a:pt x="134199" y="41814"/>
                  <a:pt x="134199" y="43739"/>
                  <a:pt x="135373" y="44946"/>
                </a:cubicBezTo>
                <a:lnTo>
                  <a:pt x="139646" y="49186"/>
                </a:lnTo>
                <a:lnTo>
                  <a:pt x="126044" y="62756"/>
                </a:lnTo>
                <a:cubicBezTo>
                  <a:pt x="124870" y="63963"/>
                  <a:pt x="124870" y="65888"/>
                  <a:pt x="126044" y="67095"/>
                </a:cubicBezTo>
                <a:cubicBezTo>
                  <a:pt x="126647" y="67682"/>
                  <a:pt x="127430" y="67976"/>
                  <a:pt x="128213" y="67976"/>
                </a:cubicBezTo>
                <a:cubicBezTo>
                  <a:pt x="128996" y="67976"/>
                  <a:pt x="129779" y="67682"/>
                  <a:pt x="130382" y="67095"/>
                </a:cubicBezTo>
                <a:lnTo>
                  <a:pt x="143952" y="53492"/>
                </a:lnTo>
                <a:lnTo>
                  <a:pt x="147965" y="57505"/>
                </a:lnTo>
                <a:lnTo>
                  <a:pt x="68535" y="136967"/>
                </a:lnTo>
                <a:lnTo>
                  <a:pt x="64490" y="132954"/>
                </a:lnTo>
                <a:lnTo>
                  <a:pt x="120564" y="76881"/>
                </a:lnTo>
                <a:cubicBezTo>
                  <a:pt x="121771" y="75674"/>
                  <a:pt x="121771" y="73749"/>
                  <a:pt x="120564" y="72542"/>
                </a:cubicBezTo>
                <a:cubicBezTo>
                  <a:pt x="119977" y="71955"/>
                  <a:pt x="119202" y="71662"/>
                  <a:pt x="118423" y="71662"/>
                </a:cubicBezTo>
                <a:cubicBezTo>
                  <a:pt x="117644" y="71662"/>
                  <a:pt x="116861" y="71955"/>
                  <a:pt x="116258" y="72542"/>
                </a:cubicBezTo>
                <a:lnTo>
                  <a:pt x="104711" y="84090"/>
                </a:lnTo>
                <a:lnTo>
                  <a:pt x="69775" y="49186"/>
                </a:lnTo>
                <a:lnTo>
                  <a:pt x="74048" y="44946"/>
                </a:lnTo>
                <a:cubicBezTo>
                  <a:pt x="75222" y="43739"/>
                  <a:pt x="75222" y="41782"/>
                  <a:pt x="74048" y="40607"/>
                </a:cubicBezTo>
                <a:lnTo>
                  <a:pt x="67132" y="33692"/>
                </a:lnTo>
                <a:cubicBezTo>
                  <a:pt x="66741" y="33301"/>
                  <a:pt x="66187" y="32844"/>
                  <a:pt x="66056" y="32322"/>
                </a:cubicBezTo>
                <a:cubicBezTo>
                  <a:pt x="65991" y="32028"/>
                  <a:pt x="66089" y="31670"/>
                  <a:pt x="66350" y="31148"/>
                </a:cubicBezTo>
                <a:cubicBezTo>
                  <a:pt x="68633" y="26711"/>
                  <a:pt x="71373" y="22275"/>
                  <a:pt x="74570" y="17904"/>
                </a:cubicBezTo>
                <a:cubicBezTo>
                  <a:pt x="77701" y="13663"/>
                  <a:pt x="81224" y="9455"/>
                  <a:pt x="85237" y="5345"/>
                </a:cubicBezTo>
                <a:cubicBezTo>
                  <a:pt x="85954" y="4693"/>
                  <a:pt x="86346" y="3714"/>
                  <a:pt x="86215" y="2703"/>
                </a:cubicBezTo>
                <a:cubicBezTo>
                  <a:pt x="86035" y="1146"/>
                  <a:pt x="84728" y="1"/>
                  <a:pt x="832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33"/>
          <p:cNvSpPr/>
          <p:nvPr/>
        </p:nvSpPr>
        <p:spPr>
          <a:xfrm>
            <a:off x="7692731" y="1431712"/>
            <a:ext cx="421818" cy="468684"/>
          </a:xfrm>
          <a:custGeom>
            <a:rect b="b" l="l" r="r" t="t"/>
            <a:pathLst>
              <a:path extrusionOk="0" h="208768" w="187892">
                <a:moveTo>
                  <a:pt x="78484" y="6100"/>
                </a:moveTo>
                <a:lnTo>
                  <a:pt x="75222" y="26226"/>
                </a:lnTo>
                <a:lnTo>
                  <a:pt x="10145" y="26226"/>
                </a:lnTo>
                <a:lnTo>
                  <a:pt x="6883" y="6100"/>
                </a:lnTo>
                <a:close/>
                <a:moveTo>
                  <a:pt x="109081" y="6100"/>
                </a:moveTo>
                <a:lnTo>
                  <a:pt x="105819" y="26226"/>
                </a:lnTo>
                <a:lnTo>
                  <a:pt x="81387" y="26226"/>
                </a:lnTo>
                <a:lnTo>
                  <a:pt x="84682" y="6100"/>
                </a:lnTo>
                <a:close/>
                <a:moveTo>
                  <a:pt x="44298" y="50039"/>
                </a:moveTo>
                <a:cubicBezTo>
                  <a:pt x="46321" y="50039"/>
                  <a:pt x="48148" y="50854"/>
                  <a:pt x="49452" y="52192"/>
                </a:cubicBezTo>
                <a:cubicBezTo>
                  <a:pt x="50790" y="53529"/>
                  <a:pt x="51605" y="55356"/>
                  <a:pt x="51605" y="57378"/>
                </a:cubicBezTo>
                <a:cubicBezTo>
                  <a:pt x="51605" y="59368"/>
                  <a:pt x="50790" y="61195"/>
                  <a:pt x="49452" y="62532"/>
                </a:cubicBezTo>
                <a:cubicBezTo>
                  <a:pt x="48148" y="63870"/>
                  <a:pt x="46321" y="64685"/>
                  <a:pt x="44298" y="64685"/>
                </a:cubicBezTo>
                <a:lnTo>
                  <a:pt x="12853" y="64685"/>
                </a:lnTo>
                <a:cubicBezTo>
                  <a:pt x="12494" y="59792"/>
                  <a:pt x="12168" y="54932"/>
                  <a:pt x="11842" y="50039"/>
                </a:cubicBezTo>
                <a:close/>
                <a:moveTo>
                  <a:pt x="42178" y="86247"/>
                </a:moveTo>
                <a:cubicBezTo>
                  <a:pt x="44201" y="86247"/>
                  <a:pt x="46027" y="87095"/>
                  <a:pt x="47332" y="88400"/>
                </a:cubicBezTo>
                <a:cubicBezTo>
                  <a:pt x="48669" y="89737"/>
                  <a:pt x="49485" y="91564"/>
                  <a:pt x="49485" y="93586"/>
                </a:cubicBezTo>
                <a:cubicBezTo>
                  <a:pt x="49485" y="95576"/>
                  <a:pt x="48669" y="97403"/>
                  <a:pt x="47332" y="98740"/>
                </a:cubicBezTo>
                <a:cubicBezTo>
                  <a:pt x="46027" y="100045"/>
                  <a:pt x="44201" y="100893"/>
                  <a:pt x="42178" y="100893"/>
                </a:cubicBezTo>
                <a:lnTo>
                  <a:pt x="15495" y="100893"/>
                </a:lnTo>
                <a:cubicBezTo>
                  <a:pt x="15136" y="96000"/>
                  <a:pt x="14777" y="91140"/>
                  <a:pt x="14419" y="86247"/>
                </a:cubicBezTo>
                <a:close/>
                <a:moveTo>
                  <a:pt x="40025" y="122455"/>
                </a:moveTo>
                <a:cubicBezTo>
                  <a:pt x="42048" y="122455"/>
                  <a:pt x="43874" y="123303"/>
                  <a:pt x="45212" y="124608"/>
                </a:cubicBezTo>
                <a:cubicBezTo>
                  <a:pt x="46517" y="125945"/>
                  <a:pt x="47365" y="127772"/>
                  <a:pt x="47365" y="129762"/>
                </a:cubicBezTo>
                <a:cubicBezTo>
                  <a:pt x="47365" y="131784"/>
                  <a:pt x="46517" y="133611"/>
                  <a:pt x="45212" y="134948"/>
                </a:cubicBezTo>
                <a:cubicBezTo>
                  <a:pt x="43874" y="136286"/>
                  <a:pt x="42048" y="137101"/>
                  <a:pt x="40025" y="137101"/>
                </a:cubicBezTo>
                <a:lnTo>
                  <a:pt x="17811" y="137101"/>
                </a:lnTo>
                <a:cubicBezTo>
                  <a:pt x="17681" y="134622"/>
                  <a:pt x="17550" y="132208"/>
                  <a:pt x="17420" y="129827"/>
                </a:cubicBezTo>
                <a:cubicBezTo>
                  <a:pt x="17257" y="127348"/>
                  <a:pt x="17093" y="124901"/>
                  <a:pt x="16963" y="122455"/>
                </a:cubicBezTo>
                <a:close/>
                <a:moveTo>
                  <a:pt x="135634" y="147931"/>
                </a:moveTo>
                <a:lnTo>
                  <a:pt x="135634" y="147931"/>
                </a:lnTo>
                <a:cubicBezTo>
                  <a:pt x="137787" y="148127"/>
                  <a:pt x="140038" y="148225"/>
                  <a:pt x="142386" y="148257"/>
                </a:cubicBezTo>
                <a:cubicBezTo>
                  <a:pt x="146953" y="148323"/>
                  <a:pt x="151324" y="148975"/>
                  <a:pt x="155402" y="150149"/>
                </a:cubicBezTo>
                <a:cubicBezTo>
                  <a:pt x="154227" y="151128"/>
                  <a:pt x="153118" y="152204"/>
                  <a:pt x="152074" y="153281"/>
                </a:cubicBezTo>
                <a:cubicBezTo>
                  <a:pt x="150672" y="154781"/>
                  <a:pt x="149367" y="156347"/>
                  <a:pt x="148193" y="158011"/>
                </a:cubicBezTo>
                <a:cubicBezTo>
                  <a:pt x="146986" y="156543"/>
                  <a:pt x="145648" y="155173"/>
                  <a:pt x="144213" y="153901"/>
                </a:cubicBezTo>
                <a:cubicBezTo>
                  <a:pt x="141636" y="151552"/>
                  <a:pt x="138700" y="149562"/>
                  <a:pt x="135634" y="147931"/>
                </a:cubicBezTo>
                <a:close/>
                <a:moveTo>
                  <a:pt x="3295" y="0"/>
                </a:moveTo>
                <a:cubicBezTo>
                  <a:pt x="1305" y="0"/>
                  <a:pt x="1" y="1827"/>
                  <a:pt x="327" y="3784"/>
                </a:cubicBezTo>
                <a:lnTo>
                  <a:pt x="4502" y="29554"/>
                </a:lnTo>
                <a:lnTo>
                  <a:pt x="11842" y="139483"/>
                </a:lnTo>
                <a:cubicBezTo>
                  <a:pt x="10863" y="141472"/>
                  <a:pt x="9950" y="143821"/>
                  <a:pt x="9167" y="146365"/>
                </a:cubicBezTo>
                <a:cubicBezTo>
                  <a:pt x="8221" y="149301"/>
                  <a:pt x="7405" y="152596"/>
                  <a:pt x="6720" y="156053"/>
                </a:cubicBezTo>
                <a:cubicBezTo>
                  <a:pt x="6427" y="157717"/>
                  <a:pt x="7503" y="159315"/>
                  <a:pt x="9167" y="159642"/>
                </a:cubicBezTo>
                <a:cubicBezTo>
                  <a:pt x="9351" y="159674"/>
                  <a:pt x="9534" y="159690"/>
                  <a:pt x="9714" y="159690"/>
                </a:cubicBezTo>
                <a:cubicBezTo>
                  <a:pt x="11162" y="159690"/>
                  <a:pt x="12432" y="158675"/>
                  <a:pt x="12722" y="157195"/>
                </a:cubicBezTo>
                <a:cubicBezTo>
                  <a:pt x="13375" y="153966"/>
                  <a:pt x="14125" y="150932"/>
                  <a:pt x="14973" y="148192"/>
                </a:cubicBezTo>
                <a:cubicBezTo>
                  <a:pt x="15560" y="146365"/>
                  <a:pt x="16180" y="144702"/>
                  <a:pt x="16832" y="143234"/>
                </a:cubicBezTo>
                <a:lnTo>
                  <a:pt x="40025" y="143234"/>
                </a:lnTo>
                <a:cubicBezTo>
                  <a:pt x="43744" y="143234"/>
                  <a:pt x="47104" y="141701"/>
                  <a:pt x="49518" y="139287"/>
                </a:cubicBezTo>
                <a:cubicBezTo>
                  <a:pt x="51964" y="136840"/>
                  <a:pt x="53465" y="133480"/>
                  <a:pt x="53465" y="129762"/>
                </a:cubicBezTo>
                <a:cubicBezTo>
                  <a:pt x="53465" y="126076"/>
                  <a:pt x="51964" y="122716"/>
                  <a:pt x="49518" y="120302"/>
                </a:cubicBezTo>
                <a:cubicBezTo>
                  <a:pt x="47104" y="117856"/>
                  <a:pt x="43744" y="116355"/>
                  <a:pt x="40025" y="116355"/>
                </a:cubicBezTo>
                <a:lnTo>
                  <a:pt x="16539" y="116355"/>
                </a:lnTo>
                <a:cubicBezTo>
                  <a:pt x="16343" y="113256"/>
                  <a:pt x="16147" y="110125"/>
                  <a:pt x="15919" y="106993"/>
                </a:cubicBezTo>
                <a:lnTo>
                  <a:pt x="42178" y="106993"/>
                </a:lnTo>
                <a:cubicBezTo>
                  <a:pt x="45864" y="106993"/>
                  <a:pt x="49224" y="105493"/>
                  <a:pt x="51670" y="103079"/>
                </a:cubicBezTo>
                <a:cubicBezTo>
                  <a:pt x="54084" y="100632"/>
                  <a:pt x="55617" y="97272"/>
                  <a:pt x="55617" y="93586"/>
                </a:cubicBezTo>
                <a:cubicBezTo>
                  <a:pt x="55617" y="89868"/>
                  <a:pt x="54084" y="86508"/>
                  <a:pt x="51670" y="84061"/>
                </a:cubicBezTo>
                <a:cubicBezTo>
                  <a:pt x="49224" y="81648"/>
                  <a:pt x="45864" y="80147"/>
                  <a:pt x="42178" y="80147"/>
                </a:cubicBezTo>
                <a:lnTo>
                  <a:pt x="13962" y="80147"/>
                </a:lnTo>
                <a:cubicBezTo>
                  <a:pt x="13734" y="77016"/>
                  <a:pt x="13505" y="73884"/>
                  <a:pt x="13277" y="70785"/>
                </a:cubicBezTo>
                <a:lnTo>
                  <a:pt x="44298" y="70785"/>
                </a:lnTo>
                <a:cubicBezTo>
                  <a:pt x="47984" y="70785"/>
                  <a:pt x="51377" y="69285"/>
                  <a:pt x="53791" y="66838"/>
                </a:cubicBezTo>
                <a:cubicBezTo>
                  <a:pt x="56237" y="64424"/>
                  <a:pt x="57738" y="61064"/>
                  <a:pt x="57738" y="57378"/>
                </a:cubicBezTo>
                <a:cubicBezTo>
                  <a:pt x="57738" y="53660"/>
                  <a:pt x="56237" y="50300"/>
                  <a:pt x="53791" y="47886"/>
                </a:cubicBezTo>
                <a:cubicBezTo>
                  <a:pt x="51377" y="45439"/>
                  <a:pt x="47984" y="43906"/>
                  <a:pt x="44298" y="43906"/>
                </a:cubicBezTo>
                <a:lnTo>
                  <a:pt x="11450" y="43906"/>
                </a:lnTo>
                <a:cubicBezTo>
                  <a:pt x="11189" y="39959"/>
                  <a:pt x="10993" y="36110"/>
                  <a:pt x="10765" y="32326"/>
                </a:cubicBezTo>
                <a:lnTo>
                  <a:pt x="74602" y="32326"/>
                </a:lnTo>
                <a:lnTo>
                  <a:pt x="72939" y="68600"/>
                </a:lnTo>
                <a:cubicBezTo>
                  <a:pt x="72873" y="70296"/>
                  <a:pt x="74178" y="71731"/>
                  <a:pt x="75874" y="71796"/>
                </a:cubicBezTo>
                <a:cubicBezTo>
                  <a:pt x="75914" y="71798"/>
                  <a:pt x="75954" y="71799"/>
                  <a:pt x="75994" y="71799"/>
                </a:cubicBezTo>
                <a:cubicBezTo>
                  <a:pt x="77606" y="71799"/>
                  <a:pt x="78975" y="70516"/>
                  <a:pt x="79039" y="68861"/>
                </a:cubicBezTo>
                <a:lnTo>
                  <a:pt x="80735" y="32326"/>
                </a:lnTo>
                <a:lnTo>
                  <a:pt x="105200" y="32326"/>
                </a:lnTo>
                <a:lnTo>
                  <a:pt x="103536" y="68600"/>
                </a:lnTo>
                <a:cubicBezTo>
                  <a:pt x="103471" y="70296"/>
                  <a:pt x="104776" y="71731"/>
                  <a:pt x="106472" y="71796"/>
                </a:cubicBezTo>
                <a:cubicBezTo>
                  <a:pt x="106512" y="71798"/>
                  <a:pt x="106552" y="71799"/>
                  <a:pt x="106591" y="71799"/>
                </a:cubicBezTo>
                <a:cubicBezTo>
                  <a:pt x="108204" y="71799"/>
                  <a:pt x="109572" y="70516"/>
                  <a:pt x="109636" y="68861"/>
                </a:cubicBezTo>
                <a:lnTo>
                  <a:pt x="111463" y="29554"/>
                </a:lnTo>
                <a:lnTo>
                  <a:pt x="115671" y="3556"/>
                </a:lnTo>
                <a:cubicBezTo>
                  <a:pt x="115997" y="1696"/>
                  <a:pt x="114562" y="0"/>
                  <a:pt x="112670" y="0"/>
                </a:cubicBezTo>
                <a:close/>
                <a:moveTo>
                  <a:pt x="131459" y="152661"/>
                </a:moveTo>
                <a:cubicBezTo>
                  <a:pt x="134623" y="154194"/>
                  <a:pt x="137526" y="156086"/>
                  <a:pt x="140136" y="158435"/>
                </a:cubicBezTo>
                <a:cubicBezTo>
                  <a:pt x="146040" y="163752"/>
                  <a:pt x="149921" y="171026"/>
                  <a:pt x="150639" y="179899"/>
                </a:cubicBezTo>
                <a:lnTo>
                  <a:pt x="115866" y="179899"/>
                </a:lnTo>
                <a:cubicBezTo>
                  <a:pt x="116290" y="174614"/>
                  <a:pt x="117824" y="169656"/>
                  <a:pt x="120270" y="165220"/>
                </a:cubicBezTo>
                <a:cubicBezTo>
                  <a:pt x="122977" y="160229"/>
                  <a:pt x="126827" y="155923"/>
                  <a:pt x="131459" y="152661"/>
                </a:cubicBezTo>
                <a:close/>
                <a:moveTo>
                  <a:pt x="162056" y="152661"/>
                </a:moveTo>
                <a:cubicBezTo>
                  <a:pt x="165285" y="154227"/>
                  <a:pt x="168189" y="156151"/>
                  <a:pt x="170733" y="158435"/>
                </a:cubicBezTo>
                <a:cubicBezTo>
                  <a:pt x="176637" y="163752"/>
                  <a:pt x="180519" y="171026"/>
                  <a:pt x="181237" y="179899"/>
                </a:cubicBezTo>
                <a:lnTo>
                  <a:pt x="156772" y="179899"/>
                </a:lnTo>
                <a:cubicBezTo>
                  <a:pt x="156772" y="179735"/>
                  <a:pt x="156772" y="179572"/>
                  <a:pt x="156739" y="179442"/>
                </a:cubicBezTo>
                <a:lnTo>
                  <a:pt x="156739" y="179311"/>
                </a:lnTo>
                <a:cubicBezTo>
                  <a:pt x="156739" y="179214"/>
                  <a:pt x="156706" y="179116"/>
                  <a:pt x="156706" y="179018"/>
                </a:cubicBezTo>
                <a:lnTo>
                  <a:pt x="156706" y="178757"/>
                </a:lnTo>
                <a:lnTo>
                  <a:pt x="156674" y="178626"/>
                </a:lnTo>
                <a:cubicBezTo>
                  <a:pt x="156119" y="172983"/>
                  <a:pt x="154456" y="167862"/>
                  <a:pt x="151911" y="163393"/>
                </a:cubicBezTo>
                <a:cubicBezTo>
                  <a:pt x="153249" y="161273"/>
                  <a:pt x="154782" y="159283"/>
                  <a:pt x="156478" y="157489"/>
                </a:cubicBezTo>
                <a:cubicBezTo>
                  <a:pt x="158174" y="155727"/>
                  <a:pt x="160034" y="154096"/>
                  <a:pt x="162056" y="152661"/>
                </a:cubicBezTo>
                <a:close/>
                <a:moveTo>
                  <a:pt x="150770" y="186031"/>
                </a:moveTo>
                <a:lnTo>
                  <a:pt x="150770" y="193403"/>
                </a:lnTo>
                <a:cubicBezTo>
                  <a:pt x="150770" y="195099"/>
                  <a:pt x="148943" y="197318"/>
                  <a:pt x="146333" y="199242"/>
                </a:cubicBezTo>
                <a:cubicBezTo>
                  <a:pt x="143593" y="201232"/>
                  <a:pt x="140103" y="202667"/>
                  <a:pt x="136939" y="202667"/>
                </a:cubicBezTo>
                <a:lnTo>
                  <a:pt x="98154" y="202667"/>
                </a:lnTo>
                <a:cubicBezTo>
                  <a:pt x="90129" y="202667"/>
                  <a:pt x="83246" y="199666"/>
                  <a:pt x="77049" y="196959"/>
                </a:cubicBezTo>
                <a:cubicBezTo>
                  <a:pt x="73493" y="195393"/>
                  <a:pt x="70166" y="193958"/>
                  <a:pt x="66741" y="193044"/>
                </a:cubicBezTo>
                <a:cubicBezTo>
                  <a:pt x="64657" y="192508"/>
                  <a:pt x="62782" y="192245"/>
                  <a:pt x="61096" y="192245"/>
                </a:cubicBezTo>
                <a:cubicBezTo>
                  <a:pt x="58271" y="192245"/>
                  <a:pt x="55976" y="192984"/>
                  <a:pt x="54117" y="194414"/>
                </a:cubicBezTo>
                <a:cubicBezTo>
                  <a:pt x="51736" y="196241"/>
                  <a:pt x="50333" y="199014"/>
                  <a:pt x="49648" y="202667"/>
                </a:cubicBezTo>
                <a:lnTo>
                  <a:pt x="10635" y="202667"/>
                </a:lnTo>
                <a:lnTo>
                  <a:pt x="10635" y="186031"/>
                </a:lnTo>
                <a:close/>
                <a:moveTo>
                  <a:pt x="181367" y="186031"/>
                </a:moveTo>
                <a:lnTo>
                  <a:pt x="181367" y="193403"/>
                </a:lnTo>
                <a:cubicBezTo>
                  <a:pt x="181367" y="195099"/>
                  <a:pt x="179540" y="197318"/>
                  <a:pt x="176931" y="199242"/>
                </a:cubicBezTo>
                <a:cubicBezTo>
                  <a:pt x="174191" y="201232"/>
                  <a:pt x="170700" y="202667"/>
                  <a:pt x="167536" y="202667"/>
                </a:cubicBezTo>
                <a:lnTo>
                  <a:pt x="151781" y="202667"/>
                </a:lnTo>
                <a:cubicBezTo>
                  <a:pt x="154847" y="199895"/>
                  <a:pt x="156902" y="196502"/>
                  <a:pt x="156902" y="193403"/>
                </a:cubicBezTo>
                <a:lnTo>
                  <a:pt x="156902" y="186031"/>
                </a:lnTo>
                <a:close/>
                <a:moveTo>
                  <a:pt x="75363" y="79525"/>
                </a:moveTo>
                <a:cubicBezTo>
                  <a:pt x="73751" y="79525"/>
                  <a:pt x="72383" y="80807"/>
                  <a:pt x="72319" y="82430"/>
                </a:cubicBezTo>
                <a:lnTo>
                  <a:pt x="70492" y="121835"/>
                </a:lnTo>
                <a:cubicBezTo>
                  <a:pt x="70133" y="129794"/>
                  <a:pt x="76135" y="137558"/>
                  <a:pt x="82594" y="141440"/>
                </a:cubicBezTo>
                <a:cubicBezTo>
                  <a:pt x="89705" y="145746"/>
                  <a:pt x="99687" y="148094"/>
                  <a:pt x="111789" y="148257"/>
                </a:cubicBezTo>
                <a:cubicBezTo>
                  <a:pt x="116356" y="148323"/>
                  <a:pt x="120727" y="148975"/>
                  <a:pt x="124804" y="150149"/>
                </a:cubicBezTo>
                <a:cubicBezTo>
                  <a:pt x="120792" y="153542"/>
                  <a:pt x="117432" y="157652"/>
                  <a:pt x="114920" y="162284"/>
                </a:cubicBezTo>
                <a:cubicBezTo>
                  <a:pt x="111985" y="167601"/>
                  <a:pt x="110158" y="173570"/>
                  <a:pt x="109734" y="179899"/>
                </a:cubicBezTo>
                <a:lnTo>
                  <a:pt x="10537" y="179899"/>
                </a:lnTo>
                <a:cubicBezTo>
                  <a:pt x="10537" y="178920"/>
                  <a:pt x="10537" y="177941"/>
                  <a:pt x="10569" y="176930"/>
                </a:cubicBezTo>
                <a:cubicBezTo>
                  <a:pt x="10635" y="174940"/>
                  <a:pt x="10733" y="172820"/>
                  <a:pt x="10928" y="170602"/>
                </a:cubicBezTo>
                <a:cubicBezTo>
                  <a:pt x="11059" y="168906"/>
                  <a:pt x="9787" y="167438"/>
                  <a:pt x="8123" y="167307"/>
                </a:cubicBezTo>
                <a:cubicBezTo>
                  <a:pt x="8041" y="167301"/>
                  <a:pt x="7959" y="167298"/>
                  <a:pt x="7878" y="167298"/>
                </a:cubicBezTo>
                <a:cubicBezTo>
                  <a:pt x="6288" y="167298"/>
                  <a:pt x="4953" y="168498"/>
                  <a:pt x="4828" y="170113"/>
                </a:cubicBezTo>
                <a:cubicBezTo>
                  <a:pt x="4665" y="172266"/>
                  <a:pt x="4535" y="174484"/>
                  <a:pt x="4470" y="176767"/>
                </a:cubicBezTo>
                <a:cubicBezTo>
                  <a:pt x="4241" y="186325"/>
                  <a:pt x="4502" y="196176"/>
                  <a:pt x="4502" y="205701"/>
                </a:cubicBezTo>
                <a:cubicBezTo>
                  <a:pt x="4502" y="207397"/>
                  <a:pt x="5872" y="208767"/>
                  <a:pt x="7568" y="208767"/>
                </a:cubicBezTo>
                <a:lnTo>
                  <a:pt x="52323" y="208767"/>
                </a:lnTo>
                <a:cubicBezTo>
                  <a:pt x="53986" y="208767"/>
                  <a:pt x="55324" y="207462"/>
                  <a:pt x="55389" y="205799"/>
                </a:cubicBezTo>
                <a:cubicBezTo>
                  <a:pt x="55650" y="202569"/>
                  <a:pt x="56400" y="200319"/>
                  <a:pt x="57803" y="199242"/>
                </a:cubicBezTo>
                <a:cubicBezTo>
                  <a:pt x="58583" y="198643"/>
                  <a:pt x="59676" y="198327"/>
                  <a:pt x="61110" y="198327"/>
                </a:cubicBezTo>
                <a:cubicBezTo>
                  <a:pt x="62254" y="198327"/>
                  <a:pt x="63615" y="198529"/>
                  <a:pt x="65208" y="198949"/>
                </a:cubicBezTo>
                <a:cubicBezTo>
                  <a:pt x="68143" y="199731"/>
                  <a:pt x="71275" y="201101"/>
                  <a:pt x="74602" y="202537"/>
                </a:cubicBezTo>
                <a:cubicBezTo>
                  <a:pt x="81387" y="205505"/>
                  <a:pt x="88890" y="208767"/>
                  <a:pt x="98154" y="208767"/>
                </a:cubicBezTo>
                <a:lnTo>
                  <a:pt x="167536" y="208767"/>
                </a:lnTo>
                <a:cubicBezTo>
                  <a:pt x="172038" y="208767"/>
                  <a:pt x="176833" y="206843"/>
                  <a:pt x="180519" y="204135"/>
                </a:cubicBezTo>
                <a:cubicBezTo>
                  <a:pt x="184596" y="201167"/>
                  <a:pt x="187500" y="197089"/>
                  <a:pt x="187500" y="193403"/>
                </a:cubicBezTo>
                <a:cubicBezTo>
                  <a:pt x="187500" y="177680"/>
                  <a:pt x="187891" y="165644"/>
                  <a:pt x="174810" y="153901"/>
                </a:cubicBezTo>
                <a:cubicBezTo>
                  <a:pt x="171679" y="151063"/>
                  <a:pt x="166819" y="147833"/>
                  <a:pt x="162839" y="146333"/>
                </a:cubicBezTo>
                <a:cubicBezTo>
                  <a:pt x="156706" y="143723"/>
                  <a:pt x="149791" y="142288"/>
                  <a:pt x="142452" y="142190"/>
                </a:cubicBezTo>
                <a:cubicBezTo>
                  <a:pt x="131426" y="142027"/>
                  <a:pt x="122521" y="139972"/>
                  <a:pt x="116356" y="136253"/>
                </a:cubicBezTo>
                <a:cubicBezTo>
                  <a:pt x="110778" y="132861"/>
                  <a:pt x="107548" y="128066"/>
                  <a:pt x="107189" y="121998"/>
                </a:cubicBezTo>
                <a:lnTo>
                  <a:pt x="109016" y="82724"/>
                </a:lnTo>
                <a:cubicBezTo>
                  <a:pt x="109081" y="81028"/>
                  <a:pt x="107777" y="79592"/>
                  <a:pt x="106080" y="79527"/>
                </a:cubicBezTo>
                <a:cubicBezTo>
                  <a:pt x="106040" y="79526"/>
                  <a:pt x="106001" y="79525"/>
                  <a:pt x="105961" y="79525"/>
                </a:cubicBezTo>
                <a:cubicBezTo>
                  <a:pt x="104349" y="79525"/>
                  <a:pt x="102980" y="80807"/>
                  <a:pt x="102916" y="82430"/>
                </a:cubicBezTo>
                <a:lnTo>
                  <a:pt x="101090" y="121835"/>
                </a:lnTo>
                <a:cubicBezTo>
                  <a:pt x="100698" y="130447"/>
                  <a:pt x="107450" y="138373"/>
                  <a:pt x="114659" y="142288"/>
                </a:cubicBezTo>
                <a:cubicBezTo>
                  <a:pt x="104482" y="141668"/>
                  <a:pt x="94892" y="141766"/>
                  <a:pt x="85758" y="136253"/>
                </a:cubicBezTo>
                <a:cubicBezTo>
                  <a:pt x="80180" y="132861"/>
                  <a:pt x="76951" y="128066"/>
                  <a:pt x="76592" y="121998"/>
                </a:cubicBezTo>
                <a:lnTo>
                  <a:pt x="78419" y="82724"/>
                </a:lnTo>
                <a:cubicBezTo>
                  <a:pt x="78484" y="81028"/>
                  <a:pt x="77179" y="79592"/>
                  <a:pt x="75483" y="79527"/>
                </a:cubicBezTo>
                <a:cubicBezTo>
                  <a:pt x="75443" y="79526"/>
                  <a:pt x="75403" y="79525"/>
                  <a:pt x="75363" y="7952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33"/>
          <p:cNvSpPr/>
          <p:nvPr/>
        </p:nvSpPr>
        <p:spPr>
          <a:xfrm>
            <a:off x="1109049" y="1431710"/>
            <a:ext cx="380952" cy="468684"/>
          </a:xfrm>
          <a:custGeom>
            <a:rect b="b" l="l" r="r" t="t"/>
            <a:pathLst>
              <a:path extrusionOk="0" h="208768" w="169689">
                <a:moveTo>
                  <a:pt x="65370" y="15103"/>
                </a:moveTo>
                <a:cubicBezTo>
                  <a:pt x="65240" y="16016"/>
                  <a:pt x="65175" y="16930"/>
                  <a:pt x="65175" y="17843"/>
                </a:cubicBezTo>
                <a:cubicBezTo>
                  <a:pt x="65175" y="18789"/>
                  <a:pt x="65240" y="19702"/>
                  <a:pt x="65370" y="20616"/>
                </a:cubicBezTo>
                <a:lnTo>
                  <a:pt x="51800" y="20616"/>
                </a:lnTo>
                <a:cubicBezTo>
                  <a:pt x="51050" y="20616"/>
                  <a:pt x="50365" y="20322"/>
                  <a:pt x="49843" y="19800"/>
                </a:cubicBezTo>
                <a:cubicBezTo>
                  <a:pt x="49354" y="19311"/>
                  <a:pt x="49028" y="18626"/>
                  <a:pt x="49028" y="17843"/>
                </a:cubicBezTo>
                <a:cubicBezTo>
                  <a:pt x="49028" y="17093"/>
                  <a:pt x="49354" y="16408"/>
                  <a:pt x="49843" y="15918"/>
                </a:cubicBezTo>
                <a:cubicBezTo>
                  <a:pt x="50365" y="15429"/>
                  <a:pt x="51050" y="15103"/>
                  <a:pt x="51800" y="15103"/>
                </a:cubicBezTo>
                <a:close/>
                <a:moveTo>
                  <a:pt x="80310" y="14809"/>
                </a:moveTo>
                <a:cubicBezTo>
                  <a:pt x="78614" y="14809"/>
                  <a:pt x="77244" y="16179"/>
                  <a:pt x="77244" y="17843"/>
                </a:cubicBezTo>
                <a:cubicBezTo>
                  <a:pt x="77244" y="19572"/>
                  <a:pt x="78614" y="20909"/>
                  <a:pt x="80310" y="20909"/>
                </a:cubicBezTo>
                <a:lnTo>
                  <a:pt x="85758" y="20909"/>
                </a:lnTo>
                <a:cubicBezTo>
                  <a:pt x="87454" y="20909"/>
                  <a:pt x="88824" y="19572"/>
                  <a:pt x="88824" y="17843"/>
                </a:cubicBezTo>
                <a:cubicBezTo>
                  <a:pt x="88824" y="16179"/>
                  <a:pt x="87454" y="14809"/>
                  <a:pt x="85758" y="14809"/>
                </a:cubicBezTo>
                <a:close/>
                <a:moveTo>
                  <a:pt x="83018" y="6100"/>
                </a:moveTo>
                <a:cubicBezTo>
                  <a:pt x="86280" y="6100"/>
                  <a:pt x="89215" y="7437"/>
                  <a:pt x="91336" y="9558"/>
                </a:cubicBezTo>
                <a:cubicBezTo>
                  <a:pt x="93456" y="11678"/>
                  <a:pt x="94793" y="14614"/>
                  <a:pt x="94793" y="17843"/>
                </a:cubicBezTo>
                <a:cubicBezTo>
                  <a:pt x="94793" y="21105"/>
                  <a:pt x="93456" y="24041"/>
                  <a:pt x="91336" y="26161"/>
                </a:cubicBezTo>
                <a:cubicBezTo>
                  <a:pt x="89150" y="28379"/>
                  <a:pt x="86182" y="29619"/>
                  <a:pt x="83018" y="29619"/>
                </a:cubicBezTo>
                <a:cubicBezTo>
                  <a:pt x="79886" y="29619"/>
                  <a:pt x="76918" y="28379"/>
                  <a:pt x="74732" y="26161"/>
                </a:cubicBezTo>
                <a:cubicBezTo>
                  <a:pt x="72514" y="23976"/>
                  <a:pt x="71274" y="20975"/>
                  <a:pt x="71274" y="17843"/>
                </a:cubicBezTo>
                <a:cubicBezTo>
                  <a:pt x="71274" y="14744"/>
                  <a:pt x="72514" y="11776"/>
                  <a:pt x="74732" y="9558"/>
                </a:cubicBezTo>
                <a:cubicBezTo>
                  <a:pt x="76852" y="7437"/>
                  <a:pt x="79788" y="6100"/>
                  <a:pt x="83018" y="6100"/>
                </a:cubicBezTo>
                <a:close/>
                <a:moveTo>
                  <a:pt x="87356" y="35197"/>
                </a:moveTo>
                <a:lnTo>
                  <a:pt x="87356" y="42960"/>
                </a:lnTo>
                <a:lnTo>
                  <a:pt x="78712" y="42960"/>
                </a:lnTo>
                <a:lnTo>
                  <a:pt x="78712" y="35197"/>
                </a:lnTo>
                <a:cubicBezTo>
                  <a:pt x="80114" y="35556"/>
                  <a:pt x="81550" y="35719"/>
                  <a:pt x="83018" y="35719"/>
                </a:cubicBezTo>
                <a:cubicBezTo>
                  <a:pt x="84518" y="35719"/>
                  <a:pt x="85953" y="35556"/>
                  <a:pt x="87356" y="35197"/>
                </a:cubicBezTo>
                <a:close/>
                <a:moveTo>
                  <a:pt x="63544" y="85301"/>
                </a:moveTo>
                <a:cubicBezTo>
                  <a:pt x="64587" y="85301"/>
                  <a:pt x="65533" y="85725"/>
                  <a:pt x="66218" y="86443"/>
                </a:cubicBezTo>
                <a:cubicBezTo>
                  <a:pt x="66903" y="87128"/>
                  <a:pt x="67327" y="88074"/>
                  <a:pt x="67327" y="89117"/>
                </a:cubicBezTo>
                <a:cubicBezTo>
                  <a:pt x="67327" y="90161"/>
                  <a:pt x="66903" y="91107"/>
                  <a:pt x="66218" y="91792"/>
                </a:cubicBezTo>
                <a:cubicBezTo>
                  <a:pt x="65533" y="92477"/>
                  <a:pt x="64587" y="92901"/>
                  <a:pt x="63544" y="92901"/>
                </a:cubicBezTo>
                <a:lnTo>
                  <a:pt x="37448" y="92901"/>
                </a:lnTo>
                <a:lnTo>
                  <a:pt x="37448" y="85301"/>
                </a:lnTo>
                <a:close/>
                <a:moveTo>
                  <a:pt x="45048" y="99034"/>
                </a:moveTo>
                <a:lnTo>
                  <a:pt x="45048" y="116290"/>
                </a:lnTo>
                <a:lnTo>
                  <a:pt x="37448" y="116290"/>
                </a:lnTo>
                <a:lnTo>
                  <a:pt x="37448" y="99034"/>
                </a:lnTo>
                <a:close/>
                <a:moveTo>
                  <a:pt x="63544" y="122390"/>
                </a:moveTo>
                <a:cubicBezTo>
                  <a:pt x="64587" y="122390"/>
                  <a:pt x="65533" y="122814"/>
                  <a:pt x="66218" y="123499"/>
                </a:cubicBezTo>
                <a:cubicBezTo>
                  <a:pt x="66903" y="124216"/>
                  <a:pt x="67327" y="125162"/>
                  <a:pt x="67327" y="126206"/>
                </a:cubicBezTo>
                <a:cubicBezTo>
                  <a:pt x="67327" y="127250"/>
                  <a:pt x="66903" y="128196"/>
                  <a:pt x="66218" y="128881"/>
                </a:cubicBezTo>
                <a:cubicBezTo>
                  <a:pt x="65533" y="129566"/>
                  <a:pt x="64587" y="129990"/>
                  <a:pt x="63544" y="129990"/>
                </a:cubicBezTo>
                <a:lnTo>
                  <a:pt x="37448" y="129990"/>
                </a:lnTo>
                <a:lnTo>
                  <a:pt x="37448" y="122390"/>
                </a:lnTo>
                <a:close/>
                <a:moveTo>
                  <a:pt x="114920" y="111299"/>
                </a:moveTo>
                <a:lnTo>
                  <a:pt x="114920" y="137069"/>
                </a:lnTo>
                <a:cubicBezTo>
                  <a:pt x="112506" y="136482"/>
                  <a:pt x="110320" y="135242"/>
                  <a:pt x="108624" y="133546"/>
                </a:cubicBezTo>
                <a:cubicBezTo>
                  <a:pt x="106210" y="131132"/>
                  <a:pt x="104742" y="127837"/>
                  <a:pt x="104742" y="124184"/>
                </a:cubicBezTo>
                <a:cubicBezTo>
                  <a:pt x="104742" y="120530"/>
                  <a:pt x="106210" y="117203"/>
                  <a:pt x="108624" y="114822"/>
                </a:cubicBezTo>
                <a:cubicBezTo>
                  <a:pt x="110320" y="113126"/>
                  <a:pt x="112506" y="111886"/>
                  <a:pt x="114920" y="111299"/>
                </a:cubicBezTo>
                <a:close/>
                <a:moveTo>
                  <a:pt x="45048" y="136123"/>
                </a:moveTo>
                <a:lnTo>
                  <a:pt x="45048" y="145778"/>
                </a:lnTo>
                <a:cubicBezTo>
                  <a:pt x="42406" y="146039"/>
                  <a:pt x="39862" y="146626"/>
                  <a:pt x="37448" y="147507"/>
                </a:cubicBezTo>
                <a:lnTo>
                  <a:pt x="37448" y="136123"/>
                </a:lnTo>
                <a:close/>
                <a:moveTo>
                  <a:pt x="114920" y="73949"/>
                </a:moveTo>
                <a:lnTo>
                  <a:pt x="114920" y="81680"/>
                </a:lnTo>
                <a:lnTo>
                  <a:pt x="103275" y="81680"/>
                </a:lnTo>
                <a:cubicBezTo>
                  <a:pt x="101578" y="81680"/>
                  <a:pt x="100208" y="83050"/>
                  <a:pt x="100208" y="84746"/>
                </a:cubicBezTo>
                <a:cubicBezTo>
                  <a:pt x="100208" y="86410"/>
                  <a:pt x="101578" y="87813"/>
                  <a:pt x="103275" y="87813"/>
                </a:cubicBezTo>
                <a:lnTo>
                  <a:pt x="114920" y="87813"/>
                </a:lnTo>
                <a:lnTo>
                  <a:pt x="114920" y="93554"/>
                </a:lnTo>
                <a:lnTo>
                  <a:pt x="103275" y="93554"/>
                </a:lnTo>
                <a:cubicBezTo>
                  <a:pt x="101578" y="93554"/>
                  <a:pt x="100208" y="94924"/>
                  <a:pt x="100208" y="96620"/>
                </a:cubicBezTo>
                <a:cubicBezTo>
                  <a:pt x="100208" y="98316"/>
                  <a:pt x="101578" y="99654"/>
                  <a:pt x="103275" y="99654"/>
                </a:cubicBezTo>
                <a:lnTo>
                  <a:pt x="114920" y="99654"/>
                </a:lnTo>
                <a:lnTo>
                  <a:pt x="114920" y="105069"/>
                </a:lnTo>
                <a:cubicBezTo>
                  <a:pt x="110810" y="105721"/>
                  <a:pt x="107124" y="107678"/>
                  <a:pt x="104286" y="110483"/>
                </a:cubicBezTo>
                <a:cubicBezTo>
                  <a:pt x="100795" y="114006"/>
                  <a:pt x="98610" y="118834"/>
                  <a:pt x="98610" y="124184"/>
                </a:cubicBezTo>
                <a:cubicBezTo>
                  <a:pt x="98610" y="129533"/>
                  <a:pt x="100795" y="134361"/>
                  <a:pt x="104286" y="137852"/>
                </a:cubicBezTo>
                <a:cubicBezTo>
                  <a:pt x="107124" y="140689"/>
                  <a:pt x="110810" y="142614"/>
                  <a:pt x="114920" y="143299"/>
                </a:cubicBezTo>
                <a:lnTo>
                  <a:pt x="114920" y="149301"/>
                </a:lnTo>
                <a:lnTo>
                  <a:pt x="102557" y="149301"/>
                </a:lnTo>
                <a:cubicBezTo>
                  <a:pt x="99262" y="149301"/>
                  <a:pt x="96294" y="147931"/>
                  <a:pt x="94108" y="145778"/>
                </a:cubicBezTo>
                <a:cubicBezTo>
                  <a:pt x="91955" y="143625"/>
                  <a:pt x="90585" y="140624"/>
                  <a:pt x="90585" y="137330"/>
                </a:cubicBezTo>
                <a:lnTo>
                  <a:pt x="90585" y="85888"/>
                </a:lnTo>
                <a:cubicBezTo>
                  <a:pt x="90585" y="82593"/>
                  <a:pt x="91955" y="79625"/>
                  <a:pt x="94108" y="77440"/>
                </a:cubicBezTo>
                <a:cubicBezTo>
                  <a:pt x="96294" y="75287"/>
                  <a:pt x="99262" y="73949"/>
                  <a:pt x="102557" y="73949"/>
                </a:cubicBezTo>
                <a:close/>
                <a:moveTo>
                  <a:pt x="156543" y="105362"/>
                </a:moveTo>
                <a:lnTo>
                  <a:pt x="163197" y="152628"/>
                </a:lnTo>
                <a:lnTo>
                  <a:pt x="143527" y="152628"/>
                </a:lnTo>
                <a:lnTo>
                  <a:pt x="150182" y="105362"/>
                </a:lnTo>
                <a:close/>
                <a:moveTo>
                  <a:pt x="114920" y="180257"/>
                </a:moveTo>
                <a:lnTo>
                  <a:pt x="114920" y="187858"/>
                </a:lnTo>
                <a:lnTo>
                  <a:pt x="77831" y="187858"/>
                </a:lnTo>
                <a:cubicBezTo>
                  <a:pt x="78679" y="185444"/>
                  <a:pt x="79266" y="182900"/>
                  <a:pt x="79527" y="180257"/>
                </a:cubicBezTo>
                <a:close/>
                <a:moveTo>
                  <a:pt x="48114" y="166361"/>
                </a:moveTo>
                <a:cubicBezTo>
                  <a:pt x="51083" y="166361"/>
                  <a:pt x="53823" y="167568"/>
                  <a:pt x="55780" y="169525"/>
                </a:cubicBezTo>
                <a:cubicBezTo>
                  <a:pt x="57737" y="171483"/>
                  <a:pt x="58944" y="174223"/>
                  <a:pt x="58944" y="177191"/>
                </a:cubicBezTo>
                <a:cubicBezTo>
                  <a:pt x="58944" y="180192"/>
                  <a:pt x="57737" y="182932"/>
                  <a:pt x="55780" y="184889"/>
                </a:cubicBezTo>
                <a:cubicBezTo>
                  <a:pt x="53823" y="186847"/>
                  <a:pt x="51083" y="188054"/>
                  <a:pt x="48114" y="188054"/>
                </a:cubicBezTo>
                <a:cubicBezTo>
                  <a:pt x="45081" y="188054"/>
                  <a:pt x="42406" y="186847"/>
                  <a:pt x="40416" y="184889"/>
                </a:cubicBezTo>
                <a:cubicBezTo>
                  <a:pt x="38459" y="182932"/>
                  <a:pt x="37252" y="180192"/>
                  <a:pt x="37252" y="177191"/>
                </a:cubicBezTo>
                <a:cubicBezTo>
                  <a:pt x="37252" y="174223"/>
                  <a:pt x="38459" y="171483"/>
                  <a:pt x="40416" y="169525"/>
                </a:cubicBezTo>
                <a:cubicBezTo>
                  <a:pt x="42406" y="167568"/>
                  <a:pt x="45081" y="166361"/>
                  <a:pt x="48114" y="166361"/>
                </a:cubicBezTo>
                <a:close/>
                <a:moveTo>
                  <a:pt x="48114" y="160229"/>
                </a:moveTo>
                <a:cubicBezTo>
                  <a:pt x="43417" y="160229"/>
                  <a:pt x="39177" y="162153"/>
                  <a:pt x="36110" y="165220"/>
                </a:cubicBezTo>
                <a:cubicBezTo>
                  <a:pt x="33044" y="168286"/>
                  <a:pt x="31119" y="172526"/>
                  <a:pt x="31119" y="177191"/>
                </a:cubicBezTo>
                <a:cubicBezTo>
                  <a:pt x="31119" y="181888"/>
                  <a:pt x="33044" y="186129"/>
                  <a:pt x="36110" y="189195"/>
                </a:cubicBezTo>
                <a:cubicBezTo>
                  <a:pt x="39177" y="192261"/>
                  <a:pt x="43417" y="194186"/>
                  <a:pt x="48114" y="194186"/>
                </a:cubicBezTo>
                <a:cubicBezTo>
                  <a:pt x="52779" y="194186"/>
                  <a:pt x="57020" y="192261"/>
                  <a:pt x="60086" y="189195"/>
                </a:cubicBezTo>
                <a:cubicBezTo>
                  <a:pt x="63185" y="186129"/>
                  <a:pt x="65077" y="181888"/>
                  <a:pt x="65077" y="177191"/>
                </a:cubicBezTo>
                <a:cubicBezTo>
                  <a:pt x="65077" y="172526"/>
                  <a:pt x="63185" y="168286"/>
                  <a:pt x="60086" y="165220"/>
                </a:cubicBezTo>
                <a:cubicBezTo>
                  <a:pt x="57020" y="162153"/>
                  <a:pt x="52779" y="160229"/>
                  <a:pt x="48114" y="160229"/>
                </a:cubicBezTo>
                <a:close/>
                <a:moveTo>
                  <a:pt x="83018" y="0"/>
                </a:moveTo>
                <a:cubicBezTo>
                  <a:pt x="78092" y="0"/>
                  <a:pt x="73623" y="1990"/>
                  <a:pt x="70426" y="5252"/>
                </a:cubicBezTo>
                <a:cubicBezTo>
                  <a:pt x="69285" y="6361"/>
                  <a:pt x="68306" y="7633"/>
                  <a:pt x="67523" y="9003"/>
                </a:cubicBezTo>
                <a:lnTo>
                  <a:pt x="51800" y="9003"/>
                </a:lnTo>
                <a:cubicBezTo>
                  <a:pt x="49354" y="9003"/>
                  <a:pt x="47136" y="9982"/>
                  <a:pt x="45537" y="11580"/>
                </a:cubicBezTo>
                <a:cubicBezTo>
                  <a:pt x="43906" y="13211"/>
                  <a:pt x="42928" y="15429"/>
                  <a:pt x="42928" y="17843"/>
                </a:cubicBezTo>
                <a:cubicBezTo>
                  <a:pt x="42928" y="20322"/>
                  <a:pt x="43906" y="22540"/>
                  <a:pt x="45537" y="24139"/>
                </a:cubicBezTo>
                <a:cubicBezTo>
                  <a:pt x="47136" y="25737"/>
                  <a:pt x="49354" y="26748"/>
                  <a:pt x="51800" y="26748"/>
                </a:cubicBezTo>
                <a:lnTo>
                  <a:pt x="67523" y="26748"/>
                </a:lnTo>
                <a:cubicBezTo>
                  <a:pt x="68306" y="28118"/>
                  <a:pt x="69285" y="29358"/>
                  <a:pt x="70426" y="30500"/>
                </a:cubicBezTo>
                <a:cubicBezTo>
                  <a:pt x="71079" y="31185"/>
                  <a:pt x="71829" y="31804"/>
                  <a:pt x="72612" y="32359"/>
                </a:cubicBezTo>
                <a:lnTo>
                  <a:pt x="72612" y="42960"/>
                </a:lnTo>
                <a:cubicBezTo>
                  <a:pt x="65044" y="43058"/>
                  <a:pt x="58227" y="46190"/>
                  <a:pt x="53236" y="51148"/>
                </a:cubicBezTo>
                <a:cubicBezTo>
                  <a:pt x="52518" y="51898"/>
                  <a:pt x="51800" y="52681"/>
                  <a:pt x="51148" y="53497"/>
                </a:cubicBezTo>
                <a:lnTo>
                  <a:pt x="51148" y="38100"/>
                </a:lnTo>
                <a:cubicBezTo>
                  <a:pt x="51148" y="37317"/>
                  <a:pt x="50854" y="36534"/>
                  <a:pt x="50267" y="35947"/>
                </a:cubicBezTo>
                <a:lnTo>
                  <a:pt x="37643" y="23323"/>
                </a:lnTo>
                <a:cubicBezTo>
                  <a:pt x="37040" y="22720"/>
                  <a:pt x="36257" y="22418"/>
                  <a:pt x="35474" y="22418"/>
                </a:cubicBezTo>
                <a:cubicBezTo>
                  <a:pt x="34691" y="22418"/>
                  <a:pt x="33908" y="22720"/>
                  <a:pt x="33305" y="23323"/>
                </a:cubicBezTo>
                <a:cubicBezTo>
                  <a:pt x="32131" y="24530"/>
                  <a:pt x="32131" y="26455"/>
                  <a:pt x="33305" y="27629"/>
                </a:cubicBezTo>
                <a:lnTo>
                  <a:pt x="45048" y="39372"/>
                </a:lnTo>
                <a:lnTo>
                  <a:pt x="45048" y="70883"/>
                </a:lnTo>
                <a:lnTo>
                  <a:pt x="45048" y="79201"/>
                </a:lnTo>
                <a:lnTo>
                  <a:pt x="37448" y="79201"/>
                </a:lnTo>
                <a:lnTo>
                  <a:pt x="37448" y="43776"/>
                </a:lnTo>
                <a:cubicBezTo>
                  <a:pt x="37448" y="42928"/>
                  <a:pt x="37089" y="42177"/>
                  <a:pt x="36534" y="41623"/>
                </a:cubicBezTo>
                <a:lnTo>
                  <a:pt x="7698" y="12754"/>
                </a:lnTo>
                <a:lnTo>
                  <a:pt x="13048" y="7372"/>
                </a:lnTo>
                <a:lnTo>
                  <a:pt x="23519" y="17843"/>
                </a:lnTo>
                <a:cubicBezTo>
                  <a:pt x="24106" y="18447"/>
                  <a:pt x="24889" y="18748"/>
                  <a:pt x="25672" y="18748"/>
                </a:cubicBezTo>
                <a:cubicBezTo>
                  <a:pt x="26455" y="18748"/>
                  <a:pt x="27238" y="18447"/>
                  <a:pt x="27825" y="17843"/>
                </a:cubicBezTo>
                <a:cubicBezTo>
                  <a:pt x="29032" y="16669"/>
                  <a:pt x="29032" y="14712"/>
                  <a:pt x="27825" y="13537"/>
                </a:cubicBezTo>
                <a:lnTo>
                  <a:pt x="15234" y="913"/>
                </a:lnTo>
                <a:cubicBezTo>
                  <a:pt x="14630" y="310"/>
                  <a:pt x="13847" y="8"/>
                  <a:pt x="13064" y="8"/>
                </a:cubicBezTo>
                <a:cubicBezTo>
                  <a:pt x="12281" y="8"/>
                  <a:pt x="11499" y="310"/>
                  <a:pt x="10895" y="913"/>
                </a:cubicBezTo>
                <a:lnTo>
                  <a:pt x="1207" y="10601"/>
                </a:lnTo>
                <a:cubicBezTo>
                  <a:pt x="0" y="11776"/>
                  <a:pt x="0" y="13733"/>
                  <a:pt x="1207" y="14907"/>
                </a:cubicBezTo>
                <a:lnTo>
                  <a:pt x="31315" y="45048"/>
                </a:lnTo>
                <a:lnTo>
                  <a:pt x="31315" y="150475"/>
                </a:lnTo>
                <a:cubicBezTo>
                  <a:pt x="30402" y="151063"/>
                  <a:pt x="29521" y="151682"/>
                  <a:pt x="28673" y="152335"/>
                </a:cubicBezTo>
                <a:cubicBezTo>
                  <a:pt x="23225" y="156608"/>
                  <a:pt x="19181" y="162643"/>
                  <a:pt x="17484" y="169623"/>
                </a:cubicBezTo>
                <a:cubicBezTo>
                  <a:pt x="17060" y="171222"/>
                  <a:pt x="18071" y="172885"/>
                  <a:pt x="19702" y="173309"/>
                </a:cubicBezTo>
                <a:cubicBezTo>
                  <a:pt x="19940" y="173366"/>
                  <a:pt x="20178" y="173394"/>
                  <a:pt x="20412" y="173394"/>
                </a:cubicBezTo>
                <a:cubicBezTo>
                  <a:pt x="21790" y="173394"/>
                  <a:pt x="23054" y="172452"/>
                  <a:pt x="23389" y="171059"/>
                </a:cubicBezTo>
                <a:cubicBezTo>
                  <a:pt x="24791" y="165448"/>
                  <a:pt x="28021" y="160588"/>
                  <a:pt x="32424" y="157130"/>
                </a:cubicBezTo>
                <a:cubicBezTo>
                  <a:pt x="33435" y="156347"/>
                  <a:pt x="34512" y="155629"/>
                  <a:pt x="35654" y="155010"/>
                </a:cubicBezTo>
                <a:cubicBezTo>
                  <a:pt x="35784" y="154944"/>
                  <a:pt x="35915" y="154846"/>
                  <a:pt x="36045" y="154781"/>
                </a:cubicBezTo>
                <a:cubicBezTo>
                  <a:pt x="39633" y="152857"/>
                  <a:pt x="43743" y="151748"/>
                  <a:pt x="48114" y="151748"/>
                </a:cubicBezTo>
                <a:cubicBezTo>
                  <a:pt x="55128" y="151748"/>
                  <a:pt x="61489" y="154618"/>
                  <a:pt x="66088" y="159218"/>
                </a:cubicBezTo>
                <a:cubicBezTo>
                  <a:pt x="70687" y="163817"/>
                  <a:pt x="73558" y="170178"/>
                  <a:pt x="73558" y="177191"/>
                </a:cubicBezTo>
                <a:cubicBezTo>
                  <a:pt x="73558" y="184237"/>
                  <a:pt x="70687" y="190598"/>
                  <a:pt x="66088" y="195197"/>
                </a:cubicBezTo>
                <a:cubicBezTo>
                  <a:pt x="61489" y="199797"/>
                  <a:pt x="55128" y="202667"/>
                  <a:pt x="48114" y="202667"/>
                </a:cubicBezTo>
                <a:cubicBezTo>
                  <a:pt x="42178" y="202667"/>
                  <a:pt x="36730" y="200645"/>
                  <a:pt x="32424" y="197285"/>
                </a:cubicBezTo>
                <a:cubicBezTo>
                  <a:pt x="28021" y="193827"/>
                  <a:pt x="24791" y="188967"/>
                  <a:pt x="23389" y="183356"/>
                </a:cubicBezTo>
                <a:cubicBezTo>
                  <a:pt x="23054" y="181962"/>
                  <a:pt x="21790" y="181021"/>
                  <a:pt x="20412" y="181021"/>
                </a:cubicBezTo>
                <a:cubicBezTo>
                  <a:pt x="20178" y="181021"/>
                  <a:pt x="19940" y="181049"/>
                  <a:pt x="19702" y="181105"/>
                </a:cubicBezTo>
                <a:cubicBezTo>
                  <a:pt x="18071" y="181530"/>
                  <a:pt x="17060" y="183193"/>
                  <a:pt x="17484" y="184792"/>
                </a:cubicBezTo>
                <a:cubicBezTo>
                  <a:pt x="19181" y="191772"/>
                  <a:pt x="23225" y="197807"/>
                  <a:pt x="28673" y="202080"/>
                </a:cubicBezTo>
                <a:cubicBezTo>
                  <a:pt x="34055" y="206255"/>
                  <a:pt x="40775" y="208767"/>
                  <a:pt x="48114" y="208767"/>
                </a:cubicBezTo>
                <a:cubicBezTo>
                  <a:pt x="56824" y="208767"/>
                  <a:pt x="64718" y="205244"/>
                  <a:pt x="70426" y="199536"/>
                </a:cubicBezTo>
                <a:cubicBezTo>
                  <a:pt x="72090" y="197872"/>
                  <a:pt x="73590" y="195980"/>
                  <a:pt x="74830" y="193990"/>
                </a:cubicBezTo>
                <a:lnTo>
                  <a:pt x="117986" y="193990"/>
                </a:lnTo>
                <a:cubicBezTo>
                  <a:pt x="119650" y="193990"/>
                  <a:pt x="121020" y="192620"/>
                  <a:pt x="121020" y="190924"/>
                </a:cubicBezTo>
                <a:lnTo>
                  <a:pt x="121020" y="177191"/>
                </a:lnTo>
                <a:cubicBezTo>
                  <a:pt x="121020" y="175527"/>
                  <a:pt x="119650" y="174157"/>
                  <a:pt x="117986" y="174157"/>
                </a:cubicBezTo>
                <a:lnTo>
                  <a:pt x="110516" y="174157"/>
                </a:lnTo>
                <a:cubicBezTo>
                  <a:pt x="111332" y="173505"/>
                  <a:pt x="112115" y="172787"/>
                  <a:pt x="112832" y="172070"/>
                </a:cubicBezTo>
                <a:cubicBezTo>
                  <a:pt x="118084" y="166818"/>
                  <a:pt x="121020" y="159772"/>
                  <a:pt x="121020" y="152335"/>
                </a:cubicBezTo>
                <a:lnTo>
                  <a:pt x="121020" y="140461"/>
                </a:lnTo>
                <a:lnTo>
                  <a:pt x="121020" y="70883"/>
                </a:lnTo>
                <a:cubicBezTo>
                  <a:pt x="121020" y="68176"/>
                  <a:pt x="120628" y="65533"/>
                  <a:pt x="119878" y="63022"/>
                </a:cubicBezTo>
                <a:cubicBezTo>
                  <a:pt x="119128" y="60445"/>
                  <a:pt x="117986" y="57998"/>
                  <a:pt x="116551" y="55780"/>
                </a:cubicBezTo>
                <a:cubicBezTo>
                  <a:pt x="115965" y="54880"/>
                  <a:pt x="114977" y="54383"/>
                  <a:pt x="113974" y="54383"/>
                </a:cubicBezTo>
                <a:cubicBezTo>
                  <a:pt x="113412" y="54383"/>
                  <a:pt x="112846" y="54539"/>
                  <a:pt x="112343" y="54867"/>
                </a:cubicBezTo>
                <a:cubicBezTo>
                  <a:pt x="110908" y="55813"/>
                  <a:pt x="110516" y="57672"/>
                  <a:pt x="111430" y="59107"/>
                </a:cubicBezTo>
                <a:cubicBezTo>
                  <a:pt x="112571" y="60836"/>
                  <a:pt x="113452" y="62728"/>
                  <a:pt x="114039" y="64750"/>
                </a:cubicBezTo>
                <a:cubicBezTo>
                  <a:pt x="114333" y="65729"/>
                  <a:pt x="114561" y="66773"/>
                  <a:pt x="114692" y="67817"/>
                </a:cubicBezTo>
                <a:lnTo>
                  <a:pt x="102557" y="67817"/>
                </a:lnTo>
                <a:cubicBezTo>
                  <a:pt x="97566" y="67817"/>
                  <a:pt x="93065" y="69872"/>
                  <a:pt x="89770" y="73134"/>
                </a:cubicBezTo>
                <a:cubicBezTo>
                  <a:pt x="86508" y="76396"/>
                  <a:pt x="84486" y="80930"/>
                  <a:pt x="84486" y="85888"/>
                </a:cubicBezTo>
                <a:lnTo>
                  <a:pt x="84486" y="137330"/>
                </a:lnTo>
                <a:cubicBezTo>
                  <a:pt x="84486" y="142320"/>
                  <a:pt x="86508" y="146822"/>
                  <a:pt x="89770" y="150084"/>
                </a:cubicBezTo>
                <a:cubicBezTo>
                  <a:pt x="93065" y="153379"/>
                  <a:pt x="97566" y="155401"/>
                  <a:pt x="102557" y="155401"/>
                </a:cubicBezTo>
                <a:lnTo>
                  <a:pt x="114692" y="155401"/>
                </a:lnTo>
                <a:cubicBezTo>
                  <a:pt x="114006" y="160164"/>
                  <a:pt x="111788" y="164469"/>
                  <a:pt x="108494" y="167764"/>
                </a:cubicBezTo>
                <a:cubicBezTo>
                  <a:pt x="104547" y="171711"/>
                  <a:pt x="99099" y="174157"/>
                  <a:pt x="93097" y="174157"/>
                </a:cubicBezTo>
                <a:lnTo>
                  <a:pt x="79527" y="174157"/>
                </a:lnTo>
                <a:cubicBezTo>
                  <a:pt x="78810" y="166655"/>
                  <a:pt x="75450" y="159935"/>
                  <a:pt x="70426" y="154879"/>
                </a:cubicBezTo>
                <a:cubicBezTo>
                  <a:pt x="65370" y="149856"/>
                  <a:pt x="58651" y="146528"/>
                  <a:pt x="51148" y="145778"/>
                </a:cubicBezTo>
                <a:lnTo>
                  <a:pt x="51148" y="136123"/>
                </a:lnTo>
                <a:lnTo>
                  <a:pt x="63544" y="136123"/>
                </a:lnTo>
                <a:cubicBezTo>
                  <a:pt x="66251" y="136123"/>
                  <a:pt x="68730" y="135014"/>
                  <a:pt x="70524" y="133187"/>
                </a:cubicBezTo>
                <a:cubicBezTo>
                  <a:pt x="72318" y="131393"/>
                  <a:pt x="73460" y="128914"/>
                  <a:pt x="73460" y="126206"/>
                </a:cubicBezTo>
                <a:cubicBezTo>
                  <a:pt x="73460" y="123466"/>
                  <a:pt x="72318" y="120987"/>
                  <a:pt x="70524" y="119193"/>
                </a:cubicBezTo>
                <a:cubicBezTo>
                  <a:pt x="68730" y="117399"/>
                  <a:pt x="66251" y="116290"/>
                  <a:pt x="63544" y="116290"/>
                </a:cubicBezTo>
                <a:lnTo>
                  <a:pt x="51148" y="116290"/>
                </a:lnTo>
                <a:lnTo>
                  <a:pt x="51148" y="99034"/>
                </a:lnTo>
                <a:lnTo>
                  <a:pt x="63544" y="99034"/>
                </a:lnTo>
                <a:cubicBezTo>
                  <a:pt x="66251" y="99034"/>
                  <a:pt x="68730" y="97925"/>
                  <a:pt x="70524" y="96131"/>
                </a:cubicBezTo>
                <a:cubicBezTo>
                  <a:pt x="72318" y="94337"/>
                  <a:pt x="73460" y="91858"/>
                  <a:pt x="73460" y="89117"/>
                </a:cubicBezTo>
                <a:cubicBezTo>
                  <a:pt x="73460" y="86377"/>
                  <a:pt x="72318" y="83898"/>
                  <a:pt x="70524" y="82104"/>
                </a:cubicBezTo>
                <a:cubicBezTo>
                  <a:pt x="68730" y="80310"/>
                  <a:pt x="66251" y="79201"/>
                  <a:pt x="63544" y="79201"/>
                </a:cubicBezTo>
                <a:lnTo>
                  <a:pt x="51148" y="79201"/>
                </a:lnTo>
                <a:lnTo>
                  <a:pt x="51148" y="70883"/>
                </a:lnTo>
                <a:cubicBezTo>
                  <a:pt x="51148" y="64881"/>
                  <a:pt x="53627" y="59433"/>
                  <a:pt x="57574" y="55486"/>
                </a:cubicBezTo>
                <a:cubicBezTo>
                  <a:pt x="61521" y="51539"/>
                  <a:pt x="66969" y="49093"/>
                  <a:pt x="72971" y="49093"/>
                </a:cubicBezTo>
                <a:lnTo>
                  <a:pt x="93097" y="49093"/>
                </a:lnTo>
                <a:cubicBezTo>
                  <a:pt x="94761" y="49093"/>
                  <a:pt x="96359" y="49256"/>
                  <a:pt x="97860" y="49582"/>
                </a:cubicBezTo>
                <a:cubicBezTo>
                  <a:pt x="99425" y="49941"/>
                  <a:pt x="100959" y="50463"/>
                  <a:pt x="102394" y="51148"/>
                </a:cubicBezTo>
                <a:cubicBezTo>
                  <a:pt x="102809" y="51346"/>
                  <a:pt x="103248" y="51440"/>
                  <a:pt x="103683" y="51440"/>
                </a:cubicBezTo>
                <a:cubicBezTo>
                  <a:pt x="104820" y="51440"/>
                  <a:pt x="105919" y="50798"/>
                  <a:pt x="106439" y="49713"/>
                </a:cubicBezTo>
                <a:cubicBezTo>
                  <a:pt x="107156" y="48180"/>
                  <a:pt x="106504" y="46353"/>
                  <a:pt x="104971" y="45635"/>
                </a:cubicBezTo>
                <a:cubicBezTo>
                  <a:pt x="103177" y="44787"/>
                  <a:pt x="101220" y="44102"/>
                  <a:pt x="99197" y="43645"/>
                </a:cubicBezTo>
                <a:cubicBezTo>
                  <a:pt x="97338" y="43221"/>
                  <a:pt x="95413" y="42993"/>
                  <a:pt x="93456" y="42960"/>
                </a:cubicBezTo>
                <a:lnTo>
                  <a:pt x="93456" y="32359"/>
                </a:lnTo>
                <a:cubicBezTo>
                  <a:pt x="94239" y="31804"/>
                  <a:pt x="94989" y="31185"/>
                  <a:pt x="95674" y="30500"/>
                </a:cubicBezTo>
                <a:cubicBezTo>
                  <a:pt x="98218" y="27955"/>
                  <a:pt x="100013" y="24628"/>
                  <a:pt x="100632" y="20909"/>
                </a:cubicBezTo>
                <a:lnTo>
                  <a:pt x="129566" y="20909"/>
                </a:lnTo>
                <a:cubicBezTo>
                  <a:pt x="135275" y="20909"/>
                  <a:pt x="140429" y="23258"/>
                  <a:pt x="144212" y="27009"/>
                </a:cubicBezTo>
                <a:cubicBezTo>
                  <a:pt x="147964" y="30761"/>
                  <a:pt x="150280" y="35947"/>
                  <a:pt x="150280" y="41656"/>
                </a:cubicBezTo>
                <a:lnTo>
                  <a:pt x="150280" y="99262"/>
                </a:lnTo>
                <a:lnTo>
                  <a:pt x="149432" y="99262"/>
                </a:lnTo>
                <a:cubicBezTo>
                  <a:pt x="148062" y="99262"/>
                  <a:pt x="146887" y="99654"/>
                  <a:pt x="145941" y="100469"/>
                </a:cubicBezTo>
                <a:cubicBezTo>
                  <a:pt x="144995" y="101285"/>
                  <a:pt x="144441" y="102394"/>
                  <a:pt x="144245" y="103796"/>
                </a:cubicBezTo>
                <a:lnTo>
                  <a:pt x="137264" y="153379"/>
                </a:lnTo>
                <a:cubicBezTo>
                  <a:pt x="137069" y="154781"/>
                  <a:pt x="137330" y="156119"/>
                  <a:pt x="138308" y="157228"/>
                </a:cubicBezTo>
                <a:cubicBezTo>
                  <a:pt x="139222" y="158272"/>
                  <a:pt x="140559" y="158728"/>
                  <a:pt x="141929" y="158728"/>
                </a:cubicBezTo>
                <a:lnTo>
                  <a:pt x="164796" y="158728"/>
                </a:lnTo>
                <a:cubicBezTo>
                  <a:pt x="166394" y="158728"/>
                  <a:pt x="167601" y="158272"/>
                  <a:pt x="168482" y="157228"/>
                </a:cubicBezTo>
                <a:cubicBezTo>
                  <a:pt x="169362" y="156217"/>
                  <a:pt x="169689" y="154944"/>
                  <a:pt x="169460" y="153379"/>
                </a:cubicBezTo>
                <a:lnTo>
                  <a:pt x="162480" y="103796"/>
                </a:lnTo>
                <a:cubicBezTo>
                  <a:pt x="162284" y="102426"/>
                  <a:pt x="161697" y="101317"/>
                  <a:pt x="160751" y="100502"/>
                </a:cubicBezTo>
                <a:cubicBezTo>
                  <a:pt x="159805" y="99686"/>
                  <a:pt x="158630" y="99262"/>
                  <a:pt x="157260" y="99262"/>
                </a:cubicBezTo>
                <a:lnTo>
                  <a:pt x="156412" y="99262"/>
                </a:lnTo>
                <a:lnTo>
                  <a:pt x="156412" y="41656"/>
                </a:lnTo>
                <a:cubicBezTo>
                  <a:pt x="156412" y="34283"/>
                  <a:pt x="153379" y="27564"/>
                  <a:pt x="148518" y="22703"/>
                </a:cubicBezTo>
                <a:cubicBezTo>
                  <a:pt x="143658" y="17810"/>
                  <a:pt x="136938" y="14809"/>
                  <a:pt x="129566" y="14809"/>
                </a:cubicBezTo>
                <a:lnTo>
                  <a:pt x="100632" y="14809"/>
                </a:lnTo>
                <a:cubicBezTo>
                  <a:pt x="100013" y="11091"/>
                  <a:pt x="98218" y="7764"/>
                  <a:pt x="95674" y="5252"/>
                </a:cubicBezTo>
                <a:cubicBezTo>
                  <a:pt x="92412" y="1990"/>
                  <a:pt x="87976" y="0"/>
                  <a:pt x="830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76" name="Google Shape;376;p33"/>
          <p:cNvCxnSpPr>
            <a:endCxn id="369" idx="3"/>
          </p:cNvCxnSpPr>
          <p:nvPr/>
        </p:nvCxnSpPr>
        <p:spPr>
          <a:xfrm rot="10800000">
            <a:off x="2863263" y="2498575"/>
            <a:ext cx="946800" cy="358800"/>
          </a:xfrm>
          <a:prstGeom prst="bentConnector3">
            <a:avLst>
              <a:gd fmla="val 50000" name="adj1"/>
            </a:avLst>
          </a:prstGeom>
          <a:noFill/>
          <a:ln cap="flat" cmpd="sng" w="9525">
            <a:solidFill>
              <a:srgbClr val="FFFFFF"/>
            </a:solidFill>
            <a:prstDash val="dot"/>
            <a:round/>
            <a:headEnd len="med" w="med" type="none"/>
            <a:tailEnd len="med" w="med" type="diamond"/>
          </a:ln>
        </p:spPr>
      </p:cxnSp>
      <p:cxnSp>
        <p:nvCxnSpPr>
          <p:cNvPr id="377" name="Google Shape;377;p33"/>
          <p:cNvCxnSpPr>
            <a:stCxn id="370" idx="3"/>
          </p:cNvCxnSpPr>
          <p:nvPr/>
        </p:nvCxnSpPr>
        <p:spPr>
          <a:xfrm flipH="1" rot="10800000">
            <a:off x="2863263" y="3476750"/>
            <a:ext cx="937200" cy="890100"/>
          </a:xfrm>
          <a:prstGeom prst="bentConnector3">
            <a:avLst>
              <a:gd fmla="val 50000" name="adj1"/>
            </a:avLst>
          </a:prstGeom>
          <a:noFill/>
          <a:ln cap="flat" cmpd="sng" w="9525">
            <a:solidFill>
              <a:srgbClr val="FFFFFF"/>
            </a:solidFill>
            <a:prstDash val="dot"/>
            <a:round/>
            <a:headEnd len="med" w="med" type="diamond"/>
            <a:tailEnd len="med" w="med" type="none"/>
          </a:ln>
        </p:spPr>
      </p:cxnSp>
      <p:cxnSp>
        <p:nvCxnSpPr>
          <p:cNvPr id="378" name="Google Shape;378;p33"/>
          <p:cNvCxnSpPr>
            <a:endCxn id="372" idx="1"/>
          </p:cNvCxnSpPr>
          <p:nvPr/>
        </p:nvCxnSpPr>
        <p:spPr>
          <a:xfrm flipH="1" rot="10800000">
            <a:off x="5333938" y="2515312"/>
            <a:ext cx="946800" cy="561300"/>
          </a:xfrm>
          <a:prstGeom prst="bentConnector3">
            <a:avLst>
              <a:gd fmla="val 50000" name="adj1"/>
            </a:avLst>
          </a:prstGeom>
          <a:noFill/>
          <a:ln cap="flat" cmpd="sng" w="9525">
            <a:solidFill>
              <a:srgbClr val="FFFFFF"/>
            </a:solidFill>
            <a:prstDash val="dot"/>
            <a:round/>
            <a:headEnd len="med" w="med" type="none"/>
            <a:tailEnd len="med" w="med" type="diamond"/>
          </a:ln>
        </p:spPr>
      </p:cxnSp>
      <p:sp>
        <p:nvSpPr>
          <p:cNvPr id="379" name="Google Shape;379;p33"/>
          <p:cNvSpPr/>
          <p:nvPr/>
        </p:nvSpPr>
        <p:spPr>
          <a:xfrm>
            <a:off x="3931613" y="2498574"/>
            <a:ext cx="1280792" cy="1112779"/>
          </a:xfrm>
          <a:custGeom>
            <a:rect b="b" l="l" r="r" t="t"/>
            <a:pathLst>
              <a:path extrusionOk="0" h="181382" w="208768">
                <a:moveTo>
                  <a:pt x="193827" y="6800"/>
                </a:moveTo>
                <a:lnTo>
                  <a:pt x="197252" y="19620"/>
                </a:lnTo>
                <a:lnTo>
                  <a:pt x="181366" y="10128"/>
                </a:lnTo>
                <a:lnTo>
                  <a:pt x="193827" y="6800"/>
                </a:lnTo>
                <a:close/>
                <a:moveTo>
                  <a:pt x="174712" y="13292"/>
                </a:moveTo>
                <a:lnTo>
                  <a:pt x="194414" y="25035"/>
                </a:lnTo>
                <a:lnTo>
                  <a:pt x="163523" y="33288"/>
                </a:lnTo>
                <a:lnTo>
                  <a:pt x="163523" y="33288"/>
                </a:lnTo>
                <a:lnTo>
                  <a:pt x="174712" y="13292"/>
                </a:lnTo>
                <a:close/>
                <a:moveTo>
                  <a:pt x="167405" y="13879"/>
                </a:moveTo>
                <a:lnTo>
                  <a:pt x="156217" y="33875"/>
                </a:lnTo>
                <a:lnTo>
                  <a:pt x="136547" y="22164"/>
                </a:lnTo>
                <a:lnTo>
                  <a:pt x="167405" y="13879"/>
                </a:lnTo>
                <a:close/>
                <a:moveTo>
                  <a:pt x="129892" y="25296"/>
                </a:moveTo>
                <a:lnTo>
                  <a:pt x="149595" y="37039"/>
                </a:lnTo>
                <a:lnTo>
                  <a:pt x="118736" y="45292"/>
                </a:lnTo>
                <a:lnTo>
                  <a:pt x="129892" y="25296"/>
                </a:lnTo>
                <a:close/>
                <a:moveTo>
                  <a:pt x="85105" y="37300"/>
                </a:moveTo>
                <a:lnTo>
                  <a:pt x="104775" y="49043"/>
                </a:lnTo>
                <a:lnTo>
                  <a:pt x="73917" y="57296"/>
                </a:lnTo>
                <a:lnTo>
                  <a:pt x="85105" y="37300"/>
                </a:lnTo>
                <a:close/>
                <a:moveTo>
                  <a:pt x="77766" y="37887"/>
                </a:moveTo>
                <a:lnTo>
                  <a:pt x="66610" y="57916"/>
                </a:lnTo>
                <a:lnTo>
                  <a:pt x="46907" y="46172"/>
                </a:lnTo>
                <a:lnTo>
                  <a:pt x="77766" y="37887"/>
                </a:lnTo>
                <a:close/>
                <a:moveTo>
                  <a:pt x="42210" y="50446"/>
                </a:moveTo>
                <a:lnTo>
                  <a:pt x="59955" y="61047"/>
                </a:lnTo>
                <a:lnTo>
                  <a:pt x="42210" y="65810"/>
                </a:lnTo>
                <a:lnTo>
                  <a:pt x="42210" y="50446"/>
                </a:lnTo>
                <a:close/>
                <a:moveTo>
                  <a:pt x="36110" y="42062"/>
                </a:moveTo>
                <a:lnTo>
                  <a:pt x="36110" y="69789"/>
                </a:lnTo>
                <a:lnTo>
                  <a:pt x="36110" y="72953"/>
                </a:lnTo>
                <a:lnTo>
                  <a:pt x="6100" y="72953"/>
                </a:lnTo>
                <a:lnTo>
                  <a:pt x="6100" y="42062"/>
                </a:lnTo>
                <a:close/>
                <a:moveTo>
                  <a:pt x="25117" y="113630"/>
                </a:moveTo>
                <a:cubicBezTo>
                  <a:pt x="23421" y="113630"/>
                  <a:pt x="22051" y="115000"/>
                  <a:pt x="22051" y="116697"/>
                </a:cubicBezTo>
                <a:cubicBezTo>
                  <a:pt x="22051" y="118360"/>
                  <a:pt x="23421" y="119730"/>
                  <a:pt x="25117" y="119730"/>
                </a:cubicBezTo>
                <a:lnTo>
                  <a:pt x="40938" y="119730"/>
                </a:lnTo>
                <a:cubicBezTo>
                  <a:pt x="42634" y="119730"/>
                  <a:pt x="44004" y="118393"/>
                  <a:pt x="44004" y="116697"/>
                </a:cubicBezTo>
                <a:cubicBezTo>
                  <a:pt x="44004" y="115000"/>
                  <a:pt x="42634" y="113630"/>
                  <a:pt x="40938" y="113630"/>
                </a:cubicBezTo>
                <a:close/>
                <a:moveTo>
                  <a:pt x="85040" y="113630"/>
                </a:moveTo>
                <a:cubicBezTo>
                  <a:pt x="83344" y="113630"/>
                  <a:pt x="82006" y="115000"/>
                  <a:pt x="82006" y="116697"/>
                </a:cubicBezTo>
                <a:cubicBezTo>
                  <a:pt x="82006" y="118360"/>
                  <a:pt x="83344" y="119730"/>
                  <a:pt x="85040" y="119730"/>
                </a:cubicBezTo>
                <a:lnTo>
                  <a:pt x="100861" y="119730"/>
                </a:lnTo>
                <a:cubicBezTo>
                  <a:pt x="102557" y="119730"/>
                  <a:pt x="103927" y="118393"/>
                  <a:pt x="103927" y="116697"/>
                </a:cubicBezTo>
                <a:cubicBezTo>
                  <a:pt x="103927" y="115000"/>
                  <a:pt x="102557" y="113630"/>
                  <a:pt x="100861" y="113630"/>
                </a:cubicBezTo>
                <a:close/>
                <a:moveTo>
                  <a:pt x="135438" y="113630"/>
                </a:moveTo>
                <a:cubicBezTo>
                  <a:pt x="133774" y="113630"/>
                  <a:pt x="132404" y="115000"/>
                  <a:pt x="132404" y="116697"/>
                </a:cubicBezTo>
                <a:cubicBezTo>
                  <a:pt x="132404" y="118360"/>
                  <a:pt x="133774" y="119730"/>
                  <a:pt x="135438" y="119730"/>
                </a:cubicBezTo>
                <a:lnTo>
                  <a:pt x="144441" y="119730"/>
                </a:lnTo>
                <a:cubicBezTo>
                  <a:pt x="146137" y="119730"/>
                  <a:pt x="147507" y="118393"/>
                  <a:pt x="147507" y="116697"/>
                </a:cubicBezTo>
                <a:cubicBezTo>
                  <a:pt x="147507" y="115000"/>
                  <a:pt x="146137" y="113630"/>
                  <a:pt x="144441" y="113630"/>
                </a:cubicBezTo>
                <a:close/>
                <a:moveTo>
                  <a:pt x="180225" y="103616"/>
                </a:moveTo>
                <a:lnTo>
                  <a:pt x="198166" y="121002"/>
                </a:lnTo>
                <a:lnTo>
                  <a:pt x="180225" y="121002"/>
                </a:lnTo>
                <a:lnTo>
                  <a:pt x="180225" y="103616"/>
                </a:lnTo>
                <a:close/>
                <a:moveTo>
                  <a:pt x="59955" y="99441"/>
                </a:moveTo>
                <a:lnTo>
                  <a:pt x="59955" y="133920"/>
                </a:lnTo>
                <a:lnTo>
                  <a:pt x="6100" y="133920"/>
                </a:lnTo>
                <a:lnTo>
                  <a:pt x="6100" y="99441"/>
                </a:lnTo>
                <a:close/>
                <a:moveTo>
                  <a:pt x="119878" y="99441"/>
                </a:moveTo>
                <a:lnTo>
                  <a:pt x="119878" y="133920"/>
                </a:lnTo>
                <a:lnTo>
                  <a:pt x="66055" y="133920"/>
                </a:lnTo>
                <a:lnTo>
                  <a:pt x="66055" y="99441"/>
                </a:lnTo>
                <a:close/>
                <a:moveTo>
                  <a:pt x="153901" y="99441"/>
                </a:moveTo>
                <a:lnTo>
                  <a:pt x="153901" y="133920"/>
                </a:lnTo>
                <a:lnTo>
                  <a:pt x="125978" y="133920"/>
                </a:lnTo>
                <a:lnTo>
                  <a:pt x="125978" y="99441"/>
                </a:lnTo>
                <a:close/>
                <a:moveTo>
                  <a:pt x="174092" y="99441"/>
                </a:moveTo>
                <a:lnTo>
                  <a:pt x="174092" y="124036"/>
                </a:lnTo>
                <a:cubicBezTo>
                  <a:pt x="174092" y="125732"/>
                  <a:pt x="175462" y="127102"/>
                  <a:pt x="177158" y="127102"/>
                </a:cubicBezTo>
                <a:lnTo>
                  <a:pt x="202667" y="127102"/>
                </a:lnTo>
                <a:lnTo>
                  <a:pt x="202667" y="133920"/>
                </a:lnTo>
                <a:lnTo>
                  <a:pt x="160033" y="133920"/>
                </a:lnTo>
                <a:lnTo>
                  <a:pt x="160033" y="99441"/>
                </a:lnTo>
                <a:close/>
                <a:moveTo>
                  <a:pt x="30500" y="152481"/>
                </a:moveTo>
                <a:cubicBezTo>
                  <a:pt x="33631" y="152481"/>
                  <a:pt x="36502" y="153753"/>
                  <a:pt x="38557" y="155840"/>
                </a:cubicBezTo>
                <a:cubicBezTo>
                  <a:pt x="40612" y="157895"/>
                  <a:pt x="41884" y="160733"/>
                  <a:pt x="41884" y="163865"/>
                </a:cubicBezTo>
                <a:cubicBezTo>
                  <a:pt x="41884" y="167029"/>
                  <a:pt x="40612" y="169867"/>
                  <a:pt x="38557" y="171922"/>
                </a:cubicBezTo>
                <a:cubicBezTo>
                  <a:pt x="36502" y="174010"/>
                  <a:pt x="33631" y="175282"/>
                  <a:pt x="30500" y="175282"/>
                </a:cubicBezTo>
                <a:cubicBezTo>
                  <a:pt x="27368" y="175282"/>
                  <a:pt x="24530" y="174010"/>
                  <a:pt x="22442" y="171922"/>
                </a:cubicBezTo>
                <a:cubicBezTo>
                  <a:pt x="20387" y="169867"/>
                  <a:pt x="19115" y="167029"/>
                  <a:pt x="19115" y="163865"/>
                </a:cubicBezTo>
                <a:cubicBezTo>
                  <a:pt x="19115" y="160733"/>
                  <a:pt x="20387" y="157895"/>
                  <a:pt x="22442" y="155840"/>
                </a:cubicBezTo>
                <a:cubicBezTo>
                  <a:pt x="24530" y="153753"/>
                  <a:pt x="27368" y="152481"/>
                  <a:pt x="30500" y="152481"/>
                </a:cubicBezTo>
                <a:close/>
                <a:moveTo>
                  <a:pt x="71274" y="152481"/>
                </a:moveTo>
                <a:cubicBezTo>
                  <a:pt x="74406" y="152481"/>
                  <a:pt x="77276" y="153753"/>
                  <a:pt x="79332" y="155840"/>
                </a:cubicBezTo>
                <a:cubicBezTo>
                  <a:pt x="81387" y="157895"/>
                  <a:pt x="82659" y="160733"/>
                  <a:pt x="82659" y="163865"/>
                </a:cubicBezTo>
                <a:cubicBezTo>
                  <a:pt x="82659" y="167029"/>
                  <a:pt x="81387" y="169867"/>
                  <a:pt x="79332" y="171922"/>
                </a:cubicBezTo>
                <a:cubicBezTo>
                  <a:pt x="77276" y="174010"/>
                  <a:pt x="74406" y="175282"/>
                  <a:pt x="71274" y="175282"/>
                </a:cubicBezTo>
                <a:cubicBezTo>
                  <a:pt x="68110" y="175282"/>
                  <a:pt x="65272" y="174010"/>
                  <a:pt x="63217" y="171922"/>
                </a:cubicBezTo>
                <a:cubicBezTo>
                  <a:pt x="61162" y="169867"/>
                  <a:pt x="59890" y="167029"/>
                  <a:pt x="59890" y="163865"/>
                </a:cubicBezTo>
                <a:cubicBezTo>
                  <a:pt x="59890" y="160733"/>
                  <a:pt x="61162" y="157895"/>
                  <a:pt x="63217" y="155840"/>
                </a:cubicBezTo>
                <a:cubicBezTo>
                  <a:pt x="65272" y="153753"/>
                  <a:pt x="68110" y="152481"/>
                  <a:pt x="71274" y="152481"/>
                </a:cubicBezTo>
                <a:close/>
                <a:moveTo>
                  <a:pt x="181334" y="152481"/>
                </a:moveTo>
                <a:cubicBezTo>
                  <a:pt x="184498" y="152481"/>
                  <a:pt x="187336" y="153753"/>
                  <a:pt x="189391" y="155840"/>
                </a:cubicBezTo>
                <a:cubicBezTo>
                  <a:pt x="191446" y="157895"/>
                  <a:pt x="192718" y="160733"/>
                  <a:pt x="192718" y="163865"/>
                </a:cubicBezTo>
                <a:cubicBezTo>
                  <a:pt x="192718" y="167029"/>
                  <a:pt x="191446" y="169867"/>
                  <a:pt x="189391" y="171922"/>
                </a:cubicBezTo>
                <a:cubicBezTo>
                  <a:pt x="187336" y="174010"/>
                  <a:pt x="184498" y="175282"/>
                  <a:pt x="181334" y="175282"/>
                </a:cubicBezTo>
                <a:cubicBezTo>
                  <a:pt x="178202" y="175282"/>
                  <a:pt x="175364" y="174010"/>
                  <a:pt x="173277" y="171922"/>
                </a:cubicBezTo>
                <a:cubicBezTo>
                  <a:pt x="171222" y="169867"/>
                  <a:pt x="169949" y="167029"/>
                  <a:pt x="169949" y="163865"/>
                </a:cubicBezTo>
                <a:cubicBezTo>
                  <a:pt x="169949" y="160733"/>
                  <a:pt x="171222" y="157895"/>
                  <a:pt x="173277" y="155840"/>
                </a:cubicBezTo>
                <a:cubicBezTo>
                  <a:pt x="175364" y="153753"/>
                  <a:pt x="178202" y="152481"/>
                  <a:pt x="181334" y="152481"/>
                </a:cubicBezTo>
                <a:close/>
                <a:moveTo>
                  <a:pt x="196010" y="1"/>
                </a:moveTo>
                <a:cubicBezTo>
                  <a:pt x="195742" y="1"/>
                  <a:pt x="195469" y="37"/>
                  <a:pt x="195197" y="113"/>
                </a:cubicBezTo>
                <a:lnTo>
                  <a:pt x="112441" y="22295"/>
                </a:lnTo>
                <a:cubicBezTo>
                  <a:pt x="110810" y="22719"/>
                  <a:pt x="109864" y="24382"/>
                  <a:pt x="110288" y="26013"/>
                </a:cubicBezTo>
                <a:cubicBezTo>
                  <a:pt x="110645" y="27387"/>
                  <a:pt x="111904" y="28298"/>
                  <a:pt x="113267" y="28298"/>
                </a:cubicBezTo>
                <a:cubicBezTo>
                  <a:pt x="113523" y="28298"/>
                  <a:pt x="113782" y="28266"/>
                  <a:pt x="114039" y="28199"/>
                </a:cubicBezTo>
                <a:lnTo>
                  <a:pt x="122585" y="25883"/>
                </a:lnTo>
                <a:lnTo>
                  <a:pt x="111397" y="45879"/>
                </a:lnTo>
                <a:lnTo>
                  <a:pt x="91727" y="34168"/>
                </a:lnTo>
                <a:lnTo>
                  <a:pt x="100632" y="31754"/>
                </a:lnTo>
                <a:cubicBezTo>
                  <a:pt x="102263" y="31330"/>
                  <a:pt x="103242" y="29667"/>
                  <a:pt x="102785" y="28036"/>
                </a:cubicBezTo>
                <a:cubicBezTo>
                  <a:pt x="102432" y="26677"/>
                  <a:pt x="101218" y="25771"/>
                  <a:pt x="99879" y="25771"/>
                </a:cubicBezTo>
                <a:cubicBezTo>
                  <a:pt x="99611" y="25771"/>
                  <a:pt x="99338" y="25807"/>
                  <a:pt x="99067" y="25883"/>
                </a:cubicBezTo>
                <a:lnTo>
                  <a:pt x="42210" y="41116"/>
                </a:lnTo>
                <a:lnTo>
                  <a:pt x="42210" y="38996"/>
                </a:lnTo>
                <a:cubicBezTo>
                  <a:pt x="42210" y="37332"/>
                  <a:pt x="40840" y="35930"/>
                  <a:pt x="39144" y="35930"/>
                </a:cubicBezTo>
                <a:lnTo>
                  <a:pt x="3066" y="35930"/>
                </a:lnTo>
                <a:cubicBezTo>
                  <a:pt x="1370" y="35930"/>
                  <a:pt x="0" y="37332"/>
                  <a:pt x="0" y="38996"/>
                </a:cubicBezTo>
                <a:lnTo>
                  <a:pt x="0" y="136986"/>
                </a:lnTo>
                <a:lnTo>
                  <a:pt x="0" y="163865"/>
                </a:lnTo>
                <a:cubicBezTo>
                  <a:pt x="0" y="165561"/>
                  <a:pt x="1370" y="166931"/>
                  <a:pt x="3066" y="166931"/>
                </a:cubicBezTo>
                <a:lnTo>
                  <a:pt x="13276" y="166931"/>
                </a:lnTo>
                <a:cubicBezTo>
                  <a:pt x="13896" y="170552"/>
                  <a:pt x="15625" y="173781"/>
                  <a:pt x="18137" y="176260"/>
                </a:cubicBezTo>
                <a:cubicBezTo>
                  <a:pt x="21301" y="179425"/>
                  <a:pt x="25672" y="181382"/>
                  <a:pt x="30500" y="181382"/>
                </a:cubicBezTo>
                <a:cubicBezTo>
                  <a:pt x="35327" y="181382"/>
                  <a:pt x="39698" y="179425"/>
                  <a:pt x="42895" y="176260"/>
                </a:cubicBezTo>
                <a:cubicBezTo>
                  <a:pt x="45374" y="173781"/>
                  <a:pt x="47103" y="170552"/>
                  <a:pt x="47755" y="166931"/>
                </a:cubicBezTo>
                <a:lnTo>
                  <a:pt x="54051" y="166931"/>
                </a:lnTo>
                <a:cubicBezTo>
                  <a:pt x="54671" y="170552"/>
                  <a:pt x="56400" y="173781"/>
                  <a:pt x="58879" y="176260"/>
                </a:cubicBezTo>
                <a:cubicBezTo>
                  <a:pt x="62043" y="179425"/>
                  <a:pt x="66447" y="181382"/>
                  <a:pt x="71274" y="181382"/>
                </a:cubicBezTo>
                <a:cubicBezTo>
                  <a:pt x="76102" y="181382"/>
                  <a:pt x="80473" y="179425"/>
                  <a:pt x="83637" y="176260"/>
                </a:cubicBezTo>
                <a:cubicBezTo>
                  <a:pt x="86149" y="173781"/>
                  <a:pt x="87878" y="170552"/>
                  <a:pt x="88530" y="166931"/>
                </a:cubicBezTo>
                <a:lnTo>
                  <a:pt x="115474" y="166931"/>
                </a:lnTo>
                <a:cubicBezTo>
                  <a:pt x="117171" y="166931"/>
                  <a:pt x="118541" y="165561"/>
                  <a:pt x="118541" y="163865"/>
                </a:cubicBezTo>
                <a:cubicBezTo>
                  <a:pt x="118541" y="162201"/>
                  <a:pt x="117171" y="160831"/>
                  <a:pt x="115474" y="160831"/>
                </a:cubicBezTo>
                <a:lnTo>
                  <a:pt x="88530" y="160831"/>
                </a:lnTo>
                <a:cubicBezTo>
                  <a:pt x="87878" y="157210"/>
                  <a:pt x="86116" y="153981"/>
                  <a:pt x="83637" y="151502"/>
                </a:cubicBezTo>
                <a:cubicBezTo>
                  <a:pt x="80473" y="148338"/>
                  <a:pt x="76102" y="146381"/>
                  <a:pt x="71274" y="146381"/>
                </a:cubicBezTo>
                <a:cubicBezTo>
                  <a:pt x="66447" y="146381"/>
                  <a:pt x="62043" y="148338"/>
                  <a:pt x="58879" y="151502"/>
                </a:cubicBezTo>
                <a:cubicBezTo>
                  <a:pt x="56400" y="153981"/>
                  <a:pt x="54671" y="157210"/>
                  <a:pt x="54051" y="160831"/>
                </a:cubicBezTo>
                <a:lnTo>
                  <a:pt x="47755" y="160831"/>
                </a:lnTo>
                <a:cubicBezTo>
                  <a:pt x="47103" y="157210"/>
                  <a:pt x="45374" y="153981"/>
                  <a:pt x="42895" y="151502"/>
                </a:cubicBezTo>
                <a:cubicBezTo>
                  <a:pt x="39698" y="148338"/>
                  <a:pt x="35327" y="146381"/>
                  <a:pt x="30500" y="146381"/>
                </a:cubicBezTo>
                <a:cubicBezTo>
                  <a:pt x="25672" y="146381"/>
                  <a:pt x="21301" y="148338"/>
                  <a:pt x="18137" y="151502"/>
                </a:cubicBezTo>
                <a:cubicBezTo>
                  <a:pt x="15625" y="153981"/>
                  <a:pt x="13896" y="157210"/>
                  <a:pt x="13276" y="160831"/>
                </a:cubicBezTo>
                <a:lnTo>
                  <a:pt x="6100" y="160831"/>
                </a:lnTo>
                <a:lnTo>
                  <a:pt x="6100" y="140020"/>
                </a:lnTo>
                <a:lnTo>
                  <a:pt x="202667" y="140020"/>
                </a:lnTo>
                <a:lnTo>
                  <a:pt x="202667" y="160831"/>
                </a:lnTo>
                <a:lnTo>
                  <a:pt x="198557" y="160831"/>
                </a:lnTo>
                <a:cubicBezTo>
                  <a:pt x="197937" y="157210"/>
                  <a:pt x="196208" y="153981"/>
                  <a:pt x="193729" y="151502"/>
                </a:cubicBezTo>
                <a:cubicBezTo>
                  <a:pt x="190565" y="148338"/>
                  <a:pt x="186162" y="146381"/>
                  <a:pt x="181334" y="146381"/>
                </a:cubicBezTo>
                <a:cubicBezTo>
                  <a:pt x="176506" y="146381"/>
                  <a:pt x="172135" y="148338"/>
                  <a:pt x="168971" y="151502"/>
                </a:cubicBezTo>
                <a:cubicBezTo>
                  <a:pt x="166459" y="153981"/>
                  <a:pt x="164730" y="157210"/>
                  <a:pt x="164111" y="160831"/>
                </a:cubicBezTo>
                <a:lnTo>
                  <a:pt x="129338" y="160831"/>
                </a:lnTo>
                <a:cubicBezTo>
                  <a:pt x="127642" y="160831"/>
                  <a:pt x="126271" y="162201"/>
                  <a:pt x="126271" y="163865"/>
                </a:cubicBezTo>
                <a:cubicBezTo>
                  <a:pt x="126271" y="165561"/>
                  <a:pt x="127642" y="166931"/>
                  <a:pt x="129338" y="166931"/>
                </a:cubicBezTo>
                <a:lnTo>
                  <a:pt x="164111" y="166931"/>
                </a:lnTo>
                <a:cubicBezTo>
                  <a:pt x="164730" y="170552"/>
                  <a:pt x="166459" y="173781"/>
                  <a:pt x="168971" y="176260"/>
                </a:cubicBezTo>
                <a:cubicBezTo>
                  <a:pt x="172135" y="179425"/>
                  <a:pt x="176506" y="181382"/>
                  <a:pt x="181334" y="181382"/>
                </a:cubicBezTo>
                <a:cubicBezTo>
                  <a:pt x="186162" y="181382"/>
                  <a:pt x="190565" y="179425"/>
                  <a:pt x="193729" y="176260"/>
                </a:cubicBezTo>
                <a:cubicBezTo>
                  <a:pt x="196208" y="173781"/>
                  <a:pt x="197937" y="170552"/>
                  <a:pt x="198557" y="166931"/>
                </a:cubicBezTo>
                <a:lnTo>
                  <a:pt x="205701" y="166931"/>
                </a:lnTo>
                <a:cubicBezTo>
                  <a:pt x="207397" y="166931"/>
                  <a:pt x="208767" y="165561"/>
                  <a:pt x="208767" y="163865"/>
                </a:cubicBezTo>
                <a:lnTo>
                  <a:pt x="208767" y="136986"/>
                </a:lnTo>
                <a:lnTo>
                  <a:pt x="208767" y="124036"/>
                </a:lnTo>
                <a:cubicBezTo>
                  <a:pt x="208767" y="123221"/>
                  <a:pt x="208441" y="122438"/>
                  <a:pt x="207854" y="121851"/>
                </a:cubicBezTo>
                <a:lnTo>
                  <a:pt x="179442" y="94385"/>
                </a:lnTo>
                <a:cubicBezTo>
                  <a:pt x="178887" y="93732"/>
                  <a:pt x="178072" y="93341"/>
                  <a:pt x="177158" y="93341"/>
                </a:cubicBezTo>
                <a:lnTo>
                  <a:pt x="160033" y="93341"/>
                </a:lnTo>
                <a:lnTo>
                  <a:pt x="160033" y="76020"/>
                </a:lnTo>
                <a:cubicBezTo>
                  <a:pt x="160033" y="74323"/>
                  <a:pt x="158663" y="72953"/>
                  <a:pt x="156967" y="72953"/>
                </a:cubicBezTo>
                <a:lnTo>
                  <a:pt x="106765" y="72953"/>
                </a:lnTo>
                <a:cubicBezTo>
                  <a:pt x="105069" y="72953"/>
                  <a:pt x="103699" y="74323"/>
                  <a:pt x="103699" y="76020"/>
                </a:cubicBezTo>
                <a:cubicBezTo>
                  <a:pt x="103699" y="77716"/>
                  <a:pt x="105069" y="79086"/>
                  <a:pt x="106765" y="79086"/>
                </a:cubicBezTo>
                <a:lnTo>
                  <a:pt x="153901" y="79086"/>
                </a:lnTo>
                <a:lnTo>
                  <a:pt x="153901" y="93341"/>
                </a:lnTo>
                <a:lnTo>
                  <a:pt x="6100" y="93341"/>
                </a:lnTo>
                <a:lnTo>
                  <a:pt x="6100" y="79086"/>
                </a:lnTo>
                <a:lnTo>
                  <a:pt x="92901" y="79086"/>
                </a:lnTo>
                <a:cubicBezTo>
                  <a:pt x="94598" y="79086"/>
                  <a:pt x="95968" y="77716"/>
                  <a:pt x="95968" y="76020"/>
                </a:cubicBezTo>
                <a:cubicBezTo>
                  <a:pt x="95968" y="74323"/>
                  <a:pt x="94598" y="72953"/>
                  <a:pt x="92901" y="72953"/>
                </a:cubicBezTo>
                <a:lnTo>
                  <a:pt x="42210" y="72953"/>
                </a:lnTo>
                <a:lnTo>
                  <a:pt x="42210" y="72105"/>
                </a:lnTo>
                <a:lnTo>
                  <a:pt x="202961" y="29047"/>
                </a:lnTo>
                <a:cubicBezTo>
                  <a:pt x="204592" y="28623"/>
                  <a:pt x="205538" y="26927"/>
                  <a:pt x="205114" y="25296"/>
                </a:cubicBezTo>
                <a:lnTo>
                  <a:pt x="198949" y="2266"/>
                </a:lnTo>
                <a:cubicBezTo>
                  <a:pt x="198568" y="907"/>
                  <a:pt x="197349" y="1"/>
                  <a:pt x="1960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33"/>
          <p:cNvSpPr txBox="1"/>
          <p:nvPr>
            <p:ph type="title"/>
          </p:nvPr>
        </p:nvSpPr>
        <p:spPr>
          <a:xfrm>
            <a:off x="714300" y="548700"/>
            <a:ext cx="7715400" cy="468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BASICS OF FIREFIGHTING</a:t>
            </a:r>
            <a:endParaRPr/>
          </a:p>
        </p:txBody>
      </p:sp>
      <p:sp>
        <p:nvSpPr>
          <p:cNvPr id="381" name="Google Shape;381;p33"/>
          <p:cNvSpPr txBox="1"/>
          <p:nvPr/>
        </p:nvSpPr>
        <p:spPr>
          <a:xfrm>
            <a:off x="714300" y="956375"/>
            <a:ext cx="4277400" cy="4428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1600"/>
              </a:spcAft>
              <a:buNone/>
            </a:pPr>
            <a:r>
              <a:t/>
            </a:r>
            <a:endParaRPr>
              <a:solidFill>
                <a:srgbClr val="FFFFFF"/>
              </a:solidFill>
              <a:latin typeface="Roboto"/>
              <a:ea typeface="Roboto"/>
              <a:cs typeface="Roboto"/>
              <a:sym typeface="Roboto"/>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5" name="Shape 385"/>
        <p:cNvGrpSpPr/>
        <p:nvPr/>
      </p:nvGrpSpPr>
      <p:grpSpPr>
        <a:xfrm>
          <a:off x="0" y="0"/>
          <a:ext cx="0" cy="0"/>
          <a:chOff x="0" y="0"/>
          <a:chExt cx="0" cy="0"/>
        </a:xfrm>
      </p:grpSpPr>
      <p:sp>
        <p:nvSpPr>
          <p:cNvPr id="386" name="Google Shape;386;p34"/>
          <p:cNvSpPr txBox="1"/>
          <p:nvPr>
            <p:ph type="title"/>
          </p:nvPr>
        </p:nvSpPr>
        <p:spPr>
          <a:xfrm>
            <a:off x="714300" y="138075"/>
            <a:ext cx="3010200" cy="14823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POPULATION GROWTH AND SIZE OF RESPONSE AREA</a:t>
            </a:r>
            <a:endParaRPr/>
          </a:p>
        </p:txBody>
      </p:sp>
      <p:cxnSp>
        <p:nvCxnSpPr>
          <p:cNvPr id="387" name="Google Shape;387;p34"/>
          <p:cNvCxnSpPr/>
          <p:nvPr/>
        </p:nvCxnSpPr>
        <p:spPr>
          <a:xfrm>
            <a:off x="818950" y="1620375"/>
            <a:ext cx="644100" cy="0"/>
          </a:xfrm>
          <a:prstGeom prst="straightConnector1">
            <a:avLst/>
          </a:prstGeom>
          <a:noFill/>
          <a:ln cap="flat" cmpd="sng" w="19050">
            <a:solidFill>
              <a:schemeClr val="accent3"/>
            </a:solidFill>
            <a:prstDash val="solid"/>
            <a:round/>
            <a:headEnd len="med" w="med" type="none"/>
            <a:tailEnd len="med" w="med" type="none"/>
          </a:ln>
        </p:spPr>
      </p:cxnSp>
      <p:sp>
        <p:nvSpPr>
          <p:cNvPr id="388" name="Google Shape;388;p34"/>
          <p:cNvSpPr txBox="1"/>
          <p:nvPr>
            <p:ph idx="1" type="subTitle"/>
          </p:nvPr>
        </p:nvSpPr>
        <p:spPr>
          <a:xfrm>
            <a:off x="714300" y="1195750"/>
            <a:ext cx="3476700" cy="2238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t/>
            </a:r>
            <a:endParaRPr/>
          </a:p>
          <a:p>
            <a:pPr indent="-317500" lvl="0" marL="457200" rtl="0" algn="l">
              <a:lnSpc>
                <a:spcPct val="100000"/>
              </a:lnSpc>
              <a:spcBef>
                <a:spcPts val="1600"/>
              </a:spcBef>
              <a:spcAft>
                <a:spcPts val="0"/>
              </a:spcAft>
              <a:buSzPts val="1400"/>
              <a:buChar char="●"/>
            </a:pPr>
            <a:r>
              <a:rPr lang="en"/>
              <a:t>In 2010, Jackson Township Fire District #3 had a population of 23,970. </a:t>
            </a:r>
            <a:endParaRPr/>
          </a:p>
          <a:p>
            <a:pPr indent="-317500" lvl="0" marL="457200" rtl="0" algn="l">
              <a:lnSpc>
                <a:spcPct val="100000"/>
              </a:lnSpc>
              <a:spcBef>
                <a:spcPts val="0"/>
              </a:spcBef>
              <a:spcAft>
                <a:spcPts val="0"/>
              </a:spcAft>
              <a:buSzPts val="1400"/>
              <a:buChar char="●"/>
            </a:pPr>
            <a:r>
              <a:rPr lang="en"/>
              <a:t>In 2020 the population grew to 24,875.</a:t>
            </a:r>
            <a:endParaRPr/>
          </a:p>
          <a:p>
            <a:pPr indent="-317500" lvl="1" marL="914400" rtl="0" algn="l">
              <a:lnSpc>
                <a:spcPct val="100000"/>
              </a:lnSpc>
              <a:spcBef>
                <a:spcPts val="0"/>
              </a:spcBef>
              <a:spcAft>
                <a:spcPts val="0"/>
              </a:spcAft>
              <a:buClr>
                <a:schemeClr val="lt1"/>
              </a:buClr>
              <a:buSzPts val="1400"/>
              <a:buChar char="○"/>
            </a:pPr>
            <a:r>
              <a:rPr lang="en">
                <a:solidFill>
                  <a:schemeClr val="lt1"/>
                </a:solidFill>
              </a:rPr>
              <a:t>This is a 4% increase in population. </a:t>
            </a:r>
            <a:endParaRPr>
              <a:solidFill>
                <a:schemeClr val="lt1"/>
              </a:solidFill>
            </a:endParaRPr>
          </a:p>
          <a:p>
            <a:pPr indent="0" lvl="0" marL="0" rtl="0" algn="l">
              <a:lnSpc>
                <a:spcPct val="100000"/>
              </a:lnSpc>
              <a:spcBef>
                <a:spcPts val="1600"/>
              </a:spcBef>
              <a:spcAft>
                <a:spcPts val="0"/>
              </a:spcAft>
              <a:buClr>
                <a:schemeClr val="dk1"/>
              </a:buClr>
              <a:buSzPts val="1100"/>
              <a:buFont typeface="Arial"/>
              <a:buNone/>
            </a:pPr>
            <a:r>
              <a:rPr lang="en"/>
              <a:t>In that time, Jackson Fire District #3 only hired two new firefighters, resulting in their staffing changing from </a:t>
            </a:r>
            <a:r>
              <a:rPr lang="en" u="sng"/>
              <a:t>11 full time firefighters to 13</a:t>
            </a:r>
            <a:r>
              <a:rPr lang="en"/>
              <a:t>. </a:t>
            </a:r>
            <a:endParaRPr/>
          </a:p>
          <a:p>
            <a:pPr indent="0" lvl="0" marL="0" rtl="0" algn="l">
              <a:lnSpc>
                <a:spcPct val="100000"/>
              </a:lnSpc>
              <a:spcBef>
                <a:spcPts val="1600"/>
              </a:spcBef>
              <a:spcAft>
                <a:spcPts val="0"/>
              </a:spcAft>
              <a:buClr>
                <a:schemeClr val="dk1"/>
              </a:buClr>
              <a:buSzPts val="1100"/>
              <a:buFont typeface="Arial"/>
              <a:buNone/>
            </a:pPr>
            <a:r>
              <a:rPr lang="en"/>
              <a:t>These firefighters respond as crews of 4 out of 2 stations, with the newest station being built in 1973.</a:t>
            </a:r>
            <a:endParaRPr/>
          </a:p>
          <a:p>
            <a:pPr indent="0" lvl="0" marL="0" rtl="0" algn="l">
              <a:spcBef>
                <a:spcPts val="1600"/>
              </a:spcBef>
              <a:spcAft>
                <a:spcPts val="0"/>
              </a:spcAft>
              <a:buClr>
                <a:schemeClr val="dk1"/>
              </a:buClr>
              <a:buSzPts val="1100"/>
              <a:buFont typeface="Arial"/>
              <a:buNone/>
            </a:pPr>
            <a:r>
              <a:t/>
            </a:r>
            <a:endParaRPr/>
          </a:p>
          <a:p>
            <a:pPr indent="0" lvl="0" marL="0" rtl="0" algn="l">
              <a:spcBef>
                <a:spcPts val="1600"/>
              </a:spcBef>
              <a:spcAft>
                <a:spcPts val="1600"/>
              </a:spcAft>
              <a:buNone/>
            </a:pPr>
            <a:r>
              <a:t/>
            </a:r>
            <a:endParaRPr/>
          </a:p>
        </p:txBody>
      </p:sp>
      <p:grpSp>
        <p:nvGrpSpPr>
          <p:cNvPr id="389" name="Google Shape;389;p34"/>
          <p:cNvGrpSpPr/>
          <p:nvPr/>
        </p:nvGrpSpPr>
        <p:grpSpPr>
          <a:xfrm>
            <a:off x="4571992" y="1405536"/>
            <a:ext cx="6828401" cy="3180035"/>
            <a:chOff x="1575475" y="663425"/>
            <a:chExt cx="4441525" cy="2068450"/>
          </a:xfrm>
        </p:grpSpPr>
        <p:sp>
          <p:nvSpPr>
            <p:cNvPr id="390" name="Google Shape;390;p34"/>
            <p:cNvSpPr/>
            <p:nvPr/>
          </p:nvSpPr>
          <p:spPr>
            <a:xfrm>
              <a:off x="5336475" y="663425"/>
              <a:ext cx="531250" cy="173475"/>
            </a:xfrm>
            <a:custGeom>
              <a:rect b="b" l="l" r="r" t="t"/>
              <a:pathLst>
                <a:path extrusionOk="0" h="6939" w="21250">
                  <a:moveTo>
                    <a:pt x="1969" y="0"/>
                  </a:moveTo>
                  <a:cubicBezTo>
                    <a:pt x="868" y="0"/>
                    <a:pt x="1" y="867"/>
                    <a:pt x="34" y="1935"/>
                  </a:cubicBezTo>
                  <a:lnTo>
                    <a:pt x="34" y="6938"/>
                  </a:lnTo>
                  <a:lnTo>
                    <a:pt x="21249" y="6938"/>
                  </a:lnTo>
                  <a:cubicBezTo>
                    <a:pt x="21249" y="3102"/>
                    <a:pt x="18147" y="0"/>
                    <a:pt x="14311" y="0"/>
                  </a:cubicBez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34"/>
            <p:cNvSpPr/>
            <p:nvPr/>
          </p:nvSpPr>
          <p:spPr>
            <a:xfrm>
              <a:off x="1773950" y="1892625"/>
              <a:ext cx="1335125" cy="517900"/>
            </a:xfrm>
            <a:custGeom>
              <a:rect b="b" l="l" r="r" t="t"/>
              <a:pathLst>
                <a:path extrusionOk="0" h="20716" w="53405">
                  <a:moveTo>
                    <a:pt x="3970" y="1"/>
                  </a:moveTo>
                  <a:cubicBezTo>
                    <a:pt x="1768" y="1"/>
                    <a:pt x="0" y="1802"/>
                    <a:pt x="0" y="4004"/>
                  </a:cubicBezTo>
                  <a:lnTo>
                    <a:pt x="0" y="16746"/>
                  </a:lnTo>
                  <a:cubicBezTo>
                    <a:pt x="0" y="18948"/>
                    <a:pt x="1768" y="20716"/>
                    <a:pt x="3970" y="20716"/>
                  </a:cubicBezTo>
                  <a:lnTo>
                    <a:pt x="49402" y="20716"/>
                  </a:lnTo>
                  <a:cubicBezTo>
                    <a:pt x="51637" y="20716"/>
                    <a:pt x="53405" y="18948"/>
                    <a:pt x="53405" y="16746"/>
                  </a:cubicBezTo>
                  <a:lnTo>
                    <a:pt x="53405" y="4004"/>
                  </a:lnTo>
                  <a:cubicBezTo>
                    <a:pt x="53405" y="1802"/>
                    <a:pt x="51637" y="1"/>
                    <a:pt x="49402" y="1"/>
                  </a:cubicBezTo>
                  <a:close/>
                </a:path>
              </a:pathLst>
            </a:custGeom>
            <a:solidFill>
              <a:srgbClr val="1116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34"/>
            <p:cNvSpPr/>
            <p:nvPr/>
          </p:nvSpPr>
          <p:spPr>
            <a:xfrm>
              <a:off x="3250825" y="1192975"/>
              <a:ext cx="225175" cy="1092450"/>
            </a:xfrm>
            <a:custGeom>
              <a:rect b="b" l="l" r="r" t="t"/>
              <a:pathLst>
                <a:path extrusionOk="0" h="43698" w="9007">
                  <a:moveTo>
                    <a:pt x="1" y="0"/>
                  </a:moveTo>
                  <a:lnTo>
                    <a:pt x="1" y="43698"/>
                  </a:lnTo>
                  <a:lnTo>
                    <a:pt x="9007" y="43698"/>
                  </a:lnTo>
                  <a:lnTo>
                    <a:pt x="9007" y="0"/>
                  </a:lnTo>
                  <a:close/>
                </a:path>
              </a:pathLst>
            </a:custGeom>
            <a:solidFill>
              <a:srgbClr val="222B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34"/>
            <p:cNvSpPr/>
            <p:nvPr/>
          </p:nvSpPr>
          <p:spPr>
            <a:xfrm>
              <a:off x="3250825" y="2285400"/>
              <a:ext cx="225175" cy="68425"/>
            </a:xfrm>
            <a:custGeom>
              <a:rect b="b" l="l" r="r" t="t"/>
              <a:pathLst>
                <a:path extrusionOk="0" h="2737" w="9007">
                  <a:moveTo>
                    <a:pt x="1" y="1"/>
                  </a:moveTo>
                  <a:lnTo>
                    <a:pt x="1" y="2736"/>
                  </a:lnTo>
                  <a:lnTo>
                    <a:pt x="9007" y="2736"/>
                  </a:lnTo>
                  <a:lnTo>
                    <a:pt x="9007" y="1"/>
                  </a:lnTo>
                  <a:close/>
                </a:path>
              </a:pathLst>
            </a:custGeom>
            <a:solidFill>
              <a:srgbClr val="1116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34"/>
            <p:cNvSpPr/>
            <p:nvPr/>
          </p:nvSpPr>
          <p:spPr>
            <a:xfrm>
              <a:off x="3250825" y="2116950"/>
              <a:ext cx="225175" cy="69250"/>
            </a:xfrm>
            <a:custGeom>
              <a:rect b="b" l="l" r="r" t="t"/>
              <a:pathLst>
                <a:path extrusionOk="0" h="2770" w="9007">
                  <a:moveTo>
                    <a:pt x="1" y="1"/>
                  </a:moveTo>
                  <a:lnTo>
                    <a:pt x="1" y="2769"/>
                  </a:lnTo>
                  <a:lnTo>
                    <a:pt x="9007" y="2769"/>
                  </a:lnTo>
                  <a:lnTo>
                    <a:pt x="9007" y="1"/>
                  </a:lnTo>
                  <a:close/>
                </a:path>
              </a:pathLst>
            </a:custGeom>
            <a:solidFill>
              <a:srgbClr val="1116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34"/>
            <p:cNvSpPr/>
            <p:nvPr/>
          </p:nvSpPr>
          <p:spPr>
            <a:xfrm>
              <a:off x="3250825" y="1949350"/>
              <a:ext cx="225175" cy="69225"/>
            </a:xfrm>
            <a:custGeom>
              <a:rect b="b" l="l" r="r" t="t"/>
              <a:pathLst>
                <a:path extrusionOk="0" h="2769" w="9007">
                  <a:moveTo>
                    <a:pt x="1" y="0"/>
                  </a:moveTo>
                  <a:lnTo>
                    <a:pt x="1" y="2769"/>
                  </a:lnTo>
                  <a:lnTo>
                    <a:pt x="9007" y="2769"/>
                  </a:lnTo>
                  <a:lnTo>
                    <a:pt x="9007" y="0"/>
                  </a:lnTo>
                  <a:close/>
                </a:path>
              </a:pathLst>
            </a:custGeom>
            <a:solidFill>
              <a:srgbClr val="1116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34"/>
            <p:cNvSpPr/>
            <p:nvPr/>
          </p:nvSpPr>
          <p:spPr>
            <a:xfrm>
              <a:off x="3250825" y="1781725"/>
              <a:ext cx="225175" cy="69225"/>
            </a:xfrm>
            <a:custGeom>
              <a:rect b="b" l="l" r="r" t="t"/>
              <a:pathLst>
                <a:path extrusionOk="0" h="2769" w="9007">
                  <a:moveTo>
                    <a:pt x="1" y="0"/>
                  </a:moveTo>
                  <a:lnTo>
                    <a:pt x="1" y="2769"/>
                  </a:lnTo>
                  <a:lnTo>
                    <a:pt x="9007" y="2769"/>
                  </a:lnTo>
                  <a:lnTo>
                    <a:pt x="9007" y="0"/>
                  </a:lnTo>
                  <a:close/>
                </a:path>
              </a:pathLst>
            </a:custGeom>
            <a:solidFill>
              <a:srgbClr val="1116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34"/>
            <p:cNvSpPr/>
            <p:nvPr/>
          </p:nvSpPr>
          <p:spPr>
            <a:xfrm>
              <a:off x="3250825" y="1614100"/>
              <a:ext cx="225175" cy="68400"/>
            </a:xfrm>
            <a:custGeom>
              <a:rect b="b" l="l" r="r" t="t"/>
              <a:pathLst>
                <a:path extrusionOk="0" h="2736" w="9007">
                  <a:moveTo>
                    <a:pt x="1" y="0"/>
                  </a:moveTo>
                  <a:lnTo>
                    <a:pt x="1" y="2736"/>
                  </a:lnTo>
                  <a:lnTo>
                    <a:pt x="9007" y="2736"/>
                  </a:lnTo>
                  <a:lnTo>
                    <a:pt x="9007" y="0"/>
                  </a:lnTo>
                  <a:close/>
                </a:path>
              </a:pathLst>
            </a:custGeom>
            <a:solidFill>
              <a:srgbClr val="1116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34"/>
            <p:cNvSpPr/>
            <p:nvPr/>
          </p:nvSpPr>
          <p:spPr>
            <a:xfrm>
              <a:off x="3250825" y="1446475"/>
              <a:ext cx="225175" cy="68400"/>
            </a:xfrm>
            <a:custGeom>
              <a:rect b="b" l="l" r="r" t="t"/>
              <a:pathLst>
                <a:path extrusionOk="0" h="2736" w="9007">
                  <a:moveTo>
                    <a:pt x="1" y="1"/>
                  </a:moveTo>
                  <a:lnTo>
                    <a:pt x="1" y="2736"/>
                  </a:lnTo>
                  <a:lnTo>
                    <a:pt x="9007" y="2736"/>
                  </a:lnTo>
                  <a:lnTo>
                    <a:pt x="9007" y="1"/>
                  </a:lnTo>
                  <a:close/>
                </a:path>
              </a:pathLst>
            </a:custGeom>
            <a:solidFill>
              <a:srgbClr val="1116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34"/>
            <p:cNvSpPr/>
            <p:nvPr/>
          </p:nvSpPr>
          <p:spPr>
            <a:xfrm>
              <a:off x="3250825" y="1278850"/>
              <a:ext cx="225175" cy="68425"/>
            </a:xfrm>
            <a:custGeom>
              <a:rect b="b" l="l" r="r" t="t"/>
              <a:pathLst>
                <a:path extrusionOk="0" h="2737" w="9007">
                  <a:moveTo>
                    <a:pt x="1" y="1"/>
                  </a:moveTo>
                  <a:lnTo>
                    <a:pt x="1" y="2736"/>
                  </a:lnTo>
                  <a:lnTo>
                    <a:pt x="9007" y="2736"/>
                  </a:lnTo>
                  <a:lnTo>
                    <a:pt x="9007" y="1"/>
                  </a:lnTo>
                  <a:close/>
                </a:path>
              </a:pathLst>
            </a:custGeom>
            <a:solidFill>
              <a:srgbClr val="1116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34"/>
            <p:cNvSpPr/>
            <p:nvPr/>
          </p:nvSpPr>
          <p:spPr>
            <a:xfrm>
              <a:off x="3715325" y="2376300"/>
              <a:ext cx="225175" cy="68425"/>
            </a:xfrm>
            <a:custGeom>
              <a:rect b="b" l="l" r="r" t="t"/>
              <a:pathLst>
                <a:path extrusionOk="0" h="2737" w="9007">
                  <a:moveTo>
                    <a:pt x="0" y="1"/>
                  </a:moveTo>
                  <a:lnTo>
                    <a:pt x="0" y="2736"/>
                  </a:lnTo>
                  <a:lnTo>
                    <a:pt x="9007" y="2736"/>
                  </a:lnTo>
                  <a:lnTo>
                    <a:pt x="9007" y="1"/>
                  </a:lnTo>
                  <a:close/>
                </a:path>
              </a:pathLst>
            </a:custGeom>
            <a:solidFill>
              <a:srgbClr val="1116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34"/>
            <p:cNvSpPr/>
            <p:nvPr/>
          </p:nvSpPr>
          <p:spPr>
            <a:xfrm>
              <a:off x="4170650" y="2376300"/>
              <a:ext cx="226025" cy="68425"/>
            </a:xfrm>
            <a:custGeom>
              <a:rect b="b" l="l" r="r" t="t"/>
              <a:pathLst>
                <a:path extrusionOk="0" h="2737" w="9041">
                  <a:moveTo>
                    <a:pt x="0" y="1"/>
                  </a:moveTo>
                  <a:lnTo>
                    <a:pt x="0" y="2736"/>
                  </a:lnTo>
                  <a:lnTo>
                    <a:pt x="9040" y="2736"/>
                  </a:lnTo>
                  <a:lnTo>
                    <a:pt x="9040" y="1"/>
                  </a:lnTo>
                  <a:close/>
                </a:path>
              </a:pathLst>
            </a:custGeom>
            <a:solidFill>
              <a:srgbClr val="1116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34"/>
            <p:cNvSpPr/>
            <p:nvPr/>
          </p:nvSpPr>
          <p:spPr>
            <a:xfrm>
              <a:off x="3545200" y="1892625"/>
              <a:ext cx="2160725" cy="517900"/>
            </a:xfrm>
            <a:custGeom>
              <a:rect b="b" l="l" r="r" t="t"/>
              <a:pathLst>
                <a:path extrusionOk="0" h="20716" w="86429">
                  <a:moveTo>
                    <a:pt x="4003" y="1"/>
                  </a:moveTo>
                  <a:cubicBezTo>
                    <a:pt x="1802" y="1"/>
                    <a:pt x="1" y="1802"/>
                    <a:pt x="1" y="4004"/>
                  </a:cubicBezTo>
                  <a:lnTo>
                    <a:pt x="1" y="16746"/>
                  </a:lnTo>
                  <a:cubicBezTo>
                    <a:pt x="1" y="18948"/>
                    <a:pt x="1802" y="20716"/>
                    <a:pt x="4003" y="20716"/>
                  </a:cubicBezTo>
                  <a:lnTo>
                    <a:pt x="82459" y="20716"/>
                  </a:lnTo>
                  <a:cubicBezTo>
                    <a:pt x="84661" y="20716"/>
                    <a:pt x="86429" y="18948"/>
                    <a:pt x="86429" y="16746"/>
                  </a:cubicBezTo>
                  <a:lnTo>
                    <a:pt x="86429" y="4004"/>
                  </a:lnTo>
                  <a:cubicBezTo>
                    <a:pt x="86429" y="1802"/>
                    <a:pt x="84661" y="1"/>
                    <a:pt x="82459" y="1"/>
                  </a:cubicBezTo>
                  <a:close/>
                </a:path>
              </a:pathLst>
            </a:custGeom>
            <a:solidFill>
              <a:srgbClr val="1116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34"/>
            <p:cNvSpPr/>
            <p:nvPr/>
          </p:nvSpPr>
          <p:spPr>
            <a:xfrm>
              <a:off x="1582975" y="1276350"/>
              <a:ext cx="24200" cy="130950"/>
            </a:xfrm>
            <a:custGeom>
              <a:rect b="b" l="l" r="r" t="t"/>
              <a:pathLst>
                <a:path extrusionOk="0" h="5238" w="968">
                  <a:moveTo>
                    <a:pt x="968" y="1"/>
                  </a:moveTo>
                  <a:cubicBezTo>
                    <a:pt x="434" y="1"/>
                    <a:pt x="0" y="434"/>
                    <a:pt x="0" y="968"/>
                  </a:cubicBezTo>
                  <a:lnTo>
                    <a:pt x="0" y="4270"/>
                  </a:lnTo>
                  <a:cubicBezTo>
                    <a:pt x="0" y="4804"/>
                    <a:pt x="434" y="5238"/>
                    <a:pt x="968" y="5238"/>
                  </a:cubicBezTo>
                  <a:lnTo>
                    <a:pt x="968" y="1"/>
                  </a:lnTo>
                  <a:close/>
                </a:path>
              </a:pathLst>
            </a:custGeom>
            <a:solidFill>
              <a:srgbClr val="DC2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34"/>
            <p:cNvSpPr/>
            <p:nvPr/>
          </p:nvSpPr>
          <p:spPr>
            <a:xfrm>
              <a:off x="1623825" y="1345575"/>
              <a:ext cx="89250" cy="88425"/>
            </a:xfrm>
            <a:custGeom>
              <a:rect b="b" l="l" r="r" t="t"/>
              <a:pathLst>
                <a:path extrusionOk="0" h="3537" w="3570">
                  <a:moveTo>
                    <a:pt x="868" y="0"/>
                  </a:moveTo>
                  <a:lnTo>
                    <a:pt x="1" y="868"/>
                  </a:lnTo>
                  <a:lnTo>
                    <a:pt x="2703" y="3536"/>
                  </a:lnTo>
                  <a:lnTo>
                    <a:pt x="3570" y="2669"/>
                  </a:lnTo>
                  <a:lnTo>
                    <a:pt x="868" y="0"/>
                  </a:lnTo>
                  <a:close/>
                </a:path>
              </a:pathLst>
            </a:custGeom>
            <a:solidFill>
              <a:srgbClr val="A6B3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34"/>
            <p:cNvSpPr/>
            <p:nvPr/>
          </p:nvSpPr>
          <p:spPr>
            <a:xfrm>
              <a:off x="1607150" y="1276350"/>
              <a:ext cx="80075" cy="130950"/>
            </a:xfrm>
            <a:custGeom>
              <a:rect b="b" l="l" r="r" t="t"/>
              <a:pathLst>
                <a:path extrusionOk="0" h="5238" w="3203">
                  <a:moveTo>
                    <a:pt x="1" y="1"/>
                  </a:moveTo>
                  <a:lnTo>
                    <a:pt x="1" y="5238"/>
                  </a:lnTo>
                  <a:lnTo>
                    <a:pt x="601" y="5238"/>
                  </a:lnTo>
                  <a:cubicBezTo>
                    <a:pt x="2035" y="5238"/>
                    <a:pt x="3203" y="4037"/>
                    <a:pt x="3203" y="2603"/>
                  </a:cubicBezTo>
                  <a:cubicBezTo>
                    <a:pt x="3203" y="1168"/>
                    <a:pt x="2035" y="1"/>
                    <a:pt x="601" y="1"/>
                  </a:cubicBezTo>
                  <a:close/>
                </a:path>
              </a:pathLst>
            </a:custGeom>
            <a:solidFill>
              <a:srgbClr val="BEC9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34"/>
            <p:cNvSpPr/>
            <p:nvPr/>
          </p:nvSpPr>
          <p:spPr>
            <a:xfrm>
              <a:off x="2036625" y="797675"/>
              <a:ext cx="74250" cy="51725"/>
            </a:xfrm>
            <a:custGeom>
              <a:rect b="b" l="l" r="r" t="t"/>
              <a:pathLst>
                <a:path extrusionOk="0" h="2069" w="2970">
                  <a:moveTo>
                    <a:pt x="1" y="1"/>
                  </a:moveTo>
                  <a:lnTo>
                    <a:pt x="1" y="2069"/>
                  </a:lnTo>
                  <a:lnTo>
                    <a:pt x="2969" y="2069"/>
                  </a:lnTo>
                  <a:lnTo>
                    <a:pt x="2969" y="1"/>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34"/>
            <p:cNvSpPr/>
            <p:nvPr/>
          </p:nvSpPr>
          <p:spPr>
            <a:xfrm>
              <a:off x="2008275" y="799350"/>
              <a:ext cx="130950" cy="24200"/>
            </a:xfrm>
            <a:custGeom>
              <a:rect b="b" l="l" r="r" t="t"/>
              <a:pathLst>
                <a:path extrusionOk="0" h="968" w="5238">
                  <a:moveTo>
                    <a:pt x="0" y="0"/>
                  </a:moveTo>
                  <a:cubicBezTo>
                    <a:pt x="0" y="534"/>
                    <a:pt x="434" y="968"/>
                    <a:pt x="968" y="968"/>
                  </a:cubicBezTo>
                  <a:lnTo>
                    <a:pt x="4270" y="968"/>
                  </a:lnTo>
                  <a:cubicBezTo>
                    <a:pt x="4804" y="968"/>
                    <a:pt x="5237" y="534"/>
                    <a:pt x="5237" y="0"/>
                  </a:cubicBezTo>
                  <a:close/>
                </a:path>
              </a:pathLst>
            </a:custGeom>
            <a:solidFill>
              <a:srgbClr val="BEC9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34"/>
            <p:cNvSpPr/>
            <p:nvPr/>
          </p:nvSpPr>
          <p:spPr>
            <a:xfrm>
              <a:off x="2008275" y="719300"/>
              <a:ext cx="130950" cy="80075"/>
            </a:xfrm>
            <a:custGeom>
              <a:rect b="b" l="l" r="r" t="t"/>
              <a:pathLst>
                <a:path extrusionOk="0" h="3203" w="5238">
                  <a:moveTo>
                    <a:pt x="2602" y="0"/>
                  </a:moveTo>
                  <a:cubicBezTo>
                    <a:pt x="1168" y="0"/>
                    <a:pt x="0" y="1168"/>
                    <a:pt x="0" y="2602"/>
                  </a:cubicBezTo>
                  <a:lnTo>
                    <a:pt x="0" y="3202"/>
                  </a:lnTo>
                  <a:lnTo>
                    <a:pt x="5237" y="3202"/>
                  </a:lnTo>
                  <a:lnTo>
                    <a:pt x="5237" y="2602"/>
                  </a:lnTo>
                  <a:cubicBezTo>
                    <a:pt x="5237" y="1168"/>
                    <a:pt x="4070" y="0"/>
                    <a:pt x="2602" y="0"/>
                  </a:cubicBezTo>
                  <a:close/>
                </a:path>
              </a:pathLst>
            </a:custGeom>
            <a:solidFill>
              <a:srgbClr val="DC2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34"/>
            <p:cNvSpPr/>
            <p:nvPr/>
          </p:nvSpPr>
          <p:spPr>
            <a:xfrm>
              <a:off x="1635500" y="841050"/>
              <a:ext cx="1705425" cy="1383500"/>
            </a:xfrm>
            <a:custGeom>
              <a:rect b="b" l="l" r="r" t="t"/>
              <a:pathLst>
                <a:path extrusionOk="0" h="55340" w="68217">
                  <a:moveTo>
                    <a:pt x="10141" y="0"/>
                  </a:moveTo>
                  <a:cubicBezTo>
                    <a:pt x="9608" y="0"/>
                    <a:pt x="9174" y="334"/>
                    <a:pt x="9007" y="834"/>
                  </a:cubicBezTo>
                  <a:lnTo>
                    <a:pt x="2269" y="23450"/>
                  </a:lnTo>
                  <a:cubicBezTo>
                    <a:pt x="2102" y="23951"/>
                    <a:pt x="1635" y="24284"/>
                    <a:pt x="1135" y="24284"/>
                  </a:cubicBezTo>
                  <a:cubicBezTo>
                    <a:pt x="501" y="24284"/>
                    <a:pt x="1" y="24818"/>
                    <a:pt x="1" y="25418"/>
                  </a:cubicBezTo>
                  <a:lnTo>
                    <a:pt x="1" y="42798"/>
                  </a:lnTo>
                  <a:cubicBezTo>
                    <a:pt x="1" y="43431"/>
                    <a:pt x="501" y="43965"/>
                    <a:pt x="1168" y="43965"/>
                  </a:cubicBezTo>
                  <a:lnTo>
                    <a:pt x="2002" y="43965"/>
                  </a:lnTo>
                  <a:lnTo>
                    <a:pt x="2002" y="55340"/>
                  </a:lnTo>
                  <a:lnTo>
                    <a:pt x="12576" y="55340"/>
                  </a:lnTo>
                  <a:cubicBezTo>
                    <a:pt x="15912" y="55340"/>
                    <a:pt x="19048" y="53839"/>
                    <a:pt x="21149" y="51237"/>
                  </a:cubicBezTo>
                  <a:lnTo>
                    <a:pt x="22450" y="49636"/>
                  </a:lnTo>
                  <a:cubicBezTo>
                    <a:pt x="25352" y="46033"/>
                    <a:pt x="29755" y="43965"/>
                    <a:pt x="34392" y="43965"/>
                  </a:cubicBezTo>
                  <a:lnTo>
                    <a:pt x="36760" y="43965"/>
                  </a:lnTo>
                  <a:cubicBezTo>
                    <a:pt x="39729" y="43965"/>
                    <a:pt x="42665" y="44999"/>
                    <a:pt x="44699" y="47167"/>
                  </a:cubicBezTo>
                  <a:cubicBezTo>
                    <a:pt x="44899" y="47401"/>
                    <a:pt x="45200" y="47534"/>
                    <a:pt x="45533" y="47534"/>
                  </a:cubicBezTo>
                  <a:lnTo>
                    <a:pt x="67049" y="47534"/>
                  </a:lnTo>
                  <a:cubicBezTo>
                    <a:pt x="67682" y="47534"/>
                    <a:pt x="68216" y="47001"/>
                    <a:pt x="68216" y="46367"/>
                  </a:cubicBezTo>
                  <a:lnTo>
                    <a:pt x="68216" y="1168"/>
                  </a:lnTo>
                  <a:cubicBezTo>
                    <a:pt x="68216" y="534"/>
                    <a:pt x="67682" y="0"/>
                    <a:pt x="67049" y="0"/>
                  </a:cubicBezTo>
                  <a:close/>
                </a:path>
              </a:pathLst>
            </a:custGeom>
            <a:solidFill>
              <a:srgbClr val="DC2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34"/>
            <p:cNvSpPr/>
            <p:nvPr/>
          </p:nvSpPr>
          <p:spPr>
            <a:xfrm>
              <a:off x="1810625" y="928600"/>
              <a:ext cx="510400" cy="492875"/>
            </a:xfrm>
            <a:custGeom>
              <a:rect b="b" l="l" r="r" t="t"/>
              <a:pathLst>
                <a:path extrusionOk="0" h="19715" w="20416">
                  <a:moveTo>
                    <a:pt x="5872" y="1"/>
                  </a:moveTo>
                  <a:lnTo>
                    <a:pt x="1" y="19715"/>
                  </a:lnTo>
                  <a:lnTo>
                    <a:pt x="20415" y="19715"/>
                  </a:lnTo>
                  <a:lnTo>
                    <a:pt x="2041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34"/>
            <p:cNvSpPr/>
            <p:nvPr/>
          </p:nvSpPr>
          <p:spPr>
            <a:xfrm>
              <a:off x="2500300" y="928600"/>
              <a:ext cx="352775" cy="492050"/>
            </a:xfrm>
            <a:custGeom>
              <a:rect b="b" l="l" r="r" t="t"/>
              <a:pathLst>
                <a:path extrusionOk="0" h="19682" w="14111">
                  <a:moveTo>
                    <a:pt x="1268" y="1"/>
                  </a:moveTo>
                  <a:cubicBezTo>
                    <a:pt x="567" y="1"/>
                    <a:pt x="0" y="568"/>
                    <a:pt x="0" y="1268"/>
                  </a:cubicBezTo>
                  <a:lnTo>
                    <a:pt x="0" y="18447"/>
                  </a:lnTo>
                  <a:cubicBezTo>
                    <a:pt x="0" y="19148"/>
                    <a:pt x="567" y="19682"/>
                    <a:pt x="1268" y="19682"/>
                  </a:cubicBezTo>
                  <a:lnTo>
                    <a:pt x="12843" y="19682"/>
                  </a:lnTo>
                  <a:cubicBezTo>
                    <a:pt x="13543" y="19682"/>
                    <a:pt x="14110" y="19148"/>
                    <a:pt x="14110" y="18447"/>
                  </a:cubicBezTo>
                  <a:lnTo>
                    <a:pt x="14110" y="1268"/>
                  </a:lnTo>
                  <a:cubicBezTo>
                    <a:pt x="14110" y="568"/>
                    <a:pt x="13543" y="1"/>
                    <a:pt x="128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34"/>
            <p:cNvSpPr/>
            <p:nvPr/>
          </p:nvSpPr>
          <p:spPr>
            <a:xfrm>
              <a:off x="2897250" y="928600"/>
              <a:ext cx="352775" cy="492050"/>
            </a:xfrm>
            <a:custGeom>
              <a:rect b="b" l="l" r="r" t="t"/>
              <a:pathLst>
                <a:path extrusionOk="0" h="19682" w="14111">
                  <a:moveTo>
                    <a:pt x="1268" y="1"/>
                  </a:moveTo>
                  <a:cubicBezTo>
                    <a:pt x="567" y="1"/>
                    <a:pt x="0" y="568"/>
                    <a:pt x="0" y="1268"/>
                  </a:cubicBezTo>
                  <a:lnTo>
                    <a:pt x="0" y="18447"/>
                  </a:lnTo>
                  <a:cubicBezTo>
                    <a:pt x="0" y="19148"/>
                    <a:pt x="567" y="19682"/>
                    <a:pt x="1268" y="19682"/>
                  </a:cubicBezTo>
                  <a:lnTo>
                    <a:pt x="12876" y="19682"/>
                  </a:lnTo>
                  <a:cubicBezTo>
                    <a:pt x="13576" y="19682"/>
                    <a:pt x="14110" y="19148"/>
                    <a:pt x="14110" y="18447"/>
                  </a:cubicBezTo>
                  <a:lnTo>
                    <a:pt x="14110" y="1268"/>
                  </a:lnTo>
                  <a:cubicBezTo>
                    <a:pt x="14110" y="568"/>
                    <a:pt x="13576" y="1"/>
                    <a:pt x="128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34"/>
            <p:cNvSpPr/>
            <p:nvPr/>
          </p:nvSpPr>
          <p:spPr>
            <a:xfrm>
              <a:off x="1813125" y="1445650"/>
              <a:ext cx="509575" cy="437000"/>
            </a:xfrm>
            <a:custGeom>
              <a:rect b="b" l="l" r="r" t="t"/>
              <a:pathLst>
                <a:path extrusionOk="0" h="17480" w="20383">
                  <a:moveTo>
                    <a:pt x="18281" y="868"/>
                  </a:moveTo>
                  <a:cubicBezTo>
                    <a:pt x="18948" y="868"/>
                    <a:pt x="19515" y="1435"/>
                    <a:pt x="19515" y="2135"/>
                  </a:cubicBezTo>
                  <a:lnTo>
                    <a:pt x="19515" y="15345"/>
                  </a:lnTo>
                  <a:cubicBezTo>
                    <a:pt x="19515" y="16045"/>
                    <a:pt x="18948" y="16579"/>
                    <a:pt x="18281" y="16579"/>
                  </a:cubicBezTo>
                  <a:lnTo>
                    <a:pt x="2102" y="16579"/>
                  </a:lnTo>
                  <a:cubicBezTo>
                    <a:pt x="1402" y="16579"/>
                    <a:pt x="868" y="16045"/>
                    <a:pt x="868" y="15345"/>
                  </a:cubicBezTo>
                  <a:lnTo>
                    <a:pt x="868" y="2102"/>
                  </a:lnTo>
                  <a:cubicBezTo>
                    <a:pt x="868" y="1435"/>
                    <a:pt x="1402" y="868"/>
                    <a:pt x="2102" y="868"/>
                  </a:cubicBezTo>
                  <a:close/>
                  <a:moveTo>
                    <a:pt x="2102" y="0"/>
                  </a:moveTo>
                  <a:cubicBezTo>
                    <a:pt x="935" y="0"/>
                    <a:pt x="1" y="968"/>
                    <a:pt x="1" y="2135"/>
                  </a:cubicBezTo>
                  <a:lnTo>
                    <a:pt x="1" y="15345"/>
                  </a:lnTo>
                  <a:cubicBezTo>
                    <a:pt x="1" y="16512"/>
                    <a:pt x="935" y="17446"/>
                    <a:pt x="2102" y="17479"/>
                  </a:cubicBezTo>
                  <a:lnTo>
                    <a:pt x="18281" y="17479"/>
                  </a:lnTo>
                  <a:cubicBezTo>
                    <a:pt x="19448" y="17446"/>
                    <a:pt x="20382" y="16512"/>
                    <a:pt x="20382" y="15345"/>
                  </a:cubicBezTo>
                  <a:lnTo>
                    <a:pt x="20382" y="2135"/>
                  </a:lnTo>
                  <a:cubicBezTo>
                    <a:pt x="20382" y="968"/>
                    <a:pt x="19448" y="0"/>
                    <a:pt x="18281" y="0"/>
                  </a:cubicBezTo>
                  <a:close/>
                </a:path>
              </a:pathLst>
            </a:custGeom>
            <a:solidFill>
              <a:srgbClr val="AA18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34"/>
            <p:cNvSpPr/>
            <p:nvPr/>
          </p:nvSpPr>
          <p:spPr>
            <a:xfrm>
              <a:off x="3435950" y="841050"/>
              <a:ext cx="2567700" cy="1520275"/>
            </a:xfrm>
            <a:custGeom>
              <a:rect b="b" l="l" r="r" t="t"/>
              <a:pathLst>
                <a:path extrusionOk="0" h="60811" w="102708">
                  <a:moveTo>
                    <a:pt x="2636" y="0"/>
                  </a:moveTo>
                  <a:cubicBezTo>
                    <a:pt x="1202" y="0"/>
                    <a:pt x="1" y="1168"/>
                    <a:pt x="1" y="2635"/>
                  </a:cubicBezTo>
                  <a:lnTo>
                    <a:pt x="1" y="58175"/>
                  </a:lnTo>
                  <a:cubicBezTo>
                    <a:pt x="1" y="59610"/>
                    <a:pt x="1202" y="60810"/>
                    <a:pt x="2636" y="60810"/>
                  </a:cubicBezTo>
                  <a:lnTo>
                    <a:pt x="91399" y="60810"/>
                  </a:lnTo>
                  <a:cubicBezTo>
                    <a:pt x="92067" y="60810"/>
                    <a:pt x="92734" y="60544"/>
                    <a:pt x="93234" y="60043"/>
                  </a:cubicBezTo>
                  <a:lnTo>
                    <a:pt x="101907" y="51537"/>
                  </a:lnTo>
                  <a:cubicBezTo>
                    <a:pt x="102407" y="51037"/>
                    <a:pt x="102708" y="50370"/>
                    <a:pt x="102708" y="49669"/>
                  </a:cubicBezTo>
                  <a:lnTo>
                    <a:pt x="102708" y="2635"/>
                  </a:lnTo>
                  <a:cubicBezTo>
                    <a:pt x="102708" y="1168"/>
                    <a:pt x="101507" y="0"/>
                    <a:pt x="100072" y="0"/>
                  </a:cubicBezTo>
                  <a:close/>
                </a:path>
              </a:pathLst>
            </a:custGeom>
            <a:solidFill>
              <a:srgbClr val="DC2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34"/>
            <p:cNvSpPr/>
            <p:nvPr/>
          </p:nvSpPr>
          <p:spPr>
            <a:xfrm>
              <a:off x="2489450" y="1445650"/>
              <a:ext cx="374450" cy="437000"/>
            </a:xfrm>
            <a:custGeom>
              <a:rect b="b" l="l" r="r" t="t"/>
              <a:pathLst>
                <a:path extrusionOk="0" h="17480" w="14978">
                  <a:moveTo>
                    <a:pt x="13076" y="868"/>
                  </a:moveTo>
                  <a:cubicBezTo>
                    <a:pt x="13644" y="868"/>
                    <a:pt x="14111" y="1335"/>
                    <a:pt x="14144" y="1902"/>
                  </a:cubicBezTo>
                  <a:lnTo>
                    <a:pt x="14144" y="15578"/>
                  </a:lnTo>
                  <a:cubicBezTo>
                    <a:pt x="14111" y="16145"/>
                    <a:pt x="13644" y="16612"/>
                    <a:pt x="13076" y="16612"/>
                  </a:cubicBezTo>
                  <a:lnTo>
                    <a:pt x="1902" y="16612"/>
                  </a:lnTo>
                  <a:cubicBezTo>
                    <a:pt x="1335" y="16612"/>
                    <a:pt x="868" y="16145"/>
                    <a:pt x="868" y="15578"/>
                  </a:cubicBezTo>
                  <a:lnTo>
                    <a:pt x="868" y="1902"/>
                  </a:lnTo>
                  <a:cubicBezTo>
                    <a:pt x="868" y="1335"/>
                    <a:pt x="1335" y="868"/>
                    <a:pt x="1902" y="868"/>
                  </a:cubicBezTo>
                  <a:close/>
                  <a:moveTo>
                    <a:pt x="1902" y="0"/>
                  </a:moveTo>
                  <a:cubicBezTo>
                    <a:pt x="868" y="0"/>
                    <a:pt x="0" y="868"/>
                    <a:pt x="0" y="1902"/>
                  </a:cubicBezTo>
                  <a:lnTo>
                    <a:pt x="0" y="15578"/>
                  </a:lnTo>
                  <a:cubicBezTo>
                    <a:pt x="0" y="16612"/>
                    <a:pt x="868" y="17446"/>
                    <a:pt x="1902" y="17479"/>
                  </a:cubicBezTo>
                  <a:lnTo>
                    <a:pt x="13076" y="17479"/>
                  </a:lnTo>
                  <a:cubicBezTo>
                    <a:pt x="14111" y="17446"/>
                    <a:pt x="14978" y="16612"/>
                    <a:pt x="14978" y="15578"/>
                  </a:cubicBezTo>
                  <a:lnTo>
                    <a:pt x="14978" y="1902"/>
                  </a:lnTo>
                  <a:cubicBezTo>
                    <a:pt x="14978" y="868"/>
                    <a:pt x="14111" y="0"/>
                    <a:pt x="13076" y="0"/>
                  </a:cubicBezTo>
                  <a:close/>
                </a:path>
              </a:pathLst>
            </a:custGeom>
            <a:solidFill>
              <a:srgbClr val="AA18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34"/>
            <p:cNvSpPr/>
            <p:nvPr/>
          </p:nvSpPr>
          <p:spPr>
            <a:xfrm>
              <a:off x="2887225" y="1445650"/>
              <a:ext cx="373625" cy="437000"/>
            </a:xfrm>
            <a:custGeom>
              <a:rect b="b" l="l" r="r" t="t"/>
              <a:pathLst>
                <a:path extrusionOk="0" h="17480" w="14945">
                  <a:moveTo>
                    <a:pt x="13043" y="868"/>
                  </a:moveTo>
                  <a:cubicBezTo>
                    <a:pt x="13644" y="868"/>
                    <a:pt x="14111" y="1335"/>
                    <a:pt x="14111" y="1902"/>
                  </a:cubicBezTo>
                  <a:lnTo>
                    <a:pt x="14111" y="15578"/>
                  </a:lnTo>
                  <a:cubicBezTo>
                    <a:pt x="14111" y="16145"/>
                    <a:pt x="13644" y="16612"/>
                    <a:pt x="13043" y="16612"/>
                  </a:cubicBezTo>
                  <a:lnTo>
                    <a:pt x="1902" y="16612"/>
                  </a:lnTo>
                  <a:cubicBezTo>
                    <a:pt x="1302" y="16612"/>
                    <a:pt x="835" y="16145"/>
                    <a:pt x="835" y="15578"/>
                  </a:cubicBezTo>
                  <a:lnTo>
                    <a:pt x="835" y="1902"/>
                  </a:lnTo>
                  <a:cubicBezTo>
                    <a:pt x="835" y="1335"/>
                    <a:pt x="1302" y="868"/>
                    <a:pt x="1902" y="868"/>
                  </a:cubicBezTo>
                  <a:close/>
                  <a:moveTo>
                    <a:pt x="1902" y="0"/>
                  </a:moveTo>
                  <a:cubicBezTo>
                    <a:pt x="835" y="0"/>
                    <a:pt x="1" y="868"/>
                    <a:pt x="1" y="1902"/>
                  </a:cubicBezTo>
                  <a:lnTo>
                    <a:pt x="1" y="15578"/>
                  </a:lnTo>
                  <a:cubicBezTo>
                    <a:pt x="1" y="16612"/>
                    <a:pt x="835" y="17446"/>
                    <a:pt x="1902" y="17479"/>
                  </a:cubicBezTo>
                  <a:lnTo>
                    <a:pt x="13043" y="17479"/>
                  </a:lnTo>
                  <a:cubicBezTo>
                    <a:pt x="14111" y="17446"/>
                    <a:pt x="14945" y="16612"/>
                    <a:pt x="14945" y="15578"/>
                  </a:cubicBezTo>
                  <a:lnTo>
                    <a:pt x="14945" y="1902"/>
                  </a:lnTo>
                  <a:cubicBezTo>
                    <a:pt x="14945" y="868"/>
                    <a:pt x="14111" y="0"/>
                    <a:pt x="13043" y="0"/>
                  </a:cubicBezTo>
                  <a:close/>
                </a:path>
              </a:pathLst>
            </a:custGeom>
            <a:solidFill>
              <a:srgbClr val="AA18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34"/>
            <p:cNvSpPr/>
            <p:nvPr/>
          </p:nvSpPr>
          <p:spPr>
            <a:xfrm>
              <a:off x="2972300" y="1514850"/>
              <a:ext cx="246025" cy="115950"/>
            </a:xfrm>
            <a:custGeom>
              <a:rect b="b" l="l" r="r" t="t"/>
              <a:pathLst>
                <a:path extrusionOk="0" h="4638" w="9841">
                  <a:moveTo>
                    <a:pt x="7973" y="435"/>
                  </a:moveTo>
                  <a:cubicBezTo>
                    <a:pt x="8773" y="435"/>
                    <a:pt x="9407" y="1102"/>
                    <a:pt x="9440" y="1902"/>
                  </a:cubicBezTo>
                  <a:lnTo>
                    <a:pt x="9440" y="2770"/>
                  </a:lnTo>
                  <a:cubicBezTo>
                    <a:pt x="9407" y="3570"/>
                    <a:pt x="8773" y="4237"/>
                    <a:pt x="7973" y="4237"/>
                  </a:cubicBezTo>
                  <a:lnTo>
                    <a:pt x="1868" y="4237"/>
                  </a:lnTo>
                  <a:cubicBezTo>
                    <a:pt x="1068" y="4237"/>
                    <a:pt x="434" y="3570"/>
                    <a:pt x="434" y="2770"/>
                  </a:cubicBezTo>
                  <a:lnTo>
                    <a:pt x="434" y="1902"/>
                  </a:lnTo>
                  <a:cubicBezTo>
                    <a:pt x="434" y="1102"/>
                    <a:pt x="1068" y="435"/>
                    <a:pt x="1868" y="435"/>
                  </a:cubicBezTo>
                  <a:close/>
                  <a:moveTo>
                    <a:pt x="1868" y="1"/>
                  </a:moveTo>
                  <a:cubicBezTo>
                    <a:pt x="834" y="1"/>
                    <a:pt x="0" y="868"/>
                    <a:pt x="0" y="1902"/>
                  </a:cubicBezTo>
                  <a:lnTo>
                    <a:pt x="0" y="2770"/>
                  </a:lnTo>
                  <a:cubicBezTo>
                    <a:pt x="0" y="3804"/>
                    <a:pt x="834" y="4638"/>
                    <a:pt x="1868" y="4638"/>
                  </a:cubicBezTo>
                  <a:lnTo>
                    <a:pt x="7973" y="4638"/>
                  </a:lnTo>
                  <a:cubicBezTo>
                    <a:pt x="8973" y="4638"/>
                    <a:pt x="9807" y="3804"/>
                    <a:pt x="9841" y="2770"/>
                  </a:cubicBezTo>
                  <a:lnTo>
                    <a:pt x="9841" y="1902"/>
                  </a:lnTo>
                  <a:cubicBezTo>
                    <a:pt x="9841" y="868"/>
                    <a:pt x="9007" y="1"/>
                    <a:pt x="7973" y="1"/>
                  </a:cubicBezTo>
                  <a:close/>
                </a:path>
              </a:pathLst>
            </a:custGeom>
            <a:solidFill>
              <a:srgbClr val="AA18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34"/>
            <p:cNvSpPr/>
            <p:nvPr/>
          </p:nvSpPr>
          <p:spPr>
            <a:xfrm>
              <a:off x="2972300" y="1669975"/>
              <a:ext cx="246025" cy="115925"/>
            </a:xfrm>
            <a:custGeom>
              <a:rect b="b" l="l" r="r" t="t"/>
              <a:pathLst>
                <a:path extrusionOk="0" h="4637" w="9841">
                  <a:moveTo>
                    <a:pt x="1868" y="401"/>
                  </a:moveTo>
                  <a:lnTo>
                    <a:pt x="7973" y="434"/>
                  </a:lnTo>
                  <a:cubicBezTo>
                    <a:pt x="8773" y="434"/>
                    <a:pt x="9407" y="1068"/>
                    <a:pt x="9407" y="1868"/>
                  </a:cubicBezTo>
                  <a:lnTo>
                    <a:pt x="9407" y="2769"/>
                  </a:lnTo>
                  <a:cubicBezTo>
                    <a:pt x="9407" y="3570"/>
                    <a:pt x="8773" y="4203"/>
                    <a:pt x="7973" y="4203"/>
                  </a:cubicBezTo>
                  <a:lnTo>
                    <a:pt x="1868" y="4203"/>
                  </a:lnTo>
                  <a:cubicBezTo>
                    <a:pt x="1068" y="4203"/>
                    <a:pt x="434" y="3570"/>
                    <a:pt x="434" y="2769"/>
                  </a:cubicBezTo>
                  <a:lnTo>
                    <a:pt x="434" y="1868"/>
                  </a:lnTo>
                  <a:cubicBezTo>
                    <a:pt x="401" y="1068"/>
                    <a:pt x="1068" y="401"/>
                    <a:pt x="1868" y="401"/>
                  </a:cubicBezTo>
                  <a:close/>
                  <a:moveTo>
                    <a:pt x="1868" y="0"/>
                  </a:moveTo>
                  <a:cubicBezTo>
                    <a:pt x="834" y="0"/>
                    <a:pt x="0" y="834"/>
                    <a:pt x="0" y="1868"/>
                  </a:cubicBezTo>
                  <a:lnTo>
                    <a:pt x="0" y="2769"/>
                  </a:lnTo>
                  <a:cubicBezTo>
                    <a:pt x="0" y="3803"/>
                    <a:pt x="834" y="4637"/>
                    <a:pt x="1868" y="4637"/>
                  </a:cubicBezTo>
                  <a:lnTo>
                    <a:pt x="7973" y="4637"/>
                  </a:lnTo>
                  <a:cubicBezTo>
                    <a:pt x="8973" y="4637"/>
                    <a:pt x="9807" y="3803"/>
                    <a:pt x="9841" y="2769"/>
                  </a:cubicBezTo>
                  <a:lnTo>
                    <a:pt x="9841" y="1868"/>
                  </a:lnTo>
                  <a:cubicBezTo>
                    <a:pt x="9841" y="834"/>
                    <a:pt x="9007" y="0"/>
                    <a:pt x="7973" y="0"/>
                  </a:cubicBezTo>
                  <a:close/>
                </a:path>
              </a:pathLst>
            </a:custGeom>
            <a:solidFill>
              <a:srgbClr val="AA18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34"/>
            <p:cNvSpPr/>
            <p:nvPr/>
          </p:nvSpPr>
          <p:spPr>
            <a:xfrm>
              <a:off x="3586900" y="2011875"/>
              <a:ext cx="246025" cy="104275"/>
            </a:xfrm>
            <a:custGeom>
              <a:rect b="b" l="l" r="r" t="t"/>
              <a:pathLst>
                <a:path extrusionOk="0" h="4171" w="9841">
                  <a:moveTo>
                    <a:pt x="7973" y="401"/>
                  </a:moveTo>
                  <a:cubicBezTo>
                    <a:pt x="8773" y="401"/>
                    <a:pt x="9441" y="1068"/>
                    <a:pt x="9441" y="1869"/>
                  </a:cubicBezTo>
                  <a:lnTo>
                    <a:pt x="9441" y="2269"/>
                  </a:lnTo>
                  <a:cubicBezTo>
                    <a:pt x="9441" y="3070"/>
                    <a:pt x="8773" y="3703"/>
                    <a:pt x="7973" y="3737"/>
                  </a:cubicBezTo>
                  <a:lnTo>
                    <a:pt x="1902" y="3737"/>
                  </a:lnTo>
                  <a:cubicBezTo>
                    <a:pt x="1101" y="3737"/>
                    <a:pt x="434" y="3070"/>
                    <a:pt x="434" y="2269"/>
                  </a:cubicBezTo>
                  <a:lnTo>
                    <a:pt x="434" y="1869"/>
                  </a:lnTo>
                  <a:cubicBezTo>
                    <a:pt x="434" y="1068"/>
                    <a:pt x="1101" y="401"/>
                    <a:pt x="1902" y="401"/>
                  </a:cubicBezTo>
                  <a:close/>
                  <a:moveTo>
                    <a:pt x="1902" y="1"/>
                  </a:moveTo>
                  <a:cubicBezTo>
                    <a:pt x="834" y="1"/>
                    <a:pt x="0" y="835"/>
                    <a:pt x="0" y="1869"/>
                  </a:cubicBezTo>
                  <a:lnTo>
                    <a:pt x="0" y="2302"/>
                  </a:lnTo>
                  <a:cubicBezTo>
                    <a:pt x="0" y="3337"/>
                    <a:pt x="834" y="4170"/>
                    <a:pt x="1902" y="4170"/>
                  </a:cubicBezTo>
                  <a:lnTo>
                    <a:pt x="7973" y="4170"/>
                  </a:lnTo>
                  <a:cubicBezTo>
                    <a:pt x="9007" y="4170"/>
                    <a:pt x="9841" y="3337"/>
                    <a:pt x="9841" y="2302"/>
                  </a:cubicBezTo>
                  <a:lnTo>
                    <a:pt x="9841" y="1869"/>
                  </a:lnTo>
                  <a:cubicBezTo>
                    <a:pt x="9841" y="835"/>
                    <a:pt x="9007" y="1"/>
                    <a:pt x="7973" y="1"/>
                  </a:cubicBezTo>
                  <a:close/>
                </a:path>
              </a:pathLst>
            </a:custGeom>
            <a:solidFill>
              <a:srgbClr val="AA18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34"/>
            <p:cNvSpPr/>
            <p:nvPr/>
          </p:nvSpPr>
          <p:spPr>
            <a:xfrm>
              <a:off x="4712700" y="2005200"/>
              <a:ext cx="760575" cy="356125"/>
            </a:xfrm>
            <a:custGeom>
              <a:rect b="b" l="l" r="r" t="t"/>
              <a:pathLst>
                <a:path extrusionOk="0" h="14245" w="30423">
                  <a:moveTo>
                    <a:pt x="15211" y="1"/>
                  </a:moveTo>
                  <a:cubicBezTo>
                    <a:pt x="7172" y="1"/>
                    <a:pt x="534" y="6205"/>
                    <a:pt x="1" y="14244"/>
                  </a:cubicBezTo>
                  <a:lnTo>
                    <a:pt x="30422" y="14244"/>
                  </a:lnTo>
                  <a:cubicBezTo>
                    <a:pt x="29889" y="6205"/>
                    <a:pt x="23251" y="1"/>
                    <a:pt x="15211" y="1"/>
                  </a:cubicBezTo>
                  <a:close/>
                </a:path>
              </a:pathLst>
            </a:custGeom>
            <a:solidFill>
              <a:srgbClr val="1116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34"/>
            <p:cNvSpPr/>
            <p:nvPr/>
          </p:nvSpPr>
          <p:spPr>
            <a:xfrm>
              <a:off x="3586900" y="2121125"/>
              <a:ext cx="246025" cy="104275"/>
            </a:xfrm>
            <a:custGeom>
              <a:rect b="b" l="l" r="r" t="t"/>
              <a:pathLst>
                <a:path extrusionOk="0" h="4171" w="9841">
                  <a:moveTo>
                    <a:pt x="7973" y="401"/>
                  </a:moveTo>
                  <a:cubicBezTo>
                    <a:pt x="8773" y="401"/>
                    <a:pt x="9441" y="1035"/>
                    <a:pt x="9441" y="1835"/>
                  </a:cubicBezTo>
                  <a:lnTo>
                    <a:pt x="9441" y="2269"/>
                  </a:lnTo>
                  <a:cubicBezTo>
                    <a:pt x="9441" y="3069"/>
                    <a:pt x="8773" y="3703"/>
                    <a:pt x="7973" y="3703"/>
                  </a:cubicBezTo>
                  <a:lnTo>
                    <a:pt x="1902" y="3703"/>
                  </a:lnTo>
                  <a:cubicBezTo>
                    <a:pt x="1101" y="3703"/>
                    <a:pt x="434" y="3069"/>
                    <a:pt x="434" y="2269"/>
                  </a:cubicBezTo>
                  <a:lnTo>
                    <a:pt x="434" y="1835"/>
                  </a:lnTo>
                  <a:cubicBezTo>
                    <a:pt x="434" y="1035"/>
                    <a:pt x="1101" y="401"/>
                    <a:pt x="1902" y="401"/>
                  </a:cubicBezTo>
                  <a:close/>
                  <a:moveTo>
                    <a:pt x="1902" y="1"/>
                  </a:moveTo>
                  <a:cubicBezTo>
                    <a:pt x="834" y="1"/>
                    <a:pt x="0" y="835"/>
                    <a:pt x="0" y="1869"/>
                  </a:cubicBezTo>
                  <a:lnTo>
                    <a:pt x="0" y="2269"/>
                  </a:lnTo>
                  <a:cubicBezTo>
                    <a:pt x="0" y="3303"/>
                    <a:pt x="834" y="4170"/>
                    <a:pt x="1902" y="4170"/>
                  </a:cubicBezTo>
                  <a:lnTo>
                    <a:pt x="7973" y="4170"/>
                  </a:lnTo>
                  <a:cubicBezTo>
                    <a:pt x="9007" y="4137"/>
                    <a:pt x="9841" y="3303"/>
                    <a:pt x="9841" y="2269"/>
                  </a:cubicBezTo>
                  <a:lnTo>
                    <a:pt x="9841" y="1869"/>
                  </a:lnTo>
                  <a:cubicBezTo>
                    <a:pt x="9841" y="835"/>
                    <a:pt x="9007" y="1"/>
                    <a:pt x="7973" y="1"/>
                  </a:cubicBezTo>
                  <a:close/>
                </a:path>
              </a:pathLst>
            </a:custGeom>
            <a:solidFill>
              <a:srgbClr val="AA18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34"/>
            <p:cNvSpPr/>
            <p:nvPr/>
          </p:nvSpPr>
          <p:spPr>
            <a:xfrm>
              <a:off x="4208175" y="2011875"/>
              <a:ext cx="246025" cy="104275"/>
            </a:xfrm>
            <a:custGeom>
              <a:rect b="b" l="l" r="r" t="t"/>
              <a:pathLst>
                <a:path extrusionOk="0" h="4171" w="9841">
                  <a:moveTo>
                    <a:pt x="7973" y="401"/>
                  </a:moveTo>
                  <a:cubicBezTo>
                    <a:pt x="8740" y="401"/>
                    <a:pt x="9407" y="1068"/>
                    <a:pt x="9407" y="1869"/>
                  </a:cubicBezTo>
                  <a:lnTo>
                    <a:pt x="9407" y="2269"/>
                  </a:lnTo>
                  <a:cubicBezTo>
                    <a:pt x="9407" y="3070"/>
                    <a:pt x="8740" y="3703"/>
                    <a:pt x="7973" y="3737"/>
                  </a:cubicBezTo>
                  <a:lnTo>
                    <a:pt x="1869" y="3737"/>
                  </a:lnTo>
                  <a:cubicBezTo>
                    <a:pt x="1068" y="3703"/>
                    <a:pt x="401" y="3070"/>
                    <a:pt x="401" y="2269"/>
                  </a:cubicBezTo>
                  <a:lnTo>
                    <a:pt x="401" y="1869"/>
                  </a:lnTo>
                  <a:cubicBezTo>
                    <a:pt x="401" y="1068"/>
                    <a:pt x="1068" y="401"/>
                    <a:pt x="1869" y="401"/>
                  </a:cubicBezTo>
                  <a:close/>
                  <a:moveTo>
                    <a:pt x="1869" y="1"/>
                  </a:moveTo>
                  <a:cubicBezTo>
                    <a:pt x="834" y="1"/>
                    <a:pt x="1" y="835"/>
                    <a:pt x="1" y="1869"/>
                  </a:cubicBezTo>
                  <a:lnTo>
                    <a:pt x="1" y="2302"/>
                  </a:lnTo>
                  <a:cubicBezTo>
                    <a:pt x="1" y="3337"/>
                    <a:pt x="834" y="4170"/>
                    <a:pt x="1869" y="4170"/>
                  </a:cubicBezTo>
                  <a:lnTo>
                    <a:pt x="7973" y="4170"/>
                  </a:lnTo>
                  <a:cubicBezTo>
                    <a:pt x="8974" y="4170"/>
                    <a:pt x="9841" y="3337"/>
                    <a:pt x="9841" y="2302"/>
                  </a:cubicBezTo>
                  <a:lnTo>
                    <a:pt x="9841" y="1869"/>
                  </a:lnTo>
                  <a:cubicBezTo>
                    <a:pt x="9841" y="835"/>
                    <a:pt x="9007" y="1"/>
                    <a:pt x="7973" y="1"/>
                  </a:cubicBezTo>
                  <a:close/>
                </a:path>
              </a:pathLst>
            </a:custGeom>
            <a:solidFill>
              <a:srgbClr val="AA18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34"/>
            <p:cNvSpPr/>
            <p:nvPr/>
          </p:nvSpPr>
          <p:spPr>
            <a:xfrm>
              <a:off x="4208175" y="2121100"/>
              <a:ext cx="246025" cy="104300"/>
            </a:xfrm>
            <a:custGeom>
              <a:rect b="b" l="l" r="r" t="t"/>
              <a:pathLst>
                <a:path extrusionOk="0" h="4172" w="9841">
                  <a:moveTo>
                    <a:pt x="7973" y="402"/>
                  </a:moveTo>
                  <a:cubicBezTo>
                    <a:pt x="8740" y="402"/>
                    <a:pt x="9407" y="1036"/>
                    <a:pt x="9407" y="1836"/>
                  </a:cubicBezTo>
                  <a:lnTo>
                    <a:pt x="9407" y="2270"/>
                  </a:lnTo>
                  <a:cubicBezTo>
                    <a:pt x="9407" y="3070"/>
                    <a:pt x="8740" y="3704"/>
                    <a:pt x="7973" y="3704"/>
                  </a:cubicBezTo>
                  <a:lnTo>
                    <a:pt x="1869" y="3704"/>
                  </a:lnTo>
                  <a:cubicBezTo>
                    <a:pt x="1068" y="3704"/>
                    <a:pt x="401" y="3070"/>
                    <a:pt x="401" y="2270"/>
                  </a:cubicBezTo>
                  <a:lnTo>
                    <a:pt x="401" y="1836"/>
                  </a:lnTo>
                  <a:cubicBezTo>
                    <a:pt x="401" y="1036"/>
                    <a:pt x="1068" y="402"/>
                    <a:pt x="1869" y="402"/>
                  </a:cubicBezTo>
                  <a:close/>
                  <a:moveTo>
                    <a:pt x="1811" y="1"/>
                  </a:moveTo>
                  <a:cubicBezTo>
                    <a:pt x="804" y="1"/>
                    <a:pt x="1" y="855"/>
                    <a:pt x="1" y="1870"/>
                  </a:cubicBezTo>
                  <a:lnTo>
                    <a:pt x="1" y="2270"/>
                  </a:lnTo>
                  <a:cubicBezTo>
                    <a:pt x="1" y="3304"/>
                    <a:pt x="834" y="4171"/>
                    <a:pt x="1869" y="4171"/>
                  </a:cubicBezTo>
                  <a:lnTo>
                    <a:pt x="7973" y="4171"/>
                  </a:lnTo>
                  <a:cubicBezTo>
                    <a:pt x="9007" y="4171"/>
                    <a:pt x="9841" y="3304"/>
                    <a:pt x="9841" y="2270"/>
                  </a:cubicBezTo>
                  <a:lnTo>
                    <a:pt x="9841" y="1870"/>
                  </a:lnTo>
                  <a:cubicBezTo>
                    <a:pt x="9841" y="836"/>
                    <a:pt x="8974" y="2"/>
                    <a:pt x="7973" y="2"/>
                  </a:cubicBezTo>
                  <a:lnTo>
                    <a:pt x="1869" y="2"/>
                  </a:lnTo>
                  <a:cubicBezTo>
                    <a:pt x="1849" y="1"/>
                    <a:pt x="1830" y="1"/>
                    <a:pt x="1811" y="1"/>
                  </a:cubicBezTo>
                  <a:close/>
                </a:path>
              </a:pathLst>
            </a:custGeom>
            <a:solidFill>
              <a:srgbClr val="AA18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34"/>
            <p:cNvSpPr/>
            <p:nvPr/>
          </p:nvSpPr>
          <p:spPr>
            <a:xfrm>
              <a:off x="1609650" y="1434800"/>
              <a:ext cx="75925" cy="505400"/>
            </a:xfrm>
            <a:custGeom>
              <a:rect b="b" l="l" r="r" t="t"/>
              <a:pathLst>
                <a:path extrusionOk="0" h="20216" w="3037">
                  <a:moveTo>
                    <a:pt x="1802" y="1"/>
                  </a:moveTo>
                  <a:cubicBezTo>
                    <a:pt x="801" y="1"/>
                    <a:pt x="1" y="801"/>
                    <a:pt x="1" y="1802"/>
                  </a:cubicBezTo>
                  <a:lnTo>
                    <a:pt x="1" y="18380"/>
                  </a:lnTo>
                  <a:cubicBezTo>
                    <a:pt x="1" y="19381"/>
                    <a:pt x="801" y="20215"/>
                    <a:pt x="1802" y="20215"/>
                  </a:cubicBezTo>
                  <a:lnTo>
                    <a:pt x="3036" y="20215"/>
                  </a:lnTo>
                  <a:lnTo>
                    <a:pt x="303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34"/>
            <p:cNvSpPr/>
            <p:nvPr/>
          </p:nvSpPr>
          <p:spPr>
            <a:xfrm>
              <a:off x="1633850" y="2006050"/>
              <a:ext cx="52550" cy="80900"/>
            </a:xfrm>
            <a:custGeom>
              <a:rect b="b" l="l" r="r" t="t"/>
              <a:pathLst>
                <a:path extrusionOk="0" h="3236" w="2102">
                  <a:moveTo>
                    <a:pt x="1334" y="0"/>
                  </a:moveTo>
                  <a:cubicBezTo>
                    <a:pt x="600" y="0"/>
                    <a:pt x="0" y="601"/>
                    <a:pt x="0" y="1368"/>
                  </a:cubicBezTo>
                  <a:lnTo>
                    <a:pt x="0" y="3236"/>
                  </a:lnTo>
                  <a:lnTo>
                    <a:pt x="2102" y="3236"/>
                  </a:lnTo>
                  <a:lnTo>
                    <a:pt x="2102" y="0"/>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34"/>
            <p:cNvSpPr/>
            <p:nvPr/>
          </p:nvSpPr>
          <p:spPr>
            <a:xfrm>
              <a:off x="1609650" y="1489000"/>
              <a:ext cx="48400" cy="22550"/>
            </a:xfrm>
            <a:custGeom>
              <a:rect b="b" l="l" r="r" t="t"/>
              <a:pathLst>
                <a:path extrusionOk="0" h="902" w="1936">
                  <a:moveTo>
                    <a:pt x="1" y="1"/>
                  </a:moveTo>
                  <a:lnTo>
                    <a:pt x="1" y="901"/>
                  </a:lnTo>
                  <a:lnTo>
                    <a:pt x="1468" y="901"/>
                  </a:lnTo>
                  <a:cubicBezTo>
                    <a:pt x="1602" y="901"/>
                    <a:pt x="1702" y="868"/>
                    <a:pt x="1802" y="768"/>
                  </a:cubicBezTo>
                  <a:cubicBezTo>
                    <a:pt x="1869" y="701"/>
                    <a:pt x="1902" y="568"/>
                    <a:pt x="1902" y="468"/>
                  </a:cubicBezTo>
                  <a:cubicBezTo>
                    <a:pt x="1935" y="201"/>
                    <a:pt x="1735" y="1"/>
                    <a:pt x="1468" y="1"/>
                  </a:cubicBezTo>
                  <a:close/>
                </a:path>
              </a:pathLst>
            </a:custGeom>
            <a:solidFill>
              <a:srgbClr val="1116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34"/>
            <p:cNvSpPr/>
            <p:nvPr/>
          </p:nvSpPr>
          <p:spPr>
            <a:xfrm>
              <a:off x="1609650" y="1527375"/>
              <a:ext cx="48400" cy="22525"/>
            </a:xfrm>
            <a:custGeom>
              <a:rect b="b" l="l" r="r" t="t"/>
              <a:pathLst>
                <a:path extrusionOk="0" h="901" w="1936">
                  <a:moveTo>
                    <a:pt x="1" y="0"/>
                  </a:moveTo>
                  <a:lnTo>
                    <a:pt x="1" y="901"/>
                  </a:lnTo>
                  <a:lnTo>
                    <a:pt x="1468" y="901"/>
                  </a:lnTo>
                  <a:cubicBezTo>
                    <a:pt x="1602" y="901"/>
                    <a:pt x="1702" y="834"/>
                    <a:pt x="1802" y="767"/>
                  </a:cubicBezTo>
                  <a:cubicBezTo>
                    <a:pt x="1869" y="667"/>
                    <a:pt x="1935" y="567"/>
                    <a:pt x="1902" y="434"/>
                  </a:cubicBezTo>
                  <a:cubicBezTo>
                    <a:pt x="1902" y="200"/>
                    <a:pt x="1702" y="0"/>
                    <a:pt x="1468" y="0"/>
                  </a:cubicBezTo>
                  <a:close/>
                </a:path>
              </a:pathLst>
            </a:custGeom>
            <a:solidFill>
              <a:srgbClr val="1116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34"/>
            <p:cNvSpPr/>
            <p:nvPr/>
          </p:nvSpPr>
          <p:spPr>
            <a:xfrm>
              <a:off x="1609650" y="1565725"/>
              <a:ext cx="47575" cy="21700"/>
            </a:xfrm>
            <a:custGeom>
              <a:rect b="b" l="l" r="r" t="t"/>
              <a:pathLst>
                <a:path extrusionOk="0" h="868" w="1903">
                  <a:moveTo>
                    <a:pt x="1" y="1"/>
                  </a:moveTo>
                  <a:lnTo>
                    <a:pt x="1" y="868"/>
                  </a:lnTo>
                  <a:lnTo>
                    <a:pt x="1468" y="868"/>
                  </a:lnTo>
                  <a:cubicBezTo>
                    <a:pt x="1702" y="868"/>
                    <a:pt x="1902" y="668"/>
                    <a:pt x="1902" y="434"/>
                  </a:cubicBezTo>
                  <a:cubicBezTo>
                    <a:pt x="1902" y="201"/>
                    <a:pt x="1702" y="1"/>
                    <a:pt x="1468" y="1"/>
                  </a:cubicBezTo>
                  <a:close/>
                </a:path>
              </a:pathLst>
            </a:custGeom>
            <a:solidFill>
              <a:srgbClr val="1116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34"/>
            <p:cNvSpPr/>
            <p:nvPr/>
          </p:nvSpPr>
          <p:spPr>
            <a:xfrm>
              <a:off x="1609650" y="1604100"/>
              <a:ext cx="47575" cy="21700"/>
            </a:xfrm>
            <a:custGeom>
              <a:rect b="b" l="l" r="r" t="t"/>
              <a:pathLst>
                <a:path extrusionOk="0" h="868" w="1903">
                  <a:moveTo>
                    <a:pt x="1" y="0"/>
                  </a:moveTo>
                  <a:lnTo>
                    <a:pt x="1" y="867"/>
                  </a:lnTo>
                  <a:lnTo>
                    <a:pt x="1468" y="867"/>
                  </a:lnTo>
                  <a:cubicBezTo>
                    <a:pt x="1602" y="867"/>
                    <a:pt x="1702" y="834"/>
                    <a:pt x="1802" y="734"/>
                  </a:cubicBezTo>
                  <a:cubicBezTo>
                    <a:pt x="1869" y="667"/>
                    <a:pt x="1902" y="534"/>
                    <a:pt x="1902" y="434"/>
                  </a:cubicBezTo>
                  <a:cubicBezTo>
                    <a:pt x="1902" y="200"/>
                    <a:pt x="1702" y="0"/>
                    <a:pt x="1468" y="0"/>
                  </a:cubicBezTo>
                  <a:close/>
                </a:path>
              </a:pathLst>
            </a:custGeom>
            <a:solidFill>
              <a:srgbClr val="1116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34"/>
            <p:cNvSpPr/>
            <p:nvPr/>
          </p:nvSpPr>
          <p:spPr>
            <a:xfrm>
              <a:off x="1609650" y="1641625"/>
              <a:ext cx="47575" cy="22525"/>
            </a:xfrm>
            <a:custGeom>
              <a:rect b="b" l="l" r="r" t="t"/>
              <a:pathLst>
                <a:path extrusionOk="0" h="901" w="1903">
                  <a:moveTo>
                    <a:pt x="1" y="0"/>
                  </a:moveTo>
                  <a:lnTo>
                    <a:pt x="1" y="901"/>
                  </a:lnTo>
                  <a:lnTo>
                    <a:pt x="1468" y="901"/>
                  </a:lnTo>
                  <a:cubicBezTo>
                    <a:pt x="1602" y="901"/>
                    <a:pt x="1702" y="834"/>
                    <a:pt x="1802" y="767"/>
                  </a:cubicBezTo>
                  <a:cubicBezTo>
                    <a:pt x="1869" y="701"/>
                    <a:pt x="1902" y="567"/>
                    <a:pt x="1902" y="467"/>
                  </a:cubicBezTo>
                  <a:cubicBezTo>
                    <a:pt x="1902" y="200"/>
                    <a:pt x="1702" y="0"/>
                    <a:pt x="1468" y="0"/>
                  </a:cubicBezTo>
                  <a:close/>
                </a:path>
              </a:pathLst>
            </a:custGeom>
            <a:solidFill>
              <a:srgbClr val="1116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34"/>
            <p:cNvSpPr/>
            <p:nvPr/>
          </p:nvSpPr>
          <p:spPr>
            <a:xfrm>
              <a:off x="1609650" y="1679975"/>
              <a:ext cx="47575" cy="22550"/>
            </a:xfrm>
            <a:custGeom>
              <a:rect b="b" l="l" r="r" t="t"/>
              <a:pathLst>
                <a:path extrusionOk="0" h="902" w="1903">
                  <a:moveTo>
                    <a:pt x="1" y="1"/>
                  </a:moveTo>
                  <a:lnTo>
                    <a:pt x="1" y="901"/>
                  </a:lnTo>
                  <a:lnTo>
                    <a:pt x="1468" y="901"/>
                  </a:lnTo>
                  <a:cubicBezTo>
                    <a:pt x="1602" y="901"/>
                    <a:pt x="1702" y="835"/>
                    <a:pt x="1802" y="768"/>
                  </a:cubicBezTo>
                  <a:cubicBezTo>
                    <a:pt x="1869" y="668"/>
                    <a:pt x="1902" y="568"/>
                    <a:pt x="1902" y="434"/>
                  </a:cubicBezTo>
                  <a:cubicBezTo>
                    <a:pt x="1902" y="201"/>
                    <a:pt x="1702" y="1"/>
                    <a:pt x="1468" y="1"/>
                  </a:cubicBezTo>
                  <a:close/>
                </a:path>
              </a:pathLst>
            </a:custGeom>
            <a:solidFill>
              <a:srgbClr val="1116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34"/>
            <p:cNvSpPr/>
            <p:nvPr/>
          </p:nvSpPr>
          <p:spPr>
            <a:xfrm>
              <a:off x="1609650" y="1718350"/>
              <a:ext cx="47575" cy="21700"/>
            </a:xfrm>
            <a:custGeom>
              <a:rect b="b" l="l" r="r" t="t"/>
              <a:pathLst>
                <a:path extrusionOk="0" h="868" w="1903">
                  <a:moveTo>
                    <a:pt x="1" y="0"/>
                  </a:moveTo>
                  <a:lnTo>
                    <a:pt x="1" y="867"/>
                  </a:lnTo>
                  <a:lnTo>
                    <a:pt x="1468" y="867"/>
                  </a:lnTo>
                  <a:cubicBezTo>
                    <a:pt x="1602" y="867"/>
                    <a:pt x="1702" y="801"/>
                    <a:pt x="1802" y="734"/>
                  </a:cubicBezTo>
                  <a:cubicBezTo>
                    <a:pt x="1869" y="634"/>
                    <a:pt x="1902" y="534"/>
                    <a:pt x="1902" y="434"/>
                  </a:cubicBezTo>
                  <a:cubicBezTo>
                    <a:pt x="1902" y="200"/>
                    <a:pt x="1702" y="0"/>
                    <a:pt x="1468" y="0"/>
                  </a:cubicBezTo>
                  <a:close/>
                </a:path>
              </a:pathLst>
            </a:custGeom>
            <a:solidFill>
              <a:srgbClr val="1116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34"/>
            <p:cNvSpPr/>
            <p:nvPr/>
          </p:nvSpPr>
          <p:spPr>
            <a:xfrm>
              <a:off x="1609650" y="1755875"/>
              <a:ext cx="47575" cy="22525"/>
            </a:xfrm>
            <a:custGeom>
              <a:rect b="b" l="l" r="r" t="t"/>
              <a:pathLst>
                <a:path extrusionOk="0" h="901" w="1903">
                  <a:moveTo>
                    <a:pt x="1" y="0"/>
                  </a:moveTo>
                  <a:lnTo>
                    <a:pt x="1" y="901"/>
                  </a:lnTo>
                  <a:lnTo>
                    <a:pt x="1468" y="901"/>
                  </a:lnTo>
                  <a:cubicBezTo>
                    <a:pt x="1702" y="901"/>
                    <a:pt x="1902" y="701"/>
                    <a:pt x="1902" y="467"/>
                  </a:cubicBezTo>
                  <a:cubicBezTo>
                    <a:pt x="1902" y="200"/>
                    <a:pt x="1702" y="0"/>
                    <a:pt x="1468" y="0"/>
                  </a:cubicBezTo>
                  <a:close/>
                </a:path>
              </a:pathLst>
            </a:custGeom>
            <a:solidFill>
              <a:srgbClr val="1116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34"/>
            <p:cNvSpPr/>
            <p:nvPr/>
          </p:nvSpPr>
          <p:spPr>
            <a:xfrm>
              <a:off x="1609650" y="1794225"/>
              <a:ext cx="47575" cy="22550"/>
            </a:xfrm>
            <a:custGeom>
              <a:rect b="b" l="l" r="r" t="t"/>
              <a:pathLst>
                <a:path extrusionOk="0" h="902" w="1903">
                  <a:moveTo>
                    <a:pt x="1" y="1"/>
                  </a:moveTo>
                  <a:lnTo>
                    <a:pt x="1" y="901"/>
                  </a:lnTo>
                  <a:lnTo>
                    <a:pt x="1468" y="901"/>
                  </a:lnTo>
                  <a:cubicBezTo>
                    <a:pt x="1602" y="901"/>
                    <a:pt x="1702" y="834"/>
                    <a:pt x="1802" y="768"/>
                  </a:cubicBezTo>
                  <a:cubicBezTo>
                    <a:pt x="1869" y="668"/>
                    <a:pt x="1902" y="568"/>
                    <a:pt x="1902" y="468"/>
                  </a:cubicBezTo>
                  <a:cubicBezTo>
                    <a:pt x="1902" y="201"/>
                    <a:pt x="1702" y="1"/>
                    <a:pt x="1468" y="1"/>
                  </a:cubicBezTo>
                  <a:close/>
                </a:path>
              </a:pathLst>
            </a:custGeom>
            <a:solidFill>
              <a:srgbClr val="1116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34"/>
            <p:cNvSpPr/>
            <p:nvPr/>
          </p:nvSpPr>
          <p:spPr>
            <a:xfrm>
              <a:off x="1609650" y="1833425"/>
              <a:ext cx="47575" cy="20875"/>
            </a:xfrm>
            <a:custGeom>
              <a:rect b="b" l="l" r="r" t="t"/>
              <a:pathLst>
                <a:path extrusionOk="0" h="835" w="1903">
                  <a:moveTo>
                    <a:pt x="1" y="0"/>
                  </a:moveTo>
                  <a:lnTo>
                    <a:pt x="1" y="834"/>
                  </a:lnTo>
                  <a:lnTo>
                    <a:pt x="1468" y="834"/>
                  </a:lnTo>
                  <a:cubicBezTo>
                    <a:pt x="1602" y="834"/>
                    <a:pt x="1702" y="801"/>
                    <a:pt x="1802" y="701"/>
                  </a:cubicBezTo>
                  <a:cubicBezTo>
                    <a:pt x="1869" y="634"/>
                    <a:pt x="1902" y="534"/>
                    <a:pt x="1902" y="401"/>
                  </a:cubicBezTo>
                  <a:cubicBezTo>
                    <a:pt x="1902" y="167"/>
                    <a:pt x="1702" y="0"/>
                    <a:pt x="1468" y="0"/>
                  </a:cubicBezTo>
                  <a:close/>
                </a:path>
              </a:pathLst>
            </a:custGeom>
            <a:solidFill>
              <a:srgbClr val="1116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34"/>
            <p:cNvSpPr/>
            <p:nvPr/>
          </p:nvSpPr>
          <p:spPr>
            <a:xfrm>
              <a:off x="1609650" y="1870950"/>
              <a:ext cx="48400" cy="21700"/>
            </a:xfrm>
            <a:custGeom>
              <a:rect b="b" l="l" r="r" t="t"/>
              <a:pathLst>
                <a:path extrusionOk="0" h="868" w="1936">
                  <a:moveTo>
                    <a:pt x="1" y="0"/>
                  </a:moveTo>
                  <a:lnTo>
                    <a:pt x="1" y="868"/>
                  </a:lnTo>
                  <a:lnTo>
                    <a:pt x="1468" y="868"/>
                  </a:lnTo>
                  <a:cubicBezTo>
                    <a:pt x="1602" y="868"/>
                    <a:pt x="1702" y="834"/>
                    <a:pt x="1802" y="734"/>
                  </a:cubicBezTo>
                  <a:cubicBezTo>
                    <a:pt x="1869" y="668"/>
                    <a:pt x="1935" y="534"/>
                    <a:pt x="1902" y="434"/>
                  </a:cubicBezTo>
                  <a:cubicBezTo>
                    <a:pt x="1902" y="201"/>
                    <a:pt x="1702" y="0"/>
                    <a:pt x="1468" y="0"/>
                  </a:cubicBezTo>
                  <a:close/>
                </a:path>
              </a:pathLst>
            </a:custGeom>
            <a:solidFill>
              <a:srgbClr val="1116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34"/>
            <p:cNvSpPr/>
            <p:nvPr/>
          </p:nvSpPr>
          <p:spPr>
            <a:xfrm>
              <a:off x="4719375" y="2032625"/>
              <a:ext cx="746400" cy="699250"/>
            </a:xfrm>
            <a:custGeom>
              <a:rect b="b" l="l" r="r" t="t"/>
              <a:pathLst>
                <a:path extrusionOk="0" h="27970" w="29856">
                  <a:moveTo>
                    <a:pt x="14945" y="1"/>
                  </a:moveTo>
                  <a:cubicBezTo>
                    <a:pt x="8094" y="1"/>
                    <a:pt x="2107" y="5002"/>
                    <a:pt x="1101" y="11980"/>
                  </a:cubicBezTo>
                  <a:cubicBezTo>
                    <a:pt x="0" y="19619"/>
                    <a:pt x="5304" y="26724"/>
                    <a:pt x="12943" y="27825"/>
                  </a:cubicBezTo>
                  <a:cubicBezTo>
                    <a:pt x="13618" y="27922"/>
                    <a:pt x="14289" y="27969"/>
                    <a:pt x="14952" y="27969"/>
                  </a:cubicBezTo>
                  <a:cubicBezTo>
                    <a:pt x="21786" y="27969"/>
                    <a:pt x="27751" y="22946"/>
                    <a:pt x="28754" y="15983"/>
                  </a:cubicBezTo>
                  <a:cubicBezTo>
                    <a:pt x="29855" y="8344"/>
                    <a:pt x="24551" y="1239"/>
                    <a:pt x="16913" y="138"/>
                  </a:cubicBezTo>
                  <a:cubicBezTo>
                    <a:pt x="16251" y="46"/>
                    <a:pt x="15594" y="1"/>
                    <a:pt x="14945" y="1"/>
                  </a:cubicBezTo>
                  <a:close/>
                </a:path>
              </a:pathLst>
            </a:custGeom>
            <a:solidFill>
              <a:srgbClr val="222B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34"/>
            <p:cNvSpPr/>
            <p:nvPr/>
          </p:nvSpPr>
          <p:spPr>
            <a:xfrm>
              <a:off x="4840300" y="2130300"/>
              <a:ext cx="504550" cy="504550"/>
            </a:xfrm>
            <a:custGeom>
              <a:rect b="b" l="l" r="r" t="t"/>
              <a:pathLst>
                <a:path extrusionOk="0" h="20182" w="20182">
                  <a:moveTo>
                    <a:pt x="10074" y="1"/>
                  </a:moveTo>
                  <a:cubicBezTo>
                    <a:pt x="4503" y="1"/>
                    <a:pt x="0" y="4504"/>
                    <a:pt x="0" y="10074"/>
                  </a:cubicBezTo>
                  <a:cubicBezTo>
                    <a:pt x="0" y="15645"/>
                    <a:pt x="4503" y="20182"/>
                    <a:pt x="10074" y="20182"/>
                  </a:cubicBezTo>
                  <a:cubicBezTo>
                    <a:pt x="15678" y="20182"/>
                    <a:pt x="20181" y="15645"/>
                    <a:pt x="20181" y="10074"/>
                  </a:cubicBezTo>
                  <a:cubicBezTo>
                    <a:pt x="20181" y="4504"/>
                    <a:pt x="15678" y="1"/>
                    <a:pt x="10074" y="1"/>
                  </a:cubicBezTo>
                  <a:close/>
                </a:path>
              </a:pathLst>
            </a:custGeom>
            <a:solidFill>
              <a:srgbClr val="1116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34"/>
            <p:cNvSpPr/>
            <p:nvPr/>
          </p:nvSpPr>
          <p:spPr>
            <a:xfrm>
              <a:off x="4860300" y="2150325"/>
              <a:ext cx="464525" cy="464525"/>
            </a:xfrm>
            <a:custGeom>
              <a:rect b="b" l="l" r="r" t="t"/>
              <a:pathLst>
                <a:path extrusionOk="0" h="18581" w="18581">
                  <a:moveTo>
                    <a:pt x="9274" y="0"/>
                  </a:moveTo>
                  <a:cubicBezTo>
                    <a:pt x="4170" y="0"/>
                    <a:pt x="1" y="4136"/>
                    <a:pt x="1" y="9273"/>
                  </a:cubicBezTo>
                  <a:cubicBezTo>
                    <a:pt x="1" y="14410"/>
                    <a:pt x="4170" y="18580"/>
                    <a:pt x="9274" y="18580"/>
                  </a:cubicBezTo>
                  <a:cubicBezTo>
                    <a:pt x="14411" y="18580"/>
                    <a:pt x="18581" y="14410"/>
                    <a:pt x="18581" y="9273"/>
                  </a:cubicBezTo>
                  <a:cubicBezTo>
                    <a:pt x="18581" y="4136"/>
                    <a:pt x="14411" y="0"/>
                    <a:pt x="9274" y="0"/>
                  </a:cubicBez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34"/>
            <p:cNvSpPr/>
            <p:nvPr/>
          </p:nvSpPr>
          <p:spPr>
            <a:xfrm>
              <a:off x="4887825" y="2177825"/>
              <a:ext cx="409475" cy="409500"/>
            </a:xfrm>
            <a:custGeom>
              <a:rect b="b" l="l" r="r" t="t"/>
              <a:pathLst>
                <a:path extrusionOk="0" h="16380" w="16379">
                  <a:moveTo>
                    <a:pt x="8173" y="1"/>
                  </a:moveTo>
                  <a:cubicBezTo>
                    <a:pt x="3670" y="1"/>
                    <a:pt x="1" y="3670"/>
                    <a:pt x="1" y="8173"/>
                  </a:cubicBezTo>
                  <a:cubicBezTo>
                    <a:pt x="1" y="12710"/>
                    <a:pt x="3670" y="16379"/>
                    <a:pt x="8173" y="16379"/>
                  </a:cubicBezTo>
                  <a:cubicBezTo>
                    <a:pt x="12710" y="16379"/>
                    <a:pt x="16379" y="12710"/>
                    <a:pt x="16379" y="8173"/>
                  </a:cubicBezTo>
                  <a:cubicBezTo>
                    <a:pt x="16379" y="3670"/>
                    <a:pt x="12710" y="1"/>
                    <a:pt x="8173" y="1"/>
                  </a:cubicBezTo>
                  <a:close/>
                </a:path>
              </a:pathLst>
            </a:custGeom>
            <a:solidFill>
              <a:srgbClr val="BEC9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34"/>
            <p:cNvSpPr/>
            <p:nvPr/>
          </p:nvSpPr>
          <p:spPr>
            <a:xfrm>
              <a:off x="4999575" y="2300750"/>
              <a:ext cx="186000" cy="163650"/>
            </a:xfrm>
            <a:custGeom>
              <a:rect b="b" l="l" r="r" t="t"/>
              <a:pathLst>
                <a:path extrusionOk="0" h="6546" w="7440">
                  <a:moveTo>
                    <a:pt x="3721" y="0"/>
                  </a:moveTo>
                  <a:cubicBezTo>
                    <a:pt x="3304" y="0"/>
                    <a:pt x="2879" y="82"/>
                    <a:pt x="2469" y="254"/>
                  </a:cubicBezTo>
                  <a:cubicBezTo>
                    <a:pt x="801" y="955"/>
                    <a:pt x="0" y="2856"/>
                    <a:pt x="701" y="4524"/>
                  </a:cubicBezTo>
                  <a:cubicBezTo>
                    <a:pt x="1229" y="5781"/>
                    <a:pt x="2440" y="6546"/>
                    <a:pt x="3718" y="6546"/>
                  </a:cubicBezTo>
                  <a:cubicBezTo>
                    <a:pt x="4136" y="6546"/>
                    <a:pt x="4560" y="6464"/>
                    <a:pt x="4971" y="6292"/>
                  </a:cubicBezTo>
                  <a:cubicBezTo>
                    <a:pt x="6639" y="5591"/>
                    <a:pt x="7439" y="3690"/>
                    <a:pt x="6739" y="2022"/>
                  </a:cubicBezTo>
                  <a:cubicBezTo>
                    <a:pt x="6211" y="765"/>
                    <a:pt x="5000" y="0"/>
                    <a:pt x="3721" y="0"/>
                  </a:cubicBezTo>
                  <a:close/>
                </a:path>
              </a:pathLst>
            </a:custGeom>
            <a:solidFill>
              <a:srgbClr val="E4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34"/>
            <p:cNvSpPr/>
            <p:nvPr/>
          </p:nvSpPr>
          <p:spPr>
            <a:xfrm>
              <a:off x="5063775" y="2216200"/>
              <a:ext cx="56750" cy="56725"/>
            </a:xfrm>
            <a:custGeom>
              <a:rect b="b" l="l" r="r" t="t"/>
              <a:pathLst>
                <a:path extrusionOk="0" h="2269" w="2270">
                  <a:moveTo>
                    <a:pt x="1135" y="0"/>
                  </a:moveTo>
                  <a:cubicBezTo>
                    <a:pt x="535" y="0"/>
                    <a:pt x="1" y="534"/>
                    <a:pt x="1" y="1134"/>
                  </a:cubicBezTo>
                  <a:cubicBezTo>
                    <a:pt x="1" y="1768"/>
                    <a:pt x="535" y="2269"/>
                    <a:pt x="1135" y="2269"/>
                  </a:cubicBezTo>
                  <a:cubicBezTo>
                    <a:pt x="1769" y="2269"/>
                    <a:pt x="2269" y="1768"/>
                    <a:pt x="2269" y="1134"/>
                  </a:cubicBezTo>
                  <a:cubicBezTo>
                    <a:pt x="2269" y="534"/>
                    <a:pt x="1769" y="0"/>
                    <a:pt x="1135" y="0"/>
                  </a:cubicBez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34"/>
            <p:cNvSpPr/>
            <p:nvPr/>
          </p:nvSpPr>
          <p:spPr>
            <a:xfrm>
              <a:off x="5063775" y="2491400"/>
              <a:ext cx="56750" cy="56725"/>
            </a:xfrm>
            <a:custGeom>
              <a:rect b="b" l="l" r="r" t="t"/>
              <a:pathLst>
                <a:path extrusionOk="0" h="2269" w="2270">
                  <a:moveTo>
                    <a:pt x="1135" y="0"/>
                  </a:moveTo>
                  <a:cubicBezTo>
                    <a:pt x="535" y="0"/>
                    <a:pt x="1" y="501"/>
                    <a:pt x="1" y="1134"/>
                  </a:cubicBezTo>
                  <a:cubicBezTo>
                    <a:pt x="1" y="1768"/>
                    <a:pt x="535" y="2268"/>
                    <a:pt x="1135" y="2268"/>
                  </a:cubicBezTo>
                  <a:cubicBezTo>
                    <a:pt x="1769" y="2268"/>
                    <a:pt x="2269" y="1768"/>
                    <a:pt x="2269" y="1134"/>
                  </a:cubicBezTo>
                  <a:cubicBezTo>
                    <a:pt x="2269" y="501"/>
                    <a:pt x="1769" y="0"/>
                    <a:pt x="1135" y="0"/>
                  </a:cubicBez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34"/>
            <p:cNvSpPr/>
            <p:nvPr/>
          </p:nvSpPr>
          <p:spPr>
            <a:xfrm>
              <a:off x="5201375" y="2353800"/>
              <a:ext cx="56750" cy="56725"/>
            </a:xfrm>
            <a:custGeom>
              <a:rect b="b" l="l" r="r" t="t"/>
              <a:pathLst>
                <a:path extrusionOk="0" h="2269" w="2270">
                  <a:moveTo>
                    <a:pt x="1135" y="0"/>
                  </a:moveTo>
                  <a:cubicBezTo>
                    <a:pt x="535" y="0"/>
                    <a:pt x="1" y="501"/>
                    <a:pt x="1" y="1134"/>
                  </a:cubicBezTo>
                  <a:cubicBezTo>
                    <a:pt x="1" y="1768"/>
                    <a:pt x="535" y="2269"/>
                    <a:pt x="1135" y="2269"/>
                  </a:cubicBezTo>
                  <a:cubicBezTo>
                    <a:pt x="1769" y="2269"/>
                    <a:pt x="2269" y="1768"/>
                    <a:pt x="2269" y="1134"/>
                  </a:cubicBezTo>
                  <a:cubicBezTo>
                    <a:pt x="2269" y="501"/>
                    <a:pt x="1769" y="0"/>
                    <a:pt x="1135" y="0"/>
                  </a:cubicBez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34"/>
            <p:cNvSpPr/>
            <p:nvPr/>
          </p:nvSpPr>
          <p:spPr>
            <a:xfrm>
              <a:off x="4927025" y="2353800"/>
              <a:ext cx="56725" cy="56725"/>
            </a:xfrm>
            <a:custGeom>
              <a:rect b="b" l="l" r="r" t="t"/>
              <a:pathLst>
                <a:path extrusionOk="0" h="2269" w="2269">
                  <a:moveTo>
                    <a:pt x="1135" y="0"/>
                  </a:moveTo>
                  <a:cubicBezTo>
                    <a:pt x="501" y="0"/>
                    <a:pt x="0" y="501"/>
                    <a:pt x="0" y="1134"/>
                  </a:cubicBezTo>
                  <a:cubicBezTo>
                    <a:pt x="0" y="1768"/>
                    <a:pt x="501" y="2269"/>
                    <a:pt x="1135" y="2269"/>
                  </a:cubicBezTo>
                  <a:cubicBezTo>
                    <a:pt x="1768" y="2269"/>
                    <a:pt x="2269" y="1768"/>
                    <a:pt x="2269" y="1134"/>
                  </a:cubicBezTo>
                  <a:cubicBezTo>
                    <a:pt x="2269" y="501"/>
                    <a:pt x="1768" y="0"/>
                    <a:pt x="1135" y="0"/>
                  </a:cubicBez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34"/>
            <p:cNvSpPr/>
            <p:nvPr/>
          </p:nvSpPr>
          <p:spPr>
            <a:xfrm>
              <a:off x="5161350" y="2257050"/>
              <a:ext cx="56750" cy="56750"/>
            </a:xfrm>
            <a:custGeom>
              <a:rect b="b" l="l" r="r" t="t"/>
              <a:pathLst>
                <a:path extrusionOk="0" h="2270" w="2270">
                  <a:moveTo>
                    <a:pt x="1135" y="1"/>
                  </a:moveTo>
                  <a:cubicBezTo>
                    <a:pt x="501" y="1"/>
                    <a:pt x="1" y="501"/>
                    <a:pt x="1" y="1135"/>
                  </a:cubicBezTo>
                  <a:cubicBezTo>
                    <a:pt x="1" y="1735"/>
                    <a:pt x="501" y="2269"/>
                    <a:pt x="1135" y="2269"/>
                  </a:cubicBezTo>
                  <a:cubicBezTo>
                    <a:pt x="1769" y="2269"/>
                    <a:pt x="2269" y="1735"/>
                    <a:pt x="2269" y="1135"/>
                  </a:cubicBezTo>
                  <a:cubicBezTo>
                    <a:pt x="2269" y="501"/>
                    <a:pt x="1769" y="1"/>
                    <a:pt x="1135" y="1"/>
                  </a:cubicBez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34"/>
            <p:cNvSpPr/>
            <p:nvPr/>
          </p:nvSpPr>
          <p:spPr>
            <a:xfrm>
              <a:off x="4967050" y="2451000"/>
              <a:ext cx="60075" cy="56925"/>
            </a:xfrm>
            <a:custGeom>
              <a:rect b="b" l="l" r="r" t="t"/>
              <a:pathLst>
                <a:path extrusionOk="0" h="2277" w="2403">
                  <a:moveTo>
                    <a:pt x="1147" y="0"/>
                  </a:moveTo>
                  <a:cubicBezTo>
                    <a:pt x="558" y="0"/>
                    <a:pt x="1" y="454"/>
                    <a:pt x="1" y="1149"/>
                  </a:cubicBezTo>
                  <a:cubicBezTo>
                    <a:pt x="1" y="1828"/>
                    <a:pt x="568" y="2276"/>
                    <a:pt x="1162" y="2276"/>
                  </a:cubicBezTo>
                  <a:cubicBezTo>
                    <a:pt x="1444" y="2276"/>
                    <a:pt x="1732" y="2175"/>
                    <a:pt x="1969" y="1950"/>
                  </a:cubicBezTo>
                  <a:cubicBezTo>
                    <a:pt x="2402" y="1483"/>
                    <a:pt x="2402" y="782"/>
                    <a:pt x="1969" y="349"/>
                  </a:cubicBezTo>
                  <a:cubicBezTo>
                    <a:pt x="1728" y="108"/>
                    <a:pt x="1434" y="0"/>
                    <a:pt x="1147" y="0"/>
                  </a:cubicBez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34"/>
            <p:cNvSpPr/>
            <p:nvPr/>
          </p:nvSpPr>
          <p:spPr>
            <a:xfrm>
              <a:off x="5152175" y="2451375"/>
              <a:ext cx="75925" cy="56500"/>
            </a:xfrm>
            <a:custGeom>
              <a:rect b="b" l="l" r="r" t="t"/>
              <a:pathLst>
                <a:path extrusionOk="0" h="2260" w="3037">
                  <a:moveTo>
                    <a:pt x="1502" y="0"/>
                  </a:moveTo>
                  <a:cubicBezTo>
                    <a:pt x="501" y="0"/>
                    <a:pt x="1" y="1201"/>
                    <a:pt x="701" y="1935"/>
                  </a:cubicBezTo>
                  <a:cubicBezTo>
                    <a:pt x="918" y="2152"/>
                    <a:pt x="1210" y="2260"/>
                    <a:pt x="1502" y="2260"/>
                  </a:cubicBezTo>
                  <a:cubicBezTo>
                    <a:pt x="1794" y="2260"/>
                    <a:pt x="2086" y="2152"/>
                    <a:pt x="2302" y="1935"/>
                  </a:cubicBezTo>
                  <a:cubicBezTo>
                    <a:pt x="3036" y="1201"/>
                    <a:pt x="2503" y="0"/>
                    <a:pt x="1502" y="0"/>
                  </a:cubicBez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34"/>
            <p:cNvSpPr/>
            <p:nvPr/>
          </p:nvSpPr>
          <p:spPr>
            <a:xfrm>
              <a:off x="4967050" y="2257050"/>
              <a:ext cx="56725" cy="56750"/>
            </a:xfrm>
            <a:custGeom>
              <a:rect b="b" l="l" r="r" t="t"/>
              <a:pathLst>
                <a:path extrusionOk="0" h="2270" w="2269">
                  <a:moveTo>
                    <a:pt x="1135" y="1"/>
                  </a:moveTo>
                  <a:cubicBezTo>
                    <a:pt x="501" y="1"/>
                    <a:pt x="1" y="501"/>
                    <a:pt x="1" y="1135"/>
                  </a:cubicBezTo>
                  <a:cubicBezTo>
                    <a:pt x="1" y="1735"/>
                    <a:pt x="501" y="2269"/>
                    <a:pt x="1135" y="2269"/>
                  </a:cubicBezTo>
                  <a:cubicBezTo>
                    <a:pt x="1768" y="2269"/>
                    <a:pt x="2269" y="1735"/>
                    <a:pt x="2269" y="1135"/>
                  </a:cubicBezTo>
                  <a:cubicBezTo>
                    <a:pt x="2269" y="501"/>
                    <a:pt x="1768" y="1"/>
                    <a:pt x="1135" y="1"/>
                  </a:cubicBez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34"/>
            <p:cNvSpPr/>
            <p:nvPr/>
          </p:nvSpPr>
          <p:spPr>
            <a:xfrm>
              <a:off x="1667200" y="2175250"/>
              <a:ext cx="165975" cy="139375"/>
            </a:xfrm>
            <a:custGeom>
              <a:rect b="b" l="l" r="r" t="t"/>
              <a:pathLst>
                <a:path extrusionOk="0" h="5575" w="6639">
                  <a:moveTo>
                    <a:pt x="4819" y="0"/>
                  </a:moveTo>
                  <a:cubicBezTo>
                    <a:pt x="4781" y="0"/>
                    <a:pt x="4742" y="1"/>
                    <a:pt x="4704" y="4"/>
                  </a:cubicBezTo>
                  <a:lnTo>
                    <a:pt x="1802" y="104"/>
                  </a:lnTo>
                  <a:cubicBezTo>
                    <a:pt x="801" y="137"/>
                    <a:pt x="0" y="971"/>
                    <a:pt x="0" y="1972"/>
                  </a:cubicBezTo>
                  <a:lnTo>
                    <a:pt x="0" y="2606"/>
                  </a:lnTo>
                  <a:cubicBezTo>
                    <a:pt x="0" y="3106"/>
                    <a:pt x="200" y="3573"/>
                    <a:pt x="534" y="3907"/>
                  </a:cubicBezTo>
                  <a:lnTo>
                    <a:pt x="1668" y="5041"/>
                  </a:lnTo>
                  <a:cubicBezTo>
                    <a:pt x="2035" y="5374"/>
                    <a:pt x="2502" y="5574"/>
                    <a:pt x="3002" y="5574"/>
                  </a:cubicBezTo>
                  <a:lnTo>
                    <a:pt x="4770" y="5574"/>
                  </a:lnTo>
                  <a:cubicBezTo>
                    <a:pt x="5804" y="5574"/>
                    <a:pt x="6638" y="4741"/>
                    <a:pt x="6638" y="3706"/>
                  </a:cubicBezTo>
                  <a:lnTo>
                    <a:pt x="6638" y="1838"/>
                  </a:lnTo>
                  <a:cubicBezTo>
                    <a:pt x="6638" y="842"/>
                    <a:pt x="5833" y="0"/>
                    <a:pt x="4819" y="0"/>
                  </a:cubicBez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34"/>
            <p:cNvSpPr/>
            <p:nvPr/>
          </p:nvSpPr>
          <p:spPr>
            <a:xfrm>
              <a:off x="2080825" y="2032850"/>
              <a:ext cx="767250" cy="698600"/>
            </a:xfrm>
            <a:custGeom>
              <a:rect b="b" l="l" r="r" t="t"/>
              <a:pathLst>
                <a:path extrusionOk="0" h="27944" w="30690">
                  <a:moveTo>
                    <a:pt x="15354" y="1"/>
                  </a:moveTo>
                  <a:cubicBezTo>
                    <a:pt x="8998" y="1"/>
                    <a:pt x="3225" y="4356"/>
                    <a:pt x="1735" y="10803"/>
                  </a:cubicBezTo>
                  <a:cubicBezTo>
                    <a:pt x="0" y="18309"/>
                    <a:pt x="4670" y="25848"/>
                    <a:pt x="12176" y="27582"/>
                  </a:cubicBezTo>
                  <a:cubicBezTo>
                    <a:pt x="13234" y="27827"/>
                    <a:pt x="14292" y="27944"/>
                    <a:pt x="15335" y="27944"/>
                  </a:cubicBezTo>
                  <a:cubicBezTo>
                    <a:pt x="21691" y="27944"/>
                    <a:pt x="27464" y="23589"/>
                    <a:pt x="28954" y="17141"/>
                  </a:cubicBezTo>
                  <a:cubicBezTo>
                    <a:pt x="30689" y="9636"/>
                    <a:pt x="26019" y="2097"/>
                    <a:pt x="18514" y="363"/>
                  </a:cubicBezTo>
                  <a:cubicBezTo>
                    <a:pt x="17456" y="118"/>
                    <a:pt x="16397" y="1"/>
                    <a:pt x="15354" y="1"/>
                  </a:cubicBezTo>
                  <a:close/>
                </a:path>
              </a:pathLst>
            </a:custGeom>
            <a:solidFill>
              <a:srgbClr val="222B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34"/>
            <p:cNvSpPr/>
            <p:nvPr/>
          </p:nvSpPr>
          <p:spPr>
            <a:xfrm>
              <a:off x="2211750" y="2130300"/>
              <a:ext cx="505375" cy="504550"/>
            </a:xfrm>
            <a:custGeom>
              <a:rect b="b" l="l" r="r" t="t"/>
              <a:pathLst>
                <a:path extrusionOk="0" h="20182" w="20215">
                  <a:moveTo>
                    <a:pt x="10108" y="1"/>
                  </a:moveTo>
                  <a:cubicBezTo>
                    <a:pt x="4537" y="1"/>
                    <a:pt x="1" y="4504"/>
                    <a:pt x="1" y="10074"/>
                  </a:cubicBezTo>
                  <a:cubicBezTo>
                    <a:pt x="1" y="15645"/>
                    <a:pt x="4537" y="20182"/>
                    <a:pt x="10108" y="20182"/>
                  </a:cubicBezTo>
                  <a:cubicBezTo>
                    <a:pt x="15678" y="20182"/>
                    <a:pt x="20215" y="15645"/>
                    <a:pt x="20215" y="10074"/>
                  </a:cubicBezTo>
                  <a:cubicBezTo>
                    <a:pt x="20215" y="4504"/>
                    <a:pt x="15678" y="1"/>
                    <a:pt x="10108" y="1"/>
                  </a:cubicBezTo>
                  <a:close/>
                </a:path>
              </a:pathLst>
            </a:custGeom>
            <a:solidFill>
              <a:srgbClr val="1116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34"/>
            <p:cNvSpPr/>
            <p:nvPr/>
          </p:nvSpPr>
          <p:spPr>
            <a:xfrm>
              <a:off x="2232600" y="2150325"/>
              <a:ext cx="463700" cy="464525"/>
            </a:xfrm>
            <a:custGeom>
              <a:rect b="b" l="l" r="r" t="t"/>
              <a:pathLst>
                <a:path extrusionOk="0" h="18581" w="18548">
                  <a:moveTo>
                    <a:pt x="9274" y="0"/>
                  </a:moveTo>
                  <a:cubicBezTo>
                    <a:pt x="4137" y="0"/>
                    <a:pt x="0" y="4136"/>
                    <a:pt x="0" y="9273"/>
                  </a:cubicBezTo>
                  <a:cubicBezTo>
                    <a:pt x="0" y="14410"/>
                    <a:pt x="4137" y="18580"/>
                    <a:pt x="9274" y="18580"/>
                  </a:cubicBezTo>
                  <a:cubicBezTo>
                    <a:pt x="14411" y="18580"/>
                    <a:pt x="18547" y="14410"/>
                    <a:pt x="18547" y="9273"/>
                  </a:cubicBezTo>
                  <a:cubicBezTo>
                    <a:pt x="18547" y="4136"/>
                    <a:pt x="14411" y="0"/>
                    <a:pt x="9274" y="0"/>
                  </a:cubicBez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34"/>
            <p:cNvSpPr/>
            <p:nvPr/>
          </p:nvSpPr>
          <p:spPr>
            <a:xfrm>
              <a:off x="2260125" y="2177825"/>
              <a:ext cx="408650" cy="409500"/>
            </a:xfrm>
            <a:custGeom>
              <a:rect b="b" l="l" r="r" t="t"/>
              <a:pathLst>
                <a:path extrusionOk="0" h="16380" w="16346">
                  <a:moveTo>
                    <a:pt x="8173" y="1"/>
                  </a:moveTo>
                  <a:cubicBezTo>
                    <a:pt x="3636" y="1"/>
                    <a:pt x="0" y="3670"/>
                    <a:pt x="0" y="8173"/>
                  </a:cubicBezTo>
                  <a:cubicBezTo>
                    <a:pt x="0" y="12710"/>
                    <a:pt x="3636" y="16379"/>
                    <a:pt x="8173" y="16379"/>
                  </a:cubicBezTo>
                  <a:cubicBezTo>
                    <a:pt x="12709" y="16379"/>
                    <a:pt x="16345" y="12710"/>
                    <a:pt x="16345" y="8173"/>
                  </a:cubicBezTo>
                  <a:cubicBezTo>
                    <a:pt x="16345" y="3670"/>
                    <a:pt x="12709" y="1"/>
                    <a:pt x="8173" y="1"/>
                  </a:cubicBezTo>
                  <a:close/>
                </a:path>
              </a:pathLst>
            </a:custGeom>
            <a:solidFill>
              <a:srgbClr val="BEC9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34"/>
            <p:cNvSpPr/>
            <p:nvPr/>
          </p:nvSpPr>
          <p:spPr>
            <a:xfrm>
              <a:off x="2371875" y="2300750"/>
              <a:ext cx="185150" cy="163300"/>
            </a:xfrm>
            <a:custGeom>
              <a:rect b="b" l="l" r="r" t="t"/>
              <a:pathLst>
                <a:path extrusionOk="0" h="6532" w="7406">
                  <a:moveTo>
                    <a:pt x="3688" y="0"/>
                  </a:moveTo>
                  <a:cubicBezTo>
                    <a:pt x="3270" y="0"/>
                    <a:pt x="2846" y="82"/>
                    <a:pt x="2435" y="254"/>
                  </a:cubicBezTo>
                  <a:cubicBezTo>
                    <a:pt x="767" y="955"/>
                    <a:pt x="0" y="2856"/>
                    <a:pt x="701" y="4524"/>
                  </a:cubicBezTo>
                  <a:cubicBezTo>
                    <a:pt x="1205" y="5786"/>
                    <a:pt x="2435" y="6532"/>
                    <a:pt x="3726" y="6532"/>
                  </a:cubicBezTo>
                  <a:cubicBezTo>
                    <a:pt x="4142" y="6532"/>
                    <a:pt x="4564" y="6454"/>
                    <a:pt x="4970" y="6292"/>
                  </a:cubicBezTo>
                  <a:cubicBezTo>
                    <a:pt x="6605" y="5591"/>
                    <a:pt x="7405" y="3690"/>
                    <a:pt x="6705" y="2022"/>
                  </a:cubicBezTo>
                  <a:cubicBezTo>
                    <a:pt x="6177" y="765"/>
                    <a:pt x="4966" y="0"/>
                    <a:pt x="3688" y="0"/>
                  </a:cubicBezTo>
                  <a:close/>
                </a:path>
              </a:pathLst>
            </a:custGeom>
            <a:solidFill>
              <a:srgbClr val="E4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34"/>
            <p:cNvSpPr/>
            <p:nvPr/>
          </p:nvSpPr>
          <p:spPr>
            <a:xfrm>
              <a:off x="2436075" y="2216200"/>
              <a:ext cx="56725" cy="56725"/>
            </a:xfrm>
            <a:custGeom>
              <a:rect b="b" l="l" r="r" t="t"/>
              <a:pathLst>
                <a:path extrusionOk="0" h="2269" w="2269">
                  <a:moveTo>
                    <a:pt x="1135" y="0"/>
                  </a:moveTo>
                  <a:cubicBezTo>
                    <a:pt x="501" y="0"/>
                    <a:pt x="1" y="534"/>
                    <a:pt x="1" y="1134"/>
                  </a:cubicBezTo>
                  <a:cubicBezTo>
                    <a:pt x="1" y="1768"/>
                    <a:pt x="501" y="2269"/>
                    <a:pt x="1135" y="2269"/>
                  </a:cubicBezTo>
                  <a:cubicBezTo>
                    <a:pt x="1769" y="2269"/>
                    <a:pt x="2269" y="1768"/>
                    <a:pt x="2269" y="1134"/>
                  </a:cubicBezTo>
                  <a:cubicBezTo>
                    <a:pt x="2269" y="534"/>
                    <a:pt x="1769" y="0"/>
                    <a:pt x="1135" y="0"/>
                  </a:cubicBez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34"/>
            <p:cNvSpPr/>
            <p:nvPr/>
          </p:nvSpPr>
          <p:spPr>
            <a:xfrm>
              <a:off x="2436075" y="2491400"/>
              <a:ext cx="56725" cy="56725"/>
            </a:xfrm>
            <a:custGeom>
              <a:rect b="b" l="l" r="r" t="t"/>
              <a:pathLst>
                <a:path extrusionOk="0" h="2269" w="2269">
                  <a:moveTo>
                    <a:pt x="1135" y="0"/>
                  </a:moveTo>
                  <a:cubicBezTo>
                    <a:pt x="501" y="0"/>
                    <a:pt x="1" y="501"/>
                    <a:pt x="1" y="1134"/>
                  </a:cubicBezTo>
                  <a:cubicBezTo>
                    <a:pt x="1" y="1768"/>
                    <a:pt x="501" y="2268"/>
                    <a:pt x="1135" y="2268"/>
                  </a:cubicBezTo>
                  <a:cubicBezTo>
                    <a:pt x="1769" y="2268"/>
                    <a:pt x="2269" y="1768"/>
                    <a:pt x="2269" y="1134"/>
                  </a:cubicBezTo>
                  <a:cubicBezTo>
                    <a:pt x="2269" y="501"/>
                    <a:pt x="1769" y="0"/>
                    <a:pt x="1135" y="0"/>
                  </a:cubicBez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34"/>
            <p:cNvSpPr/>
            <p:nvPr/>
          </p:nvSpPr>
          <p:spPr>
            <a:xfrm>
              <a:off x="2573675" y="2353800"/>
              <a:ext cx="56725" cy="56725"/>
            </a:xfrm>
            <a:custGeom>
              <a:rect b="b" l="l" r="r" t="t"/>
              <a:pathLst>
                <a:path extrusionOk="0" h="2269" w="2269">
                  <a:moveTo>
                    <a:pt x="1135" y="0"/>
                  </a:moveTo>
                  <a:cubicBezTo>
                    <a:pt x="501" y="0"/>
                    <a:pt x="1" y="501"/>
                    <a:pt x="1" y="1134"/>
                  </a:cubicBezTo>
                  <a:cubicBezTo>
                    <a:pt x="1" y="1768"/>
                    <a:pt x="501" y="2269"/>
                    <a:pt x="1135" y="2269"/>
                  </a:cubicBezTo>
                  <a:cubicBezTo>
                    <a:pt x="1768" y="2269"/>
                    <a:pt x="2269" y="1768"/>
                    <a:pt x="2269" y="1134"/>
                  </a:cubicBezTo>
                  <a:cubicBezTo>
                    <a:pt x="2269" y="501"/>
                    <a:pt x="1768" y="0"/>
                    <a:pt x="1135" y="0"/>
                  </a:cubicBez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34"/>
            <p:cNvSpPr/>
            <p:nvPr/>
          </p:nvSpPr>
          <p:spPr>
            <a:xfrm>
              <a:off x="2298475" y="2353800"/>
              <a:ext cx="56725" cy="56725"/>
            </a:xfrm>
            <a:custGeom>
              <a:rect b="b" l="l" r="r" t="t"/>
              <a:pathLst>
                <a:path extrusionOk="0" h="2269" w="2269">
                  <a:moveTo>
                    <a:pt x="1135" y="0"/>
                  </a:moveTo>
                  <a:cubicBezTo>
                    <a:pt x="501" y="0"/>
                    <a:pt x="1" y="501"/>
                    <a:pt x="1" y="1134"/>
                  </a:cubicBezTo>
                  <a:cubicBezTo>
                    <a:pt x="1" y="1768"/>
                    <a:pt x="501" y="2269"/>
                    <a:pt x="1135" y="2269"/>
                  </a:cubicBezTo>
                  <a:cubicBezTo>
                    <a:pt x="1769" y="2269"/>
                    <a:pt x="2269" y="1768"/>
                    <a:pt x="2269" y="1134"/>
                  </a:cubicBezTo>
                  <a:cubicBezTo>
                    <a:pt x="2269" y="501"/>
                    <a:pt x="1769" y="0"/>
                    <a:pt x="1135" y="0"/>
                  </a:cubicBez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34"/>
            <p:cNvSpPr/>
            <p:nvPr/>
          </p:nvSpPr>
          <p:spPr>
            <a:xfrm>
              <a:off x="2532825" y="2257050"/>
              <a:ext cx="56725" cy="56750"/>
            </a:xfrm>
            <a:custGeom>
              <a:rect b="b" l="l" r="r" t="t"/>
              <a:pathLst>
                <a:path extrusionOk="0" h="2270" w="2269">
                  <a:moveTo>
                    <a:pt x="1134" y="1"/>
                  </a:moveTo>
                  <a:cubicBezTo>
                    <a:pt x="534" y="1"/>
                    <a:pt x="0" y="501"/>
                    <a:pt x="0" y="1135"/>
                  </a:cubicBezTo>
                  <a:cubicBezTo>
                    <a:pt x="0" y="1735"/>
                    <a:pt x="534" y="2269"/>
                    <a:pt x="1134" y="2269"/>
                  </a:cubicBezTo>
                  <a:cubicBezTo>
                    <a:pt x="1768" y="2269"/>
                    <a:pt x="2268" y="1735"/>
                    <a:pt x="2268" y="1135"/>
                  </a:cubicBezTo>
                  <a:cubicBezTo>
                    <a:pt x="2268" y="501"/>
                    <a:pt x="1768" y="1"/>
                    <a:pt x="1134" y="1"/>
                  </a:cubicBez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34"/>
            <p:cNvSpPr/>
            <p:nvPr/>
          </p:nvSpPr>
          <p:spPr>
            <a:xfrm>
              <a:off x="2338500" y="2451000"/>
              <a:ext cx="60075" cy="56925"/>
            </a:xfrm>
            <a:custGeom>
              <a:rect b="b" l="l" r="r" t="t"/>
              <a:pathLst>
                <a:path extrusionOk="0" h="2277" w="2403">
                  <a:moveTo>
                    <a:pt x="1147" y="0"/>
                  </a:moveTo>
                  <a:cubicBezTo>
                    <a:pt x="559" y="0"/>
                    <a:pt x="1" y="454"/>
                    <a:pt x="1" y="1149"/>
                  </a:cubicBezTo>
                  <a:cubicBezTo>
                    <a:pt x="1" y="1828"/>
                    <a:pt x="568" y="2276"/>
                    <a:pt x="1163" y="2276"/>
                  </a:cubicBezTo>
                  <a:cubicBezTo>
                    <a:pt x="1445" y="2276"/>
                    <a:pt x="1733" y="2175"/>
                    <a:pt x="1969" y="1950"/>
                  </a:cubicBezTo>
                  <a:cubicBezTo>
                    <a:pt x="2403" y="1483"/>
                    <a:pt x="2403" y="782"/>
                    <a:pt x="1969" y="349"/>
                  </a:cubicBezTo>
                  <a:cubicBezTo>
                    <a:pt x="1728" y="108"/>
                    <a:pt x="1434" y="0"/>
                    <a:pt x="1147" y="0"/>
                  </a:cubicBez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34"/>
            <p:cNvSpPr/>
            <p:nvPr/>
          </p:nvSpPr>
          <p:spPr>
            <a:xfrm>
              <a:off x="2523650" y="2451375"/>
              <a:ext cx="75900" cy="56500"/>
            </a:xfrm>
            <a:custGeom>
              <a:rect b="b" l="l" r="r" t="t"/>
              <a:pathLst>
                <a:path extrusionOk="0" h="2260" w="3036">
                  <a:moveTo>
                    <a:pt x="1535" y="0"/>
                  </a:moveTo>
                  <a:cubicBezTo>
                    <a:pt x="500" y="0"/>
                    <a:pt x="0" y="1201"/>
                    <a:pt x="701" y="1935"/>
                  </a:cubicBezTo>
                  <a:cubicBezTo>
                    <a:pt x="934" y="2152"/>
                    <a:pt x="1226" y="2260"/>
                    <a:pt x="1518" y="2260"/>
                  </a:cubicBezTo>
                  <a:cubicBezTo>
                    <a:pt x="1810" y="2260"/>
                    <a:pt x="2102" y="2152"/>
                    <a:pt x="2335" y="1935"/>
                  </a:cubicBezTo>
                  <a:cubicBezTo>
                    <a:pt x="3036" y="1201"/>
                    <a:pt x="2535" y="0"/>
                    <a:pt x="1535" y="0"/>
                  </a:cubicBez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34"/>
            <p:cNvSpPr/>
            <p:nvPr/>
          </p:nvSpPr>
          <p:spPr>
            <a:xfrm>
              <a:off x="2338500" y="2257050"/>
              <a:ext cx="56750" cy="56750"/>
            </a:xfrm>
            <a:custGeom>
              <a:rect b="b" l="l" r="r" t="t"/>
              <a:pathLst>
                <a:path extrusionOk="0" h="2270" w="2270">
                  <a:moveTo>
                    <a:pt x="1135" y="1"/>
                  </a:moveTo>
                  <a:cubicBezTo>
                    <a:pt x="535" y="1"/>
                    <a:pt x="1" y="501"/>
                    <a:pt x="1" y="1135"/>
                  </a:cubicBezTo>
                  <a:cubicBezTo>
                    <a:pt x="1" y="1735"/>
                    <a:pt x="535" y="2269"/>
                    <a:pt x="1135" y="2269"/>
                  </a:cubicBezTo>
                  <a:cubicBezTo>
                    <a:pt x="1769" y="2269"/>
                    <a:pt x="2269" y="1735"/>
                    <a:pt x="2269" y="1135"/>
                  </a:cubicBezTo>
                  <a:cubicBezTo>
                    <a:pt x="2269" y="501"/>
                    <a:pt x="1769" y="1"/>
                    <a:pt x="1135" y="1"/>
                  </a:cubicBez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34"/>
            <p:cNvSpPr/>
            <p:nvPr/>
          </p:nvSpPr>
          <p:spPr>
            <a:xfrm>
              <a:off x="1575475" y="2073600"/>
              <a:ext cx="587925" cy="150950"/>
            </a:xfrm>
            <a:custGeom>
              <a:rect b="b" l="l" r="r" t="t"/>
              <a:pathLst>
                <a:path extrusionOk="0" h="6038" w="23517">
                  <a:moveTo>
                    <a:pt x="3036" y="0"/>
                  </a:moveTo>
                  <a:cubicBezTo>
                    <a:pt x="1368" y="0"/>
                    <a:pt x="0" y="1368"/>
                    <a:pt x="33" y="3036"/>
                  </a:cubicBezTo>
                  <a:cubicBezTo>
                    <a:pt x="0" y="4704"/>
                    <a:pt x="1368" y="6038"/>
                    <a:pt x="3069" y="6038"/>
                  </a:cubicBezTo>
                  <a:lnTo>
                    <a:pt x="20148" y="6038"/>
                  </a:lnTo>
                  <a:cubicBezTo>
                    <a:pt x="22016" y="6038"/>
                    <a:pt x="23517" y="4537"/>
                    <a:pt x="23517" y="2669"/>
                  </a:cubicBezTo>
                  <a:lnTo>
                    <a:pt x="23517" y="501"/>
                  </a:lnTo>
                  <a:cubicBezTo>
                    <a:pt x="23517" y="234"/>
                    <a:pt x="23283" y="0"/>
                    <a:pt x="23016" y="0"/>
                  </a:cubicBez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34"/>
            <p:cNvSpPr/>
            <p:nvPr/>
          </p:nvSpPr>
          <p:spPr>
            <a:xfrm>
              <a:off x="1833150" y="1947675"/>
              <a:ext cx="274375" cy="125100"/>
            </a:xfrm>
            <a:custGeom>
              <a:rect b="b" l="l" r="r" t="t"/>
              <a:pathLst>
                <a:path extrusionOk="0" h="5004" w="10975">
                  <a:moveTo>
                    <a:pt x="0" y="0"/>
                  </a:moveTo>
                  <a:lnTo>
                    <a:pt x="0" y="5004"/>
                  </a:lnTo>
                  <a:lnTo>
                    <a:pt x="10975" y="5004"/>
                  </a:lnTo>
                  <a:lnTo>
                    <a:pt x="10975" y="0"/>
                  </a:lnTo>
                  <a:close/>
                </a:path>
              </a:pathLst>
            </a:custGeom>
            <a:solidFill>
              <a:srgbClr val="AA18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34"/>
            <p:cNvSpPr/>
            <p:nvPr/>
          </p:nvSpPr>
          <p:spPr>
            <a:xfrm>
              <a:off x="1833150" y="2073600"/>
              <a:ext cx="274375" cy="150950"/>
            </a:xfrm>
            <a:custGeom>
              <a:rect b="b" l="l" r="r" t="t"/>
              <a:pathLst>
                <a:path extrusionOk="0" h="6038" w="10975">
                  <a:moveTo>
                    <a:pt x="0" y="0"/>
                  </a:moveTo>
                  <a:lnTo>
                    <a:pt x="0" y="6038"/>
                  </a:lnTo>
                  <a:lnTo>
                    <a:pt x="10975" y="6038"/>
                  </a:lnTo>
                  <a:lnTo>
                    <a:pt x="10975" y="0"/>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34"/>
            <p:cNvSpPr/>
            <p:nvPr/>
          </p:nvSpPr>
          <p:spPr>
            <a:xfrm>
              <a:off x="1823975" y="1939325"/>
              <a:ext cx="25050" cy="285225"/>
            </a:xfrm>
            <a:custGeom>
              <a:rect b="b" l="l" r="r" t="t"/>
              <a:pathLst>
                <a:path extrusionOk="0" h="11409" w="1002">
                  <a:moveTo>
                    <a:pt x="501" y="1"/>
                  </a:moveTo>
                  <a:cubicBezTo>
                    <a:pt x="234" y="1"/>
                    <a:pt x="0" y="234"/>
                    <a:pt x="0" y="501"/>
                  </a:cubicBezTo>
                  <a:lnTo>
                    <a:pt x="0" y="10909"/>
                  </a:lnTo>
                  <a:cubicBezTo>
                    <a:pt x="0" y="11175"/>
                    <a:pt x="234" y="11409"/>
                    <a:pt x="501" y="11409"/>
                  </a:cubicBezTo>
                  <a:cubicBezTo>
                    <a:pt x="768" y="11409"/>
                    <a:pt x="1001" y="11175"/>
                    <a:pt x="1001" y="10909"/>
                  </a:cubicBezTo>
                  <a:lnTo>
                    <a:pt x="1001" y="501"/>
                  </a:lnTo>
                  <a:cubicBezTo>
                    <a:pt x="1001" y="234"/>
                    <a:pt x="768" y="1"/>
                    <a:pt x="501" y="1"/>
                  </a:cubicBezTo>
                  <a:close/>
                </a:path>
              </a:pathLst>
            </a:custGeom>
            <a:solidFill>
              <a:srgbClr val="CA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34"/>
            <p:cNvSpPr/>
            <p:nvPr/>
          </p:nvSpPr>
          <p:spPr>
            <a:xfrm>
              <a:off x="2095000" y="1939325"/>
              <a:ext cx="25050" cy="285225"/>
            </a:xfrm>
            <a:custGeom>
              <a:rect b="b" l="l" r="r" t="t"/>
              <a:pathLst>
                <a:path extrusionOk="0" h="11409" w="1002">
                  <a:moveTo>
                    <a:pt x="501" y="1"/>
                  </a:moveTo>
                  <a:cubicBezTo>
                    <a:pt x="234" y="1"/>
                    <a:pt x="1" y="234"/>
                    <a:pt x="1" y="501"/>
                  </a:cubicBezTo>
                  <a:lnTo>
                    <a:pt x="1" y="10909"/>
                  </a:lnTo>
                  <a:cubicBezTo>
                    <a:pt x="1" y="11175"/>
                    <a:pt x="234" y="11409"/>
                    <a:pt x="501" y="11409"/>
                  </a:cubicBezTo>
                  <a:cubicBezTo>
                    <a:pt x="768" y="11409"/>
                    <a:pt x="1001" y="11175"/>
                    <a:pt x="1001" y="10909"/>
                  </a:cubicBezTo>
                  <a:lnTo>
                    <a:pt x="1001" y="501"/>
                  </a:lnTo>
                  <a:cubicBezTo>
                    <a:pt x="1001" y="234"/>
                    <a:pt x="768" y="1"/>
                    <a:pt x="501" y="1"/>
                  </a:cubicBezTo>
                  <a:close/>
                </a:path>
              </a:pathLst>
            </a:custGeom>
            <a:solidFill>
              <a:srgbClr val="CA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34"/>
            <p:cNvSpPr/>
            <p:nvPr/>
          </p:nvSpPr>
          <p:spPr>
            <a:xfrm>
              <a:off x="1849000" y="2020225"/>
              <a:ext cx="246025" cy="20875"/>
            </a:xfrm>
            <a:custGeom>
              <a:rect b="b" l="l" r="r" t="t"/>
              <a:pathLst>
                <a:path extrusionOk="0" h="835" w="9841">
                  <a:moveTo>
                    <a:pt x="0" y="0"/>
                  </a:moveTo>
                  <a:lnTo>
                    <a:pt x="0" y="834"/>
                  </a:lnTo>
                  <a:lnTo>
                    <a:pt x="9841" y="834"/>
                  </a:lnTo>
                  <a:lnTo>
                    <a:pt x="9841" y="0"/>
                  </a:lnTo>
                  <a:close/>
                </a:path>
              </a:pathLst>
            </a:custGeom>
            <a:solidFill>
              <a:srgbClr val="CA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34"/>
            <p:cNvSpPr/>
            <p:nvPr/>
          </p:nvSpPr>
          <p:spPr>
            <a:xfrm>
              <a:off x="1849000" y="2030225"/>
              <a:ext cx="246025" cy="10875"/>
            </a:xfrm>
            <a:custGeom>
              <a:rect b="b" l="l" r="r" t="t"/>
              <a:pathLst>
                <a:path extrusionOk="0" h="435" w="9841">
                  <a:moveTo>
                    <a:pt x="0" y="1"/>
                  </a:moveTo>
                  <a:lnTo>
                    <a:pt x="0" y="434"/>
                  </a:lnTo>
                  <a:lnTo>
                    <a:pt x="9841" y="434"/>
                  </a:lnTo>
                  <a:lnTo>
                    <a:pt x="9841" y="1"/>
                  </a:lnTo>
                  <a:close/>
                </a:path>
              </a:pathLst>
            </a:custGeom>
            <a:solidFill>
              <a:srgbClr val="A6B3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34"/>
            <p:cNvSpPr/>
            <p:nvPr/>
          </p:nvSpPr>
          <p:spPr>
            <a:xfrm>
              <a:off x="1849000" y="2085275"/>
              <a:ext cx="246025" cy="20875"/>
            </a:xfrm>
            <a:custGeom>
              <a:rect b="b" l="l" r="r" t="t"/>
              <a:pathLst>
                <a:path extrusionOk="0" h="835" w="9841">
                  <a:moveTo>
                    <a:pt x="0" y="0"/>
                  </a:moveTo>
                  <a:lnTo>
                    <a:pt x="0" y="834"/>
                  </a:lnTo>
                  <a:lnTo>
                    <a:pt x="9841" y="834"/>
                  </a:lnTo>
                  <a:lnTo>
                    <a:pt x="9841" y="0"/>
                  </a:lnTo>
                  <a:close/>
                </a:path>
              </a:pathLst>
            </a:custGeom>
            <a:solidFill>
              <a:srgbClr val="CA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34"/>
            <p:cNvSpPr/>
            <p:nvPr/>
          </p:nvSpPr>
          <p:spPr>
            <a:xfrm>
              <a:off x="1849000" y="2095275"/>
              <a:ext cx="246025" cy="10875"/>
            </a:xfrm>
            <a:custGeom>
              <a:rect b="b" l="l" r="r" t="t"/>
              <a:pathLst>
                <a:path extrusionOk="0" h="435" w="9841">
                  <a:moveTo>
                    <a:pt x="0" y="1"/>
                  </a:moveTo>
                  <a:lnTo>
                    <a:pt x="0" y="434"/>
                  </a:lnTo>
                  <a:lnTo>
                    <a:pt x="9841" y="434"/>
                  </a:lnTo>
                  <a:lnTo>
                    <a:pt x="9841" y="1"/>
                  </a:lnTo>
                  <a:close/>
                </a:path>
              </a:pathLst>
            </a:custGeom>
            <a:solidFill>
              <a:srgbClr val="A6B3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34"/>
            <p:cNvSpPr/>
            <p:nvPr/>
          </p:nvSpPr>
          <p:spPr>
            <a:xfrm>
              <a:off x="1849000" y="2150325"/>
              <a:ext cx="246025" cy="20875"/>
            </a:xfrm>
            <a:custGeom>
              <a:rect b="b" l="l" r="r" t="t"/>
              <a:pathLst>
                <a:path extrusionOk="0" h="835" w="9841">
                  <a:moveTo>
                    <a:pt x="0" y="0"/>
                  </a:moveTo>
                  <a:lnTo>
                    <a:pt x="0" y="834"/>
                  </a:lnTo>
                  <a:lnTo>
                    <a:pt x="9841" y="834"/>
                  </a:lnTo>
                  <a:lnTo>
                    <a:pt x="9841" y="0"/>
                  </a:lnTo>
                  <a:close/>
                </a:path>
              </a:pathLst>
            </a:custGeom>
            <a:solidFill>
              <a:srgbClr val="CA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34"/>
            <p:cNvSpPr/>
            <p:nvPr/>
          </p:nvSpPr>
          <p:spPr>
            <a:xfrm>
              <a:off x="1849000" y="2161150"/>
              <a:ext cx="246025" cy="10050"/>
            </a:xfrm>
            <a:custGeom>
              <a:rect b="b" l="l" r="r" t="t"/>
              <a:pathLst>
                <a:path extrusionOk="0" h="402" w="9841">
                  <a:moveTo>
                    <a:pt x="0" y="1"/>
                  </a:moveTo>
                  <a:lnTo>
                    <a:pt x="0" y="401"/>
                  </a:lnTo>
                  <a:lnTo>
                    <a:pt x="9841" y="401"/>
                  </a:lnTo>
                  <a:lnTo>
                    <a:pt x="9841" y="1"/>
                  </a:lnTo>
                  <a:close/>
                </a:path>
              </a:pathLst>
            </a:custGeom>
            <a:solidFill>
              <a:srgbClr val="A6B3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34"/>
            <p:cNvSpPr/>
            <p:nvPr/>
          </p:nvSpPr>
          <p:spPr>
            <a:xfrm>
              <a:off x="1695550" y="1956425"/>
              <a:ext cx="95100" cy="82175"/>
            </a:xfrm>
            <a:custGeom>
              <a:rect b="b" l="l" r="r" t="t"/>
              <a:pathLst>
                <a:path extrusionOk="0" h="3287" w="3804">
                  <a:moveTo>
                    <a:pt x="2162" y="450"/>
                  </a:moveTo>
                  <a:cubicBezTo>
                    <a:pt x="2175" y="450"/>
                    <a:pt x="2188" y="450"/>
                    <a:pt x="2202" y="451"/>
                  </a:cubicBezTo>
                  <a:cubicBezTo>
                    <a:pt x="2836" y="451"/>
                    <a:pt x="3403" y="985"/>
                    <a:pt x="3403" y="1652"/>
                  </a:cubicBezTo>
                  <a:cubicBezTo>
                    <a:pt x="3403" y="2371"/>
                    <a:pt x="2812" y="2848"/>
                    <a:pt x="2192" y="2848"/>
                  </a:cubicBezTo>
                  <a:cubicBezTo>
                    <a:pt x="1892" y="2848"/>
                    <a:pt x="1585" y="2736"/>
                    <a:pt x="1335" y="2486"/>
                  </a:cubicBezTo>
                  <a:cubicBezTo>
                    <a:pt x="577" y="1761"/>
                    <a:pt x="1088" y="450"/>
                    <a:pt x="2162" y="450"/>
                  </a:cubicBezTo>
                  <a:close/>
                  <a:moveTo>
                    <a:pt x="2174" y="1"/>
                  </a:moveTo>
                  <a:cubicBezTo>
                    <a:pt x="1775" y="1"/>
                    <a:pt x="1368" y="150"/>
                    <a:pt x="1035" y="484"/>
                  </a:cubicBezTo>
                  <a:cubicBezTo>
                    <a:pt x="0" y="1518"/>
                    <a:pt x="734" y="3286"/>
                    <a:pt x="2202" y="3286"/>
                  </a:cubicBezTo>
                  <a:cubicBezTo>
                    <a:pt x="3103" y="3286"/>
                    <a:pt x="3803" y="2552"/>
                    <a:pt x="3803" y="1652"/>
                  </a:cubicBezTo>
                  <a:cubicBezTo>
                    <a:pt x="3803" y="658"/>
                    <a:pt x="3008" y="1"/>
                    <a:pt x="2174" y="1"/>
                  </a:cubicBezTo>
                  <a:close/>
                </a:path>
              </a:pathLst>
            </a:custGeom>
            <a:solidFill>
              <a:srgbClr val="AA18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34"/>
            <p:cNvSpPr/>
            <p:nvPr/>
          </p:nvSpPr>
          <p:spPr>
            <a:xfrm>
              <a:off x="2354350" y="1484000"/>
              <a:ext cx="103425" cy="337775"/>
            </a:xfrm>
            <a:custGeom>
              <a:rect b="b" l="l" r="r" t="t"/>
              <a:pathLst>
                <a:path extrusionOk="0" h="13511" w="4137">
                  <a:moveTo>
                    <a:pt x="2569" y="434"/>
                  </a:moveTo>
                  <a:cubicBezTo>
                    <a:pt x="3203" y="434"/>
                    <a:pt x="3703" y="935"/>
                    <a:pt x="3703" y="1568"/>
                  </a:cubicBezTo>
                  <a:lnTo>
                    <a:pt x="3703" y="11943"/>
                  </a:lnTo>
                  <a:cubicBezTo>
                    <a:pt x="3703" y="12576"/>
                    <a:pt x="3203" y="13077"/>
                    <a:pt x="2569" y="13077"/>
                  </a:cubicBezTo>
                  <a:lnTo>
                    <a:pt x="1568" y="13077"/>
                  </a:lnTo>
                  <a:cubicBezTo>
                    <a:pt x="935" y="13077"/>
                    <a:pt x="434" y="12576"/>
                    <a:pt x="434" y="11943"/>
                  </a:cubicBezTo>
                  <a:lnTo>
                    <a:pt x="434" y="1568"/>
                  </a:lnTo>
                  <a:cubicBezTo>
                    <a:pt x="434" y="935"/>
                    <a:pt x="935" y="434"/>
                    <a:pt x="1568" y="434"/>
                  </a:cubicBezTo>
                  <a:close/>
                  <a:moveTo>
                    <a:pt x="1568" y="1"/>
                  </a:moveTo>
                  <a:cubicBezTo>
                    <a:pt x="701" y="1"/>
                    <a:pt x="1" y="701"/>
                    <a:pt x="1" y="1568"/>
                  </a:cubicBezTo>
                  <a:lnTo>
                    <a:pt x="1" y="11943"/>
                  </a:lnTo>
                  <a:cubicBezTo>
                    <a:pt x="1" y="12810"/>
                    <a:pt x="701" y="13510"/>
                    <a:pt x="1568" y="13510"/>
                  </a:cubicBezTo>
                  <a:lnTo>
                    <a:pt x="2569" y="13510"/>
                  </a:lnTo>
                  <a:cubicBezTo>
                    <a:pt x="3436" y="13510"/>
                    <a:pt x="4137" y="12810"/>
                    <a:pt x="4137" y="11943"/>
                  </a:cubicBezTo>
                  <a:lnTo>
                    <a:pt x="4137" y="1568"/>
                  </a:lnTo>
                  <a:cubicBezTo>
                    <a:pt x="4137" y="701"/>
                    <a:pt x="3436" y="1"/>
                    <a:pt x="2569" y="1"/>
                  </a:cubicBezTo>
                  <a:close/>
                </a:path>
              </a:pathLst>
            </a:custGeom>
            <a:solidFill>
              <a:srgbClr val="AA18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34"/>
            <p:cNvSpPr/>
            <p:nvPr/>
          </p:nvSpPr>
          <p:spPr>
            <a:xfrm>
              <a:off x="2829700" y="1985200"/>
              <a:ext cx="511225" cy="387800"/>
            </a:xfrm>
            <a:custGeom>
              <a:rect b="b" l="l" r="r" t="t"/>
              <a:pathLst>
                <a:path extrusionOk="0" h="15512" w="20449">
                  <a:moveTo>
                    <a:pt x="0" y="0"/>
                  </a:moveTo>
                  <a:lnTo>
                    <a:pt x="0" y="12109"/>
                  </a:lnTo>
                  <a:cubicBezTo>
                    <a:pt x="0" y="13977"/>
                    <a:pt x="1535" y="15511"/>
                    <a:pt x="3403" y="15511"/>
                  </a:cubicBezTo>
                  <a:lnTo>
                    <a:pt x="17012" y="15511"/>
                  </a:lnTo>
                  <a:cubicBezTo>
                    <a:pt x="18914" y="15511"/>
                    <a:pt x="20448" y="13977"/>
                    <a:pt x="20448" y="12109"/>
                  </a:cubicBezTo>
                  <a:lnTo>
                    <a:pt x="20448" y="0"/>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34"/>
            <p:cNvSpPr/>
            <p:nvPr/>
          </p:nvSpPr>
          <p:spPr>
            <a:xfrm>
              <a:off x="2736300" y="1969350"/>
              <a:ext cx="640475" cy="77575"/>
            </a:xfrm>
            <a:custGeom>
              <a:rect b="b" l="l" r="r" t="t"/>
              <a:pathLst>
                <a:path extrusionOk="0" h="3103" w="25619">
                  <a:moveTo>
                    <a:pt x="1535" y="1"/>
                  </a:moveTo>
                  <a:cubicBezTo>
                    <a:pt x="667" y="1"/>
                    <a:pt x="0" y="668"/>
                    <a:pt x="0" y="1535"/>
                  </a:cubicBezTo>
                  <a:cubicBezTo>
                    <a:pt x="0" y="2402"/>
                    <a:pt x="667" y="3103"/>
                    <a:pt x="1535" y="3103"/>
                  </a:cubicBezTo>
                  <a:lnTo>
                    <a:pt x="24051" y="3103"/>
                  </a:lnTo>
                  <a:cubicBezTo>
                    <a:pt x="24918" y="3103"/>
                    <a:pt x="25618" y="2402"/>
                    <a:pt x="25618" y="1535"/>
                  </a:cubicBezTo>
                  <a:cubicBezTo>
                    <a:pt x="25585" y="668"/>
                    <a:pt x="24918" y="1"/>
                    <a:pt x="24051" y="1"/>
                  </a:cubicBez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34"/>
            <p:cNvSpPr/>
            <p:nvPr/>
          </p:nvSpPr>
          <p:spPr>
            <a:xfrm>
              <a:off x="2886400" y="2095275"/>
              <a:ext cx="145125" cy="219350"/>
            </a:xfrm>
            <a:custGeom>
              <a:rect b="b" l="l" r="r" t="t"/>
              <a:pathLst>
                <a:path extrusionOk="0" fill="none" h="8774" w="5805">
                  <a:moveTo>
                    <a:pt x="1268" y="1"/>
                  </a:moveTo>
                  <a:lnTo>
                    <a:pt x="4570" y="1"/>
                  </a:lnTo>
                  <a:cubicBezTo>
                    <a:pt x="5271" y="1"/>
                    <a:pt x="5805" y="568"/>
                    <a:pt x="5805" y="1268"/>
                  </a:cubicBezTo>
                  <a:lnTo>
                    <a:pt x="5805" y="7506"/>
                  </a:lnTo>
                  <a:cubicBezTo>
                    <a:pt x="5805" y="8206"/>
                    <a:pt x="5271" y="8773"/>
                    <a:pt x="4570" y="8773"/>
                  </a:cubicBezTo>
                  <a:lnTo>
                    <a:pt x="1268" y="8773"/>
                  </a:lnTo>
                  <a:cubicBezTo>
                    <a:pt x="568" y="8773"/>
                    <a:pt x="0" y="8206"/>
                    <a:pt x="0" y="7506"/>
                  </a:cubicBezTo>
                  <a:lnTo>
                    <a:pt x="0" y="1268"/>
                  </a:lnTo>
                  <a:cubicBezTo>
                    <a:pt x="0" y="568"/>
                    <a:pt x="568" y="1"/>
                    <a:pt x="1268" y="1"/>
                  </a:cubicBezTo>
                  <a:close/>
                </a:path>
              </a:pathLst>
            </a:custGeom>
            <a:noFill/>
            <a:ln cap="flat" cmpd="sng" w="31700">
              <a:solidFill>
                <a:srgbClr val="62727C"/>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34"/>
            <p:cNvSpPr/>
            <p:nvPr/>
          </p:nvSpPr>
          <p:spPr>
            <a:xfrm>
              <a:off x="3056525" y="2095275"/>
              <a:ext cx="249375" cy="219350"/>
            </a:xfrm>
            <a:custGeom>
              <a:rect b="b" l="l" r="r" t="t"/>
              <a:pathLst>
                <a:path extrusionOk="0" fill="none" h="8774" w="9975">
                  <a:moveTo>
                    <a:pt x="1235" y="1"/>
                  </a:moveTo>
                  <a:lnTo>
                    <a:pt x="8707" y="1"/>
                  </a:lnTo>
                  <a:cubicBezTo>
                    <a:pt x="9407" y="1"/>
                    <a:pt x="9974" y="568"/>
                    <a:pt x="9974" y="1268"/>
                  </a:cubicBezTo>
                  <a:lnTo>
                    <a:pt x="9974" y="7506"/>
                  </a:lnTo>
                  <a:cubicBezTo>
                    <a:pt x="9974" y="8206"/>
                    <a:pt x="9407" y="8773"/>
                    <a:pt x="8707" y="8773"/>
                  </a:cubicBezTo>
                  <a:lnTo>
                    <a:pt x="1235" y="8773"/>
                  </a:lnTo>
                  <a:cubicBezTo>
                    <a:pt x="534" y="8773"/>
                    <a:pt x="0" y="8206"/>
                    <a:pt x="0" y="7506"/>
                  </a:cubicBezTo>
                  <a:lnTo>
                    <a:pt x="0" y="1268"/>
                  </a:lnTo>
                  <a:cubicBezTo>
                    <a:pt x="0" y="568"/>
                    <a:pt x="534" y="1"/>
                    <a:pt x="1235" y="1"/>
                  </a:cubicBezTo>
                  <a:close/>
                </a:path>
              </a:pathLst>
            </a:custGeom>
            <a:noFill/>
            <a:ln cap="flat" cmpd="sng" w="31700">
              <a:solidFill>
                <a:srgbClr val="62727C"/>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34"/>
            <p:cNvSpPr/>
            <p:nvPr/>
          </p:nvSpPr>
          <p:spPr>
            <a:xfrm>
              <a:off x="3087375" y="2214525"/>
              <a:ext cx="186825" cy="67575"/>
            </a:xfrm>
            <a:custGeom>
              <a:rect b="b" l="l" r="r" t="t"/>
              <a:pathLst>
                <a:path extrusionOk="0" fill="none" h="2703" w="7473">
                  <a:moveTo>
                    <a:pt x="1268" y="1"/>
                  </a:moveTo>
                  <a:lnTo>
                    <a:pt x="6238" y="1"/>
                  </a:lnTo>
                  <a:cubicBezTo>
                    <a:pt x="6939" y="1"/>
                    <a:pt x="7473" y="568"/>
                    <a:pt x="7473" y="1268"/>
                  </a:cubicBezTo>
                  <a:lnTo>
                    <a:pt x="7473" y="1435"/>
                  </a:lnTo>
                  <a:cubicBezTo>
                    <a:pt x="7473" y="2135"/>
                    <a:pt x="6939" y="2703"/>
                    <a:pt x="6238" y="2703"/>
                  </a:cubicBezTo>
                  <a:lnTo>
                    <a:pt x="1268" y="2703"/>
                  </a:lnTo>
                  <a:cubicBezTo>
                    <a:pt x="568" y="2703"/>
                    <a:pt x="1" y="2135"/>
                    <a:pt x="1" y="1435"/>
                  </a:cubicBezTo>
                  <a:lnTo>
                    <a:pt x="1" y="1268"/>
                  </a:lnTo>
                  <a:cubicBezTo>
                    <a:pt x="1" y="568"/>
                    <a:pt x="568" y="1"/>
                    <a:pt x="1268" y="1"/>
                  </a:cubicBezTo>
                  <a:close/>
                </a:path>
              </a:pathLst>
            </a:custGeom>
            <a:noFill/>
            <a:ln cap="flat" cmpd="sng" w="31700">
              <a:solidFill>
                <a:srgbClr val="62727C"/>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34"/>
            <p:cNvSpPr/>
            <p:nvPr/>
          </p:nvSpPr>
          <p:spPr>
            <a:xfrm>
              <a:off x="2422725" y="890250"/>
              <a:ext cx="65075" cy="56550"/>
            </a:xfrm>
            <a:custGeom>
              <a:rect b="b" l="l" r="r" t="t"/>
              <a:pathLst>
                <a:path extrusionOk="0" h="2262" w="2603">
                  <a:moveTo>
                    <a:pt x="1502" y="0"/>
                  </a:moveTo>
                  <a:cubicBezTo>
                    <a:pt x="501" y="0"/>
                    <a:pt x="1" y="1201"/>
                    <a:pt x="701" y="1935"/>
                  </a:cubicBezTo>
                  <a:cubicBezTo>
                    <a:pt x="927" y="2161"/>
                    <a:pt x="1204" y="2262"/>
                    <a:pt x="1477" y="2262"/>
                  </a:cubicBezTo>
                  <a:cubicBezTo>
                    <a:pt x="2051" y="2262"/>
                    <a:pt x="2603" y="1813"/>
                    <a:pt x="2603" y="1134"/>
                  </a:cubicBezTo>
                  <a:cubicBezTo>
                    <a:pt x="2603" y="501"/>
                    <a:pt x="2102" y="0"/>
                    <a:pt x="1502" y="0"/>
                  </a:cubicBezTo>
                  <a:close/>
                </a:path>
              </a:pathLst>
            </a:custGeom>
            <a:solidFill>
              <a:srgbClr val="BEC9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34"/>
            <p:cNvSpPr/>
            <p:nvPr/>
          </p:nvSpPr>
          <p:spPr>
            <a:xfrm>
              <a:off x="2422725" y="1464000"/>
              <a:ext cx="65075" cy="56550"/>
            </a:xfrm>
            <a:custGeom>
              <a:rect b="b" l="l" r="r" t="t"/>
              <a:pathLst>
                <a:path extrusionOk="0" h="2262" w="2603">
                  <a:moveTo>
                    <a:pt x="1502" y="0"/>
                  </a:moveTo>
                  <a:cubicBezTo>
                    <a:pt x="501" y="0"/>
                    <a:pt x="1" y="1201"/>
                    <a:pt x="701" y="1935"/>
                  </a:cubicBezTo>
                  <a:cubicBezTo>
                    <a:pt x="927" y="2160"/>
                    <a:pt x="1204" y="2261"/>
                    <a:pt x="1477" y="2261"/>
                  </a:cubicBezTo>
                  <a:cubicBezTo>
                    <a:pt x="2051" y="2261"/>
                    <a:pt x="2603" y="1813"/>
                    <a:pt x="2603" y="1134"/>
                  </a:cubicBezTo>
                  <a:cubicBezTo>
                    <a:pt x="2603" y="500"/>
                    <a:pt x="2102" y="0"/>
                    <a:pt x="1502" y="0"/>
                  </a:cubicBezTo>
                  <a:close/>
                </a:path>
              </a:pathLst>
            </a:custGeom>
            <a:solidFill>
              <a:srgbClr val="BEC9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34"/>
            <p:cNvSpPr/>
            <p:nvPr/>
          </p:nvSpPr>
          <p:spPr>
            <a:xfrm>
              <a:off x="2445250" y="901025"/>
              <a:ext cx="30050" cy="604675"/>
            </a:xfrm>
            <a:custGeom>
              <a:rect b="b" l="l" r="r" t="t"/>
              <a:pathLst>
                <a:path extrusionOk="0" h="24187" w="1202">
                  <a:moveTo>
                    <a:pt x="652" y="0"/>
                  </a:moveTo>
                  <a:cubicBezTo>
                    <a:pt x="635" y="0"/>
                    <a:pt x="618" y="1"/>
                    <a:pt x="601" y="3"/>
                  </a:cubicBezTo>
                  <a:cubicBezTo>
                    <a:pt x="267" y="3"/>
                    <a:pt x="1" y="270"/>
                    <a:pt x="1" y="603"/>
                  </a:cubicBezTo>
                  <a:lnTo>
                    <a:pt x="1" y="23587"/>
                  </a:lnTo>
                  <a:cubicBezTo>
                    <a:pt x="1" y="23920"/>
                    <a:pt x="267" y="24187"/>
                    <a:pt x="601" y="24187"/>
                  </a:cubicBezTo>
                  <a:cubicBezTo>
                    <a:pt x="935" y="24187"/>
                    <a:pt x="1201" y="23920"/>
                    <a:pt x="1201" y="23587"/>
                  </a:cubicBezTo>
                  <a:lnTo>
                    <a:pt x="1201" y="603"/>
                  </a:lnTo>
                  <a:cubicBezTo>
                    <a:pt x="1201" y="287"/>
                    <a:pt x="961" y="0"/>
                    <a:pt x="652" y="0"/>
                  </a:cubicBezTo>
                  <a:close/>
                </a:path>
              </a:pathLst>
            </a:custGeom>
            <a:solidFill>
              <a:srgbClr val="FFDD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34"/>
            <p:cNvSpPr/>
            <p:nvPr/>
          </p:nvSpPr>
          <p:spPr>
            <a:xfrm>
              <a:off x="3265000" y="1234650"/>
              <a:ext cx="65900" cy="56300"/>
            </a:xfrm>
            <a:custGeom>
              <a:rect b="b" l="l" r="r" t="t"/>
              <a:pathLst>
                <a:path extrusionOk="0" h="2252" w="2636">
                  <a:moveTo>
                    <a:pt x="1502" y="1"/>
                  </a:moveTo>
                  <a:cubicBezTo>
                    <a:pt x="501" y="1"/>
                    <a:pt x="1" y="1202"/>
                    <a:pt x="701" y="1902"/>
                  </a:cubicBezTo>
                  <a:cubicBezTo>
                    <a:pt x="932" y="2144"/>
                    <a:pt x="1221" y="2252"/>
                    <a:pt x="1504" y="2252"/>
                  </a:cubicBezTo>
                  <a:cubicBezTo>
                    <a:pt x="2081" y="2252"/>
                    <a:pt x="2636" y="1806"/>
                    <a:pt x="2636" y="1135"/>
                  </a:cubicBezTo>
                  <a:cubicBezTo>
                    <a:pt x="2636" y="501"/>
                    <a:pt x="2135" y="1"/>
                    <a:pt x="1502" y="1"/>
                  </a:cubicBezTo>
                  <a:close/>
                </a:path>
              </a:pathLst>
            </a:custGeom>
            <a:solidFill>
              <a:srgbClr val="BEC9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34"/>
            <p:cNvSpPr/>
            <p:nvPr/>
          </p:nvSpPr>
          <p:spPr>
            <a:xfrm>
              <a:off x="3265000" y="1808400"/>
              <a:ext cx="65900" cy="56300"/>
            </a:xfrm>
            <a:custGeom>
              <a:rect b="b" l="l" r="r" t="t"/>
              <a:pathLst>
                <a:path extrusionOk="0" h="2252" w="2636">
                  <a:moveTo>
                    <a:pt x="1502" y="1"/>
                  </a:moveTo>
                  <a:cubicBezTo>
                    <a:pt x="501" y="1"/>
                    <a:pt x="1" y="1201"/>
                    <a:pt x="701" y="1902"/>
                  </a:cubicBezTo>
                  <a:cubicBezTo>
                    <a:pt x="932" y="2144"/>
                    <a:pt x="1221" y="2252"/>
                    <a:pt x="1504" y="2252"/>
                  </a:cubicBezTo>
                  <a:cubicBezTo>
                    <a:pt x="2081" y="2252"/>
                    <a:pt x="2636" y="1806"/>
                    <a:pt x="2636" y="1135"/>
                  </a:cubicBezTo>
                  <a:cubicBezTo>
                    <a:pt x="2636" y="501"/>
                    <a:pt x="2135" y="1"/>
                    <a:pt x="1502" y="1"/>
                  </a:cubicBezTo>
                  <a:close/>
                </a:path>
              </a:pathLst>
            </a:custGeom>
            <a:solidFill>
              <a:srgbClr val="BEC9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34"/>
            <p:cNvSpPr/>
            <p:nvPr/>
          </p:nvSpPr>
          <p:spPr>
            <a:xfrm>
              <a:off x="3287525" y="1244675"/>
              <a:ext cx="30050" cy="605450"/>
            </a:xfrm>
            <a:custGeom>
              <a:rect b="b" l="l" r="r" t="t"/>
              <a:pathLst>
                <a:path extrusionOk="0" h="24218" w="1202">
                  <a:moveTo>
                    <a:pt x="601" y="0"/>
                  </a:moveTo>
                  <a:cubicBezTo>
                    <a:pt x="267" y="0"/>
                    <a:pt x="0" y="267"/>
                    <a:pt x="0" y="601"/>
                  </a:cubicBezTo>
                  <a:lnTo>
                    <a:pt x="0" y="23584"/>
                  </a:lnTo>
                  <a:cubicBezTo>
                    <a:pt x="0" y="23951"/>
                    <a:pt x="267" y="24217"/>
                    <a:pt x="601" y="24217"/>
                  </a:cubicBezTo>
                  <a:cubicBezTo>
                    <a:pt x="934" y="24217"/>
                    <a:pt x="1201" y="23951"/>
                    <a:pt x="1201" y="23617"/>
                  </a:cubicBezTo>
                  <a:lnTo>
                    <a:pt x="1201" y="601"/>
                  </a:lnTo>
                  <a:cubicBezTo>
                    <a:pt x="1201" y="267"/>
                    <a:pt x="934" y="0"/>
                    <a:pt x="601" y="0"/>
                  </a:cubicBezTo>
                  <a:close/>
                </a:path>
              </a:pathLst>
            </a:custGeom>
            <a:solidFill>
              <a:srgbClr val="FFDD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34"/>
            <p:cNvSpPr/>
            <p:nvPr/>
          </p:nvSpPr>
          <p:spPr>
            <a:xfrm>
              <a:off x="4255700" y="1165450"/>
              <a:ext cx="55900" cy="55900"/>
            </a:xfrm>
            <a:custGeom>
              <a:rect b="b" l="l" r="r" t="t"/>
              <a:pathLst>
                <a:path extrusionOk="0" h="2236" w="2236">
                  <a:moveTo>
                    <a:pt x="1135" y="0"/>
                  </a:moveTo>
                  <a:cubicBezTo>
                    <a:pt x="501" y="0"/>
                    <a:pt x="1" y="501"/>
                    <a:pt x="1" y="1101"/>
                  </a:cubicBezTo>
                  <a:cubicBezTo>
                    <a:pt x="1" y="1735"/>
                    <a:pt x="501" y="2235"/>
                    <a:pt x="1135" y="2235"/>
                  </a:cubicBezTo>
                  <a:cubicBezTo>
                    <a:pt x="1735" y="2235"/>
                    <a:pt x="2236" y="1735"/>
                    <a:pt x="2236" y="1101"/>
                  </a:cubicBezTo>
                  <a:cubicBezTo>
                    <a:pt x="2236" y="501"/>
                    <a:pt x="1735" y="0"/>
                    <a:pt x="1135" y="0"/>
                  </a:cubicBezTo>
                  <a:close/>
                </a:path>
              </a:pathLst>
            </a:custGeom>
            <a:solidFill>
              <a:srgbClr val="BEC9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34"/>
            <p:cNvSpPr/>
            <p:nvPr/>
          </p:nvSpPr>
          <p:spPr>
            <a:xfrm>
              <a:off x="4255700" y="1739175"/>
              <a:ext cx="55900" cy="55900"/>
            </a:xfrm>
            <a:custGeom>
              <a:rect b="b" l="l" r="r" t="t"/>
              <a:pathLst>
                <a:path extrusionOk="0" h="2236" w="2236">
                  <a:moveTo>
                    <a:pt x="1135" y="1"/>
                  </a:moveTo>
                  <a:cubicBezTo>
                    <a:pt x="501" y="1"/>
                    <a:pt x="1" y="501"/>
                    <a:pt x="1" y="1102"/>
                  </a:cubicBezTo>
                  <a:cubicBezTo>
                    <a:pt x="1" y="1736"/>
                    <a:pt x="501" y="2236"/>
                    <a:pt x="1135" y="2236"/>
                  </a:cubicBezTo>
                  <a:cubicBezTo>
                    <a:pt x="1735" y="2236"/>
                    <a:pt x="2236" y="1736"/>
                    <a:pt x="2236" y="1102"/>
                  </a:cubicBezTo>
                  <a:cubicBezTo>
                    <a:pt x="2236" y="501"/>
                    <a:pt x="1735" y="1"/>
                    <a:pt x="1135" y="1"/>
                  </a:cubicBezTo>
                  <a:close/>
                </a:path>
              </a:pathLst>
            </a:custGeom>
            <a:solidFill>
              <a:srgbClr val="BEC9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34"/>
            <p:cNvSpPr/>
            <p:nvPr/>
          </p:nvSpPr>
          <p:spPr>
            <a:xfrm>
              <a:off x="4268225" y="1175450"/>
              <a:ext cx="30875" cy="605450"/>
            </a:xfrm>
            <a:custGeom>
              <a:rect b="b" l="l" r="r" t="t"/>
              <a:pathLst>
                <a:path extrusionOk="0" h="24218" w="1235">
                  <a:moveTo>
                    <a:pt x="634" y="1"/>
                  </a:moveTo>
                  <a:cubicBezTo>
                    <a:pt x="300" y="1"/>
                    <a:pt x="0" y="267"/>
                    <a:pt x="34" y="601"/>
                  </a:cubicBezTo>
                  <a:lnTo>
                    <a:pt x="34" y="23617"/>
                  </a:lnTo>
                  <a:cubicBezTo>
                    <a:pt x="0" y="23951"/>
                    <a:pt x="267" y="24218"/>
                    <a:pt x="634" y="24218"/>
                  </a:cubicBezTo>
                  <a:cubicBezTo>
                    <a:pt x="968" y="24218"/>
                    <a:pt x="1234" y="23951"/>
                    <a:pt x="1234" y="23617"/>
                  </a:cubicBezTo>
                  <a:lnTo>
                    <a:pt x="1234" y="601"/>
                  </a:lnTo>
                  <a:cubicBezTo>
                    <a:pt x="1234" y="267"/>
                    <a:pt x="968" y="1"/>
                    <a:pt x="634" y="1"/>
                  </a:cubicBezTo>
                  <a:close/>
                </a:path>
              </a:pathLst>
            </a:custGeom>
            <a:solidFill>
              <a:srgbClr val="FFDD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34"/>
            <p:cNvSpPr/>
            <p:nvPr/>
          </p:nvSpPr>
          <p:spPr>
            <a:xfrm>
              <a:off x="5133825" y="1165450"/>
              <a:ext cx="55900" cy="55900"/>
            </a:xfrm>
            <a:custGeom>
              <a:rect b="b" l="l" r="r" t="t"/>
              <a:pathLst>
                <a:path extrusionOk="0" h="2236" w="2236">
                  <a:moveTo>
                    <a:pt x="1102" y="0"/>
                  </a:moveTo>
                  <a:cubicBezTo>
                    <a:pt x="501" y="0"/>
                    <a:pt x="1" y="501"/>
                    <a:pt x="1" y="1101"/>
                  </a:cubicBezTo>
                  <a:cubicBezTo>
                    <a:pt x="1" y="1735"/>
                    <a:pt x="501" y="2235"/>
                    <a:pt x="1102" y="2235"/>
                  </a:cubicBezTo>
                  <a:cubicBezTo>
                    <a:pt x="1736" y="2235"/>
                    <a:pt x="2236" y="1735"/>
                    <a:pt x="2236" y="1101"/>
                  </a:cubicBezTo>
                  <a:cubicBezTo>
                    <a:pt x="2236" y="501"/>
                    <a:pt x="1736" y="0"/>
                    <a:pt x="1102" y="0"/>
                  </a:cubicBezTo>
                  <a:close/>
                </a:path>
              </a:pathLst>
            </a:custGeom>
            <a:solidFill>
              <a:srgbClr val="BEC9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34"/>
            <p:cNvSpPr/>
            <p:nvPr/>
          </p:nvSpPr>
          <p:spPr>
            <a:xfrm>
              <a:off x="5133825" y="1739175"/>
              <a:ext cx="55900" cy="55900"/>
            </a:xfrm>
            <a:custGeom>
              <a:rect b="b" l="l" r="r" t="t"/>
              <a:pathLst>
                <a:path extrusionOk="0" h="2236" w="2236">
                  <a:moveTo>
                    <a:pt x="1102" y="1"/>
                  </a:moveTo>
                  <a:cubicBezTo>
                    <a:pt x="501" y="1"/>
                    <a:pt x="1" y="501"/>
                    <a:pt x="1" y="1102"/>
                  </a:cubicBezTo>
                  <a:cubicBezTo>
                    <a:pt x="1" y="1736"/>
                    <a:pt x="501" y="2236"/>
                    <a:pt x="1102" y="2236"/>
                  </a:cubicBezTo>
                  <a:cubicBezTo>
                    <a:pt x="1736" y="2236"/>
                    <a:pt x="2236" y="1736"/>
                    <a:pt x="2236" y="1102"/>
                  </a:cubicBezTo>
                  <a:cubicBezTo>
                    <a:pt x="2236" y="501"/>
                    <a:pt x="1736" y="1"/>
                    <a:pt x="1102" y="1"/>
                  </a:cubicBezTo>
                  <a:close/>
                </a:path>
              </a:pathLst>
            </a:custGeom>
            <a:solidFill>
              <a:srgbClr val="BEC9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34"/>
            <p:cNvSpPr/>
            <p:nvPr/>
          </p:nvSpPr>
          <p:spPr>
            <a:xfrm>
              <a:off x="5146350" y="1175450"/>
              <a:ext cx="30875" cy="605450"/>
            </a:xfrm>
            <a:custGeom>
              <a:rect b="b" l="l" r="r" t="t"/>
              <a:pathLst>
                <a:path extrusionOk="0" h="24218" w="1235">
                  <a:moveTo>
                    <a:pt x="634" y="1"/>
                  </a:moveTo>
                  <a:cubicBezTo>
                    <a:pt x="301" y="1"/>
                    <a:pt x="0" y="267"/>
                    <a:pt x="0" y="601"/>
                  </a:cubicBezTo>
                  <a:lnTo>
                    <a:pt x="0" y="23617"/>
                  </a:lnTo>
                  <a:cubicBezTo>
                    <a:pt x="0" y="23951"/>
                    <a:pt x="267" y="24218"/>
                    <a:pt x="634" y="24218"/>
                  </a:cubicBezTo>
                  <a:cubicBezTo>
                    <a:pt x="934" y="24218"/>
                    <a:pt x="1235" y="23951"/>
                    <a:pt x="1235" y="23617"/>
                  </a:cubicBezTo>
                  <a:lnTo>
                    <a:pt x="1235" y="601"/>
                  </a:lnTo>
                  <a:cubicBezTo>
                    <a:pt x="1235" y="267"/>
                    <a:pt x="934" y="1"/>
                    <a:pt x="634" y="1"/>
                  </a:cubicBezTo>
                  <a:close/>
                </a:path>
              </a:pathLst>
            </a:custGeom>
            <a:solidFill>
              <a:srgbClr val="FFDD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34"/>
            <p:cNvSpPr/>
            <p:nvPr/>
          </p:nvSpPr>
          <p:spPr>
            <a:xfrm>
              <a:off x="3502675" y="1038625"/>
              <a:ext cx="40050" cy="884050"/>
            </a:xfrm>
            <a:custGeom>
              <a:rect b="b" l="l" r="r" t="t"/>
              <a:pathLst>
                <a:path extrusionOk="0" h="35362" w="1602">
                  <a:moveTo>
                    <a:pt x="746" y="1"/>
                  </a:moveTo>
                  <a:cubicBezTo>
                    <a:pt x="337" y="1"/>
                    <a:pt x="0" y="355"/>
                    <a:pt x="0" y="770"/>
                  </a:cubicBezTo>
                  <a:lnTo>
                    <a:pt x="0" y="34561"/>
                  </a:lnTo>
                  <a:cubicBezTo>
                    <a:pt x="0" y="34995"/>
                    <a:pt x="367" y="35362"/>
                    <a:pt x="801" y="35362"/>
                  </a:cubicBezTo>
                  <a:cubicBezTo>
                    <a:pt x="1235" y="35362"/>
                    <a:pt x="1602" y="34995"/>
                    <a:pt x="1602" y="34561"/>
                  </a:cubicBezTo>
                  <a:lnTo>
                    <a:pt x="1602" y="770"/>
                  </a:lnTo>
                  <a:cubicBezTo>
                    <a:pt x="1602" y="355"/>
                    <a:pt x="1265" y="1"/>
                    <a:pt x="856" y="1"/>
                  </a:cubicBezTo>
                  <a:cubicBezTo>
                    <a:pt x="838" y="1"/>
                    <a:pt x="819" y="2"/>
                    <a:pt x="801" y="3"/>
                  </a:cubicBezTo>
                  <a:cubicBezTo>
                    <a:pt x="783" y="2"/>
                    <a:pt x="764" y="1"/>
                    <a:pt x="746" y="1"/>
                  </a:cubicBezTo>
                  <a:close/>
                </a:path>
              </a:pathLst>
            </a:custGeom>
            <a:solidFill>
              <a:srgbClr val="A6B3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34"/>
            <p:cNvSpPr/>
            <p:nvPr/>
          </p:nvSpPr>
          <p:spPr>
            <a:xfrm>
              <a:off x="4081425" y="1038625"/>
              <a:ext cx="40050" cy="884050"/>
            </a:xfrm>
            <a:custGeom>
              <a:rect b="b" l="l" r="r" t="t"/>
              <a:pathLst>
                <a:path extrusionOk="0" h="35362" w="1602">
                  <a:moveTo>
                    <a:pt x="856" y="1"/>
                  </a:moveTo>
                  <a:cubicBezTo>
                    <a:pt x="838" y="1"/>
                    <a:pt x="819" y="2"/>
                    <a:pt x="801" y="3"/>
                  </a:cubicBezTo>
                  <a:cubicBezTo>
                    <a:pt x="367" y="3"/>
                    <a:pt x="0" y="336"/>
                    <a:pt x="0" y="770"/>
                  </a:cubicBezTo>
                  <a:lnTo>
                    <a:pt x="0" y="34561"/>
                  </a:lnTo>
                  <a:cubicBezTo>
                    <a:pt x="0" y="34995"/>
                    <a:pt x="367" y="35362"/>
                    <a:pt x="801" y="35362"/>
                  </a:cubicBezTo>
                  <a:cubicBezTo>
                    <a:pt x="1234" y="35362"/>
                    <a:pt x="1601" y="34995"/>
                    <a:pt x="1601" y="34561"/>
                  </a:cubicBezTo>
                  <a:lnTo>
                    <a:pt x="1601" y="770"/>
                  </a:lnTo>
                  <a:cubicBezTo>
                    <a:pt x="1601" y="355"/>
                    <a:pt x="1265" y="1"/>
                    <a:pt x="856" y="1"/>
                  </a:cubicBezTo>
                  <a:close/>
                </a:path>
              </a:pathLst>
            </a:custGeom>
            <a:solidFill>
              <a:srgbClr val="A6B3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34"/>
            <p:cNvSpPr/>
            <p:nvPr/>
          </p:nvSpPr>
          <p:spPr>
            <a:xfrm>
              <a:off x="3542700" y="1062025"/>
              <a:ext cx="538750" cy="22550"/>
            </a:xfrm>
            <a:custGeom>
              <a:rect b="b" l="l" r="r" t="t"/>
              <a:pathLst>
                <a:path extrusionOk="0" h="902" w="21550">
                  <a:moveTo>
                    <a:pt x="1" y="1"/>
                  </a:moveTo>
                  <a:lnTo>
                    <a:pt x="1" y="902"/>
                  </a:lnTo>
                  <a:lnTo>
                    <a:pt x="21549" y="902"/>
                  </a:lnTo>
                  <a:lnTo>
                    <a:pt x="21549" y="1"/>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34"/>
            <p:cNvSpPr/>
            <p:nvPr/>
          </p:nvSpPr>
          <p:spPr>
            <a:xfrm>
              <a:off x="3542700" y="1084550"/>
              <a:ext cx="538750" cy="22550"/>
            </a:xfrm>
            <a:custGeom>
              <a:rect b="b" l="l" r="r" t="t"/>
              <a:pathLst>
                <a:path extrusionOk="0" h="902" w="21550">
                  <a:moveTo>
                    <a:pt x="1" y="1"/>
                  </a:moveTo>
                  <a:lnTo>
                    <a:pt x="1" y="901"/>
                  </a:lnTo>
                  <a:lnTo>
                    <a:pt x="21549" y="901"/>
                  </a:lnTo>
                  <a:lnTo>
                    <a:pt x="21549" y="1"/>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34"/>
            <p:cNvSpPr/>
            <p:nvPr/>
          </p:nvSpPr>
          <p:spPr>
            <a:xfrm>
              <a:off x="3542700" y="1107075"/>
              <a:ext cx="538750" cy="22525"/>
            </a:xfrm>
            <a:custGeom>
              <a:rect b="b" l="l" r="r" t="t"/>
              <a:pathLst>
                <a:path extrusionOk="0" h="901" w="21550">
                  <a:moveTo>
                    <a:pt x="1" y="0"/>
                  </a:moveTo>
                  <a:lnTo>
                    <a:pt x="1" y="901"/>
                  </a:lnTo>
                  <a:lnTo>
                    <a:pt x="21549" y="901"/>
                  </a:lnTo>
                  <a:lnTo>
                    <a:pt x="21549" y="0"/>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34"/>
            <p:cNvSpPr/>
            <p:nvPr/>
          </p:nvSpPr>
          <p:spPr>
            <a:xfrm>
              <a:off x="3542700" y="1129575"/>
              <a:ext cx="538750" cy="22550"/>
            </a:xfrm>
            <a:custGeom>
              <a:rect b="b" l="l" r="r" t="t"/>
              <a:pathLst>
                <a:path extrusionOk="0" h="902" w="21550">
                  <a:moveTo>
                    <a:pt x="1" y="1"/>
                  </a:moveTo>
                  <a:lnTo>
                    <a:pt x="1" y="902"/>
                  </a:lnTo>
                  <a:lnTo>
                    <a:pt x="21549" y="902"/>
                  </a:lnTo>
                  <a:lnTo>
                    <a:pt x="21549" y="1"/>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34"/>
            <p:cNvSpPr/>
            <p:nvPr/>
          </p:nvSpPr>
          <p:spPr>
            <a:xfrm>
              <a:off x="3542700" y="1152100"/>
              <a:ext cx="538750" cy="23375"/>
            </a:xfrm>
            <a:custGeom>
              <a:rect b="b" l="l" r="r" t="t"/>
              <a:pathLst>
                <a:path extrusionOk="0" h="935" w="21550">
                  <a:moveTo>
                    <a:pt x="1" y="1"/>
                  </a:moveTo>
                  <a:lnTo>
                    <a:pt x="1" y="935"/>
                  </a:lnTo>
                  <a:lnTo>
                    <a:pt x="21549" y="935"/>
                  </a:lnTo>
                  <a:lnTo>
                    <a:pt x="21549" y="1"/>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34"/>
            <p:cNvSpPr/>
            <p:nvPr/>
          </p:nvSpPr>
          <p:spPr>
            <a:xfrm>
              <a:off x="3542700" y="1175450"/>
              <a:ext cx="538750" cy="22550"/>
            </a:xfrm>
            <a:custGeom>
              <a:rect b="b" l="l" r="r" t="t"/>
              <a:pathLst>
                <a:path extrusionOk="0" h="902" w="21550">
                  <a:moveTo>
                    <a:pt x="1" y="1"/>
                  </a:moveTo>
                  <a:lnTo>
                    <a:pt x="1" y="901"/>
                  </a:lnTo>
                  <a:lnTo>
                    <a:pt x="21549" y="901"/>
                  </a:lnTo>
                  <a:lnTo>
                    <a:pt x="21549" y="1"/>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34"/>
            <p:cNvSpPr/>
            <p:nvPr/>
          </p:nvSpPr>
          <p:spPr>
            <a:xfrm>
              <a:off x="3542700" y="1197125"/>
              <a:ext cx="538750" cy="23375"/>
            </a:xfrm>
            <a:custGeom>
              <a:rect b="b" l="l" r="r" t="t"/>
              <a:pathLst>
                <a:path extrusionOk="0" h="935" w="21550">
                  <a:moveTo>
                    <a:pt x="1" y="1"/>
                  </a:moveTo>
                  <a:lnTo>
                    <a:pt x="1" y="935"/>
                  </a:lnTo>
                  <a:lnTo>
                    <a:pt x="21549" y="935"/>
                  </a:lnTo>
                  <a:lnTo>
                    <a:pt x="21549" y="1"/>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34"/>
            <p:cNvSpPr/>
            <p:nvPr/>
          </p:nvSpPr>
          <p:spPr>
            <a:xfrm>
              <a:off x="3542700" y="1220475"/>
              <a:ext cx="538750" cy="22550"/>
            </a:xfrm>
            <a:custGeom>
              <a:rect b="b" l="l" r="r" t="t"/>
              <a:pathLst>
                <a:path extrusionOk="0" h="902" w="21550">
                  <a:moveTo>
                    <a:pt x="1" y="1"/>
                  </a:moveTo>
                  <a:lnTo>
                    <a:pt x="1" y="901"/>
                  </a:lnTo>
                  <a:lnTo>
                    <a:pt x="21549" y="901"/>
                  </a:lnTo>
                  <a:lnTo>
                    <a:pt x="21549" y="1"/>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34"/>
            <p:cNvSpPr/>
            <p:nvPr/>
          </p:nvSpPr>
          <p:spPr>
            <a:xfrm>
              <a:off x="3542700" y="1243000"/>
              <a:ext cx="538750" cy="22550"/>
            </a:xfrm>
            <a:custGeom>
              <a:rect b="b" l="l" r="r" t="t"/>
              <a:pathLst>
                <a:path extrusionOk="0" h="902" w="21550">
                  <a:moveTo>
                    <a:pt x="1" y="0"/>
                  </a:moveTo>
                  <a:lnTo>
                    <a:pt x="1" y="901"/>
                  </a:lnTo>
                  <a:lnTo>
                    <a:pt x="21549" y="901"/>
                  </a:lnTo>
                  <a:lnTo>
                    <a:pt x="21549" y="0"/>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34"/>
            <p:cNvSpPr/>
            <p:nvPr/>
          </p:nvSpPr>
          <p:spPr>
            <a:xfrm>
              <a:off x="3542700" y="1265525"/>
              <a:ext cx="538750" cy="22525"/>
            </a:xfrm>
            <a:custGeom>
              <a:rect b="b" l="l" r="r" t="t"/>
              <a:pathLst>
                <a:path extrusionOk="0" h="901" w="21550">
                  <a:moveTo>
                    <a:pt x="1" y="0"/>
                  </a:moveTo>
                  <a:lnTo>
                    <a:pt x="1" y="901"/>
                  </a:lnTo>
                  <a:lnTo>
                    <a:pt x="21549" y="901"/>
                  </a:lnTo>
                  <a:lnTo>
                    <a:pt x="21549" y="0"/>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34"/>
            <p:cNvSpPr/>
            <p:nvPr/>
          </p:nvSpPr>
          <p:spPr>
            <a:xfrm>
              <a:off x="3542700" y="1288025"/>
              <a:ext cx="538750" cy="22550"/>
            </a:xfrm>
            <a:custGeom>
              <a:rect b="b" l="l" r="r" t="t"/>
              <a:pathLst>
                <a:path extrusionOk="0" h="902" w="21550">
                  <a:moveTo>
                    <a:pt x="1" y="1"/>
                  </a:moveTo>
                  <a:lnTo>
                    <a:pt x="1" y="901"/>
                  </a:lnTo>
                  <a:lnTo>
                    <a:pt x="21549" y="901"/>
                  </a:lnTo>
                  <a:lnTo>
                    <a:pt x="21549" y="1"/>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34"/>
            <p:cNvSpPr/>
            <p:nvPr/>
          </p:nvSpPr>
          <p:spPr>
            <a:xfrm>
              <a:off x="3542700" y="1310550"/>
              <a:ext cx="538750" cy="22550"/>
            </a:xfrm>
            <a:custGeom>
              <a:rect b="b" l="l" r="r" t="t"/>
              <a:pathLst>
                <a:path extrusionOk="0" h="902" w="21550">
                  <a:moveTo>
                    <a:pt x="1" y="0"/>
                  </a:moveTo>
                  <a:lnTo>
                    <a:pt x="1" y="901"/>
                  </a:lnTo>
                  <a:lnTo>
                    <a:pt x="21549" y="901"/>
                  </a:lnTo>
                  <a:lnTo>
                    <a:pt x="21549" y="0"/>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34"/>
            <p:cNvSpPr/>
            <p:nvPr/>
          </p:nvSpPr>
          <p:spPr>
            <a:xfrm>
              <a:off x="3542700" y="1333075"/>
              <a:ext cx="538750" cy="22525"/>
            </a:xfrm>
            <a:custGeom>
              <a:rect b="b" l="l" r="r" t="t"/>
              <a:pathLst>
                <a:path extrusionOk="0" h="901" w="21550">
                  <a:moveTo>
                    <a:pt x="1" y="0"/>
                  </a:moveTo>
                  <a:lnTo>
                    <a:pt x="1" y="901"/>
                  </a:lnTo>
                  <a:lnTo>
                    <a:pt x="21549" y="901"/>
                  </a:lnTo>
                  <a:lnTo>
                    <a:pt x="21549" y="0"/>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34"/>
            <p:cNvSpPr/>
            <p:nvPr/>
          </p:nvSpPr>
          <p:spPr>
            <a:xfrm>
              <a:off x="3542700" y="1355575"/>
              <a:ext cx="538750" cy="22550"/>
            </a:xfrm>
            <a:custGeom>
              <a:rect b="b" l="l" r="r" t="t"/>
              <a:pathLst>
                <a:path extrusionOk="0" h="902" w="21550">
                  <a:moveTo>
                    <a:pt x="1" y="1"/>
                  </a:moveTo>
                  <a:lnTo>
                    <a:pt x="1" y="901"/>
                  </a:lnTo>
                  <a:lnTo>
                    <a:pt x="21549" y="901"/>
                  </a:lnTo>
                  <a:lnTo>
                    <a:pt x="21549" y="1"/>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34"/>
            <p:cNvSpPr/>
            <p:nvPr/>
          </p:nvSpPr>
          <p:spPr>
            <a:xfrm>
              <a:off x="3542700" y="1378100"/>
              <a:ext cx="538750" cy="23375"/>
            </a:xfrm>
            <a:custGeom>
              <a:rect b="b" l="l" r="r" t="t"/>
              <a:pathLst>
                <a:path extrusionOk="0" h="935" w="21550">
                  <a:moveTo>
                    <a:pt x="1" y="0"/>
                  </a:moveTo>
                  <a:lnTo>
                    <a:pt x="1" y="934"/>
                  </a:lnTo>
                  <a:lnTo>
                    <a:pt x="21549" y="934"/>
                  </a:lnTo>
                  <a:lnTo>
                    <a:pt x="21549" y="0"/>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34"/>
            <p:cNvSpPr/>
            <p:nvPr/>
          </p:nvSpPr>
          <p:spPr>
            <a:xfrm>
              <a:off x="3542700" y="1401450"/>
              <a:ext cx="538750" cy="22525"/>
            </a:xfrm>
            <a:custGeom>
              <a:rect b="b" l="l" r="r" t="t"/>
              <a:pathLst>
                <a:path extrusionOk="0" h="901" w="21550">
                  <a:moveTo>
                    <a:pt x="1" y="0"/>
                  </a:moveTo>
                  <a:lnTo>
                    <a:pt x="1" y="901"/>
                  </a:lnTo>
                  <a:lnTo>
                    <a:pt x="21549" y="901"/>
                  </a:lnTo>
                  <a:lnTo>
                    <a:pt x="21549" y="0"/>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34"/>
            <p:cNvSpPr/>
            <p:nvPr/>
          </p:nvSpPr>
          <p:spPr>
            <a:xfrm>
              <a:off x="3542700" y="1423950"/>
              <a:ext cx="538750" cy="22550"/>
            </a:xfrm>
            <a:custGeom>
              <a:rect b="b" l="l" r="r" t="t"/>
              <a:pathLst>
                <a:path extrusionOk="0" h="902" w="21550">
                  <a:moveTo>
                    <a:pt x="1" y="1"/>
                  </a:moveTo>
                  <a:lnTo>
                    <a:pt x="1" y="902"/>
                  </a:lnTo>
                  <a:lnTo>
                    <a:pt x="21549" y="902"/>
                  </a:lnTo>
                  <a:lnTo>
                    <a:pt x="21549" y="1"/>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34"/>
            <p:cNvSpPr/>
            <p:nvPr/>
          </p:nvSpPr>
          <p:spPr>
            <a:xfrm>
              <a:off x="3542700" y="1446475"/>
              <a:ext cx="538750" cy="22550"/>
            </a:xfrm>
            <a:custGeom>
              <a:rect b="b" l="l" r="r" t="t"/>
              <a:pathLst>
                <a:path extrusionOk="0" h="902" w="21550">
                  <a:moveTo>
                    <a:pt x="1" y="1"/>
                  </a:moveTo>
                  <a:lnTo>
                    <a:pt x="1" y="901"/>
                  </a:lnTo>
                  <a:lnTo>
                    <a:pt x="21549" y="901"/>
                  </a:lnTo>
                  <a:lnTo>
                    <a:pt x="21549" y="1"/>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34"/>
            <p:cNvSpPr/>
            <p:nvPr/>
          </p:nvSpPr>
          <p:spPr>
            <a:xfrm>
              <a:off x="3542700" y="1469000"/>
              <a:ext cx="538750" cy="22525"/>
            </a:xfrm>
            <a:custGeom>
              <a:rect b="b" l="l" r="r" t="t"/>
              <a:pathLst>
                <a:path extrusionOk="0" h="901" w="21550">
                  <a:moveTo>
                    <a:pt x="1" y="0"/>
                  </a:moveTo>
                  <a:lnTo>
                    <a:pt x="1" y="901"/>
                  </a:lnTo>
                  <a:lnTo>
                    <a:pt x="21549" y="901"/>
                  </a:lnTo>
                  <a:lnTo>
                    <a:pt x="21549" y="0"/>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34"/>
            <p:cNvSpPr/>
            <p:nvPr/>
          </p:nvSpPr>
          <p:spPr>
            <a:xfrm>
              <a:off x="3542700" y="1491500"/>
              <a:ext cx="538750" cy="22550"/>
            </a:xfrm>
            <a:custGeom>
              <a:rect b="b" l="l" r="r" t="t"/>
              <a:pathLst>
                <a:path extrusionOk="0" h="902" w="21550">
                  <a:moveTo>
                    <a:pt x="1" y="1"/>
                  </a:moveTo>
                  <a:lnTo>
                    <a:pt x="1" y="902"/>
                  </a:lnTo>
                  <a:lnTo>
                    <a:pt x="21549" y="902"/>
                  </a:lnTo>
                  <a:lnTo>
                    <a:pt x="21549" y="1"/>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34"/>
            <p:cNvSpPr/>
            <p:nvPr/>
          </p:nvSpPr>
          <p:spPr>
            <a:xfrm>
              <a:off x="3542700" y="1514025"/>
              <a:ext cx="538750" cy="22550"/>
            </a:xfrm>
            <a:custGeom>
              <a:rect b="b" l="l" r="r" t="t"/>
              <a:pathLst>
                <a:path extrusionOk="0" h="902" w="21550">
                  <a:moveTo>
                    <a:pt x="1" y="1"/>
                  </a:moveTo>
                  <a:lnTo>
                    <a:pt x="1" y="901"/>
                  </a:lnTo>
                  <a:lnTo>
                    <a:pt x="21549" y="901"/>
                  </a:lnTo>
                  <a:lnTo>
                    <a:pt x="21549" y="1"/>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34"/>
            <p:cNvSpPr/>
            <p:nvPr/>
          </p:nvSpPr>
          <p:spPr>
            <a:xfrm>
              <a:off x="3542700" y="1536550"/>
              <a:ext cx="538750" cy="22525"/>
            </a:xfrm>
            <a:custGeom>
              <a:rect b="b" l="l" r="r" t="t"/>
              <a:pathLst>
                <a:path extrusionOk="0" h="901" w="21550">
                  <a:moveTo>
                    <a:pt x="1" y="0"/>
                  </a:moveTo>
                  <a:lnTo>
                    <a:pt x="1" y="901"/>
                  </a:lnTo>
                  <a:lnTo>
                    <a:pt x="21549" y="901"/>
                  </a:lnTo>
                  <a:lnTo>
                    <a:pt x="21549" y="0"/>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34"/>
            <p:cNvSpPr/>
            <p:nvPr/>
          </p:nvSpPr>
          <p:spPr>
            <a:xfrm>
              <a:off x="3542700" y="1559050"/>
              <a:ext cx="538750" cy="22550"/>
            </a:xfrm>
            <a:custGeom>
              <a:rect b="b" l="l" r="r" t="t"/>
              <a:pathLst>
                <a:path extrusionOk="0" h="902" w="21550">
                  <a:moveTo>
                    <a:pt x="1" y="1"/>
                  </a:moveTo>
                  <a:lnTo>
                    <a:pt x="1" y="901"/>
                  </a:lnTo>
                  <a:lnTo>
                    <a:pt x="21549" y="901"/>
                  </a:lnTo>
                  <a:lnTo>
                    <a:pt x="21549" y="1"/>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34"/>
            <p:cNvSpPr/>
            <p:nvPr/>
          </p:nvSpPr>
          <p:spPr>
            <a:xfrm>
              <a:off x="3542700" y="1582400"/>
              <a:ext cx="538750" cy="22550"/>
            </a:xfrm>
            <a:custGeom>
              <a:rect b="b" l="l" r="r" t="t"/>
              <a:pathLst>
                <a:path extrusionOk="0" h="902" w="21550">
                  <a:moveTo>
                    <a:pt x="1" y="1"/>
                  </a:moveTo>
                  <a:lnTo>
                    <a:pt x="1" y="901"/>
                  </a:lnTo>
                  <a:lnTo>
                    <a:pt x="21549" y="901"/>
                  </a:lnTo>
                  <a:lnTo>
                    <a:pt x="21549" y="1"/>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34"/>
            <p:cNvSpPr/>
            <p:nvPr/>
          </p:nvSpPr>
          <p:spPr>
            <a:xfrm>
              <a:off x="3542700" y="1604925"/>
              <a:ext cx="538750" cy="22550"/>
            </a:xfrm>
            <a:custGeom>
              <a:rect b="b" l="l" r="r" t="t"/>
              <a:pathLst>
                <a:path extrusionOk="0" h="902" w="21550">
                  <a:moveTo>
                    <a:pt x="1" y="0"/>
                  </a:moveTo>
                  <a:lnTo>
                    <a:pt x="1" y="901"/>
                  </a:lnTo>
                  <a:lnTo>
                    <a:pt x="21549" y="901"/>
                  </a:lnTo>
                  <a:lnTo>
                    <a:pt x="21549" y="0"/>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34"/>
            <p:cNvSpPr/>
            <p:nvPr/>
          </p:nvSpPr>
          <p:spPr>
            <a:xfrm>
              <a:off x="3542700" y="1627450"/>
              <a:ext cx="538750" cy="22525"/>
            </a:xfrm>
            <a:custGeom>
              <a:rect b="b" l="l" r="r" t="t"/>
              <a:pathLst>
                <a:path extrusionOk="0" h="901" w="21550">
                  <a:moveTo>
                    <a:pt x="1" y="0"/>
                  </a:moveTo>
                  <a:lnTo>
                    <a:pt x="1" y="901"/>
                  </a:lnTo>
                  <a:lnTo>
                    <a:pt x="21549" y="901"/>
                  </a:lnTo>
                  <a:lnTo>
                    <a:pt x="21549" y="0"/>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34"/>
            <p:cNvSpPr/>
            <p:nvPr/>
          </p:nvSpPr>
          <p:spPr>
            <a:xfrm>
              <a:off x="3542700" y="1649950"/>
              <a:ext cx="538750" cy="22550"/>
            </a:xfrm>
            <a:custGeom>
              <a:rect b="b" l="l" r="r" t="t"/>
              <a:pathLst>
                <a:path extrusionOk="0" h="902" w="21550">
                  <a:moveTo>
                    <a:pt x="1" y="1"/>
                  </a:moveTo>
                  <a:lnTo>
                    <a:pt x="1" y="901"/>
                  </a:lnTo>
                  <a:lnTo>
                    <a:pt x="21549" y="901"/>
                  </a:lnTo>
                  <a:lnTo>
                    <a:pt x="21549" y="1"/>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34"/>
            <p:cNvSpPr/>
            <p:nvPr/>
          </p:nvSpPr>
          <p:spPr>
            <a:xfrm>
              <a:off x="3542700" y="1672475"/>
              <a:ext cx="538750" cy="22550"/>
            </a:xfrm>
            <a:custGeom>
              <a:rect b="b" l="l" r="r" t="t"/>
              <a:pathLst>
                <a:path extrusionOk="0" h="902" w="21550">
                  <a:moveTo>
                    <a:pt x="1" y="0"/>
                  </a:moveTo>
                  <a:lnTo>
                    <a:pt x="1" y="901"/>
                  </a:lnTo>
                  <a:lnTo>
                    <a:pt x="21549" y="901"/>
                  </a:lnTo>
                  <a:lnTo>
                    <a:pt x="21549" y="0"/>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34"/>
            <p:cNvSpPr/>
            <p:nvPr/>
          </p:nvSpPr>
          <p:spPr>
            <a:xfrm>
              <a:off x="3542700" y="1695000"/>
              <a:ext cx="538750" cy="22525"/>
            </a:xfrm>
            <a:custGeom>
              <a:rect b="b" l="l" r="r" t="t"/>
              <a:pathLst>
                <a:path extrusionOk="0" h="901" w="21550">
                  <a:moveTo>
                    <a:pt x="1" y="0"/>
                  </a:moveTo>
                  <a:lnTo>
                    <a:pt x="1" y="901"/>
                  </a:lnTo>
                  <a:lnTo>
                    <a:pt x="21549" y="901"/>
                  </a:lnTo>
                  <a:lnTo>
                    <a:pt x="21549" y="0"/>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34"/>
            <p:cNvSpPr/>
            <p:nvPr/>
          </p:nvSpPr>
          <p:spPr>
            <a:xfrm>
              <a:off x="3542700" y="1717500"/>
              <a:ext cx="538750" cy="22550"/>
            </a:xfrm>
            <a:custGeom>
              <a:rect b="b" l="l" r="r" t="t"/>
              <a:pathLst>
                <a:path extrusionOk="0" h="902" w="21550">
                  <a:moveTo>
                    <a:pt x="1" y="1"/>
                  </a:moveTo>
                  <a:lnTo>
                    <a:pt x="1" y="901"/>
                  </a:lnTo>
                  <a:lnTo>
                    <a:pt x="21549" y="901"/>
                  </a:lnTo>
                  <a:lnTo>
                    <a:pt x="21549" y="1"/>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34"/>
            <p:cNvSpPr/>
            <p:nvPr/>
          </p:nvSpPr>
          <p:spPr>
            <a:xfrm>
              <a:off x="3542700" y="1740025"/>
              <a:ext cx="538750" cy="22525"/>
            </a:xfrm>
            <a:custGeom>
              <a:rect b="b" l="l" r="r" t="t"/>
              <a:pathLst>
                <a:path extrusionOk="0" h="901" w="21550">
                  <a:moveTo>
                    <a:pt x="1" y="0"/>
                  </a:moveTo>
                  <a:lnTo>
                    <a:pt x="1" y="901"/>
                  </a:lnTo>
                  <a:lnTo>
                    <a:pt x="21549" y="901"/>
                  </a:lnTo>
                  <a:lnTo>
                    <a:pt x="21549" y="0"/>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34"/>
            <p:cNvSpPr/>
            <p:nvPr/>
          </p:nvSpPr>
          <p:spPr>
            <a:xfrm>
              <a:off x="3542700" y="1762525"/>
              <a:ext cx="538750" cy="23375"/>
            </a:xfrm>
            <a:custGeom>
              <a:rect b="b" l="l" r="r" t="t"/>
              <a:pathLst>
                <a:path extrusionOk="0" h="935" w="21550">
                  <a:moveTo>
                    <a:pt x="1" y="1"/>
                  </a:moveTo>
                  <a:lnTo>
                    <a:pt x="1" y="935"/>
                  </a:lnTo>
                  <a:lnTo>
                    <a:pt x="21549" y="935"/>
                  </a:lnTo>
                  <a:lnTo>
                    <a:pt x="21549" y="1"/>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34"/>
            <p:cNvSpPr/>
            <p:nvPr/>
          </p:nvSpPr>
          <p:spPr>
            <a:xfrm>
              <a:off x="3542700" y="1785875"/>
              <a:ext cx="538750" cy="22550"/>
            </a:xfrm>
            <a:custGeom>
              <a:rect b="b" l="l" r="r" t="t"/>
              <a:pathLst>
                <a:path extrusionOk="0" h="902" w="21550">
                  <a:moveTo>
                    <a:pt x="1" y="1"/>
                  </a:moveTo>
                  <a:lnTo>
                    <a:pt x="1" y="902"/>
                  </a:lnTo>
                  <a:lnTo>
                    <a:pt x="21549" y="902"/>
                  </a:lnTo>
                  <a:lnTo>
                    <a:pt x="21549" y="1"/>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34"/>
            <p:cNvSpPr/>
            <p:nvPr/>
          </p:nvSpPr>
          <p:spPr>
            <a:xfrm>
              <a:off x="3542700" y="1808400"/>
              <a:ext cx="538750" cy="22550"/>
            </a:xfrm>
            <a:custGeom>
              <a:rect b="b" l="l" r="r" t="t"/>
              <a:pathLst>
                <a:path extrusionOk="0" h="902" w="21550">
                  <a:moveTo>
                    <a:pt x="1" y="1"/>
                  </a:moveTo>
                  <a:lnTo>
                    <a:pt x="1" y="901"/>
                  </a:lnTo>
                  <a:lnTo>
                    <a:pt x="21549" y="901"/>
                  </a:lnTo>
                  <a:lnTo>
                    <a:pt x="21549" y="1"/>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34"/>
            <p:cNvSpPr/>
            <p:nvPr/>
          </p:nvSpPr>
          <p:spPr>
            <a:xfrm>
              <a:off x="3542700" y="1830925"/>
              <a:ext cx="538750" cy="22525"/>
            </a:xfrm>
            <a:custGeom>
              <a:rect b="b" l="l" r="r" t="t"/>
              <a:pathLst>
                <a:path extrusionOk="0" h="901" w="21550">
                  <a:moveTo>
                    <a:pt x="1" y="0"/>
                  </a:moveTo>
                  <a:lnTo>
                    <a:pt x="1" y="901"/>
                  </a:lnTo>
                  <a:lnTo>
                    <a:pt x="21549" y="901"/>
                  </a:lnTo>
                  <a:lnTo>
                    <a:pt x="21549" y="0"/>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34"/>
            <p:cNvSpPr/>
            <p:nvPr/>
          </p:nvSpPr>
          <p:spPr>
            <a:xfrm>
              <a:off x="3542700" y="1853425"/>
              <a:ext cx="538750" cy="22550"/>
            </a:xfrm>
            <a:custGeom>
              <a:rect b="b" l="l" r="r" t="t"/>
              <a:pathLst>
                <a:path extrusionOk="0" h="902" w="21550">
                  <a:moveTo>
                    <a:pt x="1" y="1"/>
                  </a:moveTo>
                  <a:lnTo>
                    <a:pt x="1" y="902"/>
                  </a:lnTo>
                  <a:lnTo>
                    <a:pt x="21549" y="902"/>
                  </a:lnTo>
                  <a:lnTo>
                    <a:pt x="21549" y="1"/>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34"/>
            <p:cNvSpPr/>
            <p:nvPr/>
          </p:nvSpPr>
          <p:spPr>
            <a:xfrm>
              <a:off x="3542700" y="1875950"/>
              <a:ext cx="538750" cy="22550"/>
            </a:xfrm>
            <a:custGeom>
              <a:rect b="b" l="l" r="r" t="t"/>
              <a:pathLst>
                <a:path extrusionOk="0" h="902" w="21550">
                  <a:moveTo>
                    <a:pt x="1" y="1"/>
                  </a:moveTo>
                  <a:lnTo>
                    <a:pt x="1" y="901"/>
                  </a:lnTo>
                  <a:lnTo>
                    <a:pt x="21549" y="901"/>
                  </a:lnTo>
                  <a:lnTo>
                    <a:pt x="21549" y="1"/>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34"/>
            <p:cNvSpPr/>
            <p:nvPr/>
          </p:nvSpPr>
          <p:spPr>
            <a:xfrm>
              <a:off x="3752850" y="1812575"/>
              <a:ext cx="118450" cy="59225"/>
            </a:xfrm>
            <a:custGeom>
              <a:rect b="b" l="l" r="r" t="t"/>
              <a:pathLst>
                <a:path extrusionOk="0" h="2369" w="4738">
                  <a:moveTo>
                    <a:pt x="1168" y="0"/>
                  </a:moveTo>
                  <a:cubicBezTo>
                    <a:pt x="534" y="0"/>
                    <a:pt x="1" y="534"/>
                    <a:pt x="1" y="1168"/>
                  </a:cubicBezTo>
                  <a:cubicBezTo>
                    <a:pt x="1" y="1835"/>
                    <a:pt x="534" y="2369"/>
                    <a:pt x="1168" y="2369"/>
                  </a:cubicBezTo>
                  <a:lnTo>
                    <a:pt x="3570" y="2369"/>
                  </a:lnTo>
                  <a:cubicBezTo>
                    <a:pt x="4204" y="2369"/>
                    <a:pt x="4737" y="1835"/>
                    <a:pt x="4737" y="1168"/>
                  </a:cubicBezTo>
                  <a:cubicBezTo>
                    <a:pt x="4737" y="534"/>
                    <a:pt x="4204" y="0"/>
                    <a:pt x="3570" y="0"/>
                  </a:cubicBezTo>
                  <a:close/>
                </a:path>
              </a:pathLst>
            </a:custGeom>
            <a:solidFill>
              <a:srgbClr val="A6B3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34"/>
            <p:cNvSpPr/>
            <p:nvPr/>
          </p:nvSpPr>
          <p:spPr>
            <a:xfrm>
              <a:off x="5317300" y="1038625"/>
              <a:ext cx="39225" cy="884050"/>
            </a:xfrm>
            <a:custGeom>
              <a:rect b="b" l="l" r="r" t="t"/>
              <a:pathLst>
                <a:path extrusionOk="0" h="35362" w="1569">
                  <a:moveTo>
                    <a:pt x="742" y="1"/>
                  </a:moveTo>
                  <a:cubicBezTo>
                    <a:pt x="306" y="1"/>
                    <a:pt x="1" y="355"/>
                    <a:pt x="1" y="770"/>
                  </a:cubicBezTo>
                  <a:lnTo>
                    <a:pt x="1" y="34561"/>
                  </a:lnTo>
                  <a:cubicBezTo>
                    <a:pt x="1" y="34995"/>
                    <a:pt x="334" y="35362"/>
                    <a:pt x="801" y="35362"/>
                  </a:cubicBezTo>
                  <a:cubicBezTo>
                    <a:pt x="1235" y="35362"/>
                    <a:pt x="1568" y="34995"/>
                    <a:pt x="1568" y="34561"/>
                  </a:cubicBezTo>
                  <a:lnTo>
                    <a:pt x="1568" y="770"/>
                  </a:lnTo>
                  <a:cubicBezTo>
                    <a:pt x="1568" y="355"/>
                    <a:pt x="1262" y="1"/>
                    <a:pt x="856" y="1"/>
                  </a:cubicBezTo>
                  <a:cubicBezTo>
                    <a:pt x="838" y="1"/>
                    <a:pt x="820" y="2"/>
                    <a:pt x="801" y="3"/>
                  </a:cubicBezTo>
                  <a:cubicBezTo>
                    <a:pt x="781" y="2"/>
                    <a:pt x="762" y="1"/>
                    <a:pt x="742" y="1"/>
                  </a:cubicBezTo>
                  <a:close/>
                </a:path>
              </a:pathLst>
            </a:custGeom>
            <a:solidFill>
              <a:srgbClr val="A6B3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34"/>
            <p:cNvSpPr/>
            <p:nvPr/>
          </p:nvSpPr>
          <p:spPr>
            <a:xfrm>
              <a:off x="5895225" y="1038625"/>
              <a:ext cx="40050" cy="884050"/>
            </a:xfrm>
            <a:custGeom>
              <a:rect b="b" l="l" r="r" t="t"/>
              <a:pathLst>
                <a:path extrusionOk="0" h="35362" w="1602">
                  <a:moveTo>
                    <a:pt x="855" y="1"/>
                  </a:moveTo>
                  <a:cubicBezTo>
                    <a:pt x="837" y="1"/>
                    <a:pt x="819" y="2"/>
                    <a:pt x="801" y="3"/>
                  </a:cubicBezTo>
                  <a:cubicBezTo>
                    <a:pt x="367" y="3"/>
                    <a:pt x="0" y="336"/>
                    <a:pt x="0" y="770"/>
                  </a:cubicBezTo>
                  <a:lnTo>
                    <a:pt x="0" y="34561"/>
                  </a:lnTo>
                  <a:cubicBezTo>
                    <a:pt x="0" y="34995"/>
                    <a:pt x="367" y="35362"/>
                    <a:pt x="801" y="35362"/>
                  </a:cubicBezTo>
                  <a:cubicBezTo>
                    <a:pt x="1268" y="35362"/>
                    <a:pt x="1601" y="34995"/>
                    <a:pt x="1601" y="34561"/>
                  </a:cubicBezTo>
                  <a:lnTo>
                    <a:pt x="1601" y="770"/>
                  </a:lnTo>
                  <a:cubicBezTo>
                    <a:pt x="1601" y="355"/>
                    <a:pt x="1265" y="1"/>
                    <a:pt x="855" y="1"/>
                  </a:cubicBezTo>
                  <a:close/>
                </a:path>
              </a:pathLst>
            </a:custGeom>
            <a:solidFill>
              <a:srgbClr val="A6B3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34"/>
            <p:cNvSpPr/>
            <p:nvPr/>
          </p:nvSpPr>
          <p:spPr>
            <a:xfrm>
              <a:off x="5356500" y="1062025"/>
              <a:ext cx="538750" cy="22550"/>
            </a:xfrm>
            <a:custGeom>
              <a:rect b="b" l="l" r="r" t="t"/>
              <a:pathLst>
                <a:path extrusionOk="0" h="902" w="21550">
                  <a:moveTo>
                    <a:pt x="0" y="1"/>
                  </a:moveTo>
                  <a:lnTo>
                    <a:pt x="0" y="902"/>
                  </a:lnTo>
                  <a:lnTo>
                    <a:pt x="21549" y="902"/>
                  </a:lnTo>
                  <a:lnTo>
                    <a:pt x="21549" y="1"/>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34"/>
            <p:cNvSpPr/>
            <p:nvPr/>
          </p:nvSpPr>
          <p:spPr>
            <a:xfrm>
              <a:off x="5356500" y="1084550"/>
              <a:ext cx="538750" cy="22550"/>
            </a:xfrm>
            <a:custGeom>
              <a:rect b="b" l="l" r="r" t="t"/>
              <a:pathLst>
                <a:path extrusionOk="0" h="902" w="21550">
                  <a:moveTo>
                    <a:pt x="0" y="1"/>
                  </a:moveTo>
                  <a:lnTo>
                    <a:pt x="0" y="901"/>
                  </a:lnTo>
                  <a:lnTo>
                    <a:pt x="21549" y="901"/>
                  </a:lnTo>
                  <a:lnTo>
                    <a:pt x="21549" y="1"/>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34"/>
            <p:cNvSpPr/>
            <p:nvPr/>
          </p:nvSpPr>
          <p:spPr>
            <a:xfrm>
              <a:off x="5356500" y="1107075"/>
              <a:ext cx="538750" cy="22525"/>
            </a:xfrm>
            <a:custGeom>
              <a:rect b="b" l="l" r="r" t="t"/>
              <a:pathLst>
                <a:path extrusionOk="0" h="901" w="21550">
                  <a:moveTo>
                    <a:pt x="0" y="0"/>
                  </a:moveTo>
                  <a:lnTo>
                    <a:pt x="0" y="901"/>
                  </a:lnTo>
                  <a:lnTo>
                    <a:pt x="21549" y="901"/>
                  </a:lnTo>
                  <a:lnTo>
                    <a:pt x="21549" y="0"/>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34"/>
            <p:cNvSpPr/>
            <p:nvPr/>
          </p:nvSpPr>
          <p:spPr>
            <a:xfrm>
              <a:off x="5356500" y="1129575"/>
              <a:ext cx="538750" cy="22550"/>
            </a:xfrm>
            <a:custGeom>
              <a:rect b="b" l="l" r="r" t="t"/>
              <a:pathLst>
                <a:path extrusionOk="0" h="902" w="21550">
                  <a:moveTo>
                    <a:pt x="0" y="1"/>
                  </a:moveTo>
                  <a:lnTo>
                    <a:pt x="0" y="902"/>
                  </a:lnTo>
                  <a:lnTo>
                    <a:pt x="21549" y="902"/>
                  </a:lnTo>
                  <a:lnTo>
                    <a:pt x="21549" y="1"/>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34"/>
            <p:cNvSpPr/>
            <p:nvPr/>
          </p:nvSpPr>
          <p:spPr>
            <a:xfrm>
              <a:off x="5356500" y="1152100"/>
              <a:ext cx="538750" cy="23375"/>
            </a:xfrm>
            <a:custGeom>
              <a:rect b="b" l="l" r="r" t="t"/>
              <a:pathLst>
                <a:path extrusionOk="0" h="935" w="21550">
                  <a:moveTo>
                    <a:pt x="0" y="1"/>
                  </a:moveTo>
                  <a:lnTo>
                    <a:pt x="0" y="935"/>
                  </a:lnTo>
                  <a:lnTo>
                    <a:pt x="21549" y="935"/>
                  </a:lnTo>
                  <a:lnTo>
                    <a:pt x="21549" y="1"/>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34"/>
            <p:cNvSpPr/>
            <p:nvPr/>
          </p:nvSpPr>
          <p:spPr>
            <a:xfrm>
              <a:off x="5356500" y="1175450"/>
              <a:ext cx="538750" cy="22550"/>
            </a:xfrm>
            <a:custGeom>
              <a:rect b="b" l="l" r="r" t="t"/>
              <a:pathLst>
                <a:path extrusionOk="0" h="902" w="21550">
                  <a:moveTo>
                    <a:pt x="0" y="1"/>
                  </a:moveTo>
                  <a:lnTo>
                    <a:pt x="0" y="901"/>
                  </a:lnTo>
                  <a:lnTo>
                    <a:pt x="21549" y="901"/>
                  </a:lnTo>
                  <a:lnTo>
                    <a:pt x="21549" y="1"/>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34"/>
            <p:cNvSpPr/>
            <p:nvPr/>
          </p:nvSpPr>
          <p:spPr>
            <a:xfrm>
              <a:off x="5356500" y="1197125"/>
              <a:ext cx="538750" cy="23375"/>
            </a:xfrm>
            <a:custGeom>
              <a:rect b="b" l="l" r="r" t="t"/>
              <a:pathLst>
                <a:path extrusionOk="0" h="935" w="21550">
                  <a:moveTo>
                    <a:pt x="0" y="1"/>
                  </a:moveTo>
                  <a:lnTo>
                    <a:pt x="0" y="935"/>
                  </a:lnTo>
                  <a:lnTo>
                    <a:pt x="21549" y="935"/>
                  </a:lnTo>
                  <a:lnTo>
                    <a:pt x="21549" y="1"/>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34"/>
            <p:cNvSpPr/>
            <p:nvPr/>
          </p:nvSpPr>
          <p:spPr>
            <a:xfrm>
              <a:off x="5356500" y="1220475"/>
              <a:ext cx="538750" cy="22550"/>
            </a:xfrm>
            <a:custGeom>
              <a:rect b="b" l="l" r="r" t="t"/>
              <a:pathLst>
                <a:path extrusionOk="0" h="902" w="21550">
                  <a:moveTo>
                    <a:pt x="0" y="1"/>
                  </a:moveTo>
                  <a:lnTo>
                    <a:pt x="0" y="901"/>
                  </a:lnTo>
                  <a:lnTo>
                    <a:pt x="21549" y="901"/>
                  </a:lnTo>
                  <a:lnTo>
                    <a:pt x="21549" y="1"/>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34"/>
            <p:cNvSpPr/>
            <p:nvPr/>
          </p:nvSpPr>
          <p:spPr>
            <a:xfrm>
              <a:off x="5356500" y="1243000"/>
              <a:ext cx="538750" cy="22550"/>
            </a:xfrm>
            <a:custGeom>
              <a:rect b="b" l="l" r="r" t="t"/>
              <a:pathLst>
                <a:path extrusionOk="0" h="902" w="21550">
                  <a:moveTo>
                    <a:pt x="0" y="0"/>
                  </a:moveTo>
                  <a:lnTo>
                    <a:pt x="0" y="901"/>
                  </a:lnTo>
                  <a:lnTo>
                    <a:pt x="21549" y="901"/>
                  </a:lnTo>
                  <a:lnTo>
                    <a:pt x="21549" y="0"/>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34"/>
            <p:cNvSpPr/>
            <p:nvPr/>
          </p:nvSpPr>
          <p:spPr>
            <a:xfrm>
              <a:off x="5356500" y="1265525"/>
              <a:ext cx="538750" cy="22525"/>
            </a:xfrm>
            <a:custGeom>
              <a:rect b="b" l="l" r="r" t="t"/>
              <a:pathLst>
                <a:path extrusionOk="0" h="901" w="21550">
                  <a:moveTo>
                    <a:pt x="0" y="0"/>
                  </a:moveTo>
                  <a:lnTo>
                    <a:pt x="0" y="901"/>
                  </a:lnTo>
                  <a:lnTo>
                    <a:pt x="21549" y="901"/>
                  </a:lnTo>
                  <a:lnTo>
                    <a:pt x="21549" y="0"/>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34"/>
            <p:cNvSpPr/>
            <p:nvPr/>
          </p:nvSpPr>
          <p:spPr>
            <a:xfrm>
              <a:off x="5356500" y="1288025"/>
              <a:ext cx="538750" cy="22550"/>
            </a:xfrm>
            <a:custGeom>
              <a:rect b="b" l="l" r="r" t="t"/>
              <a:pathLst>
                <a:path extrusionOk="0" h="902" w="21550">
                  <a:moveTo>
                    <a:pt x="0" y="1"/>
                  </a:moveTo>
                  <a:lnTo>
                    <a:pt x="0" y="901"/>
                  </a:lnTo>
                  <a:lnTo>
                    <a:pt x="21549" y="901"/>
                  </a:lnTo>
                  <a:lnTo>
                    <a:pt x="21549" y="1"/>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34"/>
            <p:cNvSpPr/>
            <p:nvPr/>
          </p:nvSpPr>
          <p:spPr>
            <a:xfrm>
              <a:off x="5356500" y="1310550"/>
              <a:ext cx="538750" cy="22550"/>
            </a:xfrm>
            <a:custGeom>
              <a:rect b="b" l="l" r="r" t="t"/>
              <a:pathLst>
                <a:path extrusionOk="0" h="902" w="21550">
                  <a:moveTo>
                    <a:pt x="0" y="0"/>
                  </a:moveTo>
                  <a:lnTo>
                    <a:pt x="0" y="901"/>
                  </a:lnTo>
                  <a:lnTo>
                    <a:pt x="21549" y="901"/>
                  </a:lnTo>
                  <a:lnTo>
                    <a:pt x="21549" y="0"/>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34"/>
            <p:cNvSpPr/>
            <p:nvPr/>
          </p:nvSpPr>
          <p:spPr>
            <a:xfrm>
              <a:off x="5356500" y="1333075"/>
              <a:ext cx="538750" cy="22525"/>
            </a:xfrm>
            <a:custGeom>
              <a:rect b="b" l="l" r="r" t="t"/>
              <a:pathLst>
                <a:path extrusionOk="0" h="901" w="21550">
                  <a:moveTo>
                    <a:pt x="0" y="0"/>
                  </a:moveTo>
                  <a:lnTo>
                    <a:pt x="0" y="901"/>
                  </a:lnTo>
                  <a:lnTo>
                    <a:pt x="21549" y="901"/>
                  </a:lnTo>
                  <a:lnTo>
                    <a:pt x="21549" y="0"/>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34"/>
            <p:cNvSpPr/>
            <p:nvPr/>
          </p:nvSpPr>
          <p:spPr>
            <a:xfrm>
              <a:off x="5356500" y="1355575"/>
              <a:ext cx="538750" cy="22550"/>
            </a:xfrm>
            <a:custGeom>
              <a:rect b="b" l="l" r="r" t="t"/>
              <a:pathLst>
                <a:path extrusionOk="0" h="902" w="21550">
                  <a:moveTo>
                    <a:pt x="0" y="1"/>
                  </a:moveTo>
                  <a:lnTo>
                    <a:pt x="0" y="901"/>
                  </a:lnTo>
                  <a:lnTo>
                    <a:pt x="21549" y="901"/>
                  </a:lnTo>
                  <a:lnTo>
                    <a:pt x="21549" y="1"/>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34"/>
            <p:cNvSpPr/>
            <p:nvPr/>
          </p:nvSpPr>
          <p:spPr>
            <a:xfrm>
              <a:off x="5356500" y="1378100"/>
              <a:ext cx="538750" cy="23375"/>
            </a:xfrm>
            <a:custGeom>
              <a:rect b="b" l="l" r="r" t="t"/>
              <a:pathLst>
                <a:path extrusionOk="0" h="935" w="21550">
                  <a:moveTo>
                    <a:pt x="0" y="0"/>
                  </a:moveTo>
                  <a:lnTo>
                    <a:pt x="0" y="934"/>
                  </a:lnTo>
                  <a:lnTo>
                    <a:pt x="21549" y="934"/>
                  </a:lnTo>
                  <a:lnTo>
                    <a:pt x="21549" y="0"/>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34"/>
            <p:cNvSpPr/>
            <p:nvPr/>
          </p:nvSpPr>
          <p:spPr>
            <a:xfrm>
              <a:off x="5356500" y="1401450"/>
              <a:ext cx="538750" cy="22525"/>
            </a:xfrm>
            <a:custGeom>
              <a:rect b="b" l="l" r="r" t="t"/>
              <a:pathLst>
                <a:path extrusionOk="0" h="901" w="21550">
                  <a:moveTo>
                    <a:pt x="0" y="0"/>
                  </a:moveTo>
                  <a:lnTo>
                    <a:pt x="0" y="901"/>
                  </a:lnTo>
                  <a:lnTo>
                    <a:pt x="21549" y="901"/>
                  </a:lnTo>
                  <a:lnTo>
                    <a:pt x="21549" y="0"/>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34"/>
            <p:cNvSpPr/>
            <p:nvPr/>
          </p:nvSpPr>
          <p:spPr>
            <a:xfrm>
              <a:off x="5356500" y="1423950"/>
              <a:ext cx="538750" cy="22550"/>
            </a:xfrm>
            <a:custGeom>
              <a:rect b="b" l="l" r="r" t="t"/>
              <a:pathLst>
                <a:path extrusionOk="0" h="902" w="21550">
                  <a:moveTo>
                    <a:pt x="0" y="1"/>
                  </a:moveTo>
                  <a:lnTo>
                    <a:pt x="0" y="902"/>
                  </a:lnTo>
                  <a:lnTo>
                    <a:pt x="21549" y="902"/>
                  </a:lnTo>
                  <a:lnTo>
                    <a:pt x="21549" y="1"/>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34"/>
            <p:cNvSpPr/>
            <p:nvPr/>
          </p:nvSpPr>
          <p:spPr>
            <a:xfrm>
              <a:off x="5356500" y="1446475"/>
              <a:ext cx="538750" cy="22550"/>
            </a:xfrm>
            <a:custGeom>
              <a:rect b="b" l="l" r="r" t="t"/>
              <a:pathLst>
                <a:path extrusionOk="0" h="902" w="21550">
                  <a:moveTo>
                    <a:pt x="0" y="1"/>
                  </a:moveTo>
                  <a:lnTo>
                    <a:pt x="0" y="901"/>
                  </a:lnTo>
                  <a:lnTo>
                    <a:pt x="21549" y="901"/>
                  </a:lnTo>
                  <a:lnTo>
                    <a:pt x="21549" y="1"/>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34"/>
            <p:cNvSpPr/>
            <p:nvPr/>
          </p:nvSpPr>
          <p:spPr>
            <a:xfrm>
              <a:off x="5356500" y="1469000"/>
              <a:ext cx="538750" cy="22525"/>
            </a:xfrm>
            <a:custGeom>
              <a:rect b="b" l="l" r="r" t="t"/>
              <a:pathLst>
                <a:path extrusionOk="0" h="901" w="21550">
                  <a:moveTo>
                    <a:pt x="0" y="0"/>
                  </a:moveTo>
                  <a:lnTo>
                    <a:pt x="0" y="901"/>
                  </a:lnTo>
                  <a:lnTo>
                    <a:pt x="21549" y="901"/>
                  </a:lnTo>
                  <a:lnTo>
                    <a:pt x="21549" y="0"/>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34"/>
            <p:cNvSpPr/>
            <p:nvPr/>
          </p:nvSpPr>
          <p:spPr>
            <a:xfrm>
              <a:off x="5356500" y="1491500"/>
              <a:ext cx="538750" cy="22550"/>
            </a:xfrm>
            <a:custGeom>
              <a:rect b="b" l="l" r="r" t="t"/>
              <a:pathLst>
                <a:path extrusionOk="0" h="902" w="21550">
                  <a:moveTo>
                    <a:pt x="0" y="1"/>
                  </a:moveTo>
                  <a:lnTo>
                    <a:pt x="0" y="902"/>
                  </a:lnTo>
                  <a:lnTo>
                    <a:pt x="21549" y="902"/>
                  </a:lnTo>
                  <a:lnTo>
                    <a:pt x="21549" y="1"/>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34"/>
            <p:cNvSpPr/>
            <p:nvPr/>
          </p:nvSpPr>
          <p:spPr>
            <a:xfrm>
              <a:off x="5356500" y="1514025"/>
              <a:ext cx="538750" cy="22550"/>
            </a:xfrm>
            <a:custGeom>
              <a:rect b="b" l="l" r="r" t="t"/>
              <a:pathLst>
                <a:path extrusionOk="0" h="902" w="21550">
                  <a:moveTo>
                    <a:pt x="0" y="1"/>
                  </a:moveTo>
                  <a:lnTo>
                    <a:pt x="0" y="901"/>
                  </a:lnTo>
                  <a:lnTo>
                    <a:pt x="21549" y="901"/>
                  </a:lnTo>
                  <a:lnTo>
                    <a:pt x="21549" y="1"/>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34"/>
            <p:cNvSpPr/>
            <p:nvPr/>
          </p:nvSpPr>
          <p:spPr>
            <a:xfrm>
              <a:off x="5356500" y="1536550"/>
              <a:ext cx="538750" cy="22525"/>
            </a:xfrm>
            <a:custGeom>
              <a:rect b="b" l="l" r="r" t="t"/>
              <a:pathLst>
                <a:path extrusionOk="0" h="901" w="21550">
                  <a:moveTo>
                    <a:pt x="0" y="0"/>
                  </a:moveTo>
                  <a:lnTo>
                    <a:pt x="0" y="901"/>
                  </a:lnTo>
                  <a:lnTo>
                    <a:pt x="21549" y="901"/>
                  </a:lnTo>
                  <a:lnTo>
                    <a:pt x="21549" y="0"/>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34"/>
            <p:cNvSpPr/>
            <p:nvPr/>
          </p:nvSpPr>
          <p:spPr>
            <a:xfrm>
              <a:off x="5356500" y="1559050"/>
              <a:ext cx="538750" cy="22550"/>
            </a:xfrm>
            <a:custGeom>
              <a:rect b="b" l="l" r="r" t="t"/>
              <a:pathLst>
                <a:path extrusionOk="0" h="902" w="21550">
                  <a:moveTo>
                    <a:pt x="0" y="1"/>
                  </a:moveTo>
                  <a:lnTo>
                    <a:pt x="0" y="901"/>
                  </a:lnTo>
                  <a:lnTo>
                    <a:pt x="21549" y="901"/>
                  </a:lnTo>
                  <a:lnTo>
                    <a:pt x="21549" y="1"/>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34"/>
            <p:cNvSpPr/>
            <p:nvPr/>
          </p:nvSpPr>
          <p:spPr>
            <a:xfrm>
              <a:off x="5356500" y="1582400"/>
              <a:ext cx="538750" cy="22550"/>
            </a:xfrm>
            <a:custGeom>
              <a:rect b="b" l="l" r="r" t="t"/>
              <a:pathLst>
                <a:path extrusionOk="0" h="902" w="21550">
                  <a:moveTo>
                    <a:pt x="0" y="1"/>
                  </a:moveTo>
                  <a:lnTo>
                    <a:pt x="0" y="901"/>
                  </a:lnTo>
                  <a:lnTo>
                    <a:pt x="21549" y="901"/>
                  </a:lnTo>
                  <a:lnTo>
                    <a:pt x="21549" y="1"/>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34"/>
            <p:cNvSpPr/>
            <p:nvPr/>
          </p:nvSpPr>
          <p:spPr>
            <a:xfrm>
              <a:off x="5356500" y="1604925"/>
              <a:ext cx="538750" cy="22550"/>
            </a:xfrm>
            <a:custGeom>
              <a:rect b="b" l="l" r="r" t="t"/>
              <a:pathLst>
                <a:path extrusionOk="0" h="902" w="21550">
                  <a:moveTo>
                    <a:pt x="0" y="0"/>
                  </a:moveTo>
                  <a:lnTo>
                    <a:pt x="0" y="901"/>
                  </a:lnTo>
                  <a:lnTo>
                    <a:pt x="21549" y="901"/>
                  </a:lnTo>
                  <a:lnTo>
                    <a:pt x="21549" y="0"/>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34"/>
            <p:cNvSpPr/>
            <p:nvPr/>
          </p:nvSpPr>
          <p:spPr>
            <a:xfrm>
              <a:off x="5356500" y="1627450"/>
              <a:ext cx="538750" cy="22525"/>
            </a:xfrm>
            <a:custGeom>
              <a:rect b="b" l="l" r="r" t="t"/>
              <a:pathLst>
                <a:path extrusionOk="0" h="901" w="21550">
                  <a:moveTo>
                    <a:pt x="0" y="0"/>
                  </a:moveTo>
                  <a:lnTo>
                    <a:pt x="0" y="901"/>
                  </a:lnTo>
                  <a:lnTo>
                    <a:pt x="21549" y="901"/>
                  </a:lnTo>
                  <a:lnTo>
                    <a:pt x="21549" y="0"/>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34"/>
            <p:cNvSpPr/>
            <p:nvPr/>
          </p:nvSpPr>
          <p:spPr>
            <a:xfrm>
              <a:off x="5356500" y="1649950"/>
              <a:ext cx="538750" cy="22550"/>
            </a:xfrm>
            <a:custGeom>
              <a:rect b="b" l="l" r="r" t="t"/>
              <a:pathLst>
                <a:path extrusionOk="0" h="902" w="21550">
                  <a:moveTo>
                    <a:pt x="0" y="1"/>
                  </a:moveTo>
                  <a:lnTo>
                    <a:pt x="0" y="901"/>
                  </a:lnTo>
                  <a:lnTo>
                    <a:pt x="21549" y="901"/>
                  </a:lnTo>
                  <a:lnTo>
                    <a:pt x="21549" y="1"/>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34"/>
            <p:cNvSpPr/>
            <p:nvPr/>
          </p:nvSpPr>
          <p:spPr>
            <a:xfrm>
              <a:off x="5356500" y="1672475"/>
              <a:ext cx="538750" cy="22550"/>
            </a:xfrm>
            <a:custGeom>
              <a:rect b="b" l="l" r="r" t="t"/>
              <a:pathLst>
                <a:path extrusionOk="0" h="902" w="21550">
                  <a:moveTo>
                    <a:pt x="0" y="0"/>
                  </a:moveTo>
                  <a:lnTo>
                    <a:pt x="0" y="901"/>
                  </a:lnTo>
                  <a:lnTo>
                    <a:pt x="21549" y="901"/>
                  </a:lnTo>
                  <a:lnTo>
                    <a:pt x="21549" y="0"/>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34"/>
            <p:cNvSpPr/>
            <p:nvPr/>
          </p:nvSpPr>
          <p:spPr>
            <a:xfrm>
              <a:off x="5356500" y="1695000"/>
              <a:ext cx="538750" cy="22525"/>
            </a:xfrm>
            <a:custGeom>
              <a:rect b="b" l="l" r="r" t="t"/>
              <a:pathLst>
                <a:path extrusionOk="0" h="901" w="21550">
                  <a:moveTo>
                    <a:pt x="0" y="0"/>
                  </a:moveTo>
                  <a:lnTo>
                    <a:pt x="0" y="901"/>
                  </a:lnTo>
                  <a:lnTo>
                    <a:pt x="21549" y="901"/>
                  </a:lnTo>
                  <a:lnTo>
                    <a:pt x="21549" y="0"/>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34"/>
            <p:cNvSpPr/>
            <p:nvPr/>
          </p:nvSpPr>
          <p:spPr>
            <a:xfrm>
              <a:off x="5356500" y="1717500"/>
              <a:ext cx="538750" cy="22550"/>
            </a:xfrm>
            <a:custGeom>
              <a:rect b="b" l="l" r="r" t="t"/>
              <a:pathLst>
                <a:path extrusionOk="0" h="902" w="21550">
                  <a:moveTo>
                    <a:pt x="0" y="1"/>
                  </a:moveTo>
                  <a:lnTo>
                    <a:pt x="0" y="901"/>
                  </a:lnTo>
                  <a:lnTo>
                    <a:pt x="21549" y="901"/>
                  </a:lnTo>
                  <a:lnTo>
                    <a:pt x="21549" y="1"/>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34"/>
            <p:cNvSpPr/>
            <p:nvPr/>
          </p:nvSpPr>
          <p:spPr>
            <a:xfrm>
              <a:off x="5356500" y="1740025"/>
              <a:ext cx="538750" cy="22525"/>
            </a:xfrm>
            <a:custGeom>
              <a:rect b="b" l="l" r="r" t="t"/>
              <a:pathLst>
                <a:path extrusionOk="0" h="901" w="21550">
                  <a:moveTo>
                    <a:pt x="0" y="0"/>
                  </a:moveTo>
                  <a:lnTo>
                    <a:pt x="0" y="901"/>
                  </a:lnTo>
                  <a:lnTo>
                    <a:pt x="21549" y="901"/>
                  </a:lnTo>
                  <a:lnTo>
                    <a:pt x="21549" y="0"/>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34"/>
            <p:cNvSpPr/>
            <p:nvPr/>
          </p:nvSpPr>
          <p:spPr>
            <a:xfrm>
              <a:off x="5356500" y="1762525"/>
              <a:ext cx="538750" cy="23375"/>
            </a:xfrm>
            <a:custGeom>
              <a:rect b="b" l="l" r="r" t="t"/>
              <a:pathLst>
                <a:path extrusionOk="0" h="935" w="21550">
                  <a:moveTo>
                    <a:pt x="0" y="1"/>
                  </a:moveTo>
                  <a:lnTo>
                    <a:pt x="0" y="935"/>
                  </a:lnTo>
                  <a:lnTo>
                    <a:pt x="21549" y="935"/>
                  </a:lnTo>
                  <a:lnTo>
                    <a:pt x="21549" y="1"/>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34"/>
            <p:cNvSpPr/>
            <p:nvPr/>
          </p:nvSpPr>
          <p:spPr>
            <a:xfrm>
              <a:off x="5356500" y="1785875"/>
              <a:ext cx="538750" cy="22550"/>
            </a:xfrm>
            <a:custGeom>
              <a:rect b="b" l="l" r="r" t="t"/>
              <a:pathLst>
                <a:path extrusionOk="0" h="902" w="21550">
                  <a:moveTo>
                    <a:pt x="0" y="1"/>
                  </a:moveTo>
                  <a:lnTo>
                    <a:pt x="0" y="902"/>
                  </a:lnTo>
                  <a:lnTo>
                    <a:pt x="21549" y="902"/>
                  </a:lnTo>
                  <a:lnTo>
                    <a:pt x="21549" y="1"/>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34"/>
            <p:cNvSpPr/>
            <p:nvPr/>
          </p:nvSpPr>
          <p:spPr>
            <a:xfrm>
              <a:off x="5356500" y="1808400"/>
              <a:ext cx="538750" cy="22550"/>
            </a:xfrm>
            <a:custGeom>
              <a:rect b="b" l="l" r="r" t="t"/>
              <a:pathLst>
                <a:path extrusionOk="0" h="902" w="21550">
                  <a:moveTo>
                    <a:pt x="0" y="1"/>
                  </a:moveTo>
                  <a:lnTo>
                    <a:pt x="0" y="901"/>
                  </a:lnTo>
                  <a:lnTo>
                    <a:pt x="21549" y="901"/>
                  </a:lnTo>
                  <a:lnTo>
                    <a:pt x="21549" y="1"/>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34"/>
            <p:cNvSpPr/>
            <p:nvPr/>
          </p:nvSpPr>
          <p:spPr>
            <a:xfrm>
              <a:off x="5356500" y="1830925"/>
              <a:ext cx="538750" cy="22525"/>
            </a:xfrm>
            <a:custGeom>
              <a:rect b="b" l="l" r="r" t="t"/>
              <a:pathLst>
                <a:path extrusionOk="0" h="901" w="21550">
                  <a:moveTo>
                    <a:pt x="0" y="0"/>
                  </a:moveTo>
                  <a:lnTo>
                    <a:pt x="0" y="901"/>
                  </a:lnTo>
                  <a:lnTo>
                    <a:pt x="21549" y="901"/>
                  </a:lnTo>
                  <a:lnTo>
                    <a:pt x="21549" y="0"/>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34"/>
            <p:cNvSpPr/>
            <p:nvPr/>
          </p:nvSpPr>
          <p:spPr>
            <a:xfrm>
              <a:off x="5356500" y="1853425"/>
              <a:ext cx="538750" cy="22550"/>
            </a:xfrm>
            <a:custGeom>
              <a:rect b="b" l="l" r="r" t="t"/>
              <a:pathLst>
                <a:path extrusionOk="0" h="902" w="21550">
                  <a:moveTo>
                    <a:pt x="0" y="1"/>
                  </a:moveTo>
                  <a:lnTo>
                    <a:pt x="0" y="902"/>
                  </a:lnTo>
                  <a:lnTo>
                    <a:pt x="21549" y="902"/>
                  </a:lnTo>
                  <a:lnTo>
                    <a:pt x="21549" y="1"/>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34"/>
            <p:cNvSpPr/>
            <p:nvPr/>
          </p:nvSpPr>
          <p:spPr>
            <a:xfrm>
              <a:off x="5356500" y="1875950"/>
              <a:ext cx="538750" cy="22550"/>
            </a:xfrm>
            <a:custGeom>
              <a:rect b="b" l="l" r="r" t="t"/>
              <a:pathLst>
                <a:path extrusionOk="0" h="902" w="21550">
                  <a:moveTo>
                    <a:pt x="0" y="1"/>
                  </a:moveTo>
                  <a:lnTo>
                    <a:pt x="0" y="901"/>
                  </a:lnTo>
                  <a:lnTo>
                    <a:pt x="21549" y="901"/>
                  </a:lnTo>
                  <a:lnTo>
                    <a:pt x="21549" y="1"/>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34"/>
            <p:cNvSpPr/>
            <p:nvPr/>
          </p:nvSpPr>
          <p:spPr>
            <a:xfrm>
              <a:off x="5566650" y="1812550"/>
              <a:ext cx="119275" cy="59250"/>
            </a:xfrm>
            <a:custGeom>
              <a:rect b="b" l="l" r="r" t="t"/>
              <a:pathLst>
                <a:path extrusionOk="0" h="2370" w="4771">
                  <a:moveTo>
                    <a:pt x="1145" y="0"/>
                  </a:moveTo>
                  <a:cubicBezTo>
                    <a:pt x="504" y="0"/>
                    <a:pt x="0" y="553"/>
                    <a:pt x="0" y="1169"/>
                  </a:cubicBezTo>
                  <a:cubicBezTo>
                    <a:pt x="0" y="1836"/>
                    <a:pt x="534" y="2370"/>
                    <a:pt x="1201" y="2370"/>
                  </a:cubicBezTo>
                  <a:lnTo>
                    <a:pt x="3570" y="2370"/>
                  </a:lnTo>
                  <a:cubicBezTo>
                    <a:pt x="4237" y="2370"/>
                    <a:pt x="4770" y="1836"/>
                    <a:pt x="4737" y="1169"/>
                  </a:cubicBezTo>
                  <a:cubicBezTo>
                    <a:pt x="4737" y="502"/>
                    <a:pt x="4237" y="1"/>
                    <a:pt x="3570" y="1"/>
                  </a:cubicBezTo>
                  <a:lnTo>
                    <a:pt x="1201" y="1"/>
                  </a:lnTo>
                  <a:cubicBezTo>
                    <a:pt x="1182" y="0"/>
                    <a:pt x="1164" y="0"/>
                    <a:pt x="1145" y="0"/>
                  </a:cubicBezTo>
                  <a:close/>
                </a:path>
              </a:pathLst>
            </a:custGeom>
            <a:solidFill>
              <a:srgbClr val="A6B3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34"/>
            <p:cNvSpPr/>
            <p:nvPr/>
          </p:nvSpPr>
          <p:spPr>
            <a:xfrm>
              <a:off x="3531850" y="1958500"/>
              <a:ext cx="560425" cy="308600"/>
            </a:xfrm>
            <a:custGeom>
              <a:rect b="b" l="l" r="r" t="t"/>
              <a:pathLst>
                <a:path extrusionOk="0" h="12344" w="22417">
                  <a:moveTo>
                    <a:pt x="20282" y="835"/>
                  </a:moveTo>
                  <a:cubicBezTo>
                    <a:pt x="20983" y="835"/>
                    <a:pt x="21550" y="1435"/>
                    <a:pt x="21550" y="2136"/>
                  </a:cubicBezTo>
                  <a:lnTo>
                    <a:pt x="21550" y="10242"/>
                  </a:lnTo>
                  <a:cubicBezTo>
                    <a:pt x="21550" y="10942"/>
                    <a:pt x="20983" y="11509"/>
                    <a:pt x="20282" y="11509"/>
                  </a:cubicBezTo>
                  <a:lnTo>
                    <a:pt x="2136" y="11509"/>
                  </a:lnTo>
                  <a:cubicBezTo>
                    <a:pt x="1435" y="11509"/>
                    <a:pt x="868" y="10942"/>
                    <a:pt x="868" y="10242"/>
                  </a:cubicBezTo>
                  <a:lnTo>
                    <a:pt x="868" y="2136"/>
                  </a:lnTo>
                  <a:cubicBezTo>
                    <a:pt x="868" y="1435"/>
                    <a:pt x="1435" y="835"/>
                    <a:pt x="2136" y="835"/>
                  </a:cubicBezTo>
                  <a:close/>
                  <a:moveTo>
                    <a:pt x="2136" y="1"/>
                  </a:moveTo>
                  <a:cubicBezTo>
                    <a:pt x="968" y="1"/>
                    <a:pt x="1" y="935"/>
                    <a:pt x="1" y="2136"/>
                  </a:cubicBezTo>
                  <a:lnTo>
                    <a:pt x="1" y="10208"/>
                  </a:lnTo>
                  <a:cubicBezTo>
                    <a:pt x="1" y="11409"/>
                    <a:pt x="968" y="12343"/>
                    <a:pt x="2136" y="12343"/>
                  </a:cubicBezTo>
                  <a:lnTo>
                    <a:pt x="20282" y="12343"/>
                  </a:lnTo>
                  <a:cubicBezTo>
                    <a:pt x="21450" y="12343"/>
                    <a:pt x="22417" y="11409"/>
                    <a:pt x="22417" y="10242"/>
                  </a:cubicBezTo>
                  <a:lnTo>
                    <a:pt x="22417" y="2136"/>
                  </a:lnTo>
                  <a:cubicBezTo>
                    <a:pt x="22417" y="935"/>
                    <a:pt x="21450" y="1"/>
                    <a:pt x="20282" y="1"/>
                  </a:cubicBezTo>
                  <a:close/>
                </a:path>
              </a:pathLst>
            </a:custGeom>
            <a:solidFill>
              <a:srgbClr val="AA18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34"/>
            <p:cNvSpPr/>
            <p:nvPr/>
          </p:nvSpPr>
          <p:spPr>
            <a:xfrm>
              <a:off x="4151475" y="1958500"/>
              <a:ext cx="559575" cy="308600"/>
            </a:xfrm>
            <a:custGeom>
              <a:rect b="b" l="l" r="r" t="t"/>
              <a:pathLst>
                <a:path extrusionOk="0" h="12344" w="22383">
                  <a:moveTo>
                    <a:pt x="20281" y="835"/>
                  </a:moveTo>
                  <a:cubicBezTo>
                    <a:pt x="20982" y="835"/>
                    <a:pt x="21549" y="1435"/>
                    <a:pt x="21549" y="2136"/>
                  </a:cubicBezTo>
                  <a:lnTo>
                    <a:pt x="21549" y="10242"/>
                  </a:lnTo>
                  <a:cubicBezTo>
                    <a:pt x="21549" y="10942"/>
                    <a:pt x="20982" y="11509"/>
                    <a:pt x="20281" y="11509"/>
                  </a:cubicBezTo>
                  <a:lnTo>
                    <a:pt x="2135" y="11509"/>
                  </a:lnTo>
                  <a:cubicBezTo>
                    <a:pt x="1435" y="11509"/>
                    <a:pt x="834" y="10942"/>
                    <a:pt x="834" y="10242"/>
                  </a:cubicBezTo>
                  <a:lnTo>
                    <a:pt x="834" y="2136"/>
                  </a:lnTo>
                  <a:cubicBezTo>
                    <a:pt x="834" y="1435"/>
                    <a:pt x="1435" y="835"/>
                    <a:pt x="2135" y="835"/>
                  </a:cubicBezTo>
                  <a:close/>
                  <a:moveTo>
                    <a:pt x="2135" y="1"/>
                  </a:moveTo>
                  <a:cubicBezTo>
                    <a:pt x="934" y="1"/>
                    <a:pt x="0" y="935"/>
                    <a:pt x="0" y="2136"/>
                  </a:cubicBezTo>
                  <a:lnTo>
                    <a:pt x="0" y="10208"/>
                  </a:lnTo>
                  <a:cubicBezTo>
                    <a:pt x="0" y="11409"/>
                    <a:pt x="968" y="12343"/>
                    <a:pt x="2135" y="12343"/>
                  </a:cubicBezTo>
                  <a:lnTo>
                    <a:pt x="20281" y="12343"/>
                  </a:lnTo>
                  <a:cubicBezTo>
                    <a:pt x="21449" y="12343"/>
                    <a:pt x="22383" y="11409"/>
                    <a:pt x="22383" y="10242"/>
                  </a:cubicBezTo>
                  <a:lnTo>
                    <a:pt x="22383" y="2136"/>
                  </a:lnTo>
                  <a:cubicBezTo>
                    <a:pt x="22383" y="935"/>
                    <a:pt x="21449" y="1"/>
                    <a:pt x="20281" y="1"/>
                  </a:cubicBezTo>
                  <a:close/>
                </a:path>
              </a:pathLst>
            </a:custGeom>
            <a:solidFill>
              <a:srgbClr val="AA18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34"/>
            <p:cNvSpPr/>
            <p:nvPr/>
          </p:nvSpPr>
          <p:spPr>
            <a:xfrm>
              <a:off x="4194000" y="1054525"/>
              <a:ext cx="1061625" cy="843125"/>
            </a:xfrm>
            <a:custGeom>
              <a:rect b="b" l="l" r="r" t="t"/>
              <a:pathLst>
                <a:path extrusionOk="0" h="33725" w="42465">
                  <a:moveTo>
                    <a:pt x="41630" y="868"/>
                  </a:moveTo>
                  <a:lnTo>
                    <a:pt x="41630" y="32891"/>
                  </a:lnTo>
                  <a:lnTo>
                    <a:pt x="834" y="32891"/>
                  </a:lnTo>
                  <a:lnTo>
                    <a:pt x="868" y="868"/>
                  </a:lnTo>
                  <a:close/>
                  <a:moveTo>
                    <a:pt x="434" y="1"/>
                  </a:moveTo>
                  <a:cubicBezTo>
                    <a:pt x="201" y="1"/>
                    <a:pt x="0" y="201"/>
                    <a:pt x="0" y="434"/>
                  </a:cubicBezTo>
                  <a:lnTo>
                    <a:pt x="0" y="33325"/>
                  </a:lnTo>
                  <a:cubicBezTo>
                    <a:pt x="0" y="33558"/>
                    <a:pt x="201" y="33725"/>
                    <a:pt x="434" y="33725"/>
                  </a:cubicBezTo>
                  <a:lnTo>
                    <a:pt x="42064" y="33725"/>
                  </a:lnTo>
                  <a:cubicBezTo>
                    <a:pt x="42297" y="33725"/>
                    <a:pt x="42464" y="33558"/>
                    <a:pt x="42464" y="33291"/>
                  </a:cubicBezTo>
                  <a:lnTo>
                    <a:pt x="42464" y="434"/>
                  </a:lnTo>
                  <a:cubicBezTo>
                    <a:pt x="42464" y="201"/>
                    <a:pt x="42264" y="1"/>
                    <a:pt x="42064" y="1"/>
                  </a:cubicBezTo>
                  <a:close/>
                </a:path>
              </a:pathLst>
            </a:custGeom>
            <a:solidFill>
              <a:srgbClr val="AA18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34"/>
            <p:cNvSpPr/>
            <p:nvPr/>
          </p:nvSpPr>
          <p:spPr>
            <a:xfrm>
              <a:off x="1849000" y="836050"/>
              <a:ext cx="1527775" cy="45050"/>
            </a:xfrm>
            <a:custGeom>
              <a:rect b="b" l="l" r="r" t="t"/>
              <a:pathLst>
                <a:path extrusionOk="0" h="1802" w="61111">
                  <a:moveTo>
                    <a:pt x="901" y="0"/>
                  </a:moveTo>
                  <a:cubicBezTo>
                    <a:pt x="400" y="0"/>
                    <a:pt x="0" y="400"/>
                    <a:pt x="0" y="901"/>
                  </a:cubicBezTo>
                  <a:cubicBezTo>
                    <a:pt x="0" y="1401"/>
                    <a:pt x="400" y="1801"/>
                    <a:pt x="901" y="1801"/>
                  </a:cubicBezTo>
                  <a:lnTo>
                    <a:pt x="60210" y="1801"/>
                  </a:lnTo>
                  <a:cubicBezTo>
                    <a:pt x="60710" y="1801"/>
                    <a:pt x="61110" y="1401"/>
                    <a:pt x="61110" y="901"/>
                  </a:cubicBezTo>
                  <a:cubicBezTo>
                    <a:pt x="61110" y="400"/>
                    <a:pt x="60710" y="0"/>
                    <a:pt x="60210" y="0"/>
                  </a:cubicBezTo>
                  <a:close/>
                </a:path>
              </a:pathLst>
            </a:custGeom>
            <a:solidFill>
              <a:srgbClr val="AA18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34"/>
            <p:cNvSpPr/>
            <p:nvPr/>
          </p:nvSpPr>
          <p:spPr>
            <a:xfrm>
              <a:off x="3410100" y="836050"/>
              <a:ext cx="2606900" cy="45050"/>
            </a:xfrm>
            <a:custGeom>
              <a:rect b="b" l="l" r="r" t="t"/>
              <a:pathLst>
                <a:path extrusionOk="0" h="1802" w="104276">
                  <a:moveTo>
                    <a:pt x="901" y="0"/>
                  </a:moveTo>
                  <a:cubicBezTo>
                    <a:pt x="401" y="0"/>
                    <a:pt x="34" y="400"/>
                    <a:pt x="34" y="901"/>
                  </a:cubicBezTo>
                  <a:cubicBezTo>
                    <a:pt x="1" y="1401"/>
                    <a:pt x="434" y="1801"/>
                    <a:pt x="901" y="1801"/>
                  </a:cubicBezTo>
                  <a:lnTo>
                    <a:pt x="103375" y="1801"/>
                  </a:lnTo>
                  <a:cubicBezTo>
                    <a:pt x="103875" y="1801"/>
                    <a:pt x="104275" y="1401"/>
                    <a:pt x="104275" y="901"/>
                  </a:cubicBezTo>
                  <a:cubicBezTo>
                    <a:pt x="104275" y="400"/>
                    <a:pt x="103875" y="0"/>
                    <a:pt x="103375" y="0"/>
                  </a:cubicBezTo>
                  <a:close/>
                </a:path>
              </a:pathLst>
            </a:custGeom>
            <a:solidFill>
              <a:srgbClr val="AA18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34"/>
            <p:cNvSpPr/>
            <p:nvPr/>
          </p:nvSpPr>
          <p:spPr>
            <a:xfrm>
              <a:off x="4627650" y="1774200"/>
              <a:ext cx="197650" cy="67575"/>
            </a:xfrm>
            <a:custGeom>
              <a:rect b="b" l="l" r="r" t="t"/>
              <a:pathLst>
                <a:path extrusionOk="0" h="2703" w="7906">
                  <a:moveTo>
                    <a:pt x="1368" y="1"/>
                  </a:moveTo>
                  <a:cubicBezTo>
                    <a:pt x="634" y="1"/>
                    <a:pt x="0" y="601"/>
                    <a:pt x="0" y="1369"/>
                  </a:cubicBezTo>
                  <a:cubicBezTo>
                    <a:pt x="0" y="2102"/>
                    <a:pt x="634" y="2703"/>
                    <a:pt x="1368" y="2703"/>
                  </a:cubicBezTo>
                  <a:lnTo>
                    <a:pt x="6538" y="2703"/>
                  </a:lnTo>
                  <a:cubicBezTo>
                    <a:pt x="7272" y="2703"/>
                    <a:pt x="7906" y="2102"/>
                    <a:pt x="7906" y="1369"/>
                  </a:cubicBezTo>
                  <a:cubicBezTo>
                    <a:pt x="7872" y="601"/>
                    <a:pt x="7272" y="1"/>
                    <a:pt x="6538" y="1"/>
                  </a:cubicBezTo>
                  <a:close/>
                </a:path>
              </a:pathLst>
            </a:custGeom>
            <a:solidFill>
              <a:srgbClr val="A6B3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34"/>
            <p:cNvSpPr/>
            <p:nvPr/>
          </p:nvSpPr>
          <p:spPr>
            <a:xfrm>
              <a:off x="5477425" y="1970175"/>
              <a:ext cx="457000" cy="325275"/>
            </a:xfrm>
            <a:custGeom>
              <a:rect b="b" l="l" r="r" t="t"/>
              <a:pathLst>
                <a:path extrusionOk="0" h="13011" w="18280">
                  <a:moveTo>
                    <a:pt x="17446" y="835"/>
                  </a:moveTo>
                  <a:lnTo>
                    <a:pt x="17446" y="4271"/>
                  </a:lnTo>
                  <a:lnTo>
                    <a:pt x="11875" y="9675"/>
                  </a:lnTo>
                  <a:cubicBezTo>
                    <a:pt x="10207" y="11276"/>
                    <a:pt x="7939" y="12176"/>
                    <a:pt x="5637" y="12176"/>
                  </a:cubicBezTo>
                  <a:lnTo>
                    <a:pt x="867" y="12176"/>
                  </a:lnTo>
                  <a:lnTo>
                    <a:pt x="867" y="835"/>
                  </a:lnTo>
                  <a:close/>
                  <a:moveTo>
                    <a:pt x="434" y="1"/>
                  </a:moveTo>
                  <a:cubicBezTo>
                    <a:pt x="200" y="1"/>
                    <a:pt x="0" y="168"/>
                    <a:pt x="0" y="401"/>
                  </a:cubicBezTo>
                  <a:lnTo>
                    <a:pt x="0" y="12610"/>
                  </a:lnTo>
                  <a:cubicBezTo>
                    <a:pt x="0" y="12843"/>
                    <a:pt x="200" y="13010"/>
                    <a:pt x="434" y="13010"/>
                  </a:cubicBezTo>
                  <a:lnTo>
                    <a:pt x="5637" y="13010"/>
                  </a:lnTo>
                  <a:cubicBezTo>
                    <a:pt x="8173" y="13010"/>
                    <a:pt x="10641" y="12043"/>
                    <a:pt x="12476" y="10242"/>
                  </a:cubicBezTo>
                  <a:lnTo>
                    <a:pt x="18180" y="4738"/>
                  </a:lnTo>
                  <a:cubicBezTo>
                    <a:pt x="18247" y="4671"/>
                    <a:pt x="18280" y="4571"/>
                    <a:pt x="18280" y="4437"/>
                  </a:cubicBezTo>
                  <a:lnTo>
                    <a:pt x="18280" y="401"/>
                  </a:lnTo>
                  <a:cubicBezTo>
                    <a:pt x="18280" y="168"/>
                    <a:pt x="18113" y="1"/>
                    <a:pt x="17880" y="1"/>
                  </a:cubicBezTo>
                  <a:close/>
                </a:path>
              </a:pathLst>
            </a:custGeom>
            <a:solidFill>
              <a:srgbClr val="AA18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34"/>
            <p:cNvSpPr/>
            <p:nvPr/>
          </p:nvSpPr>
          <p:spPr>
            <a:xfrm>
              <a:off x="2958950" y="700050"/>
              <a:ext cx="2764500" cy="41775"/>
            </a:xfrm>
            <a:custGeom>
              <a:rect b="b" l="l" r="r" t="t"/>
              <a:pathLst>
                <a:path extrusionOk="0" h="1671" w="110580">
                  <a:moveTo>
                    <a:pt x="813" y="1"/>
                  </a:moveTo>
                  <a:cubicBezTo>
                    <a:pt x="373" y="1"/>
                    <a:pt x="33" y="388"/>
                    <a:pt x="1" y="837"/>
                  </a:cubicBezTo>
                  <a:cubicBezTo>
                    <a:pt x="1" y="1304"/>
                    <a:pt x="401" y="1671"/>
                    <a:pt x="868" y="1671"/>
                  </a:cubicBezTo>
                  <a:lnTo>
                    <a:pt x="109746" y="1671"/>
                  </a:lnTo>
                  <a:cubicBezTo>
                    <a:pt x="110213" y="1671"/>
                    <a:pt x="110579" y="1270"/>
                    <a:pt x="110579" y="837"/>
                  </a:cubicBezTo>
                  <a:cubicBezTo>
                    <a:pt x="110579" y="370"/>
                    <a:pt x="110213" y="3"/>
                    <a:pt x="109746" y="3"/>
                  </a:cubicBezTo>
                  <a:lnTo>
                    <a:pt x="868" y="3"/>
                  </a:lnTo>
                  <a:cubicBezTo>
                    <a:pt x="850" y="2"/>
                    <a:pt x="831" y="1"/>
                    <a:pt x="813" y="1"/>
                  </a:cubicBezTo>
                  <a:close/>
                </a:path>
              </a:pathLst>
            </a:custGeom>
            <a:solidFill>
              <a:srgbClr val="FFDD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34"/>
            <p:cNvSpPr/>
            <p:nvPr/>
          </p:nvSpPr>
          <p:spPr>
            <a:xfrm>
              <a:off x="3164925" y="740975"/>
              <a:ext cx="28375" cy="95100"/>
            </a:xfrm>
            <a:custGeom>
              <a:rect b="b" l="l" r="r" t="t"/>
              <a:pathLst>
                <a:path extrusionOk="0" h="3804" w="1135">
                  <a:moveTo>
                    <a:pt x="1" y="0"/>
                  </a:moveTo>
                  <a:lnTo>
                    <a:pt x="1" y="3803"/>
                  </a:lnTo>
                  <a:lnTo>
                    <a:pt x="1135" y="3803"/>
                  </a:lnTo>
                  <a:lnTo>
                    <a:pt x="1135" y="0"/>
                  </a:lnTo>
                  <a:close/>
                </a:path>
              </a:pathLst>
            </a:custGeom>
            <a:solidFill>
              <a:srgbClr val="929F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34"/>
            <p:cNvSpPr/>
            <p:nvPr/>
          </p:nvSpPr>
          <p:spPr>
            <a:xfrm>
              <a:off x="3783700" y="740975"/>
              <a:ext cx="28375" cy="95100"/>
            </a:xfrm>
            <a:custGeom>
              <a:rect b="b" l="l" r="r" t="t"/>
              <a:pathLst>
                <a:path extrusionOk="0" h="3804" w="1135">
                  <a:moveTo>
                    <a:pt x="1" y="0"/>
                  </a:moveTo>
                  <a:lnTo>
                    <a:pt x="1" y="3803"/>
                  </a:lnTo>
                  <a:lnTo>
                    <a:pt x="1135" y="3803"/>
                  </a:lnTo>
                  <a:lnTo>
                    <a:pt x="1135" y="0"/>
                  </a:lnTo>
                  <a:close/>
                </a:path>
              </a:pathLst>
            </a:custGeom>
            <a:solidFill>
              <a:srgbClr val="929F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34"/>
            <p:cNvSpPr/>
            <p:nvPr/>
          </p:nvSpPr>
          <p:spPr>
            <a:xfrm>
              <a:off x="4402475" y="740975"/>
              <a:ext cx="28375" cy="95100"/>
            </a:xfrm>
            <a:custGeom>
              <a:rect b="b" l="l" r="r" t="t"/>
              <a:pathLst>
                <a:path extrusionOk="0" h="3804" w="1135">
                  <a:moveTo>
                    <a:pt x="1" y="0"/>
                  </a:moveTo>
                  <a:lnTo>
                    <a:pt x="1" y="3803"/>
                  </a:lnTo>
                  <a:lnTo>
                    <a:pt x="1135" y="3803"/>
                  </a:lnTo>
                  <a:lnTo>
                    <a:pt x="1135" y="0"/>
                  </a:lnTo>
                  <a:close/>
                </a:path>
              </a:pathLst>
            </a:custGeom>
            <a:solidFill>
              <a:srgbClr val="929F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34"/>
            <p:cNvSpPr/>
            <p:nvPr/>
          </p:nvSpPr>
          <p:spPr>
            <a:xfrm>
              <a:off x="5021250" y="740975"/>
              <a:ext cx="28375" cy="95100"/>
            </a:xfrm>
            <a:custGeom>
              <a:rect b="b" l="l" r="r" t="t"/>
              <a:pathLst>
                <a:path extrusionOk="0" h="3804" w="1135">
                  <a:moveTo>
                    <a:pt x="1" y="0"/>
                  </a:moveTo>
                  <a:lnTo>
                    <a:pt x="1" y="3803"/>
                  </a:lnTo>
                  <a:lnTo>
                    <a:pt x="1135" y="3803"/>
                  </a:lnTo>
                  <a:lnTo>
                    <a:pt x="1135" y="0"/>
                  </a:lnTo>
                  <a:close/>
                </a:path>
              </a:pathLst>
            </a:custGeom>
            <a:solidFill>
              <a:srgbClr val="929F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34"/>
            <p:cNvSpPr/>
            <p:nvPr/>
          </p:nvSpPr>
          <p:spPr>
            <a:xfrm>
              <a:off x="5640025" y="740975"/>
              <a:ext cx="28375" cy="95100"/>
            </a:xfrm>
            <a:custGeom>
              <a:rect b="b" l="l" r="r" t="t"/>
              <a:pathLst>
                <a:path extrusionOk="0" h="3804" w="1135">
                  <a:moveTo>
                    <a:pt x="1" y="0"/>
                  </a:moveTo>
                  <a:lnTo>
                    <a:pt x="1" y="3803"/>
                  </a:lnTo>
                  <a:lnTo>
                    <a:pt x="1135" y="3803"/>
                  </a:lnTo>
                  <a:lnTo>
                    <a:pt x="1135" y="0"/>
                  </a:lnTo>
                  <a:close/>
                </a:path>
              </a:pathLst>
            </a:custGeom>
            <a:solidFill>
              <a:srgbClr val="929F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34"/>
            <p:cNvSpPr/>
            <p:nvPr/>
          </p:nvSpPr>
          <p:spPr>
            <a:xfrm>
              <a:off x="3363400" y="685925"/>
              <a:ext cx="65900" cy="65075"/>
            </a:xfrm>
            <a:custGeom>
              <a:rect b="b" l="l" r="r" t="t"/>
              <a:pathLst>
                <a:path extrusionOk="0" h="2603" w="2636">
                  <a:moveTo>
                    <a:pt x="1302" y="1"/>
                  </a:moveTo>
                  <a:cubicBezTo>
                    <a:pt x="601" y="1"/>
                    <a:pt x="1" y="568"/>
                    <a:pt x="1" y="1302"/>
                  </a:cubicBezTo>
                  <a:cubicBezTo>
                    <a:pt x="1" y="2036"/>
                    <a:pt x="601" y="2603"/>
                    <a:pt x="1302" y="2603"/>
                  </a:cubicBezTo>
                  <a:cubicBezTo>
                    <a:pt x="2036" y="2603"/>
                    <a:pt x="2636" y="2036"/>
                    <a:pt x="2636" y="1302"/>
                  </a:cubicBezTo>
                  <a:cubicBezTo>
                    <a:pt x="2636" y="568"/>
                    <a:pt x="2036" y="1"/>
                    <a:pt x="1302" y="1"/>
                  </a:cubicBezTo>
                  <a:close/>
                </a:path>
              </a:pathLst>
            </a:custGeom>
            <a:solidFill>
              <a:srgbClr val="CA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34"/>
            <p:cNvSpPr/>
            <p:nvPr/>
          </p:nvSpPr>
          <p:spPr>
            <a:xfrm>
              <a:off x="3590225" y="685925"/>
              <a:ext cx="65925" cy="65075"/>
            </a:xfrm>
            <a:custGeom>
              <a:rect b="b" l="l" r="r" t="t"/>
              <a:pathLst>
                <a:path extrusionOk="0" h="2603" w="2637">
                  <a:moveTo>
                    <a:pt x="1335" y="1"/>
                  </a:moveTo>
                  <a:cubicBezTo>
                    <a:pt x="601" y="1"/>
                    <a:pt x="1" y="568"/>
                    <a:pt x="1" y="1302"/>
                  </a:cubicBezTo>
                  <a:cubicBezTo>
                    <a:pt x="1" y="2036"/>
                    <a:pt x="601" y="2603"/>
                    <a:pt x="1335" y="2603"/>
                  </a:cubicBezTo>
                  <a:cubicBezTo>
                    <a:pt x="2036" y="2603"/>
                    <a:pt x="2636" y="2036"/>
                    <a:pt x="2636" y="1302"/>
                  </a:cubicBezTo>
                  <a:cubicBezTo>
                    <a:pt x="2636" y="568"/>
                    <a:pt x="2036" y="1"/>
                    <a:pt x="1335" y="1"/>
                  </a:cubicBezTo>
                  <a:close/>
                </a:path>
              </a:pathLst>
            </a:custGeom>
            <a:solidFill>
              <a:srgbClr val="CA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34"/>
            <p:cNvSpPr/>
            <p:nvPr/>
          </p:nvSpPr>
          <p:spPr>
            <a:xfrm>
              <a:off x="3817075" y="685925"/>
              <a:ext cx="65900" cy="65125"/>
            </a:xfrm>
            <a:custGeom>
              <a:rect b="b" l="l" r="r" t="t"/>
              <a:pathLst>
                <a:path extrusionOk="0" h="2605" w="2636">
                  <a:moveTo>
                    <a:pt x="1301" y="1"/>
                  </a:moveTo>
                  <a:cubicBezTo>
                    <a:pt x="600" y="1"/>
                    <a:pt x="0" y="568"/>
                    <a:pt x="0" y="1302"/>
                  </a:cubicBezTo>
                  <a:cubicBezTo>
                    <a:pt x="0" y="2016"/>
                    <a:pt x="569" y="2604"/>
                    <a:pt x="1276" y="2604"/>
                  </a:cubicBezTo>
                  <a:cubicBezTo>
                    <a:pt x="1295" y="2604"/>
                    <a:pt x="1315" y="2604"/>
                    <a:pt x="1334" y="2603"/>
                  </a:cubicBezTo>
                  <a:cubicBezTo>
                    <a:pt x="2035" y="2603"/>
                    <a:pt x="2635" y="2036"/>
                    <a:pt x="2635" y="1302"/>
                  </a:cubicBezTo>
                  <a:cubicBezTo>
                    <a:pt x="2635" y="568"/>
                    <a:pt x="2035" y="1"/>
                    <a:pt x="1301" y="1"/>
                  </a:cubicBezTo>
                  <a:close/>
                </a:path>
              </a:pathLst>
            </a:custGeom>
            <a:solidFill>
              <a:srgbClr val="CA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34"/>
            <p:cNvSpPr/>
            <p:nvPr/>
          </p:nvSpPr>
          <p:spPr>
            <a:xfrm>
              <a:off x="4044725" y="685925"/>
              <a:ext cx="65900" cy="65075"/>
            </a:xfrm>
            <a:custGeom>
              <a:rect b="b" l="l" r="r" t="t"/>
              <a:pathLst>
                <a:path extrusionOk="0" h="2603" w="2636">
                  <a:moveTo>
                    <a:pt x="1335" y="1"/>
                  </a:moveTo>
                  <a:cubicBezTo>
                    <a:pt x="601" y="1"/>
                    <a:pt x="1" y="568"/>
                    <a:pt x="1" y="1302"/>
                  </a:cubicBezTo>
                  <a:cubicBezTo>
                    <a:pt x="1" y="2036"/>
                    <a:pt x="601" y="2603"/>
                    <a:pt x="1335" y="2603"/>
                  </a:cubicBezTo>
                  <a:cubicBezTo>
                    <a:pt x="2035" y="2603"/>
                    <a:pt x="2636" y="2036"/>
                    <a:pt x="2636" y="1302"/>
                  </a:cubicBezTo>
                  <a:cubicBezTo>
                    <a:pt x="2636" y="568"/>
                    <a:pt x="2035" y="1"/>
                    <a:pt x="1335" y="1"/>
                  </a:cubicBezTo>
                  <a:close/>
                </a:path>
              </a:pathLst>
            </a:custGeom>
            <a:solidFill>
              <a:srgbClr val="CA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34"/>
            <p:cNvSpPr/>
            <p:nvPr/>
          </p:nvSpPr>
          <p:spPr>
            <a:xfrm>
              <a:off x="4271550" y="685925"/>
              <a:ext cx="65900" cy="65075"/>
            </a:xfrm>
            <a:custGeom>
              <a:rect b="b" l="l" r="r" t="t"/>
              <a:pathLst>
                <a:path extrusionOk="0" h="2603" w="2636">
                  <a:moveTo>
                    <a:pt x="1302" y="1"/>
                  </a:moveTo>
                  <a:cubicBezTo>
                    <a:pt x="568" y="1"/>
                    <a:pt x="1" y="568"/>
                    <a:pt x="1" y="1302"/>
                  </a:cubicBezTo>
                  <a:cubicBezTo>
                    <a:pt x="1" y="2036"/>
                    <a:pt x="568" y="2603"/>
                    <a:pt x="1302" y="2603"/>
                  </a:cubicBezTo>
                  <a:cubicBezTo>
                    <a:pt x="2035" y="2603"/>
                    <a:pt x="2636" y="2036"/>
                    <a:pt x="2636" y="1302"/>
                  </a:cubicBezTo>
                  <a:cubicBezTo>
                    <a:pt x="2636" y="568"/>
                    <a:pt x="2035" y="1"/>
                    <a:pt x="1302" y="1"/>
                  </a:cubicBezTo>
                  <a:close/>
                </a:path>
              </a:pathLst>
            </a:custGeom>
            <a:solidFill>
              <a:srgbClr val="CA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34"/>
            <p:cNvSpPr/>
            <p:nvPr/>
          </p:nvSpPr>
          <p:spPr>
            <a:xfrm>
              <a:off x="4498375" y="685925"/>
              <a:ext cx="65925" cy="65075"/>
            </a:xfrm>
            <a:custGeom>
              <a:rect b="b" l="l" r="r" t="t"/>
              <a:pathLst>
                <a:path extrusionOk="0" h="2603" w="2637">
                  <a:moveTo>
                    <a:pt x="1302" y="1"/>
                  </a:moveTo>
                  <a:cubicBezTo>
                    <a:pt x="601" y="1"/>
                    <a:pt x="1" y="568"/>
                    <a:pt x="1" y="1302"/>
                  </a:cubicBezTo>
                  <a:cubicBezTo>
                    <a:pt x="1" y="2036"/>
                    <a:pt x="601" y="2603"/>
                    <a:pt x="1302" y="2603"/>
                  </a:cubicBezTo>
                  <a:cubicBezTo>
                    <a:pt x="2036" y="2603"/>
                    <a:pt x="2636" y="2036"/>
                    <a:pt x="2636" y="1302"/>
                  </a:cubicBezTo>
                  <a:cubicBezTo>
                    <a:pt x="2636" y="568"/>
                    <a:pt x="2036" y="1"/>
                    <a:pt x="1302" y="1"/>
                  </a:cubicBezTo>
                  <a:close/>
                </a:path>
              </a:pathLst>
            </a:custGeom>
            <a:solidFill>
              <a:srgbClr val="CA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34"/>
            <p:cNvSpPr/>
            <p:nvPr/>
          </p:nvSpPr>
          <p:spPr>
            <a:xfrm>
              <a:off x="4725200" y="685925"/>
              <a:ext cx="65925" cy="65075"/>
            </a:xfrm>
            <a:custGeom>
              <a:rect b="b" l="l" r="r" t="t"/>
              <a:pathLst>
                <a:path extrusionOk="0" h="2603" w="2637">
                  <a:moveTo>
                    <a:pt x="1335" y="1"/>
                  </a:moveTo>
                  <a:cubicBezTo>
                    <a:pt x="601" y="1"/>
                    <a:pt x="1" y="568"/>
                    <a:pt x="1" y="1302"/>
                  </a:cubicBezTo>
                  <a:cubicBezTo>
                    <a:pt x="1" y="2036"/>
                    <a:pt x="601" y="2603"/>
                    <a:pt x="1335" y="2603"/>
                  </a:cubicBezTo>
                  <a:cubicBezTo>
                    <a:pt x="2036" y="2603"/>
                    <a:pt x="2636" y="2036"/>
                    <a:pt x="2636" y="1302"/>
                  </a:cubicBezTo>
                  <a:cubicBezTo>
                    <a:pt x="2636" y="568"/>
                    <a:pt x="2036" y="1"/>
                    <a:pt x="1335" y="1"/>
                  </a:cubicBezTo>
                  <a:close/>
                </a:path>
              </a:pathLst>
            </a:custGeom>
            <a:solidFill>
              <a:srgbClr val="CA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34"/>
            <p:cNvSpPr/>
            <p:nvPr/>
          </p:nvSpPr>
          <p:spPr>
            <a:xfrm>
              <a:off x="4952875" y="685925"/>
              <a:ext cx="65075" cy="65075"/>
            </a:xfrm>
            <a:custGeom>
              <a:rect b="b" l="l" r="r" t="t"/>
              <a:pathLst>
                <a:path extrusionOk="0" h="2603" w="2603">
                  <a:moveTo>
                    <a:pt x="1301" y="1"/>
                  </a:moveTo>
                  <a:cubicBezTo>
                    <a:pt x="568" y="1"/>
                    <a:pt x="0" y="568"/>
                    <a:pt x="0" y="1302"/>
                  </a:cubicBezTo>
                  <a:cubicBezTo>
                    <a:pt x="0" y="2036"/>
                    <a:pt x="568" y="2603"/>
                    <a:pt x="1301" y="2603"/>
                  </a:cubicBezTo>
                  <a:cubicBezTo>
                    <a:pt x="2035" y="2603"/>
                    <a:pt x="2602" y="2036"/>
                    <a:pt x="2602" y="1302"/>
                  </a:cubicBezTo>
                  <a:cubicBezTo>
                    <a:pt x="2602" y="568"/>
                    <a:pt x="2035" y="1"/>
                    <a:pt x="1301" y="1"/>
                  </a:cubicBezTo>
                  <a:close/>
                </a:path>
              </a:pathLst>
            </a:custGeom>
            <a:solidFill>
              <a:srgbClr val="CA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34"/>
            <p:cNvSpPr/>
            <p:nvPr/>
          </p:nvSpPr>
          <p:spPr>
            <a:xfrm>
              <a:off x="5179700" y="685925"/>
              <a:ext cx="65900" cy="65075"/>
            </a:xfrm>
            <a:custGeom>
              <a:rect b="b" l="l" r="r" t="t"/>
              <a:pathLst>
                <a:path extrusionOk="0" h="2603" w="2636">
                  <a:moveTo>
                    <a:pt x="1302" y="1"/>
                  </a:moveTo>
                  <a:cubicBezTo>
                    <a:pt x="568" y="1"/>
                    <a:pt x="1" y="568"/>
                    <a:pt x="1" y="1302"/>
                  </a:cubicBezTo>
                  <a:cubicBezTo>
                    <a:pt x="1" y="2036"/>
                    <a:pt x="568" y="2603"/>
                    <a:pt x="1302" y="2603"/>
                  </a:cubicBezTo>
                  <a:cubicBezTo>
                    <a:pt x="2035" y="2603"/>
                    <a:pt x="2636" y="2036"/>
                    <a:pt x="2636" y="1302"/>
                  </a:cubicBezTo>
                  <a:cubicBezTo>
                    <a:pt x="2636" y="568"/>
                    <a:pt x="2035" y="1"/>
                    <a:pt x="1302" y="1"/>
                  </a:cubicBezTo>
                  <a:close/>
                </a:path>
              </a:pathLst>
            </a:custGeom>
            <a:solidFill>
              <a:srgbClr val="CA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34"/>
            <p:cNvSpPr/>
            <p:nvPr/>
          </p:nvSpPr>
          <p:spPr>
            <a:xfrm>
              <a:off x="5406525" y="685925"/>
              <a:ext cx="65900" cy="65075"/>
            </a:xfrm>
            <a:custGeom>
              <a:rect b="b" l="l" r="r" t="t"/>
              <a:pathLst>
                <a:path extrusionOk="0" h="2603" w="2636">
                  <a:moveTo>
                    <a:pt x="1302" y="1"/>
                  </a:moveTo>
                  <a:cubicBezTo>
                    <a:pt x="601" y="1"/>
                    <a:pt x="1" y="568"/>
                    <a:pt x="1" y="1302"/>
                  </a:cubicBezTo>
                  <a:cubicBezTo>
                    <a:pt x="1" y="2036"/>
                    <a:pt x="601" y="2603"/>
                    <a:pt x="1302" y="2603"/>
                  </a:cubicBezTo>
                  <a:cubicBezTo>
                    <a:pt x="2036" y="2603"/>
                    <a:pt x="2636" y="2036"/>
                    <a:pt x="2636" y="1302"/>
                  </a:cubicBezTo>
                  <a:cubicBezTo>
                    <a:pt x="2636" y="568"/>
                    <a:pt x="2036" y="1"/>
                    <a:pt x="1302" y="1"/>
                  </a:cubicBezTo>
                  <a:close/>
                </a:path>
              </a:pathLst>
            </a:custGeom>
            <a:solidFill>
              <a:srgbClr val="CA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34"/>
            <p:cNvSpPr/>
            <p:nvPr/>
          </p:nvSpPr>
          <p:spPr>
            <a:xfrm>
              <a:off x="5633350" y="685925"/>
              <a:ext cx="65925" cy="65075"/>
            </a:xfrm>
            <a:custGeom>
              <a:rect b="b" l="l" r="r" t="t"/>
              <a:pathLst>
                <a:path extrusionOk="0" h="2603" w="2637">
                  <a:moveTo>
                    <a:pt x="1335" y="1"/>
                  </a:moveTo>
                  <a:cubicBezTo>
                    <a:pt x="601" y="1"/>
                    <a:pt x="1" y="568"/>
                    <a:pt x="1" y="1302"/>
                  </a:cubicBezTo>
                  <a:cubicBezTo>
                    <a:pt x="1" y="2036"/>
                    <a:pt x="601" y="2603"/>
                    <a:pt x="1335" y="2603"/>
                  </a:cubicBezTo>
                  <a:cubicBezTo>
                    <a:pt x="2036" y="2603"/>
                    <a:pt x="2636" y="2036"/>
                    <a:pt x="2636" y="1302"/>
                  </a:cubicBezTo>
                  <a:cubicBezTo>
                    <a:pt x="2636" y="568"/>
                    <a:pt x="2036" y="1"/>
                    <a:pt x="1335" y="1"/>
                  </a:cubicBezTo>
                  <a:close/>
                </a:path>
              </a:pathLst>
            </a:custGeom>
            <a:solidFill>
              <a:srgbClr val="CA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34"/>
            <p:cNvSpPr/>
            <p:nvPr/>
          </p:nvSpPr>
          <p:spPr>
            <a:xfrm>
              <a:off x="5257250" y="782675"/>
              <a:ext cx="283575" cy="53400"/>
            </a:xfrm>
            <a:custGeom>
              <a:rect b="b" l="l" r="r" t="t"/>
              <a:pathLst>
                <a:path extrusionOk="0" h="2136" w="11343">
                  <a:moveTo>
                    <a:pt x="1" y="0"/>
                  </a:moveTo>
                  <a:lnTo>
                    <a:pt x="1" y="2135"/>
                  </a:lnTo>
                  <a:lnTo>
                    <a:pt x="11342" y="2135"/>
                  </a:lnTo>
                  <a:lnTo>
                    <a:pt x="11342" y="0"/>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34"/>
            <p:cNvSpPr/>
            <p:nvPr/>
          </p:nvSpPr>
          <p:spPr>
            <a:xfrm>
              <a:off x="5707575" y="782675"/>
              <a:ext cx="222700" cy="53400"/>
            </a:xfrm>
            <a:custGeom>
              <a:rect b="b" l="l" r="r" t="t"/>
              <a:pathLst>
                <a:path extrusionOk="0" h="2136" w="8908">
                  <a:moveTo>
                    <a:pt x="1" y="0"/>
                  </a:moveTo>
                  <a:lnTo>
                    <a:pt x="1" y="2135"/>
                  </a:lnTo>
                  <a:lnTo>
                    <a:pt x="8907" y="2135"/>
                  </a:lnTo>
                  <a:lnTo>
                    <a:pt x="8907" y="0"/>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0" name="Google Shape;600;p34"/>
          <p:cNvSpPr txBox="1"/>
          <p:nvPr>
            <p:ph type="title"/>
          </p:nvPr>
        </p:nvSpPr>
        <p:spPr>
          <a:xfrm>
            <a:off x="4648200" y="2861825"/>
            <a:ext cx="1382100" cy="4950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1400">
                <a:solidFill>
                  <a:schemeClr val="lt1"/>
                </a:solidFill>
              </a:rPr>
              <a:t>Jackson Township Fire District #3</a:t>
            </a:r>
            <a:endParaRPr sz="1400">
              <a:solidFill>
                <a:schemeClr val="lt1"/>
              </a:solidFill>
            </a:endParaRPr>
          </a:p>
        </p:txBody>
      </p:sp>
      <p:sp>
        <p:nvSpPr>
          <p:cNvPr id="601" name="Google Shape;601;p34"/>
          <p:cNvSpPr txBox="1"/>
          <p:nvPr>
            <p:ph idx="1" type="subTitle"/>
          </p:nvPr>
        </p:nvSpPr>
        <p:spPr>
          <a:xfrm>
            <a:off x="4341150" y="138075"/>
            <a:ext cx="3476700" cy="22386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200"/>
              <a:t>This means that there are 8 firefighters on staff from 6am to 6pm daily out of the 13, with only 5 to spare in the </a:t>
            </a:r>
            <a:r>
              <a:rPr lang="en" sz="1200"/>
              <a:t>situation</a:t>
            </a:r>
            <a:r>
              <a:rPr lang="en" sz="1200"/>
              <a:t> that a firefighter takes a day off or gets injured. From 6pm to 6am, calls are answered by the volunteer firefighters.</a:t>
            </a:r>
            <a:endParaRPr sz="1200"/>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05" name="Shape 605"/>
        <p:cNvGrpSpPr/>
        <p:nvPr/>
      </p:nvGrpSpPr>
      <p:grpSpPr>
        <a:xfrm>
          <a:off x="0" y="0"/>
          <a:ext cx="0" cy="0"/>
          <a:chOff x="0" y="0"/>
          <a:chExt cx="0" cy="0"/>
        </a:xfrm>
      </p:grpSpPr>
      <p:sp>
        <p:nvSpPr>
          <p:cNvPr id="606" name="Google Shape;606;p35"/>
          <p:cNvSpPr txBox="1"/>
          <p:nvPr>
            <p:ph type="title"/>
          </p:nvPr>
        </p:nvSpPr>
        <p:spPr>
          <a:xfrm>
            <a:off x="5891700" y="194600"/>
            <a:ext cx="3010200" cy="14823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POPULATION GROWTH AND SIZE OF RESPONSE AREA</a:t>
            </a:r>
            <a:endParaRPr/>
          </a:p>
        </p:txBody>
      </p:sp>
      <p:cxnSp>
        <p:nvCxnSpPr>
          <p:cNvPr id="607" name="Google Shape;607;p35"/>
          <p:cNvCxnSpPr/>
          <p:nvPr/>
        </p:nvCxnSpPr>
        <p:spPr>
          <a:xfrm>
            <a:off x="8110325" y="1676900"/>
            <a:ext cx="644100" cy="0"/>
          </a:xfrm>
          <a:prstGeom prst="straightConnector1">
            <a:avLst/>
          </a:prstGeom>
          <a:noFill/>
          <a:ln cap="flat" cmpd="sng" w="19050">
            <a:solidFill>
              <a:schemeClr val="accent3"/>
            </a:solidFill>
            <a:prstDash val="solid"/>
            <a:round/>
            <a:headEnd len="med" w="med" type="none"/>
            <a:tailEnd len="med" w="med" type="none"/>
          </a:ln>
        </p:spPr>
      </p:cxnSp>
      <p:sp>
        <p:nvSpPr>
          <p:cNvPr id="608" name="Google Shape;608;p35"/>
          <p:cNvSpPr txBox="1"/>
          <p:nvPr>
            <p:ph idx="1" type="subTitle"/>
          </p:nvPr>
        </p:nvSpPr>
        <p:spPr>
          <a:xfrm>
            <a:off x="5572175" y="1207075"/>
            <a:ext cx="3476700" cy="2238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t/>
            </a:r>
            <a:endParaRPr/>
          </a:p>
          <a:p>
            <a:pPr indent="-317500" lvl="0" marL="457200" rtl="0" algn="l">
              <a:lnSpc>
                <a:spcPct val="100000"/>
              </a:lnSpc>
              <a:spcBef>
                <a:spcPts val="1600"/>
              </a:spcBef>
              <a:spcAft>
                <a:spcPts val="0"/>
              </a:spcAft>
              <a:buSzPts val="1400"/>
              <a:buChar char="●"/>
            </a:pPr>
            <a:r>
              <a:rPr lang="en"/>
              <a:t>In 2010, Lakewood Township had a population of 92,843. </a:t>
            </a:r>
            <a:endParaRPr/>
          </a:p>
          <a:p>
            <a:pPr indent="-317500" lvl="0" marL="457200" rtl="0" algn="l">
              <a:lnSpc>
                <a:spcPct val="100000"/>
              </a:lnSpc>
              <a:spcBef>
                <a:spcPts val="0"/>
              </a:spcBef>
              <a:spcAft>
                <a:spcPts val="0"/>
              </a:spcAft>
              <a:buSzPts val="1400"/>
              <a:buChar char="●"/>
            </a:pPr>
            <a:r>
              <a:rPr lang="en"/>
              <a:t>In 2020 the population grew to 135,158</a:t>
            </a:r>
            <a:endParaRPr/>
          </a:p>
          <a:p>
            <a:pPr indent="-317500" lvl="1" marL="914400" rtl="0" algn="l">
              <a:lnSpc>
                <a:spcPct val="100000"/>
              </a:lnSpc>
              <a:spcBef>
                <a:spcPts val="0"/>
              </a:spcBef>
              <a:spcAft>
                <a:spcPts val="0"/>
              </a:spcAft>
              <a:buClr>
                <a:schemeClr val="lt1"/>
              </a:buClr>
              <a:buSzPts val="1400"/>
              <a:buChar char="○"/>
            </a:pPr>
            <a:r>
              <a:rPr lang="en">
                <a:solidFill>
                  <a:schemeClr val="lt1"/>
                </a:solidFill>
              </a:rPr>
              <a:t>Resulting in a population increase of 46%</a:t>
            </a:r>
            <a:endParaRPr>
              <a:solidFill>
                <a:schemeClr val="lt1"/>
              </a:solidFill>
            </a:endParaRPr>
          </a:p>
          <a:p>
            <a:pPr indent="0" lvl="0" marL="0" rtl="0" algn="l">
              <a:lnSpc>
                <a:spcPct val="100000"/>
              </a:lnSpc>
              <a:spcBef>
                <a:spcPts val="1600"/>
              </a:spcBef>
              <a:spcAft>
                <a:spcPts val="0"/>
              </a:spcAft>
              <a:buClr>
                <a:schemeClr val="dk1"/>
              </a:buClr>
              <a:buSzPts val="1100"/>
              <a:buFont typeface="Arial"/>
              <a:buNone/>
            </a:pPr>
            <a:r>
              <a:rPr lang="en"/>
              <a:t>In that time, Lakewood Fire District 1 hired </a:t>
            </a:r>
            <a:r>
              <a:rPr lang="en" u="sng"/>
              <a:t>16 new firefighters, doubling their career firefighting department size to 32.</a:t>
            </a:r>
            <a:endParaRPr u="sng"/>
          </a:p>
          <a:p>
            <a:pPr indent="0" lvl="0" marL="0" rtl="0" algn="l">
              <a:lnSpc>
                <a:spcPct val="100000"/>
              </a:lnSpc>
              <a:spcBef>
                <a:spcPts val="1600"/>
              </a:spcBef>
              <a:spcAft>
                <a:spcPts val="0"/>
              </a:spcAft>
              <a:buClr>
                <a:schemeClr val="dk1"/>
              </a:buClr>
              <a:buSzPts val="1100"/>
              <a:buFont typeface="Arial"/>
              <a:buNone/>
            </a:pPr>
            <a:r>
              <a:rPr lang="en"/>
              <a:t>These firefighters work 24/72 hour shifts</a:t>
            </a:r>
            <a:endParaRPr/>
          </a:p>
          <a:p>
            <a:pPr indent="0" lvl="0" marL="0" rtl="0" algn="l">
              <a:lnSpc>
                <a:spcPct val="100000"/>
              </a:lnSpc>
              <a:spcBef>
                <a:spcPts val="1600"/>
              </a:spcBef>
              <a:spcAft>
                <a:spcPts val="0"/>
              </a:spcAft>
              <a:buClr>
                <a:schemeClr val="dk1"/>
              </a:buClr>
              <a:buSzPts val="1100"/>
              <a:buFont typeface="Arial"/>
              <a:buNone/>
            </a:pPr>
            <a:r>
              <a:rPr lang="en"/>
              <a:t>Lakewood Township has 7 firehouses located throughout the town. </a:t>
            </a:r>
            <a:endParaRPr/>
          </a:p>
          <a:p>
            <a:pPr indent="0" lvl="0" marL="0" rtl="0" algn="l">
              <a:spcBef>
                <a:spcPts val="1600"/>
              </a:spcBef>
              <a:spcAft>
                <a:spcPts val="0"/>
              </a:spcAft>
              <a:buClr>
                <a:schemeClr val="dk1"/>
              </a:buClr>
              <a:buSzPts val="1100"/>
              <a:buFont typeface="Arial"/>
              <a:buNone/>
            </a:pPr>
            <a:r>
              <a:t/>
            </a:r>
            <a:endParaRPr/>
          </a:p>
          <a:p>
            <a:pPr indent="0" lvl="0" marL="0" rtl="0" algn="l">
              <a:spcBef>
                <a:spcPts val="1600"/>
              </a:spcBef>
              <a:spcAft>
                <a:spcPts val="1600"/>
              </a:spcAft>
              <a:buNone/>
            </a:pPr>
            <a:r>
              <a:t/>
            </a:r>
            <a:endParaRPr/>
          </a:p>
        </p:txBody>
      </p:sp>
      <p:grpSp>
        <p:nvGrpSpPr>
          <p:cNvPr id="609" name="Google Shape;609;p35"/>
          <p:cNvGrpSpPr/>
          <p:nvPr/>
        </p:nvGrpSpPr>
        <p:grpSpPr>
          <a:xfrm flipH="1">
            <a:off x="-1883333" y="1484736"/>
            <a:ext cx="6828401" cy="3180035"/>
            <a:chOff x="1575475" y="663425"/>
            <a:chExt cx="4441525" cy="2068450"/>
          </a:xfrm>
        </p:grpSpPr>
        <p:sp>
          <p:nvSpPr>
            <p:cNvPr id="610" name="Google Shape;610;p35"/>
            <p:cNvSpPr/>
            <p:nvPr/>
          </p:nvSpPr>
          <p:spPr>
            <a:xfrm>
              <a:off x="5336475" y="663425"/>
              <a:ext cx="531250" cy="173475"/>
            </a:xfrm>
            <a:custGeom>
              <a:rect b="b" l="l" r="r" t="t"/>
              <a:pathLst>
                <a:path extrusionOk="0" h="6939" w="21250">
                  <a:moveTo>
                    <a:pt x="1969" y="0"/>
                  </a:moveTo>
                  <a:cubicBezTo>
                    <a:pt x="868" y="0"/>
                    <a:pt x="1" y="867"/>
                    <a:pt x="34" y="1935"/>
                  </a:cubicBezTo>
                  <a:lnTo>
                    <a:pt x="34" y="6938"/>
                  </a:lnTo>
                  <a:lnTo>
                    <a:pt x="21249" y="6938"/>
                  </a:lnTo>
                  <a:cubicBezTo>
                    <a:pt x="21249" y="3102"/>
                    <a:pt x="18147" y="0"/>
                    <a:pt x="14311" y="0"/>
                  </a:cubicBez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35"/>
            <p:cNvSpPr/>
            <p:nvPr/>
          </p:nvSpPr>
          <p:spPr>
            <a:xfrm>
              <a:off x="1773950" y="1892625"/>
              <a:ext cx="1335125" cy="517900"/>
            </a:xfrm>
            <a:custGeom>
              <a:rect b="b" l="l" r="r" t="t"/>
              <a:pathLst>
                <a:path extrusionOk="0" h="20716" w="53405">
                  <a:moveTo>
                    <a:pt x="3970" y="1"/>
                  </a:moveTo>
                  <a:cubicBezTo>
                    <a:pt x="1768" y="1"/>
                    <a:pt x="0" y="1802"/>
                    <a:pt x="0" y="4004"/>
                  </a:cubicBezTo>
                  <a:lnTo>
                    <a:pt x="0" y="16746"/>
                  </a:lnTo>
                  <a:cubicBezTo>
                    <a:pt x="0" y="18948"/>
                    <a:pt x="1768" y="20716"/>
                    <a:pt x="3970" y="20716"/>
                  </a:cubicBezTo>
                  <a:lnTo>
                    <a:pt x="49402" y="20716"/>
                  </a:lnTo>
                  <a:cubicBezTo>
                    <a:pt x="51637" y="20716"/>
                    <a:pt x="53405" y="18948"/>
                    <a:pt x="53405" y="16746"/>
                  </a:cubicBezTo>
                  <a:lnTo>
                    <a:pt x="53405" y="4004"/>
                  </a:lnTo>
                  <a:cubicBezTo>
                    <a:pt x="53405" y="1802"/>
                    <a:pt x="51637" y="1"/>
                    <a:pt x="49402" y="1"/>
                  </a:cubicBezTo>
                  <a:close/>
                </a:path>
              </a:pathLst>
            </a:custGeom>
            <a:solidFill>
              <a:srgbClr val="1116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35"/>
            <p:cNvSpPr/>
            <p:nvPr/>
          </p:nvSpPr>
          <p:spPr>
            <a:xfrm>
              <a:off x="3250825" y="1192975"/>
              <a:ext cx="225175" cy="1092450"/>
            </a:xfrm>
            <a:custGeom>
              <a:rect b="b" l="l" r="r" t="t"/>
              <a:pathLst>
                <a:path extrusionOk="0" h="43698" w="9007">
                  <a:moveTo>
                    <a:pt x="1" y="0"/>
                  </a:moveTo>
                  <a:lnTo>
                    <a:pt x="1" y="43698"/>
                  </a:lnTo>
                  <a:lnTo>
                    <a:pt x="9007" y="43698"/>
                  </a:lnTo>
                  <a:lnTo>
                    <a:pt x="9007" y="0"/>
                  </a:lnTo>
                  <a:close/>
                </a:path>
              </a:pathLst>
            </a:custGeom>
            <a:solidFill>
              <a:srgbClr val="222B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35"/>
            <p:cNvSpPr/>
            <p:nvPr/>
          </p:nvSpPr>
          <p:spPr>
            <a:xfrm>
              <a:off x="3250825" y="2285400"/>
              <a:ext cx="225175" cy="68425"/>
            </a:xfrm>
            <a:custGeom>
              <a:rect b="b" l="l" r="r" t="t"/>
              <a:pathLst>
                <a:path extrusionOk="0" h="2737" w="9007">
                  <a:moveTo>
                    <a:pt x="1" y="1"/>
                  </a:moveTo>
                  <a:lnTo>
                    <a:pt x="1" y="2736"/>
                  </a:lnTo>
                  <a:lnTo>
                    <a:pt x="9007" y="2736"/>
                  </a:lnTo>
                  <a:lnTo>
                    <a:pt x="9007" y="1"/>
                  </a:lnTo>
                  <a:close/>
                </a:path>
              </a:pathLst>
            </a:custGeom>
            <a:solidFill>
              <a:srgbClr val="1116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35"/>
            <p:cNvSpPr/>
            <p:nvPr/>
          </p:nvSpPr>
          <p:spPr>
            <a:xfrm>
              <a:off x="3250825" y="2116950"/>
              <a:ext cx="225175" cy="69250"/>
            </a:xfrm>
            <a:custGeom>
              <a:rect b="b" l="l" r="r" t="t"/>
              <a:pathLst>
                <a:path extrusionOk="0" h="2770" w="9007">
                  <a:moveTo>
                    <a:pt x="1" y="1"/>
                  </a:moveTo>
                  <a:lnTo>
                    <a:pt x="1" y="2769"/>
                  </a:lnTo>
                  <a:lnTo>
                    <a:pt x="9007" y="2769"/>
                  </a:lnTo>
                  <a:lnTo>
                    <a:pt x="9007" y="1"/>
                  </a:lnTo>
                  <a:close/>
                </a:path>
              </a:pathLst>
            </a:custGeom>
            <a:solidFill>
              <a:srgbClr val="1116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35"/>
            <p:cNvSpPr/>
            <p:nvPr/>
          </p:nvSpPr>
          <p:spPr>
            <a:xfrm>
              <a:off x="3250825" y="1949350"/>
              <a:ext cx="225175" cy="69225"/>
            </a:xfrm>
            <a:custGeom>
              <a:rect b="b" l="l" r="r" t="t"/>
              <a:pathLst>
                <a:path extrusionOk="0" h="2769" w="9007">
                  <a:moveTo>
                    <a:pt x="1" y="0"/>
                  </a:moveTo>
                  <a:lnTo>
                    <a:pt x="1" y="2769"/>
                  </a:lnTo>
                  <a:lnTo>
                    <a:pt x="9007" y="2769"/>
                  </a:lnTo>
                  <a:lnTo>
                    <a:pt x="9007" y="0"/>
                  </a:lnTo>
                  <a:close/>
                </a:path>
              </a:pathLst>
            </a:custGeom>
            <a:solidFill>
              <a:srgbClr val="1116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35"/>
            <p:cNvSpPr/>
            <p:nvPr/>
          </p:nvSpPr>
          <p:spPr>
            <a:xfrm>
              <a:off x="3250825" y="1781725"/>
              <a:ext cx="225175" cy="69225"/>
            </a:xfrm>
            <a:custGeom>
              <a:rect b="b" l="l" r="r" t="t"/>
              <a:pathLst>
                <a:path extrusionOk="0" h="2769" w="9007">
                  <a:moveTo>
                    <a:pt x="1" y="0"/>
                  </a:moveTo>
                  <a:lnTo>
                    <a:pt x="1" y="2769"/>
                  </a:lnTo>
                  <a:lnTo>
                    <a:pt x="9007" y="2769"/>
                  </a:lnTo>
                  <a:lnTo>
                    <a:pt x="9007" y="0"/>
                  </a:lnTo>
                  <a:close/>
                </a:path>
              </a:pathLst>
            </a:custGeom>
            <a:solidFill>
              <a:srgbClr val="1116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35"/>
            <p:cNvSpPr/>
            <p:nvPr/>
          </p:nvSpPr>
          <p:spPr>
            <a:xfrm>
              <a:off x="3250825" y="1614100"/>
              <a:ext cx="225175" cy="68400"/>
            </a:xfrm>
            <a:custGeom>
              <a:rect b="b" l="l" r="r" t="t"/>
              <a:pathLst>
                <a:path extrusionOk="0" h="2736" w="9007">
                  <a:moveTo>
                    <a:pt x="1" y="0"/>
                  </a:moveTo>
                  <a:lnTo>
                    <a:pt x="1" y="2736"/>
                  </a:lnTo>
                  <a:lnTo>
                    <a:pt x="9007" y="2736"/>
                  </a:lnTo>
                  <a:lnTo>
                    <a:pt x="9007" y="0"/>
                  </a:lnTo>
                  <a:close/>
                </a:path>
              </a:pathLst>
            </a:custGeom>
            <a:solidFill>
              <a:srgbClr val="1116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35"/>
            <p:cNvSpPr/>
            <p:nvPr/>
          </p:nvSpPr>
          <p:spPr>
            <a:xfrm>
              <a:off x="3250825" y="1446475"/>
              <a:ext cx="225175" cy="68400"/>
            </a:xfrm>
            <a:custGeom>
              <a:rect b="b" l="l" r="r" t="t"/>
              <a:pathLst>
                <a:path extrusionOk="0" h="2736" w="9007">
                  <a:moveTo>
                    <a:pt x="1" y="1"/>
                  </a:moveTo>
                  <a:lnTo>
                    <a:pt x="1" y="2736"/>
                  </a:lnTo>
                  <a:lnTo>
                    <a:pt x="9007" y="2736"/>
                  </a:lnTo>
                  <a:lnTo>
                    <a:pt x="9007" y="1"/>
                  </a:lnTo>
                  <a:close/>
                </a:path>
              </a:pathLst>
            </a:custGeom>
            <a:solidFill>
              <a:srgbClr val="1116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35"/>
            <p:cNvSpPr/>
            <p:nvPr/>
          </p:nvSpPr>
          <p:spPr>
            <a:xfrm>
              <a:off x="3250825" y="1278850"/>
              <a:ext cx="225175" cy="68425"/>
            </a:xfrm>
            <a:custGeom>
              <a:rect b="b" l="l" r="r" t="t"/>
              <a:pathLst>
                <a:path extrusionOk="0" h="2737" w="9007">
                  <a:moveTo>
                    <a:pt x="1" y="1"/>
                  </a:moveTo>
                  <a:lnTo>
                    <a:pt x="1" y="2736"/>
                  </a:lnTo>
                  <a:lnTo>
                    <a:pt x="9007" y="2736"/>
                  </a:lnTo>
                  <a:lnTo>
                    <a:pt x="9007" y="1"/>
                  </a:lnTo>
                  <a:close/>
                </a:path>
              </a:pathLst>
            </a:custGeom>
            <a:solidFill>
              <a:srgbClr val="1116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35"/>
            <p:cNvSpPr/>
            <p:nvPr/>
          </p:nvSpPr>
          <p:spPr>
            <a:xfrm>
              <a:off x="3715325" y="2376300"/>
              <a:ext cx="225175" cy="68425"/>
            </a:xfrm>
            <a:custGeom>
              <a:rect b="b" l="l" r="r" t="t"/>
              <a:pathLst>
                <a:path extrusionOk="0" h="2737" w="9007">
                  <a:moveTo>
                    <a:pt x="0" y="1"/>
                  </a:moveTo>
                  <a:lnTo>
                    <a:pt x="0" y="2736"/>
                  </a:lnTo>
                  <a:lnTo>
                    <a:pt x="9007" y="2736"/>
                  </a:lnTo>
                  <a:lnTo>
                    <a:pt x="9007" y="1"/>
                  </a:lnTo>
                  <a:close/>
                </a:path>
              </a:pathLst>
            </a:custGeom>
            <a:solidFill>
              <a:srgbClr val="1116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35"/>
            <p:cNvSpPr/>
            <p:nvPr/>
          </p:nvSpPr>
          <p:spPr>
            <a:xfrm>
              <a:off x="4170650" y="2376300"/>
              <a:ext cx="226025" cy="68425"/>
            </a:xfrm>
            <a:custGeom>
              <a:rect b="b" l="l" r="r" t="t"/>
              <a:pathLst>
                <a:path extrusionOk="0" h="2737" w="9041">
                  <a:moveTo>
                    <a:pt x="0" y="1"/>
                  </a:moveTo>
                  <a:lnTo>
                    <a:pt x="0" y="2736"/>
                  </a:lnTo>
                  <a:lnTo>
                    <a:pt x="9040" y="2736"/>
                  </a:lnTo>
                  <a:lnTo>
                    <a:pt x="9040" y="1"/>
                  </a:lnTo>
                  <a:close/>
                </a:path>
              </a:pathLst>
            </a:custGeom>
            <a:solidFill>
              <a:srgbClr val="1116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35"/>
            <p:cNvSpPr/>
            <p:nvPr/>
          </p:nvSpPr>
          <p:spPr>
            <a:xfrm>
              <a:off x="3545200" y="1892625"/>
              <a:ext cx="2160725" cy="517900"/>
            </a:xfrm>
            <a:custGeom>
              <a:rect b="b" l="l" r="r" t="t"/>
              <a:pathLst>
                <a:path extrusionOk="0" h="20716" w="86429">
                  <a:moveTo>
                    <a:pt x="4003" y="1"/>
                  </a:moveTo>
                  <a:cubicBezTo>
                    <a:pt x="1802" y="1"/>
                    <a:pt x="1" y="1802"/>
                    <a:pt x="1" y="4004"/>
                  </a:cubicBezTo>
                  <a:lnTo>
                    <a:pt x="1" y="16746"/>
                  </a:lnTo>
                  <a:cubicBezTo>
                    <a:pt x="1" y="18948"/>
                    <a:pt x="1802" y="20716"/>
                    <a:pt x="4003" y="20716"/>
                  </a:cubicBezTo>
                  <a:lnTo>
                    <a:pt x="82459" y="20716"/>
                  </a:lnTo>
                  <a:cubicBezTo>
                    <a:pt x="84661" y="20716"/>
                    <a:pt x="86429" y="18948"/>
                    <a:pt x="86429" y="16746"/>
                  </a:cubicBezTo>
                  <a:lnTo>
                    <a:pt x="86429" y="4004"/>
                  </a:lnTo>
                  <a:cubicBezTo>
                    <a:pt x="86429" y="1802"/>
                    <a:pt x="84661" y="1"/>
                    <a:pt x="82459" y="1"/>
                  </a:cubicBezTo>
                  <a:close/>
                </a:path>
              </a:pathLst>
            </a:custGeom>
            <a:solidFill>
              <a:srgbClr val="1116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35"/>
            <p:cNvSpPr/>
            <p:nvPr/>
          </p:nvSpPr>
          <p:spPr>
            <a:xfrm>
              <a:off x="1582975" y="1276350"/>
              <a:ext cx="24200" cy="130950"/>
            </a:xfrm>
            <a:custGeom>
              <a:rect b="b" l="l" r="r" t="t"/>
              <a:pathLst>
                <a:path extrusionOk="0" h="5238" w="968">
                  <a:moveTo>
                    <a:pt x="968" y="1"/>
                  </a:moveTo>
                  <a:cubicBezTo>
                    <a:pt x="434" y="1"/>
                    <a:pt x="0" y="434"/>
                    <a:pt x="0" y="968"/>
                  </a:cubicBezTo>
                  <a:lnTo>
                    <a:pt x="0" y="4270"/>
                  </a:lnTo>
                  <a:cubicBezTo>
                    <a:pt x="0" y="4804"/>
                    <a:pt x="434" y="5238"/>
                    <a:pt x="968" y="5238"/>
                  </a:cubicBezTo>
                  <a:lnTo>
                    <a:pt x="968" y="1"/>
                  </a:lnTo>
                  <a:close/>
                </a:path>
              </a:pathLst>
            </a:custGeom>
            <a:solidFill>
              <a:srgbClr val="DC2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35"/>
            <p:cNvSpPr/>
            <p:nvPr/>
          </p:nvSpPr>
          <p:spPr>
            <a:xfrm>
              <a:off x="1623825" y="1345575"/>
              <a:ext cx="89250" cy="88425"/>
            </a:xfrm>
            <a:custGeom>
              <a:rect b="b" l="l" r="r" t="t"/>
              <a:pathLst>
                <a:path extrusionOk="0" h="3537" w="3570">
                  <a:moveTo>
                    <a:pt x="868" y="0"/>
                  </a:moveTo>
                  <a:lnTo>
                    <a:pt x="1" y="868"/>
                  </a:lnTo>
                  <a:lnTo>
                    <a:pt x="2703" y="3536"/>
                  </a:lnTo>
                  <a:lnTo>
                    <a:pt x="3570" y="2669"/>
                  </a:lnTo>
                  <a:lnTo>
                    <a:pt x="868" y="0"/>
                  </a:lnTo>
                  <a:close/>
                </a:path>
              </a:pathLst>
            </a:custGeom>
            <a:solidFill>
              <a:srgbClr val="A6B3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35"/>
            <p:cNvSpPr/>
            <p:nvPr/>
          </p:nvSpPr>
          <p:spPr>
            <a:xfrm>
              <a:off x="1607150" y="1276350"/>
              <a:ext cx="80075" cy="130950"/>
            </a:xfrm>
            <a:custGeom>
              <a:rect b="b" l="l" r="r" t="t"/>
              <a:pathLst>
                <a:path extrusionOk="0" h="5238" w="3203">
                  <a:moveTo>
                    <a:pt x="1" y="1"/>
                  </a:moveTo>
                  <a:lnTo>
                    <a:pt x="1" y="5238"/>
                  </a:lnTo>
                  <a:lnTo>
                    <a:pt x="601" y="5238"/>
                  </a:lnTo>
                  <a:cubicBezTo>
                    <a:pt x="2035" y="5238"/>
                    <a:pt x="3203" y="4037"/>
                    <a:pt x="3203" y="2603"/>
                  </a:cubicBezTo>
                  <a:cubicBezTo>
                    <a:pt x="3203" y="1168"/>
                    <a:pt x="2035" y="1"/>
                    <a:pt x="601" y="1"/>
                  </a:cubicBezTo>
                  <a:close/>
                </a:path>
              </a:pathLst>
            </a:custGeom>
            <a:solidFill>
              <a:srgbClr val="BEC9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35"/>
            <p:cNvSpPr/>
            <p:nvPr/>
          </p:nvSpPr>
          <p:spPr>
            <a:xfrm>
              <a:off x="2036625" y="797675"/>
              <a:ext cx="74250" cy="51725"/>
            </a:xfrm>
            <a:custGeom>
              <a:rect b="b" l="l" r="r" t="t"/>
              <a:pathLst>
                <a:path extrusionOk="0" h="2069" w="2970">
                  <a:moveTo>
                    <a:pt x="1" y="1"/>
                  </a:moveTo>
                  <a:lnTo>
                    <a:pt x="1" y="2069"/>
                  </a:lnTo>
                  <a:lnTo>
                    <a:pt x="2969" y="2069"/>
                  </a:lnTo>
                  <a:lnTo>
                    <a:pt x="2969" y="1"/>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35"/>
            <p:cNvSpPr/>
            <p:nvPr/>
          </p:nvSpPr>
          <p:spPr>
            <a:xfrm>
              <a:off x="2008275" y="799350"/>
              <a:ext cx="130950" cy="24200"/>
            </a:xfrm>
            <a:custGeom>
              <a:rect b="b" l="l" r="r" t="t"/>
              <a:pathLst>
                <a:path extrusionOk="0" h="968" w="5238">
                  <a:moveTo>
                    <a:pt x="0" y="0"/>
                  </a:moveTo>
                  <a:cubicBezTo>
                    <a:pt x="0" y="534"/>
                    <a:pt x="434" y="968"/>
                    <a:pt x="968" y="968"/>
                  </a:cubicBezTo>
                  <a:lnTo>
                    <a:pt x="4270" y="968"/>
                  </a:lnTo>
                  <a:cubicBezTo>
                    <a:pt x="4804" y="968"/>
                    <a:pt x="5237" y="534"/>
                    <a:pt x="5237" y="0"/>
                  </a:cubicBezTo>
                  <a:close/>
                </a:path>
              </a:pathLst>
            </a:custGeom>
            <a:solidFill>
              <a:srgbClr val="BEC9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35"/>
            <p:cNvSpPr/>
            <p:nvPr/>
          </p:nvSpPr>
          <p:spPr>
            <a:xfrm>
              <a:off x="2008275" y="719300"/>
              <a:ext cx="130950" cy="80075"/>
            </a:xfrm>
            <a:custGeom>
              <a:rect b="b" l="l" r="r" t="t"/>
              <a:pathLst>
                <a:path extrusionOk="0" h="3203" w="5238">
                  <a:moveTo>
                    <a:pt x="2602" y="0"/>
                  </a:moveTo>
                  <a:cubicBezTo>
                    <a:pt x="1168" y="0"/>
                    <a:pt x="0" y="1168"/>
                    <a:pt x="0" y="2602"/>
                  </a:cubicBezTo>
                  <a:lnTo>
                    <a:pt x="0" y="3202"/>
                  </a:lnTo>
                  <a:lnTo>
                    <a:pt x="5237" y="3202"/>
                  </a:lnTo>
                  <a:lnTo>
                    <a:pt x="5237" y="2602"/>
                  </a:lnTo>
                  <a:cubicBezTo>
                    <a:pt x="5237" y="1168"/>
                    <a:pt x="4070" y="0"/>
                    <a:pt x="2602" y="0"/>
                  </a:cubicBezTo>
                  <a:close/>
                </a:path>
              </a:pathLst>
            </a:custGeom>
            <a:solidFill>
              <a:srgbClr val="DC2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35"/>
            <p:cNvSpPr/>
            <p:nvPr/>
          </p:nvSpPr>
          <p:spPr>
            <a:xfrm>
              <a:off x="1635500" y="841050"/>
              <a:ext cx="1705425" cy="1383500"/>
            </a:xfrm>
            <a:custGeom>
              <a:rect b="b" l="l" r="r" t="t"/>
              <a:pathLst>
                <a:path extrusionOk="0" h="55340" w="68217">
                  <a:moveTo>
                    <a:pt x="10141" y="0"/>
                  </a:moveTo>
                  <a:cubicBezTo>
                    <a:pt x="9608" y="0"/>
                    <a:pt x="9174" y="334"/>
                    <a:pt x="9007" y="834"/>
                  </a:cubicBezTo>
                  <a:lnTo>
                    <a:pt x="2269" y="23450"/>
                  </a:lnTo>
                  <a:cubicBezTo>
                    <a:pt x="2102" y="23951"/>
                    <a:pt x="1635" y="24284"/>
                    <a:pt x="1135" y="24284"/>
                  </a:cubicBezTo>
                  <a:cubicBezTo>
                    <a:pt x="501" y="24284"/>
                    <a:pt x="1" y="24818"/>
                    <a:pt x="1" y="25418"/>
                  </a:cubicBezTo>
                  <a:lnTo>
                    <a:pt x="1" y="42798"/>
                  </a:lnTo>
                  <a:cubicBezTo>
                    <a:pt x="1" y="43431"/>
                    <a:pt x="501" y="43965"/>
                    <a:pt x="1168" y="43965"/>
                  </a:cubicBezTo>
                  <a:lnTo>
                    <a:pt x="2002" y="43965"/>
                  </a:lnTo>
                  <a:lnTo>
                    <a:pt x="2002" y="55340"/>
                  </a:lnTo>
                  <a:lnTo>
                    <a:pt x="12576" y="55340"/>
                  </a:lnTo>
                  <a:cubicBezTo>
                    <a:pt x="15912" y="55340"/>
                    <a:pt x="19048" y="53839"/>
                    <a:pt x="21149" y="51237"/>
                  </a:cubicBezTo>
                  <a:lnTo>
                    <a:pt x="22450" y="49636"/>
                  </a:lnTo>
                  <a:cubicBezTo>
                    <a:pt x="25352" y="46033"/>
                    <a:pt x="29755" y="43965"/>
                    <a:pt x="34392" y="43965"/>
                  </a:cubicBezTo>
                  <a:lnTo>
                    <a:pt x="36760" y="43965"/>
                  </a:lnTo>
                  <a:cubicBezTo>
                    <a:pt x="39729" y="43965"/>
                    <a:pt x="42665" y="44999"/>
                    <a:pt x="44699" y="47167"/>
                  </a:cubicBezTo>
                  <a:cubicBezTo>
                    <a:pt x="44899" y="47401"/>
                    <a:pt x="45200" y="47534"/>
                    <a:pt x="45533" y="47534"/>
                  </a:cubicBezTo>
                  <a:lnTo>
                    <a:pt x="67049" y="47534"/>
                  </a:lnTo>
                  <a:cubicBezTo>
                    <a:pt x="67682" y="47534"/>
                    <a:pt x="68216" y="47001"/>
                    <a:pt x="68216" y="46367"/>
                  </a:cubicBezTo>
                  <a:lnTo>
                    <a:pt x="68216" y="1168"/>
                  </a:lnTo>
                  <a:cubicBezTo>
                    <a:pt x="68216" y="534"/>
                    <a:pt x="67682" y="0"/>
                    <a:pt x="67049" y="0"/>
                  </a:cubicBezTo>
                  <a:close/>
                </a:path>
              </a:pathLst>
            </a:custGeom>
            <a:solidFill>
              <a:srgbClr val="DC2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35"/>
            <p:cNvSpPr/>
            <p:nvPr/>
          </p:nvSpPr>
          <p:spPr>
            <a:xfrm>
              <a:off x="1810625" y="928600"/>
              <a:ext cx="510400" cy="492875"/>
            </a:xfrm>
            <a:custGeom>
              <a:rect b="b" l="l" r="r" t="t"/>
              <a:pathLst>
                <a:path extrusionOk="0" h="19715" w="20416">
                  <a:moveTo>
                    <a:pt x="5872" y="1"/>
                  </a:moveTo>
                  <a:lnTo>
                    <a:pt x="1" y="19715"/>
                  </a:lnTo>
                  <a:lnTo>
                    <a:pt x="20415" y="19715"/>
                  </a:lnTo>
                  <a:lnTo>
                    <a:pt x="2041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35"/>
            <p:cNvSpPr/>
            <p:nvPr/>
          </p:nvSpPr>
          <p:spPr>
            <a:xfrm>
              <a:off x="2500300" y="928600"/>
              <a:ext cx="352775" cy="492050"/>
            </a:xfrm>
            <a:custGeom>
              <a:rect b="b" l="l" r="r" t="t"/>
              <a:pathLst>
                <a:path extrusionOk="0" h="19682" w="14111">
                  <a:moveTo>
                    <a:pt x="1268" y="1"/>
                  </a:moveTo>
                  <a:cubicBezTo>
                    <a:pt x="567" y="1"/>
                    <a:pt x="0" y="568"/>
                    <a:pt x="0" y="1268"/>
                  </a:cubicBezTo>
                  <a:lnTo>
                    <a:pt x="0" y="18447"/>
                  </a:lnTo>
                  <a:cubicBezTo>
                    <a:pt x="0" y="19148"/>
                    <a:pt x="567" y="19682"/>
                    <a:pt x="1268" y="19682"/>
                  </a:cubicBezTo>
                  <a:lnTo>
                    <a:pt x="12843" y="19682"/>
                  </a:lnTo>
                  <a:cubicBezTo>
                    <a:pt x="13543" y="19682"/>
                    <a:pt x="14110" y="19148"/>
                    <a:pt x="14110" y="18447"/>
                  </a:cubicBezTo>
                  <a:lnTo>
                    <a:pt x="14110" y="1268"/>
                  </a:lnTo>
                  <a:cubicBezTo>
                    <a:pt x="14110" y="568"/>
                    <a:pt x="13543" y="1"/>
                    <a:pt x="128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35"/>
            <p:cNvSpPr/>
            <p:nvPr/>
          </p:nvSpPr>
          <p:spPr>
            <a:xfrm>
              <a:off x="2897250" y="928600"/>
              <a:ext cx="352775" cy="492050"/>
            </a:xfrm>
            <a:custGeom>
              <a:rect b="b" l="l" r="r" t="t"/>
              <a:pathLst>
                <a:path extrusionOk="0" h="19682" w="14111">
                  <a:moveTo>
                    <a:pt x="1268" y="1"/>
                  </a:moveTo>
                  <a:cubicBezTo>
                    <a:pt x="567" y="1"/>
                    <a:pt x="0" y="568"/>
                    <a:pt x="0" y="1268"/>
                  </a:cubicBezTo>
                  <a:lnTo>
                    <a:pt x="0" y="18447"/>
                  </a:lnTo>
                  <a:cubicBezTo>
                    <a:pt x="0" y="19148"/>
                    <a:pt x="567" y="19682"/>
                    <a:pt x="1268" y="19682"/>
                  </a:cubicBezTo>
                  <a:lnTo>
                    <a:pt x="12876" y="19682"/>
                  </a:lnTo>
                  <a:cubicBezTo>
                    <a:pt x="13576" y="19682"/>
                    <a:pt x="14110" y="19148"/>
                    <a:pt x="14110" y="18447"/>
                  </a:cubicBezTo>
                  <a:lnTo>
                    <a:pt x="14110" y="1268"/>
                  </a:lnTo>
                  <a:cubicBezTo>
                    <a:pt x="14110" y="568"/>
                    <a:pt x="13576" y="1"/>
                    <a:pt x="128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35"/>
            <p:cNvSpPr/>
            <p:nvPr/>
          </p:nvSpPr>
          <p:spPr>
            <a:xfrm>
              <a:off x="1813125" y="1445650"/>
              <a:ext cx="509575" cy="437000"/>
            </a:xfrm>
            <a:custGeom>
              <a:rect b="b" l="l" r="r" t="t"/>
              <a:pathLst>
                <a:path extrusionOk="0" h="17480" w="20383">
                  <a:moveTo>
                    <a:pt x="18281" y="868"/>
                  </a:moveTo>
                  <a:cubicBezTo>
                    <a:pt x="18948" y="868"/>
                    <a:pt x="19515" y="1435"/>
                    <a:pt x="19515" y="2135"/>
                  </a:cubicBezTo>
                  <a:lnTo>
                    <a:pt x="19515" y="15345"/>
                  </a:lnTo>
                  <a:cubicBezTo>
                    <a:pt x="19515" y="16045"/>
                    <a:pt x="18948" y="16579"/>
                    <a:pt x="18281" y="16579"/>
                  </a:cubicBezTo>
                  <a:lnTo>
                    <a:pt x="2102" y="16579"/>
                  </a:lnTo>
                  <a:cubicBezTo>
                    <a:pt x="1402" y="16579"/>
                    <a:pt x="868" y="16045"/>
                    <a:pt x="868" y="15345"/>
                  </a:cubicBezTo>
                  <a:lnTo>
                    <a:pt x="868" y="2102"/>
                  </a:lnTo>
                  <a:cubicBezTo>
                    <a:pt x="868" y="1435"/>
                    <a:pt x="1402" y="868"/>
                    <a:pt x="2102" y="868"/>
                  </a:cubicBezTo>
                  <a:close/>
                  <a:moveTo>
                    <a:pt x="2102" y="0"/>
                  </a:moveTo>
                  <a:cubicBezTo>
                    <a:pt x="935" y="0"/>
                    <a:pt x="1" y="968"/>
                    <a:pt x="1" y="2135"/>
                  </a:cubicBezTo>
                  <a:lnTo>
                    <a:pt x="1" y="15345"/>
                  </a:lnTo>
                  <a:cubicBezTo>
                    <a:pt x="1" y="16512"/>
                    <a:pt x="935" y="17446"/>
                    <a:pt x="2102" y="17479"/>
                  </a:cubicBezTo>
                  <a:lnTo>
                    <a:pt x="18281" y="17479"/>
                  </a:lnTo>
                  <a:cubicBezTo>
                    <a:pt x="19448" y="17446"/>
                    <a:pt x="20382" y="16512"/>
                    <a:pt x="20382" y="15345"/>
                  </a:cubicBezTo>
                  <a:lnTo>
                    <a:pt x="20382" y="2135"/>
                  </a:lnTo>
                  <a:cubicBezTo>
                    <a:pt x="20382" y="968"/>
                    <a:pt x="19448" y="0"/>
                    <a:pt x="18281" y="0"/>
                  </a:cubicBezTo>
                  <a:close/>
                </a:path>
              </a:pathLst>
            </a:custGeom>
            <a:solidFill>
              <a:srgbClr val="AA18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35"/>
            <p:cNvSpPr/>
            <p:nvPr/>
          </p:nvSpPr>
          <p:spPr>
            <a:xfrm>
              <a:off x="3435950" y="841050"/>
              <a:ext cx="2567700" cy="1520275"/>
            </a:xfrm>
            <a:custGeom>
              <a:rect b="b" l="l" r="r" t="t"/>
              <a:pathLst>
                <a:path extrusionOk="0" h="60811" w="102708">
                  <a:moveTo>
                    <a:pt x="2636" y="0"/>
                  </a:moveTo>
                  <a:cubicBezTo>
                    <a:pt x="1202" y="0"/>
                    <a:pt x="1" y="1168"/>
                    <a:pt x="1" y="2635"/>
                  </a:cubicBezTo>
                  <a:lnTo>
                    <a:pt x="1" y="58175"/>
                  </a:lnTo>
                  <a:cubicBezTo>
                    <a:pt x="1" y="59610"/>
                    <a:pt x="1202" y="60810"/>
                    <a:pt x="2636" y="60810"/>
                  </a:cubicBezTo>
                  <a:lnTo>
                    <a:pt x="91399" y="60810"/>
                  </a:lnTo>
                  <a:cubicBezTo>
                    <a:pt x="92067" y="60810"/>
                    <a:pt x="92734" y="60544"/>
                    <a:pt x="93234" y="60043"/>
                  </a:cubicBezTo>
                  <a:lnTo>
                    <a:pt x="101907" y="51537"/>
                  </a:lnTo>
                  <a:cubicBezTo>
                    <a:pt x="102407" y="51037"/>
                    <a:pt x="102708" y="50370"/>
                    <a:pt x="102708" y="49669"/>
                  </a:cubicBezTo>
                  <a:lnTo>
                    <a:pt x="102708" y="2635"/>
                  </a:lnTo>
                  <a:cubicBezTo>
                    <a:pt x="102708" y="1168"/>
                    <a:pt x="101507" y="0"/>
                    <a:pt x="100072" y="0"/>
                  </a:cubicBezTo>
                  <a:close/>
                </a:path>
              </a:pathLst>
            </a:custGeom>
            <a:solidFill>
              <a:srgbClr val="DC24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35"/>
            <p:cNvSpPr/>
            <p:nvPr/>
          </p:nvSpPr>
          <p:spPr>
            <a:xfrm>
              <a:off x="2489450" y="1445650"/>
              <a:ext cx="374450" cy="437000"/>
            </a:xfrm>
            <a:custGeom>
              <a:rect b="b" l="l" r="r" t="t"/>
              <a:pathLst>
                <a:path extrusionOk="0" h="17480" w="14978">
                  <a:moveTo>
                    <a:pt x="13076" y="868"/>
                  </a:moveTo>
                  <a:cubicBezTo>
                    <a:pt x="13644" y="868"/>
                    <a:pt x="14111" y="1335"/>
                    <a:pt x="14144" y="1902"/>
                  </a:cubicBezTo>
                  <a:lnTo>
                    <a:pt x="14144" y="15578"/>
                  </a:lnTo>
                  <a:cubicBezTo>
                    <a:pt x="14111" y="16145"/>
                    <a:pt x="13644" y="16612"/>
                    <a:pt x="13076" y="16612"/>
                  </a:cubicBezTo>
                  <a:lnTo>
                    <a:pt x="1902" y="16612"/>
                  </a:lnTo>
                  <a:cubicBezTo>
                    <a:pt x="1335" y="16612"/>
                    <a:pt x="868" y="16145"/>
                    <a:pt x="868" y="15578"/>
                  </a:cubicBezTo>
                  <a:lnTo>
                    <a:pt x="868" y="1902"/>
                  </a:lnTo>
                  <a:cubicBezTo>
                    <a:pt x="868" y="1335"/>
                    <a:pt x="1335" y="868"/>
                    <a:pt x="1902" y="868"/>
                  </a:cubicBezTo>
                  <a:close/>
                  <a:moveTo>
                    <a:pt x="1902" y="0"/>
                  </a:moveTo>
                  <a:cubicBezTo>
                    <a:pt x="868" y="0"/>
                    <a:pt x="0" y="868"/>
                    <a:pt x="0" y="1902"/>
                  </a:cubicBezTo>
                  <a:lnTo>
                    <a:pt x="0" y="15578"/>
                  </a:lnTo>
                  <a:cubicBezTo>
                    <a:pt x="0" y="16612"/>
                    <a:pt x="868" y="17446"/>
                    <a:pt x="1902" y="17479"/>
                  </a:cubicBezTo>
                  <a:lnTo>
                    <a:pt x="13076" y="17479"/>
                  </a:lnTo>
                  <a:cubicBezTo>
                    <a:pt x="14111" y="17446"/>
                    <a:pt x="14978" y="16612"/>
                    <a:pt x="14978" y="15578"/>
                  </a:cubicBezTo>
                  <a:lnTo>
                    <a:pt x="14978" y="1902"/>
                  </a:lnTo>
                  <a:cubicBezTo>
                    <a:pt x="14978" y="868"/>
                    <a:pt x="14111" y="0"/>
                    <a:pt x="13076" y="0"/>
                  </a:cubicBezTo>
                  <a:close/>
                </a:path>
              </a:pathLst>
            </a:custGeom>
            <a:solidFill>
              <a:srgbClr val="AA18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35"/>
            <p:cNvSpPr/>
            <p:nvPr/>
          </p:nvSpPr>
          <p:spPr>
            <a:xfrm>
              <a:off x="2887225" y="1445650"/>
              <a:ext cx="373625" cy="437000"/>
            </a:xfrm>
            <a:custGeom>
              <a:rect b="b" l="l" r="r" t="t"/>
              <a:pathLst>
                <a:path extrusionOk="0" h="17480" w="14945">
                  <a:moveTo>
                    <a:pt x="13043" y="868"/>
                  </a:moveTo>
                  <a:cubicBezTo>
                    <a:pt x="13644" y="868"/>
                    <a:pt x="14111" y="1335"/>
                    <a:pt x="14111" y="1902"/>
                  </a:cubicBezTo>
                  <a:lnTo>
                    <a:pt x="14111" y="15578"/>
                  </a:lnTo>
                  <a:cubicBezTo>
                    <a:pt x="14111" y="16145"/>
                    <a:pt x="13644" y="16612"/>
                    <a:pt x="13043" y="16612"/>
                  </a:cubicBezTo>
                  <a:lnTo>
                    <a:pt x="1902" y="16612"/>
                  </a:lnTo>
                  <a:cubicBezTo>
                    <a:pt x="1302" y="16612"/>
                    <a:pt x="835" y="16145"/>
                    <a:pt x="835" y="15578"/>
                  </a:cubicBezTo>
                  <a:lnTo>
                    <a:pt x="835" y="1902"/>
                  </a:lnTo>
                  <a:cubicBezTo>
                    <a:pt x="835" y="1335"/>
                    <a:pt x="1302" y="868"/>
                    <a:pt x="1902" y="868"/>
                  </a:cubicBezTo>
                  <a:close/>
                  <a:moveTo>
                    <a:pt x="1902" y="0"/>
                  </a:moveTo>
                  <a:cubicBezTo>
                    <a:pt x="835" y="0"/>
                    <a:pt x="1" y="868"/>
                    <a:pt x="1" y="1902"/>
                  </a:cubicBezTo>
                  <a:lnTo>
                    <a:pt x="1" y="15578"/>
                  </a:lnTo>
                  <a:cubicBezTo>
                    <a:pt x="1" y="16612"/>
                    <a:pt x="835" y="17446"/>
                    <a:pt x="1902" y="17479"/>
                  </a:cubicBezTo>
                  <a:lnTo>
                    <a:pt x="13043" y="17479"/>
                  </a:lnTo>
                  <a:cubicBezTo>
                    <a:pt x="14111" y="17446"/>
                    <a:pt x="14945" y="16612"/>
                    <a:pt x="14945" y="15578"/>
                  </a:cubicBezTo>
                  <a:lnTo>
                    <a:pt x="14945" y="1902"/>
                  </a:lnTo>
                  <a:cubicBezTo>
                    <a:pt x="14945" y="868"/>
                    <a:pt x="14111" y="0"/>
                    <a:pt x="13043" y="0"/>
                  </a:cubicBezTo>
                  <a:close/>
                </a:path>
              </a:pathLst>
            </a:custGeom>
            <a:solidFill>
              <a:srgbClr val="AA18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35"/>
            <p:cNvSpPr/>
            <p:nvPr/>
          </p:nvSpPr>
          <p:spPr>
            <a:xfrm>
              <a:off x="2972300" y="1514850"/>
              <a:ext cx="246025" cy="115950"/>
            </a:xfrm>
            <a:custGeom>
              <a:rect b="b" l="l" r="r" t="t"/>
              <a:pathLst>
                <a:path extrusionOk="0" h="4638" w="9841">
                  <a:moveTo>
                    <a:pt x="7973" y="435"/>
                  </a:moveTo>
                  <a:cubicBezTo>
                    <a:pt x="8773" y="435"/>
                    <a:pt x="9407" y="1102"/>
                    <a:pt x="9440" y="1902"/>
                  </a:cubicBezTo>
                  <a:lnTo>
                    <a:pt x="9440" y="2770"/>
                  </a:lnTo>
                  <a:cubicBezTo>
                    <a:pt x="9407" y="3570"/>
                    <a:pt x="8773" y="4237"/>
                    <a:pt x="7973" y="4237"/>
                  </a:cubicBezTo>
                  <a:lnTo>
                    <a:pt x="1868" y="4237"/>
                  </a:lnTo>
                  <a:cubicBezTo>
                    <a:pt x="1068" y="4237"/>
                    <a:pt x="434" y="3570"/>
                    <a:pt x="434" y="2770"/>
                  </a:cubicBezTo>
                  <a:lnTo>
                    <a:pt x="434" y="1902"/>
                  </a:lnTo>
                  <a:cubicBezTo>
                    <a:pt x="434" y="1102"/>
                    <a:pt x="1068" y="435"/>
                    <a:pt x="1868" y="435"/>
                  </a:cubicBezTo>
                  <a:close/>
                  <a:moveTo>
                    <a:pt x="1868" y="1"/>
                  </a:moveTo>
                  <a:cubicBezTo>
                    <a:pt x="834" y="1"/>
                    <a:pt x="0" y="868"/>
                    <a:pt x="0" y="1902"/>
                  </a:cubicBezTo>
                  <a:lnTo>
                    <a:pt x="0" y="2770"/>
                  </a:lnTo>
                  <a:cubicBezTo>
                    <a:pt x="0" y="3804"/>
                    <a:pt x="834" y="4638"/>
                    <a:pt x="1868" y="4638"/>
                  </a:cubicBezTo>
                  <a:lnTo>
                    <a:pt x="7973" y="4638"/>
                  </a:lnTo>
                  <a:cubicBezTo>
                    <a:pt x="8973" y="4638"/>
                    <a:pt x="9807" y="3804"/>
                    <a:pt x="9841" y="2770"/>
                  </a:cubicBezTo>
                  <a:lnTo>
                    <a:pt x="9841" y="1902"/>
                  </a:lnTo>
                  <a:cubicBezTo>
                    <a:pt x="9841" y="868"/>
                    <a:pt x="9007" y="1"/>
                    <a:pt x="7973" y="1"/>
                  </a:cubicBezTo>
                  <a:close/>
                </a:path>
              </a:pathLst>
            </a:custGeom>
            <a:solidFill>
              <a:srgbClr val="AA18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35"/>
            <p:cNvSpPr/>
            <p:nvPr/>
          </p:nvSpPr>
          <p:spPr>
            <a:xfrm>
              <a:off x="2972300" y="1669975"/>
              <a:ext cx="246025" cy="115925"/>
            </a:xfrm>
            <a:custGeom>
              <a:rect b="b" l="l" r="r" t="t"/>
              <a:pathLst>
                <a:path extrusionOk="0" h="4637" w="9841">
                  <a:moveTo>
                    <a:pt x="1868" y="401"/>
                  </a:moveTo>
                  <a:lnTo>
                    <a:pt x="7973" y="434"/>
                  </a:lnTo>
                  <a:cubicBezTo>
                    <a:pt x="8773" y="434"/>
                    <a:pt x="9407" y="1068"/>
                    <a:pt x="9407" y="1868"/>
                  </a:cubicBezTo>
                  <a:lnTo>
                    <a:pt x="9407" y="2769"/>
                  </a:lnTo>
                  <a:cubicBezTo>
                    <a:pt x="9407" y="3570"/>
                    <a:pt x="8773" y="4203"/>
                    <a:pt x="7973" y="4203"/>
                  </a:cubicBezTo>
                  <a:lnTo>
                    <a:pt x="1868" y="4203"/>
                  </a:lnTo>
                  <a:cubicBezTo>
                    <a:pt x="1068" y="4203"/>
                    <a:pt x="434" y="3570"/>
                    <a:pt x="434" y="2769"/>
                  </a:cubicBezTo>
                  <a:lnTo>
                    <a:pt x="434" y="1868"/>
                  </a:lnTo>
                  <a:cubicBezTo>
                    <a:pt x="401" y="1068"/>
                    <a:pt x="1068" y="401"/>
                    <a:pt x="1868" y="401"/>
                  </a:cubicBezTo>
                  <a:close/>
                  <a:moveTo>
                    <a:pt x="1868" y="0"/>
                  </a:moveTo>
                  <a:cubicBezTo>
                    <a:pt x="834" y="0"/>
                    <a:pt x="0" y="834"/>
                    <a:pt x="0" y="1868"/>
                  </a:cubicBezTo>
                  <a:lnTo>
                    <a:pt x="0" y="2769"/>
                  </a:lnTo>
                  <a:cubicBezTo>
                    <a:pt x="0" y="3803"/>
                    <a:pt x="834" y="4637"/>
                    <a:pt x="1868" y="4637"/>
                  </a:cubicBezTo>
                  <a:lnTo>
                    <a:pt x="7973" y="4637"/>
                  </a:lnTo>
                  <a:cubicBezTo>
                    <a:pt x="8973" y="4637"/>
                    <a:pt x="9807" y="3803"/>
                    <a:pt x="9841" y="2769"/>
                  </a:cubicBezTo>
                  <a:lnTo>
                    <a:pt x="9841" y="1868"/>
                  </a:lnTo>
                  <a:cubicBezTo>
                    <a:pt x="9841" y="834"/>
                    <a:pt x="9007" y="0"/>
                    <a:pt x="7973" y="0"/>
                  </a:cubicBezTo>
                  <a:close/>
                </a:path>
              </a:pathLst>
            </a:custGeom>
            <a:solidFill>
              <a:srgbClr val="AA18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35"/>
            <p:cNvSpPr/>
            <p:nvPr/>
          </p:nvSpPr>
          <p:spPr>
            <a:xfrm>
              <a:off x="3586900" y="2011875"/>
              <a:ext cx="246025" cy="104275"/>
            </a:xfrm>
            <a:custGeom>
              <a:rect b="b" l="l" r="r" t="t"/>
              <a:pathLst>
                <a:path extrusionOk="0" h="4171" w="9841">
                  <a:moveTo>
                    <a:pt x="7973" y="401"/>
                  </a:moveTo>
                  <a:cubicBezTo>
                    <a:pt x="8773" y="401"/>
                    <a:pt x="9441" y="1068"/>
                    <a:pt x="9441" y="1869"/>
                  </a:cubicBezTo>
                  <a:lnTo>
                    <a:pt x="9441" y="2269"/>
                  </a:lnTo>
                  <a:cubicBezTo>
                    <a:pt x="9441" y="3070"/>
                    <a:pt x="8773" y="3703"/>
                    <a:pt x="7973" y="3737"/>
                  </a:cubicBezTo>
                  <a:lnTo>
                    <a:pt x="1902" y="3737"/>
                  </a:lnTo>
                  <a:cubicBezTo>
                    <a:pt x="1101" y="3737"/>
                    <a:pt x="434" y="3070"/>
                    <a:pt x="434" y="2269"/>
                  </a:cubicBezTo>
                  <a:lnTo>
                    <a:pt x="434" y="1869"/>
                  </a:lnTo>
                  <a:cubicBezTo>
                    <a:pt x="434" y="1068"/>
                    <a:pt x="1101" y="401"/>
                    <a:pt x="1902" y="401"/>
                  </a:cubicBezTo>
                  <a:close/>
                  <a:moveTo>
                    <a:pt x="1902" y="1"/>
                  </a:moveTo>
                  <a:cubicBezTo>
                    <a:pt x="834" y="1"/>
                    <a:pt x="0" y="835"/>
                    <a:pt x="0" y="1869"/>
                  </a:cubicBezTo>
                  <a:lnTo>
                    <a:pt x="0" y="2302"/>
                  </a:lnTo>
                  <a:cubicBezTo>
                    <a:pt x="0" y="3337"/>
                    <a:pt x="834" y="4170"/>
                    <a:pt x="1902" y="4170"/>
                  </a:cubicBezTo>
                  <a:lnTo>
                    <a:pt x="7973" y="4170"/>
                  </a:lnTo>
                  <a:cubicBezTo>
                    <a:pt x="9007" y="4170"/>
                    <a:pt x="9841" y="3337"/>
                    <a:pt x="9841" y="2302"/>
                  </a:cubicBezTo>
                  <a:lnTo>
                    <a:pt x="9841" y="1869"/>
                  </a:lnTo>
                  <a:cubicBezTo>
                    <a:pt x="9841" y="835"/>
                    <a:pt x="9007" y="1"/>
                    <a:pt x="7973" y="1"/>
                  </a:cubicBezTo>
                  <a:close/>
                </a:path>
              </a:pathLst>
            </a:custGeom>
            <a:solidFill>
              <a:srgbClr val="AA18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35"/>
            <p:cNvSpPr/>
            <p:nvPr/>
          </p:nvSpPr>
          <p:spPr>
            <a:xfrm>
              <a:off x="4712700" y="2005200"/>
              <a:ext cx="760575" cy="356125"/>
            </a:xfrm>
            <a:custGeom>
              <a:rect b="b" l="l" r="r" t="t"/>
              <a:pathLst>
                <a:path extrusionOk="0" h="14245" w="30423">
                  <a:moveTo>
                    <a:pt x="15211" y="1"/>
                  </a:moveTo>
                  <a:cubicBezTo>
                    <a:pt x="7172" y="1"/>
                    <a:pt x="534" y="6205"/>
                    <a:pt x="1" y="14244"/>
                  </a:cubicBezTo>
                  <a:lnTo>
                    <a:pt x="30422" y="14244"/>
                  </a:lnTo>
                  <a:cubicBezTo>
                    <a:pt x="29889" y="6205"/>
                    <a:pt x="23251" y="1"/>
                    <a:pt x="15211" y="1"/>
                  </a:cubicBezTo>
                  <a:close/>
                </a:path>
              </a:pathLst>
            </a:custGeom>
            <a:solidFill>
              <a:srgbClr val="1116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35"/>
            <p:cNvSpPr/>
            <p:nvPr/>
          </p:nvSpPr>
          <p:spPr>
            <a:xfrm>
              <a:off x="3586900" y="2121125"/>
              <a:ext cx="246025" cy="104275"/>
            </a:xfrm>
            <a:custGeom>
              <a:rect b="b" l="l" r="r" t="t"/>
              <a:pathLst>
                <a:path extrusionOk="0" h="4171" w="9841">
                  <a:moveTo>
                    <a:pt x="7973" y="401"/>
                  </a:moveTo>
                  <a:cubicBezTo>
                    <a:pt x="8773" y="401"/>
                    <a:pt x="9441" y="1035"/>
                    <a:pt x="9441" y="1835"/>
                  </a:cubicBezTo>
                  <a:lnTo>
                    <a:pt x="9441" y="2269"/>
                  </a:lnTo>
                  <a:cubicBezTo>
                    <a:pt x="9441" y="3069"/>
                    <a:pt x="8773" y="3703"/>
                    <a:pt x="7973" y="3703"/>
                  </a:cubicBezTo>
                  <a:lnTo>
                    <a:pt x="1902" y="3703"/>
                  </a:lnTo>
                  <a:cubicBezTo>
                    <a:pt x="1101" y="3703"/>
                    <a:pt x="434" y="3069"/>
                    <a:pt x="434" y="2269"/>
                  </a:cubicBezTo>
                  <a:lnTo>
                    <a:pt x="434" y="1835"/>
                  </a:lnTo>
                  <a:cubicBezTo>
                    <a:pt x="434" y="1035"/>
                    <a:pt x="1101" y="401"/>
                    <a:pt x="1902" y="401"/>
                  </a:cubicBezTo>
                  <a:close/>
                  <a:moveTo>
                    <a:pt x="1902" y="1"/>
                  </a:moveTo>
                  <a:cubicBezTo>
                    <a:pt x="834" y="1"/>
                    <a:pt x="0" y="835"/>
                    <a:pt x="0" y="1869"/>
                  </a:cubicBezTo>
                  <a:lnTo>
                    <a:pt x="0" y="2269"/>
                  </a:lnTo>
                  <a:cubicBezTo>
                    <a:pt x="0" y="3303"/>
                    <a:pt x="834" y="4170"/>
                    <a:pt x="1902" y="4170"/>
                  </a:cubicBezTo>
                  <a:lnTo>
                    <a:pt x="7973" y="4170"/>
                  </a:lnTo>
                  <a:cubicBezTo>
                    <a:pt x="9007" y="4137"/>
                    <a:pt x="9841" y="3303"/>
                    <a:pt x="9841" y="2269"/>
                  </a:cubicBezTo>
                  <a:lnTo>
                    <a:pt x="9841" y="1869"/>
                  </a:lnTo>
                  <a:cubicBezTo>
                    <a:pt x="9841" y="835"/>
                    <a:pt x="9007" y="1"/>
                    <a:pt x="7973" y="1"/>
                  </a:cubicBezTo>
                  <a:close/>
                </a:path>
              </a:pathLst>
            </a:custGeom>
            <a:solidFill>
              <a:srgbClr val="AA18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35"/>
            <p:cNvSpPr/>
            <p:nvPr/>
          </p:nvSpPr>
          <p:spPr>
            <a:xfrm>
              <a:off x="4208175" y="2011875"/>
              <a:ext cx="246025" cy="104275"/>
            </a:xfrm>
            <a:custGeom>
              <a:rect b="b" l="l" r="r" t="t"/>
              <a:pathLst>
                <a:path extrusionOk="0" h="4171" w="9841">
                  <a:moveTo>
                    <a:pt x="7973" y="401"/>
                  </a:moveTo>
                  <a:cubicBezTo>
                    <a:pt x="8740" y="401"/>
                    <a:pt x="9407" y="1068"/>
                    <a:pt x="9407" y="1869"/>
                  </a:cubicBezTo>
                  <a:lnTo>
                    <a:pt x="9407" y="2269"/>
                  </a:lnTo>
                  <a:cubicBezTo>
                    <a:pt x="9407" y="3070"/>
                    <a:pt x="8740" y="3703"/>
                    <a:pt x="7973" y="3737"/>
                  </a:cubicBezTo>
                  <a:lnTo>
                    <a:pt x="1869" y="3737"/>
                  </a:lnTo>
                  <a:cubicBezTo>
                    <a:pt x="1068" y="3703"/>
                    <a:pt x="401" y="3070"/>
                    <a:pt x="401" y="2269"/>
                  </a:cubicBezTo>
                  <a:lnTo>
                    <a:pt x="401" y="1869"/>
                  </a:lnTo>
                  <a:cubicBezTo>
                    <a:pt x="401" y="1068"/>
                    <a:pt x="1068" y="401"/>
                    <a:pt x="1869" y="401"/>
                  </a:cubicBezTo>
                  <a:close/>
                  <a:moveTo>
                    <a:pt x="1869" y="1"/>
                  </a:moveTo>
                  <a:cubicBezTo>
                    <a:pt x="834" y="1"/>
                    <a:pt x="1" y="835"/>
                    <a:pt x="1" y="1869"/>
                  </a:cubicBezTo>
                  <a:lnTo>
                    <a:pt x="1" y="2302"/>
                  </a:lnTo>
                  <a:cubicBezTo>
                    <a:pt x="1" y="3337"/>
                    <a:pt x="834" y="4170"/>
                    <a:pt x="1869" y="4170"/>
                  </a:cubicBezTo>
                  <a:lnTo>
                    <a:pt x="7973" y="4170"/>
                  </a:lnTo>
                  <a:cubicBezTo>
                    <a:pt x="8974" y="4170"/>
                    <a:pt x="9841" y="3337"/>
                    <a:pt x="9841" y="2302"/>
                  </a:cubicBezTo>
                  <a:lnTo>
                    <a:pt x="9841" y="1869"/>
                  </a:lnTo>
                  <a:cubicBezTo>
                    <a:pt x="9841" y="835"/>
                    <a:pt x="9007" y="1"/>
                    <a:pt x="7973" y="1"/>
                  </a:cubicBezTo>
                  <a:close/>
                </a:path>
              </a:pathLst>
            </a:custGeom>
            <a:solidFill>
              <a:srgbClr val="AA18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35"/>
            <p:cNvSpPr/>
            <p:nvPr/>
          </p:nvSpPr>
          <p:spPr>
            <a:xfrm>
              <a:off x="4208175" y="2121100"/>
              <a:ext cx="246025" cy="104300"/>
            </a:xfrm>
            <a:custGeom>
              <a:rect b="b" l="l" r="r" t="t"/>
              <a:pathLst>
                <a:path extrusionOk="0" h="4172" w="9841">
                  <a:moveTo>
                    <a:pt x="7973" y="402"/>
                  </a:moveTo>
                  <a:cubicBezTo>
                    <a:pt x="8740" y="402"/>
                    <a:pt x="9407" y="1036"/>
                    <a:pt x="9407" y="1836"/>
                  </a:cubicBezTo>
                  <a:lnTo>
                    <a:pt x="9407" y="2270"/>
                  </a:lnTo>
                  <a:cubicBezTo>
                    <a:pt x="9407" y="3070"/>
                    <a:pt x="8740" y="3704"/>
                    <a:pt x="7973" y="3704"/>
                  </a:cubicBezTo>
                  <a:lnTo>
                    <a:pt x="1869" y="3704"/>
                  </a:lnTo>
                  <a:cubicBezTo>
                    <a:pt x="1068" y="3704"/>
                    <a:pt x="401" y="3070"/>
                    <a:pt x="401" y="2270"/>
                  </a:cubicBezTo>
                  <a:lnTo>
                    <a:pt x="401" y="1836"/>
                  </a:lnTo>
                  <a:cubicBezTo>
                    <a:pt x="401" y="1036"/>
                    <a:pt x="1068" y="402"/>
                    <a:pt x="1869" y="402"/>
                  </a:cubicBezTo>
                  <a:close/>
                  <a:moveTo>
                    <a:pt x="1811" y="1"/>
                  </a:moveTo>
                  <a:cubicBezTo>
                    <a:pt x="804" y="1"/>
                    <a:pt x="1" y="855"/>
                    <a:pt x="1" y="1870"/>
                  </a:cubicBezTo>
                  <a:lnTo>
                    <a:pt x="1" y="2270"/>
                  </a:lnTo>
                  <a:cubicBezTo>
                    <a:pt x="1" y="3304"/>
                    <a:pt x="834" y="4171"/>
                    <a:pt x="1869" y="4171"/>
                  </a:cubicBezTo>
                  <a:lnTo>
                    <a:pt x="7973" y="4171"/>
                  </a:lnTo>
                  <a:cubicBezTo>
                    <a:pt x="9007" y="4171"/>
                    <a:pt x="9841" y="3304"/>
                    <a:pt x="9841" y="2270"/>
                  </a:cubicBezTo>
                  <a:lnTo>
                    <a:pt x="9841" y="1870"/>
                  </a:lnTo>
                  <a:cubicBezTo>
                    <a:pt x="9841" y="836"/>
                    <a:pt x="8974" y="2"/>
                    <a:pt x="7973" y="2"/>
                  </a:cubicBezTo>
                  <a:lnTo>
                    <a:pt x="1869" y="2"/>
                  </a:lnTo>
                  <a:cubicBezTo>
                    <a:pt x="1849" y="1"/>
                    <a:pt x="1830" y="1"/>
                    <a:pt x="1811" y="1"/>
                  </a:cubicBezTo>
                  <a:close/>
                </a:path>
              </a:pathLst>
            </a:custGeom>
            <a:solidFill>
              <a:srgbClr val="AA18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35"/>
            <p:cNvSpPr/>
            <p:nvPr/>
          </p:nvSpPr>
          <p:spPr>
            <a:xfrm>
              <a:off x="1609650" y="1434800"/>
              <a:ext cx="75925" cy="505400"/>
            </a:xfrm>
            <a:custGeom>
              <a:rect b="b" l="l" r="r" t="t"/>
              <a:pathLst>
                <a:path extrusionOk="0" h="20216" w="3037">
                  <a:moveTo>
                    <a:pt x="1802" y="1"/>
                  </a:moveTo>
                  <a:cubicBezTo>
                    <a:pt x="801" y="1"/>
                    <a:pt x="1" y="801"/>
                    <a:pt x="1" y="1802"/>
                  </a:cubicBezTo>
                  <a:lnTo>
                    <a:pt x="1" y="18380"/>
                  </a:lnTo>
                  <a:cubicBezTo>
                    <a:pt x="1" y="19381"/>
                    <a:pt x="801" y="20215"/>
                    <a:pt x="1802" y="20215"/>
                  </a:cubicBezTo>
                  <a:lnTo>
                    <a:pt x="3036" y="20215"/>
                  </a:lnTo>
                  <a:lnTo>
                    <a:pt x="303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35"/>
            <p:cNvSpPr/>
            <p:nvPr/>
          </p:nvSpPr>
          <p:spPr>
            <a:xfrm>
              <a:off x="1633850" y="2006050"/>
              <a:ext cx="52550" cy="80900"/>
            </a:xfrm>
            <a:custGeom>
              <a:rect b="b" l="l" r="r" t="t"/>
              <a:pathLst>
                <a:path extrusionOk="0" h="3236" w="2102">
                  <a:moveTo>
                    <a:pt x="1334" y="0"/>
                  </a:moveTo>
                  <a:cubicBezTo>
                    <a:pt x="600" y="0"/>
                    <a:pt x="0" y="601"/>
                    <a:pt x="0" y="1368"/>
                  </a:cubicBezTo>
                  <a:lnTo>
                    <a:pt x="0" y="3236"/>
                  </a:lnTo>
                  <a:lnTo>
                    <a:pt x="2102" y="3236"/>
                  </a:lnTo>
                  <a:lnTo>
                    <a:pt x="2102" y="0"/>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35"/>
            <p:cNvSpPr/>
            <p:nvPr/>
          </p:nvSpPr>
          <p:spPr>
            <a:xfrm>
              <a:off x="1609650" y="1489000"/>
              <a:ext cx="48400" cy="22550"/>
            </a:xfrm>
            <a:custGeom>
              <a:rect b="b" l="l" r="r" t="t"/>
              <a:pathLst>
                <a:path extrusionOk="0" h="902" w="1936">
                  <a:moveTo>
                    <a:pt x="1" y="1"/>
                  </a:moveTo>
                  <a:lnTo>
                    <a:pt x="1" y="901"/>
                  </a:lnTo>
                  <a:lnTo>
                    <a:pt x="1468" y="901"/>
                  </a:lnTo>
                  <a:cubicBezTo>
                    <a:pt x="1602" y="901"/>
                    <a:pt x="1702" y="868"/>
                    <a:pt x="1802" y="768"/>
                  </a:cubicBezTo>
                  <a:cubicBezTo>
                    <a:pt x="1869" y="701"/>
                    <a:pt x="1902" y="568"/>
                    <a:pt x="1902" y="468"/>
                  </a:cubicBezTo>
                  <a:cubicBezTo>
                    <a:pt x="1935" y="201"/>
                    <a:pt x="1735" y="1"/>
                    <a:pt x="1468" y="1"/>
                  </a:cubicBezTo>
                  <a:close/>
                </a:path>
              </a:pathLst>
            </a:custGeom>
            <a:solidFill>
              <a:srgbClr val="1116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35"/>
            <p:cNvSpPr/>
            <p:nvPr/>
          </p:nvSpPr>
          <p:spPr>
            <a:xfrm>
              <a:off x="1609650" y="1527375"/>
              <a:ext cx="48400" cy="22525"/>
            </a:xfrm>
            <a:custGeom>
              <a:rect b="b" l="l" r="r" t="t"/>
              <a:pathLst>
                <a:path extrusionOk="0" h="901" w="1936">
                  <a:moveTo>
                    <a:pt x="1" y="0"/>
                  </a:moveTo>
                  <a:lnTo>
                    <a:pt x="1" y="901"/>
                  </a:lnTo>
                  <a:lnTo>
                    <a:pt x="1468" y="901"/>
                  </a:lnTo>
                  <a:cubicBezTo>
                    <a:pt x="1602" y="901"/>
                    <a:pt x="1702" y="834"/>
                    <a:pt x="1802" y="767"/>
                  </a:cubicBezTo>
                  <a:cubicBezTo>
                    <a:pt x="1869" y="667"/>
                    <a:pt x="1935" y="567"/>
                    <a:pt x="1902" y="434"/>
                  </a:cubicBezTo>
                  <a:cubicBezTo>
                    <a:pt x="1902" y="200"/>
                    <a:pt x="1702" y="0"/>
                    <a:pt x="1468" y="0"/>
                  </a:cubicBezTo>
                  <a:close/>
                </a:path>
              </a:pathLst>
            </a:custGeom>
            <a:solidFill>
              <a:srgbClr val="1116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35"/>
            <p:cNvSpPr/>
            <p:nvPr/>
          </p:nvSpPr>
          <p:spPr>
            <a:xfrm>
              <a:off x="1609650" y="1565725"/>
              <a:ext cx="47575" cy="21700"/>
            </a:xfrm>
            <a:custGeom>
              <a:rect b="b" l="l" r="r" t="t"/>
              <a:pathLst>
                <a:path extrusionOk="0" h="868" w="1903">
                  <a:moveTo>
                    <a:pt x="1" y="1"/>
                  </a:moveTo>
                  <a:lnTo>
                    <a:pt x="1" y="868"/>
                  </a:lnTo>
                  <a:lnTo>
                    <a:pt x="1468" y="868"/>
                  </a:lnTo>
                  <a:cubicBezTo>
                    <a:pt x="1702" y="868"/>
                    <a:pt x="1902" y="668"/>
                    <a:pt x="1902" y="434"/>
                  </a:cubicBezTo>
                  <a:cubicBezTo>
                    <a:pt x="1902" y="201"/>
                    <a:pt x="1702" y="1"/>
                    <a:pt x="1468" y="1"/>
                  </a:cubicBezTo>
                  <a:close/>
                </a:path>
              </a:pathLst>
            </a:custGeom>
            <a:solidFill>
              <a:srgbClr val="1116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35"/>
            <p:cNvSpPr/>
            <p:nvPr/>
          </p:nvSpPr>
          <p:spPr>
            <a:xfrm>
              <a:off x="1609650" y="1604100"/>
              <a:ext cx="47575" cy="21700"/>
            </a:xfrm>
            <a:custGeom>
              <a:rect b="b" l="l" r="r" t="t"/>
              <a:pathLst>
                <a:path extrusionOk="0" h="868" w="1903">
                  <a:moveTo>
                    <a:pt x="1" y="0"/>
                  </a:moveTo>
                  <a:lnTo>
                    <a:pt x="1" y="867"/>
                  </a:lnTo>
                  <a:lnTo>
                    <a:pt x="1468" y="867"/>
                  </a:lnTo>
                  <a:cubicBezTo>
                    <a:pt x="1602" y="867"/>
                    <a:pt x="1702" y="834"/>
                    <a:pt x="1802" y="734"/>
                  </a:cubicBezTo>
                  <a:cubicBezTo>
                    <a:pt x="1869" y="667"/>
                    <a:pt x="1902" y="534"/>
                    <a:pt x="1902" y="434"/>
                  </a:cubicBezTo>
                  <a:cubicBezTo>
                    <a:pt x="1902" y="200"/>
                    <a:pt x="1702" y="0"/>
                    <a:pt x="1468" y="0"/>
                  </a:cubicBezTo>
                  <a:close/>
                </a:path>
              </a:pathLst>
            </a:custGeom>
            <a:solidFill>
              <a:srgbClr val="1116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35"/>
            <p:cNvSpPr/>
            <p:nvPr/>
          </p:nvSpPr>
          <p:spPr>
            <a:xfrm>
              <a:off x="1609650" y="1641625"/>
              <a:ext cx="47575" cy="22525"/>
            </a:xfrm>
            <a:custGeom>
              <a:rect b="b" l="l" r="r" t="t"/>
              <a:pathLst>
                <a:path extrusionOk="0" h="901" w="1903">
                  <a:moveTo>
                    <a:pt x="1" y="0"/>
                  </a:moveTo>
                  <a:lnTo>
                    <a:pt x="1" y="901"/>
                  </a:lnTo>
                  <a:lnTo>
                    <a:pt x="1468" y="901"/>
                  </a:lnTo>
                  <a:cubicBezTo>
                    <a:pt x="1602" y="901"/>
                    <a:pt x="1702" y="834"/>
                    <a:pt x="1802" y="767"/>
                  </a:cubicBezTo>
                  <a:cubicBezTo>
                    <a:pt x="1869" y="701"/>
                    <a:pt x="1902" y="567"/>
                    <a:pt x="1902" y="467"/>
                  </a:cubicBezTo>
                  <a:cubicBezTo>
                    <a:pt x="1902" y="200"/>
                    <a:pt x="1702" y="0"/>
                    <a:pt x="1468" y="0"/>
                  </a:cubicBezTo>
                  <a:close/>
                </a:path>
              </a:pathLst>
            </a:custGeom>
            <a:solidFill>
              <a:srgbClr val="1116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35"/>
            <p:cNvSpPr/>
            <p:nvPr/>
          </p:nvSpPr>
          <p:spPr>
            <a:xfrm>
              <a:off x="1609650" y="1679975"/>
              <a:ext cx="47575" cy="22550"/>
            </a:xfrm>
            <a:custGeom>
              <a:rect b="b" l="l" r="r" t="t"/>
              <a:pathLst>
                <a:path extrusionOk="0" h="902" w="1903">
                  <a:moveTo>
                    <a:pt x="1" y="1"/>
                  </a:moveTo>
                  <a:lnTo>
                    <a:pt x="1" y="901"/>
                  </a:lnTo>
                  <a:lnTo>
                    <a:pt x="1468" y="901"/>
                  </a:lnTo>
                  <a:cubicBezTo>
                    <a:pt x="1602" y="901"/>
                    <a:pt x="1702" y="835"/>
                    <a:pt x="1802" y="768"/>
                  </a:cubicBezTo>
                  <a:cubicBezTo>
                    <a:pt x="1869" y="668"/>
                    <a:pt x="1902" y="568"/>
                    <a:pt x="1902" y="434"/>
                  </a:cubicBezTo>
                  <a:cubicBezTo>
                    <a:pt x="1902" y="201"/>
                    <a:pt x="1702" y="1"/>
                    <a:pt x="1468" y="1"/>
                  </a:cubicBezTo>
                  <a:close/>
                </a:path>
              </a:pathLst>
            </a:custGeom>
            <a:solidFill>
              <a:srgbClr val="1116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35"/>
            <p:cNvSpPr/>
            <p:nvPr/>
          </p:nvSpPr>
          <p:spPr>
            <a:xfrm>
              <a:off x="1609650" y="1718350"/>
              <a:ext cx="47575" cy="21700"/>
            </a:xfrm>
            <a:custGeom>
              <a:rect b="b" l="l" r="r" t="t"/>
              <a:pathLst>
                <a:path extrusionOk="0" h="868" w="1903">
                  <a:moveTo>
                    <a:pt x="1" y="0"/>
                  </a:moveTo>
                  <a:lnTo>
                    <a:pt x="1" y="867"/>
                  </a:lnTo>
                  <a:lnTo>
                    <a:pt x="1468" y="867"/>
                  </a:lnTo>
                  <a:cubicBezTo>
                    <a:pt x="1602" y="867"/>
                    <a:pt x="1702" y="801"/>
                    <a:pt x="1802" y="734"/>
                  </a:cubicBezTo>
                  <a:cubicBezTo>
                    <a:pt x="1869" y="634"/>
                    <a:pt x="1902" y="534"/>
                    <a:pt x="1902" y="434"/>
                  </a:cubicBezTo>
                  <a:cubicBezTo>
                    <a:pt x="1902" y="200"/>
                    <a:pt x="1702" y="0"/>
                    <a:pt x="1468" y="0"/>
                  </a:cubicBezTo>
                  <a:close/>
                </a:path>
              </a:pathLst>
            </a:custGeom>
            <a:solidFill>
              <a:srgbClr val="1116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35"/>
            <p:cNvSpPr/>
            <p:nvPr/>
          </p:nvSpPr>
          <p:spPr>
            <a:xfrm>
              <a:off x="1609650" y="1755875"/>
              <a:ext cx="47575" cy="22525"/>
            </a:xfrm>
            <a:custGeom>
              <a:rect b="b" l="l" r="r" t="t"/>
              <a:pathLst>
                <a:path extrusionOk="0" h="901" w="1903">
                  <a:moveTo>
                    <a:pt x="1" y="0"/>
                  </a:moveTo>
                  <a:lnTo>
                    <a:pt x="1" y="901"/>
                  </a:lnTo>
                  <a:lnTo>
                    <a:pt x="1468" y="901"/>
                  </a:lnTo>
                  <a:cubicBezTo>
                    <a:pt x="1702" y="901"/>
                    <a:pt x="1902" y="701"/>
                    <a:pt x="1902" y="467"/>
                  </a:cubicBezTo>
                  <a:cubicBezTo>
                    <a:pt x="1902" y="200"/>
                    <a:pt x="1702" y="0"/>
                    <a:pt x="1468" y="0"/>
                  </a:cubicBezTo>
                  <a:close/>
                </a:path>
              </a:pathLst>
            </a:custGeom>
            <a:solidFill>
              <a:srgbClr val="1116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35"/>
            <p:cNvSpPr/>
            <p:nvPr/>
          </p:nvSpPr>
          <p:spPr>
            <a:xfrm>
              <a:off x="1609650" y="1794225"/>
              <a:ext cx="47575" cy="22550"/>
            </a:xfrm>
            <a:custGeom>
              <a:rect b="b" l="l" r="r" t="t"/>
              <a:pathLst>
                <a:path extrusionOk="0" h="902" w="1903">
                  <a:moveTo>
                    <a:pt x="1" y="1"/>
                  </a:moveTo>
                  <a:lnTo>
                    <a:pt x="1" y="901"/>
                  </a:lnTo>
                  <a:lnTo>
                    <a:pt x="1468" y="901"/>
                  </a:lnTo>
                  <a:cubicBezTo>
                    <a:pt x="1602" y="901"/>
                    <a:pt x="1702" y="834"/>
                    <a:pt x="1802" y="768"/>
                  </a:cubicBezTo>
                  <a:cubicBezTo>
                    <a:pt x="1869" y="668"/>
                    <a:pt x="1902" y="568"/>
                    <a:pt x="1902" y="468"/>
                  </a:cubicBezTo>
                  <a:cubicBezTo>
                    <a:pt x="1902" y="201"/>
                    <a:pt x="1702" y="1"/>
                    <a:pt x="1468" y="1"/>
                  </a:cubicBezTo>
                  <a:close/>
                </a:path>
              </a:pathLst>
            </a:custGeom>
            <a:solidFill>
              <a:srgbClr val="1116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35"/>
            <p:cNvSpPr/>
            <p:nvPr/>
          </p:nvSpPr>
          <p:spPr>
            <a:xfrm>
              <a:off x="1609650" y="1833425"/>
              <a:ext cx="47575" cy="20875"/>
            </a:xfrm>
            <a:custGeom>
              <a:rect b="b" l="l" r="r" t="t"/>
              <a:pathLst>
                <a:path extrusionOk="0" h="835" w="1903">
                  <a:moveTo>
                    <a:pt x="1" y="0"/>
                  </a:moveTo>
                  <a:lnTo>
                    <a:pt x="1" y="834"/>
                  </a:lnTo>
                  <a:lnTo>
                    <a:pt x="1468" y="834"/>
                  </a:lnTo>
                  <a:cubicBezTo>
                    <a:pt x="1602" y="834"/>
                    <a:pt x="1702" y="801"/>
                    <a:pt x="1802" y="701"/>
                  </a:cubicBezTo>
                  <a:cubicBezTo>
                    <a:pt x="1869" y="634"/>
                    <a:pt x="1902" y="534"/>
                    <a:pt x="1902" y="401"/>
                  </a:cubicBezTo>
                  <a:cubicBezTo>
                    <a:pt x="1902" y="167"/>
                    <a:pt x="1702" y="0"/>
                    <a:pt x="1468" y="0"/>
                  </a:cubicBezTo>
                  <a:close/>
                </a:path>
              </a:pathLst>
            </a:custGeom>
            <a:solidFill>
              <a:srgbClr val="1116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35"/>
            <p:cNvSpPr/>
            <p:nvPr/>
          </p:nvSpPr>
          <p:spPr>
            <a:xfrm>
              <a:off x="1609650" y="1870950"/>
              <a:ext cx="48400" cy="21700"/>
            </a:xfrm>
            <a:custGeom>
              <a:rect b="b" l="l" r="r" t="t"/>
              <a:pathLst>
                <a:path extrusionOk="0" h="868" w="1936">
                  <a:moveTo>
                    <a:pt x="1" y="0"/>
                  </a:moveTo>
                  <a:lnTo>
                    <a:pt x="1" y="868"/>
                  </a:lnTo>
                  <a:lnTo>
                    <a:pt x="1468" y="868"/>
                  </a:lnTo>
                  <a:cubicBezTo>
                    <a:pt x="1602" y="868"/>
                    <a:pt x="1702" y="834"/>
                    <a:pt x="1802" y="734"/>
                  </a:cubicBezTo>
                  <a:cubicBezTo>
                    <a:pt x="1869" y="668"/>
                    <a:pt x="1935" y="534"/>
                    <a:pt x="1902" y="434"/>
                  </a:cubicBezTo>
                  <a:cubicBezTo>
                    <a:pt x="1902" y="201"/>
                    <a:pt x="1702" y="0"/>
                    <a:pt x="1468" y="0"/>
                  </a:cubicBezTo>
                  <a:close/>
                </a:path>
              </a:pathLst>
            </a:custGeom>
            <a:solidFill>
              <a:srgbClr val="1116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35"/>
            <p:cNvSpPr/>
            <p:nvPr/>
          </p:nvSpPr>
          <p:spPr>
            <a:xfrm>
              <a:off x="4719375" y="2032625"/>
              <a:ext cx="746400" cy="699250"/>
            </a:xfrm>
            <a:custGeom>
              <a:rect b="b" l="l" r="r" t="t"/>
              <a:pathLst>
                <a:path extrusionOk="0" h="27970" w="29856">
                  <a:moveTo>
                    <a:pt x="14945" y="1"/>
                  </a:moveTo>
                  <a:cubicBezTo>
                    <a:pt x="8094" y="1"/>
                    <a:pt x="2107" y="5002"/>
                    <a:pt x="1101" y="11980"/>
                  </a:cubicBezTo>
                  <a:cubicBezTo>
                    <a:pt x="0" y="19619"/>
                    <a:pt x="5304" y="26724"/>
                    <a:pt x="12943" y="27825"/>
                  </a:cubicBezTo>
                  <a:cubicBezTo>
                    <a:pt x="13618" y="27922"/>
                    <a:pt x="14289" y="27969"/>
                    <a:pt x="14952" y="27969"/>
                  </a:cubicBezTo>
                  <a:cubicBezTo>
                    <a:pt x="21786" y="27969"/>
                    <a:pt x="27751" y="22946"/>
                    <a:pt x="28754" y="15983"/>
                  </a:cubicBezTo>
                  <a:cubicBezTo>
                    <a:pt x="29855" y="8344"/>
                    <a:pt x="24551" y="1239"/>
                    <a:pt x="16913" y="138"/>
                  </a:cubicBezTo>
                  <a:cubicBezTo>
                    <a:pt x="16251" y="46"/>
                    <a:pt x="15594" y="1"/>
                    <a:pt x="14945" y="1"/>
                  </a:cubicBezTo>
                  <a:close/>
                </a:path>
              </a:pathLst>
            </a:custGeom>
            <a:solidFill>
              <a:srgbClr val="222B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35"/>
            <p:cNvSpPr/>
            <p:nvPr/>
          </p:nvSpPr>
          <p:spPr>
            <a:xfrm>
              <a:off x="4840300" y="2130300"/>
              <a:ext cx="504550" cy="504550"/>
            </a:xfrm>
            <a:custGeom>
              <a:rect b="b" l="l" r="r" t="t"/>
              <a:pathLst>
                <a:path extrusionOk="0" h="20182" w="20182">
                  <a:moveTo>
                    <a:pt x="10074" y="1"/>
                  </a:moveTo>
                  <a:cubicBezTo>
                    <a:pt x="4503" y="1"/>
                    <a:pt x="0" y="4504"/>
                    <a:pt x="0" y="10074"/>
                  </a:cubicBezTo>
                  <a:cubicBezTo>
                    <a:pt x="0" y="15645"/>
                    <a:pt x="4503" y="20182"/>
                    <a:pt x="10074" y="20182"/>
                  </a:cubicBezTo>
                  <a:cubicBezTo>
                    <a:pt x="15678" y="20182"/>
                    <a:pt x="20181" y="15645"/>
                    <a:pt x="20181" y="10074"/>
                  </a:cubicBezTo>
                  <a:cubicBezTo>
                    <a:pt x="20181" y="4504"/>
                    <a:pt x="15678" y="1"/>
                    <a:pt x="10074" y="1"/>
                  </a:cubicBezTo>
                  <a:close/>
                </a:path>
              </a:pathLst>
            </a:custGeom>
            <a:solidFill>
              <a:srgbClr val="1116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35"/>
            <p:cNvSpPr/>
            <p:nvPr/>
          </p:nvSpPr>
          <p:spPr>
            <a:xfrm>
              <a:off x="4860300" y="2150325"/>
              <a:ext cx="464525" cy="464525"/>
            </a:xfrm>
            <a:custGeom>
              <a:rect b="b" l="l" r="r" t="t"/>
              <a:pathLst>
                <a:path extrusionOk="0" h="18581" w="18581">
                  <a:moveTo>
                    <a:pt x="9274" y="0"/>
                  </a:moveTo>
                  <a:cubicBezTo>
                    <a:pt x="4170" y="0"/>
                    <a:pt x="1" y="4136"/>
                    <a:pt x="1" y="9273"/>
                  </a:cubicBezTo>
                  <a:cubicBezTo>
                    <a:pt x="1" y="14410"/>
                    <a:pt x="4170" y="18580"/>
                    <a:pt x="9274" y="18580"/>
                  </a:cubicBezTo>
                  <a:cubicBezTo>
                    <a:pt x="14411" y="18580"/>
                    <a:pt x="18581" y="14410"/>
                    <a:pt x="18581" y="9273"/>
                  </a:cubicBezTo>
                  <a:cubicBezTo>
                    <a:pt x="18581" y="4136"/>
                    <a:pt x="14411" y="0"/>
                    <a:pt x="9274" y="0"/>
                  </a:cubicBez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35"/>
            <p:cNvSpPr/>
            <p:nvPr/>
          </p:nvSpPr>
          <p:spPr>
            <a:xfrm>
              <a:off x="4887825" y="2177825"/>
              <a:ext cx="409475" cy="409500"/>
            </a:xfrm>
            <a:custGeom>
              <a:rect b="b" l="l" r="r" t="t"/>
              <a:pathLst>
                <a:path extrusionOk="0" h="16380" w="16379">
                  <a:moveTo>
                    <a:pt x="8173" y="1"/>
                  </a:moveTo>
                  <a:cubicBezTo>
                    <a:pt x="3670" y="1"/>
                    <a:pt x="1" y="3670"/>
                    <a:pt x="1" y="8173"/>
                  </a:cubicBezTo>
                  <a:cubicBezTo>
                    <a:pt x="1" y="12710"/>
                    <a:pt x="3670" y="16379"/>
                    <a:pt x="8173" y="16379"/>
                  </a:cubicBezTo>
                  <a:cubicBezTo>
                    <a:pt x="12710" y="16379"/>
                    <a:pt x="16379" y="12710"/>
                    <a:pt x="16379" y="8173"/>
                  </a:cubicBezTo>
                  <a:cubicBezTo>
                    <a:pt x="16379" y="3670"/>
                    <a:pt x="12710" y="1"/>
                    <a:pt x="8173" y="1"/>
                  </a:cubicBezTo>
                  <a:close/>
                </a:path>
              </a:pathLst>
            </a:custGeom>
            <a:solidFill>
              <a:srgbClr val="BEC9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35"/>
            <p:cNvSpPr/>
            <p:nvPr/>
          </p:nvSpPr>
          <p:spPr>
            <a:xfrm>
              <a:off x="4999575" y="2300750"/>
              <a:ext cx="186000" cy="163650"/>
            </a:xfrm>
            <a:custGeom>
              <a:rect b="b" l="l" r="r" t="t"/>
              <a:pathLst>
                <a:path extrusionOk="0" h="6546" w="7440">
                  <a:moveTo>
                    <a:pt x="3721" y="0"/>
                  </a:moveTo>
                  <a:cubicBezTo>
                    <a:pt x="3304" y="0"/>
                    <a:pt x="2879" y="82"/>
                    <a:pt x="2469" y="254"/>
                  </a:cubicBezTo>
                  <a:cubicBezTo>
                    <a:pt x="801" y="955"/>
                    <a:pt x="0" y="2856"/>
                    <a:pt x="701" y="4524"/>
                  </a:cubicBezTo>
                  <a:cubicBezTo>
                    <a:pt x="1229" y="5781"/>
                    <a:pt x="2440" y="6546"/>
                    <a:pt x="3718" y="6546"/>
                  </a:cubicBezTo>
                  <a:cubicBezTo>
                    <a:pt x="4136" y="6546"/>
                    <a:pt x="4560" y="6464"/>
                    <a:pt x="4971" y="6292"/>
                  </a:cubicBezTo>
                  <a:cubicBezTo>
                    <a:pt x="6639" y="5591"/>
                    <a:pt x="7439" y="3690"/>
                    <a:pt x="6739" y="2022"/>
                  </a:cubicBezTo>
                  <a:cubicBezTo>
                    <a:pt x="6211" y="765"/>
                    <a:pt x="5000" y="0"/>
                    <a:pt x="3721" y="0"/>
                  </a:cubicBezTo>
                  <a:close/>
                </a:path>
              </a:pathLst>
            </a:custGeom>
            <a:solidFill>
              <a:srgbClr val="E4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35"/>
            <p:cNvSpPr/>
            <p:nvPr/>
          </p:nvSpPr>
          <p:spPr>
            <a:xfrm>
              <a:off x="5063775" y="2216200"/>
              <a:ext cx="56750" cy="56725"/>
            </a:xfrm>
            <a:custGeom>
              <a:rect b="b" l="l" r="r" t="t"/>
              <a:pathLst>
                <a:path extrusionOk="0" h="2269" w="2270">
                  <a:moveTo>
                    <a:pt x="1135" y="0"/>
                  </a:moveTo>
                  <a:cubicBezTo>
                    <a:pt x="535" y="0"/>
                    <a:pt x="1" y="534"/>
                    <a:pt x="1" y="1134"/>
                  </a:cubicBezTo>
                  <a:cubicBezTo>
                    <a:pt x="1" y="1768"/>
                    <a:pt x="535" y="2269"/>
                    <a:pt x="1135" y="2269"/>
                  </a:cubicBezTo>
                  <a:cubicBezTo>
                    <a:pt x="1769" y="2269"/>
                    <a:pt x="2269" y="1768"/>
                    <a:pt x="2269" y="1134"/>
                  </a:cubicBezTo>
                  <a:cubicBezTo>
                    <a:pt x="2269" y="534"/>
                    <a:pt x="1769" y="0"/>
                    <a:pt x="1135" y="0"/>
                  </a:cubicBez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35"/>
            <p:cNvSpPr/>
            <p:nvPr/>
          </p:nvSpPr>
          <p:spPr>
            <a:xfrm>
              <a:off x="5063775" y="2491400"/>
              <a:ext cx="56750" cy="56725"/>
            </a:xfrm>
            <a:custGeom>
              <a:rect b="b" l="l" r="r" t="t"/>
              <a:pathLst>
                <a:path extrusionOk="0" h="2269" w="2270">
                  <a:moveTo>
                    <a:pt x="1135" y="0"/>
                  </a:moveTo>
                  <a:cubicBezTo>
                    <a:pt x="535" y="0"/>
                    <a:pt x="1" y="501"/>
                    <a:pt x="1" y="1134"/>
                  </a:cubicBezTo>
                  <a:cubicBezTo>
                    <a:pt x="1" y="1768"/>
                    <a:pt x="535" y="2268"/>
                    <a:pt x="1135" y="2268"/>
                  </a:cubicBezTo>
                  <a:cubicBezTo>
                    <a:pt x="1769" y="2268"/>
                    <a:pt x="2269" y="1768"/>
                    <a:pt x="2269" y="1134"/>
                  </a:cubicBezTo>
                  <a:cubicBezTo>
                    <a:pt x="2269" y="501"/>
                    <a:pt x="1769" y="0"/>
                    <a:pt x="1135" y="0"/>
                  </a:cubicBez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35"/>
            <p:cNvSpPr/>
            <p:nvPr/>
          </p:nvSpPr>
          <p:spPr>
            <a:xfrm>
              <a:off x="5201375" y="2353800"/>
              <a:ext cx="56750" cy="56725"/>
            </a:xfrm>
            <a:custGeom>
              <a:rect b="b" l="l" r="r" t="t"/>
              <a:pathLst>
                <a:path extrusionOk="0" h="2269" w="2270">
                  <a:moveTo>
                    <a:pt x="1135" y="0"/>
                  </a:moveTo>
                  <a:cubicBezTo>
                    <a:pt x="535" y="0"/>
                    <a:pt x="1" y="501"/>
                    <a:pt x="1" y="1134"/>
                  </a:cubicBezTo>
                  <a:cubicBezTo>
                    <a:pt x="1" y="1768"/>
                    <a:pt x="535" y="2269"/>
                    <a:pt x="1135" y="2269"/>
                  </a:cubicBezTo>
                  <a:cubicBezTo>
                    <a:pt x="1769" y="2269"/>
                    <a:pt x="2269" y="1768"/>
                    <a:pt x="2269" y="1134"/>
                  </a:cubicBezTo>
                  <a:cubicBezTo>
                    <a:pt x="2269" y="501"/>
                    <a:pt x="1769" y="0"/>
                    <a:pt x="1135" y="0"/>
                  </a:cubicBez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35"/>
            <p:cNvSpPr/>
            <p:nvPr/>
          </p:nvSpPr>
          <p:spPr>
            <a:xfrm>
              <a:off x="4927025" y="2353800"/>
              <a:ext cx="56725" cy="56725"/>
            </a:xfrm>
            <a:custGeom>
              <a:rect b="b" l="l" r="r" t="t"/>
              <a:pathLst>
                <a:path extrusionOk="0" h="2269" w="2269">
                  <a:moveTo>
                    <a:pt x="1135" y="0"/>
                  </a:moveTo>
                  <a:cubicBezTo>
                    <a:pt x="501" y="0"/>
                    <a:pt x="0" y="501"/>
                    <a:pt x="0" y="1134"/>
                  </a:cubicBezTo>
                  <a:cubicBezTo>
                    <a:pt x="0" y="1768"/>
                    <a:pt x="501" y="2269"/>
                    <a:pt x="1135" y="2269"/>
                  </a:cubicBezTo>
                  <a:cubicBezTo>
                    <a:pt x="1768" y="2269"/>
                    <a:pt x="2269" y="1768"/>
                    <a:pt x="2269" y="1134"/>
                  </a:cubicBezTo>
                  <a:cubicBezTo>
                    <a:pt x="2269" y="501"/>
                    <a:pt x="1768" y="0"/>
                    <a:pt x="1135" y="0"/>
                  </a:cubicBez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35"/>
            <p:cNvSpPr/>
            <p:nvPr/>
          </p:nvSpPr>
          <p:spPr>
            <a:xfrm>
              <a:off x="5161350" y="2257050"/>
              <a:ext cx="56750" cy="56750"/>
            </a:xfrm>
            <a:custGeom>
              <a:rect b="b" l="l" r="r" t="t"/>
              <a:pathLst>
                <a:path extrusionOk="0" h="2270" w="2270">
                  <a:moveTo>
                    <a:pt x="1135" y="1"/>
                  </a:moveTo>
                  <a:cubicBezTo>
                    <a:pt x="501" y="1"/>
                    <a:pt x="1" y="501"/>
                    <a:pt x="1" y="1135"/>
                  </a:cubicBezTo>
                  <a:cubicBezTo>
                    <a:pt x="1" y="1735"/>
                    <a:pt x="501" y="2269"/>
                    <a:pt x="1135" y="2269"/>
                  </a:cubicBezTo>
                  <a:cubicBezTo>
                    <a:pt x="1769" y="2269"/>
                    <a:pt x="2269" y="1735"/>
                    <a:pt x="2269" y="1135"/>
                  </a:cubicBezTo>
                  <a:cubicBezTo>
                    <a:pt x="2269" y="501"/>
                    <a:pt x="1769" y="1"/>
                    <a:pt x="1135" y="1"/>
                  </a:cubicBez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35"/>
            <p:cNvSpPr/>
            <p:nvPr/>
          </p:nvSpPr>
          <p:spPr>
            <a:xfrm>
              <a:off x="4967050" y="2451000"/>
              <a:ext cx="60075" cy="56925"/>
            </a:xfrm>
            <a:custGeom>
              <a:rect b="b" l="l" r="r" t="t"/>
              <a:pathLst>
                <a:path extrusionOk="0" h="2277" w="2403">
                  <a:moveTo>
                    <a:pt x="1147" y="0"/>
                  </a:moveTo>
                  <a:cubicBezTo>
                    <a:pt x="558" y="0"/>
                    <a:pt x="1" y="454"/>
                    <a:pt x="1" y="1149"/>
                  </a:cubicBezTo>
                  <a:cubicBezTo>
                    <a:pt x="1" y="1828"/>
                    <a:pt x="568" y="2276"/>
                    <a:pt x="1162" y="2276"/>
                  </a:cubicBezTo>
                  <a:cubicBezTo>
                    <a:pt x="1444" y="2276"/>
                    <a:pt x="1732" y="2175"/>
                    <a:pt x="1969" y="1950"/>
                  </a:cubicBezTo>
                  <a:cubicBezTo>
                    <a:pt x="2402" y="1483"/>
                    <a:pt x="2402" y="782"/>
                    <a:pt x="1969" y="349"/>
                  </a:cubicBezTo>
                  <a:cubicBezTo>
                    <a:pt x="1728" y="108"/>
                    <a:pt x="1434" y="0"/>
                    <a:pt x="1147" y="0"/>
                  </a:cubicBez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35"/>
            <p:cNvSpPr/>
            <p:nvPr/>
          </p:nvSpPr>
          <p:spPr>
            <a:xfrm>
              <a:off x="5152175" y="2451375"/>
              <a:ext cx="75925" cy="56500"/>
            </a:xfrm>
            <a:custGeom>
              <a:rect b="b" l="l" r="r" t="t"/>
              <a:pathLst>
                <a:path extrusionOk="0" h="2260" w="3037">
                  <a:moveTo>
                    <a:pt x="1502" y="0"/>
                  </a:moveTo>
                  <a:cubicBezTo>
                    <a:pt x="501" y="0"/>
                    <a:pt x="1" y="1201"/>
                    <a:pt x="701" y="1935"/>
                  </a:cubicBezTo>
                  <a:cubicBezTo>
                    <a:pt x="918" y="2152"/>
                    <a:pt x="1210" y="2260"/>
                    <a:pt x="1502" y="2260"/>
                  </a:cubicBezTo>
                  <a:cubicBezTo>
                    <a:pt x="1794" y="2260"/>
                    <a:pt x="2086" y="2152"/>
                    <a:pt x="2302" y="1935"/>
                  </a:cubicBezTo>
                  <a:cubicBezTo>
                    <a:pt x="3036" y="1201"/>
                    <a:pt x="2503" y="0"/>
                    <a:pt x="1502" y="0"/>
                  </a:cubicBez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35"/>
            <p:cNvSpPr/>
            <p:nvPr/>
          </p:nvSpPr>
          <p:spPr>
            <a:xfrm>
              <a:off x="4967050" y="2257050"/>
              <a:ext cx="56725" cy="56750"/>
            </a:xfrm>
            <a:custGeom>
              <a:rect b="b" l="l" r="r" t="t"/>
              <a:pathLst>
                <a:path extrusionOk="0" h="2270" w="2269">
                  <a:moveTo>
                    <a:pt x="1135" y="1"/>
                  </a:moveTo>
                  <a:cubicBezTo>
                    <a:pt x="501" y="1"/>
                    <a:pt x="1" y="501"/>
                    <a:pt x="1" y="1135"/>
                  </a:cubicBezTo>
                  <a:cubicBezTo>
                    <a:pt x="1" y="1735"/>
                    <a:pt x="501" y="2269"/>
                    <a:pt x="1135" y="2269"/>
                  </a:cubicBezTo>
                  <a:cubicBezTo>
                    <a:pt x="1768" y="2269"/>
                    <a:pt x="2269" y="1735"/>
                    <a:pt x="2269" y="1135"/>
                  </a:cubicBezTo>
                  <a:cubicBezTo>
                    <a:pt x="2269" y="501"/>
                    <a:pt x="1768" y="1"/>
                    <a:pt x="1135" y="1"/>
                  </a:cubicBez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35"/>
            <p:cNvSpPr/>
            <p:nvPr/>
          </p:nvSpPr>
          <p:spPr>
            <a:xfrm>
              <a:off x="1667200" y="2175250"/>
              <a:ext cx="165975" cy="139375"/>
            </a:xfrm>
            <a:custGeom>
              <a:rect b="b" l="l" r="r" t="t"/>
              <a:pathLst>
                <a:path extrusionOk="0" h="5575" w="6639">
                  <a:moveTo>
                    <a:pt x="4819" y="0"/>
                  </a:moveTo>
                  <a:cubicBezTo>
                    <a:pt x="4781" y="0"/>
                    <a:pt x="4742" y="1"/>
                    <a:pt x="4704" y="4"/>
                  </a:cubicBezTo>
                  <a:lnTo>
                    <a:pt x="1802" y="104"/>
                  </a:lnTo>
                  <a:cubicBezTo>
                    <a:pt x="801" y="137"/>
                    <a:pt x="0" y="971"/>
                    <a:pt x="0" y="1972"/>
                  </a:cubicBezTo>
                  <a:lnTo>
                    <a:pt x="0" y="2606"/>
                  </a:lnTo>
                  <a:cubicBezTo>
                    <a:pt x="0" y="3106"/>
                    <a:pt x="200" y="3573"/>
                    <a:pt x="534" y="3907"/>
                  </a:cubicBezTo>
                  <a:lnTo>
                    <a:pt x="1668" y="5041"/>
                  </a:lnTo>
                  <a:cubicBezTo>
                    <a:pt x="2035" y="5374"/>
                    <a:pt x="2502" y="5574"/>
                    <a:pt x="3002" y="5574"/>
                  </a:cubicBezTo>
                  <a:lnTo>
                    <a:pt x="4770" y="5574"/>
                  </a:lnTo>
                  <a:cubicBezTo>
                    <a:pt x="5804" y="5574"/>
                    <a:pt x="6638" y="4741"/>
                    <a:pt x="6638" y="3706"/>
                  </a:cubicBezTo>
                  <a:lnTo>
                    <a:pt x="6638" y="1838"/>
                  </a:lnTo>
                  <a:cubicBezTo>
                    <a:pt x="6638" y="842"/>
                    <a:pt x="5833" y="0"/>
                    <a:pt x="4819" y="0"/>
                  </a:cubicBez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35"/>
            <p:cNvSpPr/>
            <p:nvPr/>
          </p:nvSpPr>
          <p:spPr>
            <a:xfrm>
              <a:off x="2080825" y="2032850"/>
              <a:ext cx="767250" cy="698600"/>
            </a:xfrm>
            <a:custGeom>
              <a:rect b="b" l="l" r="r" t="t"/>
              <a:pathLst>
                <a:path extrusionOk="0" h="27944" w="30690">
                  <a:moveTo>
                    <a:pt x="15354" y="1"/>
                  </a:moveTo>
                  <a:cubicBezTo>
                    <a:pt x="8998" y="1"/>
                    <a:pt x="3225" y="4356"/>
                    <a:pt x="1735" y="10803"/>
                  </a:cubicBezTo>
                  <a:cubicBezTo>
                    <a:pt x="0" y="18309"/>
                    <a:pt x="4670" y="25848"/>
                    <a:pt x="12176" y="27582"/>
                  </a:cubicBezTo>
                  <a:cubicBezTo>
                    <a:pt x="13234" y="27827"/>
                    <a:pt x="14292" y="27944"/>
                    <a:pt x="15335" y="27944"/>
                  </a:cubicBezTo>
                  <a:cubicBezTo>
                    <a:pt x="21691" y="27944"/>
                    <a:pt x="27464" y="23589"/>
                    <a:pt x="28954" y="17141"/>
                  </a:cubicBezTo>
                  <a:cubicBezTo>
                    <a:pt x="30689" y="9636"/>
                    <a:pt x="26019" y="2097"/>
                    <a:pt x="18514" y="363"/>
                  </a:cubicBezTo>
                  <a:cubicBezTo>
                    <a:pt x="17456" y="118"/>
                    <a:pt x="16397" y="1"/>
                    <a:pt x="15354" y="1"/>
                  </a:cubicBezTo>
                  <a:close/>
                </a:path>
              </a:pathLst>
            </a:custGeom>
            <a:solidFill>
              <a:srgbClr val="222B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35"/>
            <p:cNvSpPr/>
            <p:nvPr/>
          </p:nvSpPr>
          <p:spPr>
            <a:xfrm>
              <a:off x="2211750" y="2130300"/>
              <a:ext cx="505375" cy="504550"/>
            </a:xfrm>
            <a:custGeom>
              <a:rect b="b" l="l" r="r" t="t"/>
              <a:pathLst>
                <a:path extrusionOk="0" h="20182" w="20215">
                  <a:moveTo>
                    <a:pt x="10108" y="1"/>
                  </a:moveTo>
                  <a:cubicBezTo>
                    <a:pt x="4537" y="1"/>
                    <a:pt x="1" y="4504"/>
                    <a:pt x="1" y="10074"/>
                  </a:cubicBezTo>
                  <a:cubicBezTo>
                    <a:pt x="1" y="15645"/>
                    <a:pt x="4537" y="20182"/>
                    <a:pt x="10108" y="20182"/>
                  </a:cubicBezTo>
                  <a:cubicBezTo>
                    <a:pt x="15678" y="20182"/>
                    <a:pt x="20215" y="15645"/>
                    <a:pt x="20215" y="10074"/>
                  </a:cubicBezTo>
                  <a:cubicBezTo>
                    <a:pt x="20215" y="4504"/>
                    <a:pt x="15678" y="1"/>
                    <a:pt x="10108" y="1"/>
                  </a:cubicBezTo>
                  <a:close/>
                </a:path>
              </a:pathLst>
            </a:custGeom>
            <a:solidFill>
              <a:srgbClr val="1116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35"/>
            <p:cNvSpPr/>
            <p:nvPr/>
          </p:nvSpPr>
          <p:spPr>
            <a:xfrm>
              <a:off x="2232600" y="2150325"/>
              <a:ext cx="463700" cy="464525"/>
            </a:xfrm>
            <a:custGeom>
              <a:rect b="b" l="l" r="r" t="t"/>
              <a:pathLst>
                <a:path extrusionOk="0" h="18581" w="18548">
                  <a:moveTo>
                    <a:pt x="9274" y="0"/>
                  </a:moveTo>
                  <a:cubicBezTo>
                    <a:pt x="4137" y="0"/>
                    <a:pt x="0" y="4136"/>
                    <a:pt x="0" y="9273"/>
                  </a:cubicBezTo>
                  <a:cubicBezTo>
                    <a:pt x="0" y="14410"/>
                    <a:pt x="4137" y="18580"/>
                    <a:pt x="9274" y="18580"/>
                  </a:cubicBezTo>
                  <a:cubicBezTo>
                    <a:pt x="14411" y="18580"/>
                    <a:pt x="18547" y="14410"/>
                    <a:pt x="18547" y="9273"/>
                  </a:cubicBezTo>
                  <a:cubicBezTo>
                    <a:pt x="18547" y="4136"/>
                    <a:pt x="14411" y="0"/>
                    <a:pt x="9274" y="0"/>
                  </a:cubicBez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35"/>
            <p:cNvSpPr/>
            <p:nvPr/>
          </p:nvSpPr>
          <p:spPr>
            <a:xfrm>
              <a:off x="2260125" y="2177825"/>
              <a:ext cx="408650" cy="409500"/>
            </a:xfrm>
            <a:custGeom>
              <a:rect b="b" l="l" r="r" t="t"/>
              <a:pathLst>
                <a:path extrusionOk="0" h="16380" w="16346">
                  <a:moveTo>
                    <a:pt x="8173" y="1"/>
                  </a:moveTo>
                  <a:cubicBezTo>
                    <a:pt x="3636" y="1"/>
                    <a:pt x="0" y="3670"/>
                    <a:pt x="0" y="8173"/>
                  </a:cubicBezTo>
                  <a:cubicBezTo>
                    <a:pt x="0" y="12710"/>
                    <a:pt x="3636" y="16379"/>
                    <a:pt x="8173" y="16379"/>
                  </a:cubicBezTo>
                  <a:cubicBezTo>
                    <a:pt x="12709" y="16379"/>
                    <a:pt x="16345" y="12710"/>
                    <a:pt x="16345" y="8173"/>
                  </a:cubicBezTo>
                  <a:cubicBezTo>
                    <a:pt x="16345" y="3670"/>
                    <a:pt x="12709" y="1"/>
                    <a:pt x="8173" y="1"/>
                  </a:cubicBezTo>
                  <a:close/>
                </a:path>
              </a:pathLst>
            </a:custGeom>
            <a:solidFill>
              <a:srgbClr val="BEC9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35"/>
            <p:cNvSpPr/>
            <p:nvPr/>
          </p:nvSpPr>
          <p:spPr>
            <a:xfrm>
              <a:off x="2371875" y="2300750"/>
              <a:ext cx="185150" cy="163300"/>
            </a:xfrm>
            <a:custGeom>
              <a:rect b="b" l="l" r="r" t="t"/>
              <a:pathLst>
                <a:path extrusionOk="0" h="6532" w="7406">
                  <a:moveTo>
                    <a:pt x="3688" y="0"/>
                  </a:moveTo>
                  <a:cubicBezTo>
                    <a:pt x="3270" y="0"/>
                    <a:pt x="2846" y="82"/>
                    <a:pt x="2435" y="254"/>
                  </a:cubicBezTo>
                  <a:cubicBezTo>
                    <a:pt x="767" y="955"/>
                    <a:pt x="0" y="2856"/>
                    <a:pt x="701" y="4524"/>
                  </a:cubicBezTo>
                  <a:cubicBezTo>
                    <a:pt x="1205" y="5786"/>
                    <a:pt x="2435" y="6532"/>
                    <a:pt x="3726" y="6532"/>
                  </a:cubicBezTo>
                  <a:cubicBezTo>
                    <a:pt x="4142" y="6532"/>
                    <a:pt x="4564" y="6454"/>
                    <a:pt x="4970" y="6292"/>
                  </a:cubicBezTo>
                  <a:cubicBezTo>
                    <a:pt x="6605" y="5591"/>
                    <a:pt x="7405" y="3690"/>
                    <a:pt x="6705" y="2022"/>
                  </a:cubicBezTo>
                  <a:cubicBezTo>
                    <a:pt x="6177" y="765"/>
                    <a:pt x="4966" y="0"/>
                    <a:pt x="3688" y="0"/>
                  </a:cubicBezTo>
                  <a:close/>
                </a:path>
              </a:pathLst>
            </a:custGeom>
            <a:solidFill>
              <a:srgbClr val="E4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35"/>
            <p:cNvSpPr/>
            <p:nvPr/>
          </p:nvSpPr>
          <p:spPr>
            <a:xfrm>
              <a:off x="2436075" y="2216200"/>
              <a:ext cx="56725" cy="56725"/>
            </a:xfrm>
            <a:custGeom>
              <a:rect b="b" l="l" r="r" t="t"/>
              <a:pathLst>
                <a:path extrusionOk="0" h="2269" w="2269">
                  <a:moveTo>
                    <a:pt x="1135" y="0"/>
                  </a:moveTo>
                  <a:cubicBezTo>
                    <a:pt x="501" y="0"/>
                    <a:pt x="1" y="534"/>
                    <a:pt x="1" y="1134"/>
                  </a:cubicBezTo>
                  <a:cubicBezTo>
                    <a:pt x="1" y="1768"/>
                    <a:pt x="501" y="2269"/>
                    <a:pt x="1135" y="2269"/>
                  </a:cubicBezTo>
                  <a:cubicBezTo>
                    <a:pt x="1769" y="2269"/>
                    <a:pt x="2269" y="1768"/>
                    <a:pt x="2269" y="1134"/>
                  </a:cubicBezTo>
                  <a:cubicBezTo>
                    <a:pt x="2269" y="534"/>
                    <a:pt x="1769" y="0"/>
                    <a:pt x="1135" y="0"/>
                  </a:cubicBez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35"/>
            <p:cNvSpPr/>
            <p:nvPr/>
          </p:nvSpPr>
          <p:spPr>
            <a:xfrm>
              <a:off x="2436075" y="2491400"/>
              <a:ext cx="56725" cy="56725"/>
            </a:xfrm>
            <a:custGeom>
              <a:rect b="b" l="l" r="r" t="t"/>
              <a:pathLst>
                <a:path extrusionOk="0" h="2269" w="2269">
                  <a:moveTo>
                    <a:pt x="1135" y="0"/>
                  </a:moveTo>
                  <a:cubicBezTo>
                    <a:pt x="501" y="0"/>
                    <a:pt x="1" y="501"/>
                    <a:pt x="1" y="1134"/>
                  </a:cubicBezTo>
                  <a:cubicBezTo>
                    <a:pt x="1" y="1768"/>
                    <a:pt x="501" y="2268"/>
                    <a:pt x="1135" y="2268"/>
                  </a:cubicBezTo>
                  <a:cubicBezTo>
                    <a:pt x="1769" y="2268"/>
                    <a:pt x="2269" y="1768"/>
                    <a:pt x="2269" y="1134"/>
                  </a:cubicBezTo>
                  <a:cubicBezTo>
                    <a:pt x="2269" y="501"/>
                    <a:pt x="1769" y="0"/>
                    <a:pt x="1135" y="0"/>
                  </a:cubicBez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35"/>
            <p:cNvSpPr/>
            <p:nvPr/>
          </p:nvSpPr>
          <p:spPr>
            <a:xfrm>
              <a:off x="2573675" y="2353800"/>
              <a:ext cx="56725" cy="56725"/>
            </a:xfrm>
            <a:custGeom>
              <a:rect b="b" l="l" r="r" t="t"/>
              <a:pathLst>
                <a:path extrusionOk="0" h="2269" w="2269">
                  <a:moveTo>
                    <a:pt x="1135" y="0"/>
                  </a:moveTo>
                  <a:cubicBezTo>
                    <a:pt x="501" y="0"/>
                    <a:pt x="1" y="501"/>
                    <a:pt x="1" y="1134"/>
                  </a:cubicBezTo>
                  <a:cubicBezTo>
                    <a:pt x="1" y="1768"/>
                    <a:pt x="501" y="2269"/>
                    <a:pt x="1135" y="2269"/>
                  </a:cubicBezTo>
                  <a:cubicBezTo>
                    <a:pt x="1768" y="2269"/>
                    <a:pt x="2269" y="1768"/>
                    <a:pt x="2269" y="1134"/>
                  </a:cubicBezTo>
                  <a:cubicBezTo>
                    <a:pt x="2269" y="501"/>
                    <a:pt x="1768" y="0"/>
                    <a:pt x="1135" y="0"/>
                  </a:cubicBez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35"/>
            <p:cNvSpPr/>
            <p:nvPr/>
          </p:nvSpPr>
          <p:spPr>
            <a:xfrm>
              <a:off x="2298475" y="2353800"/>
              <a:ext cx="56725" cy="56725"/>
            </a:xfrm>
            <a:custGeom>
              <a:rect b="b" l="l" r="r" t="t"/>
              <a:pathLst>
                <a:path extrusionOk="0" h="2269" w="2269">
                  <a:moveTo>
                    <a:pt x="1135" y="0"/>
                  </a:moveTo>
                  <a:cubicBezTo>
                    <a:pt x="501" y="0"/>
                    <a:pt x="1" y="501"/>
                    <a:pt x="1" y="1134"/>
                  </a:cubicBezTo>
                  <a:cubicBezTo>
                    <a:pt x="1" y="1768"/>
                    <a:pt x="501" y="2269"/>
                    <a:pt x="1135" y="2269"/>
                  </a:cubicBezTo>
                  <a:cubicBezTo>
                    <a:pt x="1769" y="2269"/>
                    <a:pt x="2269" y="1768"/>
                    <a:pt x="2269" y="1134"/>
                  </a:cubicBezTo>
                  <a:cubicBezTo>
                    <a:pt x="2269" y="501"/>
                    <a:pt x="1769" y="0"/>
                    <a:pt x="1135" y="0"/>
                  </a:cubicBez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35"/>
            <p:cNvSpPr/>
            <p:nvPr/>
          </p:nvSpPr>
          <p:spPr>
            <a:xfrm>
              <a:off x="2532825" y="2257050"/>
              <a:ext cx="56725" cy="56750"/>
            </a:xfrm>
            <a:custGeom>
              <a:rect b="b" l="l" r="r" t="t"/>
              <a:pathLst>
                <a:path extrusionOk="0" h="2270" w="2269">
                  <a:moveTo>
                    <a:pt x="1134" y="1"/>
                  </a:moveTo>
                  <a:cubicBezTo>
                    <a:pt x="534" y="1"/>
                    <a:pt x="0" y="501"/>
                    <a:pt x="0" y="1135"/>
                  </a:cubicBezTo>
                  <a:cubicBezTo>
                    <a:pt x="0" y="1735"/>
                    <a:pt x="534" y="2269"/>
                    <a:pt x="1134" y="2269"/>
                  </a:cubicBezTo>
                  <a:cubicBezTo>
                    <a:pt x="1768" y="2269"/>
                    <a:pt x="2268" y="1735"/>
                    <a:pt x="2268" y="1135"/>
                  </a:cubicBezTo>
                  <a:cubicBezTo>
                    <a:pt x="2268" y="501"/>
                    <a:pt x="1768" y="1"/>
                    <a:pt x="1134" y="1"/>
                  </a:cubicBez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35"/>
            <p:cNvSpPr/>
            <p:nvPr/>
          </p:nvSpPr>
          <p:spPr>
            <a:xfrm>
              <a:off x="2338500" y="2451000"/>
              <a:ext cx="60075" cy="56925"/>
            </a:xfrm>
            <a:custGeom>
              <a:rect b="b" l="l" r="r" t="t"/>
              <a:pathLst>
                <a:path extrusionOk="0" h="2277" w="2403">
                  <a:moveTo>
                    <a:pt x="1147" y="0"/>
                  </a:moveTo>
                  <a:cubicBezTo>
                    <a:pt x="559" y="0"/>
                    <a:pt x="1" y="454"/>
                    <a:pt x="1" y="1149"/>
                  </a:cubicBezTo>
                  <a:cubicBezTo>
                    <a:pt x="1" y="1828"/>
                    <a:pt x="568" y="2276"/>
                    <a:pt x="1163" y="2276"/>
                  </a:cubicBezTo>
                  <a:cubicBezTo>
                    <a:pt x="1445" y="2276"/>
                    <a:pt x="1733" y="2175"/>
                    <a:pt x="1969" y="1950"/>
                  </a:cubicBezTo>
                  <a:cubicBezTo>
                    <a:pt x="2403" y="1483"/>
                    <a:pt x="2403" y="782"/>
                    <a:pt x="1969" y="349"/>
                  </a:cubicBezTo>
                  <a:cubicBezTo>
                    <a:pt x="1728" y="108"/>
                    <a:pt x="1434" y="0"/>
                    <a:pt x="1147" y="0"/>
                  </a:cubicBez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35"/>
            <p:cNvSpPr/>
            <p:nvPr/>
          </p:nvSpPr>
          <p:spPr>
            <a:xfrm>
              <a:off x="2523650" y="2451375"/>
              <a:ext cx="75900" cy="56500"/>
            </a:xfrm>
            <a:custGeom>
              <a:rect b="b" l="l" r="r" t="t"/>
              <a:pathLst>
                <a:path extrusionOk="0" h="2260" w="3036">
                  <a:moveTo>
                    <a:pt x="1535" y="0"/>
                  </a:moveTo>
                  <a:cubicBezTo>
                    <a:pt x="500" y="0"/>
                    <a:pt x="0" y="1201"/>
                    <a:pt x="701" y="1935"/>
                  </a:cubicBezTo>
                  <a:cubicBezTo>
                    <a:pt x="934" y="2152"/>
                    <a:pt x="1226" y="2260"/>
                    <a:pt x="1518" y="2260"/>
                  </a:cubicBezTo>
                  <a:cubicBezTo>
                    <a:pt x="1810" y="2260"/>
                    <a:pt x="2102" y="2152"/>
                    <a:pt x="2335" y="1935"/>
                  </a:cubicBezTo>
                  <a:cubicBezTo>
                    <a:pt x="3036" y="1201"/>
                    <a:pt x="2535" y="0"/>
                    <a:pt x="1535" y="0"/>
                  </a:cubicBez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35"/>
            <p:cNvSpPr/>
            <p:nvPr/>
          </p:nvSpPr>
          <p:spPr>
            <a:xfrm>
              <a:off x="2338500" y="2257050"/>
              <a:ext cx="56750" cy="56750"/>
            </a:xfrm>
            <a:custGeom>
              <a:rect b="b" l="l" r="r" t="t"/>
              <a:pathLst>
                <a:path extrusionOk="0" h="2270" w="2270">
                  <a:moveTo>
                    <a:pt x="1135" y="1"/>
                  </a:moveTo>
                  <a:cubicBezTo>
                    <a:pt x="535" y="1"/>
                    <a:pt x="1" y="501"/>
                    <a:pt x="1" y="1135"/>
                  </a:cubicBezTo>
                  <a:cubicBezTo>
                    <a:pt x="1" y="1735"/>
                    <a:pt x="535" y="2269"/>
                    <a:pt x="1135" y="2269"/>
                  </a:cubicBezTo>
                  <a:cubicBezTo>
                    <a:pt x="1769" y="2269"/>
                    <a:pt x="2269" y="1735"/>
                    <a:pt x="2269" y="1135"/>
                  </a:cubicBezTo>
                  <a:cubicBezTo>
                    <a:pt x="2269" y="501"/>
                    <a:pt x="1769" y="1"/>
                    <a:pt x="1135" y="1"/>
                  </a:cubicBez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35"/>
            <p:cNvSpPr/>
            <p:nvPr/>
          </p:nvSpPr>
          <p:spPr>
            <a:xfrm>
              <a:off x="1575475" y="2073600"/>
              <a:ext cx="587925" cy="150950"/>
            </a:xfrm>
            <a:custGeom>
              <a:rect b="b" l="l" r="r" t="t"/>
              <a:pathLst>
                <a:path extrusionOk="0" h="6038" w="23517">
                  <a:moveTo>
                    <a:pt x="3036" y="0"/>
                  </a:moveTo>
                  <a:cubicBezTo>
                    <a:pt x="1368" y="0"/>
                    <a:pt x="0" y="1368"/>
                    <a:pt x="33" y="3036"/>
                  </a:cubicBezTo>
                  <a:cubicBezTo>
                    <a:pt x="0" y="4704"/>
                    <a:pt x="1368" y="6038"/>
                    <a:pt x="3069" y="6038"/>
                  </a:cubicBezTo>
                  <a:lnTo>
                    <a:pt x="20148" y="6038"/>
                  </a:lnTo>
                  <a:cubicBezTo>
                    <a:pt x="22016" y="6038"/>
                    <a:pt x="23517" y="4537"/>
                    <a:pt x="23517" y="2669"/>
                  </a:cubicBezTo>
                  <a:lnTo>
                    <a:pt x="23517" y="501"/>
                  </a:lnTo>
                  <a:cubicBezTo>
                    <a:pt x="23517" y="234"/>
                    <a:pt x="23283" y="0"/>
                    <a:pt x="23016" y="0"/>
                  </a:cubicBez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35"/>
            <p:cNvSpPr/>
            <p:nvPr/>
          </p:nvSpPr>
          <p:spPr>
            <a:xfrm>
              <a:off x="1833150" y="1947675"/>
              <a:ext cx="274375" cy="125100"/>
            </a:xfrm>
            <a:custGeom>
              <a:rect b="b" l="l" r="r" t="t"/>
              <a:pathLst>
                <a:path extrusionOk="0" h="5004" w="10975">
                  <a:moveTo>
                    <a:pt x="0" y="0"/>
                  </a:moveTo>
                  <a:lnTo>
                    <a:pt x="0" y="5004"/>
                  </a:lnTo>
                  <a:lnTo>
                    <a:pt x="10975" y="5004"/>
                  </a:lnTo>
                  <a:lnTo>
                    <a:pt x="10975" y="0"/>
                  </a:lnTo>
                  <a:close/>
                </a:path>
              </a:pathLst>
            </a:custGeom>
            <a:solidFill>
              <a:srgbClr val="AA18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35"/>
            <p:cNvSpPr/>
            <p:nvPr/>
          </p:nvSpPr>
          <p:spPr>
            <a:xfrm>
              <a:off x="1833150" y="2073600"/>
              <a:ext cx="274375" cy="150950"/>
            </a:xfrm>
            <a:custGeom>
              <a:rect b="b" l="l" r="r" t="t"/>
              <a:pathLst>
                <a:path extrusionOk="0" h="6038" w="10975">
                  <a:moveTo>
                    <a:pt x="0" y="0"/>
                  </a:moveTo>
                  <a:lnTo>
                    <a:pt x="0" y="6038"/>
                  </a:lnTo>
                  <a:lnTo>
                    <a:pt x="10975" y="6038"/>
                  </a:lnTo>
                  <a:lnTo>
                    <a:pt x="10975" y="0"/>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35"/>
            <p:cNvSpPr/>
            <p:nvPr/>
          </p:nvSpPr>
          <p:spPr>
            <a:xfrm>
              <a:off x="1823975" y="1939325"/>
              <a:ext cx="25050" cy="285225"/>
            </a:xfrm>
            <a:custGeom>
              <a:rect b="b" l="l" r="r" t="t"/>
              <a:pathLst>
                <a:path extrusionOk="0" h="11409" w="1002">
                  <a:moveTo>
                    <a:pt x="501" y="1"/>
                  </a:moveTo>
                  <a:cubicBezTo>
                    <a:pt x="234" y="1"/>
                    <a:pt x="0" y="234"/>
                    <a:pt x="0" y="501"/>
                  </a:cubicBezTo>
                  <a:lnTo>
                    <a:pt x="0" y="10909"/>
                  </a:lnTo>
                  <a:cubicBezTo>
                    <a:pt x="0" y="11175"/>
                    <a:pt x="234" y="11409"/>
                    <a:pt x="501" y="11409"/>
                  </a:cubicBezTo>
                  <a:cubicBezTo>
                    <a:pt x="768" y="11409"/>
                    <a:pt x="1001" y="11175"/>
                    <a:pt x="1001" y="10909"/>
                  </a:cubicBezTo>
                  <a:lnTo>
                    <a:pt x="1001" y="501"/>
                  </a:lnTo>
                  <a:cubicBezTo>
                    <a:pt x="1001" y="234"/>
                    <a:pt x="768" y="1"/>
                    <a:pt x="501" y="1"/>
                  </a:cubicBezTo>
                  <a:close/>
                </a:path>
              </a:pathLst>
            </a:custGeom>
            <a:solidFill>
              <a:srgbClr val="CA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35"/>
            <p:cNvSpPr/>
            <p:nvPr/>
          </p:nvSpPr>
          <p:spPr>
            <a:xfrm>
              <a:off x="2095000" y="1939325"/>
              <a:ext cx="25050" cy="285225"/>
            </a:xfrm>
            <a:custGeom>
              <a:rect b="b" l="l" r="r" t="t"/>
              <a:pathLst>
                <a:path extrusionOk="0" h="11409" w="1002">
                  <a:moveTo>
                    <a:pt x="501" y="1"/>
                  </a:moveTo>
                  <a:cubicBezTo>
                    <a:pt x="234" y="1"/>
                    <a:pt x="1" y="234"/>
                    <a:pt x="1" y="501"/>
                  </a:cubicBezTo>
                  <a:lnTo>
                    <a:pt x="1" y="10909"/>
                  </a:lnTo>
                  <a:cubicBezTo>
                    <a:pt x="1" y="11175"/>
                    <a:pt x="234" y="11409"/>
                    <a:pt x="501" y="11409"/>
                  </a:cubicBezTo>
                  <a:cubicBezTo>
                    <a:pt x="768" y="11409"/>
                    <a:pt x="1001" y="11175"/>
                    <a:pt x="1001" y="10909"/>
                  </a:cubicBezTo>
                  <a:lnTo>
                    <a:pt x="1001" y="501"/>
                  </a:lnTo>
                  <a:cubicBezTo>
                    <a:pt x="1001" y="234"/>
                    <a:pt x="768" y="1"/>
                    <a:pt x="501" y="1"/>
                  </a:cubicBezTo>
                  <a:close/>
                </a:path>
              </a:pathLst>
            </a:custGeom>
            <a:solidFill>
              <a:srgbClr val="CA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35"/>
            <p:cNvSpPr/>
            <p:nvPr/>
          </p:nvSpPr>
          <p:spPr>
            <a:xfrm>
              <a:off x="1849000" y="2020225"/>
              <a:ext cx="246025" cy="20875"/>
            </a:xfrm>
            <a:custGeom>
              <a:rect b="b" l="l" r="r" t="t"/>
              <a:pathLst>
                <a:path extrusionOk="0" h="835" w="9841">
                  <a:moveTo>
                    <a:pt x="0" y="0"/>
                  </a:moveTo>
                  <a:lnTo>
                    <a:pt x="0" y="834"/>
                  </a:lnTo>
                  <a:lnTo>
                    <a:pt x="9841" y="834"/>
                  </a:lnTo>
                  <a:lnTo>
                    <a:pt x="9841" y="0"/>
                  </a:lnTo>
                  <a:close/>
                </a:path>
              </a:pathLst>
            </a:custGeom>
            <a:solidFill>
              <a:srgbClr val="CA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35"/>
            <p:cNvSpPr/>
            <p:nvPr/>
          </p:nvSpPr>
          <p:spPr>
            <a:xfrm>
              <a:off x="1849000" y="2030225"/>
              <a:ext cx="246025" cy="10875"/>
            </a:xfrm>
            <a:custGeom>
              <a:rect b="b" l="l" r="r" t="t"/>
              <a:pathLst>
                <a:path extrusionOk="0" h="435" w="9841">
                  <a:moveTo>
                    <a:pt x="0" y="1"/>
                  </a:moveTo>
                  <a:lnTo>
                    <a:pt x="0" y="434"/>
                  </a:lnTo>
                  <a:lnTo>
                    <a:pt x="9841" y="434"/>
                  </a:lnTo>
                  <a:lnTo>
                    <a:pt x="9841" y="1"/>
                  </a:lnTo>
                  <a:close/>
                </a:path>
              </a:pathLst>
            </a:custGeom>
            <a:solidFill>
              <a:srgbClr val="A6B3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35"/>
            <p:cNvSpPr/>
            <p:nvPr/>
          </p:nvSpPr>
          <p:spPr>
            <a:xfrm>
              <a:off x="1849000" y="2085275"/>
              <a:ext cx="246025" cy="20875"/>
            </a:xfrm>
            <a:custGeom>
              <a:rect b="b" l="l" r="r" t="t"/>
              <a:pathLst>
                <a:path extrusionOk="0" h="835" w="9841">
                  <a:moveTo>
                    <a:pt x="0" y="0"/>
                  </a:moveTo>
                  <a:lnTo>
                    <a:pt x="0" y="834"/>
                  </a:lnTo>
                  <a:lnTo>
                    <a:pt x="9841" y="834"/>
                  </a:lnTo>
                  <a:lnTo>
                    <a:pt x="9841" y="0"/>
                  </a:lnTo>
                  <a:close/>
                </a:path>
              </a:pathLst>
            </a:custGeom>
            <a:solidFill>
              <a:srgbClr val="CA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35"/>
            <p:cNvSpPr/>
            <p:nvPr/>
          </p:nvSpPr>
          <p:spPr>
            <a:xfrm>
              <a:off x="1849000" y="2095275"/>
              <a:ext cx="246025" cy="10875"/>
            </a:xfrm>
            <a:custGeom>
              <a:rect b="b" l="l" r="r" t="t"/>
              <a:pathLst>
                <a:path extrusionOk="0" h="435" w="9841">
                  <a:moveTo>
                    <a:pt x="0" y="1"/>
                  </a:moveTo>
                  <a:lnTo>
                    <a:pt x="0" y="434"/>
                  </a:lnTo>
                  <a:lnTo>
                    <a:pt x="9841" y="434"/>
                  </a:lnTo>
                  <a:lnTo>
                    <a:pt x="9841" y="1"/>
                  </a:lnTo>
                  <a:close/>
                </a:path>
              </a:pathLst>
            </a:custGeom>
            <a:solidFill>
              <a:srgbClr val="A6B3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35"/>
            <p:cNvSpPr/>
            <p:nvPr/>
          </p:nvSpPr>
          <p:spPr>
            <a:xfrm>
              <a:off x="1849000" y="2150325"/>
              <a:ext cx="246025" cy="20875"/>
            </a:xfrm>
            <a:custGeom>
              <a:rect b="b" l="l" r="r" t="t"/>
              <a:pathLst>
                <a:path extrusionOk="0" h="835" w="9841">
                  <a:moveTo>
                    <a:pt x="0" y="0"/>
                  </a:moveTo>
                  <a:lnTo>
                    <a:pt x="0" y="834"/>
                  </a:lnTo>
                  <a:lnTo>
                    <a:pt x="9841" y="834"/>
                  </a:lnTo>
                  <a:lnTo>
                    <a:pt x="9841" y="0"/>
                  </a:lnTo>
                  <a:close/>
                </a:path>
              </a:pathLst>
            </a:custGeom>
            <a:solidFill>
              <a:srgbClr val="CA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35"/>
            <p:cNvSpPr/>
            <p:nvPr/>
          </p:nvSpPr>
          <p:spPr>
            <a:xfrm>
              <a:off x="1849000" y="2161150"/>
              <a:ext cx="246025" cy="10050"/>
            </a:xfrm>
            <a:custGeom>
              <a:rect b="b" l="l" r="r" t="t"/>
              <a:pathLst>
                <a:path extrusionOk="0" h="402" w="9841">
                  <a:moveTo>
                    <a:pt x="0" y="1"/>
                  </a:moveTo>
                  <a:lnTo>
                    <a:pt x="0" y="401"/>
                  </a:lnTo>
                  <a:lnTo>
                    <a:pt x="9841" y="401"/>
                  </a:lnTo>
                  <a:lnTo>
                    <a:pt x="9841" y="1"/>
                  </a:lnTo>
                  <a:close/>
                </a:path>
              </a:pathLst>
            </a:custGeom>
            <a:solidFill>
              <a:srgbClr val="A6B3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35"/>
            <p:cNvSpPr/>
            <p:nvPr/>
          </p:nvSpPr>
          <p:spPr>
            <a:xfrm>
              <a:off x="1695550" y="1956425"/>
              <a:ext cx="95100" cy="82175"/>
            </a:xfrm>
            <a:custGeom>
              <a:rect b="b" l="l" r="r" t="t"/>
              <a:pathLst>
                <a:path extrusionOk="0" h="3287" w="3804">
                  <a:moveTo>
                    <a:pt x="2162" y="450"/>
                  </a:moveTo>
                  <a:cubicBezTo>
                    <a:pt x="2175" y="450"/>
                    <a:pt x="2188" y="450"/>
                    <a:pt x="2202" y="451"/>
                  </a:cubicBezTo>
                  <a:cubicBezTo>
                    <a:pt x="2836" y="451"/>
                    <a:pt x="3403" y="985"/>
                    <a:pt x="3403" y="1652"/>
                  </a:cubicBezTo>
                  <a:cubicBezTo>
                    <a:pt x="3403" y="2371"/>
                    <a:pt x="2812" y="2848"/>
                    <a:pt x="2192" y="2848"/>
                  </a:cubicBezTo>
                  <a:cubicBezTo>
                    <a:pt x="1892" y="2848"/>
                    <a:pt x="1585" y="2736"/>
                    <a:pt x="1335" y="2486"/>
                  </a:cubicBezTo>
                  <a:cubicBezTo>
                    <a:pt x="577" y="1761"/>
                    <a:pt x="1088" y="450"/>
                    <a:pt x="2162" y="450"/>
                  </a:cubicBezTo>
                  <a:close/>
                  <a:moveTo>
                    <a:pt x="2174" y="1"/>
                  </a:moveTo>
                  <a:cubicBezTo>
                    <a:pt x="1775" y="1"/>
                    <a:pt x="1368" y="150"/>
                    <a:pt x="1035" y="484"/>
                  </a:cubicBezTo>
                  <a:cubicBezTo>
                    <a:pt x="0" y="1518"/>
                    <a:pt x="734" y="3286"/>
                    <a:pt x="2202" y="3286"/>
                  </a:cubicBezTo>
                  <a:cubicBezTo>
                    <a:pt x="3103" y="3286"/>
                    <a:pt x="3803" y="2552"/>
                    <a:pt x="3803" y="1652"/>
                  </a:cubicBezTo>
                  <a:cubicBezTo>
                    <a:pt x="3803" y="658"/>
                    <a:pt x="3008" y="1"/>
                    <a:pt x="2174" y="1"/>
                  </a:cubicBezTo>
                  <a:close/>
                </a:path>
              </a:pathLst>
            </a:custGeom>
            <a:solidFill>
              <a:srgbClr val="AA18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35"/>
            <p:cNvSpPr/>
            <p:nvPr/>
          </p:nvSpPr>
          <p:spPr>
            <a:xfrm>
              <a:off x="2354350" y="1484000"/>
              <a:ext cx="103425" cy="337775"/>
            </a:xfrm>
            <a:custGeom>
              <a:rect b="b" l="l" r="r" t="t"/>
              <a:pathLst>
                <a:path extrusionOk="0" h="13511" w="4137">
                  <a:moveTo>
                    <a:pt x="2569" y="434"/>
                  </a:moveTo>
                  <a:cubicBezTo>
                    <a:pt x="3203" y="434"/>
                    <a:pt x="3703" y="935"/>
                    <a:pt x="3703" y="1568"/>
                  </a:cubicBezTo>
                  <a:lnTo>
                    <a:pt x="3703" y="11943"/>
                  </a:lnTo>
                  <a:cubicBezTo>
                    <a:pt x="3703" y="12576"/>
                    <a:pt x="3203" y="13077"/>
                    <a:pt x="2569" y="13077"/>
                  </a:cubicBezTo>
                  <a:lnTo>
                    <a:pt x="1568" y="13077"/>
                  </a:lnTo>
                  <a:cubicBezTo>
                    <a:pt x="935" y="13077"/>
                    <a:pt x="434" y="12576"/>
                    <a:pt x="434" y="11943"/>
                  </a:cubicBezTo>
                  <a:lnTo>
                    <a:pt x="434" y="1568"/>
                  </a:lnTo>
                  <a:cubicBezTo>
                    <a:pt x="434" y="935"/>
                    <a:pt x="935" y="434"/>
                    <a:pt x="1568" y="434"/>
                  </a:cubicBezTo>
                  <a:close/>
                  <a:moveTo>
                    <a:pt x="1568" y="1"/>
                  </a:moveTo>
                  <a:cubicBezTo>
                    <a:pt x="701" y="1"/>
                    <a:pt x="1" y="701"/>
                    <a:pt x="1" y="1568"/>
                  </a:cubicBezTo>
                  <a:lnTo>
                    <a:pt x="1" y="11943"/>
                  </a:lnTo>
                  <a:cubicBezTo>
                    <a:pt x="1" y="12810"/>
                    <a:pt x="701" y="13510"/>
                    <a:pt x="1568" y="13510"/>
                  </a:cubicBezTo>
                  <a:lnTo>
                    <a:pt x="2569" y="13510"/>
                  </a:lnTo>
                  <a:cubicBezTo>
                    <a:pt x="3436" y="13510"/>
                    <a:pt x="4137" y="12810"/>
                    <a:pt x="4137" y="11943"/>
                  </a:cubicBezTo>
                  <a:lnTo>
                    <a:pt x="4137" y="1568"/>
                  </a:lnTo>
                  <a:cubicBezTo>
                    <a:pt x="4137" y="701"/>
                    <a:pt x="3436" y="1"/>
                    <a:pt x="2569" y="1"/>
                  </a:cubicBezTo>
                  <a:close/>
                </a:path>
              </a:pathLst>
            </a:custGeom>
            <a:solidFill>
              <a:srgbClr val="AA18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35"/>
            <p:cNvSpPr/>
            <p:nvPr/>
          </p:nvSpPr>
          <p:spPr>
            <a:xfrm>
              <a:off x="2829700" y="1985200"/>
              <a:ext cx="511225" cy="387800"/>
            </a:xfrm>
            <a:custGeom>
              <a:rect b="b" l="l" r="r" t="t"/>
              <a:pathLst>
                <a:path extrusionOk="0" h="15512" w="20449">
                  <a:moveTo>
                    <a:pt x="0" y="0"/>
                  </a:moveTo>
                  <a:lnTo>
                    <a:pt x="0" y="12109"/>
                  </a:lnTo>
                  <a:cubicBezTo>
                    <a:pt x="0" y="13977"/>
                    <a:pt x="1535" y="15511"/>
                    <a:pt x="3403" y="15511"/>
                  </a:cubicBezTo>
                  <a:lnTo>
                    <a:pt x="17012" y="15511"/>
                  </a:lnTo>
                  <a:cubicBezTo>
                    <a:pt x="18914" y="15511"/>
                    <a:pt x="20448" y="13977"/>
                    <a:pt x="20448" y="12109"/>
                  </a:cubicBezTo>
                  <a:lnTo>
                    <a:pt x="20448" y="0"/>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35"/>
            <p:cNvSpPr/>
            <p:nvPr/>
          </p:nvSpPr>
          <p:spPr>
            <a:xfrm>
              <a:off x="2736300" y="1969350"/>
              <a:ext cx="640475" cy="77575"/>
            </a:xfrm>
            <a:custGeom>
              <a:rect b="b" l="l" r="r" t="t"/>
              <a:pathLst>
                <a:path extrusionOk="0" h="3103" w="25619">
                  <a:moveTo>
                    <a:pt x="1535" y="1"/>
                  </a:moveTo>
                  <a:cubicBezTo>
                    <a:pt x="667" y="1"/>
                    <a:pt x="0" y="668"/>
                    <a:pt x="0" y="1535"/>
                  </a:cubicBezTo>
                  <a:cubicBezTo>
                    <a:pt x="0" y="2402"/>
                    <a:pt x="667" y="3103"/>
                    <a:pt x="1535" y="3103"/>
                  </a:cubicBezTo>
                  <a:lnTo>
                    <a:pt x="24051" y="3103"/>
                  </a:lnTo>
                  <a:cubicBezTo>
                    <a:pt x="24918" y="3103"/>
                    <a:pt x="25618" y="2402"/>
                    <a:pt x="25618" y="1535"/>
                  </a:cubicBezTo>
                  <a:cubicBezTo>
                    <a:pt x="25585" y="668"/>
                    <a:pt x="24918" y="1"/>
                    <a:pt x="24051" y="1"/>
                  </a:cubicBez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35"/>
            <p:cNvSpPr/>
            <p:nvPr/>
          </p:nvSpPr>
          <p:spPr>
            <a:xfrm>
              <a:off x="2886400" y="2095275"/>
              <a:ext cx="145125" cy="219350"/>
            </a:xfrm>
            <a:custGeom>
              <a:rect b="b" l="l" r="r" t="t"/>
              <a:pathLst>
                <a:path extrusionOk="0" fill="none" h="8774" w="5805">
                  <a:moveTo>
                    <a:pt x="1268" y="1"/>
                  </a:moveTo>
                  <a:lnTo>
                    <a:pt x="4570" y="1"/>
                  </a:lnTo>
                  <a:cubicBezTo>
                    <a:pt x="5271" y="1"/>
                    <a:pt x="5805" y="568"/>
                    <a:pt x="5805" y="1268"/>
                  </a:cubicBezTo>
                  <a:lnTo>
                    <a:pt x="5805" y="7506"/>
                  </a:lnTo>
                  <a:cubicBezTo>
                    <a:pt x="5805" y="8206"/>
                    <a:pt x="5271" y="8773"/>
                    <a:pt x="4570" y="8773"/>
                  </a:cubicBezTo>
                  <a:lnTo>
                    <a:pt x="1268" y="8773"/>
                  </a:lnTo>
                  <a:cubicBezTo>
                    <a:pt x="568" y="8773"/>
                    <a:pt x="0" y="8206"/>
                    <a:pt x="0" y="7506"/>
                  </a:cubicBezTo>
                  <a:lnTo>
                    <a:pt x="0" y="1268"/>
                  </a:lnTo>
                  <a:cubicBezTo>
                    <a:pt x="0" y="568"/>
                    <a:pt x="568" y="1"/>
                    <a:pt x="1268" y="1"/>
                  </a:cubicBezTo>
                  <a:close/>
                </a:path>
              </a:pathLst>
            </a:custGeom>
            <a:noFill/>
            <a:ln cap="flat" cmpd="sng" w="31700">
              <a:solidFill>
                <a:srgbClr val="62727C"/>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35"/>
            <p:cNvSpPr/>
            <p:nvPr/>
          </p:nvSpPr>
          <p:spPr>
            <a:xfrm>
              <a:off x="3056525" y="2095275"/>
              <a:ext cx="249375" cy="219350"/>
            </a:xfrm>
            <a:custGeom>
              <a:rect b="b" l="l" r="r" t="t"/>
              <a:pathLst>
                <a:path extrusionOk="0" fill="none" h="8774" w="9975">
                  <a:moveTo>
                    <a:pt x="1235" y="1"/>
                  </a:moveTo>
                  <a:lnTo>
                    <a:pt x="8707" y="1"/>
                  </a:lnTo>
                  <a:cubicBezTo>
                    <a:pt x="9407" y="1"/>
                    <a:pt x="9974" y="568"/>
                    <a:pt x="9974" y="1268"/>
                  </a:cubicBezTo>
                  <a:lnTo>
                    <a:pt x="9974" y="7506"/>
                  </a:lnTo>
                  <a:cubicBezTo>
                    <a:pt x="9974" y="8206"/>
                    <a:pt x="9407" y="8773"/>
                    <a:pt x="8707" y="8773"/>
                  </a:cubicBezTo>
                  <a:lnTo>
                    <a:pt x="1235" y="8773"/>
                  </a:lnTo>
                  <a:cubicBezTo>
                    <a:pt x="534" y="8773"/>
                    <a:pt x="0" y="8206"/>
                    <a:pt x="0" y="7506"/>
                  </a:cubicBezTo>
                  <a:lnTo>
                    <a:pt x="0" y="1268"/>
                  </a:lnTo>
                  <a:cubicBezTo>
                    <a:pt x="0" y="568"/>
                    <a:pt x="534" y="1"/>
                    <a:pt x="1235" y="1"/>
                  </a:cubicBezTo>
                  <a:close/>
                </a:path>
              </a:pathLst>
            </a:custGeom>
            <a:noFill/>
            <a:ln cap="flat" cmpd="sng" w="31700">
              <a:solidFill>
                <a:srgbClr val="62727C"/>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35"/>
            <p:cNvSpPr/>
            <p:nvPr/>
          </p:nvSpPr>
          <p:spPr>
            <a:xfrm>
              <a:off x="3087375" y="2214525"/>
              <a:ext cx="186825" cy="67575"/>
            </a:xfrm>
            <a:custGeom>
              <a:rect b="b" l="l" r="r" t="t"/>
              <a:pathLst>
                <a:path extrusionOk="0" fill="none" h="2703" w="7473">
                  <a:moveTo>
                    <a:pt x="1268" y="1"/>
                  </a:moveTo>
                  <a:lnTo>
                    <a:pt x="6238" y="1"/>
                  </a:lnTo>
                  <a:cubicBezTo>
                    <a:pt x="6939" y="1"/>
                    <a:pt x="7473" y="568"/>
                    <a:pt x="7473" y="1268"/>
                  </a:cubicBezTo>
                  <a:lnTo>
                    <a:pt x="7473" y="1435"/>
                  </a:lnTo>
                  <a:cubicBezTo>
                    <a:pt x="7473" y="2135"/>
                    <a:pt x="6939" y="2703"/>
                    <a:pt x="6238" y="2703"/>
                  </a:cubicBezTo>
                  <a:lnTo>
                    <a:pt x="1268" y="2703"/>
                  </a:lnTo>
                  <a:cubicBezTo>
                    <a:pt x="568" y="2703"/>
                    <a:pt x="1" y="2135"/>
                    <a:pt x="1" y="1435"/>
                  </a:cubicBezTo>
                  <a:lnTo>
                    <a:pt x="1" y="1268"/>
                  </a:lnTo>
                  <a:cubicBezTo>
                    <a:pt x="1" y="568"/>
                    <a:pt x="568" y="1"/>
                    <a:pt x="1268" y="1"/>
                  </a:cubicBezTo>
                  <a:close/>
                </a:path>
              </a:pathLst>
            </a:custGeom>
            <a:noFill/>
            <a:ln cap="flat" cmpd="sng" w="31700">
              <a:solidFill>
                <a:srgbClr val="62727C"/>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35"/>
            <p:cNvSpPr/>
            <p:nvPr/>
          </p:nvSpPr>
          <p:spPr>
            <a:xfrm>
              <a:off x="2422725" y="890250"/>
              <a:ext cx="65075" cy="56550"/>
            </a:xfrm>
            <a:custGeom>
              <a:rect b="b" l="l" r="r" t="t"/>
              <a:pathLst>
                <a:path extrusionOk="0" h="2262" w="2603">
                  <a:moveTo>
                    <a:pt x="1502" y="0"/>
                  </a:moveTo>
                  <a:cubicBezTo>
                    <a:pt x="501" y="0"/>
                    <a:pt x="1" y="1201"/>
                    <a:pt x="701" y="1935"/>
                  </a:cubicBezTo>
                  <a:cubicBezTo>
                    <a:pt x="927" y="2161"/>
                    <a:pt x="1204" y="2262"/>
                    <a:pt x="1477" y="2262"/>
                  </a:cubicBezTo>
                  <a:cubicBezTo>
                    <a:pt x="2051" y="2262"/>
                    <a:pt x="2603" y="1813"/>
                    <a:pt x="2603" y="1134"/>
                  </a:cubicBezTo>
                  <a:cubicBezTo>
                    <a:pt x="2603" y="501"/>
                    <a:pt x="2102" y="0"/>
                    <a:pt x="1502" y="0"/>
                  </a:cubicBezTo>
                  <a:close/>
                </a:path>
              </a:pathLst>
            </a:custGeom>
            <a:solidFill>
              <a:srgbClr val="BEC9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35"/>
            <p:cNvSpPr/>
            <p:nvPr/>
          </p:nvSpPr>
          <p:spPr>
            <a:xfrm>
              <a:off x="2422725" y="1464000"/>
              <a:ext cx="65075" cy="56550"/>
            </a:xfrm>
            <a:custGeom>
              <a:rect b="b" l="l" r="r" t="t"/>
              <a:pathLst>
                <a:path extrusionOk="0" h="2262" w="2603">
                  <a:moveTo>
                    <a:pt x="1502" y="0"/>
                  </a:moveTo>
                  <a:cubicBezTo>
                    <a:pt x="501" y="0"/>
                    <a:pt x="1" y="1201"/>
                    <a:pt x="701" y="1935"/>
                  </a:cubicBezTo>
                  <a:cubicBezTo>
                    <a:pt x="927" y="2160"/>
                    <a:pt x="1204" y="2261"/>
                    <a:pt x="1477" y="2261"/>
                  </a:cubicBezTo>
                  <a:cubicBezTo>
                    <a:pt x="2051" y="2261"/>
                    <a:pt x="2603" y="1813"/>
                    <a:pt x="2603" y="1134"/>
                  </a:cubicBezTo>
                  <a:cubicBezTo>
                    <a:pt x="2603" y="500"/>
                    <a:pt x="2102" y="0"/>
                    <a:pt x="1502" y="0"/>
                  </a:cubicBezTo>
                  <a:close/>
                </a:path>
              </a:pathLst>
            </a:custGeom>
            <a:solidFill>
              <a:srgbClr val="BEC9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35"/>
            <p:cNvSpPr/>
            <p:nvPr/>
          </p:nvSpPr>
          <p:spPr>
            <a:xfrm>
              <a:off x="2445250" y="901025"/>
              <a:ext cx="30050" cy="604675"/>
            </a:xfrm>
            <a:custGeom>
              <a:rect b="b" l="l" r="r" t="t"/>
              <a:pathLst>
                <a:path extrusionOk="0" h="24187" w="1202">
                  <a:moveTo>
                    <a:pt x="652" y="0"/>
                  </a:moveTo>
                  <a:cubicBezTo>
                    <a:pt x="635" y="0"/>
                    <a:pt x="618" y="1"/>
                    <a:pt x="601" y="3"/>
                  </a:cubicBezTo>
                  <a:cubicBezTo>
                    <a:pt x="267" y="3"/>
                    <a:pt x="1" y="270"/>
                    <a:pt x="1" y="603"/>
                  </a:cubicBezTo>
                  <a:lnTo>
                    <a:pt x="1" y="23587"/>
                  </a:lnTo>
                  <a:cubicBezTo>
                    <a:pt x="1" y="23920"/>
                    <a:pt x="267" y="24187"/>
                    <a:pt x="601" y="24187"/>
                  </a:cubicBezTo>
                  <a:cubicBezTo>
                    <a:pt x="935" y="24187"/>
                    <a:pt x="1201" y="23920"/>
                    <a:pt x="1201" y="23587"/>
                  </a:cubicBezTo>
                  <a:lnTo>
                    <a:pt x="1201" y="603"/>
                  </a:lnTo>
                  <a:cubicBezTo>
                    <a:pt x="1201" y="287"/>
                    <a:pt x="961" y="0"/>
                    <a:pt x="652" y="0"/>
                  </a:cubicBezTo>
                  <a:close/>
                </a:path>
              </a:pathLst>
            </a:custGeom>
            <a:solidFill>
              <a:srgbClr val="FFDD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35"/>
            <p:cNvSpPr/>
            <p:nvPr/>
          </p:nvSpPr>
          <p:spPr>
            <a:xfrm>
              <a:off x="3265000" y="1234650"/>
              <a:ext cx="65900" cy="56300"/>
            </a:xfrm>
            <a:custGeom>
              <a:rect b="b" l="l" r="r" t="t"/>
              <a:pathLst>
                <a:path extrusionOk="0" h="2252" w="2636">
                  <a:moveTo>
                    <a:pt x="1502" y="1"/>
                  </a:moveTo>
                  <a:cubicBezTo>
                    <a:pt x="501" y="1"/>
                    <a:pt x="1" y="1202"/>
                    <a:pt x="701" y="1902"/>
                  </a:cubicBezTo>
                  <a:cubicBezTo>
                    <a:pt x="932" y="2144"/>
                    <a:pt x="1221" y="2252"/>
                    <a:pt x="1504" y="2252"/>
                  </a:cubicBezTo>
                  <a:cubicBezTo>
                    <a:pt x="2081" y="2252"/>
                    <a:pt x="2636" y="1806"/>
                    <a:pt x="2636" y="1135"/>
                  </a:cubicBezTo>
                  <a:cubicBezTo>
                    <a:pt x="2636" y="501"/>
                    <a:pt x="2135" y="1"/>
                    <a:pt x="1502" y="1"/>
                  </a:cubicBezTo>
                  <a:close/>
                </a:path>
              </a:pathLst>
            </a:custGeom>
            <a:solidFill>
              <a:srgbClr val="BEC9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35"/>
            <p:cNvSpPr/>
            <p:nvPr/>
          </p:nvSpPr>
          <p:spPr>
            <a:xfrm>
              <a:off x="3265000" y="1808400"/>
              <a:ext cx="65900" cy="56300"/>
            </a:xfrm>
            <a:custGeom>
              <a:rect b="b" l="l" r="r" t="t"/>
              <a:pathLst>
                <a:path extrusionOk="0" h="2252" w="2636">
                  <a:moveTo>
                    <a:pt x="1502" y="1"/>
                  </a:moveTo>
                  <a:cubicBezTo>
                    <a:pt x="501" y="1"/>
                    <a:pt x="1" y="1201"/>
                    <a:pt x="701" y="1902"/>
                  </a:cubicBezTo>
                  <a:cubicBezTo>
                    <a:pt x="932" y="2144"/>
                    <a:pt x="1221" y="2252"/>
                    <a:pt x="1504" y="2252"/>
                  </a:cubicBezTo>
                  <a:cubicBezTo>
                    <a:pt x="2081" y="2252"/>
                    <a:pt x="2636" y="1806"/>
                    <a:pt x="2636" y="1135"/>
                  </a:cubicBezTo>
                  <a:cubicBezTo>
                    <a:pt x="2636" y="501"/>
                    <a:pt x="2135" y="1"/>
                    <a:pt x="1502" y="1"/>
                  </a:cubicBezTo>
                  <a:close/>
                </a:path>
              </a:pathLst>
            </a:custGeom>
            <a:solidFill>
              <a:srgbClr val="BEC9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35"/>
            <p:cNvSpPr/>
            <p:nvPr/>
          </p:nvSpPr>
          <p:spPr>
            <a:xfrm>
              <a:off x="3287525" y="1244675"/>
              <a:ext cx="30050" cy="605450"/>
            </a:xfrm>
            <a:custGeom>
              <a:rect b="b" l="l" r="r" t="t"/>
              <a:pathLst>
                <a:path extrusionOk="0" h="24218" w="1202">
                  <a:moveTo>
                    <a:pt x="601" y="0"/>
                  </a:moveTo>
                  <a:cubicBezTo>
                    <a:pt x="267" y="0"/>
                    <a:pt x="0" y="267"/>
                    <a:pt x="0" y="601"/>
                  </a:cubicBezTo>
                  <a:lnTo>
                    <a:pt x="0" y="23584"/>
                  </a:lnTo>
                  <a:cubicBezTo>
                    <a:pt x="0" y="23951"/>
                    <a:pt x="267" y="24217"/>
                    <a:pt x="601" y="24217"/>
                  </a:cubicBezTo>
                  <a:cubicBezTo>
                    <a:pt x="934" y="24217"/>
                    <a:pt x="1201" y="23951"/>
                    <a:pt x="1201" y="23617"/>
                  </a:cubicBezTo>
                  <a:lnTo>
                    <a:pt x="1201" y="601"/>
                  </a:lnTo>
                  <a:cubicBezTo>
                    <a:pt x="1201" y="267"/>
                    <a:pt x="934" y="0"/>
                    <a:pt x="601" y="0"/>
                  </a:cubicBezTo>
                  <a:close/>
                </a:path>
              </a:pathLst>
            </a:custGeom>
            <a:solidFill>
              <a:srgbClr val="FFDD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35"/>
            <p:cNvSpPr/>
            <p:nvPr/>
          </p:nvSpPr>
          <p:spPr>
            <a:xfrm>
              <a:off x="4255700" y="1165450"/>
              <a:ext cx="55900" cy="55900"/>
            </a:xfrm>
            <a:custGeom>
              <a:rect b="b" l="l" r="r" t="t"/>
              <a:pathLst>
                <a:path extrusionOk="0" h="2236" w="2236">
                  <a:moveTo>
                    <a:pt x="1135" y="0"/>
                  </a:moveTo>
                  <a:cubicBezTo>
                    <a:pt x="501" y="0"/>
                    <a:pt x="1" y="501"/>
                    <a:pt x="1" y="1101"/>
                  </a:cubicBezTo>
                  <a:cubicBezTo>
                    <a:pt x="1" y="1735"/>
                    <a:pt x="501" y="2235"/>
                    <a:pt x="1135" y="2235"/>
                  </a:cubicBezTo>
                  <a:cubicBezTo>
                    <a:pt x="1735" y="2235"/>
                    <a:pt x="2236" y="1735"/>
                    <a:pt x="2236" y="1101"/>
                  </a:cubicBezTo>
                  <a:cubicBezTo>
                    <a:pt x="2236" y="501"/>
                    <a:pt x="1735" y="0"/>
                    <a:pt x="1135" y="0"/>
                  </a:cubicBezTo>
                  <a:close/>
                </a:path>
              </a:pathLst>
            </a:custGeom>
            <a:solidFill>
              <a:srgbClr val="BEC9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35"/>
            <p:cNvSpPr/>
            <p:nvPr/>
          </p:nvSpPr>
          <p:spPr>
            <a:xfrm>
              <a:off x="4255700" y="1739175"/>
              <a:ext cx="55900" cy="55900"/>
            </a:xfrm>
            <a:custGeom>
              <a:rect b="b" l="l" r="r" t="t"/>
              <a:pathLst>
                <a:path extrusionOk="0" h="2236" w="2236">
                  <a:moveTo>
                    <a:pt x="1135" y="1"/>
                  </a:moveTo>
                  <a:cubicBezTo>
                    <a:pt x="501" y="1"/>
                    <a:pt x="1" y="501"/>
                    <a:pt x="1" y="1102"/>
                  </a:cubicBezTo>
                  <a:cubicBezTo>
                    <a:pt x="1" y="1736"/>
                    <a:pt x="501" y="2236"/>
                    <a:pt x="1135" y="2236"/>
                  </a:cubicBezTo>
                  <a:cubicBezTo>
                    <a:pt x="1735" y="2236"/>
                    <a:pt x="2236" y="1736"/>
                    <a:pt x="2236" y="1102"/>
                  </a:cubicBezTo>
                  <a:cubicBezTo>
                    <a:pt x="2236" y="501"/>
                    <a:pt x="1735" y="1"/>
                    <a:pt x="1135" y="1"/>
                  </a:cubicBezTo>
                  <a:close/>
                </a:path>
              </a:pathLst>
            </a:custGeom>
            <a:solidFill>
              <a:srgbClr val="BEC9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35"/>
            <p:cNvSpPr/>
            <p:nvPr/>
          </p:nvSpPr>
          <p:spPr>
            <a:xfrm>
              <a:off x="4268225" y="1175450"/>
              <a:ext cx="30875" cy="605450"/>
            </a:xfrm>
            <a:custGeom>
              <a:rect b="b" l="l" r="r" t="t"/>
              <a:pathLst>
                <a:path extrusionOk="0" h="24218" w="1235">
                  <a:moveTo>
                    <a:pt x="634" y="1"/>
                  </a:moveTo>
                  <a:cubicBezTo>
                    <a:pt x="300" y="1"/>
                    <a:pt x="0" y="267"/>
                    <a:pt x="34" y="601"/>
                  </a:cubicBezTo>
                  <a:lnTo>
                    <a:pt x="34" y="23617"/>
                  </a:lnTo>
                  <a:cubicBezTo>
                    <a:pt x="0" y="23951"/>
                    <a:pt x="267" y="24218"/>
                    <a:pt x="634" y="24218"/>
                  </a:cubicBezTo>
                  <a:cubicBezTo>
                    <a:pt x="968" y="24218"/>
                    <a:pt x="1234" y="23951"/>
                    <a:pt x="1234" y="23617"/>
                  </a:cubicBezTo>
                  <a:lnTo>
                    <a:pt x="1234" y="601"/>
                  </a:lnTo>
                  <a:cubicBezTo>
                    <a:pt x="1234" y="267"/>
                    <a:pt x="968" y="1"/>
                    <a:pt x="634" y="1"/>
                  </a:cubicBezTo>
                  <a:close/>
                </a:path>
              </a:pathLst>
            </a:custGeom>
            <a:solidFill>
              <a:srgbClr val="FFDD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35"/>
            <p:cNvSpPr/>
            <p:nvPr/>
          </p:nvSpPr>
          <p:spPr>
            <a:xfrm>
              <a:off x="5133825" y="1165450"/>
              <a:ext cx="55900" cy="55900"/>
            </a:xfrm>
            <a:custGeom>
              <a:rect b="b" l="l" r="r" t="t"/>
              <a:pathLst>
                <a:path extrusionOk="0" h="2236" w="2236">
                  <a:moveTo>
                    <a:pt x="1102" y="0"/>
                  </a:moveTo>
                  <a:cubicBezTo>
                    <a:pt x="501" y="0"/>
                    <a:pt x="1" y="501"/>
                    <a:pt x="1" y="1101"/>
                  </a:cubicBezTo>
                  <a:cubicBezTo>
                    <a:pt x="1" y="1735"/>
                    <a:pt x="501" y="2235"/>
                    <a:pt x="1102" y="2235"/>
                  </a:cubicBezTo>
                  <a:cubicBezTo>
                    <a:pt x="1736" y="2235"/>
                    <a:pt x="2236" y="1735"/>
                    <a:pt x="2236" y="1101"/>
                  </a:cubicBezTo>
                  <a:cubicBezTo>
                    <a:pt x="2236" y="501"/>
                    <a:pt x="1736" y="0"/>
                    <a:pt x="1102" y="0"/>
                  </a:cubicBezTo>
                  <a:close/>
                </a:path>
              </a:pathLst>
            </a:custGeom>
            <a:solidFill>
              <a:srgbClr val="BEC9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35"/>
            <p:cNvSpPr/>
            <p:nvPr/>
          </p:nvSpPr>
          <p:spPr>
            <a:xfrm>
              <a:off x="5133825" y="1739175"/>
              <a:ext cx="55900" cy="55900"/>
            </a:xfrm>
            <a:custGeom>
              <a:rect b="b" l="l" r="r" t="t"/>
              <a:pathLst>
                <a:path extrusionOk="0" h="2236" w="2236">
                  <a:moveTo>
                    <a:pt x="1102" y="1"/>
                  </a:moveTo>
                  <a:cubicBezTo>
                    <a:pt x="501" y="1"/>
                    <a:pt x="1" y="501"/>
                    <a:pt x="1" y="1102"/>
                  </a:cubicBezTo>
                  <a:cubicBezTo>
                    <a:pt x="1" y="1736"/>
                    <a:pt x="501" y="2236"/>
                    <a:pt x="1102" y="2236"/>
                  </a:cubicBezTo>
                  <a:cubicBezTo>
                    <a:pt x="1736" y="2236"/>
                    <a:pt x="2236" y="1736"/>
                    <a:pt x="2236" y="1102"/>
                  </a:cubicBezTo>
                  <a:cubicBezTo>
                    <a:pt x="2236" y="501"/>
                    <a:pt x="1736" y="1"/>
                    <a:pt x="1102" y="1"/>
                  </a:cubicBezTo>
                  <a:close/>
                </a:path>
              </a:pathLst>
            </a:custGeom>
            <a:solidFill>
              <a:srgbClr val="BEC9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35"/>
            <p:cNvSpPr/>
            <p:nvPr/>
          </p:nvSpPr>
          <p:spPr>
            <a:xfrm>
              <a:off x="5146350" y="1175450"/>
              <a:ext cx="30875" cy="605450"/>
            </a:xfrm>
            <a:custGeom>
              <a:rect b="b" l="l" r="r" t="t"/>
              <a:pathLst>
                <a:path extrusionOk="0" h="24218" w="1235">
                  <a:moveTo>
                    <a:pt x="634" y="1"/>
                  </a:moveTo>
                  <a:cubicBezTo>
                    <a:pt x="301" y="1"/>
                    <a:pt x="0" y="267"/>
                    <a:pt x="0" y="601"/>
                  </a:cubicBezTo>
                  <a:lnTo>
                    <a:pt x="0" y="23617"/>
                  </a:lnTo>
                  <a:cubicBezTo>
                    <a:pt x="0" y="23951"/>
                    <a:pt x="267" y="24218"/>
                    <a:pt x="634" y="24218"/>
                  </a:cubicBezTo>
                  <a:cubicBezTo>
                    <a:pt x="934" y="24218"/>
                    <a:pt x="1235" y="23951"/>
                    <a:pt x="1235" y="23617"/>
                  </a:cubicBezTo>
                  <a:lnTo>
                    <a:pt x="1235" y="601"/>
                  </a:lnTo>
                  <a:cubicBezTo>
                    <a:pt x="1235" y="267"/>
                    <a:pt x="934" y="1"/>
                    <a:pt x="634" y="1"/>
                  </a:cubicBezTo>
                  <a:close/>
                </a:path>
              </a:pathLst>
            </a:custGeom>
            <a:solidFill>
              <a:srgbClr val="FFDD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35"/>
            <p:cNvSpPr/>
            <p:nvPr/>
          </p:nvSpPr>
          <p:spPr>
            <a:xfrm>
              <a:off x="3502675" y="1038625"/>
              <a:ext cx="40050" cy="884050"/>
            </a:xfrm>
            <a:custGeom>
              <a:rect b="b" l="l" r="r" t="t"/>
              <a:pathLst>
                <a:path extrusionOk="0" h="35362" w="1602">
                  <a:moveTo>
                    <a:pt x="746" y="1"/>
                  </a:moveTo>
                  <a:cubicBezTo>
                    <a:pt x="337" y="1"/>
                    <a:pt x="0" y="355"/>
                    <a:pt x="0" y="770"/>
                  </a:cubicBezTo>
                  <a:lnTo>
                    <a:pt x="0" y="34561"/>
                  </a:lnTo>
                  <a:cubicBezTo>
                    <a:pt x="0" y="34995"/>
                    <a:pt x="367" y="35362"/>
                    <a:pt x="801" y="35362"/>
                  </a:cubicBezTo>
                  <a:cubicBezTo>
                    <a:pt x="1235" y="35362"/>
                    <a:pt x="1602" y="34995"/>
                    <a:pt x="1602" y="34561"/>
                  </a:cubicBezTo>
                  <a:lnTo>
                    <a:pt x="1602" y="770"/>
                  </a:lnTo>
                  <a:cubicBezTo>
                    <a:pt x="1602" y="355"/>
                    <a:pt x="1265" y="1"/>
                    <a:pt x="856" y="1"/>
                  </a:cubicBezTo>
                  <a:cubicBezTo>
                    <a:pt x="838" y="1"/>
                    <a:pt x="819" y="2"/>
                    <a:pt x="801" y="3"/>
                  </a:cubicBezTo>
                  <a:cubicBezTo>
                    <a:pt x="783" y="2"/>
                    <a:pt x="764" y="1"/>
                    <a:pt x="746" y="1"/>
                  </a:cubicBezTo>
                  <a:close/>
                </a:path>
              </a:pathLst>
            </a:custGeom>
            <a:solidFill>
              <a:srgbClr val="A6B3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35"/>
            <p:cNvSpPr/>
            <p:nvPr/>
          </p:nvSpPr>
          <p:spPr>
            <a:xfrm>
              <a:off x="4081425" y="1038625"/>
              <a:ext cx="40050" cy="884050"/>
            </a:xfrm>
            <a:custGeom>
              <a:rect b="b" l="l" r="r" t="t"/>
              <a:pathLst>
                <a:path extrusionOk="0" h="35362" w="1602">
                  <a:moveTo>
                    <a:pt x="856" y="1"/>
                  </a:moveTo>
                  <a:cubicBezTo>
                    <a:pt x="838" y="1"/>
                    <a:pt x="819" y="2"/>
                    <a:pt x="801" y="3"/>
                  </a:cubicBezTo>
                  <a:cubicBezTo>
                    <a:pt x="367" y="3"/>
                    <a:pt x="0" y="336"/>
                    <a:pt x="0" y="770"/>
                  </a:cubicBezTo>
                  <a:lnTo>
                    <a:pt x="0" y="34561"/>
                  </a:lnTo>
                  <a:cubicBezTo>
                    <a:pt x="0" y="34995"/>
                    <a:pt x="367" y="35362"/>
                    <a:pt x="801" y="35362"/>
                  </a:cubicBezTo>
                  <a:cubicBezTo>
                    <a:pt x="1234" y="35362"/>
                    <a:pt x="1601" y="34995"/>
                    <a:pt x="1601" y="34561"/>
                  </a:cubicBezTo>
                  <a:lnTo>
                    <a:pt x="1601" y="770"/>
                  </a:lnTo>
                  <a:cubicBezTo>
                    <a:pt x="1601" y="355"/>
                    <a:pt x="1265" y="1"/>
                    <a:pt x="856" y="1"/>
                  </a:cubicBezTo>
                  <a:close/>
                </a:path>
              </a:pathLst>
            </a:custGeom>
            <a:solidFill>
              <a:srgbClr val="A6B3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35"/>
            <p:cNvSpPr/>
            <p:nvPr/>
          </p:nvSpPr>
          <p:spPr>
            <a:xfrm>
              <a:off x="3542700" y="1062025"/>
              <a:ext cx="538750" cy="22550"/>
            </a:xfrm>
            <a:custGeom>
              <a:rect b="b" l="l" r="r" t="t"/>
              <a:pathLst>
                <a:path extrusionOk="0" h="902" w="21550">
                  <a:moveTo>
                    <a:pt x="1" y="1"/>
                  </a:moveTo>
                  <a:lnTo>
                    <a:pt x="1" y="902"/>
                  </a:lnTo>
                  <a:lnTo>
                    <a:pt x="21549" y="902"/>
                  </a:lnTo>
                  <a:lnTo>
                    <a:pt x="21549" y="1"/>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35"/>
            <p:cNvSpPr/>
            <p:nvPr/>
          </p:nvSpPr>
          <p:spPr>
            <a:xfrm>
              <a:off x="3542700" y="1084550"/>
              <a:ext cx="538750" cy="22550"/>
            </a:xfrm>
            <a:custGeom>
              <a:rect b="b" l="l" r="r" t="t"/>
              <a:pathLst>
                <a:path extrusionOk="0" h="902" w="21550">
                  <a:moveTo>
                    <a:pt x="1" y="1"/>
                  </a:moveTo>
                  <a:lnTo>
                    <a:pt x="1" y="901"/>
                  </a:lnTo>
                  <a:lnTo>
                    <a:pt x="21549" y="901"/>
                  </a:lnTo>
                  <a:lnTo>
                    <a:pt x="21549" y="1"/>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35"/>
            <p:cNvSpPr/>
            <p:nvPr/>
          </p:nvSpPr>
          <p:spPr>
            <a:xfrm>
              <a:off x="3542700" y="1107075"/>
              <a:ext cx="538750" cy="22525"/>
            </a:xfrm>
            <a:custGeom>
              <a:rect b="b" l="l" r="r" t="t"/>
              <a:pathLst>
                <a:path extrusionOk="0" h="901" w="21550">
                  <a:moveTo>
                    <a:pt x="1" y="0"/>
                  </a:moveTo>
                  <a:lnTo>
                    <a:pt x="1" y="901"/>
                  </a:lnTo>
                  <a:lnTo>
                    <a:pt x="21549" y="901"/>
                  </a:lnTo>
                  <a:lnTo>
                    <a:pt x="21549" y="0"/>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35"/>
            <p:cNvSpPr/>
            <p:nvPr/>
          </p:nvSpPr>
          <p:spPr>
            <a:xfrm>
              <a:off x="3542700" y="1129575"/>
              <a:ext cx="538750" cy="22550"/>
            </a:xfrm>
            <a:custGeom>
              <a:rect b="b" l="l" r="r" t="t"/>
              <a:pathLst>
                <a:path extrusionOk="0" h="902" w="21550">
                  <a:moveTo>
                    <a:pt x="1" y="1"/>
                  </a:moveTo>
                  <a:lnTo>
                    <a:pt x="1" y="902"/>
                  </a:lnTo>
                  <a:lnTo>
                    <a:pt x="21549" y="902"/>
                  </a:lnTo>
                  <a:lnTo>
                    <a:pt x="21549" y="1"/>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35"/>
            <p:cNvSpPr/>
            <p:nvPr/>
          </p:nvSpPr>
          <p:spPr>
            <a:xfrm>
              <a:off x="3542700" y="1152100"/>
              <a:ext cx="538750" cy="23375"/>
            </a:xfrm>
            <a:custGeom>
              <a:rect b="b" l="l" r="r" t="t"/>
              <a:pathLst>
                <a:path extrusionOk="0" h="935" w="21550">
                  <a:moveTo>
                    <a:pt x="1" y="1"/>
                  </a:moveTo>
                  <a:lnTo>
                    <a:pt x="1" y="935"/>
                  </a:lnTo>
                  <a:lnTo>
                    <a:pt x="21549" y="935"/>
                  </a:lnTo>
                  <a:lnTo>
                    <a:pt x="21549" y="1"/>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35"/>
            <p:cNvSpPr/>
            <p:nvPr/>
          </p:nvSpPr>
          <p:spPr>
            <a:xfrm>
              <a:off x="3542700" y="1175450"/>
              <a:ext cx="538750" cy="22550"/>
            </a:xfrm>
            <a:custGeom>
              <a:rect b="b" l="l" r="r" t="t"/>
              <a:pathLst>
                <a:path extrusionOk="0" h="902" w="21550">
                  <a:moveTo>
                    <a:pt x="1" y="1"/>
                  </a:moveTo>
                  <a:lnTo>
                    <a:pt x="1" y="901"/>
                  </a:lnTo>
                  <a:lnTo>
                    <a:pt x="21549" y="901"/>
                  </a:lnTo>
                  <a:lnTo>
                    <a:pt x="21549" y="1"/>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35"/>
            <p:cNvSpPr/>
            <p:nvPr/>
          </p:nvSpPr>
          <p:spPr>
            <a:xfrm>
              <a:off x="3542700" y="1197125"/>
              <a:ext cx="538750" cy="23375"/>
            </a:xfrm>
            <a:custGeom>
              <a:rect b="b" l="l" r="r" t="t"/>
              <a:pathLst>
                <a:path extrusionOk="0" h="935" w="21550">
                  <a:moveTo>
                    <a:pt x="1" y="1"/>
                  </a:moveTo>
                  <a:lnTo>
                    <a:pt x="1" y="935"/>
                  </a:lnTo>
                  <a:lnTo>
                    <a:pt x="21549" y="935"/>
                  </a:lnTo>
                  <a:lnTo>
                    <a:pt x="21549" y="1"/>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35"/>
            <p:cNvSpPr/>
            <p:nvPr/>
          </p:nvSpPr>
          <p:spPr>
            <a:xfrm>
              <a:off x="3542700" y="1220475"/>
              <a:ext cx="538750" cy="22550"/>
            </a:xfrm>
            <a:custGeom>
              <a:rect b="b" l="l" r="r" t="t"/>
              <a:pathLst>
                <a:path extrusionOk="0" h="902" w="21550">
                  <a:moveTo>
                    <a:pt x="1" y="1"/>
                  </a:moveTo>
                  <a:lnTo>
                    <a:pt x="1" y="901"/>
                  </a:lnTo>
                  <a:lnTo>
                    <a:pt x="21549" y="901"/>
                  </a:lnTo>
                  <a:lnTo>
                    <a:pt x="21549" y="1"/>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35"/>
            <p:cNvSpPr/>
            <p:nvPr/>
          </p:nvSpPr>
          <p:spPr>
            <a:xfrm>
              <a:off x="3542700" y="1243000"/>
              <a:ext cx="538750" cy="22550"/>
            </a:xfrm>
            <a:custGeom>
              <a:rect b="b" l="l" r="r" t="t"/>
              <a:pathLst>
                <a:path extrusionOk="0" h="902" w="21550">
                  <a:moveTo>
                    <a:pt x="1" y="0"/>
                  </a:moveTo>
                  <a:lnTo>
                    <a:pt x="1" y="901"/>
                  </a:lnTo>
                  <a:lnTo>
                    <a:pt x="21549" y="901"/>
                  </a:lnTo>
                  <a:lnTo>
                    <a:pt x="21549" y="0"/>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35"/>
            <p:cNvSpPr/>
            <p:nvPr/>
          </p:nvSpPr>
          <p:spPr>
            <a:xfrm>
              <a:off x="3542700" y="1265525"/>
              <a:ext cx="538750" cy="22525"/>
            </a:xfrm>
            <a:custGeom>
              <a:rect b="b" l="l" r="r" t="t"/>
              <a:pathLst>
                <a:path extrusionOk="0" h="901" w="21550">
                  <a:moveTo>
                    <a:pt x="1" y="0"/>
                  </a:moveTo>
                  <a:lnTo>
                    <a:pt x="1" y="901"/>
                  </a:lnTo>
                  <a:lnTo>
                    <a:pt x="21549" y="901"/>
                  </a:lnTo>
                  <a:lnTo>
                    <a:pt x="21549" y="0"/>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35"/>
            <p:cNvSpPr/>
            <p:nvPr/>
          </p:nvSpPr>
          <p:spPr>
            <a:xfrm>
              <a:off x="3542700" y="1288025"/>
              <a:ext cx="538750" cy="22550"/>
            </a:xfrm>
            <a:custGeom>
              <a:rect b="b" l="l" r="r" t="t"/>
              <a:pathLst>
                <a:path extrusionOk="0" h="902" w="21550">
                  <a:moveTo>
                    <a:pt x="1" y="1"/>
                  </a:moveTo>
                  <a:lnTo>
                    <a:pt x="1" y="901"/>
                  </a:lnTo>
                  <a:lnTo>
                    <a:pt x="21549" y="901"/>
                  </a:lnTo>
                  <a:lnTo>
                    <a:pt x="21549" y="1"/>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35"/>
            <p:cNvSpPr/>
            <p:nvPr/>
          </p:nvSpPr>
          <p:spPr>
            <a:xfrm>
              <a:off x="3542700" y="1310550"/>
              <a:ext cx="538750" cy="22550"/>
            </a:xfrm>
            <a:custGeom>
              <a:rect b="b" l="l" r="r" t="t"/>
              <a:pathLst>
                <a:path extrusionOk="0" h="902" w="21550">
                  <a:moveTo>
                    <a:pt x="1" y="0"/>
                  </a:moveTo>
                  <a:lnTo>
                    <a:pt x="1" y="901"/>
                  </a:lnTo>
                  <a:lnTo>
                    <a:pt x="21549" y="901"/>
                  </a:lnTo>
                  <a:lnTo>
                    <a:pt x="21549" y="0"/>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35"/>
            <p:cNvSpPr/>
            <p:nvPr/>
          </p:nvSpPr>
          <p:spPr>
            <a:xfrm>
              <a:off x="3542700" y="1333075"/>
              <a:ext cx="538750" cy="22525"/>
            </a:xfrm>
            <a:custGeom>
              <a:rect b="b" l="l" r="r" t="t"/>
              <a:pathLst>
                <a:path extrusionOk="0" h="901" w="21550">
                  <a:moveTo>
                    <a:pt x="1" y="0"/>
                  </a:moveTo>
                  <a:lnTo>
                    <a:pt x="1" y="901"/>
                  </a:lnTo>
                  <a:lnTo>
                    <a:pt x="21549" y="901"/>
                  </a:lnTo>
                  <a:lnTo>
                    <a:pt x="21549" y="0"/>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35"/>
            <p:cNvSpPr/>
            <p:nvPr/>
          </p:nvSpPr>
          <p:spPr>
            <a:xfrm>
              <a:off x="3542700" y="1355575"/>
              <a:ext cx="538750" cy="22550"/>
            </a:xfrm>
            <a:custGeom>
              <a:rect b="b" l="l" r="r" t="t"/>
              <a:pathLst>
                <a:path extrusionOk="0" h="902" w="21550">
                  <a:moveTo>
                    <a:pt x="1" y="1"/>
                  </a:moveTo>
                  <a:lnTo>
                    <a:pt x="1" y="901"/>
                  </a:lnTo>
                  <a:lnTo>
                    <a:pt x="21549" y="901"/>
                  </a:lnTo>
                  <a:lnTo>
                    <a:pt x="21549" y="1"/>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35"/>
            <p:cNvSpPr/>
            <p:nvPr/>
          </p:nvSpPr>
          <p:spPr>
            <a:xfrm>
              <a:off x="3542700" y="1378100"/>
              <a:ext cx="538750" cy="23375"/>
            </a:xfrm>
            <a:custGeom>
              <a:rect b="b" l="l" r="r" t="t"/>
              <a:pathLst>
                <a:path extrusionOk="0" h="935" w="21550">
                  <a:moveTo>
                    <a:pt x="1" y="0"/>
                  </a:moveTo>
                  <a:lnTo>
                    <a:pt x="1" y="934"/>
                  </a:lnTo>
                  <a:lnTo>
                    <a:pt x="21549" y="934"/>
                  </a:lnTo>
                  <a:lnTo>
                    <a:pt x="21549" y="0"/>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35"/>
            <p:cNvSpPr/>
            <p:nvPr/>
          </p:nvSpPr>
          <p:spPr>
            <a:xfrm>
              <a:off x="3542700" y="1401450"/>
              <a:ext cx="538750" cy="22525"/>
            </a:xfrm>
            <a:custGeom>
              <a:rect b="b" l="l" r="r" t="t"/>
              <a:pathLst>
                <a:path extrusionOk="0" h="901" w="21550">
                  <a:moveTo>
                    <a:pt x="1" y="0"/>
                  </a:moveTo>
                  <a:lnTo>
                    <a:pt x="1" y="901"/>
                  </a:lnTo>
                  <a:lnTo>
                    <a:pt x="21549" y="901"/>
                  </a:lnTo>
                  <a:lnTo>
                    <a:pt x="21549" y="0"/>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35"/>
            <p:cNvSpPr/>
            <p:nvPr/>
          </p:nvSpPr>
          <p:spPr>
            <a:xfrm>
              <a:off x="3542700" y="1423950"/>
              <a:ext cx="538750" cy="22550"/>
            </a:xfrm>
            <a:custGeom>
              <a:rect b="b" l="l" r="r" t="t"/>
              <a:pathLst>
                <a:path extrusionOk="0" h="902" w="21550">
                  <a:moveTo>
                    <a:pt x="1" y="1"/>
                  </a:moveTo>
                  <a:lnTo>
                    <a:pt x="1" y="902"/>
                  </a:lnTo>
                  <a:lnTo>
                    <a:pt x="21549" y="902"/>
                  </a:lnTo>
                  <a:lnTo>
                    <a:pt x="21549" y="1"/>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35"/>
            <p:cNvSpPr/>
            <p:nvPr/>
          </p:nvSpPr>
          <p:spPr>
            <a:xfrm>
              <a:off x="3542700" y="1446475"/>
              <a:ext cx="538750" cy="22550"/>
            </a:xfrm>
            <a:custGeom>
              <a:rect b="b" l="l" r="r" t="t"/>
              <a:pathLst>
                <a:path extrusionOk="0" h="902" w="21550">
                  <a:moveTo>
                    <a:pt x="1" y="1"/>
                  </a:moveTo>
                  <a:lnTo>
                    <a:pt x="1" y="901"/>
                  </a:lnTo>
                  <a:lnTo>
                    <a:pt x="21549" y="901"/>
                  </a:lnTo>
                  <a:lnTo>
                    <a:pt x="21549" y="1"/>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35"/>
            <p:cNvSpPr/>
            <p:nvPr/>
          </p:nvSpPr>
          <p:spPr>
            <a:xfrm>
              <a:off x="3542700" y="1469000"/>
              <a:ext cx="538750" cy="22525"/>
            </a:xfrm>
            <a:custGeom>
              <a:rect b="b" l="l" r="r" t="t"/>
              <a:pathLst>
                <a:path extrusionOk="0" h="901" w="21550">
                  <a:moveTo>
                    <a:pt x="1" y="0"/>
                  </a:moveTo>
                  <a:lnTo>
                    <a:pt x="1" y="901"/>
                  </a:lnTo>
                  <a:lnTo>
                    <a:pt x="21549" y="901"/>
                  </a:lnTo>
                  <a:lnTo>
                    <a:pt x="21549" y="0"/>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35"/>
            <p:cNvSpPr/>
            <p:nvPr/>
          </p:nvSpPr>
          <p:spPr>
            <a:xfrm>
              <a:off x="3542700" y="1491500"/>
              <a:ext cx="538750" cy="22550"/>
            </a:xfrm>
            <a:custGeom>
              <a:rect b="b" l="l" r="r" t="t"/>
              <a:pathLst>
                <a:path extrusionOk="0" h="902" w="21550">
                  <a:moveTo>
                    <a:pt x="1" y="1"/>
                  </a:moveTo>
                  <a:lnTo>
                    <a:pt x="1" y="902"/>
                  </a:lnTo>
                  <a:lnTo>
                    <a:pt x="21549" y="902"/>
                  </a:lnTo>
                  <a:lnTo>
                    <a:pt x="21549" y="1"/>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35"/>
            <p:cNvSpPr/>
            <p:nvPr/>
          </p:nvSpPr>
          <p:spPr>
            <a:xfrm>
              <a:off x="3542700" y="1514025"/>
              <a:ext cx="538750" cy="22550"/>
            </a:xfrm>
            <a:custGeom>
              <a:rect b="b" l="l" r="r" t="t"/>
              <a:pathLst>
                <a:path extrusionOk="0" h="902" w="21550">
                  <a:moveTo>
                    <a:pt x="1" y="1"/>
                  </a:moveTo>
                  <a:lnTo>
                    <a:pt x="1" y="901"/>
                  </a:lnTo>
                  <a:lnTo>
                    <a:pt x="21549" y="901"/>
                  </a:lnTo>
                  <a:lnTo>
                    <a:pt x="21549" y="1"/>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35"/>
            <p:cNvSpPr/>
            <p:nvPr/>
          </p:nvSpPr>
          <p:spPr>
            <a:xfrm>
              <a:off x="3542700" y="1536550"/>
              <a:ext cx="538750" cy="22525"/>
            </a:xfrm>
            <a:custGeom>
              <a:rect b="b" l="l" r="r" t="t"/>
              <a:pathLst>
                <a:path extrusionOk="0" h="901" w="21550">
                  <a:moveTo>
                    <a:pt x="1" y="0"/>
                  </a:moveTo>
                  <a:lnTo>
                    <a:pt x="1" y="901"/>
                  </a:lnTo>
                  <a:lnTo>
                    <a:pt x="21549" y="901"/>
                  </a:lnTo>
                  <a:lnTo>
                    <a:pt x="21549" y="0"/>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35"/>
            <p:cNvSpPr/>
            <p:nvPr/>
          </p:nvSpPr>
          <p:spPr>
            <a:xfrm>
              <a:off x="3542700" y="1559050"/>
              <a:ext cx="538750" cy="22550"/>
            </a:xfrm>
            <a:custGeom>
              <a:rect b="b" l="l" r="r" t="t"/>
              <a:pathLst>
                <a:path extrusionOk="0" h="902" w="21550">
                  <a:moveTo>
                    <a:pt x="1" y="1"/>
                  </a:moveTo>
                  <a:lnTo>
                    <a:pt x="1" y="901"/>
                  </a:lnTo>
                  <a:lnTo>
                    <a:pt x="21549" y="901"/>
                  </a:lnTo>
                  <a:lnTo>
                    <a:pt x="21549" y="1"/>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35"/>
            <p:cNvSpPr/>
            <p:nvPr/>
          </p:nvSpPr>
          <p:spPr>
            <a:xfrm>
              <a:off x="3542700" y="1582400"/>
              <a:ext cx="538750" cy="22550"/>
            </a:xfrm>
            <a:custGeom>
              <a:rect b="b" l="l" r="r" t="t"/>
              <a:pathLst>
                <a:path extrusionOk="0" h="902" w="21550">
                  <a:moveTo>
                    <a:pt x="1" y="1"/>
                  </a:moveTo>
                  <a:lnTo>
                    <a:pt x="1" y="901"/>
                  </a:lnTo>
                  <a:lnTo>
                    <a:pt x="21549" y="901"/>
                  </a:lnTo>
                  <a:lnTo>
                    <a:pt x="21549" y="1"/>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35"/>
            <p:cNvSpPr/>
            <p:nvPr/>
          </p:nvSpPr>
          <p:spPr>
            <a:xfrm>
              <a:off x="3542700" y="1604925"/>
              <a:ext cx="538750" cy="22550"/>
            </a:xfrm>
            <a:custGeom>
              <a:rect b="b" l="l" r="r" t="t"/>
              <a:pathLst>
                <a:path extrusionOk="0" h="902" w="21550">
                  <a:moveTo>
                    <a:pt x="1" y="0"/>
                  </a:moveTo>
                  <a:lnTo>
                    <a:pt x="1" y="901"/>
                  </a:lnTo>
                  <a:lnTo>
                    <a:pt x="21549" y="901"/>
                  </a:lnTo>
                  <a:lnTo>
                    <a:pt x="21549" y="0"/>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35"/>
            <p:cNvSpPr/>
            <p:nvPr/>
          </p:nvSpPr>
          <p:spPr>
            <a:xfrm>
              <a:off x="3542700" y="1627450"/>
              <a:ext cx="538750" cy="22525"/>
            </a:xfrm>
            <a:custGeom>
              <a:rect b="b" l="l" r="r" t="t"/>
              <a:pathLst>
                <a:path extrusionOk="0" h="901" w="21550">
                  <a:moveTo>
                    <a:pt x="1" y="0"/>
                  </a:moveTo>
                  <a:lnTo>
                    <a:pt x="1" y="901"/>
                  </a:lnTo>
                  <a:lnTo>
                    <a:pt x="21549" y="901"/>
                  </a:lnTo>
                  <a:lnTo>
                    <a:pt x="21549" y="0"/>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35"/>
            <p:cNvSpPr/>
            <p:nvPr/>
          </p:nvSpPr>
          <p:spPr>
            <a:xfrm>
              <a:off x="3542700" y="1649950"/>
              <a:ext cx="538750" cy="22550"/>
            </a:xfrm>
            <a:custGeom>
              <a:rect b="b" l="l" r="r" t="t"/>
              <a:pathLst>
                <a:path extrusionOk="0" h="902" w="21550">
                  <a:moveTo>
                    <a:pt x="1" y="1"/>
                  </a:moveTo>
                  <a:lnTo>
                    <a:pt x="1" y="901"/>
                  </a:lnTo>
                  <a:lnTo>
                    <a:pt x="21549" y="901"/>
                  </a:lnTo>
                  <a:lnTo>
                    <a:pt x="21549" y="1"/>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35"/>
            <p:cNvSpPr/>
            <p:nvPr/>
          </p:nvSpPr>
          <p:spPr>
            <a:xfrm>
              <a:off x="3542700" y="1672475"/>
              <a:ext cx="538750" cy="22550"/>
            </a:xfrm>
            <a:custGeom>
              <a:rect b="b" l="l" r="r" t="t"/>
              <a:pathLst>
                <a:path extrusionOk="0" h="902" w="21550">
                  <a:moveTo>
                    <a:pt x="1" y="0"/>
                  </a:moveTo>
                  <a:lnTo>
                    <a:pt x="1" y="901"/>
                  </a:lnTo>
                  <a:lnTo>
                    <a:pt x="21549" y="901"/>
                  </a:lnTo>
                  <a:lnTo>
                    <a:pt x="21549" y="0"/>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35"/>
            <p:cNvSpPr/>
            <p:nvPr/>
          </p:nvSpPr>
          <p:spPr>
            <a:xfrm>
              <a:off x="3542700" y="1695000"/>
              <a:ext cx="538750" cy="22525"/>
            </a:xfrm>
            <a:custGeom>
              <a:rect b="b" l="l" r="r" t="t"/>
              <a:pathLst>
                <a:path extrusionOk="0" h="901" w="21550">
                  <a:moveTo>
                    <a:pt x="1" y="0"/>
                  </a:moveTo>
                  <a:lnTo>
                    <a:pt x="1" y="901"/>
                  </a:lnTo>
                  <a:lnTo>
                    <a:pt x="21549" y="901"/>
                  </a:lnTo>
                  <a:lnTo>
                    <a:pt x="21549" y="0"/>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35"/>
            <p:cNvSpPr/>
            <p:nvPr/>
          </p:nvSpPr>
          <p:spPr>
            <a:xfrm>
              <a:off x="3542700" y="1717500"/>
              <a:ext cx="538750" cy="22550"/>
            </a:xfrm>
            <a:custGeom>
              <a:rect b="b" l="l" r="r" t="t"/>
              <a:pathLst>
                <a:path extrusionOk="0" h="902" w="21550">
                  <a:moveTo>
                    <a:pt x="1" y="1"/>
                  </a:moveTo>
                  <a:lnTo>
                    <a:pt x="1" y="901"/>
                  </a:lnTo>
                  <a:lnTo>
                    <a:pt x="21549" y="901"/>
                  </a:lnTo>
                  <a:lnTo>
                    <a:pt x="21549" y="1"/>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35"/>
            <p:cNvSpPr/>
            <p:nvPr/>
          </p:nvSpPr>
          <p:spPr>
            <a:xfrm>
              <a:off x="3542700" y="1740025"/>
              <a:ext cx="538750" cy="22525"/>
            </a:xfrm>
            <a:custGeom>
              <a:rect b="b" l="l" r="r" t="t"/>
              <a:pathLst>
                <a:path extrusionOk="0" h="901" w="21550">
                  <a:moveTo>
                    <a:pt x="1" y="0"/>
                  </a:moveTo>
                  <a:lnTo>
                    <a:pt x="1" y="901"/>
                  </a:lnTo>
                  <a:lnTo>
                    <a:pt x="21549" y="901"/>
                  </a:lnTo>
                  <a:lnTo>
                    <a:pt x="21549" y="0"/>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35"/>
            <p:cNvSpPr/>
            <p:nvPr/>
          </p:nvSpPr>
          <p:spPr>
            <a:xfrm>
              <a:off x="3542700" y="1762525"/>
              <a:ext cx="538750" cy="23375"/>
            </a:xfrm>
            <a:custGeom>
              <a:rect b="b" l="l" r="r" t="t"/>
              <a:pathLst>
                <a:path extrusionOk="0" h="935" w="21550">
                  <a:moveTo>
                    <a:pt x="1" y="1"/>
                  </a:moveTo>
                  <a:lnTo>
                    <a:pt x="1" y="935"/>
                  </a:lnTo>
                  <a:lnTo>
                    <a:pt x="21549" y="935"/>
                  </a:lnTo>
                  <a:lnTo>
                    <a:pt x="21549" y="1"/>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35"/>
            <p:cNvSpPr/>
            <p:nvPr/>
          </p:nvSpPr>
          <p:spPr>
            <a:xfrm>
              <a:off x="3542700" y="1785875"/>
              <a:ext cx="538750" cy="22550"/>
            </a:xfrm>
            <a:custGeom>
              <a:rect b="b" l="l" r="r" t="t"/>
              <a:pathLst>
                <a:path extrusionOk="0" h="902" w="21550">
                  <a:moveTo>
                    <a:pt x="1" y="1"/>
                  </a:moveTo>
                  <a:lnTo>
                    <a:pt x="1" y="902"/>
                  </a:lnTo>
                  <a:lnTo>
                    <a:pt x="21549" y="902"/>
                  </a:lnTo>
                  <a:lnTo>
                    <a:pt x="21549" y="1"/>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35"/>
            <p:cNvSpPr/>
            <p:nvPr/>
          </p:nvSpPr>
          <p:spPr>
            <a:xfrm>
              <a:off x="3542700" y="1808400"/>
              <a:ext cx="538750" cy="22550"/>
            </a:xfrm>
            <a:custGeom>
              <a:rect b="b" l="l" r="r" t="t"/>
              <a:pathLst>
                <a:path extrusionOk="0" h="902" w="21550">
                  <a:moveTo>
                    <a:pt x="1" y="1"/>
                  </a:moveTo>
                  <a:lnTo>
                    <a:pt x="1" y="901"/>
                  </a:lnTo>
                  <a:lnTo>
                    <a:pt x="21549" y="901"/>
                  </a:lnTo>
                  <a:lnTo>
                    <a:pt x="21549" y="1"/>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35"/>
            <p:cNvSpPr/>
            <p:nvPr/>
          </p:nvSpPr>
          <p:spPr>
            <a:xfrm>
              <a:off x="3542700" y="1830925"/>
              <a:ext cx="538750" cy="22525"/>
            </a:xfrm>
            <a:custGeom>
              <a:rect b="b" l="l" r="r" t="t"/>
              <a:pathLst>
                <a:path extrusionOk="0" h="901" w="21550">
                  <a:moveTo>
                    <a:pt x="1" y="0"/>
                  </a:moveTo>
                  <a:lnTo>
                    <a:pt x="1" y="901"/>
                  </a:lnTo>
                  <a:lnTo>
                    <a:pt x="21549" y="901"/>
                  </a:lnTo>
                  <a:lnTo>
                    <a:pt x="21549" y="0"/>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35"/>
            <p:cNvSpPr/>
            <p:nvPr/>
          </p:nvSpPr>
          <p:spPr>
            <a:xfrm>
              <a:off x="3542700" y="1853425"/>
              <a:ext cx="538750" cy="22550"/>
            </a:xfrm>
            <a:custGeom>
              <a:rect b="b" l="l" r="r" t="t"/>
              <a:pathLst>
                <a:path extrusionOk="0" h="902" w="21550">
                  <a:moveTo>
                    <a:pt x="1" y="1"/>
                  </a:moveTo>
                  <a:lnTo>
                    <a:pt x="1" y="902"/>
                  </a:lnTo>
                  <a:lnTo>
                    <a:pt x="21549" y="902"/>
                  </a:lnTo>
                  <a:lnTo>
                    <a:pt x="21549" y="1"/>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35"/>
            <p:cNvSpPr/>
            <p:nvPr/>
          </p:nvSpPr>
          <p:spPr>
            <a:xfrm>
              <a:off x="3542700" y="1875950"/>
              <a:ext cx="538750" cy="22550"/>
            </a:xfrm>
            <a:custGeom>
              <a:rect b="b" l="l" r="r" t="t"/>
              <a:pathLst>
                <a:path extrusionOk="0" h="902" w="21550">
                  <a:moveTo>
                    <a:pt x="1" y="1"/>
                  </a:moveTo>
                  <a:lnTo>
                    <a:pt x="1" y="901"/>
                  </a:lnTo>
                  <a:lnTo>
                    <a:pt x="21549" y="901"/>
                  </a:lnTo>
                  <a:lnTo>
                    <a:pt x="21549" y="1"/>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35"/>
            <p:cNvSpPr/>
            <p:nvPr/>
          </p:nvSpPr>
          <p:spPr>
            <a:xfrm>
              <a:off x="3752850" y="1812575"/>
              <a:ext cx="118450" cy="59225"/>
            </a:xfrm>
            <a:custGeom>
              <a:rect b="b" l="l" r="r" t="t"/>
              <a:pathLst>
                <a:path extrusionOk="0" h="2369" w="4738">
                  <a:moveTo>
                    <a:pt x="1168" y="0"/>
                  </a:moveTo>
                  <a:cubicBezTo>
                    <a:pt x="534" y="0"/>
                    <a:pt x="1" y="534"/>
                    <a:pt x="1" y="1168"/>
                  </a:cubicBezTo>
                  <a:cubicBezTo>
                    <a:pt x="1" y="1835"/>
                    <a:pt x="534" y="2369"/>
                    <a:pt x="1168" y="2369"/>
                  </a:cubicBezTo>
                  <a:lnTo>
                    <a:pt x="3570" y="2369"/>
                  </a:lnTo>
                  <a:cubicBezTo>
                    <a:pt x="4204" y="2369"/>
                    <a:pt x="4737" y="1835"/>
                    <a:pt x="4737" y="1168"/>
                  </a:cubicBezTo>
                  <a:cubicBezTo>
                    <a:pt x="4737" y="534"/>
                    <a:pt x="4204" y="0"/>
                    <a:pt x="3570" y="0"/>
                  </a:cubicBezTo>
                  <a:close/>
                </a:path>
              </a:pathLst>
            </a:custGeom>
            <a:solidFill>
              <a:srgbClr val="A6B3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35"/>
            <p:cNvSpPr/>
            <p:nvPr/>
          </p:nvSpPr>
          <p:spPr>
            <a:xfrm>
              <a:off x="5317300" y="1038625"/>
              <a:ext cx="39225" cy="884050"/>
            </a:xfrm>
            <a:custGeom>
              <a:rect b="b" l="l" r="r" t="t"/>
              <a:pathLst>
                <a:path extrusionOk="0" h="35362" w="1569">
                  <a:moveTo>
                    <a:pt x="742" y="1"/>
                  </a:moveTo>
                  <a:cubicBezTo>
                    <a:pt x="306" y="1"/>
                    <a:pt x="1" y="355"/>
                    <a:pt x="1" y="770"/>
                  </a:cubicBezTo>
                  <a:lnTo>
                    <a:pt x="1" y="34561"/>
                  </a:lnTo>
                  <a:cubicBezTo>
                    <a:pt x="1" y="34995"/>
                    <a:pt x="334" y="35362"/>
                    <a:pt x="801" y="35362"/>
                  </a:cubicBezTo>
                  <a:cubicBezTo>
                    <a:pt x="1235" y="35362"/>
                    <a:pt x="1568" y="34995"/>
                    <a:pt x="1568" y="34561"/>
                  </a:cubicBezTo>
                  <a:lnTo>
                    <a:pt x="1568" y="770"/>
                  </a:lnTo>
                  <a:cubicBezTo>
                    <a:pt x="1568" y="355"/>
                    <a:pt x="1262" y="1"/>
                    <a:pt x="856" y="1"/>
                  </a:cubicBezTo>
                  <a:cubicBezTo>
                    <a:pt x="838" y="1"/>
                    <a:pt x="820" y="2"/>
                    <a:pt x="801" y="3"/>
                  </a:cubicBezTo>
                  <a:cubicBezTo>
                    <a:pt x="781" y="2"/>
                    <a:pt x="762" y="1"/>
                    <a:pt x="742" y="1"/>
                  </a:cubicBezTo>
                  <a:close/>
                </a:path>
              </a:pathLst>
            </a:custGeom>
            <a:solidFill>
              <a:srgbClr val="A6B3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35"/>
            <p:cNvSpPr/>
            <p:nvPr/>
          </p:nvSpPr>
          <p:spPr>
            <a:xfrm>
              <a:off x="5895225" y="1038625"/>
              <a:ext cx="40050" cy="884050"/>
            </a:xfrm>
            <a:custGeom>
              <a:rect b="b" l="l" r="r" t="t"/>
              <a:pathLst>
                <a:path extrusionOk="0" h="35362" w="1602">
                  <a:moveTo>
                    <a:pt x="855" y="1"/>
                  </a:moveTo>
                  <a:cubicBezTo>
                    <a:pt x="837" y="1"/>
                    <a:pt x="819" y="2"/>
                    <a:pt x="801" y="3"/>
                  </a:cubicBezTo>
                  <a:cubicBezTo>
                    <a:pt x="367" y="3"/>
                    <a:pt x="0" y="336"/>
                    <a:pt x="0" y="770"/>
                  </a:cubicBezTo>
                  <a:lnTo>
                    <a:pt x="0" y="34561"/>
                  </a:lnTo>
                  <a:cubicBezTo>
                    <a:pt x="0" y="34995"/>
                    <a:pt x="367" y="35362"/>
                    <a:pt x="801" y="35362"/>
                  </a:cubicBezTo>
                  <a:cubicBezTo>
                    <a:pt x="1268" y="35362"/>
                    <a:pt x="1601" y="34995"/>
                    <a:pt x="1601" y="34561"/>
                  </a:cubicBezTo>
                  <a:lnTo>
                    <a:pt x="1601" y="770"/>
                  </a:lnTo>
                  <a:cubicBezTo>
                    <a:pt x="1601" y="355"/>
                    <a:pt x="1265" y="1"/>
                    <a:pt x="855" y="1"/>
                  </a:cubicBezTo>
                  <a:close/>
                </a:path>
              </a:pathLst>
            </a:custGeom>
            <a:solidFill>
              <a:srgbClr val="A6B3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35"/>
            <p:cNvSpPr/>
            <p:nvPr/>
          </p:nvSpPr>
          <p:spPr>
            <a:xfrm>
              <a:off x="5356500" y="1062025"/>
              <a:ext cx="538750" cy="22550"/>
            </a:xfrm>
            <a:custGeom>
              <a:rect b="b" l="l" r="r" t="t"/>
              <a:pathLst>
                <a:path extrusionOk="0" h="902" w="21550">
                  <a:moveTo>
                    <a:pt x="0" y="1"/>
                  </a:moveTo>
                  <a:lnTo>
                    <a:pt x="0" y="902"/>
                  </a:lnTo>
                  <a:lnTo>
                    <a:pt x="21549" y="902"/>
                  </a:lnTo>
                  <a:lnTo>
                    <a:pt x="21549" y="1"/>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35"/>
            <p:cNvSpPr/>
            <p:nvPr/>
          </p:nvSpPr>
          <p:spPr>
            <a:xfrm>
              <a:off x="5356500" y="1084550"/>
              <a:ext cx="538750" cy="22550"/>
            </a:xfrm>
            <a:custGeom>
              <a:rect b="b" l="l" r="r" t="t"/>
              <a:pathLst>
                <a:path extrusionOk="0" h="902" w="21550">
                  <a:moveTo>
                    <a:pt x="0" y="1"/>
                  </a:moveTo>
                  <a:lnTo>
                    <a:pt x="0" y="901"/>
                  </a:lnTo>
                  <a:lnTo>
                    <a:pt x="21549" y="901"/>
                  </a:lnTo>
                  <a:lnTo>
                    <a:pt x="21549" y="1"/>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35"/>
            <p:cNvSpPr/>
            <p:nvPr/>
          </p:nvSpPr>
          <p:spPr>
            <a:xfrm>
              <a:off x="5356500" y="1107075"/>
              <a:ext cx="538750" cy="22525"/>
            </a:xfrm>
            <a:custGeom>
              <a:rect b="b" l="l" r="r" t="t"/>
              <a:pathLst>
                <a:path extrusionOk="0" h="901" w="21550">
                  <a:moveTo>
                    <a:pt x="0" y="0"/>
                  </a:moveTo>
                  <a:lnTo>
                    <a:pt x="0" y="901"/>
                  </a:lnTo>
                  <a:lnTo>
                    <a:pt x="21549" y="901"/>
                  </a:lnTo>
                  <a:lnTo>
                    <a:pt x="21549" y="0"/>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35"/>
            <p:cNvSpPr/>
            <p:nvPr/>
          </p:nvSpPr>
          <p:spPr>
            <a:xfrm>
              <a:off x="5356500" y="1129575"/>
              <a:ext cx="538750" cy="22550"/>
            </a:xfrm>
            <a:custGeom>
              <a:rect b="b" l="l" r="r" t="t"/>
              <a:pathLst>
                <a:path extrusionOk="0" h="902" w="21550">
                  <a:moveTo>
                    <a:pt x="0" y="1"/>
                  </a:moveTo>
                  <a:lnTo>
                    <a:pt x="0" y="902"/>
                  </a:lnTo>
                  <a:lnTo>
                    <a:pt x="21549" y="902"/>
                  </a:lnTo>
                  <a:lnTo>
                    <a:pt x="21549" y="1"/>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35"/>
            <p:cNvSpPr/>
            <p:nvPr/>
          </p:nvSpPr>
          <p:spPr>
            <a:xfrm>
              <a:off x="5356500" y="1152100"/>
              <a:ext cx="538750" cy="23375"/>
            </a:xfrm>
            <a:custGeom>
              <a:rect b="b" l="l" r="r" t="t"/>
              <a:pathLst>
                <a:path extrusionOk="0" h="935" w="21550">
                  <a:moveTo>
                    <a:pt x="0" y="1"/>
                  </a:moveTo>
                  <a:lnTo>
                    <a:pt x="0" y="935"/>
                  </a:lnTo>
                  <a:lnTo>
                    <a:pt x="21549" y="935"/>
                  </a:lnTo>
                  <a:lnTo>
                    <a:pt x="21549" y="1"/>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35"/>
            <p:cNvSpPr/>
            <p:nvPr/>
          </p:nvSpPr>
          <p:spPr>
            <a:xfrm>
              <a:off x="5356500" y="1175450"/>
              <a:ext cx="538750" cy="22550"/>
            </a:xfrm>
            <a:custGeom>
              <a:rect b="b" l="l" r="r" t="t"/>
              <a:pathLst>
                <a:path extrusionOk="0" h="902" w="21550">
                  <a:moveTo>
                    <a:pt x="0" y="1"/>
                  </a:moveTo>
                  <a:lnTo>
                    <a:pt x="0" y="901"/>
                  </a:lnTo>
                  <a:lnTo>
                    <a:pt x="21549" y="901"/>
                  </a:lnTo>
                  <a:lnTo>
                    <a:pt x="21549" y="1"/>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35"/>
            <p:cNvSpPr/>
            <p:nvPr/>
          </p:nvSpPr>
          <p:spPr>
            <a:xfrm>
              <a:off x="5356500" y="1197125"/>
              <a:ext cx="538750" cy="23375"/>
            </a:xfrm>
            <a:custGeom>
              <a:rect b="b" l="l" r="r" t="t"/>
              <a:pathLst>
                <a:path extrusionOk="0" h="935" w="21550">
                  <a:moveTo>
                    <a:pt x="0" y="1"/>
                  </a:moveTo>
                  <a:lnTo>
                    <a:pt x="0" y="935"/>
                  </a:lnTo>
                  <a:lnTo>
                    <a:pt x="21549" y="935"/>
                  </a:lnTo>
                  <a:lnTo>
                    <a:pt x="21549" y="1"/>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35"/>
            <p:cNvSpPr/>
            <p:nvPr/>
          </p:nvSpPr>
          <p:spPr>
            <a:xfrm>
              <a:off x="5356500" y="1220475"/>
              <a:ext cx="538750" cy="22550"/>
            </a:xfrm>
            <a:custGeom>
              <a:rect b="b" l="l" r="r" t="t"/>
              <a:pathLst>
                <a:path extrusionOk="0" h="902" w="21550">
                  <a:moveTo>
                    <a:pt x="0" y="1"/>
                  </a:moveTo>
                  <a:lnTo>
                    <a:pt x="0" y="901"/>
                  </a:lnTo>
                  <a:lnTo>
                    <a:pt x="21549" y="901"/>
                  </a:lnTo>
                  <a:lnTo>
                    <a:pt x="21549" y="1"/>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35"/>
            <p:cNvSpPr/>
            <p:nvPr/>
          </p:nvSpPr>
          <p:spPr>
            <a:xfrm>
              <a:off x="5356500" y="1243000"/>
              <a:ext cx="538750" cy="22550"/>
            </a:xfrm>
            <a:custGeom>
              <a:rect b="b" l="l" r="r" t="t"/>
              <a:pathLst>
                <a:path extrusionOk="0" h="902" w="21550">
                  <a:moveTo>
                    <a:pt x="0" y="0"/>
                  </a:moveTo>
                  <a:lnTo>
                    <a:pt x="0" y="901"/>
                  </a:lnTo>
                  <a:lnTo>
                    <a:pt x="21549" y="901"/>
                  </a:lnTo>
                  <a:lnTo>
                    <a:pt x="21549" y="0"/>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35"/>
            <p:cNvSpPr/>
            <p:nvPr/>
          </p:nvSpPr>
          <p:spPr>
            <a:xfrm>
              <a:off x="5356500" y="1265525"/>
              <a:ext cx="538750" cy="22525"/>
            </a:xfrm>
            <a:custGeom>
              <a:rect b="b" l="l" r="r" t="t"/>
              <a:pathLst>
                <a:path extrusionOk="0" h="901" w="21550">
                  <a:moveTo>
                    <a:pt x="0" y="0"/>
                  </a:moveTo>
                  <a:lnTo>
                    <a:pt x="0" y="901"/>
                  </a:lnTo>
                  <a:lnTo>
                    <a:pt x="21549" y="901"/>
                  </a:lnTo>
                  <a:lnTo>
                    <a:pt x="21549" y="0"/>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35"/>
            <p:cNvSpPr/>
            <p:nvPr/>
          </p:nvSpPr>
          <p:spPr>
            <a:xfrm>
              <a:off x="5356500" y="1288025"/>
              <a:ext cx="538750" cy="22550"/>
            </a:xfrm>
            <a:custGeom>
              <a:rect b="b" l="l" r="r" t="t"/>
              <a:pathLst>
                <a:path extrusionOk="0" h="902" w="21550">
                  <a:moveTo>
                    <a:pt x="0" y="1"/>
                  </a:moveTo>
                  <a:lnTo>
                    <a:pt x="0" y="901"/>
                  </a:lnTo>
                  <a:lnTo>
                    <a:pt x="21549" y="901"/>
                  </a:lnTo>
                  <a:lnTo>
                    <a:pt x="21549" y="1"/>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35"/>
            <p:cNvSpPr/>
            <p:nvPr/>
          </p:nvSpPr>
          <p:spPr>
            <a:xfrm>
              <a:off x="5356500" y="1310550"/>
              <a:ext cx="538750" cy="22550"/>
            </a:xfrm>
            <a:custGeom>
              <a:rect b="b" l="l" r="r" t="t"/>
              <a:pathLst>
                <a:path extrusionOk="0" h="902" w="21550">
                  <a:moveTo>
                    <a:pt x="0" y="0"/>
                  </a:moveTo>
                  <a:lnTo>
                    <a:pt x="0" y="901"/>
                  </a:lnTo>
                  <a:lnTo>
                    <a:pt x="21549" y="901"/>
                  </a:lnTo>
                  <a:lnTo>
                    <a:pt x="21549" y="0"/>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35"/>
            <p:cNvSpPr/>
            <p:nvPr/>
          </p:nvSpPr>
          <p:spPr>
            <a:xfrm>
              <a:off x="5356500" y="1333075"/>
              <a:ext cx="538750" cy="22525"/>
            </a:xfrm>
            <a:custGeom>
              <a:rect b="b" l="l" r="r" t="t"/>
              <a:pathLst>
                <a:path extrusionOk="0" h="901" w="21550">
                  <a:moveTo>
                    <a:pt x="0" y="0"/>
                  </a:moveTo>
                  <a:lnTo>
                    <a:pt x="0" y="901"/>
                  </a:lnTo>
                  <a:lnTo>
                    <a:pt x="21549" y="901"/>
                  </a:lnTo>
                  <a:lnTo>
                    <a:pt x="21549" y="0"/>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35"/>
            <p:cNvSpPr/>
            <p:nvPr/>
          </p:nvSpPr>
          <p:spPr>
            <a:xfrm>
              <a:off x="5356500" y="1355575"/>
              <a:ext cx="538750" cy="22550"/>
            </a:xfrm>
            <a:custGeom>
              <a:rect b="b" l="l" r="r" t="t"/>
              <a:pathLst>
                <a:path extrusionOk="0" h="902" w="21550">
                  <a:moveTo>
                    <a:pt x="0" y="1"/>
                  </a:moveTo>
                  <a:lnTo>
                    <a:pt x="0" y="901"/>
                  </a:lnTo>
                  <a:lnTo>
                    <a:pt x="21549" y="901"/>
                  </a:lnTo>
                  <a:lnTo>
                    <a:pt x="21549" y="1"/>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35"/>
            <p:cNvSpPr/>
            <p:nvPr/>
          </p:nvSpPr>
          <p:spPr>
            <a:xfrm>
              <a:off x="5356500" y="1378100"/>
              <a:ext cx="538750" cy="23375"/>
            </a:xfrm>
            <a:custGeom>
              <a:rect b="b" l="l" r="r" t="t"/>
              <a:pathLst>
                <a:path extrusionOk="0" h="935" w="21550">
                  <a:moveTo>
                    <a:pt x="0" y="0"/>
                  </a:moveTo>
                  <a:lnTo>
                    <a:pt x="0" y="934"/>
                  </a:lnTo>
                  <a:lnTo>
                    <a:pt x="21549" y="934"/>
                  </a:lnTo>
                  <a:lnTo>
                    <a:pt x="21549" y="0"/>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35"/>
            <p:cNvSpPr/>
            <p:nvPr/>
          </p:nvSpPr>
          <p:spPr>
            <a:xfrm>
              <a:off x="5356500" y="1401450"/>
              <a:ext cx="538750" cy="22525"/>
            </a:xfrm>
            <a:custGeom>
              <a:rect b="b" l="l" r="r" t="t"/>
              <a:pathLst>
                <a:path extrusionOk="0" h="901" w="21550">
                  <a:moveTo>
                    <a:pt x="0" y="0"/>
                  </a:moveTo>
                  <a:lnTo>
                    <a:pt x="0" y="901"/>
                  </a:lnTo>
                  <a:lnTo>
                    <a:pt x="21549" y="901"/>
                  </a:lnTo>
                  <a:lnTo>
                    <a:pt x="21549" y="0"/>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35"/>
            <p:cNvSpPr/>
            <p:nvPr/>
          </p:nvSpPr>
          <p:spPr>
            <a:xfrm>
              <a:off x="5356500" y="1423950"/>
              <a:ext cx="538750" cy="22550"/>
            </a:xfrm>
            <a:custGeom>
              <a:rect b="b" l="l" r="r" t="t"/>
              <a:pathLst>
                <a:path extrusionOk="0" h="902" w="21550">
                  <a:moveTo>
                    <a:pt x="0" y="1"/>
                  </a:moveTo>
                  <a:lnTo>
                    <a:pt x="0" y="902"/>
                  </a:lnTo>
                  <a:lnTo>
                    <a:pt x="21549" y="902"/>
                  </a:lnTo>
                  <a:lnTo>
                    <a:pt x="21549" y="1"/>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35"/>
            <p:cNvSpPr/>
            <p:nvPr/>
          </p:nvSpPr>
          <p:spPr>
            <a:xfrm>
              <a:off x="5356500" y="1446475"/>
              <a:ext cx="538750" cy="22550"/>
            </a:xfrm>
            <a:custGeom>
              <a:rect b="b" l="l" r="r" t="t"/>
              <a:pathLst>
                <a:path extrusionOk="0" h="902" w="21550">
                  <a:moveTo>
                    <a:pt x="0" y="1"/>
                  </a:moveTo>
                  <a:lnTo>
                    <a:pt x="0" y="901"/>
                  </a:lnTo>
                  <a:lnTo>
                    <a:pt x="21549" y="901"/>
                  </a:lnTo>
                  <a:lnTo>
                    <a:pt x="21549" y="1"/>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35"/>
            <p:cNvSpPr/>
            <p:nvPr/>
          </p:nvSpPr>
          <p:spPr>
            <a:xfrm>
              <a:off x="5356500" y="1469000"/>
              <a:ext cx="538750" cy="22525"/>
            </a:xfrm>
            <a:custGeom>
              <a:rect b="b" l="l" r="r" t="t"/>
              <a:pathLst>
                <a:path extrusionOk="0" h="901" w="21550">
                  <a:moveTo>
                    <a:pt x="0" y="0"/>
                  </a:moveTo>
                  <a:lnTo>
                    <a:pt x="0" y="901"/>
                  </a:lnTo>
                  <a:lnTo>
                    <a:pt x="21549" y="901"/>
                  </a:lnTo>
                  <a:lnTo>
                    <a:pt x="21549" y="0"/>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35"/>
            <p:cNvSpPr/>
            <p:nvPr/>
          </p:nvSpPr>
          <p:spPr>
            <a:xfrm>
              <a:off x="5356500" y="1491500"/>
              <a:ext cx="538750" cy="22550"/>
            </a:xfrm>
            <a:custGeom>
              <a:rect b="b" l="l" r="r" t="t"/>
              <a:pathLst>
                <a:path extrusionOk="0" h="902" w="21550">
                  <a:moveTo>
                    <a:pt x="0" y="1"/>
                  </a:moveTo>
                  <a:lnTo>
                    <a:pt x="0" y="902"/>
                  </a:lnTo>
                  <a:lnTo>
                    <a:pt x="21549" y="902"/>
                  </a:lnTo>
                  <a:lnTo>
                    <a:pt x="21549" y="1"/>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35"/>
            <p:cNvSpPr/>
            <p:nvPr/>
          </p:nvSpPr>
          <p:spPr>
            <a:xfrm>
              <a:off x="5356500" y="1514025"/>
              <a:ext cx="538750" cy="22550"/>
            </a:xfrm>
            <a:custGeom>
              <a:rect b="b" l="l" r="r" t="t"/>
              <a:pathLst>
                <a:path extrusionOk="0" h="902" w="21550">
                  <a:moveTo>
                    <a:pt x="0" y="1"/>
                  </a:moveTo>
                  <a:lnTo>
                    <a:pt x="0" y="901"/>
                  </a:lnTo>
                  <a:lnTo>
                    <a:pt x="21549" y="901"/>
                  </a:lnTo>
                  <a:lnTo>
                    <a:pt x="21549" y="1"/>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35"/>
            <p:cNvSpPr/>
            <p:nvPr/>
          </p:nvSpPr>
          <p:spPr>
            <a:xfrm>
              <a:off x="5356500" y="1536550"/>
              <a:ext cx="538750" cy="22525"/>
            </a:xfrm>
            <a:custGeom>
              <a:rect b="b" l="l" r="r" t="t"/>
              <a:pathLst>
                <a:path extrusionOk="0" h="901" w="21550">
                  <a:moveTo>
                    <a:pt x="0" y="0"/>
                  </a:moveTo>
                  <a:lnTo>
                    <a:pt x="0" y="901"/>
                  </a:lnTo>
                  <a:lnTo>
                    <a:pt x="21549" y="901"/>
                  </a:lnTo>
                  <a:lnTo>
                    <a:pt x="21549" y="0"/>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35"/>
            <p:cNvSpPr/>
            <p:nvPr/>
          </p:nvSpPr>
          <p:spPr>
            <a:xfrm>
              <a:off x="5356500" y="1559050"/>
              <a:ext cx="538750" cy="22550"/>
            </a:xfrm>
            <a:custGeom>
              <a:rect b="b" l="l" r="r" t="t"/>
              <a:pathLst>
                <a:path extrusionOk="0" h="902" w="21550">
                  <a:moveTo>
                    <a:pt x="0" y="1"/>
                  </a:moveTo>
                  <a:lnTo>
                    <a:pt x="0" y="901"/>
                  </a:lnTo>
                  <a:lnTo>
                    <a:pt x="21549" y="901"/>
                  </a:lnTo>
                  <a:lnTo>
                    <a:pt x="21549" y="1"/>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35"/>
            <p:cNvSpPr/>
            <p:nvPr/>
          </p:nvSpPr>
          <p:spPr>
            <a:xfrm>
              <a:off x="5356500" y="1582400"/>
              <a:ext cx="538750" cy="22550"/>
            </a:xfrm>
            <a:custGeom>
              <a:rect b="b" l="l" r="r" t="t"/>
              <a:pathLst>
                <a:path extrusionOk="0" h="902" w="21550">
                  <a:moveTo>
                    <a:pt x="0" y="1"/>
                  </a:moveTo>
                  <a:lnTo>
                    <a:pt x="0" y="901"/>
                  </a:lnTo>
                  <a:lnTo>
                    <a:pt x="21549" y="901"/>
                  </a:lnTo>
                  <a:lnTo>
                    <a:pt x="21549" y="1"/>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35"/>
            <p:cNvSpPr/>
            <p:nvPr/>
          </p:nvSpPr>
          <p:spPr>
            <a:xfrm>
              <a:off x="5356500" y="1604925"/>
              <a:ext cx="538750" cy="22550"/>
            </a:xfrm>
            <a:custGeom>
              <a:rect b="b" l="l" r="r" t="t"/>
              <a:pathLst>
                <a:path extrusionOk="0" h="902" w="21550">
                  <a:moveTo>
                    <a:pt x="0" y="0"/>
                  </a:moveTo>
                  <a:lnTo>
                    <a:pt x="0" y="901"/>
                  </a:lnTo>
                  <a:lnTo>
                    <a:pt x="21549" y="901"/>
                  </a:lnTo>
                  <a:lnTo>
                    <a:pt x="21549" y="0"/>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35"/>
            <p:cNvSpPr/>
            <p:nvPr/>
          </p:nvSpPr>
          <p:spPr>
            <a:xfrm>
              <a:off x="5356500" y="1627450"/>
              <a:ext cx="538750" cy="22525"/>
            </a:xfrm>
            <a:custGeom>
              <a:rect b="b" l="l" r="r" t="t"/>
              <a:pathLst>
                <a:path extrusionOk="0" h="901" w="21550">
                  <a:moveTo>
                    <a:pt x="0" y="0"/>
                  </a:moveTo>
                  <a:lnTo>
                    <a:pt x="0" y="901"/>
                  </a:lnTo>
                  <a:lnTo>
                    <a:pt x="21549" y="901"/>
                  </a:lnTo>
                  <a:lnTo>
                    <a:pt x="21549" y="0"/>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35"/>
            <p:cNvSpPr/>
            <p:nvPr/>
          </p:nvSpPr>
          <p:spPr>
            <a:xfrm>
              <a:off x="5356500" y="1649950"/>
              <a:ext cx="538750" cy="22550"/>
            </a:xfrm>
            <a:custGeom>
              <a:rect b="b" l="l" r="r" t="t"/>
              <a:pathLst>
                <a:path extrusionOk="0" h="902" w="21550">
                  <a:moveTo>
                    <a:pt x="0" y="1"/>
                  </a:moveTo>
                  <a:lnTo>
                    <a:pt x="0" y="901"/>
                  </a:lnTo>
                  <a:lnTo>
                    <a:pt x="21549" y="901"/>
                  </a:lnTo>
                  <a:lnTo>
                    <a:pt x="21549" y="1"/>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35"/>
            <p:cNvSpPr/>
            <p:nvPr/>
          </p:nvSpPr>
          <p:spPr>
            <a:xfrm>
              <a:off x="5356500" y="1672475"/>
              <a:ext cx="538750" cy="22550"/>
            </a:xfrm>
            <a:custGeom>
              <a:rect b="b" l="l" r="r" t="t"/>
              <a:pathLst>
                <a:path extrusionOk="0" h="902" w="21550">
                  <a:moveTo>
                    <a:pt x="0" y="0"/>
                  </a:moveTo>
                  <a:lnTo>
                    <a:pt x="0" y="901"/>
                  </a:lnTo>
                  <a:lnTo>
                    <a:pt x="21549" y="901"/>
                  </a:lnTo>
                  <a:lnTo>
                    <a:pt x="21549" y="0"/>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35"/>
            <p:cNvSpPr/>
            <p:nvPr/>
          </p:nvSpPr>
          <p:spPr>
            <a:xfrm>
              <a:off x="5356500" y="1695000"/>
              <a:ext cx="538750" cy="22525"/>
            </a:xfrm>
            <a:custGeom>
              <a:rect b="b" l="l" r="r" t="t"/>
              <a:pathLst>
                <a:path extrusionOk="0" h="901" w="21550">
                  <a:moveTo>
                    <a:pt x="0" y="0"/>
                  </a:moveTo>
                  <a:lnTo>
                    <a:pt x="0" y="901"/>
                  </a:lnTo>
                  <a:lnTo>
                    <a:pt x="21549" y="901"/>
                  </a:lnTo>
                  <a:lnTo>
                    <a:pt x="21549" y="0"/>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35"/>
            <p:cNvSpPr/>
            <p:nvPr/>
          </p:nvSpPr>
          <p:spPr>
            <a:xfrm>
              <a:off x="5356500" y="1717500"/>
              <a:ext cx="538750" cy="22550"/>
            </a:xfrm>
            <a:custGeom>
              <a:rect b="b" l="l" r="r" t="t"/>
              <a:pathLst>
                <a:path extrusionOk="0" h="902" w="21550">
                  <a:moveTo>
                    <a:pt x="0" y="1"/>
                  </a:moveTo>
                  <a:lnTo>
                    <a:pt x="0" y="901"/>
                  </a:lnTo>
                  <a:lnTo>
                    <a:pt x="21549" y="901"/>
                  </a:lnTo>
                  <a:lnTo>
                    <a:pt x="21549" y="1"/>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35"/>
            <p:cNvSpPr/>
            <p:nvPr/>
          </p:nvSpPr>
          <p:spPr>
            <a:xfrm>
              <a:off x="5356500" y="1740025"/>
              <a:ext cx="538750" cy="22525"/>
            </a:xfrm>
            <a:custGeom>
              <a:rect b="b" l="l" r="r" t="t"/>
              <a:pathLst>
                <a:path extrusionOk="0" h="901" w="21550">
                  <a:moveTo>
                    <a:pt x="0" y="0"/>
                  </a:moveTo>
                  <a:lnTo>
                    <a:pt x="0" y="901"/>
                  </a:lnTo>
                  <a:lnTo>
                    <a:pt x="21549" y="901"/>
                  </a:lnTo>
                  <a:lnTo>
                    <a:pt x="21549" y="0"/>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35"/>
            <p:cNvSpPr/>
            <p:nvPr/>
          </p:nvSpPr>
          <p:spPr>
            <a:xfrm>
              <a:off x="5356500" y="1762525"/>
              <a:ext cx="538750" cy="23375"/>
            </a:xfrm>
            <a:custGeom>
              <a:rect b="b" l="l" r="r" t="t"/>
              <a:pathLst>
                <a:path extrusionOk="0" h="935" w="21550">
                  <a:moveTo>
                    <a:pt x="0" y="1"/>
                  </a:moveTo>
                  <a:lnTo>
                    <a:pt x="0" y="935"/>
                  </a:lnTo>
                  <a:lnTo>
                    <a:pt x="21549" y="935"/>
                  </a:lnTo>
                  <a:lnTo>
                    <a:pt x="21549" y="1"/>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35"/>
            <p:cNvSpPr/>
            <p:nvPr/>
          </p:nvSpPr>
          <p:spPr>
            <a:xfrm>
              <a:off x="5356500" y="1785875"/>
              <a:ext cx="538750" cy="22550"/>
            </a:xfrm>
            <a:custGeom>
              <a:rect b="b" l="l" r="r" t="t"/>
              <a:pathLst>
                <a:path extrusionOk="0" h="902" w="21550">
                  <a:moveTo>
                    <a:pt x="0" y="1"/>
                  </a:moveTo>
                  <a:lnTo>
                    <a:pt x="0" y="902"/>
                  </a:lnTo>
                  <a:lnTo>
                    <a:pt x="21549" y="902"/>
                  </a:lnTo>
                  <a:lnTo>
                    <a:pt x="21549" y="1"/>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35"/>
            <p:cNvSpPr/>
            <p:nvPr/>
          </p:nvSpPr>
          <p:spPr>
            <a:xfrm>
              <a:off x="5356500" y="1808400"/>
              <a:ext cx="538750" cy="22550"/>
            </a:xfrm>
            <a:custGeom>
              <a:rect b="b" l="l" r="r" t="t"/>
              <a:pathLst>
                <a:path extrusionOk="0" h="902" w="21550">
                  <a:moveTo>
                    <a:pt x="0" y="1"/>
                  </a:moveTo>
                  <a:lnTo>
                    <a:pt x="0" y="901"/>
                  </a:lnTo>
                  <a:lnTo>
                    <a:pt x="21549" y="901"/>
                  </a:lnTo>
                  <a:lnTo>
                    <a:pt x="21549" y="1"/>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35"/>
            <p:cNvSpPr/>
            <p:nvPr/>
          </p:nvSpPr>
          <p:spPr>
            <a:xfrm>
              <a:off x="5356500" y="1830925"/>
              <a:ext cx="538750" cy="22525"/>
            </a:xfrm>
            <a:custGeom>
              <a:rect b="b" l="l" r="r" t="t"/>
              <a:pathLst>
                <a:path extrusionOk="0" h="901" w="21550">
                  <a:moveTo>
                    <a:pt x="0" y="0"/>
                  </a:moveTo>
                  <a:lnTo>
                    <a:pt x="0" y="901"/>
                  </a:lnTo>
                  <a:lnTo>
                    <a:pt x="21549" y="901"/>
                  </a:lnTo>
                  <a:lnTo>
                    <a:pt x="21549" y="0"/>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35"/>
            <p:cNvSpPr/>
            <p:nvPr/>
          </p:nvSpPr>
          <p:spPr>
            <a:xfrm>
              <a:off x="5356500" y="1853425"/>
              <a:ext cx="538750" cy="22550"/>
            </a:xfrm>
            <a:custGeom>
              <a:rect b="b" l="l" r="r" t="t"/>
              <a:pathLst>
                <a:path extrusionOk="0" h="902" w="21550">
                  <a:moveTo>
                    <a:pt x="0" y="1"/>
                  </a:moveTo>
                  <a:lnTo>
                    <a:pt x="0" y="902"/>
                  </a:lnTo>
                  <a:lnTo>
                    <a:pt x="21549" y="902"/>
                  </a:lnTo>
                  <a:lnTo>
                    <a:pt x="21549" y="1"/>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35"/>
            <p:cNvSpPr/>
            <p:nvPr/>
          </p:nvSpPr>
          <p:spPr>
            <a:xfrm>
              <a:off x="5356500" y="1875950"/>
              <a:ext cx="538750" cy="22550"/>
            </a:xfrm>
            <a:custGeom>
              <a:rect b="b" l="l" r="r" t="t"/>
              <a:pathLst>
                <a:path extrusionOk="0" h="902" w="21550">
                  <a:moveTo>
                    <a:pt x="0" y="1"/>
                  </a:moveTo>
                  <a:lnTo>
                    <a:pt x="0" y="901"/>
                  </a:lnTo>
                  <a:lnTo>
                    <a:pt x="21549" y="901"/>
                  </a:lnTo>
                  <a:lnTo>
                    <a:pt x="21549" y="1"/>
                  </a:lnTo>
                  <a:close/>
                </a:path>
              </a:pathLst>
            </a:custGeom>
            <a:solidFill>
              <a:srgbClr val="525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35"/>
            <p:cNvSpPr/>
            <p:nvPr/>
          </p:nvSpPr>
          <p:spPr>
            <a:xfrm>
              <a:off x="5566650" y="1812550"/>
              <a:ext cx="119275" cy="59250"/>
            </a:xfrm>
            <a:custGeom>
              <a:rect b="b" l="l" r="r" t="t"/>
              <a:pathLst>
                <a:path extrusionOk="0" h="2370" w="4771">
                  <a:moveTo>
                    <a:pt x="1145" y="0"/>
                  </a:moveTo>
                  <a:cubicBezTo>
                    <a:pt x="504" y="0"/>
                    <a:pt x="0" y="553"/>
                    <a:pt x="0" y="1169"/>
                  </a:cubicBezTo>
                  <a:cubicBezTo>
                    <a:pt x="0" y="1836"/>
                    <a:pt x="534" y="2370"/>
                    <a:pt x="1201" y="2370"/>
                  </a:cubicBezTo>
                  <a:lnTo>
                    <a:pt x="3570" y="2370"/>
                  </a:lnTo>
                  <a:cubicBezTo>
                    <a:pt x="4237" y="2370"/>
                    <a:pt x="4770" y="1836"/>
                    <a:pt x="4737" y="1169"/>
                  </a:cubicBezTo>
                  <a:cubicBezTo>
                    <a:pt x="4737" y="502"/>
                    <a:pt x="4237" y="1"/>
                    <a:pt x="3570" y="1"/>
                  </a:cubicBezTo>
                  <a:lnTo>
                    <a:pt x="1201" y="1"/>
                  </a:lnTo>
                  <a:cubicBezTo>
                    <a:pt x="1182" y="0"/>
                    <a:pt x="1164" y="0"/>
                    <a:pt x="1145" y="0"/>
                  </a:cubicBezTo>
                  <a:close/>
                </a:path>
              </a:pathLst>
            </a:custGeom>
            <a:solidFill>
              <a:srgbClr val="A6B3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35"/>
            <p:cNvSpPr/>
            <p:nvPr/>
          </p:nvSpPr>
          <p:spPr>
            <a:xfrm>
              <a:off x="3531850" y="1958500"/>
              <a:ext cx="560425" cy="308600"/>
            </a:xfrm>
            <a:custGeom>
              <a:rect b="b" l="l" r="r" t="t"/>
              <a:pathLst>
                <a:path extrusionOk="0" h="12344" w="22417">
                  <a:moveTo>
                    <a:pt x="20282" y="835"/>
                  </a:moveTo>
                  <a:cubicBezTo>
                    <a:pt x="20983" y="835"/>
                    <a:pt x="21550" y="1435"/>
                    <a:pt x="21550" y="2136"/>
                  </a:cubicBezTo>
                  <a:lnTo>
                    <a:pt x="21550" y="10242"/>
                  </a:lnTo>
                  <a:cubicBezTo>
                    <a:pt x="21550" y="10942"/>
                    <a:pt x="20983" y="11509"/>
                    <a:pt x="20282" y="11509"/>
                  </a:cubicBezTo>
                  <a:lnTo>
                    <a:pt x="2136" y="11509"/>
                  </a:lnTo>
                  <a:cubicBezTo>
                    <a:pt x="1435" y="11509"/>
                    <a:pt x="868" y="10942"/>
                    <a:pt x="868" y="10242"/>
                  </a:cubicBezTo>
                  <a:lnTo>
                    <a:pt x="868" y="2136"/>
                  </a:lnTo>
                  <a:cubicBezTo>
                    <a:pt x="868" y="1435"/>
                    <a:pt x="1435" y="835"/>
                    <a:pt x="2136" y="835"/>
                  </a:cubicBezTo>
                  <a:close/>
                  <a:moveTo>
                    <a:pt x="2136" y="1"/>
                  </a:moveTo>
                  <a:cubicBezTo>
                    <a:pt x="968" y="1"/>
                    <a:pt x="1" y="935"/>
                    <a:pt x="1" y="2136"/>
                  </a:cubicBezTo>
                  <a:lnTo>
                    <a:pt x="1" y="10208"/>
                  </a:lnTo>
                  <a:cubicBezTo>
                    <a:pt x="1" y="11409"/>
                    <a:pt x="968" y="12343"/>
                    <a:pt x="2136" y="12343"/>
                  </a:cubicBezTo>
                  <a:lnTo>
                    <a:pt x="20282" y="12343"/>
                  </a:lnTo>
                  <a:cubicBezTo>
                    <a:pt x="21450" y="12343"/>
                    <a:pt x="22417" y="11409"/>
                    <a:pt x="22417" y="10242"/>
                  </a:cubicBezTo>
                  <a:lnTo>
                    <a:pt x="22417" y="2136"/>
                  </a:lnTo>
                  <a:cubicBezTo>
                    <a:pt x="22417" y="935"/>
                    <a:pt x="21450" y="1"/>
                    <a:pt x="20282" y="1"/>
                  </a:cubicBezTo>
                  <a:close/>
                </a:path>
              </a:pathLst>
            </a:custGeom>
            <a:solidFill>
              <a:srgbClr val="AA18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35"/>
            <p:cNvSpPr/>
            <p:nvPr/>
          </p:nvSpPr>
          <p:spPr>
            <a:xfrm>
              <a:off x="4151475" y="1958500"/>
              <a:ext cx="559575" cy="308600"/>
            </a:xfrm>
            <a:custGeom>
              <a:rect b="b" l="l" r="r" t="t"/>
              <a:pathLst>
                <a:path extrusionOk="0" h="12344" w="22383">
                  <a:moveTo>
                    <a:pt x="20281" y="835"/>
                  </a:moveTo>
                  <a:cubicBezTo>
                    <a:pt x="20982" y="835"/>
                    <a:pt x="21549" y="1435"/>
                    <a:pt x="21549" y="2136"/>
                  </a:cubicBezTo>
                  <a:lnTo>
                    <a:pt x="21549" y="10242"/>
                  </a:lnTo>
                  <a:cubicBezTo>
                    <a:pt x="21549" y="10942"/>
                    <a:pt x="20982" y="11509"/>
                    <a:pt x="20281" y="11509"/>
                  </a:cubicBezTo>
                  <a:lnTo>
                    <a:pt x="2135" y="11509"/>
                  </a:lnTo>
                  <a:cubicBezTo>
                    <a:pt x="1435" y="11509"/>
                    <a:pt x="834" y="10942"/>
                    <a:pt x="834" y="10242"/>
                  </a:cubicBezTo>
                  <a:lnTo>
                    <a:pt x="834" y="2136"/>
                  </a:lnTo>
                  <a:cubicBezTo>
                    <a:pt x="834" y="1435"/>
                    <a:pt x="1435" y="835"/>
                    <a:pt x="2135" y="835"/>
                  </a:cubicBezTo>
                  <a:close/>
                  <a:moveTo>
                    <a:pt x="2135" y="1"/>
                  </a:moveTo>
                  <a:cubicBezTo>
                    <a:pt x="934" y="1"/>
                    <a:pt x="0" y="935"/>
                    <a:pt x="0" y="2136"/>
                  </a:cubicBezTo>
                  <a:lnTo>
                    <a:pt x="0" y="10208"/>
                  </a:lnTo>
                  <a:cubicBezTo>
                    <a:pt x="0" y="11409"/>
                    <a:pt x="968" y="12343"/>
                    <a:pt x="2135" y="12343"/>
                  </a:cubicBezTo>
                  <a:lnTo>
                    <a:pt x="20281" y="12343"/>
                  </a:lnTo>
                  <a:cubicBezTo>
                    <a:pt x="21449" y="12343"/>
                    <a:pt x="22383" y="11409"/>
                    <a:pt x="22383" y="10242"/>
                  </a:cubicBezTo>
                  <a:lnTo>
                    <a:pt x="22383" y="2136"/>
                  </a:lnTo>
                  <a:cubicBezTo>
                    <a:pt x="22383" y="935"/>
                    <a:pt x="21449" y="1"/>
                    <a:pt x="20281" y="1"/>
                  </a:cubicBezTo>
                  <a:close/>
                </a:path>
              </a:pathLst>
            </a:custGeom>
            <a:solidFill>
              <a:srgbClr val="AA18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35"/>
            <p:cNvSpPr/>
            <p:nvPr/>
          </p:nvSpPr>
          <p:spPr>
            <a:xfrm>
              <a:off x="4194000" y="1054525"/>
              <a:ext cx="1061625" cy="843125"/>
            </a:xfrm>
            <a:custGeom>
              <a:rect b="b" l="l" r="r" t="t"/>
              <a:pathLst>
                <a:path extrusionOk="0" h="33725" w="42465">
                  <a:moveTo>
                    <a:pt x="41630" y="868"/>
                  </a:moveTo>
                  <a:lnTo>
                    <a:pt x="41630" y="32891"/>
                  </a:lnTo>
                  <a:lnTo>
                    <a:pt x="834" y="32891"/>
                  </a:lnTo>
                  <a:lnTo>
                    <a:pt x="868" y="868"/>
                  </a:lnTo>
                  <a:close/>
                  <a:moveTo>
                    <a:pt x="434" y="1"/>
                  </a:moveTo>
                  <a:cubicBezTo>
                    <a:pt x="201" y="1"/>
                    <a:pt x="0" y="201"/>
                    <a:pt x="0" y="434"/>
                  </a:cubicBezTo>
                  <a:lnTo>
                    <a:pt x="0" y="33325"/>
                  </a:lnTo>
                  <a:cubicBezTo>
                    <a:pt x="0" y="33558"/>
                    <a:pt x="201" y="33725"/>
                    <a:pt x="434" y="33725"/>
                  </a:cubicBezTo>
                  <a:lnTo>
                    <a:pt x="42064" y="33725"/>
                  </a:lnTo>
                  <a:cubicBezTo>
                    <a:pt x="42297" y="33725"/>
                    <a:pt x="42464" y="33558"/>
                    <a:pt x="42464" y="33291"/>
                  </a:cubicBezTo>
                  <a:lnTo>
                    <a:pt x="42464" y="434"/>
                  </a:lnTo>
                  <a:cubicBezTo>
                    <a:pt x="42464" y="201"/>
                    <a:pt x="42264" y="1"/>
                    <a:pt x="42064" y="1"/>
                  </a:cubicBezTo>
                  <a:close/>
                </a:path>
              </a:pathLst>
            </a:custGeom>
            <a:solidFill>
              <a:srgbClr val="AA18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35"/>
            <p:cNvSpPr/>
            <p:nvPr/>
          </p:nvSpPr>
          <p:spPr>
            <a:xfrm>
              <a:off x="1849000" y="836050"/>
              <a:ext cx="1527775" cy="45050"/>
            </a:xfrm>
            <a:custGeom>
              <a:rect b="b" l="l" r="r" t="t"/>
              <a:pathLst>
                <a:path extrusionOk="0" h="1802" w="61111">
                  <a:moveTo>
                    <a:pt x="901" y="0"/>
                  </a:moveTo>
                  <a:cubicBezTo>
                    <a:pt x="400" y="0"/>
                    <a:pt x="0" y="400"/>
                    <a:pt x="0" y="901"/>
                  </a:cubicBezTo>
                  <a:cubicBezTo>
                    <a:pt x="0" y="1401"/>
                    <a:pt x="400" y="1801"/>
                    <a:pt x="901" y="1801"/>
                  </a:cubicBezTo>
                  <a:lnTo>
                    <a:pt x="60210" y="1801"/>
                  </a:lnTo>
                  <a:cubicBezTo>
                    <a:pt x="60710" y="1801"/>
                    <a:pt x="61110" y="1401"/>
                    <a:pt x="61110" y="901"/>
                  </a:cubicBezTo>
                  <a:cubicBezTo>
                    <a:pt x="61110" y="400"/>
                    <a:pt x="60710" y="0"/>
                    <a:pt x="60210" y="0"/>
                  </a:cubicBezTo>
                  <a:close/>
                </a:path>
              </a:pathLst>
            </a:custGeom>
            <a:solidFill>
              <a:srgbClr val="AA18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35"/>
            <p:cNvSpPr/>
            <p:nvPr/>
          </p:nvSpPr>
          <p:spPr>
            <a:xfrm>
              <a:off x="3410100" y="836050"/>
              <a:ext cx="2606900" cy="45050"/>
            </a:xfrm>
            <a:custGeom>
              <a:rect b="b" l="l" r="r" t="t"/>
              <a:pathLst>
                <a:path extrusionOk="0" h="1802" w="104276">
                  <a:moveTo>
                    <a:pt x="901" y="0"/>
                  </a:moveTo>
                  <a:cubicBezTo>
                    <a:pt x="401" y="0"/>
                    <a:pt x="34" y="400"/>
                    <a:pt x="34" y="901"/>
                  </a:cubicBezTo>
                  <a:cubicBezTo>
                    <a:pt x="1" y="1401"/>
                    <a:pt x="434" y="1801"/>
                    <a:pt x="901" y="1801"/>
                  </a:cubicBezTo>
                  <a:lnTo>
                    <a:pt x="103375" y="1801"/>
                  </a:lnTo>
                  <a:cubicBezTo>
                    <a:pt x="103875" y="1801"/>
                    <a:pt x="104275" y="1401"/>
                    <a:pt x="104275" y="901"/>
                  </a:cubicBezTo>
                  <a:cubicBezTo>
                    <a:pt x="104275" y="400"/>
                    <a:pt x="103875" y="0"/>
                    <a:pt x="103375" y="0"/>
                  </a:cubicBezTo>
                  <a:close/>
                </a:path>
              </a:pathLst>
            </a:custGeom>
            <a:solidFill>
              <a:srgbClr val="AA18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35"/>
            <p:cNvSpPr/>
            <p:nvPr/>
          </p:nvSpPr>
          <p:spPr>
            <a:xfrm>
              <a:off x="4627650" y="1774200"/>
              <a:ext cx="197650" cy="67575"/>
            </a:xfrm>
            <a:custGeom>
              <a:rect b="b" l="l" r="r" t="t"/>
              <a:pathLst>
                <a:path extrusionOk="0" h="2703" w="7906">
                  <a:moveTo>
                    <a:pt x="1368" y="1"/>
                  </a:moveTo>
                  <a:cubicBezTo>
                    <a:pt x="634" y="1"/>
                    <a:pt x="0" y="601"/>
                    <a:pt x="0" y="1369"/>
                  </a:cubicBezTo>
                  <a:cubicBezTo>
                    <a:pt x="0" y="2102"/>
                    <a:pt x="634" y="2703"/>
                    <a:pt x="1368" y="2703"/>
                  </a:cubicBezTo>
                  <a:lnTo>
                    <a:pt x="6538" y="2703"/>
                  </a:lnTo>
                  <a:cubicBezTo>
                    <a:pt x="7272" y="2703"/>
                    <a:pt x="7906" y="2102"/>
                    <a:pt x="7906" y="1369"/>
                  </a:cubicBezTo>
                  <a:cubicBezTo>
                    <a:pt x="7872" y="601"/>
                    <a:pt x="7272" y="1"/>
                    <a:pt x="6538" y="1"/>
                  </a:cubicBezTo>
                  <a:close/>
                </a:path>
              </a:pathLst>
            </a:custGeom>
            <a:solidFill>
              <a:srgbClr val="A6B3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35"/>
            <p:cNvSpPr/>
            <p:nvPr/>
          </p:nvSpPr>
          <p:spPr>
            <a:xfrm>
              <a:off x="5477425" y="1970175"/>
              <a:ext cx="457000" cy="325275"/>
            </a:xfrm>
            <a:custGeom>
              <a:rect b="b" l="l" r="r" t="t"/>
              <a:pathLst>
                <a:path extrusionOk="0" h="13011" w="18280">
                  <a:moveTo>
                    <a:pt x="17446" y="835"/>
                  </a:moveTo>
                  <a:lnTo>
                    <a:pt x="17446" y="4271"/>
                  </a:lnTo>
                  <a:lnTo>
                    <a:pt x="11875" y="9675"/>
                  </a:lnTo>
                  <a:cubicBezTo>
                    <a:pt x="10207" y="11276"/>
                    <a:pt x="7939" y="12176"/>
                    <a:pt x="5637" y="12176"/>
                  </a:cubicBezTo>
                  <a:lnTo>
                    <a:pt x="867" y="12176"/>
                  </a:lnTo>
                  <a:lnTo>
                    <a:pt x="867" y="835"/>
                  </a:lnTo>
                  <a:close/>
                  <a:moveTo>
                    <a:pt x="434" y="1"/>
                  </a:moveTo>
                  <a:cubicBezTo>
                    <a:pt x="200" y="1"/>
                    <a:pt x="0" y="168"/>
                    <a:pt x="0" y="401"/>
                  </a:cubicBezTo>
                  <a:lnTo>
                    <a:pt x="0" y="12610"/>
                  </a:lnTo>
                  <a:cubicBezTo>
                    <a:pt x="0" y="12843"/>
                    <a:pt x="200" y="13010"/>
                    <a:pt x="434" y="13010"/>
                  </a:cubicBezTo>
                  <a:lnTo>
                    <a:pt x="5637" y="13010"/>
                  </a:lnTo>
                  <a:cubicBezTo>
                    <a:pt x="8173" y="13010"/>
                    <a:pt x="10641" y="12043"/>
                    <a:pt x="12476" y="10242"/>
                  </a:cubicBezTo>
                  <a:lnTo>
                    <a:pt x="18180" y="4738"/>
                  </a:lnTo>
                  <a:cubicBezTo>
                    <a:pt x="18247" y="4671"/>
                    <a:pt x="18280" y="4571"/>
                    <a:pt x="18280" y="4437"/>
                  </a:cubicBezTo>
                  <a:lnTo>
                    <a:pt x="18280" y="401"/>
                  </a:lnTo>
                  <a:cubicBezTo>
                    <a:pt x="18280" y="168"/>
                    <a:pt x="18113" y="1"/>
                    <a:pt x="17880" y="1"/>
                  </a:cubicBezTo>
                  <a:close/>
                </a:path>
              </a:pathLst>
            </a:custGeom>
            <a:solidFill>
              <a:srgbClr val="AA18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35"/>
            <p:cNvSpPr/>
            <p:nvPr/>
          </p:nvSpPr>
          <p:spPr>
            <a:xfrm>
              <a:off x="2958950" y="700050"/>
              <a:ext cx="2764500" cy="41775"/>
            </a:xfrm>
            <a:custGeom>
              <a:rect b="b" l="l" r="r" t="t"/>
              <a:pathLst>
                <a:path extrusionOk="0" h="1671" w="110580">
                  <a:moveTo>
                    <a:pt x="813" y="1"/>
                  </a:moveTo>
                  <a:cubicBezTo>
                    <a:pt x="373" y="1"/>
                    <a:pt x="33" y="388"/>
                    <a:pt x="1" y="837"/>
                  </a:cubicBezTo>
                  <a:cubicBezTo>
                    <a:pt x="1" y="1304"/>
                    <a:pt x="401" y="1671"/>
                    <a:pt x="868" y="1671"/>
                  </a:cubicBezTo>
                  <a:lnTo>
                    <a:pt x="109746" y="1671"/>
                  </a:lnTo>
                  <a:cubicBezTo>
                    <a:pt x="110213" y="1671"/>
                    <a:pt x="110579" y="1270"/>
                    <a:pt x="110579" y="837"/>
                  </a:cubicBezTo>
                  <a:cubicBezTo>
                    <a:pt x="110579" y="370"/>
                    <a:pt x="110213" y="3"/>
                    <a:pt x="109746" y="3"/>
                  </a:cubicBezTo>
                  <a:lnTo>
                    <a:pt x="868" y="3"/>
                  </a:lnTo>
                  <a:cubicBezTo>
                    <a:pt x="850" y="2"/>
                    <a:pt x="831" y="1"/>
                    <a:pt x="813" y="1"/>
                  </a:cubicBezTo>
                  <a:close/>
                </a:path>
              </a:pathLst>
            </a:custGeom>
            <a:solidFill>
              <a:srgbClr val="FFDD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35"/>
            <p:cNvSpPr/>
            <p:nvPr/>
          </p:nvSpPr>
          <p:spPr>
            <a:xfrm>
              <a:off x="3164925" y="740975"/>
              <a:ext cx="28375" cy="95100"/>
            </a:xfrm>
            <a:custGeom>
              <a:rect b="b" l="l" r="r" t="t"/>
              <a:pathLst>
                <a:path extrusionOk="0" h="3804" w="1135">
                  <a:moveTo>
                    <a:pt x="1" y="0"/>
                  </a:moveTo>
                  <a:lnTo>
                    <a:pt x="1" y="3803"/>
                  </a:lnTo>
                  <a:lnTo>
                    <a:pt x="1135" y="3803"/>
                  </a:lnTo>
                  <a:lnTo>
                    <a:pt x="1135" y="0"/>
                  </a:lnTo>
                  <a:close/>
                </a:path>
              </a:pathLst>
            </a:custGeom>
            <a:solidFill>
              <a:srgbClr val="929F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35"/>
            <p:cNvSpPr/>
            <p:nvPr/>
          </p:nvSpPr>
          <p:spPr>
            <a:xfrm>
              <a:off x="3783700" y="740975"/>
              <a:ext cx="28375" cy="95100"/>
            </a:xfrm>
            <a:custGeom>
              <a:rect b="b" l="l" r="r" t="t"/>
              <a:pathLst>
                <a:path extrusionOk="0" h="3804" w="1135">
                  <a:moveTo>
                    <a:pt x="1" y="0"/>
                  </a:moveTo>
                  <a:lnTo>
                    <a:pt x="1" y="3803"/>
                  </a:lnTo>
                  <a:lnTo>
                    <a:pt x="1135" y="3803"/>
                  </a:lnTo>
                  <a:lnTo>
                    <a:pt x="1135" y="0"/>
                  </a:lnTo>
                  <a:close/>
                </a:path>
              </a:pathLst>
            </a:custGeom>
            <a:solidFill>
              <a:srgbClr val="929F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35"/>
            <p:cNvSpPr/>
            <p:nvPr/>
          </p:nvSpPr>
          <p:spPr>
            <a:xfrm>
              <a:off x="4402475" y="740975"/>
              <a:ext cx="28375" cy="95100"/>
            </a:xfrm>
            <a:custGeom>
              <a:rect b="b" l="l" r="r" t="t"/>
              <a:pathLst>
                <a:path extrusionOk="0" h="3804" w="1135">
                  <a:moveTo>
                    <a:pt x="1" y="0"/>
                  </a:moveTo>
                  <a:lnTo>
                    <a:pt x="1" y="3803"/>
                  </a:lnTo>
                  <a:lnTo>
                    <a:pt x="1135" y="3803"/>
                  </a:lnTo>
                  <a:lnTo>
                    <a:pt x="1135" y="0"/>
                  </a:lnTo>
                  <a:close/>
                </a:path>
              </a:pathLst>
            </a:custGeom>
            <a:solidFill>
              <a:srgbClr val="929F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35"/>
            <p:cNvSpPr/>
            <p:nvPr/>
          </p:nvSpPr>
          <p:spPr>
            <a:xfrm>
              <a:off x="5021250" y="740975"/>
              <a:ext cx="28375" cy="95100"/>
            </a:xfrm>
            <a:custGeom>
              <a:rect b="b" l="l" r="r" t="t"/>
              <a:pathLst>
                <a:path extrusionOk="0" h="3804" w="1135">
                  <a:moveTo>
                    <a:pt x="1" y="0"/>
                  </a:moveTo>
                  <a:lnTo>
                    <a:pt x="1" y="3803"/>
                  </a:lnTo>
                  <a:lnTo>
                    <a:pt x="1135" y="3803"/>
                  </a:lnTo>
                  <a:lnTo>
                    <a:pt x="1135" y="0"/>
                  </a:lnTo>
                  <a:close/>
                </a:path>
              </a:pathLst>
            </a:custGeom>
            <a:solidFill>
              <a:srgbClr val="929F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35"/>
            <p:cNvSpPr/>
            <p:nvPr/>
          </p:nvSpPr>
          <p:spPr>
            <a:xfrm>
              <a:off x="5640025" y="740975"/>
              <a:ext cx="28375" cy="95100"/>
            </a:xfrm>
            <a:custGeom>
              <a:rect b="b" l="l" r="r" t="t"/>
              <a:pathLst>
                <a:path extrusionOk="0" h="3804" w="1135">
                  <a:moveTo>
                    <a:pt x="1" y="0"/>
                  </a:moveTo>
                  <a:lnTo>
                    <a:pt x="1" y="3803"/>
                  </a:lnTo>
                  <a:lnTo>
                    <a:pt x="1135" y="3803"/>
                  </a:lnTo>
                  <a:lnTo>
                    <a:pt x="1135" y="0"/>
                  </a:lnTo>
                  <a:close/>
                </a:path>
              </a:pathLst>
            </a:custGeom>
            <a:solidFill>
              <a:srgbClr val="929F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35"/>
            <p:cNvSpPr/>
            <p:nvPr/>
          </p:nvSpPr>
          <p:spPr>
            <a:xfrm>
              <a:off x="3363400" y="685925"/>
              <a:ext cx="65900" cy="65075"/>
            </a:xfrm>
            <a:custGeom>
              <a:rect b="b" l="l" r="r" t="t"/>
              <a:pathLst>
                <a:path extrusionOk="0" h="2603" w="2636">
                  <a:moveTo>
                    <a:pt x="1302" y="1"/>
                  </a:moveTo>
                  <a:cubicBezTo>
                    <a:pt x="601" y="1"/>
                    <a:pt x="1" y="568"/>
                    <a:pt x="1" y="1302"/>
                  </a:cubicBezTo>
                  <a:cubicBezTo>
                    <a:pt x="1" y="2036"/>
                    <a:pt x="601" y="2603"/>
                    <a:pt x="1302" y="2603"/>
                  </a:cubicBezTo>
                  <a:cubicBezTo>
                    <a:pt x="2036" y="2603"/>
                    <a:pt x="2636" y="2036"/>
                    <a:pt x="2636" y="1302"/>
                  </a:cubicBezTo>
                  <a:cubicBezTo>
                    <a:pt x="2636" y="568"/>
                    <a:pt x="2036" y="1"/>
                    <a:pt x="1302" y="1"/>
                  </a:cubicBezTo>
                  <a:close/>
                </a:path>
              </a:pathLst>
            </a:custGeom>
            <a:solidFill>
              <a:srgbClr val="CA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35"/>
            <p:cNvSpPr/>
            <p:nvPr/>
          </p:nvSpPr>
          <p:spPr>
            <a:xfrm>
              <a:off x="3590225" y="685925"/>
              <a:ext cx="65925" cy="65075"/>
            </a:xfrm>
            <a:custGeom>
              <a:rect b="b" l="l" r="r" t="t"/>
              <a:pathLst>
                <a:path extrusionOk="0" h="2603" w="2637">
                  <a:moveTo>
                    <a:pt x="1335" y="1"/>
                  </a:moveTo>
                  <a:cubicBezTo>
                    <a:pt x="601" y="1"/>
                    <a:pt x="1" y="568"/>
                    <a:pt x="1" y="1302"/>
                  </a:cubicBezTo>
                  <a:cubicBezTo>
                    <a:pt x="1" y="2036"/>
                    <a:pt x="601" y="2603"/>
                    <a:pt x="1335" y="2603"/>
                  </a:cubicBezTo>
                  <a:cubicBezTo>
                    <a:pt x="2036" y="2603"/>
                    <a:pt x="2636" y="2036"/>
                    <a:pt x="2636" y="1302"/>
                  </a:cubicBezTo>
                  <a:cubicBezTo>
                    <a:pt x="2636" y="568"/>
                    <a:pt x="2036" y="1"/>
                    <a:pt x="1335" y="1"/>
                  </a:cubicBezTo>
                  <a:close/>
                </a:path>
              </a:pathLst>
            </a:custGeom>
            <a:solidFill>
              <a:srgbClr val="CA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35"/>
            <p:cNvSpPr/>
            <p:nvPr/>
          </p:nvSpPr>
          <p:spPr>
            <a:xfrm>
              <a:off x="3817075" y="685925"/>
              <a:ext cx="65900" cy="65125"/>
            </a:xfrm>
            <a:custGeom>
              <a:rect b="b" l="l" r="r" t="t"/>
              <a:pathLst>
                <a:path extrusionOk="0" h="2605" w="2636">
                  <a:moveTo>
                    <a:pt x="1301" y="1"/>
                  </a:moveTo>
                  <a:cubicBezTo>
                    <a:pt x="600" y="1"/>
                    <a:pt x="0" y="568"/>
                    <a:pt x="0" y="1302"/>
                  </a:cubicBezTo>
                  <a:cubicBezTo>
                    <a:pt x="0" y="2016"/>
                    <a:pt x="569" y="2604"/>
                    <a:pt x="1276" y="2604"/>
                  </a:cubicBezTo>
                  <a:cubicBezTo>
                    <a:pt x="1295" y="2604"/>
                    <a:pt x="1315" y="2604"/>
                    <a:pt x="1334" y="2603"/>
                  </a:cubicBezTo>
                  <a:cubicBezTo>
                    <a:pt x="2035" y="2603"/>
                    <a:pt x="2635" y="2036"/>
                    <a:pt x="2635" y="1302"/>
                  </a:cubicBezTo>
                  <a:cubicBezTo>
                    <a:pt x="2635" y="568"/>
                    <a:pt x="2035" y="1"/>
                    <a:pt x="1301" y="1"/>
                  </a:cubicBezTo>
                  <a:close/>
                </a:path>
              </a:pathLst>
            </a:custGeom>
            <a:solidFill>
              <a:srgbClr val="CA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35"/>
            <p:cNvSpPr/>
            <p:nvPr/>
          </p:nvSpPr>
          <p:spPr>
            <a:xfrm>
              <a:off x="4044725" y="685925"/>
              <a:ext cx="65900" cy="65075"/>
            </a:xfrm>
            <a:custGeom>
              <a:rect b="b" l="l" r="r" t="t"/>
              <a:pathLst>
                <a:path extrusionOk="0" h="2603" w="2636">
                  <a:moveTo>
                    <a:pt x="1335" y="1"/>
                  </a:moveTo>
                  <a:cubicBezTo>
                    <a:pt x="601" y="1"/>
                    <a:pt x="1" y="568"/>
                    <a:pt x="1" y="1302"/>
                  </a:cubicBezTo>
                  <a:cubicBezTo>
                    <a:pt x="1" y="2036"/>
                    <a:pt x="601" y="2603"/>
                    <a:pt x="1335" y="2603"/>
                  </a:cubicBezTo>
                  <a:cubicBezTo>
                    <a:pt x="2035" y="2603"/>
                    <a:pt x="2636" y="2036"/>
                    <a:pt x="2636" y="1302"/>
                  </a:cubicBezTo>
                  <a:cubicBezTo>
                    <a:pt x="2636" y="568"/>
                    <a:pt x="2035" y="1"/>
                    <a:pt x="1335" y="1"/>
                  </a:cubicBezTo>
                  <a:close/>
                </a:path>
              </a:pathLst>
            </a:custGeom>
            <a:solidFill>
              <a:srgbClr val="CA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35"/>
            <p:cNvSpPr/>
            <p:nvPr/>
          </p:nvSpPr>
          <p:spPr>
            <a:xfrm>
              <a:off x="4271550" y="685925"/>
              <a:ext cx="65900" cy="65075"/>
            </a:xfrm>
            <a:custGeom>
              <a:rect b="b" l="l" r="r" t="t"/>
              <a:pathLst>
                <a:path extrusionOk="0" h="2603" w="2636">
                  <a:moveTo>
                    <a:pt x="1302" y="1"/>
                  </a:moveTo>
                  <a:cubicBezTo>
                    <a:pt x="568" y="1"/>
                    <a:pt x="1" y="568"/>
                    <a:pt x="1" y="1302"/>
                  </a:cubicBezTo>
                  <a:cubicBezTo>
                    <a:pt x="1" y="2036"/>
                    <a:pt x="568" y="2603"/>
                    <a:pt x="1302" y="2603"/>
                  </a:cubicBezTo>
                  <a:cubicBezTo>
                    <a:pt x="2035" y="2603"/>
                    <a:pt x="2636" y="2036"/>
                    <a:pt x="2636" y="1302"/>
                  </a:cubicBezTo>
                  <a:cubicBezTo>
                    <a:pt x="2636" y="568"/>
                    <a:pt x="2035" y="1"/>
                    <a:pt x="1302" y="1"/>
                  </a:cubicBezTo>
                  <a:close/>
                </a:path>
              </a:pathLst>
            </a:custGeom>
            <a:solidFill>
              <a:srgbClr val="CA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35"/>
            <p:cNvSpPr/>
            <p:nvPr/>
          </p:nvSpPr>
          <p:spPr>
            <a:xfrm>
              <a:off x="4498375" y="685925"/>
              <a:ext cx="65925" cy="65075"/>
            </a:xfrm>
            <a:custGeom>
              <a:rect b="b" l="l" r="r" t="t"/>
              <a:pathLst>
                <a:path extrusionOk="0" h="2603" w="2637">
                  <a:moveTo>
                    <a:pt x="1302" y="1"/>
                  </a:moveTo>
                  <a:cubicBezTo>
                    <a:pt x="601" y="1"/>
                    <a:pt x="1" y="568"/>
                    <a:pt x="1" y="1302"/>
                  </a:cubicBezTo>
                  <a:cubicBezTo>
                    <a:pt x="1" y="2036"/>
                    <a:pt x="601" y="2603"/>
                    <a:pt x="1302" y="2603"/>
                  </a:cubicBezTo>
                  <a:cubicBezTo>
                    <a:pt x="2036" y="2603"/>
                    <a:pt x="2636" y="2036"/>
                    <a:pt x="2636" y="1302"/>
                  </a:cubicBezTo>
                  <a:cubicBezTo>
                    <a:pt x="2636" y="568"/>
                    <a:pt x="2036" y="1"/>
                    <a:pt x="1302" y="1"/>
                  </a:cubicBezTo>
                  <a:close/>
                </a:path>
              </a:pathLst>
            </a:custGeom>
            <a:solidFill>
              <a:srgbClr val="CA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35"/>
            <p:cNvSpPr/>
            <p:nvPr/>
          </p:nvSpPr>
          <p:spPr>
            <a:xfrm>
              <a:off x="4725200" y="685925"/>
              <a:ext cx="65925" cy="65075"/>
            </a:xfrm>
            <a:custGeom>
              <a:rect b="b" l="l" r="r" t="t"/>
              <a:pathLst>
                <a:path extrusionOk="0" h="2603" w="2637">
                  <a:moveTo>
                    <a:pt x="1335" y="1"/>
                  </a:moveTo>
                  <a:cubicBezTo>
                    <a:pt x="601" y="1"/>
                    <a:pt x="1" y="568"/>
                    <a:pt x="1" y="1302"/>
                  </a:cubicBezTo>
                  <a:cubicBezTo>
                    <a:pt x="1" y="2036"/>
                    <a:pt x="601" y="2603"/>
                    <a:pt x="1335" y="2603"/>
                  </a:cubicBezTo>
                  <a:cubicBezTo>
                    <a:pt x="2036" y="2603"/>
                    <a:pt x="2636" y="2036"/>
                    <a:pt x="2636" y="1302"/>
                  </a:cubicBezTo>
                  <a:cubicBezTo>
                    <a:pt x="2636" y="568"/>
                    <a:pt x="2036" y="1"/>
                    <a:pt x="1335" y="1"/>
                  </a:cubicBezTo>
                  <a:close/>
                </a:path>
              </a:pathLst>
            </a:custGeom>
            <a:solidFill>
              <a:srgbClr val="CA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35"/>
            <p:cNvSpPr/>
            <p:nvPr/>
          </p:nvSpPr>
          <p:spPr>
            <a:xfrm>
              <a:off x="4952875" y="685925"/>
              <a:ext cx="65075" cy="65075"/>
            </a:xfrm>
            <a:custGeom>
              <a:rect b="b" l="l" r="r" t="t"/>
              <a:pathLst>
                <a:path extrusionOk="0" h="2603" w="2603">
                  <a:moveTo>
                    <a:pt x="1301" y="1"/>
                  </a:moveTo>
                  <a:cubicBezTo>
                    <a:pt x="568" y="1"/>
                    <a:pt x="0" y="568"/>
                    <a:pt x="0" y="1302"/>
                  </a:cubicBezTo>
                  <a:cubicBezTo>
                    <a:pt x="0" y="2036"/>
                    <a:pt x="568" y="2603"/>
                    <a:pt x="1301" y="2603"/>
                  </a:cubicBezTo>
                  <a:cubicBezTo>
                    <a:pt x="2035" y="2603"/>
                    <a:pt x="2602" y="2036"/>
                    <a:pt x="2602" y="1302"/>
                  </a:cubicBezTo>
                  <a:cubicBezTo>
                    <a:pt x="2602" y="568"/>
                    <a:pt x="2035" y="1"/>
                    <a:pt x="1301" y="1"/>
                  </a:cubicBezTo>
                  <a:close/>
                </a:path>
              </a:pathLst>
            </a:custGeom>
            <a:solidFill>
              <a:srgbClr val="CA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35"/>
            <p:cNvSpPr/>
            <p:nvPr/>
          </p:nvSpPr>
          <p:spPr>
            <a:xfrm>
              <a:off x="5179700" y="685925"/>
              <a:ext cx="65900" cy="65075"/>
            </a:xfrm>
            <a:custGeom>
              <a:rect b="b" l="l" r="r" t="t"/>
              <a:pathLst>
                <a:path extrusionOk="0" h="2603" w="2636">
                  <a:moveTo>
                    <a:pt x="1302" y="1"/>
                  </a:moveTo>
                  <a:cubicBezTo>
                    <a:pt x="568" y="1"/>
                    <a:pt x="1" y="568"/>
                    <a:pt x="1" y="1302"/>
                  </a:cubicBezTo>
                  <a:cubicBezTo>
                    <a:pt x="1" y="2036"/>
                    <a:pt x="568" y="2603"/>
                    <a:pt x="1302" y="2603"/>
                  </a:cubicBezTo>
                  <a:cubicBezTo>
                    <a:pt x="2035" y="2603"/>
                    <a:pt x="2636" y="2036"/>
                    <a:pt x="2636" y="1302"/>
                  </a:cubicBezTo>
                  <a:cubicBezTo>
                    <a:pt x="2636" y="568"/>
                    <a:pt x="2035" y="1"/>
                    <a:pt x="1302" y="1"/>
                  </a:cubicBezTo>
                  <a:close/>
                </a:path>
              </a:pathLst>
            </a:custGeom>
            <a:solidFill>
              <a:srgbClr val="CA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35"/>
            <p:cNvSpPr/>
            <p:nvPr/>
          </p:nvSpPr>
          <p:spPr>
            <a:xfrm>
              <a:off x="5406525" y="685925"/>
              <a:ext cx="65900" cy="65075"/>
            </a:xfrm>
            <a:custGeom>
              <a:rect b="b" l="l" r="r" t="t"/>
              <a:pathLst>
                <a:path extrusionOk="0" h="2603" w="2636">
                  <a:moveTo>
                    <a:pt x="1302" y="1"/>
                  </a:moveTo>
                  <a:cubicBezTo>
                    <a:pt x="601" y="1"/>
                    <a:pt x="1" y="568"/>
                    <a:pt x="1" y="1302"/>
                  </a:cubicBezTo>
                  <a:cubicBezTo>
                    <a:pt x="1" y="2036"/>
                    <a:pt x="601" y="2603"/>
                    <a:pt x="1302" y="2603"/>
                  </a:cubicBezTo>
                  <a:cubicBezTo>
                    <a:pt x="2036" y="2603"/>
                    <a:pt x="2636" y="2036"/>
                    <a:pt x="2636" y="1302"/>
                  </a:cubicBezTo>
                  <a:cubicBezTo>
                    <a:pt x="2636" y="568"/>
                    <a:pt x="2036" y="1"/>
                    <a:pt x="1302" y="1"/>
                  </a:cubicBezTo>
                  <a:close/>
                </a:path>
              </a:pathLst>
            </a:custGeom>
            <a:solidFill>
              <a:srgbClr val="CA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35"/>
            <p:cNvSpPr/>
            <p:nvPr/>
          </p:nvSpPr>
          <p:spPr>
            <a:xfrm>
              <a:off x="5633350" y="685925"/>
              <a:ext cx="65925" cy="65075"/>
            </a:xfrm>
            <a:custGeom>
              <a:rect b="b" l="l" r="r" t="t"/>
              <a:pathLst>
                <a:path extrusionOk="0" h="2603" w="2637">
                  <a:moveTo>
                    <a:pt x="1335" y="1"/>
                  </a:moveTo>
                  <a:cubicBezTo>
                    <a:pt x="601" y="1"/>
                    <a:pt x="1" y="568"/>
                    <a:pt x="1" y="1302"/>
                  </a:cubicBezTo>
                  <a:cubicBezTo>
                    <a:pt x="1" y="2036"/>
                    <a:pt x="601" y="2603"/>
                    <a:pt x="1335" y="2603"/>
                  </a:cubicBezTo>
                  <a:cubicBezTo>
                    <a:pt x="2036" y="2603"/>
                    <a:pt x="2636" y="2036"/>
                    <a:pt x="2636" y="1302"/>
                  </a:cubicBezTo>
                  <a:cubicBezTo>
                    <a:pt x="2636" y="568"/>
                    <a:pt x="2036" y="1"/>
                    <a:pt x="1335" y="1"/>
                  </a:cubicBezTo>
                  <a:close/>
                </a:path>
              </a:pathLst>
            </a:custGeom>
            <a:solidFill>
              <a:srgbClr val="CA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35"/>
            <p:cNvSpPr/>
            <p:nvPr/>
          </p:nvSpPr>
          <p:spPr>
            <a:xfrm>
              <a:off x="5257250" y="782675"/>
              <a:ext cx="283575" cy="53400"/>
            </a:xfrm>
            <a:custGeom>
              <a:rect b="b" l="l" r="r" t="t"/>
              <a:pathLst>
                <a:path extrusionOk="0" h="2136" w="11343">
                  <a:moveTo>
                    <a:pt x="1" y="0"/>
                  </a:moveTo>
                  <a:lnTo>
                    <a:pt x="1" y="2135"/>
                  </a:lnTo>
                  <a:lnTo>
                    <a:pt x="11342" y="2135"/>
                  </a:lnTo>
                  <a:lnTo>
                    <a:pt x="11342" y="0"/>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35"/>
            <p:cNvSpPr/>
            <p:nvPr/>
          </p:nvSpPr>
          <p:spPr>
            <a:xfrm>
              <a:off x="5707575" y="782675"/>
              <a:ext cx="222700" cy="53400"/>
            </a:xfrm>
            <a:custGeom>
              <a:rect b="b" l="l" r="r" t="t"/>
              <a:pathLst>
                <a:path extrusionOk="0" h="2136" w="8908">
                  <a:moveTo>
                    <a:pt x="1" y="0"/>
                  </a:moveTo>
                  <a:lnTo>
                    <a:pt x="1" y="2135"/>
                  </a:lnTo>
                  <a:lnTo>
                    <a:pt x="8907" y="2135"/>
                  </a:lnTo>
                  <a:lnTo>
                    <a:pt x="8907" y="0"/>
                  </a:lnTo>
                  <a:close/>
                </a:path>
              </a:pathLst>
            </a:custGeom>
            <a:solidFill>
              <a:srgbClr val="6370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0" name="Google Shape;820;p35"/>
          <p:cNvSpPr txBox="1"/>
          <p:nvPr>
            <p:ph type="title"/>
          </p:nvPr>
        </p:nvSpPr>
        <p:spPr>
          <a:xfrm>
            <a:off x="3562975" y="2950675"/>
            <a:ext cx="1382100" cy="4950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1400">
                <a:solidFill>
                  <a:schemeClr val="lt1"/>
                </a:solidFill>
              </a:rPr>
              <a:t>Lakewood </a:t>
            </a:r>
            <a:r>
              <a:rPr lang="en" sz="1400">
                <a:solidFill>
                  <a:schemeClr val="lt1"/>
                </a:solidFill>
              </a:rPr>
              <a:t>Township Fire District #1</a:t>
            </a:r>
            <a:endParaRPr sz="1400">
              <a:solidFill>
                <a:schemeClr val="lt1"/>
              </a:solidFill>
            </a:endParaRPr>
          </a:p>
        </p:txBody>
      </p:sp>
      <p:sp>
        <p:nvSpPr>
          <p:cNvPr id="821" name="Google Shape;821;p35"/>
          <p:cNvSpPr txBox="1"/>
          <p:nvPr>
            <p:ph idx="1" type="subTitle"/>
          </p:nvPr>
        </p:nvSpPr>
        <p:spPr>
          <a:xfrm>
            <a:off x="701450" y="260175"/>
            <a:ext cx="4418100" cy="11442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0"/>
              </a:spcAft>
              <a:buClr>
                <a:schemeClr val="dk1"/>
              </a:buClr>
              <a:buSzPts val="1100"/>
              <a:buFont typeface="Arial"/>
              <a:buNone/>
            </a:pPr>
            <a:r>
              <a:rPr lang="en"/>
              <a:t>This means that there are 8 career firefighters on duty out of the 32 that respond out of 2 stations for 24 hours.         </a:t>
            </a:r>
            <a:endParaRPr/>
          </a:p>
          <a:p>
            <a:pPr indent="0" lvl="0" marL="0" rtl="0" algn="ctr">
              <a:lnSpc>
                <a:spcPct val="100000"/>
              </a:lnSpc>
              <a:spcBef>
                <a:spcPts val="1600"/>
              </a:spcBef>
              <a:spcAft>
                <a:spcPts val="0"/>
              </a:spcAft>
              <a:buClr>
                <a:schemeClr val="dk1"/>
              </a:buClr>
              <a:buSzPts val="1100"/>
              <a:buFont typeface="Arial"/>
              <a:buNone/>
            </a:pPr>
            <a:r>
              <a:rPr lang="en"/>
              <a:t>Volunteer firefighters respond whenever they can.</a:t>
            </a:r>
            <a:endParaRPr/>
          </a:p>
          <a:p>
            <a:pPr indent="0" lvl="0" marL="0" rtl="0" algn="l">
              <a:spcBef>
                <a:spcPts val="1600"/>
              </a:spcBef>
              <a:spcAft>
                <a:spcPts val="1600"/>
              </a:spcAft>
              <a:buNone/>
            </a:pPr>
            <a:r>
              <a:t/>
            </a: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5" name="Shape 825"/>
        <p:cNvGrpSpPr/>
        <p:nvPr/>
      </p:nvGrpSpPr>
      <p:grpSpPr>
        <a:xfrm>
          <a:off x="0" y="0"/>
          <a:ext cx="0" cy="0"/>
          <a:chOff x="0" y="0"/>
          <a:chExt cx="0" cy="0"/>
        </a:xfrm>
      </p:grpSpPr>
      <p:sp>
        <p:nvSpPr>
          <p:cNvPr id="826" name="Google Shape;826;p36"/>
          <p:cNvSpPr/>
          <p:nvPr/>
        </p:nvSpPr>
        <p:spPr>
          <a:xfrm>
            <a:off x="4892125" y="876300"/>
            <a:ext cx="2733900" cy="37095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36"/>
          <p:cNvSpPr/>
          <p:nvPr/>
        </p:nvSpPr>
        <p:spPr>
          <a:xfrm>
            <a:off x="1517975" y="876300"/>
            <a:ext cx="2733900" cy="37095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36"/>
          <p:cNvSpPr txBox="1"/>
          <p:nvPr>
            <p:ph type="title"/>
          </p:nvPr>
        </p:nvSpPr>
        <p:spPr>
          <a:xfrm>
            <a:off x="1942463" y="1764100"/>
            <a:ext cx="1884900" cy="468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FIREFIGHTERS</a:t>
            </a:r>
            <a:endParaRPr/>
          </a:p>
          <a:p>
            <a:pPr indent="0" lvl="0" marL="0" rtl="0" algn="ctr">
              <a:spcBef>
                <a:spcPts val="0"/>
              </a:spcBef>
              <a:spcAft>
                <a:spcPts val="0"/>
              </a:spcAft>
              <a:buNone/>
            </a:pPr>
            <a:r>
              <a:rPr lang="en"/>
              <a:t>Jackson Fire District #3 </a:t>
            </a:r>
            <a:endParaRPr/>
          </a:p>
        </p:txBody>
      </p:sp>
      <p:sp>
        <p:nvSpPr>
          <p:cNvPr id="829" name="Google Shape;829;p36"/>
          <p:cNvSpPr txBox="1"/>
          <p:nvPr>
            <p:ph idx="1" type="subTitle"/>
          </p:nvPr>
        </p:nvSpPr>
        <p:spPr>
          <a:xfrm>
            <a:off x="1738775" y="2990563"/>
            <a:ext cx="2292300" cy="9090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0"/>
              </a:spcAft>
              <a:buClr>
                <a:schemeClr val="dk1"/>
              </a:buClr>
              <a:buSzPts val="1100"/>
              <a:buFont typeface="Arial"/>
              <a:buNone/>
            </a:pPr>
            <a:r>
              <a:t/>
            </a:r>
            <a:endParaRPr>
              <a:latin typeface="Oswald Medium"/>
              <a:ea typeface="Oswald Medium"/>
              <a:cs typeface="Oswald Medium"/>
              <a:sym typeface="Oswald Medium"/>
            </a:endParaRPr>
          </a:p>
          <a:p>
            <a:pPr indent="0" lvl="0" marL="0" rtl="0" algn="ctr">
              <a:lnSpc>
                <a:spcPct val="100000"/>
              </a:lnSpc>
              <a:spcBef>
                <a:spcPts val="0"/>
              </a:spcBef>
              <a:spcAft>
                <a:spcPts val="0"/>
              </a:spcAft>
              <a:buClr>
                <a:schemeClr val="dk1"/>
              </a:buClr>
              <a:buSzPts val="1100"/>
              <a:buFont typeface="Arial"/>
              <a:buNone/>
            </a:pPr>
            <a:r>
              <a:rPr lang="en">
                <a:latin typeface="Oswald Medium"/>
                <a:ea typeface="Oswald Medium"/>
                <a:cs typeface="Oswald Medium"/>
                <a:sym typeface="Oswald Medium"/>
              </a:rPr>
              <a:t>Firefighters: 13</a:t>
            </a:r>
            <a:endParaRPr>
              <a:latin typeface="Oswald Medium"/>
              <a:ea typeface="Oswald Medium"/>
              <a:cs typeface="Oswald Medium"/>
              <a:sym typeface="Oswald Medium"/>
            </a:endParaRPr>
          </a:p>
          <a:p>
            <a:pPr indent="0" lvl="0" marL="0" rtl="0" algn="ctr">
              <a:lnSpc>
                <a:spcPct val="100000"/>
              </a:lnSpc>
              <a:spcBef>
                <a:spcPts val="0"/>
              </a:spcBef>
              <a:spcAft>
                <a:spcPts val="0"/>
              </a:spcAft>
              <a:buClr>
                <a:schemeClr val="dk1"/>
              </a:buClr>
              <a:buSzPts val="1100"/>
              <a:buFont typeface="Arial"/>
              <a:buNone/>
            </a:pPr>
            <a:r>
              <a:t/>
            </a:r>
            <a:endParaRPr>
              <a:latin typeface="Oswald Medium"/>
              <a:ea typeface="Oswald Medium"/>
              <a:cs typeface="Oswald Medium"/>
              <a:sym typeface="Oswald Medium"/>
            </a:endParaRPr>
          </a:p>
          <a:p>
            <a:pPr indent="0" lvl="0" marL="0" rtl="0" algn="ctr">
              <a:lnSpc>
                <a:spcPct val="100000"/>
              </a:lnSpc>
              <a:spcBef>
                <a:spcPts val="0"/>
              </a:spcBef>
              <a:spcAft>
                <a:spcPts val="0"/>
              </a:spcAft>
              <a:buClr>
                <a:schemeClr val="dk1"/>
              </a:buClr>
              <a:buSzPts val="1100"/>
              <a:buFont typeface="Arial"/>
              <a:buNone/>
            </a:pPr>
            <a:r>
              <a:rPr lang="en">
                <a:latin typeface="Oswald Medium"/>
                <a:ea typeface="Oswald Medium"/>
                <a:cs typeface="Oswald Medium"/>
                <a:sym typeface="Oswald Medium"/>
              </a:rPr>
              <a:t>Population: 23,970</a:t>
            </a:r>
            <a:endParaRPr>
              <a:latin typeface="Oswald Medium"/>
              <a:ea typeface="Oswald Medium"/>
              <a:cs typeface="Oswald Medium"/>
              <a:sym typeface="Oswald Medium"/>
            </a:endParaRPr>
          </a:p>
          <a:p>
            <a:pPr indent="0" lvl="0" marL="0" rtl="0" algn="ctr">
              <a:lnSpc>
                <a:spcPct val="100000"/>
              </a:lnSpc>
              <a:spcBef>
                <a:spcPts val="0"/>
              </a:spcBef>
              <a:spcAft>
                <a:spcPts val="0"/>
              </a:spcAft>
              <a:buClr>
                <a:schemeClr val="dk1"/>
              </a:buClr>
              <a:buSzPts val="1100"/>
              <a:buFont typeface="Arial"/>
              <a:buNone/>
            </a:pPr>
            <a:r>
              <a:t/>
            </a:r>
            <a:endParaRPr>
              <a:latin typeface="Oswald Medium"/>
              <a:ea typeface="Oswald Medium"/>
              <a:cs typeface="Oswald Medium"/>
              <a:sym typeface="Oswald Medium"/>
            </a:endParaRPr>
          </a:p>
          <a:p>
            <a:pPr indent="0" lvl="0" marL="0" rtl="0" algn="ctr">
              <a:spcBef>
                <a:spcPts val="0"/>
              </a:spcBef>
              <a:spcAft>
                <a:spcPts val="1600"/>
              </a:spcAft>
              <a:buNone/>
            </a:pPr>
            <a:r>
              <a:rPr lang="en"/>
              <a:t> </a:t>
            </a:r>
            <a:endParaRPr/>
          </a:p>
        </p:txBody>
      </p:sp>
      <p:sp>
        <p:nvSpPr>
          <p:cNvPr id="830" name="Google Shape;830;p36"/>
          <p:cNvSpPr txBox="1"/>
          <p:nvPr>
            <p:ph idx="2" type="title"/>
          </p:nvPr>
        </p:nvSpPr>
        <p:spPr>
          <a:xfrm>
            <a:off x="5285574" y="1764100"/>
            <a:ext cx="1947000" cy="468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FIREFIGHTERS</a:t>
            </a:r>
            <a:endParaRPr/>
          </a:p>
          <a:p>
            <a:pPr indent="0" lvl="0" marL="0" rtl="0" algn="ctr">
              <a:spcBef>
                <a:spcPts val="0"/>
              </a:spcBef>
              <a:spcAft>
                <a:spcPts val="0"/>
              </a:spcAft>
              <a:buNone/>
            </a:pPr>
            <a:r>
              <a:rPr lang="en"/>
              <a:t>Lakewood Fire District #1</a:t>
            </a:r>
            <a:endParaRPr/>
          </a:p>
        </p:txBody>
      </p:sp>
      <p:sp>
        <p:nvSpPr>
          <p:cNvPr id="831" name="Google Shape;831;p36"/>
          <p:cNvSpPr txBox="1"/>
          <p:nvPr>
            <p:ph idx="3" type="subTitle"/>
          </p:nvPr>
        </p:nvSpPr>
        <p:spPr>
          <a:xfrm>
            <a:off x="4960225" y="3175725"/>
            <a:ext cx="2597700" cy="9090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a:latin typeface="Oswald Medium"/>
                <a:ea typeface="Oswald Medium"/>
                <a:cs typeface="Oswald Medium"/>
                <a:sym typeface="Oswald Medium"/>
              </a:rPr>
              <a:t>Firefighters: 32</a:t>
            </a:r>
            <a:endParaRPr>
              <a:latin typeface="Oswald Medium"/>
              <a:ea typeface="Oswald Medium"/>
              <a:cs typeface="Oswald Medium"/>
              <a:sym typeface="Oswald Medium"/>
            </a:endParaRPr>
          </a:p>
          <a:p>
            <a:pPr indent="0" lvl="0" marL="0" rtl="0" algn="ctr">
              <a:lnSpc>
                <a:spcPct val="100000"/>
              </a:lnSpc>
              <a:spcBef>
                <a:spcPts val="0"/>
              </a:spcBef>
              <a:spcAft>
                <a:spcPts val="0"/>
              </a:spcAft>
              <a:buClr>
                <a:schemeClr val="dk1"/>
              </a:buClr>
              <a:buSzPts val="1100"/>
              <a:buFont typeface="Arial"/>
              <a:buNone/>
            </a:pPr>
            <a:r>
              <a:t/>
            </a:r>
            <a:endParaRPr>
              <a:latin typeface="Oswald Medium"/>
              <a:ea typeface="Oswald Medium"/>
              <a:cs typeface="Oswald Medium"/>
              <a:sym typeface="Oswald Medium"/>
            </a:endParaRPr>
          </a:p>
          <a:p>
            <a:pPr indent="0" lvl="0" marL="0" rtl="0" algn="ctr">
              <a:lnSpc>
                <a:spcPct val="100000"/>
              </a:lnSpc>
              <a:spcBef>
                <a:spcPts val="0"/>
              </a:spcBef>
              <a:spcAft>
                <a:spcPts val="0"/>
              </a:spcAft>
              <a:buClr>
                <a:schemeClr val="dk1"/>
              </a:buClr>
              <a:buSzPts val="1100"/>
              <a:buFont typeface="Arial"/>
              <a:buNone/>
            </a:pPr>
            <a:r>
              <a:rPr lang="en">
                <a:latin typeface="Oswald Medium"/>
                <a:ea typeface="Oswald Medium"/>
                <a:cs typeface="Oswald Medium"/>
                <a:sym typeface="Oswald Medium"/>
              </a:rPr>
              <a:t>Population: 135,158</a:t>
            </a:r>
            <a:endParaRPr>
              <a:latin typeface="Oswald Medium"/>
              <a:ea typeface="Oswald Medium"/>
              <a:cs typeface="Oswald Medium"/>
              <a:sym typeface="Oswald Medium"/>
            </a:endParaRPr>
          </a:p>
          <a:p>
            <a:pPr indent="0" lvl="0" marL="0" rtl="0" algn="ctr">
              <a:lnSpc>
                <a:spcPct val="100000"/>
              </a:lnSpc>
              <a:spcBef>
                <a:spcPts val="0"/>
              </a:spcBef>
              <a:spcAft>
                <a:spcPts val="0"/>
              </a:spcAft>
              <a:buNone/>
            </a:pPr>
            <a:r>
              <a:t/>
            </a:r>
            <a:endParaRPr/>
          </a:p>
          <a:p>
            <a:pPr indent="0" lvl="0" marL="0" rtl="0" algn="ctr">
              <a:lnSpc>
                <a:spcPct val="100000"/>
              </a:lnSpc>
              <a:spcBef>
                <a:spcPts val="1600"/>
              </a:spcBef>
              <a:spcAft>
                <a:spcPts val="1600"/>
              </a:spcAft>
              <a:buNone/>
            </a:pPr>
            <a:r>
              <a:t/>
            </a:r>
            <a:endParaRPr/>
          </a:p>
        </p:txBody>
      </p:sp>
      <p:sp>
        <p:nvSpPr>
          <p:cNvPr id="832" name="Google Shape;832;p36"/>
          <p:cNvSpPr/>
          <p:nvPr/>
        </p:nvSpPr>
        <p:spPr>
          <a:xfrm>
            <a:off x="5969150" y="1123049"/>
            <a:ext cx="579853" cy="556114"/>
          </a:xfrm>
          <a:custGeom>
            <a:rect b="b" l="l" r="r" t="t"/>
            <a:pathLst>
              <a:path extrusionOk="0" h="200221" w="208768">
                <a:moveTo>
                  <a:pt x="41232" y="14027"/>
                </a:moveTo>
                <a:cubicBezTo>
                  <a:pt x="41166" y="14222"/>
                  <a:pt x="41068" y="14451"/>
                  <a:pt x="41003" y="14647"/>
                </a:cubicBezTo>
                <a:cubicBezTo>
                  <a:pt x="38361" y="22084"/>
                  <a:pt x="36665" y="32066"/>
                  <a:pt x="36371" y="43091"/>
                </a:cubicBezTo>
                <a:lnTo>
                  <a:pt x="24041" y="43091"/>
                </a:lnTo>
                <a:cubicBezTo>
                  <a:pt x="24563" y="35752"/>
                  <a:pt x="27009" y="29032"/>
                  <a:pt x="30793" y="23617"/>
                </a:cubicBezTo>
                <a:cubicBezTo>
                  <a:pt x="33631" y="19605"/>
                  <a:pt x="37187" y="16310"/>
                  <a:pt x="41232" y="14027"/>
                </a:cubicBezTo>
                <a:close/>
                <a:moveTo>
                  <a:pt x="54704" y="6100"/>
                </a:moveTo>
                <a:cubicBezTo>
                  <a:pt x="58553" y="6100"/>
                  <a:pt x="61652" y="13864"/>
                  <a:pt x="62630" y="16702"/>
                </a:cubicBezTo>
                <a:cubicBezTo>
                  <a:pt x="65077" y="23519"/>
                  <a:pt x="66642" y="32751"/>
                  <a:pt x="66903" y="43091"/>
                </a:cubicBezTo>
                <a:lnTo>
                  <a:pt x="42504" y="43091"/>
                </a:lnTo>
                <a:cubicBezTo>
                  <a:pt x="42765" y="32751"/>
                  <a:pt x="44330" y="23519"/>
                  <a:pt x="46777" y="16702"/>
                </a:cubicBezTo>
                <a:cubicBezTo>
                  <a:pt x="47755" y="13864"/>
                  <a:pt x="50854" y="6100"/>
                  <a:pt x="54704" y="6100"/>
                </a:cubicBezTo>
                <a:close/>
                <a:moveTo>
                  <a:pt x="140592" y="14027"/>
                </a:moveTo>
                <a:lnTo>
                  <a:pt x="140592" y="14027"/>
                </a:lnTo>
                <a:cubicBezTo>
                  <a:pt x="140526" y="14222"/>
                  <a:pt x="140461" y="14451"/>
                  <a:pt x="140363" y="14647"/>
                </a:cubicBezTo>
                <a:cubicBezTo>
                  <a:pt x="137721" y="22084"/>
                  <a:pt x="136025" y="32066"/>
                  <a:pt x="135764" y="43091"/>
                </a:cubicBezTo>
                <a:lnTo>
                  <a:pt x="123401" y="43091"/>
                </a:lnTo>
                <a:cubicBezTo>
                  <a:pt x="123955" y="35752"/>
                  <a:pt x="126402" y="29032"/>
                  <a:pt x="130186" y="23617"/>
                </a:cubicBezTo>
                <a:cubicBezTo>
                  <a:pt x="132991" y="19605"/>
                  <a:pt x="136547" y="16310"/>
                  <a:pt x="140592" y="14027"/>
                </a:cubicBezTo>
                <a:close/>
                <a:moveTo>
                  <a:pt x="154064" y="6100"/>
                </a:moveTo>
                <a:cubicBezTo>
                  <a:pt x="157913" y="6100"/>
                  <a:pt x="161012" y="13864"/>
                  <a:pt x="162023" y="16702"/>
                </a:cubicBezTo>
                <a:cubicBezTo>
                  <a:pt x="164437" y="23519"/>
                  <a:pt x="166002" y="32751"/>
                  <a:pt x="166263" y="43091"/>
                </a:cubicBezTo>
                <a:lnTo>
                  <a:pt x="141864" y="43091"/>
                </a:lnTo>
                <a:cubicBezTo>
                  <a:pt x="142125" y="32751"/>
                  <a:pt x="143691" y="23519"/>
                  <a:pt x="146137" y="16702"/>
                </a:cubicBezTo>
                <a:cubicBezTo>
                  <a:pt x="147116" y="13864"/>
                  <a:pt x="150214" y="6100"/>
                  <a:pt x="154064" y="6100"/>
                </a:cubicBezTo>
                <a:close/>
                <a:moveTo>
                  <a:pt x="88530" y="49224"/>
                </a:moveTo>
                <a:cubicBezTo>
                  <a:pt x="90063" y="49224"/>
                  <a:pt x="91466" y="49843"/>
                  <a:pt x="92477" y="50855"/>
                </a:cubicBezTo>
                <a:cubicBezTo>
                  <a:pt x="93489" y="51866"/>
                  <a:pt x="94108" y="53236"/>
                  <a:pt x="94108" y="54769"/>
                </a:cubicBezTo>
                <a:cubicBezTo>
                  <a:pt x="94108" y="56302"/>
                  <a:pt x="93489" y="57705"/>
                  <a:pt x="92477" y="58683"/>
                </a:cubicBezTo>
                <a:cubicBezTo>
                  <a:pt x="91466" y="59695"/>
                  <a:pt x="90063" y="60314"/>
                  <a:pt x="88530" y="60314"/>
                </a:cubicBezTo>
                <a:lnTo>
                  <a:pt x="20877" y="60314"/>
                </a:lnTo>
                <a:cubicBezTo>
                  <a:pt x="19344" y="60314"/>
                  <a:pt x="17941" y="59695"/>
                  <a:pt x="16930" y="58683"/>
                </a:cubicBezTo>
                <a:cubicBezTo>
                  <a:pt x="15951" y="57705"/>
                  <a:pt x="15299" y="56302"/>
                  <a:pt x="15299" y="54769"/>
                </a:cubicBezTo>
                <a:cubicBezTo>
                  <a:pt x="15299" y="53236"/>
                  <a:pt x="15951" y="51866"/>
                  <a:pt x="16930" y="50855"/>
                </a:cubicBezTo>
                <a:cubicBezTo>
                  <a:pt x="17941" y="49843"/>
                  <a:pt x="19344" y="49224"/>
                  <a:pt x="20877" y="49224"/>
                </a:cubicBezTo>
                <a:close/>
                <a:moveTo>
                  <a:pt x="187890" y="49224"/>
                </a:moveTo>
                <a:cubicBezTo>
                  <a:pt x="189424" y="49224"/>
                  <a:pt x="190826" y="49843"/>
                  <a:pt x="191837" y="50855"/>
                </a:cubicBezTo>
                <a:cubicBezTo>
                  <a:pt x="192849" y="51866"/>
                  <a:pt x="193468" y="53236"/>
                  <a:pt x="193468" y="54769"/>
                </a:cubicBezTo>
                <a:cubicBezTo>
                  <a:pt x="193468" y="56302"/>
                  <a:pt x="192849" y="57705"/>
                  <a:pt x="191837" y="58683"/>
                </a:cubicBezTo>
                <a:cubicBezTo>
                  <a:pt x="190826" y="59695"/>
                  <a:pt x="189424" y="60314"/>
                  <a:pt x="187890" y="60314"/>
                </a:cubicBezTo>
                <a:lnTo>
                  <a:pt x="120237" y="60314"/>
                </a:lnTo>
                <a:cubicBezTo>
                  <a:pt x="118704" y="60314"/>
                  <a:pt x="117334" y="59695"/>
                  <a:pt x="116322" y="58683"/>
                </a:cubicBezTo>
                <a:cubicBezTo>
                  <a:pt x="115311" y="57705"/>
                  <a:pt x="114659" y="56302"/>
                  <a:pt x="114659" y="54769"/>
                </a:cubicBezTo>
                <a:cubicBezTo>
                  <a:pt x="114659" y="53236"/>
                  <a:pt x="115311" y="51866"/>
                  <a:pt x="116322" y="50855"/>
                </a:cubicBezTo>
                <a:cubicBezTo>
                  <a:pt x="117301" y="49843"/>
                  <a:pt x="118704" y="49224"/>
                  <a:pt x="120237" y="49224"/>
                </a:cubicBezTo>
                <a:close/>
                <a:moveTo>
                  <a:pt x="54704" y="0"/>
                </a:moveTo>
                <a:cubicBezTo>
                  <a:pt x="51311" y="0"/>
                  <a:pt x="48212" y="2023"/>
                  <a:pt x="45570" y="5611"/>
                </a:cubicBezTo>
                <a:cubicBezTo>
                  <a:pt x="37643" y="7894"/>
                  <a:pt x="30761" y="13081"/>
                  <a:pt x="25802" y="20127"/>
                </a:cubicBezTo>
                <a:cubicBezTo>
                  <a:pt x="21268" y="26618"/>
                  <a:pt x="18365" y="34708"/>
                  <a:pt x="17908" y="43482"/>
                </a:cubicBezTo>
                <a:cubicBezTo>
                  <a:pt x="15886" y="44004"/>
                  <a:pt x="14059" y="45081"/>
                  <a:pt x="12624" y="46516"/>
                </a:cubicBezTo>
                <a:cubicBezTo>
                  <a:pt x="10504" y="48636"/>
                  <a:pt x="9199" y="51540"/>
                  <a:pt x="9199" y="54769"/>
                </a:cubicBezTo>
                <a:cubicBezTo>
                  <a:pt x="9199" y="56791"/>
                  <a:pt x="9721" y="58683"/>
                  <a:pt x="10601" y="60314"/>
                </a:cubicBezTo>
                <a:lnTo>
                  <a:pt x="3066" y="60314"/>
                </a:lnTo>
                <a:cubicBezTo>
                  <a:pt x="1370" y="60314"/>
                  <a:pt x="0" y="61717"/>
                  <a:pt x="0" y="63381"/>
                </a:cubicBezTo>
                <a:lnTo>
                  <a:pt x="0" y="82398"/>
                </a:lnTo>
                <a:cubicBezTo>
                  <a:pt x="0" y="84094"/>
                  <a:pt x="1370" y="85432"/>
                  <a:pt x="3066" y="85432"/>
                </a:cubicBezTo>
                <a:lnTo>
                  <a:pt x="97468" y="85432"/>
                </a:lnTo>
                <a:cubicBezTo>
                  <a:pt x="99132" y="85432"/>
                  <a:pt x="100534" y="84094"/>
                  <a:pt x="100534" y="82398"/>
                </a:cubicBezTo>
                <a:cubicBezTo>
                  <a:pt x="100534" y="80702"/>
                  <a:pt x="99132" y="79332"/>
                  <a:pt x="97468" y="79332"/>
                </a:cubicBezTo>
                <a:lnTo>
                  <a:pt x="6100" y="79332"/>
                </a:lnTo>
                <a:lnTo>
                  <a:pt x="6100" y="66447"/>
                </a:lnTo>
                <a:lnTo>
                  <a:pt x="202667" y="66447"/>
                </a:lnTo>
                <a:lnTo>
                  <a:pt x="202667" y="79332"/>
                </a:lnTo>
                <a:lnTo>
                  <a:pt x="111299" y="79332"/>
                </a:lnTo>
                <a:cubicBezTo>
                  <a:pt x="109635" y="79332"/>
                  <a:pt x="108265" y="80702"/>
                  <a:pt x="108265" y="82398"/>
                </a:cubicBezTo>
                <a:cubicBezTo>
                  <a:pt x="108265" y="84094"/>
                  <a:pt x="109635" y="85432"/>
                  <a:pt x="111299" y="85432"/>
                </a:cubicBezTo>
                <a:lnTo>
                  <a:pt x="205701" y="85432"/>
                </a:lnTo>
                <a:cubicBezTo>
                  <a:pt x="207397" y="85432"/>
                  <a:pt x="208767" y="84094"/>
                  <a:pt x="208767" y="82398"/>
                </a:cubicBezTo>
                <a:lnTo>
                  <a:pt x="208767" y="63381"/>
                </a:lnTo>
                <a:cubicBezTo>
                  <a:pt x="208767" y="61717"/>
                  <a:pt x="207397" y="60314"/>
                  <a:pt x="205701" y="60314"/>
                </a:cubicBezTo>
                <a:lnTo>
                  <a:pt x="198166" y="60314"/>
                </a:lnTo>
                <a:cubicBezTo>
                  <a:pt x="199079" y="58683"/>
                  <a:pt x="199568" y="56791"/>
                  <a:pt x="199568" y="54769"/>
                </a:cubicBezTo>
                <a:cubicBezTo>
                  <a:pt x="199568" y="51540"/>
                  <a:pt x="198264" y="48636"/>
                  <a:pt x="196143" y="46516"/>
                </a:cubicBezTo>
                <a:cubicBezTo>
                  <a:pt x="194708" y="45081"/>
                  <a:pt x="192914" y="44004"/>
                  <a:pt x="190891" y="43482"/>
                </a:cubicBezTo>
                <a:cubicBezTo>
                  <a:pt x="190761" y="41134"/>
                  <a:pt x="190435" y="38818"/>
                  <a:pt x="189978" y="36567"/>
                </a:cubicBezTo>
                <a:cubicBezTo>
                  <a:pt x="189326" y="33370"/>
                  <a:pt x="188347" y="30304"/>
                  <a:pt x="187108" y="27499"/>
                </a:cubicBezTo>
                <a:cubicBezTo>
                  <a:pt x="186602" y="26344"/>
                  <a:pt x="185476" y="25668"/>
                  <a:pt x="184304" y="25668"/>
                </a:cubicBezTo>
                <a:cubicBezTo>
                  <a:pt x="183887" y="25668"/>
                  <a:pt x="183465" y="25753"/>
                  <a:pt x="183063" y="25933"/>
                </a:cubicBezTo>
                <a:cubicBezTo>
                  <a:pt x="181530" y="26585"/>
                  <a:pt x="180812" y="28412"/>
                  <a:pt x="181497" y="29945"/>
                </a:cubicBezTo>
                <a:cubicBezTo>
                  <a:pt x="182606" y="32424"/>
                  <a:pt x="183454" y="35067"/>
                  <a:pt x="184009" y="37774"/>
                </a:cubicBezTo>
                <a:cubicBezTo>
                  <a:pt x="184367" y="39503"/>
                  <a:pt x="184596" y="41264"/>
                  <a:pt x="184726" y="43091"/>
                </a:cubicBezTo>
                <a:lnTo>
                  <a:pt x="172396" y="43091"/>
                </a:lnTo>
                <a:cubicBezTo>
                  <a:pt x="172102" y="32066"/>
                  <a:pt x="170406" y="22084"/>
                  <a:pt x="167764" y="14647"/>
                </a:cubicBezTo>
                <a:cubicBezTo>
                  <a:pt x="167699" y="14451"/>
                  <a:pt x="167601" y="14222"/>
                  <a:pt x="167536" y="13994"/>
                </a:cubicBezTo>
                <a:lnTo>
                  <a:pt x="167536" y="13994"/>
                </a:lnTo>
                <a:cubicBezTo>
                  <a:pt x="167666" y="14092"/>
                  <a:pt x="167829" y="14157"/>
                  <a:pt x="167960" y="14255"/>
                </a:cubicBezTo>
                <a:cubicBezTo>
                  <a:pt x="170308" y="15625"/>
                  <a:pt x="172461" y="17354"/>
                  <a:pt x="174451" y="19376"/>
                </a:cubicBezTo>
                <a:cubicBezTo>
                  <a:pt x="175050" y="19992"/>
                  <a:pt x="175845" y="20302"/>
                  <a:pt x="176640" y="20302"/>
                </a:cubicBezTo>
                <a:cubicBezTo>
                  <a:pt x="177403" y="20302"/>
                  <a:pt x="178166" y="20017"/>
                  <a:pt x="178757" y="19442"/>
                </a:cubicBezTo>
                <a:cubicBezTo>
                  <a:pt x="179964" y="18267"/>
                  <a:pt x="179996" y="16310"/>
                  <a:pt x="178822" y="15136"/>
                </a:cubicBezTo>
                <a:cubicBezTo>
                  <a:pt x="176473" y="12722"/>
                  <a:pt x="173864" y="10667"/>
                  <a:pt x="171026" y="9003"/>
                </a:cubicBezTo>
                <a:cubicBezTo>
                  <a:pt x="168579" y="7535"/>
                  <a:pt x="165937" y="6394"/>
                  <a:pt x="163197" y="5611"/>
                </a:cubicBezTo>
                <a:cubicBezTo>
                  <a:pt x="160555" y="2023"/>
                  <a:pt x="157456" y="0"/>
                  <a:pt x="154064" y="0"/>
                </a:cubicBezTo>
                <a:cubicBezTo>
                  <a:pt x="150671" y="0"/>
                  <a:pt x="147572" y="2023"/>
                  <a:pt x="144930" y="5611"/>
                </a:cubicBezTo>
                <a:cubicBezTo>
                  <a:pt x="137003" y="7894"/>
                  <a:pt x="130121" y="13081"/>
                  <a:pt x="125162" y="20127"/>
                </a:cubicBezTo>
                <a:cubicBezTo>
                  <a:pt x="120628" y="26618"/>
                  <a:pt x="117758" y="34708"/>
                  <a:pt x="117236" y="43482"/>
                </a:cubicBezTo>
                <a:cubicBezTo>
                  <a:pt x="115246" y="44004"/>
                  <a:pt x="113419" y="45081"/>
                  <a:pt x="111984" y="46516"/>
                </a:cubicBezTo>
                <a:cubicBezTo>
                  <a:pt x="109864" y="48636"/>
                  <a:pt x="108559" y="51540"/>
                  <a:pt x="108559" y="54769"/>
                </a:cubicBezTo>
                <a:cubicBezTo>
                  <a:pt x="108559" y="56791"/>
                  <a:pt x="109081" y="58683"/>
                  <a:pt x="109994" y="60314"/>
                </a:cubicBezTo>
                <a:lnTo>
                  <a:pt x="98806" y="60314"/>
                </a:lnTo>
                <a:cubicBezTo>
                  <a:pt x="99719" y="58683"/>
                  <a:pt x="100208" y="56791"/>
                  <a:pt x="100208" y="54769"/>
                </a:cubicBezTo>
                <a:cubicBezTo>
                  <a:pt x="100208" y="51540"/>
                  <a:pt x="98903" y="48636"/>
                  <a:pt x="96783" y="46516"/>
                </a:cubicBezTo>
                <a:cubicBezTo>
                  <a:pt x="95348" y="45081"/>
                  <a:pt x="93554" y="44004"/>
                  <a:pt x="91531" y="43482"/>
                </a:cubicBezTo>
                <a:cubicBezTo>
                  <a:pt x="91368" y="41134"/>
                  <a:pt x="91075" y="38818"/>
                  <a:pt x="90618" y="36567"/>
                </a:cubicBezTo>
                <a:cubicBezTo>
                  <a:pt x="89933" y="33370"/>
                  <a:pt x="88987" y="30304"/>
                  <a:pt x="87715" y="27499"/>
                </a:cubicBezTo>
                <a:cubicBezTo>
                  <a:pt x="87234" y="26344"/>
                  <a:pt x="86113" y="25668"/>
                  <a:pt x="84943" y="25668"/>
                </a:cubicBezTo>
                <a:cubicBezTo>
                  <a:pt x="84527" y="25668"/>
                  <a:pt x="84105" y="25753"/>
                  <a:pt x="83703" y="25933"/>
                </a:cubicBezTo>
                <a:cubicBezTo>
                  <a:pt x="82169" y="26585"/>
                  <a:pt x="81452" y="28412"/>
                  <a:pt x="82137" y="29945"/>
                </a:cubicBezTo>
                <a:cubicBezTo>
                  <a:pt x="83246" y="32424"/>
                  <a:pt x="84061" y="35067"/>
                  <a:pt x="84649" y="37774"/>
                </a:cubicBezTo>
                <a:cubicBezTo>
                  <a:pt x="84975" y="39503"/>
                  <a:pt x="85236" y="41264"/>
                  <a:pt x="85366" y="43091"/>
                </a:cubicBezTo>
                <a:lnTo>
                  <a:pt x="73036" y="43091"/>
                </a:lnTo>
                <a:cubicBezTo>
                  <a:pt x="72775" y="32066"/>
                  <a:pt x="71046" y="22084"/>
                  <a:pt x="68404" y="14647"/>
                </a:cubicBezTo>
                <a:cubicBezTo>
                  <a:pt x="68306" y="14451"/>
                  <a:pt x="68241" y="14222"/>
                  <a:pt x="68176" y="13994"/>
                </a:cubicBezTo>
                <a:lnTo>
                  <a:pt x="68176" y="13994"/>
                </a:lnTo>
                <a:cubicBezTo>
                  <a:pt x="68306" y="14092"/>
                  <a:pt x="68436" y="14157"/>
                  <a:pt x="68600" y="14255"/>
                </a:cubicBezTo>
                <a:cubicBezTo>
                  <a:pt x="70948" y="15625"/>
                  <a:pt x="73101" y="17354"/>
                  <a:pt x="75058" y="19376"/>
                </a:cubicBezTo>
                <a:cubicBezTo>
                  <a:pt x="75674" y="19992"/>
                  <a:pt x="76477" y="20302"/>
                  <a:pt x="77276" y="20302"/>
                </a:cubicBezTo>
                <a:cubicBezTo>
                  <a:pt x="78042" y="20302"/>
                  <a:pt x="78806" y="20017"/>
                  <a:pt x="79397" y="19442"/>
                </a:cubicBezTo>
                <a:cubicBezTo>
                  <a:pt x="80604" y="18267"/>
                  <a:pt x="80636" y="16310"/>
                  <a:pt x="79462" y="15136"/>
                </a:cubicBezTo>
                <a:cubicBezTo>
                  <a:pt x="77113" y="12722"/>
                  <a:pt x="74504" y="10667"/>
                  <a:pt x="71666" y="9003"/>
                </a:cubicBezTo>
                <a:cubicBezTo>
                  <a:pt x="69187" y="7535"/>
                  <a:pt x="66577" y="6394"/>
                  <a:pt x="63837" y="5611"/>
                </a:cubicBezTo>
                <a:cubicBezTo>
                  <a:pt x="61195" y="2023"/>
                  <a:pt x="58096" y="0"/>
                  <a:pt x="54704" y="0"/>
                </a:cubicBezTo>
                <a:close/>
                <a:moveTo>
                  <a:pt x="33729" y="97729"/>
                </a:moveTo>
                <a:cubicBezTo>
                  <a:pt x="34055" y="97729"/>
                  <a:pt x="34218" y="98088"/>
                  <a:pt x="34251" y="98382"/>
                </a:cubicBezTo>
                <a:cubicBezTo>
                  <a:pt x="35164" y="115866"/>
                  <a:pt x="40383" y="119291"/>
                  <a:pt x="44004" y="121705"/>
                </a:cubicBezTo>
                <a:cubicBezTo>
                  <a:pt x="44983" y="122357"/>
                  <a:pt x="45700" y="122847"/>
                  <a:pt x="45700" y="123956"/>
                </a:cubicBezTo>
                <a:lnTo>
                  <a:pt x="45700" y="145224"/>
                </a:lnTo>
                <a:lnTo>
                  <a:pt x="17191" y="145224"/>
                </a:lnTo>
                <a:lnTo>
                  <a:pt x="17191" y="131850"/>
                </a:lnTo>
                <a:cubicBezTo>
                  <a:pt x="17191" y="130056"/>
                  <a:pt x="18332" y="127903"/>
                  <a:pt x="19735" y="125195"/>
                </a:cubicBezTo>
                <a:cubicBezTo>
                  <a:pt x="22671" y="119552"/>
                  <a:pt x="26650" y="111919"/>
                  <a:pt x="26096" y="98316"/>
                </a:cubicBezTo>
                <a:cubicBezTo>
                  <a:pt x="26063" y="97762"/>
                  <a:pt x="26292" y="97729"/>
                  <a:pt x="26748" y="97729"/>
                </a:cubicBezTo>
                <a:close/>
                <a:moveTo>
                  <a:pt x="82496" y="97729"/>
                </a:moveTo>
                <a:cubicBezTo>
                  <a:pt x="83344" y="97729"/>
                  <a:pt x="83311" y="97827"/>
                  <a:pt x="83311" y="98610"/>
                </a:cubicBezTo>
                <a:cubicBezTo>
                  <a:pt x="82822" y="112049"/>
                  <a:pt x="86769" y="119585"/>
                  <a:pt x="89672" y="125195"/>
                </a:cubicBezTo>
                <a:cubicBezTo>
                  <a:pt x="91107" y="127903"/>
                  <a:pt x="92216" y="130056"/>
                  <a:pt x="92216" y="131850"/>
                </a:cubicBezTo>
                <a:lnTo>
                  <a:pt x="92216" y="145224"/>
                </a:lnTo>
                <a:lnTo>
                  <a:pt x="63707" y="145224"/>
                </a:lnTo>
                <a:lnTo>
                  <a:pt x="63707" y="123956"/>
                </a:lnTo>
                <a:cubicBezTo>
                  <a:pt x="63707" y="122847"/>
                  <a:pt x="64424" y="122357"/>
                  <a:pt x="65403" y="121705"/>
                </a:cubicBezTo>
                <a:cubicBezTo>
                  <a:pt x="69024" y="119291"/>
                  <a:pt x="74243" y="115866"/>
                  <a:pt x="75156" y="98382"/>
                </a:cubicBezTo>
                <a:cubicBezTo>
                  <a:pt x="75189" y="98088"/>
                  <a:pt x="75352" y="97729"/>
                  <a:pt x="75678" y="97729"/>
                </a:cubicBezTo>
                <a:close/>
                <a:moveTo>
                  <a:pt x="133089" y="97729"/>
                </a:moveTo>
                <a:cubicBezTo>
                  <a:pt x="133415" y="97729"/>
                  <a:pt x="133578" y="98088"/>
                  <a:pt x="133611" y="98382"/>
                </a:cubicBezTo>
                <a:cubicBezTo>
                  <a:pt x="133807" y="102166"/>
                  <a:pt x="134231" y="106015"/>
                  <a:pt x="135177" y="109701"/>
                </a:cubicBezTo>
                <a:cubicBezTo>
                  <a:pt x="137232" y="117627"/>
                  <a:pt x="140722" y="119943"/>
                  <a:pt x="143364" y="121705"/>
                </a:cubicBezTo>
                <a:cubicBezTo>
                  <a:pt x="144343" y="122357"/>
                  <a:pt x="145061" y="122847"/>
                  <a:pt x="145061" y="123956"/>
                </a:cubicBezTo>
                <a:lnTo>
                  <a:pt x="145061" y="145224"/>
                </a:lnTo>
                <a:lnTo>
                  <a:pt x="116551" y="145224"/>
                </a:lnTo>
                <a:lnTo>
                  <a:pt x="116551" y="131850"/>
                </a:lnTo>
                <a:cubicBezTo>
                  <a:pt x="116551" y="130056"/>
                  <a:pt x="117692" y="127903"/>
                  <a:pt x="119095" y="125195"/>
                </a:cubicBezTo>
                <a:cubicBezTo>
                  <a:pt x="122031" y="119519"/>
                  <a:pt x="126011" y="111886"/>
                  <a:pt x="125456" y="98251"/>
                </a:cubicBezTo>
                <a:cubicBezTo>
                  <a:pt x="125456" y="97795"/>
                  <a:pt x="125717" y="97729"/>
                  <a:pt x="126076" y="97729"/>
                </a:cubicBezTo>
                <a:close/>
                <a:moveTo>
                  <a:pt x="182019" y="97729"/>
                </a:moveTo>
                <a:cubicBezTo>
                  <a:pt x="182476" y="97729"/>
                  <a:pt x="182704" y="97795"/>
                  <a:pt x="182671" y="98284"/>
                </a:cubicBezTo>
                <a:cubicBezTo>
                  <a:pt x="182117" y="111919"/>
                  <a:pt x="186096" y="119552"/>
                  <a:pt x="189032" y="125195"/>
                </a:cubicBezTo>
                <a:cubicBezTo>
                  <a:pt x="190467" y="127903"/>
                  <a:pt x="191576" y="130056"/>
                  <a:pt x="191576" y="131850"/>
                </a:cubicBezTo>
                <a:lnTo>
                  <a:pt x="191576" y="145224"/>
                </a:lnTo>
                <a:lnTo>
                  <a:pt x="163067" y="145224"/>
                </a:lnTo>
                <a:lnTo>
                  <a:pt x="163067" y="123956"/>
                </a:lnTo>
                <a:cubicBezTo>
                  <a:pt x="163067" y="122847"/>
                  <a:pt x="163784" y="122357"/>
                  <a:pt x="164763" y="121705"/>
                </a:cubicBezTo>
                <a:cubicBezTo>
                  <a:pt x="167373" y="119976"/>
                  <a:pt x="170798" y="117693"/>
                  <a:pt x="172853" y="110092"/>
                </a:cubicBezTo>
                <a:cubicBezTo>
                  <a:pt x="173896" y="106308"/>
                  <a:pt x="174321" y="102296"/>
                  <a:pt x="174516" y="98382"/>
                </a:cubicBezTo>
                <a:cubicBezTo>
                  <a:pt x="174549" y="98088"/>
                  <a:pt x="174712" y="97729"/>
                  <a:pt x="175038" y="97729"/>
                </a:cubicBezTo>
                <a:close/>
                <a:moveTo>
                  <a:pt x="45700" y="151356"/>
                </a:moveTo>
                <a:lnTo>
                  <a:pt x="45700" y="161860"/>
                </a:lnTo>
                <a:lnTo>
                  <a:pt x="17191" y="161860"/>
                </a:lnTo>
                <a:lnTo>
                  <a:pt x="17191" y="151356"/>
                </a:lnTo>
                <a:close/>
                <a:moveTo>
                  <a:pt x="92216" y="151356"/>
                </a:moveTo>
                <a:lnTo>
                  <a:pt x="92216" y="161860"/>
                </a:lnTo>
                <a:lnTo>
                  <a:pt x="63707" y="161860"/>
                </a:lnTo>
                <a:lnTo>
                  <a:pt x="63707" y="151356"/>
                </a:lnTo>
                <a:close/>
                <a:moveTo>
                  <a:pt x="145061" y="151356"/>
                </a:moveTo>
                <a:lnTo>
                  <a:pt x="145061" y="161860"/>
                </a:lnTo>
                <a:lnTo>
                  <a:pt x="116551" y="161860"/>
                </a:lnTo>
                <a:lnTo>
                  <a:pt x="116551" y="151356"/>
                </a:lnTo>
                <a:close/>
                <a:moveTo>
                  <a:pt x="191576" y="151356"/>
                </a:moveTo>
                <a:lnTo>
                  <a:pt x="191576" y="161860"/>
                </a:lnTo>
                <a:lnTo>
                  <a:pt x="163067" y="161860"/>
                </a:lnTo>
                <a:lnTo>
                  <a:pt x="163067" y="151356"/>
                </a:lnTo>
                <a:close/>
                <a:moveTo>
                  <a:pt x="66773" y="110973"/>
                </a:moveTo>
                <a:cubicBezTo>
                  <a:pt x="65305" y="114431"/>
                  <a:pt x="63478" y="115670"/>
                  <a:pt x="62043" y="116616"/>
                </a:cubicBezTo>
                <a:cubicBezTo>
                  <a:pt x="59499" y="118280"/>
                  <a:pt x="57574" y="119552"/>
                  <a:pt x="57574" y="123956"/>
                </a:cubicBezTo>
                <a:lnTo>
                  <a:pt x="57574" y="184433"/>
                </a:lnTo>
                <a:lnTo>
                  <a:pt x="51833" y="184433"/>
                </a:lnTo>
                <a:cubicBezTo>
                  <a:pt x="51833" y="164274"/>
                  <a:pt x="51833" y="144115"/>
                  <a:pt x="51833" y="123956"/>
                </a:cubicBezTo>
                <a:cubicBezTo>
                  <a:pt x="51833" y="119552"/>
                  <a:pt x="49908" y="118280"/>
                  <a:pt x="47364" y="116616"/>
                </a:cubicBezTo>
                <a:cubicBezTo>
                  <a:pt x="45896" y="115670"/>
                  <a:pt x="44102" y="114431"/>
                  <a:pt x="42634" y="110973"/>
                </a:cubicBezTo>
                <a:close/>
                <a:moveTo>
                  <a:pt x="166133" y="110973"/>
                </a:moveTo>
                <a:cubicBezTo>
                  <a:pt x="164698" y="114431"/>
                  <a:pt x="162871" y="115670"/>
                  <a:pt x="161403" y="116616"/>
                </a:cubicBezTo>
                <a:cubicBezTo>
                  <a:pt x="158859" y="118280"/>
                  <a:pt x="156967" y="119552"/>
                  <a:pt x="156967" y="123956"/>
                </a:cubicBezTo>
                <a:lnTo>
                  <a:pt x="156967" y="184433"/>
                </a:lnTo>
                <a:lnTo>
                  <a:pt x="151193" y="184433"/>
                </a:lnTo>
                <a:lnTo>
                  <a:pt x="151193" y="123956"/>
                </a:lnTo>
                <a:cubicBezTo>
                  <a:pt x="151193" y="119552"/>
                  <a:pt x="149269" y="118280"/>
                  <a:pt x="146757" y="116616"/>
                </a:cubicBezTo>
                <a:cubicBezTo>
                  <a:pt x="145289" y="115670"/>
                  <a:pt x="143462" y="114431"/>
                  <a:pt x="142027" y="110973"/>
                </a:cubicBezTo>
                <a:close/>
                <a:moveTo>
                  <a:pt x="45700" y="167960"/>
                </a:moveTo>
                <a:lnTo>
                  <a:pt x="45700" y="187467"/>
                </a:lnTo>
                <a:lnTo>
                  <a:pt x="45700" y="193208"/>
                </a:lnTo>
                <a:cubicBezTo>
                  <a:pt x="45700" y="193697"/>
                  <a:pt x="45309" y="194121"/>
                  <a:pt x="44820" y="194121"/>
                </a:cubicBezTo>
                <a:lnTo>
                  <a:pt x="18104" y="194121"/>
                </a:lnTo>
                <a:cubicBezTo>
                  <a:pt x="17615" y="194121"/>
                  <a:pt x="17191" y="193697"/>
                  <a:pt x="17191" y="193208"/>
                </a:cubicBezTo>
                <a:lnTo>
                  <a:pt x="17191" y="167960"/>
                </a:lnTo>
                <a:close/>
                <a:moveTo>
                  <a:pt x="92216" y="167960"/>
                </a:moveTo>
                <a:lnTo>
                  <a:pt x="92216" y="193208"/>
                </a:lnTo>
                <a:cubicBezTo>
                  <a:pt x="92216" y="193697"/>
                  <a:pt x="91792" y="194121"/>
                  <a:pt x="91303" y="194121"/>
                </a:cubicBezTo>
                <a:lnTo>
                  <a:pt x="64587" y="194121"/>
                </a:lnTo>
                <a:cubicBezTo>
                  <a:pt x="64131" y="194121"/>
                  <a:pt x="63707" y="193697"/>
                  <a:pt x="63707" y="193208"/>
                </a:cubicBezTo>
                <a:lnTo>
                  <a:pt x="63707" y="187467"/>
                </a:lnTo>
                <a:lnTo>
                  <a:pt x="63707" y="167960"/>
                </a:lnTo>
                <a:close/>
                <a:moveTo>
                  <a:pt x="145061" y="167960"/>
                </a:moveTo>
                <a:lnTo>
                  <a:pt x="145061" y="187467"/>
                </a:lnTo>
                <a:lnTo>
                  <a:pt x="145061" y="193208"/>
                </a:lnTo>
                <a:cubicBezTo>
                  <a:pt x="145061" y="193469"/>
                  <a:pt x="144963" y="193697"/>
                  <a:pt x="144800" y="193860"/>
                </a:cubicBezTo>
                <a:cubicBezTo>
                  <a:pt x="144636" y="194023"/>
                  <a:pt x="144408" y="194121"/>
                  <a:pt x="144180" y="194121"/>
                </a:cubicBezTo>
                <a:lnTo>
                  <a:pt x="117464" y="194121"/>
                </a:lnTo>
                <a:cubicBezTo>
                  <a:pt x="117203" y="194121"/>
                  <a:pt x="116975" y="194023"/>
                  <a:pt x="116812" y="193860"/>
                </a:cubicBezTo>
                <a:cubicBezTo>
                  <a:pt x="116649" y="193697"/>
                  <a:pt x="116551" y="193469"/>
                  <a:pt x="116551" y="193208"/>
                </a:cubicBezTo>
                <a:lnTo>
                  <a:pt x="116551" y="167960"/>
                </a:lnTo>
                <a:close/>
                <a:moveTo>
                  <a:pt x="191576" y="167960"/>
                </a:moveTo>
                <a:lnTo>
                  <a:pt x="191576" y="193208"/>
                </a:lnTo>
                <a:cubicBezTo>
                  <a:pt x="191576" y="193469"/>
                  <a:pt x="191479" y="193697"/>
                  <a:pt x="191316" y="193860"/>
                </a:cubicBezTo>
                <a:cubicBezTo>
                  <a:pt x="191152" y="194023"/>
                  <a:pt x="190924" y="194121"/>
                  <a:pt x="190663" y="194121"/>
                </a:cubicBezTo>
                <a:lnTo>
                  <a:pt x="163980" y="194121"/>
                </a:lnTo>
                <a:cubicBezTo>
                  <a:pt x="163719" y="194121"/>
                  <a:pt x="163491" y="194023"/>
                  <a:pt x="163328" y="193860"/>
                </a:cubicBezTo>
                <a:cubicBezTo>
                  <a:pt x="163165" y="193697"/>
                  <a:pt x="163067" y="193469"/>
                  <a:pt x="163067" y="193208"/>
                </a:cubicBezTo>
                <a:lnTo>
                  <a:pt x="163067" y="187467"/>
                </a:lnTo>
                <a:lnTo>
                  <a:pt x="163067" y="167960"/>
                </a:lnTo>
                <a:close/>
                <a:moveTo>
                  <a:pt x="26585" y="91597"/>
                </a:moveTo>
                <a:cubicBezTo>
                  <a:pt x="24889" y="91597"/>
                  <a:pt x="23127" y="92314"/>
                  <a:pt x="21921" y="93521"/>
                </a:cubicBezTo>
                <a:cubicBezTo>
                  <a:pt x="20616" y="94826"/>
                  <a:pt x="19931" y="96522"/>
                  <a:pt x="19996" y="98349"/>
                </a:cubicBezTo>
                <a:cubicBezTo>
                  <a:pt x="20518" y="110451"/>
                  <a:pt x="16930" y="117301"/>
                  <a:pt x="14288" y="122390"/>
                </a:cubicBezTo>
                <a:cubicBezTo>
                  <a:pt x="12493" y="125815"/>
                  <a:pt x="11058" y="128555"/>
                  <a:pt x="11058" y="131850"/>
                </a:cubicBezTo>
                <a:lnTo>
                  <a:pt x="11058" y="193208"/>
                </a:lnTo>
                <a:cubicBezTo>
                  <a:pt x="11058" y="197089"/>
                  <a:pt x="14222" y="200221"/>
                  <a:pt x="18104" y="200221"/>
                </a:cubicBezTo>
                <a:lnTo>
                  <a:pt x="44820" y="200221"/>
                </a:lnTo>
                <a:cubicBezTo>
                  <a:pt x="48669" y="200221"/>
                  <a:pt x="51833" y="197089"/>
                  <a:pt x="51833" y="193208"/>
                </a:cubicBezTo>
                <a:lnTo>
                  <a:pt x="51833" y="190533"/>
                </a:lnTo>
                <a:lnTo>
                  <a:pt x="57574" y="190533"/>
                </a:lnTo>
                <a:lnTo>
                  <a:pt x="57574" y="193208"/>
                </a:lnTo>
                <a:cubicBezTo>
                  <a:pt x="57574" y="197089"/>
                  <a:pt x="60738" y="200221"/>
                  <a:pt x="64587" y="200221"/>
                </a:cubicBezTo>
                <a:lnTo>
                  <a:pt x="91303" y="200221"/>
                </a:lnTo>
                <a:cubicBezTo>
                  <a:pt x="95185" y="200221"/>
                  <a:pt x="98316" y="197089"/>
                  <a:pt x="98316" y="193208"/>
                </a:cubicBezTo>
                <a:lnTo>
                  <a:pt x="98316" y="131850"/>
                </a:lnTo>
                <a:cubicBezTo>
                  <a:pt x="98316" y="128555"/>
                  <a:pt x="96881" y="125815"/>
                  <a:pt x="95120" y="122390"/>
                </a:cubicBezTo>
                <a:cubicBezTo>
                  <a:pt x="92445" y="117301"/>
                  <a:pt x="88889" y="110451"/>
                  <a:pt x="89411" y="98349"/>
                </a:cubicBezTo>
                <a:cubicBezTo>
                  <a:pt x="89574" y="94663"/>
                  <a:pt x="86443" y="91597"/>
                  <a:pt x="82789" y="91597"/>
                </a:cubicBezTo>
                <a:lnTo>
                  <a:pt x="75678" y="91597"/>
                </a:lnTo>
                <a:cubicBezTo>
                  <a:pt x="72057" y="91597"/>
                  <a:pt x="69252" y="94500"/>
                  <a:pt x="69056" y="98056"/>
                </a:cubicBezTo>
                <a:cubicBezTo>
                  <a:pt x="68926" y="100698"/>
                  <a:pt x="68697" y="102948"/>
                  <a:pt x="68404" y="104873"/>
                </a:cubicBezTo>
                <a:lnTo>
                  <a:pt x="41036" y="104873"/>
                </a:lnTo>
                <a:cubicBezTo>
                  <a:pt x="40710" y="102948"/>
                  <a:pt x="40481" y="100698"/>
                  <a:pt x="40351" y="98056"/>
                </a:cubicBezTo>
                <a:cubicBezTo>
                  <a:pt x="40253" y="96294"/>
                  <a:pt x="39503" y="94663"/>
                  <a:pt x="38328" y="93521"/>
                </a:cubicBezTo>
                <a:cubicBezTo>
                  <a:pt x="37154" y="92347"/>
                  <a:pt x="35556" y="91597"/>
                  <a:pt x="33729" y="91597"/>
                </a:cubicBezTo>
                <a:close/>
                <a:moveTo>
                  <a:pt x="125978" y="91597"/>
                </a:moveTo>
                <a:cubicBezTo>
                  <a:pt x="124249" y="91597"/>
                  <a:pt x="122520" y="92314"/>
                  <a:pt x="121281" y="93521"/>
                </a:cubicBezTo>
                <a:cubicBezTo>
                  <a:pt x="119976" y="94826"/>
                  <a:pt x="119291" y="96522"/>
                  <a:pt x="119356" y="98349"/>
                </a:cubicBezTo>
                <a:cubicBezTo>
                  <a:pt x="119878" y="110451"/>
                  <a:pt x="116322" y="117301"/>
                  <a:pt x="113680" y="122390"/>
                </a:cubicBezTo>
                <a:cubicBezTo>
                  <a:pt x="111886" y="125815"/>
                  <a:pt x="110451" y="128555"/>
                  <a:pt x="110451" y="131850"/>
                </a:cubicBezTo>
                <a:lnTo>
                  <a:pt x="110451" y="148290"/>
                </a:lnTo>
                <a:lnTo>
                  <a:pt x="110451" y="164926"/>
                </a:lnTo>
                <a:lnTo>
                  <a:pt x="110451" y="193208"/>
                </a:lnTo>
                <a:cubicBezTo>
                  <a:pt x="110451" y="195132"/>
                  <a:pt x="111234" y="196894"/>
                  <a:pt x="112506" y="198166"/>
                </a:cubicBezTo>
                <a:cubicBezTo>
                  <a:pt x="113778" y="199438"/>
                  <a:pt x="115540" y="200221"/>
                  <a:pt x="117464" y="200221"/>
                </a:cubicBezTo>
                <a:lnTo>
                  <a:pt x="144180" y="200221"/>
                </a:lnTo>
                <a:cubicBezTo>
                  <a:pt x="146104" y="200221"/>
                  <a:pt x="147866" y="199438"/>
                  <a:pt x="149138" y="198166"/>
                </a:cubicBezTo>
                <a:cubicBezTo>
                  <a:pt x="150410" y="196894"/>
                  <a:pt x="151193" y="195132"/>
                  <a:pt x="151193" y="193208"/>
                </a:cubicBezTo>
                <a:lnTo>
                  <a:pt x="151193" y="190533"/>
                </a:lnTo>
                <a:lnTo>
                  <a:pt x="156967" y="190533"/>
                </a:lnTo>
                <a:lnTo>
                  <a:pt x="156967" y="193208"/>
                </a:lnTo>
                <a:cubicBezTo>
                  <a:pt x="156967" y="195132"/>
                  <a:pt x="157750" y="196894"/>
                  <a:pt x="159022" y="198166"/>
                </a:cubicBezTo>
                <a:cubicBezTo>
                  <a:pt x="160294" y="199438"/>
                  <a:pt x="162023" y="200221"/>
                  <a:pt x="163980" y="200221"/>
                </a:cubicBezTo>
                <a:lnTo>
                  <a:pt x="190663" y="200221"/>
                </a:lnTo>
                <a:cubicBezTo>
                  <a:pt x="192620" y="200221"/>
                  <a:pt x="194382" y="199438"/>
                  <a:pt x="195621" y="198166"/>
                </a:cubicBezTo>
                <a:cubicBezTo>
                  <a:pt x="196894" y="196894"/>
                  <a:pt x="197709" y="195132"/>
                  <a:pt x="197709" y="193208"/>
                </a:cubicBezTo>
                <a:lnTo>
                  <a:pt x="197709" y="131850"/>
                </a:lnTo>
                <a:cubicBezTo>
                  <a:pt x="197709" y="128555"/>
                  <a:pt x="196274" y="125815"/>
                  <a:pt x="194480" y="122390"/>
                </a:cubicBezTo>
                <a:cubicBezTo>
                  <a:pt x="191837" y="117301"/>
                  <a:pt x="188249" y="110451"/>
                  <a:pt x="188771" y="98349"/>
                </a:cubicBezTo>
                <a:cubicBezTo>
                  <a:pt x="188869" y="96522"/>
                  <a:pt x="188184" y="94826"/>
                  <a:pt x="186879" y="93521"/>
                </a:cubicBezTo>
                <a:cubicBezTo>
                  <a:pt x="185640" y="92314"/>
                  <a:pt x="183911" y="91597"/>
                  <a:pt x="182182" y="91597"/>
                </a:cubicBezTo>
                <a:lnTo>
                  <a:pt x="175038" y="91597"/>
                </a:lnTo>
                <a:cubicBezTo>
                  <a:pt x="173211" y="91597"/>
                  <a:pt x="171613" y="92347"/>
                  <a:pt x="170439" y="93521"/>
                </a:cubicBezTo>
                <a:cubicBezTo>
                  <a:pt x="169264" y="94663"/>
                  <a:pt x="168547" y="96294"/>
                  <a:pt x="168449" y="98056"/>
                </a:cubicBezTo>
                <a:cubicBezTo>
                  <a:pt x="168286" y="100698"/>
                  <a:pt x="168058" y="102948"/>
                  <a:pt x="167731" y="104873"/>
                </a:cubicBezTo>
                <a:lnTo>
                  <a:pt x="140396" y="104873"/>
                </a:lnTo>
                <a:cubicBezTo>
                  <a:pt x="140070" y="102948"/>
                  <a:pt x="139841" y="100698"/>
                  <a:pt x="139711" y="98056"/>
                </a:cubicBezTo>
                <a:cubicBezTo>
                  <a:pt x="139613" y="96294"/>
                  <a:pt x="138863" y="94663"/>
                  <a:pt x="137721" y="93521"/>
                </a:cubicBezTo>
                <a:cubicBezTo>
                  <a:pt x="136514" y="92347"/>
                  <a:pt x="134916" y="91597"/>
                  <a:pt x="133089" y="91597"/>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36"/>
          <p:cNvSpPr/>
          <p:nvPr/>
        </p:nvSpPr>
        <p:spPr>
          <a:xfrm>
            <a:off x="2668225" y="1091532"/>
            <a:ext cx="433378" cy="682149"/>
          </a:xfrm>
          <a:custGeom>
            <a:rect b="b" l="l" r="r" t="t"/>
            <a:pathLst>
              <a:path extrusionOk="0" h="208768" w="132633">
                <a:moveTo>
                  <a:pt x="40840" y="45244"/>
                </a:moveTo>
                <a:cubicBezTo>
                  <a:pt x="42830" y="45244"/>
                  <a:pt x="44657" y="46059"/>
                  <a:pt x="45962" y="47397"/>
                </a:cubicBezTo>
                <a:cubicBezTo>
                  <a:pt x="47299" y="48734"/>
                  <a:pt x="48115" y="50528"/>
                  <a:pt x="48115" y="52518"/>
                </a:cubicBezTo>
                <a:cubicBezTo>
                  <a:pt x="48115" y="54540"/>
                  <a:pt x="47299" y="56367"/>
                  <a:pt x="45962" y="57672"/>
                </a:cubicBezTo>
                <a:cubicBezTo>
                  <a:pt x="44657" y="59009"/>
                  <a:pt x="42830" y="59825"/>
                  <a:pt x="40840" y="59825"/>
                </a:cubicBezTo>
                <a:lnTo>
                  <a:pt x="16800" y="59825"/>
                </a:lnTo>
                <a:cubicBezTo>
                  <a:pt x="17387" y="54704"/>
                  <a:pt x="18789" y="49778"/>
                  <a:pt x="20844" y="45244"/>
                </a:cubicBezTo>
                <a:close/>
                <a:moveTo>
                  <a:pt x="111789" y="45244"/>
                </a:moveTo>
                <a:cubicBezTo>
                  <a:pt x="113844" y="49778"/>
                  <a:pt x="115246" y="54671"/>
                  <a:pt x="115834" y="59825"/>
                </a:cubicBezTo>
                <a:lnTo>
                  <a:pt x="91793" y="59825"/>
                </a:lnTo>
                <a:cubicBezTo>
                  <a:pt x="89803" y="59825"/>
                  <a:pt x="88009" y="59009"/>
                  <a:pt x="86671" y="57672"/>
                </a:cubicBezTo>
                <a:cubicBezTo>
                  <a:pt x="85334" y="56367"/>
                  <a:pt x="84518" y="54540"/>
                  <a:pt x="84518" y="52518"/>
                </a:cubicBezTo>
                <a:cubicBezTo>
                  <a:pt x="84518" y="50528"/>
                  <a:pt x="85334" y="48734"/>
                  <a:pt x="86671" y="47397"/>
                </a:cubicBezTo>
                <a:cubicBezTo>
                  <a:pt x="88009" y="46059"/>
                  <a:pt x="89803" y="45244"/>
                  <a:pt x="91793" y="45244"/>
                </a:cubicBezTo>
                <a:close/>
                <a:moveTo>
                  <a:pt x="107254" y="106145"/>
                </a:moveTo>
                <a:lnTo>
                  <a:pt x="107254" y="116616"/>
                </a:lnTo>
                <a:cubicBezTo>
                  <a:pt x="106504" y="116779"/>
                  <a:pt x="105721" y="117040"/>
                  <a:pt x="105004" y="117464"/>
                </a:cubicBezTo>
                <a:lnTo>
                  <a:pt x="95642" y="122879"/>
                </a:lnTo>
                <a:cubicBezTo>
                  <a:pt x="93848" y="123923"/>
                  <a:pt x="92510" y="125652"/>
                  <a:pt x="91988" y="127674"/>
                </a:cubicBezTo>
                <a:cubicBezTo>
                  <a:pt x="91466" y="129664"/>
                  <a:pt x="91727" y="131849"/>
                  <a:pt x="92771" y="133611"/>
                </a:cubicBezTo>
                <a:lnTo>
                  <a:pt x="93522" y="134948"/>
                </a:lnTo>
                <a:lnTo>
                  <a:pt x="84943" y="139907"/>
                </a:lnTo>
                <a:cubicBezTo>
                  <a:pt x="80506" y="132567"/>
                  <a:pt x="76820" y="127478"/>
                  <a:pt x="66317" y="127478"/>
                </a:cubicBezTo>
                <a:cubicBezTo>
                  <a:pt x="56041" y="127478"/>
                  <a:pt x="52323" y="132306"/>
                  <a:pt x="47691" y="139907"/>
                </a:cubicBezTo>
                <a:lnTo>
                  <a:pt x="39112" y="134948"/>
                </a:lnTo>
                <a:lnTo>
                  <a:pt x="39862" y="133644"/>
                </a:lnTo>
                <a:cubicBezTo>
                  <a:pt x="40906" y="131849"/>
                  <a:pt x="41199" y="129664"/>
                  <a:pt x="40645" y="127674"/>
                </a:cubicBezTo>
                <a:cubicBezTo>
                  <a:pt x="40123" y="125652"/>
                  <a:pt x="38785" y="123923"/>
                  <a:pt x="36991" y="122879"/>
                </a:cubicBezTo>
                <a:lnTo>
                  <a:pt x="27629" y="117464"/>
                </a:lnTo>
                <a:cubicBezTo>
                  <a:pt x="26912" y="117040"/>
                  <a:pt x="26162" y="116779"/>
                  <a:pt x="25379" y="116616"/>
                </a:cubicBezTo>
                <a:lnTo>
                  <a:pt x="25379" y="106145"/>
                </a:lnTo>
                <a:close/>
                <a:moveTo>
                  <a:pt x="108997" y="122543"/>
                </a:moveTo>
                <a:cubicBezTo>
                  <a:pt x="109586" y="122543"/>
                  <a:pt x="110141" y="122816"/>
                  <a:pt x="110484" y="123401"/>
                </a:cubicBezTo>
                <a:lnTo>
                  <a:pt x="122521" y="144245"/>
                </a:lnTo>
                <a:cubicBezTo>
                  <a:pt x="122782" y="144767"/>
                  <a:pt x="122945" y="145093"/>
                  <a:pt x="122749" y="145746"/>
                </a:cubicBezTo>
                <a:cubicBezTo>
                  <a:pt x="122651" y="146170"/>
                  <a:pt x="122357" y="146561"/>
                  <a:pt x="121966" y="146789"/>
                </a:cubicBezTo>
                <a:lnTo>
                  <a:pt x="112572" y="152237"/>
                </a:lnTo>
                <a:cubicBezTo>
                  <a:pt x="112301" y="152372"/>
                  <a:pt x="111984" y="152445"/>
                  <a:pt x="111664" y="152445"/>
                </a:cubicBezTo>
                <a:cubicBezTo>
                  <a:pt x="111520" y="152445"/>
                  <a:pt x="111376" y="152430"/>
                  <a:pt x="111234" y="152400"/>
                </a:cubicBezTo>
                <a:cubicBezTo>
                  <a:pt x="110810" y="152270"/>
                  <a:pt x="110419" y="151976"/>
                  <a:pt x="110190" y="151552"/>
                </a:cubicBezTo>
                <a:lnTo>
                  <a:pt x="98056" y="130577"/>
                </a:lnTo>
                <a:cubicBezTo>
                  <a:pt x="97599" y="129729"/>
                  <a:pt x="97860" y="128620"/>
                  <a:pt x="98708" y="128163"/>
                </a:cubicBezTo>
                <a:lnTo>
                  <a:pt x="107907" y="122846"/>
                </a:lnTo>
                <a:cubicBezTo>
                  <a:pt x="108256" y="122647"/>
                  <a:pt x="108633" y="122543"/>
                  <a:pt x="108997" y="122543"/>
                </a:cubicBezTo>
                <a:close/>
                <a:moveTo>
                  <a:pt x="23728" y="122533"/>
                </a:moveTo>
                <a:cubicBezTo>
                  <a:pt x="24022" y="122533"/>
                  <a:pt x="24313" y="122602"/>
                  <a:pt x="24563" y="122749"/>
                </a:cubicBezTo>
                <a:lnTo>
                  <a:pt x="33925" y="128163"/>
                </a:lnTo>
                <a:cubicBezTo>
                  <a:pt x="34773" y="128620"/>
                  <a:pt x="35067" y="129729"/>
                  <a:pt x="34577" y="130577"/>
                </a:cubicBezTo>
                <a:lnTo>
                  <a:pt x="22443" y="151552"/>
                </a:lnTo>
                <a:cubicBezTo>
                  <a:pt x="22131" y="152131"/>
                  <a:pt x="21516" y="152451"/>
                  <a:pt x="20897" y="152451"/>
                </a:cubicBezTo>
                <a:cubicBezTo>
                  <a:pt x="20609" y="152451"/>
                  <a:pt x="20321" y="152382"/>
                  <a:pt x="20062" y="152237"/>
                </a:cubicBezTo>
                <a:lnTo>
                  <a:pt x="10667" y="146789"/>
                </a:lnTo>
                <a:cubicBezTo>
                  <a:pt x="9852" y="146333"/>
                  <a:pt x="9558" y="145224"/>
                  <a:pt x="10047" y="144408"/>
                </a:cubicBezTo>
                <a:lnTo>
                  <a:pt x="22149" y="123401"/>
                </a:lnTo>
                <a:cubicBezTo>
                  <a:pt x="22460" y="122846"/>
                  <a:pt x="23102" y="122533"/>
                  <a:pt x="23728" y="122533"/>
                </a:cubicBezTo>
                <a:close/>
                <a:moveTo>
                  <a:pt x="36045" y="140233"/>
                </a:moveTo>
                <a:lnTo>
                  <a:pt x="44526" y="145126"/>
                </a:lnTo>
                <a:lnTo>
                  <a:pt x="39862" y="152824"/>
                </a:lnTo>
                <a:lnTo>
                  <a:pt x="31544" y="148029"/>
                </a:lnTo>
                <a:lnTo>
                  <a:pt x="36045" y="140233"/>
                </a:lnTo>
                <a:close/>
                <a:moveTo>
                  <a:pt x="96588" y="140233"/>
                </a:moveTo>
                <a:lnTo>
                  <a:pt x="101089" y="148029"/>
                </a:lnTo>
                <a:lnTo>
                  <a:pt x="92771" y="152824"/>
                </a:lnTo>
                <a:lnTo>
                  <a:pt x="88107" y="145126"/>
                </a:lnTo>
                <a:lnTo>
                  <a:pt x="96588" y="140233"/>
                </a:lnTo>
                <a:close/>
                <a:moveTo>
                  <a:pt x="28510" y="153313"/>
                </a:moveTo>
                <a:lnTo>
                  <a:pt x="36698" y="158043"/>
                </a:lnTo>
                <a:lnTo>
                  <a:pt x="33338" y="163621"/>
                </a:lnTo>
                <a:cubicBezTo>
                  <a:pt x="31185" y="160718"/>
                  <a:pt x="29391" y="157489"/>
                  <a:pt x="28086" y="154064"/>
                </a:cubicBezTo>
                <a:lnTo>
                  <a:pt x="28510" y="153313"/>
                </a:lnTo>
                <a:close/>
                <a:moveTo>
                  <a:pt x="104123" y="153313"/>
                </a:moveTo>
                <a:lnTo>
                  <a:pt x="104580" y="154064"/>
                </a:lnTo>
                <a:cubicBezTo>
                  <a:pt x="103242" y="157489"/>
                  <a:pt x="101481" y="160685"/>
                  <a:pt x="99295" y="163621"/>
                </a:cubicBezTo>
                <a:lnTo>
                  <a:pt x="95935" y="158043"/>
                </a:lnTo>
                <a:lnTo>
                  <a:pt x="104123" y="153313"/>
                </a:lnTo>
                <a:close/>
                <a:moveTo>
                  <a:pt x="66317" y="133578"/>
                </a:moveTo>
                <a:cubicBezTo>
                  <a:pt x="70557" y="133578"/>
                  <a:pt x="73297" y="134948"/>
                  <a:pt x="75515" y="137232"/>
                </a:cubicBezTo>
                <a:cubicBezTo>
                  <a:pt x="77375" y="139091"/>
                  <a:pt x="78875" y="141603"/>
                  <a:pt x="80604" y="144506"/>
                </a:cubicBezTo>
                <a:cubicBezTo>
                  <a:pt x="85432" y="152498"/>
                  <a:pt x="90292" y="160490"/>
                  <a:pt x="95120" y="168482"/>
                </a:cubicBezTo>
                <a:cubicBezTo>
                  <a:pt x="93358" y="170210"/>
                  <a:pt x="91499" y="171776"/>
                  <a:pt x="89477" y="173179"/>
                </a:cubicBezTo>
                <a:cubicBezTo>
                  <a:pt x="88204" y="170308"/>
                  <a:pt x="86410" y="167731"/>
                  <a:pt x="84225" y="165546"/>
                </a:cubicBezTo>
                <a:cubicBezTo>
                  <a:pt x="79625" y="160979"/>
                  <a:pt x="73297" y="158141"/>
                  <a:pt x="66317" y="158141"/>
                </a:cubicBezTo>
                <a:cubicBezTo>
                  <a:pt x="59336" y="158141"/>
                  <a:pt x="53008" y="160979"/>
                  <a:pt x="48408" y="165546"/>
                </a:cubicBezTo>
                <a:cubicBezTo>
                  <a:pt x="46223" y="167731"/>
                  <a:pt x="44429" y="170308"/>
                  <a:pt x="43156" y="173179"/>
                </a:cubicBezTo>
                <a:cubicBezTo>
                  <a:pt x="41134" y="171776"/>
                  <a:pt x="39242" y="170210"/>
                  <a:pt x="37513" y="168482"/>
                </a:cubicBezTo>
                <a:cubicBezTo>
                  <a:pt x="42602" y="160098"/>
                  <a:pt x="47658" y="151650"/>
                  <a:pt x="52779" y="143266"/>
                </a:cubicBezTo>
                <a:cubicBezTo>
                  <a:pt x="56433" y="137330"/>
                  <a:pt x="59303" y="133578"/>
                  <a:pt x="66317" y="133578"/>
                </a:cubicBezTo>
                <a:close/>
                <a:moveTo>
                  <a:pt x="66317" y="0"/>
                </a:moveTo>
                <a:cubicBezTo>
                  <a:pt x="62533" y="0"/>
                  <a:pt x="59205" y="1533"/>
                  <a:pt x="56792" y="4012"/>
                </a:cubicBezTo>
                <a:cubicBezTo>
                  <a:pt x="54900" y="5937"/>
                  <a:pt x="53627" y="8416"/>
                  <a:pt x="53138" y="11189"/>
                </a:cubicBezTo>
                <a:cubicBezTo>
                  <a:pt x="41167" y="14124"/>
                  <a:pt x="30663" y="20942"/>
                  <a:pt x="23063" y="30206"/>
                </a:cubicBezTo>
                <a:cubicBezTo>
                  <a:pt x="15136" y="39861"/>
                  <a:pt x="10341" y="52192"/>
                  <a:pt x="10341" y="65599"/>
                </a:cubicBezTo>
                <a:lnTo>
                  <a:pt x="10341" y="79723"/>
                </a:lnTo>
                <a:cubicBezTo>
                  <a:pt x="7894" y="80310"/>
                  <a:pt x="5676" y="81550"/>
                  <a:pt x="3947" y="83279"/>
                </a:cubicBezTo>
                <a:cubicBezTo>
                  <a:pt x="1501" y="85725"/>
                  <a:pt x="0" y="89085"/>
                  <a:pt x="0" y="92771"/>
                </a:cubicBezTo>
                <a:cubicBezTo>
                  <a:pt x="0" y="96457"/>
                  <a:pt x="1501" y="99784"/>
                  <a:pt x="3947" y="102231"/>
                </a:cubicBezTo>
                <a:cubicBezTo>
                  <a:pt x="6361" y="104645"/>
                  <a:pt x="9721" y="106145"/>
                  <a:pt x="13407" y="106145"/>
                </a:cubicBezTo>
                <a:lnTo>
                  <a:pt x="19246" y="106145"/>
                </a:lnTo>
                <a:lnTo>
                  <a:pt x="19246" y="117790"/>
                </a:lnTo>
                <a:cubicBezTo>
                  <a:pt x="18300" y="118443"/>
                  <a:pt x="17452" y="119356"/>
                  <a:pt x="16897" y="120335"/>
                </a:cubicBezTo>
                <a:lnTo>
                  <a:pt x="4861" y="141179"/>
                </a:lnTo>
                <a:cubicBezTo>
                  <a:pt x="3719" y="142875"/>
                  <a:pt x="3458" y="145354"/>
                  <a:pt x="3980" y="147311"/>
                </a:cubicBezTo>
                <a:cubicBezTo>
                  <a:pt x="4502" y="149269"/>
                  <a:pt x="5970" y="151291"/>
                  <a:pt x="7829" y="152204"/>
                </a:cubicBezTo>
                <a:lnTo>
                  <a:pt x="16930" y="157489"/>
                </a:lnTo>
                <a:cubicBezTo>
                  <a:pt x="18185" y="158191"/>
                  <a:pt x="19579" y="158560"/>
                  <a:pt x="20975" y="158560"/>
                </a:cubicBezTo>
                <a:cubicBezTo>
                  <a:pt x="21721" y="158560"/>
                  <a:pt x="22467" y="158455"/>
                  <a:pt x="23193" y="158239"/>
                </a:cubicBezTo>
                <a:cubicBezTo>
                  <a:pt x="24987" y="162349"/>
                  <a:pt x="27368" y="166133"/>
                  <a:pt x="30206" y="169558"/>
                </a:cubicBezTo>
                <a:cubicBezTo>
                  <a:pt x="33371" y="173342"/>
                  <a:pt x="37122" y="176637"/>
                  <a:pt x="41330" y="179279"/>
                </a:cubicBezTo>
                <a:cubicBezTo>
                  <a:pt x="41101" y="180649"/>
                  <a:pt x="41004" y="182019"/>
                  <a:pt x="41004" y="183454"/>
                </a:cubicBezTo>
                <a:cubicBezTo>
                  <a:pt x="41004" y="190435"/>
                  <a:pt x="43841" y="196763"/>
                  <a:pt x="48408" y="201362"/>
                </a:cubicBezTo>
                <a:cubicBezTo>
                  <a:pt x="53008" y="205929"/>
                  <a:pt x="59336" y="208767"/>
                  <a:pt x="66317" y="208767"/>
                </a:cubicBezTo>
                <a:cubicBezTo>
                  <a:pt x="69742" y="208767"/>
                  <a:pt x="73036" y="208082"/>
                  <a:pt x="76005" y="206843"/>
                </a:cubicBezTo>
                <a:cubicBezTo>
                  <a:pt x="79104" y="205570"/>
                  <a:pt x="81909" y="203646"/>
                  <a:pt x="84257" y="201297"/>
                </a:cubicBezTo>
                <a:cubicBezTo>
                  <a:pt x="85432" y="200123"/>
                  <a:pt x="85432" y="198166"/>
                  <a:pt x="84225" y="196991"/>
                </a:cubicBezTo>
                <a:cubicBezTo>
                  <a:pt x="83642" y="196408"/>
                  <a:pt x="82874" y="196115"/>
                  <a:pt x="82100" y="196115"/>
                </a:cubicBezTo>
                <a:cubicBezTo>
                  <a:pt x="81316" y="196115"/>
                  <a:pt x="80527" y="196416"/>
                  <a:pt x="79919" y="197024"/>
                </a:cubicBezTo>
                <a:cubicBezTo>
                  <a:pt x="78158" y="198785"/>
                  <a:pt x="76037" y="200221"/>
                  <a:pt x="73689" y="201199"/>
                </a:cubicBezTo>
                <a:cubicBezTo>
                  <a:pt x="71405" y="202145"/>
                  <a:pt x="68926" y="202667"/>
                  <a:pt x="66317" y="202667"/>
                </a:cubicBezTo>
                <a:cubicBezTo>
                  <a:pt x="61032" y="202667"/>
                  <a:pt x="56204" y="200514"/>
                  <a:pt x="52747" y="197024"/>
                </a:cubicBezTo>
                <a:cubicBezTo>
                  <a:pt x="49256" y="193566"/>
                  <a:pt x="47103" y="188771"/>
                  <a:pt x="47103" y="183454"/>
                </a:cubicBezTo>
                <a:cubicBezTo>
                  <a:pt x="47103" y="178137"/>
                  <a:pt x="49256" y="173342"/>
                  <a:pt x="52747" y="169884"/>
                </a:cubicBezTo>
                <a:cubicBezTo>
                  <a:pt x="56204" y="166394"/>
                  <a:pt x="61032" y="164241"/>
                  <a:pt x="66317" y="164241"/>
                </a:cubicBezTo>
                <a:cubicBezTo>
                  <a:pt x="71601" y="164241"/>
                  <a:pt x="76429" y="166394"/>
                  <a:pt x="79886" y="169884"/>
                </a:cubicBezTo>
                <a:cubicBezTo>
                  <a:pt x="83377" y="173342"/>
                  <a:pt x="85530" y="178137"/>
                  <a:pt x="85530" y="183454"/>
                </a:cubicBezTo>
                <a:cubicBezTo>
                  <a:pt x="85530" y="184465"/>
                  <a:pt x="85464" y="185477"/>
                  <a:pt x="85301" y="186488"/>
                </a:cubicBezTo>
                <a:cubicBezTo>
                  <a:pt x="85008" y="188151"/>
                  <a:pt x="86149" y="189717"/>
                  <a:pt x="87813" y="189978"/>
                </a:cubicBezTo>
                <a:cubicBezTo>
                  <a:pt x="87973" y="190003"/>
                  <a:pt x="88131" y="190015"/>
                  <a:pt x="88288" y="190015"/>
                </a:cubicBezTo>
                <a:cubicBezTo>
                  <a:pt x="89765" y="190015"/>
                  <a:pt x="91067" y="188938"/>
                  <a:pt x="91303" y="187434"/>
                </a:cubicBezTo>
                <a:cubicBezTo>
                  <a:pt x="91532" y="186129"/>
                  <a:pt x="91630" y="184792"/>
                  <a:pt x="91630" y="183454"/>
                </a:cubicBezTo>
                <a:cubicBezTo>
                  <a:pt x="91630" y="182019"/>
                  <a:pt x="91532" y="180649"/>
                  <a:pt x="91303" y="179279"/>
                </a:cubicBezTo>
                <a:cubicBezTo>
                  <a:pt x="95577" y="176604"/>
                  <a:pt x="99393" y="173244"/>
                  <a:pt x="102557" y="169362"/>
                </a:cubicBezTo>
                <a:cubicBezTo>
                  <a:pt x="105330" y="166002"/>
                  <a:pt x="107679" y="162284"/>
                  <a:pt x="109440" y="158239"/>
                </a:cubicBezTo>
                <a:cubicBezTo>
                  <a:pt x="110166" y="158455"/>
                  <a:pt x="110913" y="158560"/>
                  <a:pt x="111655" y="158560"/>
                </a:cubicBezTo>
                <a:cubicBezTo>
                  <a:pt x="113047" y="158560"/>
                  <a:pt x="114425" y="158191"/>
                  <a:pt x="115638" y="157489"/>
                </a:cubicBezTo>
                <a:lnTo>
                  <a:pt x="124804" y="152204"/>
                </a:lnTo>
                <a:cubicBezTo>
                  <a:pt x="126598" y="151160"/>
                  <a:pt x="128131" y="149269"/>
                  <a:pt x="128653" y="147311"/>
                </a:cubicBezTo>
                <a:cubicBezTo>
                  <a:pt x="129175" y="145354"/>
                  <a:pt x="128914" y="142777"/>
                  <a:pt x="127740" y="141114"/>
                </a:cubicBezTo>
                <a:lnTo>
                  <a:pt x="115736" y="120335"/>
                </a:lnTo>
                <a:cubicBezTo>
                  <a:pt x="115149" y="119323"/>
                  <a:pt x="114366" y="118443"/>
                  <a:pt x="113387" y="117790"/>
                </a:cubicBezTo>
                <a:lnTo>
                  <a:pt x="113387" y="106145"/>
                </a:lnTo>
                <a:lnTo>
                  <a:pt x="119226" y="106145"/>
                </a:lnTo>
                <a:cubicBezTo>
                  <a:pt x="122912" y="106145"/>
                  <a:pt x="126272" y="104645"/>
                  <a:pt x="128686" y="102231"/>
                </a:cubicBezTo>
                <a:cubicBezTo>
                  <a:pt x="131132" y="99784"/>
                  <a:pt x="132633" y="96457"/>
                  <a:pt x="132633" y="92771"/>
                </a:cubicBezTo>
                <a:cubicBezTo>
                  <a:pt x="132633" y="89085"/>
                  <a:pt x="131132" y="85725"/>
                  <a:pt x="128686" y="83279"/>
                </a:cubicBezTo>
                <a:cubicBezTo>
                  <a:pt x="126957" y="81550"/>
                  <a:pt x="124739" y="80310"/>
                  <a:pt x="122292" y="79723"/>
                </a:cubicBezTo>
                <a:lnTo>
                  <a:pt x="122292" y="65599"/>
                </a:lnTo>
                <a:cubicBezTo>
                  <a:pt x="122292" y="57280"/>
                  <a:pt x="120466" y="49419"/>
                  <a:pt x="117171" y="42308"/>
                </a:cubicBezTo>
                <a:cubicBezTo>
                  <a:pt x="113778" y="34936"/>
                  <a:pt x="108820" y="28412"/>
                  <a:pt x="102720" y="23160"/>
                </a:cubicBezTo>
                <a:cubicBezTo>
                  <a:pt x="102149" y="22662"/>
                  <a:pt x="101440" y="22421"/>
                  <a:pt x="100735" y="22421"/>
                </a:cubicBezTo>
                <a:cubicBezTo>
                  <a:pt x="99869" y="22421"/>
                  <a:pt x="99008" y="22785"/>
                  <a:pt x="98415" y="23486"/>
                </a:cubicBezTo>
                <a:cubicBezTo>
                  <a:pt x="97305" y="24791"/>
                  <a:pt x="97469" y="26716"/>
                  <a:pt x="98741" y="27792"/>
                </a:cubicBezTo>
                <a:cubicBezTo>
                  <a:pt x="102525" y="31054"/>
                  <a:pt x="105852" y="34871"/>
                  <a:pt x="108527" y="39144"/>
                </a:cubicBezTo>
                <a:lnTo>
                  <a:pt x="91793" y="39144"/>
                </a:lnTo>
                <a:cubicBezTo>
                  <a:pt x="88107" y="39144"/>
                  <a:pt x="84779" y="40644"/>
                  <a:pt x="82333" y="43091"/>
                </a:cubicBezTo>
                <a:cubicBezTo>
                  <a:pt x="79919" y="45505"/>
                  <a:pt x="78419" y="48832"/>
                  <a:pt x="78419" y="52518"/>
                </a:cubicBezTo>
                <a:cubicBezTo>
                  <a:pt x="78419" y="56204"/>
                  <a:pt x="79919" y="59564"/>
                  <a:pt x="82333" y="62010"/>
                </a:cubicBezTo>
                <a:cubicBezTo>
                  <a:pt x="84779" y="64424"/>
                  <a:pt x="88107" y="65925"/>
                  <a:pt x="91793" y="65925"/>
                </a:cubicBezTo>
                <a:lnTo>
                  <a:pt x="116160" y="65925"/>
                </a:lnTo>
                <a:lnTo>
                  <a:pt x="116160" y="79364"/>
                </a:lnTo>
                <a:lnTo>
                  <a:pt x="94370" y="79364"/>
                </a:lnTo>
                <a:cubicBezTo>
                  <a:pt x="92673" y="79364"/>
                  <a:pt x="91336" y="80734"/>
                  <a:pt x="91336" y="82398"/>
                </a:cubicBezTo>
                <a:cubicBezTo>
                  <a:pt x="91336" y="84094"/>
                  <a:pt x="92673" y="85464"/>
                  <a:pt x="94370" y="85464"/>
                </a:cubicBezTo>
                <a:lnTo>
                  <a:pt x="119226" y="85464"/>
                </a:lnTo>
                <a:cubicBezTo>
                  <a:pt x="121216" y="85464"/>
                  <a:pt x="123043" y="86280"/>
                  <a:pt x="124380" y="87617"/>
                </a:cubicBezTo>
                <a:cubicBezTo>
                  <a:pt x="125685" y="88954"/>
                  <a:pt x="126500" y="90748"/>
                  <a:pt x="126500" y="92738"/>
                </a:cubicBezTo>
                <a:cubicBezTo>
                  <a:pt x="126500" y="94761"/>
                  <a:pt x="125685" y="96587"/>
                  <a:pt x="124380" y="97892"/>
                </a:cubicBezTo>
                <a:cubicBezTo>
                  <a:pt x="123043" y="99230"/>
                  <a:pt x="121216" y="100045"/>
                  <a:pt x="119226" y="100045"/>
                </a:cubicBezTo>
                <a:lnTo>
                  <a:pt x="13407" y="100045"/>
                </a:lnTo>
                <a:cubicBezTo>
                  <a:pt x="11417" y="100045"/>
                  <a:pt x="9591" y="99230"/>
                  <a:pt x="8286" y="97892"/>
                </a:cubicBezTo>
                <a:cubicBezTo>
                  <a:pt x="6948" y="96587"/>
                  <a:pt x="6133" y="94761"/>
                  <a:pt x="6133" y="92738"/>
                </a:cubicBezTo>
                <a:cubicBezTo>
                  <a:pt x="6133" y="90748"/>
                  <a:pt x="6948" y="88954"/>
                  <a:pt x="8286" y="87617"/>
                </a:cubicBezTo>
                <a:cubicBezTo>
                  <a:pt x="9591" y="86280"/>
                  <a:pt x="11417" y="85464"/>
                  <a:pt x="13407" y="85464"/>
                </a:cubicBezTo>
                <a:lnTo>
                  <a:pt x="80539" y="85464"/>
                </a:lnTo>
                <a:cubicBezTo>
                  <a:pt x="82202" y="85464"/>
                  <a:pt x="83572" y="84094"/>
                  <a:pt x="83572" y="82398"/>
                </a:cubicBezTo>
                <a:cubicBezTo>
                  <a:pt x="83572" y="80734"/>
                  <a:pt x="82202" y="79364"/>
                  <a:pt x="80539" y="79364"/>
                </a:cubicBezTo>
                <a:lnTo>
                  <a:pt x="16473" y="79364"/>
                </a:lnTo>
                <a:lnTo>
                  <a:pt x="16473" y="65925"/>
                </a:lnTo>
                <a:lnTo>
                  <a:pt x="40808" y="65925"/>
                </a:lnTo>
                <a:cubicBezTo>
                  <a:pt x="44526" y="65925"/>
                  <a:pt x="47854" y="64424"/>
                  <a:pt x="50300" y="62010"/>
                </a:cubicBezTo>
                <a:cubicBezTo>
                  <a:pt x="52714" y="59564"/>
                  <a:pt x="54215" y="56204"/>
                  <a:pt x="54215" y="52518"/>
                </a:cubicBezTo>
                <a:cubicBezTo>
                  <a:pt x="54215" y="48832"/>
                  <a:pt x="52714" y="45505"/>
                  <a:pt x="50300" y="43091"/>
                </a:cubicBezTo>
                <a:cubicBezTo>
                  <a:pt x="47854" y="40644"/>
                  <a:pt x="44526" y="39144"/>
                  <a:pt x="40808" y="39144"/>
                </a:cubicBezTo>
                <a:lnTo>
                  <a:pt x="24106" y="39144"/>
                </a:lnTo>
                <a:cubicBezTo>
                  <a:pt x="25216" y="37382"/>
                  <a:pt x="26455" y="35654"/>
                  <a:pt x="27760" y="34055"/>
                </a:cubicBezTo>
                <a:cubicBezTo>
                  <a:pt x="34936" y="25313"/>
                  <a:pt x="45016" y="19017"/>
                  <a:pt x="56498" y="16701"/>
                </a:cubicBezTo>
                <a:cubicBezTo>
                  <a:pt x="57933" y="16473"/>
                  <a:pt x="59042" y="15201"/>
                  <a:pt x="59042" y="13700"/>
                </a:cubicBezTo>
                <a:cubicBezTo>
                  <a:pt x="59042" y="11547"/>
                  <a:pt x="59825" y="9623"/>
                  <a:pt x="61163" y="8253"/>
                </a:cubicBezTo>
                <a:cubicBezTo>
                  <a:pt x="62435" y="6948"/>
                  <a:pt x="64229" y="6100"/>
                  <a:pt x="66317" y="6100"/>
                </a:cubicBezTo>
                <a:cubicBezTo>
                  <a:pt x="68404" y="6100"/>
                  <a:pt x="70198" y="6948"/>
                  <a:pt x="71471" y="8253"/>
                </a:cubicBezTo>
                <a:cubicBezTo>
                  <a:pt x="72808" y="9623"/>
                  <a:pt x="73591" y="11547"/>
                  <a:pt x="73591" y="13700"/>
                </a:cubicBezTo>
                <a:cubicBezTo>
                  <a:pt x="73591" y="15136"/>
                  <a:pt x="74602" y="16408"/>
                  <a:pt x="76070" y="16701"/>
                </a:cubicBezTo>
                <a:cubicBezTo>
                  <a:pt x="78158" y="17125"/>
                  <a:pt x="80147" y="17647"/>
                  <a:pt x="82072" y="18300"/>
                </a:cubicBezTo>
                <a:cubicBezTo>
                  <a:pt x="84029" y="18952"/>
                  <a:pt x="85954" y="19735"/>
                  <a:pt x="87846" y="20648"/>
                </a:cubicBezTo>
                <a:cubicBezTo>
                  <a:pt x="88271" y="20861"/>
                  <a:pt x="88722" y="20961"/>
                  <a:pt x="89168" y="20961"/>
                </a:cubicBezTo>
                <a:cubicBezTo>
                  <a:pt x="90295" y="20961"/>
                  <a:pt x="91385" y="20321"/>
                  <a:pt x="91923" y="19246"/>
                </a:cubicBezTo>
                <a:cubicBezTo>
                  <a:pt x="92641" y="17713"/>
                  <a:pt x="92021" y="15886"/>
                  <a:pt x="90488" y="15168"/>
                </a:cubicBezTo>
                <a:cubicBezTo>
                  <a:pt x="88400" y="14157"/>
                  <a:pt x="86247" y="13276"/>
                  <a:pt x="83997" y="12526"/>
                </a:cubicBezTo>
                <a:cubicBezTo>
                  <a:pt x="82496" y="12004"/>
                  <a:pt x="80996" y="11580"/>
                  <a:pt x="79495" y="11189"/>
                </a:cubicBezTo>
                <a:cubicBezTo>
                  <a:pt x="79006" y="8416"/>
                  <a:pt x="77734" y="5937"/>
                  <a:pt x="75842" y="4012"/>
                </a:cubicBezTo>
                <a:cubicBezTo>
                  <a:pt x="73428" y="1533"/>
                  <a:pt x="70133" y="0"/>
                  <a:pt x="663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34" name="Google Shape;834;p36"/>
          <p:cNvCxnSpPr/>
          <p:nvPr/>
        </p:nvCxnSpPr>
        <p:spPr>
          <a:xfrm>
            <a:off x="2562875" y="2922800"/>
            <a:ext cx="644100" cy="0"/>
          </a:xfrm>
          <a:prstGeom prst="straightConnector1">
            <a:avLst/>
          </a:prstGeom>
          <a:noFill/>
          <a:ln cap="flat" cmpd="sng" w="19050">
            <a:solidFill>
              <a:srgbClr val="FFFFFF"/>
            </a:solidFill>
            <a:prstDash val="solid"/>
            <a:round/>
            <a:headEnd len="med" w="med" type="none"/>
            <a:tailEnd len="med" w="med" type="none"/>
          </a:ln>
        </p:spPr>
      </p:cxnSp>
      <p:cxnSp>
        <p:nvCxnSpPr>
          <p:cNvPr id="835" name="Google Shape;835;p36"/>
          <p:cNvCxnSpPr/>
          <p:nvPr/>
        </p:nvCxnSpPr>
        <p:spPr>
          <a:xfrm>
            <a:off x="5937025" y="2891300"/>
            <a:ext cx="644100" cy="0"/>
          </a:xfrm>
          <a:prstGeom prst="straightConnector1">
            <a:avLst/>
          </a:prstGeom>
          <a:noFill/>
          <a:ln cap="flat" cmpd="sng" w="19050">
            <a:solidFill>
              <a:schemeClr val="accent3"/>
            </a:solidFill>
            <a:prstDash val="solid"/>
            <a:round/>
            <a:headEnd len="med" w="med" type="none"/>
            <a:tailEnd len="med" w="med" type="none"/>
          </a:ln>
        </p:spPr>
      </p:cxnSp>
    </p:spTree>
  </p:cSld>
  <p:clrMapOvr>
    <a:masterClrMapping/>
  </p:clrMapOvr>
</p:sld>
</file>

<file path=ppt/theme/theme1.xml><?xml version="1.0" encoding="utf-8"?>
<a:theme xmlns:a="http://schemas.openxmlformats.org/drawingml/2006/main" xmlns:r="http://schemas.openxmlformats.org/officeDocument/2006/relationships" name="Firemen Meeting by Slidesgo">
  <a:themeElements>
    <a:clrScheme name="Simple Light">
      <a:dk1>
        <a:srgbClr val="000000"/>
      </a:dk1>
      <a:lt1>
        <a:srgbClr val="FFFFFF"/>
      </a:lt1>
      <a:dk2>
        <a:srgbClr val="595959"/>
      </a:dk2>
      <a:lt2>
        <a:srgbClr val="0A153D"/>
      </a:lt2>
      <a:accent1>
        <a:srgbClr val="821409"/>
      </a:accent1>
      <a:accent2>
        <a:srgbClr val="6D9EEB"/>
      </a:accent2>
      <a:accent3>
        <a:srgbClr val="DC2417"/>
      </a:accent3>
      <a:accent4>
        <a:srgbClr val="FFC61A"/>
      </a:accent4>
      <a:accent5>
        <a:srgbClr val="FEE7B3"/>
      </a:accent5>
      <a:accent6>
        <a:srgbClr val="3C0002"/>
      </a:accent6>
      <a:hlink>
        <a:srgbClr val="6A5E58"/>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