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6"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7"/>
  </p:notesMasterIdLst>
  <p:sldIdLst>
    <p:sldId id="410" r:id="rId5"/>
    <p:sldId id="371" r:id="rId6"/>
    <p:sldId id="372" r:id="rId7"/>
    <p:sldId id="413" r:id="rId8"/>
    <p:sldId id="424" r:id="rId9"/>
    <p:sldId id="425" r:id="rId10"/>
    <p:sldId id="412" r:id="rId11"/>
    <p:sldId id="415" r:id="rId12"/>
    <p:sldId id="417" r:id="rId13"/>
    <p:sldId id="416" r:id="rId14"/>
    <p:sldId id="426" r:id="rId15"/>
    <p:sldId id="420" r:id="rId16"/>
    <p:sldId id="427" r:id="rId17"/>
    <p:sldId id="428" r:id="rId18"/>
    <p:sldId id="429" r:id="rId19"/>
    <p:sldId id="396" r:id="rId20"/>
    <p:sldId id="430" r:id="rId21"/>
    <p:sldId id="431" r:id="rId22"/>
    <p:sldId id="432" r:id="rId23"/>
    <p:sldId id="433" r:id="rId24"/>
    <p:sldId id="400" r:id="rId25"/>
    <p:sldId id="40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598" autoAdjust="0"/>
  </p:normalViewPr>
  <p:slideViewPr>
    <p:cSldViewPr snapToGrid="0">
      <p:cViewPr varScale="1">
        <p:scale>
          <a:sx n="69" d="100"/>
          <a:sy n="69" d="100"/>
        </p:scale>
        <p:origin x="654" y="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AB06A-EEDC-421C-B5A0-5E9E5241A8E5}" type="datetimeFigureOut">
              <a:rPr lang="en-US" smtClean="0"/>
              <a:t>15-Mar-21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F9438-3EEF-4192-9815-F6F44770AEF7}" type="slidenum">
              <a:rPr lang="en-US" smtClean="0"/>
              <a:t>‹#›</a:t>
            </a:fld>
            <a:endParaRPr lang="en-US" dirty="0"/>
          </a:p>
        </p:txBody>
      </p:sp>
    </p:spTree>
    <p:extLst>
      <p:ext uri="{BB962C8B-B14F-4D97-AF65-F5344CB8AC3E}">
        <p14:creationId xmlns:p14="http://schemas.microsoft.com/office/powerpoint/2010/main" val="26522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FD177CC8-001B-43AD-8769-8F49681EBEDD}"/>
              </a:ext>
            </a:extLst>
          </p:cNvPr>
          <p:cNvSpPr>
            <a:spLocks noGrp="1"/>
          </p:cNvSpPr>
          <p:nvPr>
            <p:ph type="pic" sz="quarter" idx="13"/>
          </p:nvPr>
        </p:nvSpPr>
        <p:spPr>
          <a:xfrm>
            <a:off x="0" y="0"/>
            <a:ext cx="11273115" cy="6858000"/>
          </a:xfrm>
          <a:custGeom>
            <a:avLst/>
            <a:gdLst>
              <a:gd name="connsiteX0" fmla="*/ 3348090 w 11273115"/>
              <a:gd name="connsiteY0" fmla="*/ 0 h 6858000"/>
              <a:gd name="connsiteX1" fmla="*/ 3350669 w 11273115"/>
              <a:gd name="connsiteY1" fmla="*/ 66 h 6858000"/>
              <a:gd name="connsiteX2" fmla="*/ 3350669 w 11273115"/>
              <a:gd name="connsiteY2" fmla="*/ 0 h 6858000"/>
              <a:gd name="connsiteX3" fmla="*/ 11272195 w 11273115"/>
              <a:gd name="connsiteY3" fmla="*/ 0 h 6858000"/>
              <a:gd name="connsiteX4" fmla="*/ 11272195 w 11273115"/>
              <a:gd name="connsiteY4" fmla="*/ 2961216 h 6858000"/>
              <a:gd name="connsiteX5" fmla="*/ 11271695 w 11273115"/>
              <a:gd name="connsiteY5" fmla="*/ 2961216 h 6858000"/>
              <a:gd name="connsiteX6" fmla="*/ 11273115 w 11273115"/>
              <a:gd name="connsiteY6" fmla="*/ 3017366 h 6858000"/>
              <a:gd name="connsiteX7" fmla="*/ 7818094 w 11273115"/>
              <a:gd name="connsiteY7" fmla="*/ 6846005 h 6858000"/>
              <a:gd name="connsiteX8" fmla="*/ 7660345 w 11273115"/>
              <a:gd name="connsiteY8" fmla="*/ 6858000 h 6858000"/>
              <a:gd name="connsiteX9" fmla="*/ 0 w 11273115"/>
              <a:gd name="connsiteY9" fmla="*/ 6858000 h 6858000"/>
              <a:gd name="connsiteX10" fmla="*/ 0 w 11273115"/>
              <a:gd name="connsiteY10" fmla="*/ 3105006 h 6858000"/>
              <a:gd name="connsiteX11" fmla="*/ 1984 w 11273115"/>
              <a:gd name="connsiteY11" fmla="*/ 3078405 h 6858000"/>
              <a:gd name="connsiteX12" fmla="*/ 3348090 w 11273115"/>
              <a:gd name="connsiteY1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3115" h="6858000">
                <a:moveTo>
                  <a:pt x="3348090" y="0"/>
                </a:moveTo>
                <a:lnTo>
                  <a:pt x="3350669" y="66"/>
                </a:lnTo>
                <a:lnTo>
                  <a:pt x="3350669" y="0"/>
                </a:lnTo>
                <a:lnTo>
                  <a:pt x="11272195" y="0"/>
                </a:lnTo>
                <a:lnTo>
                  <a:pt x="11272195" y="2961216"/>
                </a:lnTo>
                <a:lnTo>
                  <a:pt x="11271695" y="2961216"/>
                </a:lnTo>
                <a:lnTo>
                  <a:pt x="11273115" y="3017366"/>
                </a:lnTo>
                <a:cubicBezTo>
                  <a:pt x="11273115" y="5009996"/>
                  <a:pt x="9758729" y="6648923"/>
                  <a:pt x="7818094" y="6846005"/>
                </a:cubicBezTo>
                <a:lnTo>
                  <a:pt x="7660345" y="6858000"/>
                </a:lnTo>
                <a:lnTo>
                  <a:pt x="0" y="6858000"/>
                </a:lnTo>
                <a:lnTo>
                  <a:pt x="0" y="3105006"/>
                </a:lnTo>
                <a:lnTo>
                  <a:pt x="1984" y="3078405"/>
                </a:lnTo>
                <a:cubicBezTo>
                  <a:pt x="174228" y="1349311"/>
                  <a:pt x="1606596" y="0"/>
                  <a:pt x="3348090" y="0"/>
                </a:cubicBezTo>
                <a:close/>
              </a:path>
            </a:pathLst>
          </a:custGeom>
          <a:solidFill>
            <a:schemeClr val="accent6"/>
          </a:solidFill>
        </p:spPr>
        <p:txBody>
          <a:bodyPr wrap="square" anchor="ctr">
            <a:noAutofit/>
          </a:bodyPr>
          <a:lstStyle>
            <a:lvl1pPr algn="ctr">
              <a:defRPr/>
            </a:lvl1pPr>
          </a:lstStyle>
          <a:p>
            <a:r>
              <a:rPr lang="en-US"/>
              <a:t>Click icon to add picture</a:t>
            </a:r>
            <a:endParaRPr lang="en-US" dirty="0"/>
          </a:p>
        </p:txBody>
      </p:sp>
      <p:sp>
        <p:nvSpPr>
          <p:cNvPr id="9" name="Freeform: Shape 8">
            <a:extLst>
              <a:ext uri="{FF2B5EF4-FFF2-40B4-BE49-F238E27FC236}">
                <a16:creationId xmlns:a16="http://schemas.microsoft.com/office/drawing/2014/main" id="{ED724945-48CE-43AA-A2D7-D18FC7CB735C}"/>
              </a:ext>
              <a:ext uri="{C183D7F6-B498-43B3-948B-1728B52AA6E4}">
                <adec:decorative xmlns:adec="http://schemas.microsoft.com/office/drawing/2017/decorative" val="1"/>
              </a:ext>
            </a:extLst>
          </p:cNvPr>
          <p:cNvSpPr/>
          <p:nvPr userDrawn="1"/>
        </p:nvSpPr>
        <p:spPr>
          <a:xfrm flipH="1" flipV="1">
            <a:off x="0" y="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Title 1">
            <a:extLst>
              <a:ext uri="{FF2B5EF4-FFF2-40B4-BE49-F238E27FC236}">
                <a16:creationId xmlns:a16="http://schemas.microsoft.com/office/drawing/2014/main" id="{FF4C4F21-0086-44BC-AE2C-731756B16DCD}"/>
              </a:ext>
            </a:extLst>
          </p:cNvPr>
          <p:cNvSpPr>
            <a:spLocks noGrp="1"/>
          </p:cNvSpPr>
          <p:nvPr>
            <p:ph type="ctrTitle"/>
          </p:nvPr>
        </p:nvSpPr>
        <p:spPr>
          <a:xfrm>
            <a:off x="609521" y="4330696"/>
            <a:ext cx="11582479" cy="2527304"/>
          </a:xfrm>
          <a:custGeom>
            <a:avLst/>
            <a:gdLst>
              <a:gd name="connsiteX0" fmla="*/ 326075 w 8600365"/>
              <a:gd name="connsiteY0" fmla="*/ 0 h 1224926"/>
              <a:gd name="connsiteX1" fmla="*/ 8274290 w 8600365"/>
              <a:gd name="connsiteY1" fmla="*/ 0 h 1224926"/>
              <a:gd name="connsiteX2" fmla="*/ 8600365 w 8600365"/>
              <a:gd name="connsiteY2" fmla="*/ 326075 h 1224926"/>
              <a:gd name="connsiteX3" fmla="*/ 8600365 w 8600365"/>
              <a:gd name="connsiteY3" fmla="*/ 1224926 h 1224926"/>
              <a:gd name="connsiteX4" fmla="*/ 8600365 w 8600365"/>
              <a:gd name="connsiteY4" fmla="*/ 1224926 h 1224926"/>
              <a:gd name="connsiteX5" fmla="*/ 0 w 8600365"/>
              <a:gd name="connsiteY5" fmla="*/ 1224926 h 1224926"/>
              <a:gd name="connsiteX6" fmla="*/ 0 w 8600365"/>
              <a:gd name="connsiteY6" fmla="*/ 1224926 h 1224926"/>
              <a:gd name="connsiteX7" fmla="*/ 0 w 8600365"/>
              <a:gd name="connsiteY7" fmla="*/ 326075 h 1224926"/>
              <a:gd name="connsiteX8" fmla="*/ 326075 w 8600365"/>
              <a:gd name="connsiteY8" fmla="*/ 0 h 1224926"/>
              <a:gd name="connsiteX0" fmla="*/ 326075 w 8687289"/>
              <a:gd name="connsiteY0" fmla="*/ 0 h 1224926"/>
              <a:gd name="connsiteX1" fmla="*/ 8609570 w 8687289"/>
              <a:gd name="connsiteY1" fmla="*/ 0 h 1224926"/>
              <a:gd name="connsiteX2" fmla="*/ 8600365 w 8687289"/>
              <a:gd name="connsiteY2" fmla="*/ 326075 h 1224926"/>
              <a:gd name="connsiteX3" fmla="*/ 8600365 w 8687289"/>
              <a:gd name="connsiteY3" fmla="*/ 1224926 h 1224926"/>
              <a:gd name="connsiteX4" fmla="*/ 8600365 w 8687289"/>
              <a:gd name="connsiteY4" fmla="*/ 1224926 h 1224926"/>
              <a:gd name="connsiteX5" fmla="*/ 0 w 8687289"/>
              <a:gd name="connsiteY5" fmla="*/ 1224926 h 1224926"/>
              <a:gd name="connsiteX6" fmla="*/ 0 w 8687289"/>
              <a:gd name="connsiteY6" fmla="*/ 1224926 h 1224926"/>
              <a:gd name="connsiteX7" fmla="*/ 0 w 8687289"/>
              <a:gd name="connsiteY7" fmla="*/ 326075 h 1224926"/>
              <a:gd name="connsiteX8" fmla="*/ 326075 w 8687289"/>
              <a:gd name="connsiteY8" fmla="*/ 0 h 1224926"/>
              <a:gd name="connsiteX0" fmla="*/ 326075 w 8635417"/>
              <a:gd name="connsiteY0" fmla="*/ 0 h 1224926"/>
              <a:gd name="connsiteX1" fmla="*/ 8533370 w 8635417"/>
              <a:gd name="connsiteY1" fmla="*/ 0 h 1224926"/>
              <a:gd name="connsiteX2" fmla="*/ 8600365 w 8635417"/>
              <a:gd name="connsiteY2" fmla="*/ 326075 h 1224926"/>
              <a:gd name="connsiteX3" fmla="*/ 8600365 w 8635417"/>
              <a:gd name="connsiteY3" fmla="*/ 1224926 h 1224926"/>
              <a:gd name="connsiteX4" fmla="*/ 8600365 w 8635417"/>
              <a:gd name="connsiteY4" fmla="*/ 1224926 h 1224926"/>
              <a:gd name="connsiteX5" fmla="*/ 0 w 8635417"/>
              <a:gd name="connsiteY5" fmla="*/ 1224926 h 1224926"/>
              <a:gd name="connsiteX6" fmla="*/ 0 w 8635417"/>
              <a:gd name="connsiteY6" fmla="*/ 1224926 h 1224926"/>
              <a:gd name="connsiteX7" fmla="*/ 0 w 8635417"/>
              <a:gd name="connsiteY7" fmla="*/ 326075 h 1224926"/>
              <a:gd name="connsiteX8" fmla="*/ 326075 w 8635417"/>
              <a:gd name="connsiteY8" fmla="*/ 0 h 1224926"/>
              <a:gd name="connsiteX0" fmla="*/ 326075 w 8626903"/>
              <a:gd name="connsiteY0" fmla="*/ 0 h 1224926"/>
              <a:gd name="connsiteX1" fmla="*/ 8518130 w 8626903"/>
              <a:gd name="connsiteY1" fmla="*/ 0 h 1224926"/>
              <a:gd name="connsiteX2" fmla="*/ 8600365 w 8626903"/>
              <a:gd name="connsiteY2" fmla="*/ 326075 h 1224926"/>
              <a:gd name="connsiteX3" fmla="*/ 8600365 w 8626903"/>
              <a:gd name="connsiteY3" fmla="*/ 1224926 h 1224926"/>
              <a:gd name="connsiteX4" fmla="*/ 8600365 w 8626903"/>
              <a:gd name="connsiteY4" fmla="*/ 1224926 h 1224926"/>
              <a:gd name="connsiteX5" fmla="*/ 0 w 8626903"/>
              <a:gd name="connsiteY5" fmla="*/ 1224926 h 1224926"/>
              <a:gd name="connsiteX6" fmla="*/ 0 w 8626903"/>
              <a:gd name="connsiteY6" fmla="*/ 1224926 h 1224926"/>
              <a:gd name="connsiteX7" fmla="*/ 0 w 8626903"/>
              <a:gd name="connsiteY7" fmla="*/ 326075 h 1224926"/>
              <a:gd name="connsiteX8" fmla="*/ 326075 w 8626903"/>
              <a:gd name="connsiteY8" fmla="*/ 0 h 1224926"/>
              <a:gd name="connsiteX0" fmla="*/ 326075 w 8600365"/>
              <a:gd name="connsiteY0" fmla="*/ 0 h 1224926"/>
              <a:gd name="connsiteX1" fmla="*/ 8518130 w 8600365"/>
              <a:gd name="connsiteY1" fmla="*/ 0 h 1224926"/>
              <a:gd name="connsiteX2" fmla="*/ 8600365 w 8600365"/>
              <a:gd name="connsiteY2" fmla="*/ 326075 h 1224926"/>
              <a:gd name="connsiteX3" fmla="*/ 8600365 w 8600365"/>
              <a:gd name="connsiteY3" fmla="*/ 1224926 h 1224926"/>
              <a:gd name="connsiteX4" fmla="*/ 8600365 w 8600365"/>
              <a:gd name="connsiteY4" fmla="*/ 1224926 h 1224926"/>
              <a:gd name="connsiteX5" fmla="*/ 0 w 8600365"/>
              <a:gd name="connsiteY5" fmla="*/ 1224926 h 1224926"/>
              <a:gd name="connsiteX6" fmla="*/ 0 w 8600365"/>
              <a:gd name="connsiteY6" fmla="*/ 1224926 h 1224926"/>
              <a:gd name="connsiteX7" fmla="*/ 0 w 8600365"/>
              <a:gd name="connsiteY7" fmla="*/ 326075 h 1224926"/>
              <a:gd name="connsiteX8" fmla="*/ 326075 w 8600365"/>
              <a:gd name="connsiteY8" fmla="*/ 0 h 1224926"/>
              <a:gd name="connsiteX0" fmla="*/ 326075 w 8600365"/>
              <a:gd name="connsiteY0" fmla="*/ 0 h 1224926"/>
              <a:gd name="connsiteX1" fmla="*/ 8518130 w 8600365"/>
              <a:gd name="connsiteY1" fmla="*/ 0 h 1224926"/>
              <a:gd name="connsiteX2" fmla="*/ 8600365 w 8600365"/>
              <a:gd name="connsiteY2" fmla="*/ 764225 h 1224926"/>
              <a:gd name="connsiteX3" fmla="*/ 8600365 w 8600365"/>
              <a:gd name="connsiteY3" fmla="*/ 1224926 h 1224926"/>
              <a:gd name="connsiteX4" fmla="*/ 8600365 w 8600365"/>
              <a:gd name="connsiteY4" fmla="*/ 1224926 h 1224926"/>
              <a:gd name="connsiteX5" fmla="*/ 0 w 8600365"/>
              <a:gd name="connsiteY5" fmla="*/ 1224926 h 1224926"/>
              <a:gd name="connsiteX6" fmla="*/ 0 w 8600365"/>
              <a:gd name="connsiteY6" fmla="*/ 1224926 h 1224926"/>
              <a:gd name="connsiteX7" fmla="*/ 0 w 8600365"/>
              <a:gd name="connsiteY7" fmla="*/ 326075 h 1224926"/>
              <a:gd name="connsiteX8" fmla="*/ 326075 w 8600365"/>
              <a:gd name="connsiteY8" fmla="*/ 0 h 1224926"/>
              <a:gd name="connsiteX0" fmla="*/ 326075 w 8611111"/>
              <a:gd name="connsiteY0" fmla="*/ 0 h 1224926"/>
              <a:gd name="connsiteX1" fmla="*/ 8603855 w 8611111"/>
              <a:gd name="connsiteY1" fmla="*/ 0 h 1224926"/>
              <a:gd name="connsiteX2" fmla="*/ 8600365 w 8611111"/>
              <a:gd name="connsiteY2" fmla="*/ 764225 h 1224926"/>
              <a:gd name="connsiteX3" fmla="*/ 8600365 w 8611111"/>
              <a:gd name="connsiteY3" fmla="*/ 1224926 h 1224926"/>
              <a:gd name="connsiteX4" fmla="*/ 8600365 w 8611111"/>
              <a:gd name="connsiteY4" fmla="*/ 1224926 h 1224926"/>
              <a:gd name="connsiteX5" fmla="*/ 0 w 8611111"/>
              <a:gd name="connsiteY5" fmla="*/ 1224926 h 1224926"/>
              <a:gd name="connsiteX6" fmla="*/ 0 w 8611111"/>
              <a:gd name="connsiteY6" fmla="*/ 1224926 h 1224926"/>
              <a:gd name="connsiteX7" fmla="*/ 0 w 8611111"/>
              <a:gd name="connsiteY7" fmla="*/ 326075 h 1224926"/>
              <a:gd name="connsiteX8" fmla="*/ 326075 w 8611111"/>
              <a:gd name="connsiteY8" fmla="*/ 0 h 1224926"/>
              <a:gd name="connsiteX0" fmla="*/ 326075 w 8611111"/>
              <a:gd name="connsiteY0" fmla="*/ 0 h 1224926"/>
              <a:gd name="connsiteX1" fmla="*/ 8603855 w 8611111"/>
              <a:gd name="connsiteY1" fmla="*/ 0 h 1224926"/>
              <a:gd name="connsiteX2" fmla="*/ 8600365 w 8611111"/>
              <a:gd name="connsiteY2" fmla="*/ 764225 h 1224926"/>
              <a:gd name="connsiteX3" fmla="*/ 8600365 w 8611111"/>
              <a:gd name="connsiteY3" fmla="*/ 1224926 h 1224926"/>
              <a:gd name="connsiteX4" fmla="*/ 8600365 w 8611111"/>
              <a:gd name="connsiteY4" fmla="*/ 1224926 h 1224926"/>
              <a:gd name="connsiteX5" fmla="*/ 0 w 8611111"/>
              <a:gd name="connsiteY5" fmla="*/ 1224926 h 1224926"/>
              <a:gd name="connsiteX6" fmla="*/ 0 w 8611111"/>
              <a:gd name="connsiteY6" fmla="*/ 1224926 h 1224926"/>
              <a:gd name="connsiteX7" fmla="*/ 0 w 8611111"/>
              <a:gd name="connsiteY7" fmla="*/ 326075 h 1224926"/>
              <a:gd name="connsiteX8" fmla="*/ 326075 w 8611111"/>
              <a:gd name="connsiteY8" fmla="*/ 0 h 1224926"/>
              <a:gd name="connsiteX0" fmla="*/ 326075 w 8606958"/>
              <a:gd name="connsiteY0" fmla="*/ 0 h 1224926"/>
              <a:gd name="connsiteX1" fmla="*/ 8603855 w 8606958"/>
              <a:gd name="connsiteY1" fmla="*/ 0 h 1224926"/>
              <a:gd name="connsiteX2" fmla="*/ 8600365 w 8606958"/>
              <a:gd name="connsiteY2" fmla="*/ 764225 h 1224926"/>
              <a:gd name="connsiteX3" fmla="*/ 8600365 w 8606958"/>
              <a:gd name="connsiteY3" fmla="*/ 1224926 h 1224926"/>
              <a:gd name="connsiteX4" fmla="*/ 8600365 w 8606958"/>
              <a:gd name="connsiteY4" fmla="*/ 1224926 h 1224926"/>
              <a:gd name="connsiteX5" fmla="*/ 0 w 8606958"/>
              <a:gd name="connsiteY5" fmla="*/ 1224926 h 1224926"/>
              <a:gd name="connsiteX6" fmla="*/ 0 w 8606958"/>
              <a:gd name="connsiteY6" fmla="*/ 1224926 h 1224926"/>
              <a:gd name="connsiteX7" fmla="*/ 0 w 8606958"/>
              <a:gd name="connsiteY7" fmla="*/ 326075 h 1224926"/>
              <a:gd name="connsiteX8" fmla="*/ 326075 w 8606958"/>
              <a:gd name="connsiteY8" fmla="*/ 0 h 1224926"/>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0 w 8606958"/>
              <a:gd name="connsiteY6" fmla="*/ 1237299 h 1237299"/>
              <a:gd name="connsiteX7" fmla="*/ 0 w 8606958"/>
              <a:gd name="connsiteY7" fmla="*/ 338448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0 w 8606958"/>
              <a:gd name="connsiteY6" fmla="*/ 1237299 h 1237299"/>
              <a:gd name="connsiteX7" fmla="*/ 405811 w 8606958"/>
              <a:gd name="connsiteY7" fmla="*/ 4807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0 w 8606958"/>
              <a:gd name="connsiteY6" fmla="*/ 1237299 h 1237299"/>
              <a:gd name="connsiteX7" fmla="*/ 405811 w 8606958"/>
              <a:gd name="connsiteY7" fmla="*/ 4807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585122 w 8606958"/>
              <a:gd name="connsiteY6" fmla="*/ 909415 h 1237299"/>
              <a:gd name="connsiteX7" fmla="*/ 405811 w 8606958"/>
              <a:gd name="connsiteY7" fmla="*/ 4807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585122 w 8606958"/>
              <a:gd name="connsiteY6" fmla="*/ 909415 h 1237299"/>
              <a:gd name="connsiteX7" fmla="*/ 405811 w 8606958"/>
              <a:gd name="connsiteY7" fmla="*/ 480737 h 1237299"/>
              <a:gd name="connsiteX8" fmla="*/ 1722819 w 8606958"/>
              <a:gd name="connsiteY8" fmla="*/ 0 h 1237299"/>
              <a:gd name="connsiteX0" fmla="*/ 1932911 w 8817050"/>
              <a:gd name="connsiteY0" fmla="*/ 0 h 1237299"/>
              <a:gd name="connsiteX1" fmla="*/ 8813947 w 8817050"/>
              <a:gd name="connsiteY1" fmla="*/ 12373 h 1237299"/>
              <a:gd name="connsiteX2" fmla="*/ 8810457 w 8817050"/>
              <a:gd name="connsiteY2" fmla="*/ 776598 h 1237299"/>
              <a:gd name="connsiteX3" fmla="*/ 8810457 w 8817050"/>
              <a:gd name="connsiteY3" fmla="*/ 1237299 h 1237299"/>
              <a:gd name="connsiteX4" fmla="*/ 8810457 w 8817050"/>
              <a:gd name="connsiteY4" fmla="*/ 1237299 h 1237299"/>
              <a:gd name="connsiteX5" fmla="*/ 210092 w 8817050"/>
              <a:gd name="connsiteY5" fmla="*/ 1237299 h 1237299"/>
              <a:gd name="connsiteX6" fmla="*/ 313904 w 8817050"/>
              <a:gd name="connsiteY6" fmla="*/ 810431 h 1237299"/>
              <a:gd name="connsiteX7" fmla="*/ 615903 w 8817050"/>
              <a:gd name="connsiteY7" fmla="*/ 480737 h 1237299"/>
              <a:gd name="connsiteX8" fmla="*/ 1932911 w 8817050"/>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103812 w 8606958"/>
              <a:gd name="connsiteY6" fmla="*/ 810431 h 1237299"/>
              <a:gd name="connsiteX7" fmla="*/ 405811 w 8606958"/>
              <a:gd name="connsiteY7" fmla="*/ 480737 h 1237299"/>
              <a:gd name="connsiteX8" fmla="*/ 1722819 w 8606958"/>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414334 w 8615481"/>
              <a:gd name="connsiteY7" fmla="*/ 480737 h 1237299"/>
              <a:gd name="connsiteX8" fmla="*/ 1731342 w 8615481"/>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782395 w 8615481"/>
              <a:gd name="connsiteY7" fmla="*/ 251837 h 1237299"/>
              <a:gd name="connsiteX8" fmla="*/ 1731342 w 8615481"/>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782395 w 8615481"/>
              <a:gd name="connsiteY7" fmla="*/ 251837 h 1237299"/>
              <a:gd name="connsiteX8" fmla="*/ 1731342 w 8615481"/>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782395 w 8615481"/>
              <a:gd name="connsiteY7" fmla="*/ 251837 h 1237299"/>
              <a:gd name="connsiteX8" fmla="*/ 1731342 w 8615481"/>
              <a:gd name="connsiteY8" fmla="*/ 0 h 1237299"/>
              <a:gd name="connsiteX0" fmla="*/ 1727632 w 8611771"/>
              <a:gd name="connsiteY0" fmla="*/ 0 h 1237299"/>
              <a:gd name="connsiteX1" fmla="*/ 8608668 w 8611771"/>
              <a:gd name="connsiteY1" fmla="*/ 12373 h 1237299"/>
              <a:gd name="connsiteX2" fmla="*/ 8605178 w 8611771"/>
              <a:gd name="connsiteY2" fmla="*/ 776598 h 1237299"/>
              <a:gd name="connsiteX3" fmla="*/ 8605178 w 8611771"/>
              <a:gd name="connsiteY3" fmla="*/ 1237299 h 1237299"/>
              <a:gd name="connsiteX4" fmla="*/ 8605178 w 8611771"/>
              <a:gd name="connsiteY4" fmla="*/ 1237299 h 1237299"/>
              <a:gd name="connsiteX5" fmla="*/ 4813 w 8611771"/>
              <a:gd name="connsiteY5" fmla="*/ 1237299 h 1237299"/>
              <a:gd name="connsiteX6" fmla="*/ 108625 w 8611771"/>
              <a:gd name="connsiteY6" fmla="*/ 810431 h 1237299"/>
              <a:gd name="connsiteX7" fmla="*/ 778685 w 8611771"/>
              <a:gd name="connsiteY7" fmla="*/ 251837 h 1237299"/>
              <a:gd name="connsiteX8" fmla="*/ 1727632 w 8611771"/>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103812 w 8606958"/>
              <a:gd name="connsiteY6" fmla="*/ 810431 h 1237299"/>
              <a:gd name="connsiteX7" fmla="*/ 773872 w 8606958"/>
              <a:gd name="connsiteY7" fmla="*/ 251837 h 1237299"/>
              <a:gd name="connsiteX8" fmla="*/ 1722819 w 8606958"/>
              <a:gd name="connsiteY8" fmla="*/ 0 h 1237299"/>
              <a:gd name="connsiteX0" fmla="*/ 1726697 w 8610836"/>
              <a:gd name="connsiteY0" fmla="*/ 0 h 1237299"/>
              <a:gd name="connsiteX1" fmla="*/ 8607733 w 8610836"/>
              <a:gd name="connsiteY1" fmla="*/ 12373 h 1237299"/>
              <a:gd name="connsiteX2" fmla="*/ 8604243 w 8610836"/>
              <a:gd name="connsiteY2" fmla="*/ 776598 h 1237299"/>
              <a:gd name="connsiteX3" fmla="*/ 8604243 w 8610836"/>
              <a:gd name="connsiteY3" fmla="*/ 1237299 h 1237299"/>
              <a:gd name="connsiteX4" fmla="*/ 8604243 w 8610836"/>
              <a:gd name="connsiteY4" fmla="*/ 1237299 h 1237299"/>
              <a:gd name="connsiteX5" fmla="*/ 3878 w 8610836"/>
              <a:gd name="connsiteY5" fmla="*/ 1237299 h 1237299"/>
              <a:gd name="connsiteX6" fmla="*/ 88815 w 8610836"/>
              <a:gd name="connsiteY6" fmla="*/ 810431 h 1237299"/>
              <a:gd name="connsiteX7" fmla="*/ 777750 w 8610836"/>
              <a:gd name="connsiteY7" fmla="*/ 251837 h 1237299"/>
              <a:gd name="connsiteX8" fmla="*/ 1726697 w 8610836"/>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637882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637882 w 8606958"/>
              <a:gd name="connsiteY8" fmla="*/ 0 h 1237299"/>
              <a:gd name="connsiteX0" fmla="*/ 2298504 w 8606958"/>
              <a:gd name="connsiteY0" fmla="*/ 0 h 1249672"/>
              <a:gd name="connsiteX1" fmla="*/ 8603855 w 8606958"/>
              <a:gd name="connsiteY1" fmla="*/ 24746 h 1249672"/>
              <a:gd name="connsiteX2" fmla="*/ 8600365 w 8606958"/>
              <a:gd name="connsiteY2" fmla="*/ 788971 h 1249672"/>
              <a:gd name="connsiteX3" fmla="*/ 8600365 w 8606958"/>
              <a:gd name="connsiteY3" fmla="*/ 1249672 h 1249672"/>
              <a:gd name="connsiteX4" fmla="*/ 8600365 w 8606958"/>
              <a:gd name="connsiteY4" fmla="*/ 1249672 h 1249672"/>
              <a:gd name="connsiteX5" fmla="*/ 0 w 8606958"/>
              <a:gd name="connsiteY5" fmla="*/ 1249672 h 1249672"/>
              <a:gd name="connsiteX6" fmla="*/ 84937 w 8606958"/>
              <a:gd name="connsiteY6" fmla="*/ 822804 h 1249672"/>
              <a:gd name="connsiteX7" fmla="*/ 745560 w 8606958"/>
              <a:gd name="connsiteY7" fmla="*/ 251837 h 1249672"/>
              <a:gd name="connsiteX8" fmla="*/ 2298504 w 8606958"/>
              <a:gd name="connsiteY8" fmla="*/ 0 h 1249672"/>
              <a:gd name="connsiteX0" fmla="*/ 2298504 w 8606958"/>
              <a:gd name="connsiteY0" fmla="*/ 0 h 1249672"/>
              <a:gd name="connsiteX1" fmla="*/ 8603855 w 8606958"/>
              <a:gd name="connsiteY1" fmla="*/ 24746 h 1249672"/>
              <a:gd name="connsiteX2" fmla="*/ 8600365 w 8606958"/>
              <a:gd name="connsiteY2" fmla="*/ 788971 h 1249672"/>
              <a:gd name="connsiteX3" fmla="*/ 8600365 w 8606958"/>
              <a:gd name="connsiteY3" fmla="*/ 1249672 h 1249672"/>
              <a:gd name="connsiteX4" fmla="*/ 8600365 w 8606958"/>
              <a:gd name="connsiteY4" fmla="*/ 1249672 h 1249672"/>
              <a:gd name="connsiteX5" fmla="*/ 0 w 8606958"/>
              <a:gd name="connsiteY5" fmla="*/ 1249672 h 1249672"/>
              <a:gd name="connsiteX6" fmla="*/ 84937 w 8606958"/>
              <a:gd name="connsiteY6" fmla="*/ 822804 h 1249672"/>
              <a:gd name="connsiteX7" fmla="*/ 745560 w 8606958"/>
              <a:gd name="connsiteY7" fmla="*/ 251837 h 1249672"/>
              <a:gd name="connsiteX8" fmla="*/ 2298504 w 8606958"/>
              <a:gd name="connsiteY8" fmla="*/ 0 h 1249672"/>
              <a:gd name="connsiteX0" fmla="*/ 2298504 w 8606958"/>
              <a:gd name="connsiteY0" fmla="*/ 0 h 1249672"/>
              <a:gd name="connsiteX1" fmla="*/ 8603855 w 8606958"/>
              <a:gd name="connsiteY1" fmla="*/ 24746 h 1249672"/>
              <a:gd name="connsiteX2" fmla="*/ 8600365 w 8606958"/>
              <a:gd name="connsiteY2" fmla="*/ 788971 h 1249672"/>
              <a:gd name="connsiteX3" fmla="*/ 8600365 w 8606958"/>
              <a:gd name="connsiteY3" fmla="*/ 1249672 h 1249672"/>
              <a:gd name="connsiteX4" fmla="*/ 8600365 w 8606958"/>
              <a:gd name="connsiteY4" fmla="*/ 1249672 h 1249672"/>
              <a:gd name="connsiteX5" fmla="*/ 0 w 8606958"/>
              <a:gd name="connsiteY5" fmla="*/ 1249672 h 1249672"/>
              <a:gd name="connsiteX6" fmla="*/ 84937 w 8606958"/>
              <a:gd name="connsiteY6" fmla="*/ 822804 h 1249672"/>
              <a:gd name="connsiteX7" fmla="*/ 2298504 w 8606958"/>
              <a:gd name="connsiteY7" fmla="*/ 0 h 1249672"/>
              <a:gd name="connsiteX0" fmla="*/ 2600441 w 8908895"/>
              <a:gd name="connsiteY0" fmla="*/ 0 h 1249672"/>
              <a:gd name="connsiteX1" fmla="*/ 8905792 w 8908895"/>
              <a:gd name="connsiteY1" fmla="*/ 24746 h 1249672"/>
              <a:gd name="connsiteX2" fmla="*/ 8902302 w 8908895"/>
              <a:gd name="connsiteY2" fmla="*/ 788971 h 1249672"/>
              <a:gd name="connsiteX3" fmla="*/ 8902302 w 8908895"/>
              <a:gd name="connsiteY3" fmla="*/ 1249672 h 1249672"/>
              <a:gd name="connsiteX4" fmla="*/ 8902302 w 8908895"/>
              <a:gd name="connsiteY4" fmla="*/ 1249672 h 1249672"/>
              <a:gd name="connsiteX5" fmla="*/ 301937 w 8908895"/>
              <a:gd name="connsiteY5" fmla="*/ 1249672 h 1249672"/>
              <a:gd name="connsiteX6" fmla="*/ 2600441 w 8908895"/>
              <a:gd name="connsiteY6" fmla="*/ 0 h 1249672"/>
              <a:gd name="connsiteX0" fmla="*/ 2600441 w 8908895"/>
              <a:gd name="connsiteY0" fmla="*/ 0 h 1231113"/>
              <a:gd name="connsiteX1" fmla="*/ 8905792 w 8908895"/>
              <a:gd name="connsiteY1" fmla="*/ 6187 h 1231113"/>
              <a:gd name="connsiteX2" fmla="*/ 8902302 w 8908895"/>
              <a:gd name="connsiteY2" fmla="*/ 770412 h 1231113"/>
              <a:gd name="connsiteX3" fmla="*/ 8902302 w 8908895"/>
              <a:gd name="connsiteY3" fmla="*/ 1231113 h 1231113"/>
              <a:gd name="connsiteX4" fmla="*/ 8902302 w 8908895"/>
              <a:gd name="connsiteY4" fmla="*/ 1231113 h 1231113"/>
              <a:gd name="connsiteX5" fmla="*/ 301937 w 8908895"/>
              <a:gd name="connsiteY5" fmla="*/ 1231113 h 1231113"/>
              <a:gd name="connsiteX6" fmla="*/ 2600441 w 8908895"/>
              <a:gd name="connsiteY6" fmla="*/ 0 h 1231113"/>
              <a:gd name="connsiteX0" fmla="*/ 2716264 w 9024718"/>
              <a:gd name="connsiteY0" fmla="*/ 0 h 1231113"/>
              <a:gd name="connsiteX1" fmla="*/ 9021615 w 9024718"/>
              <a:gd name="connsiteY1" fmla="*/ 6187 h 1231113"/>
              <a:gd name="connsiteX2" fmla="*/ 9018125 w 9024718"/>
              <a:gd name="connsiteY2" fmla="*/ 770412 h 1231113"/>
              <a:gd name="connsiteX3" fmla="*/ 9018125 w 9024718"/>
              <a:gd name="connsiteY3" fmla="*/ 1231113 h 1231113"/>
              <a:gd name="connsiteX4" fmla="*/ 9018125 w 9024718"/>
              <a:gd name="connsiteY4" fmla="*/ 1231113 h 1231113"/>
              <a:gd name="connsiteX5" fmla="*/ 417760 w 9024718"/>
              <a:gd name="connsiteY5" fmla="*/ 1231113 h 1231113"/>
              <a:gd name="connsiteX6" fmla="*/ 2716264 w 9024718"/>
              <a:gd name="connsiteY6" fmla="*/ 0 h 1231113"/>
              <a:gd name="connsiteX0" fmla="*/ 2300894 w 8609348"/>
              <a:gd name="connsiteY0" fmla="*/ 0 h 1231113"/>
              <a:gd name="connsiteX1" fmla="*/ 8606245 w 8609348"/>
              <a:gd name="connsiteY1" fmla="*/ 6187 h 1231113"/>
              <a:gd name="connsiteX2" fmla="*/ 8602755 w 8609348"/>
              <a:gd name="connsiteY2" fmla="*/ 770412 h 1231113"/>
              <a:gd name="connsiteX3" fmla="*/ 8602755 w 8609348"/>
              <a:gd name="connsiteY3" fmla="*/ 1231113 h 1231113"/>
              <a:gd name="connsiteX4" fmla="*/ 8602755 w 8609348"/>
              <a:gd name="connsiteY4" fmla="*/ 1231113 h 1231113"/>
              <a:gd name="connsiteX5" fmla="*/ 2390 w 8609348"/>
              <a:gd name="connsiteY5" fmla="*/ 1231113 h 1231113"/>
              <a:gd name="connsiteX6" fmla="*/ 2300894 w 8609348"/>
              <a:gd name="connsiteY6" fmla="*/ 0 h 1231113"/>
              <a:gd name="connsiteX0" fmla="*/ 2299332 w 8607786"/>
              <a:gd name="connsiteY0" fmla="*/ 0 h 1231113"/>
              <a:gd name="connsiteX1" fmla="*/ 8604683 w 8607786"/>
              <a:gd name="connsiteY1" fmla="*/ 6187 h 1231113"/>
              <a:gd name="connsiteX2" fmla="*/ 8601193 w 8607786"/>
              <a:gd name="connsiteY2" fmla="*/ 770412 h 1231113"/>
              <a:gd name="connsiteX3" fmla="*/ 8601193 w 8607786"/>
              <a:gd name="connsiteY3" fmla="*/ 1231113 h 1231113"/>
              <a:gd name="connsiteX4" fmla="*/ 8601193 w 8607786"/>
              <a:gd name="connsiteY4" fmla="*/ 1231113 h 1231113"/>
              <a:gd name="connsiteX5" fmla="*/ 828 w 8607786"/>
              <a:gd name="connsiteY5" fmla="*/ 1231113 h 1231113"/>
              <a:gd name="connsiteX6" fmla="*/ 2299332 w 8607786"/>
              <a:gd name="connsiteY6" fmla="*/ 0 h 1231113"/>
              <a:gd name="connsiteX0" fmla="*/ 2298564 w 8607018"/>
              <a:gd name="connsiteY0" fmla="*/ 0 h 1231113"/>
              <a:gd name="connsiteX1" fmla="*/ 8603915 w 8607018"/>
              <a:gd name="connsiteY1" fmla="*/ 6187 h 1231113"/>
              <a:gd name="connsiteX2" fmla="*/ 8600425 w 8607018"/>
              <a:gd name="connsiteY2" fmla="*/ 770412 h 1231113"/>
              <a:gd name="connsiteX3" fmla="*/ 8600425 w 8607018"/>
              <a:gd name="connsiteY3" fmla="*/ 1231113 h 1231113"/>
              <a:gd name="connsiteX4" fmla="*/ 8600425 w 8607018"/>
              <a:gd name="connsiteY4" fmla="*/ 1231113 h 1231113"/>
              <a:gd name="connsiteX5" fmla="*/ 60 w 8607018"/>
              <a:gd name="connsiteY5" fmla="*/ 1231113 h 1231113"/>
              <a:gd name="connsiteX6" fmla="*/ 2298564 w 8607018"/>
              <a:gd name="connsiteY6" fmla="*/ 0 h 123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7018" h="1231113">
                <a:moveTo>
                  <a:pt x="2298564" y="0"/>
                </a:moveTo>
                <a:lnTo>
                  <a:pt x="8603915" y="6187"/>
                </a:lnTo>
                <a:cubicBezTo>
                  <a:pt x="8612551" y="339562"/>
                  <a:pt x="8600425" y="590326"/>
                  <a:pt x="8600425" y="770412"/>
                </a:cubicBezTo>
                <a:lnTo>
                  <a:pt x="8600425" y="1231113"/>
                </a:lnTo>
                <a:lnTo>
                  <a:pt x="8600425" y="1231113"/>
                </a:lnTo>
                <a:lnTo>
                  <a:pt x="60" y="1231113"/>
                </a:lnTo>
                <a:cubicBezTo>
                  <a:pt x="-2693" y="979529"/>
                  <a:pt x="81279" y="0"/>
                  <a:pt x="2298564" y="0"/>
                </a:cubicBezTo>
                <a:close/>
              </a:path>
            </a:pathLst>
          </a:custGeom>
          <a:solidFill>
            <a:schemeClr val="accent2">
              <a:alpha val="80000"/>
            </a:schemeClr>
          </a:solidFill>
        </p:spPr>
        <p:txBody>
          <a:bodyPr anchor="t">
            <a:noAutofit/>
          </a:bodyPr>
          <a:lstStyle>
            <a:lvl1pPr marL="1371600">
              <a:lnSpc>
                <a:spcPct val="280000"/>
              </a:lnSpc>
              <a:spcBef>
                <a:spcPts val="1800"/>
              </a:spcBef>
              <a:defRPr>
                <a:solidFill>
                  <a:schemeClr val="bg2"/>
                </a:solidFill>
              </a:defRPr>
            </a:lvl1pPr>
          </a:lstStyle>
          <a:p>
            <a:r>
              <a:rPr lang="en-US" sz="4400">
                <a:solidFill>
                  <a:srgbClr val="FFFFFF"/>
                </a:solidFill>
              </a:rPr>
              <a:t>Click to edit Master title style</a:t>
            </a:r>
            <a:endParaRPr lang="en-US" sz="4400" dirty="0">
              <a:solidFill>
                <a:srgbClr val="FFFFFF"/>
              </a:solidFill>
            </a:endParaRPr>
          </a:p>
        </p:txBody>
      </p:sp>
      <p:sp>
        <p:nvSpPr>
          <p:cNvPr id="36" name="Freeform: Shape 35">
            <a:extLst>
              <a:ext uri="{FF2B5EF4-FFF2-40B4-BE49-F238E27FC236}">
                <a16:creationId xmlns:a16="http://schemas.microsoft.com/office/drawing/2014/main" id="{9A0315CC-EC7D-4E65-936E-03F3BE2200E3}"/>
              </a:ext>
              <a:ext uri="{C183D7F6-B498-43B3-948B-1728B52AA6E4}">
                <adec:decorative xmlns:adec="http://schemas.microsoft.com/office/drawing/2017/decorative" val="1"/>
              </a:ext>
            </a:extLst>
          </p:cNvPr>
          <p:cNvSpPr/>
          <p:nvPr userDrawn="1"/>
        </p:nvSpPr>
        <p:spPr>
          <a:xfrm>
            <a:off x="7477125" y="0"/>
            <a:ext cx="4714875" cy="6858000"/>
          </a:xfrm>
          <a:custGeom>
            <a:avLst/>
            <a:gdLst>
              <a:gd name="connsiteX0" fmla="*/ 3611850 w 4528607"/>
              <a:gd name="connsiteY0" fmla="*/ 0 h 6858000"/>
              <a:gd name="connsiteX1" fmla="*/ 4528607 w 4528607"/>
              <a:gd name="connsiteY1" fmla="*/ 0 h 6858000"/>
              <a:gd name="connsiteX2" fmla="*/ 4528607 w 4528607"/>
              <a:gd name="connsiteY2" fmla="*/ 6858000 h 6858000"/>
              <a:gd name="connsiteX3" fmla="*/ 0 w 4528607"/>
              <a:gd name="connsiteY3" fmla="*/ 6858000 h 6858000"/>
              <a:gd name="connsiteX4" fmla="*/ 157749 w 4528607"/>
              <a:gd name="connsiteY4" fmla="*/ 6846005 h 6858000"/>
              <a:gd name="connsiteX5" fmla="*/ 3612770 w 4528607"/>
              <a:gd name="connsiteY5" fmla="*/ 3017366 h 6858000"/>
              <a:gd name="connsiteX6" fmla="*/ 3611350 w 4528607"/>
              <a:gd name="connsiteY6" fmla="*/ 2961216 h 6858000"/>
              <a:gd name="connsiteX7" fmla="*/ 3611850 w 4528607"/>
              <a:gd name="connsiteY7" fmla="*/ 2961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8607" h="6858000">
                <a:moveTo>
                  <a:pt x="3611850" y="0"/>
                </a:moveTo>
                <a:lnTo>
                  <a:pt x="4528607" y="0"/>
                </a:lnTo>
                <a:lnTo>
                  <a:pt x="4528607" y="6858000"/>
                </a:lnTo>
                <a:lnTo>
                  <a:pt x="0" y="6858000"/>
                </a:lnTo>
                <a:lnTo>
                  <a:pt x="157749" y="6846005"/>
                </a:lnTo>
                <a:cubicBezTo>
                  <a:pt x="2098384" y="6648923"/>
                  <a:pt x="3612770" y="5009996"/>
                  <a:pt x="3612770" y="3017366"/>
                </a:cubicBezTo>
                <a:lnTo>
                  <a:pt x="3611350" y="2961216"/>
                </a:lnTo>
                <a:lnTo>
                  <a:pt x="3611850" y="2961216"/>
                </a:lnTo>
                <a:close/>
              </a:path>
            </a:pathLst>
          </a:custGeom>
          <a:solidFill>
            <a:schemeClr val="accent2">
              <a:lumMod val="75000"/>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1DAB5A3B-4D59-4E0D-9EA9-FAFC9BFBB574}"/>
              </a:ext>
            </a:extLst>
          </p:cNvPr>
          <p:cNvSpPr>
            <a:spLocks noGrp="1"/>
          </p:cNvSpPr>
          <p:nvPr>
            <p:ph type="body" sz="quarter" idx="14"/>
          </p:nvPr>
        </p:nvSpPr>
        <p:spPr>
          <a:xfrm>
            <a:off x="2000614" y="5920740"/>
            <a:ext cx="5476512" cy="723900"/>
          </a:xfrm>
        </p:spPr>
        <p:txBody>
          <a:bodyPr>
            <a:noAutofit/>
          </a:bodyPr>
          <a:lstStyle>
            <a:lvl1pPr>
              <a:buNone/>
              <a:defRPr sz="2000">
                <a:solidFill>
                  <a:schemeClr val="bg2"/>
                </a:solidFill>
              </a:defRPr>
            </a:lvl1pPr>
            <a:lvl2pPr>
              <a:buNone/>
              <a:defRPr sz="2000">
                <a:solidFill>
                  <a:schemeClr val="bg2"/>
                </a:solidFill>
              </a:defRPr>
            </a:lvl2pPr>
            <a:lvl3pPr>
              <a:buNone/>
              <a:defRPr sz="2000">
                <a:solidFill>
                  <a:schemeClr val="bg2"/>
                </a:solidFill>
              </a:defRPr>
            </a:lvl3pPr>
            <a:lvl4pPr>
              <a:buNone/>
              <a:defRPr sz="2000">
                <a:solidFill>
                  <a:schemeClr val="bg2"/>
                </a:solidFill>
              </a:defRPr>
            </a:lvl4pPr>
            <a:lvl5pPr>
              <a:buNone/>
              <a:defRPr sz="2000">
                <a:solidFill>
                  <a:schemeClr val="bg2"/>
                </a:solidFill>
              </a:defRPr>
            </a:lvl5pPr>
          </a:lstStyle>
          <a:p>
            <a:pPr lvl="0"/>
            <a:r>
              <a:rPr lang="en-US"/>
              <a:t>Click to edit Master text styles</a:t>
            </a:r>
          </a:p>
        </p:txBody>
      </p:sp>
    </p:spTree>
    <p:extLst>
      <p:ext uri="{BB962C8B-B14F-4D97-AF65-F5344CB8AC3E}">
        <p14:creationId xmlns:p14="http://schemas.microsoft.com/office/powerpoint/2010/main" val="7553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838200" y="448056"/>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3200400"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3200400" cy="3554039"/>
          </a:xfrm>
        </p:spPr>
        <p:txBody>
          <a:bodyPr>
            <a:normAutofit/>
          </a:bodyPr>
          <a:lstStyle>
            <a:lvl1pPr marL="283464" indent="-283464">
              <a:defRPr sz="1400"/>
            </a:lvl1pPr>
            <a:lvl2pPr marL="283464" indent="-283464">
              <a:defRPr sz="1400"/>
            </a:lvl2pPr>
            <a:lvl3pPr marL="283464" indent="-283464">
              <a:defRPr sz="1400"/>
            </a:lvl3pPr>
            <a:lvl4pPr marL="283464" indent="-283464">
              <a:defRPr sz="1400"/>
            </a:lvl4pPr>
            <a:lvl5pPr marL="283464" indent="-28346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4496597" y="1679012"/>
            <a:ext cx="3200400"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4496597" y="2633472"/>
            <a:ext cx="3200400" cy="3554040"/>
          </a:xfrm>
        </p:spPr>
        <p:txBody>
          <a:bodyPr>
            <a:normAutofit/>
          </a:bodyPr>
          <a:lstStyle>
            <a:lvl1pPr marL="283464" indent="-283464">
              <a:defRPr sz="1400"/>
            </a:lvl1pPr>
            <a:lvl2pPr marL="283464" indent="-283464">
              <a:defRPr sz="1400"/>
            </a:lvl2pPr>
            <a:lvl3pPr marL="283464" indent="-283464">
              <a:defRPr sz="1400"/>
            </a:lvl3pPr>
            <a:lvl4pPr marL="283464" indent="-283464">
              <a:defRPr sz="1400"/>
            </a:lvl4pPr>
            <a:lvl5pPr marL="283464" indent="-28346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255FA165-37DF-4E15-9395-3DD34C0F1CC8}"/>
              </a:ext>
            </a:extLst>
          </p:cNvPr>
          <p:cNvSpPr>
            <a:spLocks noGrp="1"/>
          </p:cNvSpPr>
          <p:nvPr>
            <p:ph type="body" sz="quarter" idx="13"/>
          </p:nvPr>
        </p:nvSpPr>
        <p:spPr>
          <a:xfrm>
            <a:off x="8153406" y="1682496"/>
            <a:ext cx="3200400"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CAFAE5B4-E9C2-4CEE-AE3C-EAD0E4227781}"/>
              </a:ext>
            </a:extLst>
          </p:cNvPr>
          <p:cNvSpPr>
            <a:spLocks noGrp="1"/>
          </p:cNvSpPr>
          <p:nvPr>
            <p:ph sz="quarter" idx="14"/>
          </p:nvPr>
        </p:nvSpPr>
        <p:spPr>
          <a:xfrm>
            <a:off x="8153406" y="2633472"/>
            <a:ext cx="3200400" cy="3554040"/>
          </a:xfrm>
        </p:spPr>
        <p:txBody>
          <a:bodyPr>
            <a:normAutofit/>
          </a:bodyPr>
          <a:lstStyle>
            <a:lvl1pPr marL="283464" indent="-283464">
              <a:defRPr sz="1400"/>
            </a:lvl1pPr>
            <a:lvl2pPr marL="283464" indent="-283464">
              <a:defRPr sz="1400"/>
            </a:lvl2pPr>
            <a:lvl3pPr marL="283464" indent="-283464">
              <a:defRPr sz="1400"/>
            </a:lvl3pPr>
            <a:lvl4pPr marL="283464" indent="-283464">
              <a:defRPr sz="1400"/>
            </a:lvl4pPr>
            <a:lvl5pPr marL="283464" indent="-28346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a:lstStyle/>
          <a:p>
            <a:r>
              <a:rPr lang="en-US" dirty="0"/>
              <a:t>Sample Footer Text</a:t>
            </a:r>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a:lstStyle>
            <a:lvl1pPr>
              <a:defRPr>
                <a:solidFill>
                  <a:schemeClr val="bg2"/>
                </a:solidFill>
              </a:defRPr>
            </a:lvl1pPr>
          </a:lstStyle>
          <a:p>
            <a:r>
              <a:rPr lang="en-US" dirty="0"/>
              <a:t>15 March 2021</a:t>
            </a:r>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441797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2_Summar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F77B68-7FA5-4C67-BB5E-544A66A74753}"/>
              </a:ext>
              <a:ext uri="{C183D7F6-B498-43B3-948B-1728B52AA6E4}">
                <adec:decorative xmlns:adec="http://schemas.microsoft.com/office/drawing/2017/decorative" val="1"/>
              </a:ext>
            </a:extLst>
          </p:cNvPr>
          <p:cNvSpPr/>
          <p:nvPr userDrawn="1"/>
        </p:nvSpPr>
        <p:spPr>
          <a:xfrm>
            <a:off x="0" y="0"/>
            <a:ext cx="12192000" cy="2128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0459E3D4-4913-4324-9732-B962CCA5DAB4}"/>
              </a:ext>
            </a:extLst>
          </p:cNvPr>
          <p:cNvSpPr>
            <a:spLocks noGrp="1"/>
          </p:cNvSpPr>
          <p:nvPr>
            <p:ph type="title"/>
          </p:nvPr>
        </p:nvSpPr>
        <p:spPr>
          <a:xfrm>
            <a:off x="914401" y="443553"/>
            <a:ext cx="9914859" cy="1325880"/>
          </a:xfrm>
        </p:spPr>
        <p:txBody>
          <a:bodyPr/>
          <a:lstStyle>
            <a:lvl1pPr>
              <a:defRPr>
                <a:solidFill>
                  <a:schemeClr val="bg2"/>
                </a:solidFill>
              </a:defRPr>
            </a:lvl1pPr>
          </a:lstStyle>
          <a:p>
            <a:r>
              <a:rPr lang="en-US">
                <a:solidFill>
                  <a:srgbClr val="FFFFFF"/>
                </a:solidFill>
              </a:rPr>
              <a:t>Click to edit Master title style</a:t>
            </a:r>
            <a:endParaRPr lang="en-US" dirty="0">
              <a:solidFill>
                <a:srgbClr val="FFFFFF"/>
              </a:solidFill>
            </a:endParaRPr>
          </a:p>
        </p:txBody>
      </p:sp>
      <p:sp>
        <p:nvSpPr>
          <p:cNvPr id="12" name="Content Placeholder 9">
            <a:extLst>
              <a:ext uri="{FF2B5EF4-FFF2-40B4-BE49-F238E27FC236}">
                <a16:creationId xmlns:a16="http://schemas.microsoft.com/office/drawing/2014/main" id="{FE71C6AE-BA35-4C02-9C7B-2A2D9775DFEF}"/>
              </a:ext>
            </a:extLst>
          </p:cNvPr>
          <p:cNvSpPr>
            <a:spLocks noGrp="1"/>
          </p:cNvSpPr>
          <p:nvPr>
            <p:ph idx="1"/>
          </p:nvPr>
        </p:nvSpPr>
        <p:spPr>
          <a:xfrm>
            <a:off x="914400" y="2709080"/>
            <a:ext cx="5868537" cy="3467881"/>
          </a:xfrm>
        </p:spPr>
        <p:txBody>
          <a:bodyPr/>
          <a:lstStyle>
            <a:lvl1pPr marL="0" indent="0">
              <a:buNone/>
              <a:defRPr baseline="0"/>
            </a:lvl1pPr>
          </a:lstStyle>
          <a:p>
            <a:pPr lvl="0"/>
            <a:r>
              <a:rPr lang="en-US"/>
              <a:t>Click to edit Master text styles</a:t>
            </a:r>
          </a:p>
        </p:txBody>
      </p:sp>
      <p:sp>
        <p:nvSpPr>
          <p:cNvPr id="17" name="Freeform: Shape 16">
            <a:extLst>
              <a:ext uri="{FF2B5EF4-FFF2-40B4-BE49-F238E27FC236}">
                <a16:creationId xmlns:a16="http://schemas.microsoft.com/office/drawing/2014/main" id="{2F8E2564-CCE3-4E5F-BA7A-BE1CD195CC41}"/>
              </a:ext>
              <a:ext uri="{C183D7F6-B498-43B3-948B-1728B52AA6E4}">
                <adec:decorative xmlns:adec="http://schemas.microsoft.com/office/drawing/2017/decorative" val="1"/>
              </a:ext>
            </a:extLst>
          </p:cNvPr>
          <p:cNvSpPr/>
          <p:nvPr userDrawn="1"/>
        </p:nvSpPr>
        <p:spPr>
          <a:xfrm>
            <a:off x="9844851" y="1"/>
            <a:ext cx="2347150" cy="4454343"/>
          </a:xfrm>
          <a:custGeom>
            <a:avLst/>
            <a:gdLst>
              <a:gd name="connsiteX0" fmla="*/ 2329738 w 2347151"/>
              <a:gd name="connsiteY0" fmla="*/ 0 h 4454343"/>
              <a:gd name="connsiteX1" fmla="*/ 2347151 w 2347151"/>
              <a:gd name="connsiteY1" fmla="*/ 0 h 4454343"/>
              <a:gd name="connsiteX2" fmla="*/ 2347151 w 2347151"/>
              <a:gd name="connsiteY2" fmla="*/ 4454343 h 4454343"/>
              <a:gd name="connsiteX3" fmla="*/ 2340504 w 2347151"/>
              <a:gd name="connsiteY3" fmla="*/ 4322705 h 4454343"/>
              <a:gd name="connsiteX4" fmla="*/ 134816 w 2347151"/>
              <a:gd name="connsiteY4" fmla="*/ 2130974 h 4454343"/>
              <a:gd name="connsiteX5" fmla="*/ 0 w 2347151"/>
              <a:gd name="connsiteY5" fmla="*/ 2124591 h 4454343"/>
              <a:gd name="connsiteX6" fmla="*/ 134816 w 2347151"/>
              <a:gd name="connsiteY6" fmla="*/ 2118208 h 4454343"/>
              <a:gd name="connsiteX7" fmla="*/ 2309087 w 2347151"/>
              <a:gd name="connsiteY7" fmla="*/ 141037 h 44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7151" h="4454343">
                <a:moveTo>
                  <a:pt x="2329738" y="0"/>
                </a:moveTo>
                <a:lnTo>
                  <a:pt x="2347151" y="0"/>
                </a:lnTo>
                <a:lnTo>
                  <a:pt x="2347151" y="4454343"/>
                </a:lnTo>
                <a:lnTo>
                  <a:pt x="2340504" y="4322705"/>
                </a:lnTo>
                <a:cubicBezTo>
                  <a:pt x="2222700" y="3162715"/>
                  <a:pt x="1296917" y="2241584"/>
                  <a:pt x="134816" y="2130974"/>
                </a:cubicBezTo>
                <a:lnTo>
                  <a:pt x="0" y="2124591"/>
                </a:lnTo>
                <a:lnTo>
                  <a:pt x="134816" y="2118208"/>
                </a:lnTo>
                <a:cubicBezTo>
                  <a:pt x="1224286" y="2014511"/>
                  <a:pt x="2106054" y="1198443"/>
                  <a:pt x="2309087" y="141037"/>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Picture Placeholder 23">
            <a:extLst>
              <a:ext uri="{FF2B5EF4-FFF2-40B4-BE49-F238E27FC236}">
                <a16:creationId xmlns:a16="http://schemas.microsoft.com/office/drawing/2014/main" id="{70E4796D-B53A-4567-BE9E-482FEC3EDB2A}"/>
              </a:ext>
            </a:extLst>
          </p:cNvPr>
          <p:cNvSpPr>
            <a:spLocks noGrp="1"/>
          </p:cNvSpPr>
          <p:nvPr>
            <p:ph type="pic" sz="quarter" idx="13"/>
          </p:nvPr>
        </p:nvSpPr>
        <p:spPr>
          <a:xfrm>
            <a:off x="7326184" y="2126134"/>
            <a:ext cx="2434622" cy="2503056"/>
          </a:xfrm>
          <a:custGeom>
            <a:avLst/>
            <a:gdLst>
              <a:gd name="connsiteX0" fmla="*/ 0 w 2434622"/>
              <a:gd name="connsiteY0" fmla="*/ 0 h 2381427"/>
              <a:gd name="connsiteX1" fmla="*/ 2434622 w 2434622"/>
              <a:gd name="connsiteY1" fmla="*/ 0 h 2381427"/>
              <a:gd name="connsiteX2" fmla="*/ 2434622 w 2434622"/>
              <a:gd name="connsiteY2" fmla="*/ 2381427 h 2381427"/>
              <a:gd name="connsiteX3" fmla="*/ 0 w 2434622"/>
              <a:gd name="connsiteY3" fmla="*/ 2381427 h 2381427"/>
            </a:gdLst>
            <a:ahLst/>
            <a:cxnLst>
              <a:cxn ang="0">
                <a:pos x="connsiteX0" y="connsiteY0"/>
              </a:cxn>
              <a:cxn ang="0">
                <a:pos x="connsiteX1" y="connsiteY1"/>
              </a:cxn>
              <a:cxn ang="0">
                <a:pos x="connsiteX2" y="connsiteY2"/>
              </a:cxn>
              <a:cxn ang="0">
                <a:pos x="connsiteX3" y="connsiteY3"/>
              </a:cxn>
            </a:cxnLst>
            <a:rect l="l" t="t" r="r" b="b"/>
            <a:pathLst>
              <a:path w="2434622" h="2381427">
                <a:moveTo>
                  <a:pt x="0" y="0"/>
                </a:moveTo>
                <a:lnTo>
                  <a:pt x="2434622" y="0"/>
                </a:lnTo>
                <a:lnTo>
                  <a:pt x="2434622" y="2381427"/>
                </a:lnTo>
                <a:lnTo>
                  <a:pt x="0" y="2381427"/>
                </a:lnTo>
                <a:close/>
              </a:path>
            </a:pathLst>
          </a:custGeom>
          <a:solidFill>
            <a:schemeClr val="accent6"/>
          </a:solidFill>
        </p:spPr>
        <p:txBody>
          <a:bodyPr wrap="square">
            <a:noAutofit/>
          </a:bodyPr>
          <a:lstStyle/>
          <a:p>
            <a:r>
              <a:rPr lang="en-US"/>
              <a:t>Click icon to add picture</a:t>
            </a:r>
            <a:endParaRPr lang="en-US" dirty="0"/>
          </a:p>
        </p:txBody>
      </p:sp>
      <p:sp>
        <p:nvSpPr>
          <p:cNvPr id="30" name="Picture Placeholder 29">
            <a:extLst>
              <a:ext uri="{FF2B5EF4-FFF2-40B4-BE49-F238E27FC236}">
                <a16:creationId xmlns:a16="http://schemas.microsoft.com/office/drawing/2014/main" id="{1FD357AB-C536-40A5-BB4E-AD59A1D930C4}"/>
              </a:ext>
            </a:extLst>
          </p:cNvPr>
          <p:cNvSpPr>
            <a:spLocks noGrp="1"/>
          </p:cNvSpPr>
          <p:nvPr>
            <p:ph type="pic" sz="quarter" idx="14"/>
          </p:nvPr>
        </p:nvSpPr>
        <p:spPr>
          <a:xfrm>
            <a:off x="9759092" y="2118839"/>
            <a:ext cx="2432908" cy="2498880"/>
          </a:xfrm>
          <a:custGeom>
            <a:avLst/>
            <a:gdLst>
              <a:gd name="connsiteX0" fmla="*/ 0 w 2425326"/>
              <a:gd name="connsiteY0" fmla="*/ 0 h 2381426"/>
              <a:gd name="connsiteX1" fmla="*/ 254330 w 2425326"/>
              <a:gd name="connsiteY1" fmla="*/ 0 h 2381426"/>
              <a:gd name="connsiteX2" fmla="*/ 433844 w 2425326"/>
              <a:gd name="connsiteY2" fmla="*/ 25132 h 2381426"/>
              <a:gd name="connsiteX3" fmla="*/ 2424547 w 2425326"/>
              <a:gd name="connsiteY3" fmla="*/ 2186765 h 2381426"/>
              <a:gd name="connsiteX4" fmla="*/ 2425326 w 2425326"/>
              <a:gd name="connsiteY4" fmla="*/ 2202193 h 2381426"/>
              <a:gd name="connsiteX5" fmla="*/ 2425326 w 2425326"/>
              <a:gd name="connsiteY5" fmla="*/ 2381426 h 2381426"/>
              <a:gd name="connsiteX6" fmla="*/ 0 w 2425326"/>
              <a:gd name="connsiteY6" fmla="*/ 2381426 h 2381426"/>
              <a:gd name="connsiteX0" fmla="*/ 0 w 2701627"/>
              <a:gd name="connsiteY0" fmla="*/ 0 h 2419519"/>
              <a:gd name="connsiteX1" fmla="*/ 254330 w 2701627"/>
              <a:gd name="connsiteY1" fmla="*/ 0 h 2419519"/>
              <a:gd name="connsiteX2" fmla="*/ 433844 w 2701627"/>
              <a:gd name="connsiteY2" fmla="*/ 25132 h 2419519"/>
              <a:gd name="connsiteX3" fmla="*/ 2424547 w 2701627"/>
              <a:gd name="connsiteY3" fmla="*/ 2186765 h 2419519"/>
              <a:gd name="connsiteX4" fmla="*/ 2425326 w 2701627"/>
              <a:gd name="connsiteY4" fmla="*/ 2381426 h 2419519"/>
              <a:gd name="connsiteX5" fmla="*/ 0 w 2701627"/>
              <a:gd name="connsiteY5" fmla="*/ 2381426 h 2419519"/>
              <a:gd name="connsiteX6" fmla="*/ 0 w 2701627"/>
              <a:gd name="connsiteY6" fmla="*/ 0 h 2419519"/>
              <a:gd name="connsiteX0" fmla="*/ 0 w 2427563"/>
              <a:gd name="connsiteY0" fmla="*/ 0 h 2381426"/>
              <a:gd name="connsiteX1" fmla="*/ 254330 w 2427563"/>
              <a:gd name="connsiteY1" fmla="*/ 0 h 2381426"/>
              <a:gd name="connsiteX2" fmla="*/ 433844 w 2427563"/>
              <a:gd name="connsiteY2" fmla="*/ 25132 h 2381426"/>
              <a:gd name="connsiteX3" fmla="*/ 2425326 w 2427563"/>
              <a:gd name="connsiteY3" fmla="*/ 2381426 h 2381426"/>
              <a:gd name="connsiteX4" fmla="*/ 0 w 2427563"/>
              <a:gd name="connsiteY4" fmla="*/ 2381426 h 2381426"/>
              <a:gd name="connsiteX5" fmla="*/ 0 w 2427563"/>
              <a:gd name="connsiteY5" fmla="*/ 0 h 2381426"/>
              <a:gd name="connsiteX0" fmla="*/ 0 w 2425384"/>
              <a:gd name="connsiteY0" fmla="*/ 0 h 2381426"/>
              <a:gd name="connsiteX1" fmla="*/ 254330 w 2425384"/>
              <a:gd name="connsiteY1" fmla="*/ 0 h 2381426"/>
              <a:gd name="connsiteX2" fmla="*/ 433844 w 2425384"/>
              <a:gd name="connsiteY2" fmla="*/ 25132 h 2381426"/>
              <a:gd name="connsiteX3" fmla="*/ 2425326 w 2425384"/>
              <a:gd name="connsiteY3" fmla="*/ 2381426 h 2381426"/>
              <a:gd name="connsiteX4" fmla="*/ 0 w 2425384"/>
              <a:gd name="connsiteY4" fmla="*/ 2381426 h 2381426"/>
              <a:gd name="connsiteX5" fmla="*/ 0 w 2425384"/>
              <a:gd name="connsiteY5" fmla="*/ 0 h 2381426"/>
              <a:gd name="connsiteX0" fmla="*/ 0 w 2425326"/>
              <a:gd name="connsiteY0" fmla="*/ 0 h 2381426"/>
              <a:gd name="connsiteX1" fmla="*/ 254330 w 2425326"/>
              <a:gd name="connsiteY1" fmla="*/ 0 h 2381426"/>
              <a:gd name="connsiteX2" fmla="*/ 2425326 w 2425326"/>
              <a:gd name="connsiteY2" fmla="*/ 2381426 h 2381426"/>
              <a:gd name="connsiteX3" fmla="*/ 0 w 2425326"/>
              <a:gd name="connsiteY3" fmla="*/ 2381426 h 2381426"/>
              <a:gd name="connsiteX4" fmla="*/ 0 w 2425326"/>
              <a:gd name="connsiteY4" fmla="*/ 0 h 2381426"/>
              <a:gd name="connsiteX0" fmla="*/ 0 w 2425326"/>
              <a:gd name="connsiteY0" fmla="*/ 0 h 2381426"/>
              <a:gd name="connsiteX1" fmla="*/ 2425326 w 2425326"/>
              <a:gd name="connsiteY1" fmla="*/ 2381426 h 2381426"/>
              <a:gd name="connsiteX2" fmla="*/ 0 w 2425326"/>
              <a:gd name="connsiteY2" fmla="*/ 2381426 h 2381426"/>
              <a:gd name="connsiteX3" fmla="*/ 0 w 2425326"/>
              <a:gd name="connsiteY3" fmla="*/ 0 h 2381426"/>
              <a:gd name="connsiteX0" fmla="*/ 0 w 2425326"/>
              <a:gd name="connsiteY0" fmla="*/ 0 h 2381426"/>
              <a:gd name="connsiteX1" fmla="*/ 2425326 w 2425326"/>
              <a:gd name="connsiteY1" fmla="*/ 2381426 h 2381426"/>
              <a:gd name="connsiteX2" fmla="*/ 0 w 2425326"/>
              <a:gd name="connsiteY2" fmla="*/ 2381426 h 2381426"/>
              <a:gd name="connsiteX3" fmla="*/ 0 w 2425326"/>
              <a:gd name="connsiteY3" fmla="*/ 0 h 2381426"/>
              <a:gd name="connsiteX0" fmla="*/ 0 w 2425326"/>
              <a:gd name="connsiteY0" fmla="*/ 0 h 2381426"/>
              <a:gd name="connsiteX1" fmla="*/ 2425326 w 2425326"/>
              <a:gd name="connsiteY1" fmla="*/ 2381426 h 2381426"/>
              <a:gd name="connsiteX2" fmla="*/ 0 w 2425326"/>
              <a:gd name="connsiteY2" fmla="*/ 2381426 h 2381426"/>
              <a:gd name="connsiteX3" fmla="*/ 0 w 2425326"/>
              <a:gd name="connsiteY3" fmla="*/ 0 h 2381426"/>
              <a:gd name="connsiteX0" fmla="*/ 0 w 2425326"/>
              <a:gd name="connsiteY0" fmla="*/ 0 h 2381426"/>
              <a:gd name="connsiteX1" fmla="*/ 2425326 w 2425326"/>
              <a:gd name="connsiteY1" fmla="*/ 2381426 h 2381426"/>
              <a:gd name="connsiteX2" fmla="*/ 0 w 2425326"/>
              <a:gd name="connsiteY2" fmla="*/ 2381426 h 2381426"/>
              <a:gd name="connsiteX3" fmla="*/ 0 w 2425326"/>
              <a:gd name="connsiteY3" fmla="*/ 0 h 2381426"/>
              <a:gd name="connsiteX0" fmla="*/ 0 w 2425326"/>
              <a:gd name="connsiteY0" fmla="*/ 14 h 2381440"/>
              <a:gd name="connsiteX1" fmla="*/ 2425326 w 2425326"/>
              <a:gd name="connsiteY1" fmla="*/ 2381440 h 2381440"/>
              <a:gd name="connsiteX2" fmla="*/ 0 w 2425326"/>
              <a:gd name="connsiteY2" fmla="*/ 2381440 h 2381440"/>
              <a:gd name="connsiteX3" fmla="*/ 0 w 2425326"/>
              <a:gd name="connsiteY3" fmla="*/ 14 h 2381440"/>
              <a:gd name="connsiteX0" fmla="*/ 0 w 2427169"/>
              <a:gd name="connsiteY0" fmla="*/ 14 h 2381440"/>
              <a:gd name="connsiteX1" fmla="*/ 2425326 w 2427169"/>
              <a:gd name="connsiteY1" fmla="*/ 2381440 h 2381440"/>
              <a:gd name="connsiteX2" fmla="*/ 0 w 2427169"/>
              <a:gd name="connsiteY2" fmla="*/ 2381440 h 2381440"/>
              <a:gd name="connsiteX3" fmla="*/ 0 w 2427169"/>
              <a:gd name="connsiteY3" fmla="*/ 14 h 2381440"/>
            </a:gdLst>
            <a:ahLst/>
            <a:cxnLst>
              <a:cxn ang="0">
                <a:pos x="connsiteX0" y="connsiteY0"/>
              </a:cxn>
              <a:cxn ang="0">
                <a:pos x="connsiteX1" y="connsiteY1"/>
              </a:cxn>
              <a:cxn ang="0">
                <a:pos x="connsiteX2" y="connsiteY2"/>
              </a:cxn>
              <a:cxn ang="0">
                <a:pos x="connsiteX3" y="connsiteY3"/>
              </a:cxn>
            </a:cxnLst>
            <a:rect l="l" t="t" r="r" b="b"/>
            <a:pathLst>
              <a:path w="2427169" h="2381440">
                <a:moveTo>
                  <a:pt x="0" y="14"/>
                </a:moveTo>
                <a:cubicBezTo>
                  <a:pt x="1692362" y="-4985"/>
                  <a:pt x="2470324" y="1326204"/>
                  <a:pt x="2425326" y="2381440"/>
                </a:cubicBezTo>
                <a:lnTo>
                  <a:pt x="0" y="2381440"/>
                </a:lnTo>
                <a:lnTo>
                  <a:pt x="0" y="14"/>
                </a:lnTo>
                <a:close/>
              </a:path>
            </a:pathLst>
          </a:custGeom>
          <a:solidFill>
            <a:schemeClr val="accent6">
              <a:lumMod val="60000"/>
              <a:lumOff val="40000"/>
            </a:schemeClr>
          </a:solidFill>
        </p:spPr>
        <p:txBody>
          <a:bodyPr wrap="square">
            <a:noAutofit/>
          </a:bodyPr>
          <a:lstStyle/>
          <a:p>
            <a:r>
              <a:rPr lang="en-US"/>
              <a:t>Click icon to add picture</a:t>
            </a:r>
            <a:endParaRPr lang="en-US" dirty="0"/>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r>
              <a:rPr lang="en-US" dirty="0"/>
              <a:t>Sample Footer Text</a:t>
            </a:r>
          </a:p>
        </p:txBody>
      </p:sp>
      <p:sp>
        <p:nvSpPr>
          <p:cNvPr id="33" name="Picture Placeholder 32">
            <a:extLst>
              <a:ext uri="{FF2B5EF4-FFF2-40B4-BE49-F238E27FC236}">
                <a16:creationId xmlns:a16="http://schemas.microsoft.com/office/drawing/2014/main" id="{EF54B49C-CC16-4438-9923-F41C8E75273E}"/>
              </a:ext>
            </a:extLst>
          </p:cNvPr>
          <p:cNvSpPr>
            <a:spLocks noGrp="1"/>
          </p:cNvSpPr>
          <p:nvPr>
            <p:ph type="pic" sz="quarter" idx="15"/>
          </p:nvPr>
        </p:nvSpPr>
        <p:spPr>
          <a:xfrm>
            <a:off x="7324344" y="4503573"/>
            <a:ext cx="2434622" cy="2354427"/>
          </a:xfrm>
          <a:custGeom>
            <a:avLst/>
            <a:gdLst>
              <a:gd name="connsiteX0" fmla="*/ 0 w 2434622"/>
              <a:gd name="connsiteY0" fmla="*/ 0 h 2381427"/>
              <a:gd name="connsiteX1" fmla="*/ 2434622 w 2434622"/>
              <a:gd name="connsiteY1" fmla="*/ 0 h 2381427"/>
              <a:gd name="connsiteX2" fmla="*/ 2434622 w 2434622"/>
              <a:gd name="connsiteY2" fmla="*/ 2381427 h 2381427"/>
              <a:gd name="connsiteX3" fmla="*/ 0 w 2434622"/>
              <a:gd name="connsiteY3" fmla="*/ 2381427 h 2381427"/>
            </a:gdLst>
            <a:ahLst/>
            <a:cxnLst>
              <a:cxn ang="0">
                <a:pos x="connsiteX0" y="connsiteY0"/>
              </a:cxn>
              <a:cxn ang="0">
                <a:pos x="connsiteX1" y="connsiteY1"/>
              </a:cxn>
              <a:cxn ang="0">
                <a:pos x="connsiteX2" y="connsiteY2"/>
              </a:cxn>
              <a:cxn ang="0">
                <a:pos x="connsiteX3" y="connsiteY3"/>
              </a:cxn>
            </a:cxnLst>
            <a:rect l="l" t="t" r="r" b="b"/>
            <a:pathLst>
              <a:path w="2434622" h="2381427">
                <a:moveTo>
                  <a:pt x="0" y="0"/>
                </a:moveTo>
                <a:lnTo>
                  <a:pt x="2434622" y="0"/>
                </a:lnTo>
                <a:lnTo>
                  <a:pt x="2434622" y="2381427"/>
                </a:lnTo>
                <a:lnTo>
                  <a:pt x="0" y="2381427"/>
                </a:lnTo>
                <a:close/>
              </a:path>
            </a:pathLst>
          </a:custGeom>
          <a:solidFill>
            <a:schemeClr val="accent6">
              <a:lumMod val="60000"/>
              <a:lumOff val="40000"/>
            </a:schemeClr>
          </a:solidFill>
        </p:spPr>
        <p:txBody>
          <a:bodyPr wrap="square">
            <a:noAutofit/>
          </a:bodyPr>
          <a:lstStyle/>
          <a:p>
            <a:r>
              <a:rPr lang="en-US"/>
              <a:t>Click icon to add picture</a:t>
            </a:r>
            <a:endParaRPr lang="en-US" dirty="0"/>
          </a:p>
        </p:txBody>
      </p:sp>
      <p:sp>
        <p:nvSpPr>
          <p:cNvPr id="36" name="Picture Placeholder 35">
            <a:extLst>
              <a:ext uri="{FF2B5EF4-FFF2-40B4-BE49-F238E27FC236}">
                <a16:creationId xmlns:a16="http://schemas.microsoft.com/office/drawing/2014/main" id="{BC1AB157-27FC-4B7D-9CCA-71C57045CEE4}"/>
              </a:ext>
            </a:extLst>
          </p:cNvPr>
          <p:cNvSpPr>
            <a:spLocks noGrp="1"/>
          </p:cNvSpPr>
          <p:nvPr>
            <p:ph type="pic" sz="quarter" idx="16"/>
          </p:nvPr>
        </p:nvSpPr>
        <p:spPr>
          <a:xfrm>
            <a:off x="9758966" y="4507560"/>
            <a:ext cx="2434622" cy="2350439"/>
          </a:xfrm>
          <a:custGeom>
            <a:avLst/>
            <a:gdLst>
              <a:gd name="connsiteX0" fmla="*/ 0 w 2434622"/>
              <a:gd name="connsiteY0" fmla="*/ 0 h 2342635"/>
              <a:gd name="connsiteX1" fmla="*/ 2434622 w 2434622"/>
              <a:gd name="connsiteY1" fmla="*/ 0 h 2342635"/>
              <a:gd name="connsiteX2" fmla="*/ 2434622 w 2434622"/>
              <a:gd name="connsiteY2" fmla="*/ 2342635 h 2342635"/>
              <a:gd name="connsiteX3" fmla="*/ 0 w 2434622"/>
              <a:gd name="connsiteY3" fmla="*/ 2342635 h 2342635"/>
            </a:gdLst>
            <a:ahLst/>
            <a:cxnLst>
              <a:cxn ang="0">
                <a:pos x="connsiteX0" y="connsiteY0"/>
              </a:cxn>
              <a:cxn ang="0">
                <a:pos x="connsiteX1" y="connsiteY1"/>
              </a:cxn>
              <a:cxn ang="0">
                <a:pos x="connsiteX2" y="connsiteY2"/>
              </a:cxn>
              <a:cxn ang="0">
                <a:pos x="connsiteX3" y="connsiteY3"/>
              </a:cxn>
            </a:cxnLst>
            <a:rect l="l" t="t" r="r" b="b"/>
            <a:pathLst>
              <a:path w="2434622" h="2342635">
                <a:moveTo>
                  <a:pt x="0" y="0"/>
                </a:moveTo>
                <a:lnTo>
                  <a:pt x="2434622" y="0"/>
                </a:lnTo>
                <a:lnTo>
                  <a:pt x="2434622" y="2342635"/>
                </a:lnTo>
                <a:lnTo>
                  <a:pt x="0" y="2342635"/>
                </a:lnTo>
                <a:close/>
              </a:path>
            </a:pathLst>
          </a:custGeom>
          <a:solidFill>
            <a:schemeClr val="accent6"/>
          </a:solidFill>
        </p:spPr>
        <p:txBody>
          <a:bodyPr wrap="square">
            <a:noAutofit/>
          </a:bodyPr>
          <a:lstStyle/>
          <a:p>
            <a:r>
              <a:rPr lang="en-US"/>
              <a:t>Click icon to add picture</a:t>
            </a:r>
            <a:endParaRPr lang="en-US" dirty="0"/>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bg2"/>
                </a:solidFill>
              </a:defRPr>
            </a:lvl1pPr>
          </a:lstStyle>
          <a:p>
            <a:r>
              <a:rPr lang="en-US" dirty="0"/>
              <a:t>15 March 2021</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538389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bg>
      <p:bgPr>
        <a:solidFill>
          <a:schemeClr val="accent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BAB19D3-90A9-40E5-BED8-289A8919A7C7}"/>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4AD247D9-20CF-4BAD-906D-66DB8B85270B}"/>
              </a:ext>
            </a:extLst>
          </p:cNvPr>
          <p:cNvSpPr>
            <a:spLocks noGrp="1"/>
          </p:cNvSpPr>
          <p:nvPr>
            <p:ph type="title"/>
          </p:nvPr>
        </p:nvSpPr>
        <p:spPr>
          <a:xfrm>
            <a:off x="5963479" y="596393"/>
            <a:ext cx="5618922" cy="1542507"/>
          </a:xfrm>
        </p:spPr>
        <p:txBody>
          <a:bodyPr/>
          <a:lstStyle>
            <a:lvl1pPr>
              <a:defRPr>
                <a:solidFill>
                  <a:schemeClr val="bg2"/>
                </a:solidFill>
              </a:defRPr>
            </a:lvl1pPr>
          </a:lstStyle>
          <a:p>
            <a:r>
              <a:rPr lang="en-US">
                <a:solidFill>
                  <a:srgbClr val="FFFFFF"/>
                </a:solidFill>
              </a:rPr>
              <a:t>Click to edit Master title style</a:t>
            </a:r>
            <a:endParaRPr lang="en-US" dirty="0">
              <a:solidFill>
                <a:srgbClr val="FFFFFF"/>
              </a:solidFill>
            </a:endParaRPr>
          </a:p>
        </p:txBody>
      </p:sp>
      <p:sp>
        <p:nvSpPr>
          <p:cNvPr id="16" name="Picture Placeholder 15">
            <a:extLst>
              <a:ext uri="{FF2B5EF4-FFF2-40B4-BE49-F238E27FC236}">
                <a16:creationId xmlns:a16="http://schemas.microsoft.com/office/drawing/2014/main" id="{80E4B7A8-67F1-4290-B537-DE49AD9FBFF7}"/>
              </a:ext>
              <a:ext uri="{C183D7F6-B498-43B3-948B-1728B52AA6E4}">
                <adec:decorative xmlns:adec="http://schemas.microsoft.com/office/drawing/2017/decorative" val="0"/>
              </a:ext>
            </a:extLst>
          </p:cNvPr>
          <p:cNvSpPr>
            <a:spLocks noGrp="1"/>
          </p:cNvSpPr>
          <p:nvPr>
            <p:ph type="pic" sz="quarter" idx="13"/>
          </p:nvPr>
        </p:nvSpPr>
        <p:spPr>
          <a:xfrm>
            <a:off x="0" y="-1"/>
            <a:ext cx="5181600" cy="6857999"/>
          </a:xfrm>
          <a:custGeom>
            <a:avLst/>
            <a:gdLst>
              <a:gd name="connsiteX0" fmla="*/ 0 w 5181600"/>
              <a:gd name="connsiteY0" fmla="*/ 0 h 6857999"/>
              <a:gd name="connsiteX1" fmla="*/ 5181600 w 5181600"/>
              <a:gd name="connsiteY1" fmla="*/ 0 h 6857999"/>
              <a:gd name="connsiteX2" fmla="*/ 5181600 w 5181600"/>
              <a:gd name="connsiteY2" fmla="*/ 4504871 h 6857999"/>
              <a:gd name="connsiteX3" fmla="*/ 5181598 w 5181600"/>
              <a:gd name="connsiteY3" fmla="*/ 4504830 h 6857999"/>
              <a:gd name="connsiteX4" fmla="*/ 5175215 w 5181600"/>
              <a:gd name="connsiteY4" fmla="*/ 4639646 h 6857999"/>
              <a:gd name="connsiteX5" fmla="*/ 2983485 w 5181600"/>
              <a:gd name="connsiteY5" fmla="*/ 6845334 h 6857999"/>
              <a:gd name="connsiteX6" fmla="*/ 2749639 w 5181600"/>
              <a:gd name="connsiteY6" fmla="*/ 6857142 h 6857999"/>
              <a:gd name="connsiteX7" fmla="*/ 2749639 w 5181600"/>
              <a:gd name="connsiteY7" fmla="*/ 6857999 h 6857999"/>
              <a:gd name="connsiteX8" fmla="*/ 0 w 5181600"/>
              <a:gd name="connsiteY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0" h="6857999">
                <a:moveTo>
                  <a:pt x="0" y="0"/>
                </a:moveTo>
                <a:lnTo>
                  <a:pt x="5181600" y="0"/>
                </a:lnTo>
                <a:lnTo>
                  <a:pt x="5181600" y="4504871"/>
                </a:lnTo>
                <a:lnTo>
                  <a:pt x="5181598" y="4504830"/>
                </a:lnTo>
                <a:lnTo>
                  <a:pt x="5175215" y="4639646"/>
                </a:lnTo>
                <a:cubicBezTo>
                  <a:pt x="5064605" y="5801747"/>
                  <a:pt x="4143475" y="6727530"/>
                  <a:pt x="2983485" y="6845334"/>
                </a:cubicBezTo>
                <a:lnTo>
                  <a:pt x="2749639" y="6857142"/>
                </a:lnTo>
                <a:lnTo>
                  <a:pt x="2749639" y="6857999"/>
                </a:lnTo>
                <a:lnTo>
                  <a:pt x="0" y="6857999"/>
                </a:lnTo>
                <a:close/>
              </a:path>
            </a:pathLst>
          </a:custGeom>
          <a:solidFill>
            <a:schemeClr val="accent6"/>
          </a:solidFill>
        </p:spPr>
        <p:txBody>
          <a:bodyPr wrap="square">
            <a:noAutofit/>
          </a:bodyPr>
          <a:lstStyle/>
          <a:p>
            <a:r>
              <a:rPr lang="en-US"/>
              <a:t>Click icon to add picture</a:t>
            </a:r>
            <a:endParaRPr lang="en-US" dirty="0"/>
          </a:p>
        </p:txBody>
      </p:sp>
      <p:sp>
        <p:nvSpPr>
          <p:cNvPr id="13" name="Content Placeholder 2">
            <a:extLst>
              <a:ext uri="{FF2B5EF4-FFF2-40B4-BE49-F238E27FC236}">
                <a16:creationId xmlns:a16="http://schemas.microsoft.com/office/drawing/2014/main" id="{E5EAFE93-40B7-4FF8-BEE7-E39911ECD80B}"/>
              </a:ext>
            </a:extLst>
          </p:cNvPr>
          <p:cNvSpPr>
            <a:spLocks noGrp="1"/>
          </p:cNvSpPr>
          <p:nvPr>
            <p:ph idx="1"/>
          </p:nvPr>
        </p:nvSpPr>
        <p:spPr>
          <a:xfrm>
            <a:off x="5963478" y="2138901"/>
            <a:ext cx="5618922" cy="4033299"/>
          </a:xfrm>
        </p:spPr>
        <p:txBody>
          <a:bodyPr>
            <a:normAutofit/>
          </a:bodyPr>
          <a:lstStyle>
            <a:lvl1pPr>
              <a:buNone/>
              <a:defRPr>
                <a:solidFill>
                  <a:schemeClr val="bg2"/>
                </a:solidFill>
              </a:defRPr>
            </a:lvl1pPr>
          </a:lstStyle>
          <a:p>
            <a:pPr lvl="0"/>
            <a:r>
              <a:rPr lang="en-US">
                <a:solidFill>
                  <a:srgbClr val="FFFFFF"/>
                </a:solidFill>
              </a:rPr>
              <a:t>Click to edit Master text styles</a:t>
            </a:r>
          </a:p>
        </p:txBody>
      </p:sp>
      <p:sp>
        <p:nvSpPr>
          <p:cNvPr id="14" name="Freeform: Shape 13">
            <a:extLst>
              <a:ext uri="{FF2B5EF4-FFF2-40B4-BE49-F238E27FC236}">
                <a16:creationId xmlns:a16="http://schemas.microsoft.com/office/drawing/2014/main" id="{C752B41F-4B4E-4E1F-9191-6BB3F421EDEC}"/>
              </a:ext>
              <a:ext uri="{C183D7F6-B498-43B3-948B-1728B52AA6E4}">
                <adec:decorative xmlns:adec="http://schemas.microsoft.com/office/drawing/2017/decorative" val="1"/>
              </a:ext>
            </a:extLst>
          </p:cNvPr>
          <p:cNvSpPr/>
          <p:nvPr userDrawn="1"/>
        </p:nvSpPr>
        <p:spPr>
          <a:xfrm rot="5400000">
            <a:off x="4005014"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3EFD1DB-7478-445F-ACEF-64BE4DFEC83E}"/>
              </a:ext>
              <a:ext uri="{C183D7F6-B498-43B3-948B-1728B52AA6E4}">
                <adec:decorative xmlns:adec="http://schemas.microsoft.com/office/drawing/2017/decorative" val="1"/>
              </a:ext>
            </a:extLst>
          </p:cNvPr>
          <p:cNvSpPr/>
          <p:nvPr userDrawn="1"/>
        </p:nvSpPr>
        <p:spPr>
          <a:xfrm rot="5400000">
            <a:off x="4005012"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lvl1pPr>
              <a:defRPr>
                <a:solidFill>
                  <a:schemeClr val="bg2"/>
                </a:solidFill>
              </a:defRPr>
            </a:lvl1pPr>
          </a:lstStyle>
          <a:p>
            <a:r>
              <a:rPr lang="en-US" dirty="0"/>
              <a:t>Sample Footer Text</a:t>
            </a:r>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bg2"/>
                </a:solidFill>
              </a:defRPr>
            </a:lvl1pPr>
          </a:lstStyle>
          <a:p>
            <a:r>
              <a:rPr lang="en-US" dirty="0"/>
              <a:t>15 March 2021</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2860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bg2"/>
                </a:solidFill>
              </a:defRPr>
            </a:lvl1pPr>
          </a:lstStyle>
          <a:p>
            <a:r>
              <a:rPr lang="en-US" dirty="0"/>
              <a:t>15 March 2021</a:t>
            </a: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
        <p:nvSpPr>
          <p:cNvPr id="10" name="Title 1">
            <a:extLst>
              <a:ext uri="{FF2B5EF4-FFF2-40B4-BE49-F238E27FC236}">
                <a16:creationId xmlns:a16="http://schemas.microsoft.com/office/drawing/2014/main" id="{A2D13D15-77CA-4B50-9E08-0F58009A8EAB}"/>
              </a:ext>
            </a:extLst>
          </p:cNvPr>
          <p:cNvSpPr>
            <a:spLocks noGrp="1"/>
          </p:cNvSpPr>
          <p:nvPr>
            <p:ph type="ctrTitle"/>
          </p:nvPr>
        </p:nvSpPr>
        <p:spPr>
          <a:xfrm>
            <a:off x="2067635" y="4626592"/>
            <a:ext cx="8600365" cy="1224926"/>
          </a:xfrm>
        </p:spPr>
        <p:txBody>
          <a:bodyPr anchor="b">
            <a:noAutofit/>
          </a:bodyPr>
          <a:lstStyle/>
          <a:p>
            <a:r>
              <a:rPr lang="en-US" sz="4400">
                <a:solidFill>
                  <a:srgbClr val="FFFFFF"/>
                </a:solidFill>
              </a:rPr>
              <a:t>Click to edit Master title style</a:t>
            </a:r>
            <a:endParaRPr lang="en-US" sz="4400" dirty="0">
              <a:solidFill>
                <a:srgbClr val="FFFFFF"/>
              </a:solidFill>
            </a:endParaRPr>
          </a:p>
        </p:txBody>
      </p:sp>
      <p:sp>
        <p:nvSpPr>
          <p:cNvPr id="11" name="Subtitle 2">
            <a:extLst>
              <a:ext uri="{FF2B5EF4-FFF2-40B4-BE49-F238E27FC236}">
                <a16:creationId xmlns:a16="http://schemas.microsoft.com/office/drawing/2014/main" id="{FBB8E73D-B3E6-4E0A-8295-A9EB1572286C}"/>
              </a:ext>
            </a:extLst>
          </p:cNvPr>
          <p:cNvSpPr>
            <a:spLocks noGrp="1"/>
          </p:cNvSpPr>
          <p:nvPr>
            <p:ph type="subTitle" idx="1"/>
          </p:nvPr>
        </p:nvSpPr>
        <p:spPr>
          <a:xfrm>
            <a:off x="2067636" y="5936776"/>
            <a:ext cx="6660107" cy="625497"/>
          </a:xfrm>
        </p:spPr>
        <p:txBody>
          <a:bodyPr>
            <a:normAutofit/>
          </a:bodyPr>
          <a:lstStyle/>
          <a:p>
            <a:r>
              <a:rPr lang="en-US" sz="1400">
                <a:solidFill>
                  <a:srgbClr val="FFFFFF"/>
                </a:solidFill>
              </a:rPr>
              <a:t>Click to edit Master subtitle style</a:t>
            </a:r>
            <a:endParaRPr lang="en-US" sz="1400" dirty="0">
              <a:solidFill>
                <a:srgbClr val="FFFFFF"/>
              </a:solidFill>
            </a:endParaRPr>
          </a:p>
        </p:txBody>
      </p:sp>
    </p:spTree>
    <p:extLst>
      <p:ext uri="{BB962C8B-B14F-4D97-AF65-F5344CB8AC3E}">
        <p14:creationId xmlns:p14="http://schemas.microsoft.com/office/powerpoint/2010/main" val="3067989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9960-406F-4187-A0E6-BD19C684039A}"/>
              </a:ext>
            </a:extLst>
          </p:cNvPr>
          <p:cNvSpPr>
            <a:spLocks noGrp="1"/>
          </p:cNvSpPr>
          <p:nvPr>
            <p:ph type="ctrTitle"/>
          </p:nvPr>
        </p:nvSpPr>
        <p:spPr>
          <a:xfrm>
            <a:off x="1249326" y="919716"/>
            <a:ext cx="8504275" cy="3551275"/>
          </a:xfrm>
        </p:spPr>
        <p:txBody>
          <a:bodyPr anchor="b">
            <a:normAutofit/>
          </a:bodyPr>
          <a:lstStyle>
            <a:lvl1pPr algn="l">
              <a:lnSpc>
                <a:spcPct val="100000"/>
              </a:lnSpc>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27E7FE-647D-4B2F-BA13-AB3ED4C5CF5A}"/>
              </a:ext>
            </a:extLst>
          </p:cNvPr>
          <p:cNvSpPr>
            <a:spLocks noGrp="1"/>
          </p:cNvSpPr>
          <p:nvPr>
            <p:ph type="subTitle" idx="1"/>
          </p:nvPr>
        </p:nvSpPr>
        <p:spPr>
          <a:xfrm>
            <a:off x="1249326" y="4795284"/>
            <a:ext cx="8504275" cy="1084522"/>
          </a:xfrm>
        </p:spPr>
        <p:txBody>
          <a:bodyPr>
            <a:normAutofit/>
          </a:bodyPr>
          <a:lstStyle>
            <a:lvl1pPr marL="0" indent="0" algn="l">
              <a:lnSpc>
                <a:spcPct val="120000"/>
              </a:lnSpc>
              <a:buNone/>
              <a:defRPr sz="16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A5EF785-E0A7-4496-A5BA-49B0156F2628}"/>
              </a:ext>
            </a:extLst>
          </p:cNvPr>
          <p:cNvSpPr>
            <a:spLocks noGrp="1"/>
          </p:cNvSpPr>
          <p:nvPr>
            <p:ph type="dt" sz="half" idx="10"/>
          </p:nvPr>
        </p:nvSpPr>
        <p:spPr>
          <a:xfrm>
            <a:off x="8964706" y="6433202"/>
            <a:ext cx="2426446" cy="367841"/>
          </a:xfrm>
        </p:spPr>
        <p:txBody>
          <a:bodyPr/>
          <a:lstStyle>
            <a:lvl1pPr>
              <a:defRPr>
                <a:solidFill>
                  <a:schemeClr val="bg2"/>
                </a:solidFill>
              </a:defRPr>
            </a:lvl1pPr>
          </a:lstStyle>
          <a:p>
            <a:r>
              <a:rPr lang="en-US" dirty="0"/>
              <a:t>15 March 2021</a:t>
            </a:r>
          </a:p>
        </p:txBody>
      </p:sp>
      <p:sp>
        <p:nvSpPr>
          <p:cNvPr id="5" name="Footer Placeholder 4">
            <a:extLst>
              <a:ext uri="{FF2B5EF4-FFF2-40B4-BE49-F238E27FC236}">
                <a16:creationId xmlns:a16="http://schemas.microsoft.com/office/drawing/2014/main" id="{4742C627-38A1-4A14-8822-D8D33751CA30}"/>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2EEBE346-5F34-48CD-8928-DA8567AEDD15}"/>
              </a:ext>
            </a:extLst>
          </p:cNvPr>
          <p:cNvSpPr>
            <a:spLocks noGrp="1"/>
          </p:cNvSpPr>
          <p:nvPr>
            <p:ph type="sldNum" sz="quarter" idx="12"/>
          </p:nvPr>
        </p:nvSpPr>
        <p:spPr>
          <a:xfrm>
            <a:off x="11391152" y="6433203"/>
            <a:ext cx="702781" cy="367842"/>
          </a:xfrm>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4263708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A94B-011C-4B13-8C12-E91BF7A40087}"/>
              </a:ext>
            </a:extLst>
          </p:cNvPr>
          <p:cNvSpPr>
            <a:spLocks noGrp="1"/>
          </p:cNvSpPr>
          <p:nvPr>
            <p:ph type="title"/>
          </p:nvPr>
        </p:nvSpPr>
        <p:spPr>
          <a:xfrm>
            <a:off x="1524000" y="1320800"/>
            <a:ext cx="9144000" cy="3095813"/>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16D5F3-887C-4A8F-842A-0294A9FB0818}"/>
              </a:ext>
            </a:extLst>
          </p:cNvPr>
          <p:cNvSpPr>
            <a:spLocks noGrp="1"/>
          </p:cNvSpPr>
          <p:nvPr>
            <p:ph type="body" idx="1"/>
          </p:nvPr>
        </p:nvSpPr>
        <p:spPr>
          <a:xfrm>
            <a:off x="1523999" y="4589463"/>
            <a:ext cx="914400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94588B-131A-42F3-B76C-62BD65E4806B}"/>
              </a:ext>
            </a:extLst>
          </p:cNvPr>
          <p:cNvSpPr>
            <a:spLocks noGrp="1"/>
          </p:cNvSpPr>
          <p:nvPr>
            <p:ph type="dt" sz="half" idx="10"/>
          </p:nvPr>
        </p:nvSpPr>
        <p:spPr/>
        <p:txBody>
          <a:bodyPr/>
          <a:lstStyle>
            <a:lvl1pPr>
              <a:defRPr>
                <a:solidFill>
                  <a:schemeClr val="bg2"/>
                </a:solidFill>
              </a:defRPr>
            </a:lvl1pPr>
          </a:lstStyle>
          <a:p>
            <a:r>
              <a:rPr lang="en-US" dirty="0"/>
              <a:t>15 March 2021</a:t>
            </a:r>
          </a:p>
        </p:txBody>
      </p:sp>
      <p:sp>
        <p:nvSpPr>
          <p:cNvPr id="5" name="Footer Placeholder 4">
            <a:extLst>
              <a:ext uri="{FF2B5EF4-FFF2-40B4-BE49-F238E27FC236}">
                <a16:creationId xmlns:a16="http://schemas.microsoft.com/office/drawing/2014/main" id="{E111AB28-20BD-4CD8-9840-985C3EDBA16F}"/>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E753C85C-3801-46F0-A100-616F5F2F82E9}"/>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4110016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CB06-0454-4BF1-8011-F8B1A95954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920A70-D33B-4461-B74C-3F59ADB16141}"/>
              </a:ext>
            </a:extLst>
          </p:cNvPr>
          <p:cNvSpPr>
            <a:spLocks noGrp="1"/>
          </p:cNvSpPr>
          <p:nvPr>
            <p:ph sz="half" idx="1"/>
          </p:nvPr>
        </p:nvSpPr>
        <p:spPr>
          <a:xfrm>
            <a:off x="1408813" y="2163725"/>
            <a:ext cx="4610986" cy="401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881BDF9-836E-431C-8EFA-417A9BEE9F4B}"/>
              </a:ext>
            </a:extLst>
          </p:cNvPr>
          <p:cNvSpPr>
            <a:spLocks noGrp="1"/>
          </p:cNvSpPr>
          <p:nvPr>
            <p:ph sz="half" idx="2"/>
          </p:nvPr>
        </p:nvSpPr>
        <p:spPr>
          <a:xfrm>
            <a:off x="6257260" y="2163725"/>
            <a:ext cx="4853763" cy="4013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CBD9F59-B591-4E2F-899E-3CA78CE82D45}"/>
              </a:ext>
            </a:extLst>
          </p:cNvPr>
          <p:cNvSpPr>
            <a:spLocks noGrp="1"/>
          </p:cNvSpPr>
          <p:nvPr>
            <p:ph type="dt" sz="half" idx="10"/>
          </p:nvPr>
        </p:nvSpPr>
        <p:spPr/>
        <p:txBody>
          <a:bodyPr/>
          <a:lstStyle>
            <a:lvl1pPr>
              <a:defRPr>
                <a:solidFill>
                  <a:schemeClr val="bg2"/>
                </a:solidFill>
              </a:defRPr>
            </a:lvl1pPr>
          </a:lstStyle>
          <a:p>
            <a:r>
              <a:rPr lang="en-US" dirty="0"/>
              <a:t>15 March 2021</a:t>
            </a:r>
          </a:p>
        </p:txBody>
      </p:sp>
      <p:sp>
        <p:nvSpPr>
          <p:cNvPr id="6" name="Footer Placeholder 5">
            <a:extLst>
              <a:ext uri="{FF2B5EF4-FFF2-40B4-BE49-F238E27FC236}">
                <a16:creationId xmlns:a16="http://schemas.microsoft.com/office/drawing/2014/main" id="{046CFD12-B3EC-432C-B264-8AB571CAAFD5}"/>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48F3CBBA-71B3-4857-80E7-525E89FD903F}"/>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212128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E062-B7F5-4D30-B416-1BBB4A7D0F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BDFF7A-EBD3-4FEB-8451-5D7355069117}"/>
              </a:ext>
            </a:extLst>
          </p:cNvPr>
          <p:cNvSpPr>
            <a:spLocks noGrp="1"/>
          </p:cNvSpPr>
          <p:nvPr>
            <p:ph type="dt" sz="half" idx="10"/>
          </p:nvPr>
        </p:nvSpPr>
        <p:spPr/>
        <p:txBody>
          <a:bodyPr/>
          <a:lstStyle>
            <a:lvl1pPr>
              <a:defRPr>
                <a:solidFill>
                  <a:schemeClr val="bg2"/>
                </a:solidFill>
              </a:defRPr>
            </a:lvl1pPr>
          </a:lstStyle>
          <a:p>
            <a:r>
              <a:rPr lang="en-US" dirty="0"/>
              <a:t>15 March 2021</a:t>
            </a:r>
          </a:p>
        </p:txBody>
      </p:sp>
      <p:sp>
        <p:nvSpPr>
          <p:cNvPr id="4" name="Footer Placeholder 3">
            <a:extLst>
              <a:ext uri="{FF2B5EF4-FFF2-40B4-BE49-F238E27FC236}">
                <a16:creationId xmlns:a16="http://schemas.microsoft.com/office/drawing/2014/main" id="{08F54A2D-2C4B-4E1D-AC16-E3B1F1DDB562}"/>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C11F373-DB96-4AEA-8E3E-7EDEA213DEEC}"/>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521571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9F8C-8071-4BE5-AD6F-C98F481D17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4135B3-14BA-4A88-B6B3-88B77B1C63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7C3A4D-5B69-44B4-B17F-770E83F00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F1C41D-2A59-4512-8034-6DB705787D78}"/>
              </a:ext>
            </a:extLst>
          </p:cNvPr>
          <p:cNvSpPr>
            <a:spLocks noGrp="1"/>
          </p:cNvSpPr>
          <p:nvPr>
            <p:ph type="dt" sz="half" idx="10"/>
          </p:nvPr>
        </p:nvSpPr>
        <p:spPr/>
        <p:txBody>
          <a:bodyPr/>
          <a:lstStyle>
            <a:lvl1pPr>
              <a:defRPr>
                <a:solidFill>
                  <a:schemeClr val="bg2"/>
                </a:solidFill>
              </a:defRPr>
            </a:lvl1pPr>
          </a:lstStyle>
          <a:p>
            <a:r>
              <a:rPr lang="en-US" dirty="0"/>
              <a:t>15 March 2021</a:t>
            </a:r>
          </a:p>
        </p:txBody>
      </p:sp>
      <p:sp>
        <p:nvSpPr>
          <p:cNvPr id="6" name="Footer Placeholder 5">
            <a:extLst>
              <a:ext uri="{FF2B5EF4-FFF2-40B4-BE49-F238E27FC236}">
                <a16:creationId xmlns:a16="http://schemas.microsoft.com/office/drawing/2014/main" id="{BD85C494-778C-4EE6-9402-242E1CDD9A69}"/>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6F5677B9-C338-4033-9AFE-B8B81C5D8139}"/>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9777147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77DE-4C2E-476F-A419-57470FB66D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9FD1A0-93AE-469A-ADDF-2453B64CAA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C119C9C-EF97-4910-9419-6D7202609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A87172-A64E-4C38-82ED-2A7050B0FB68}"/>
              </a:ext>
            </a:extLst>
          </p:cNvPr>
          <p:cNvSpPr>
            <a:spLocks noGrp="1"/>
          </p:cNvSpPr>
          <p:nvPr>
            <p:ph type="dt" sz="half" idx="10"/>
          </p:nvPr>
        </p:nvSpPr>
        <p:spPr/>
        <p:txBody>
          <a:bodyPr/>
          <a:lstStyle>
            <a:lvl1pPr>
              <a:defRPr>
                <a:solidFill>
                  <a:schemeClr val="bg2"/>
                </a:solidFill>
              </a:defRPr>
            </a:lvl1pPr>
          </a:lstStyle>
          <a:p>
            <a:r>
              <a:rPr lang="en-US" dirty="0"/>
              <a:t>15 March 2021</a:t>
            </a:r>
          </a:p>
        </p:txBody>
      </p:sp>
      <p:sp>
        <p:nvSpPr>
          <p:cNvPr id="6" name="Footer Placeholder 5">
            <a:extLst>
              <a:ext uri="{FF2B5EF4-FFF2-40B4-BE49-F238E27FC236}">
                <a16:creationId xmlns:a16="http://schemas.microsoft.com/office/drawing/2014/main" id="{BC0C3E24-28E2-4512-BEA0-DAEC5E8465CB}"/>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01F04F0D-DA84-434D-B136-BEE9FD80AB95}"/>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647360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6C91E54-DBE4-467A-A827-2C5C88E612F7}"/>
              </a:ext>
              <a:ext uri="{C183D7F6-B498-43B3-948B-1728B52AA6E4}">
                <adec:decorative xmlns:adec="http://schemas.microsoft.com/office/drawing/2017/decorative" val="1"/>
              </a:ext>
            </a:extLst>
          </p:cNvPr>
          <p:cNvSpPr/>
          <p:nvPr userDrawn="1"/>
        </p:nvSpPr>
        <p:spPr>
          <a:xfrm>
            <a:off x="0" y="2880244"/>
            <a:ext cx="12192000" cy="397775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a:extLst>
              <a:ext uri="{FF2B5EF4-FFF2-40B4-BE49-F238E27FC236}">
                <a16:creationId xmlns:a16="http://schemas.microsoft.com/office/drawing/2014/main" id="{DBAED78D-8293-4554-BA23-D14EC617A455}"/>
              </a:ext>
            </a:extLst>
          </p:cNvPr>
          <p:cNvSpPr>
            <a:spLocks noGrp="1"/>
          </p:cNvSpPr>
          <p:nvPr>
            <p:ph type="title"/>
          </p:nvPr>
        </p:nvSpPr>
        <p:spPr>
          <a:xfrm>
            <a:off x="914401" y="525440"/>
            <a:ext cx="5390983" cy="1963318"/>
          </a:xfrm>
        </p:spPr>
        <p:txBody>
          <a:bodyPr/>
          <a:lstStyle>
            <a:lvl1pPr>
              <a:defRPr>
                <a:solidFill>
                  <a:schemeClr val="bg2"/>
                </a:solidFill>
              </a:defRPr>
            </a:lvl1pPr>
          </a:lstStyle>
          <a:p>
            <a:r>
              <a:rPr lang="en-US">
                <a:solidFill>
                  <a:srgbClr val="FFFFFF"/>
                </a:solidFill>
              </a:rPr>
              <a:t>Click to edit Master title style</a:t>
            </a:r>
            <a:endParaRPr lang="en-US" dirty="0">
              <a:solidFill>
                <a:srgbClr val="FFFFFF"/>
              </a:solidFill>
            </a:endParaRPr>
          </a:p>
        </p:txBody>
      </p:sp>
      <p:sp>
        <p:nvSpPr>
          <p:cNvPr id="20" name="Content Placeholder 2">
            <a:extLst>
              <a:ext uri="{FF2B5EF4-FFF2-40B4-BE49-F238E27FC236}">
                <a16:creationId xmlns:a16="http://schemas.microsoft.com/office/drawing/2014/main" id="{A9EFAE44-6509-43CD-AB03-7B4944875BE4}"/>
              </a:ext>
            </a:extLst>
          </p:cNvPr>
          <p:cNvSpPr>
            <a:spLocks noGrp="1"/>
          </p:cNvSpPr>
          <p:nvPr>
            <p:ph idx="1"/>
          </p:nvPr>
        </p:nvSpPr>
        <p:spPr>
          <a:xfrm>
            <a:off x="914401" y="3377821"/>
            <a:ext cx="5181600" cy="2799142"/>
          </a:xfrm>
        </p:spPr>
        <p:txBody>
          <a:bodyPr>
            <a:normAutofit/>
          </a:bodyPr>
          <a:lstStyle>
            <a:lvl1pPr>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r>
              <a:rPr lang="en-US" dirty="0"/>
              <a:t>Sample Footer Text</a:t>
            </a:r>
          </a:p>
        </p:txBody>
      </p:sp>
      <p:sp>
        <p:nvSpPr>
          <p:cNvPr id="24" name="Picture Placeholder 23">
            <a:extLst>
              <a:ext uri="{FF2B5EF4-FFF2-40B4-BE49-F238E27FC236}">
                <a16:creationId xmlns:a16="http://schemas.microsoft.com/office/drawing/2014/main" id="{D5749D8A-F20A-4228-9136-5891AE0352B9}"/>
              </a:ext>
            </a:extLst>
          </p:cNvPr>
          <p:cNvSpPr>
            <a:spLocks noGrp="1"/>
          </p:cNvSpPr>
          <p:nvPr>
            <p:ph type="pic" sz="quarter" idx="13"/>
          </p:nvPr>
        </p:nvSpPr>
        <p:spPr>
          <a:xfrm>
            <a:off x="6514166" y="-1798"/>
            <a:ext cx="2846566" cy="2872294"/>
          </a:xfrm>
          <a:custGeom>
            <a:avLst/>
            <a:gdLst>
              <a:gd name="connsiteX0" fmla="*/ 2797 w 2846566"/>
              <a:gd name="connsiteY0" fmla="*/ 0 h 2838450"/>
              <a:gd name="connsiteX1" fmla="*/ 2846566 w 2846566"/>
              <a:gd name="connsiteY1" fmla="*/ 0 h 2838450"/>
              <a:gd name="connsiteX2" fmla="*/ 2846566 w 2846566"/>
              <a:gd name="connsiteY2" fmla="*/ 2838450 h 2838450"/>
              <a:gd name="connsiteX3" fmla="*/ 2091122 w 2846566"/>
              <a:gd name="connsiteY3" fmla="*/ 2838450 h 2838450"/>
              <a:gd name="connsiteX4" fmla="*/ 1974232 w 2846566"/>
              <a:gd name="connsiteY4" fmla="*/ 2820914 h 2838450"/>
              <a:gd name="connsiteX5" fmla="*/ 0 w 2846566"/>
              <a:gd name="connsiteY5" fmla="*/ 404262 h 2838450"/>
              <a:gd name="connsiteX6" fmla="*/ 2797 w 2846566"/>
              <a:gd name="connsiteY6" fmla="*/ 293225 h 283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6566" h="2838450">
                <a:moveTo>
                  <a:pt x="2797" y="0"/>
                </a:moveTo>
                <a:lnTo>
                  <a:pt x="2846566" y="0"/>
                </a:lnTo>
                <a:lnTo>
                  <a:pt x="2846566" y="2838450"/>
                </a:lnTo>
                <a:lnTo>
                  <a:pt x="2091122" y="2838450"/>
                </a:lnTo>
                <a:lnTo>
                  <a:pt x="1974232" y="2820914"/>
                </a:lnTo>
                <a:cubicBezTo>
                  <a:pt x="848632" y="2597020"/>
                  <a:pt x="0" y="1600146"/>
                  <a:pt x="0" y="404262"/>
                </a:cubicBezTo>
                <a:lnTo>
                  <a:pt x="2797" y="293225"/>
                </a:lnTo>
                <a:close/>
              </a:path>
            </a:pathLst>
          </a:custGeom>
          <a:solidFill>
            <a:schemeClr val="accent6"/>
          </a:solidFill>
        </p:spPr>
        <p:txBody>
          <a:bodyPr wrap="square">
            <a:noAutofit/>
          </a:bodyPr>
          <a:lstStyle>
            <a:lvl1pPr algn="r">
              <a:defRPr/>
            </a:lvl1pPr>
          </a:lstStyle>
          <a:p>
            <a:r>
              <a:rPr lang="en-US"/>
              <a:t>Click icon to add picture</a:t>
            </a:r>
            <a:endParaRPr lang="en-US" dirty="0"/>
          </a:p>
        </p:txBody>
      </p:sp>
      <p:sp>
        <p:nvSpPr>
          <p:cNvPr id="27" name="Picture Placeholder 26">
            <a:extLst>
              <a:ext uri="{FF2B5EF4-FFF2-40B4-BE49-F238E27FC236}">
                <a16:creationId xmlns:a16="http://schemas.microsoft.com/office/drawing/2014/main" id="{4A3C6DC1-25FD-4947-8211-89B20E599AE3}"/>
              </a:ext>
            </a:extLst>
          </p:cNvPr>
          <p:cNvSpPr>
            <a:spLocks noGrp="1"/>
          </p:cNvSpPr>
          <p:nvPr>
            <p:ph type="pic" sz="quarter" idx="14"/>
          </p:nvPr>
        </p:nvSpPr>
        <p:spPr>
          <a:xfrm>
            <a:off x="9360733" y="-1798"/>
            <a:ext cx="2826990" cy="2854594"/>
          </a:xfrm>
          <a:custGeom>
            <a:avLst/>
            <a:gdLst>
              <a:gd name="connsiteX0" fmla="*/ 0 w 2826990"/>
              <a:gd name="connsiteY0" fmla="*/ 0 h 2854594"/>
              <a:gd name="connsiteX1" fmla="*/ 2826990 w 2826990"/>
              <a:gd name="connsiteY1" fmla="*/ 0 h 2854594"/>
              <a:gd name="connsiteX2" fmla="*/ 2826990 w 2826990"/>
              <a:gd name="connsiteY2" fmla="*/ 2854594 h 2854594"/>
              <a:gd name="connsiteX3" fmla="*/ 0 w 2826990"/>
              <a:gd name="connsiteY3" fmla="*/ 2854594 h 2854594"/>
            </a:gdLst>
            <a:ahLst/>
            <a:cxnLst>
              <a:cxn ang="0">
                <a:pos x="connsiteX0" y="connsiteY0"/>
              </a:cxn>
              <a:cxn ang="0">
                <a:pos x="connsiteX1" y="connsiteY1"/>
              </a:cxn>
              <a:cxn ang="0">
                <a:pos x="connsiteX2" y="connsiteY2"/>
              </a:cxn>
              <a:cxn ang="0">
                <a:pos x="connsiteX3" y="connsiteY3"/>
              </a:cxn>
            </a:cxnLst>
            <a:rect l="l" t="t" r="r" b="b"/>
            <a:pathLst>
              <a:path w="2826990" h="2854594">
                <a:moveTo>
                  <a:pt x="0" y="0"/>
                </a:moveTo>
                <a:lnTo>
                  <a:pt x="2826990" y="0"/>
                </a:lnTo>
                <a:lnTo>
                  <a:pt x="2826990" y="2854594"/>
                </a:lnTo>
                <a:lnTo>
                  <a:pt x="0" y="2854594"/>
                </a:lnTo>
                <a:close/>
              </a:path>
            </a:pathLst>
          </a:custGeom>
          <a:solidFill>
            <a:schemeClr val="accent6">
              <a:lumMod val="60000"/>
              <a:lumOff val="40000"/>
            </a:schemeClr>
          </a:solidFill>
        </p:spPr>
        <p:txBody>
          <a:bodyPr wrap="square">
            <a:noAutofit/>
          </a:bodyPr>
          <a:lstStyle/>
          <a:p>
            <a:r>
              <a:rPr lang="en-US"/>
              <a:t>Click icon to add picture</a:t>
            </a:r>
            <a:endParaRPr lang="en-US" dirty="0"/>
          </a:p>
        </p:txBody>
      </p:sp>
      <p:sp>
        <p:nvSpPr>
          <p:cNvPr id="30" name="Picture Placeholder 29">
            <a:extLst>
              <a:ext uri="{FF2B5EF4-FFF2-40B4-BE49-F238E27FC236}">
                <a16:creationId xmlns:a16="http://schemas.microsoft.com/office/drawing/2014/main" id="{53C819AA-E73C-44C7-9928-5E1A8A22BC5F}"/>
              </a:ext>
            </a:extLst>
          </p:cNvPr>
          <p:cNvSpPr>
            <a:spLocks noGrp="1"/>
          </p:cNvSpPr>
          <p:nvPr>
            <p:ph type="pic" sz="quarter" idx="15"/>
          </p:nvPr>
        </p:nvSpPr>
        <p:spPr>
          <a:xfrm>
            <a:off x="6514169" y="2856391"/>
            <a:ext cx="2846565" cy="4001609"/>
          </a:xfrm>
          <a:custGeom>
            <a:avLst/>
            <a:gdLst>
              <a:gd name="connsiteX0" fmla="*/ 2436721 w 2846565"/>
              <a:gd name="connsiteY0" fmla="*/ 0 h 4001609"/>
              <a:gd name="connsiteX1" fmla="*/ 2846565 w 2846565"/>
              <a:gd name="connsiteY1" fmla="*/ 0 h 4001609"/>
              <a:gd name="connsiteX2" fmla="*/ 2846565 w 2846565"/>
              <a:gd name="connsiteY2" fmla="*/ 4001609 h 4001609"/>
              <a:gd name="connsiteX3" fmla="*/ 2796 w 2846565"/>
              <a:gd name="connsiteY3" fmla="*/ 4001608 h 4001609"/>
              <a:gd name="connsiteX4" fmla="*/ 2796 w 2846565"/>
              <a:gd name="connsiteY4" fmla="*/ 2564348 h 4001609"/>
              <a:gd name="connsiteX5" fmla="*/ 0 w 2846565"/>
              <a:gd name="connsiteY5" fmla="*/ 2453758 h 4001609"/>
              <a:gd name="connsiteX6" fmla="*/ 2202875 w 2846565"/>
              <a:gd name="connsiteY6" fmla="*/ 12668 h 4001609"/>
              <a:gd name="connsiteX7" fmla="*/ 2436721 w 2846565"/>
              <a:gd name="connsiteY7" fmla="*/ 860 h 400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6565" h="4001609">
                <a:moveTo>
                  <a:pt x="2436721" y="0"/>
                </a:moveTo>
                <a:lnTo>
                  <a:pt x="2846565" y="0"/>
                </a:lnTo>
                <a:lnTo>
                  <a:pt x="2846565" y="4001609"/>
                </a:lnTo>
                <a:lnTo>
                  <a:pt x="2796" y="4001608"/>
                </a:lnTo>
                <a:lnTo>
                  <a:pt x="2796" y="2564348"/>
                </a:lnTo>
                <a:lnTo>
                  <a:pt x="0" y="2453758"/>
                </a:lnTo>
                <a:cubicBezTo>
                  <a:pt x="0" y="1183283"/>
                  <a:pt x="965553" y="138326"/>
                  <a:pt x="2202875" y="12668"/>
                </a:cubicBezTo>
                <a:lnTo>
                  <a:pt x="2436721" y="860"/>
                </a:lnTo>
                <a:close/>
              </a:path>
            </a:pathLst>
          </a:custGeom>
          <a:solidFill>
            <a:schemeClr val="accent6">
              <a:lumMod val="60000"/>
              <a:lumOff val="40000"/>
            </a:schemeClr>
          </a:solidFill>
        </p:spPr>
        <p:txBody>
          <a:bodyPr wrap="square">
            <a:noAutofit/>
          </a:bodyPr>
          <a:lstStyle>
            <a:lvl1pPr algn="r">
              <a:defRPr/>
            </a:lvl1pPr>
          </a:lstStyle>
          <a:p>
            <a:r>
              <a:rPr lang="en-US"/>
              <a:t>Click icon to add picture</a:t>
            </a:r>
            <a:endParaRPr lang="en-US" dirty="0"/>
          </a:p>
        </p:txBody>
      </p:sp>
      <p:sp>
        <p:nvSpPr>
          <p:cNvPr id="33" name="Picture Placeholder 32">
            <a:extLst>
              <a:ext uri="{FF2B5EF4-FFF2-40B4-BE49-F238E27FC236}">
                <a16:creationId xmlns:a16="http://schemas.microsoft.com/office/drawing/2014/main" id="{64635F40-0058-44E0-95CD-8FFAE1876473}"/>
              </a:ext>
            </a:extLst>
          </p:cNvPr>
          <p:cNvSpPr>
            <a:spLocks noGrp="1"/>
          </p:cNvSpPr>
          <p:nvPr>
            <p:ph type="pic" sz="quarter" idx="16"/>
          </p:nvPr>
        </p:nvSpPr>
        <p:spPr>
          <a:xfrm>
            <a:off x="9356456" y="2828943"/>
            <a:ext cx="2835544" cy="4038805"/>
          </a:xfrm>
          <a:custGeom>
            <a:avLst/>
            <a:gdLst>
              <a:gd name="connsiteX0" fmla="*/ 0 w 2835544"/>
              <a:gd name="connsiteY0" fmla="*/ 0 h 4038805"/>
              <a:gd name="connsiteX1" fmla="*/ 2835544 w 2835544"/>
              <a:gd name="connsiteY1" fmla="*/ 0 h 4038805"/>
              <a:gd name="connsiteX2" fmla="*/ 2835544 w 2835544"/>
              <a:gd name="connsiteY2" fmla="*/ 4038805 h 4038805"/>
              <a:gd name="connsiteX3" fmla="*/ 0 w 2835544"/>
              <a:gd name="connsiteY3" fmla="*/ 4038805 h 4038805"/>
            </a:gdLst>
            <a:ahLst/>
            <a:cxnLst>
              <a:cxn ang="0">
                <a:pos x="connsiteX0" y="connsiteY0"/>
              </a:cxn>
              <a:cxn ang="0">
                <a:pos x="connsiteX1" y="connsiteY1"/>
              </a:cxn>
              <a:cxn ang="0">
                <a:pos x="connsiteX2" y="connsiteY2"/>
              </a:cxn>
              <a:cxn ang="0">
                <a:pos x="connsiteX3" y="connsiteY3"/>
              </a:cxn>
            </a:cxnLst>
            <a:rect l="l" t="t" r="r" b="b"/>
            <a:pathLst>
              <a:path w="2835544" h="4038805">
                <a:moveTo>
                  <a:pt x="0" y="0"/>
                </a:moveTo>
                <a:lnTo>
                  <a:pt x="2835544" y="0"/>
                </a:lnTo>
                <a:lnTo>
                  <a:pt x="2835544" y="4038805"/>
                </a:lnTo>
                <a:lnTo>
                  <a:pt x="0" y="4038805"/>
                </a:lnTo>
                <a:close/>
              </a:path>
            </a:pathLst>
          </a:custGeom>
          <a:solidFill>
            <a:schemeClr val="accent6"/>
          </a:solidFill>
        </p:spPr>
        <p:txBody>
          <a:bodyPr wrap="square">
            <a:noAutofit/>
          </a:bodyPr>
          <a:lstStyle/>
          <a:p>
            <a:r>
              <a:rPr lang="en-US"/>
              <a:t>Click icon to add picture</a:t>
            </a:r>
            <a:endParaRPr lang="en-US" dirty="0"/>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bg2"/>
                </a:solidFill>
              </a:defRPr>
            </a:lvl1pPr>
          </a:lstStyle>
          <a:p>
            <a:r>
              <a:rPr lang="en-US" dirty="0"/>
              <a:t>15 March 2021</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120578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Introduction">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624BCA1-E0EF-42A1-B762-D68E4B984818}"/>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05C258CF-58AC-4C7A-A953-392693E55383}"/>
              </a:ext>
              <a:ext uri="{C183D7F6-B498-43B3-948B-1728B52AA6E4}">
                <adec:decorative xmlns:adec="http://schemas.microsoft.com/office/drawing/2017/decorative" val="1"/>
              </a:ext>
            </a:extLst>
          </p:cNvPr>
          <p:cNvSpPr/>
          <p:nvPr userDrawn="1"/>
        </p:nvSpPr>
        <p:spPr>
          <a:xfrm>
            <a:off x="0" y="-3537"/>
            <a:ext cx="12192000" cy="4463002"/>
          </a:xfrm>
          <a:custGeom>
            <a:avLst/>
            <a:gdLst>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7294008 w 12192000"/>
              <a:gd name="connsiteY10" fmla="*/ 2210393 h 4463002"/>
              <a:gd name="connsiteX11" fmla="*/ 6051190 w 12192000"/>
              <a:gd name="connsiteY11" fmla="*/ 2210393 h 4463002"/>
              <a:gd name="connsiteX12" fmla="*/ 5343524 w 12192000"/>
              <a:gd name="connsiteY12" fmla="*/ 2210393 h 4463002"/>
              <a:gd name="connsiteX13" fmla="*/ 5343524 w 12192000"/>
              <a:gd name="connsiteY13" fmla="*/ 2209238 h 4463002"/>
              <a:gd name="connsiteX14" fmla="*/ 0 w 12192000"/>
              <a:gd name="connsiteY14" fmla="*/ 2209238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7294008 w 12192000"/>
              <a:gd name="connsiteY10" fmla="*/ 2210393 h 4463002"/>
              <a:gd name="connsiteX11" fmla="*/ 5343524 w 12192000"/>
              <a:gd name="connsiteY11" fmla="*/ 2210393 h 4463002"/>
              <a:gd name="connsiteX12" fmla="*/ 5343524 w 12192000"/>
              <a:gd name="connsiteY12" fmla="*/ 2209238 h 4463002"/>
              <a:gd name="connsiteX13" fmla="*/ 0 w 12192000"/>
              <a:gd name="connsiteY13" fmla="*/ 2209238 h 4463002"/>
              <a:gd name="connsiteX14" fmla="*/ 0 w 12192000"/>
              <a:gd name="connsiteY14"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5343524 w 12192000"/>
              <a:gd name="connsiteY10" fmla="*/ 2210393 h 4463002"/>
              <a:gd name="connsiteX11" fmla="*/ 5343524 w 12192000"/>
              <a:gd name="connsiteY11" fmla="*/ 2209238 h 4463002"/>
              <a:gd name="connsiteX12" fmla="*/ 0 w 12192000"/>
              <a:gd name="connsiteY12" fmla="*/ 2209238 h 4463002"/>
              <a:gd name="connsiteX13" fmla="*/ 0 w 12192000"/>
              <a:gd name="connsiteY13"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5343524 w 12192000"/>
              <a:gd name="connsiteY9" fmla="*/ 2210393 h 4463002"/>
              <a:gd name="connsiteX10" fmla="*/ 5343524 w 12192000"/>
              <a:gd name="connsiteY10" fmla="*/ 2209238 h 4463002"/>
              <a:gd name="connsiteX11" fmla="*/ 0 w 12192000"/>
              <a:gd name="connsiteY11" fmla="*/ 2209238 h 4463002"/>
              <a:gd name="connsiteX12" fmla="*/ 0 w 12192000"/>
              <a:gd name="connsiteY12"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5343524 w 12192000"/>
              <a:gd name="connsiteY8" fmla="*/ 2210393 h 4463002"/>
              <a:gd name="connsiteX9" fmla="*/ 5343524 w 12192000"/>
              <a:gd name="connsiteY9" fmla="*/ 2209238 h 4463002"/>
              <a:gd name="connsiteX10" fmla="*/ 0 w 12192000"/>
              <a:gd name="connsiteY10" fmla="*/ 2209238 h 4463002"/>
              <a:gd name="connsiteX11" fmla="*/ 0 w 12192000"/>
              <a:gd name="connsiteY11"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5343524 w 12192000"/>
              <a:gd name="connsiteY8" fmla="*/ 2210393 h 4463002"/>
              <a:gd name="connsiteX9" fmla="*/ 0 w 12192000"/>
              <a:gd name="connsiteY9" fmla="*/ 2209238 h 4463002"/>
              <a:gd name="connsiteX10" fmla="*/ 0 w 12192000"/>
              <a:gd name="connsiteY10"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0 w 12192000"/>
              <a:gd name="connsiteY8" fmla="*/ 2209238 h 4463002"/>
              <a:gd name="connsiteX9" fmla="*/ 0 w 12192000"/>
              <a:gd name="connsiteY9"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0 w 12192000"/>
              <a:gd name="connsiteY7" fmla="*/ 2209238 h 4463002"/>
              <a:gd name="connsiteX8" fmla="*/ 0 w 12192000"/>
              <a:gd name="connsiteY8" fmla="*/ 0 h 446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463002">
                <a:moveTo>
                  <a:pt x="0" y="0"/>
                </a:moveTo>
                <a:lnTo>
                  <a:pt x="12192000" y="0"/>
                </a:lnTo>
                <a:lnTo>
                  <a:pt x="12192000" y="4463002"/>
                </a:lnTo>
                <a:cubicBezTo>
                  <a:pt x="12191459" y="4451584"/>
                  <a:pt x="12190919" y="4440167"/>
                  <a:pt x="12190378" y="4428749"/>
                </a:cubicBezTo>
                <a:cubicBezTo>
                  <a:pt x="12079768" y="3266647"/>
                  <a:pt x="11158638" y="2340865"/>
                  <a:pt x="9998648" y="2223060"/>
                </a:cubicBezTo>
                <a:lnTo>
                  <a:pt x="9764803" y="2211252"/>
                </a:lnTo>
                <a:lnTo>
                  <a:pt x="9764803" y="2210393"/>
                </a:lnTo>
                <a:lnTo>
                  <a:pt x="0" y="2209238"/>
                </a:lnTo>
                <a:lnTo>
                  <a:pt x="0" y="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5F9CDC83-34B8-4E32-84EC-92854CEE4996}"/>
              </a:ext>
              <a:ext uri="{C183D7F6-B498-43B3-948B-1728B52AA6E4}">
                <adec:decorative xmlns:adec="http://schemas.microsoft.com/office/drawing/2017/decorative" val="1"/>
              </a:ext>
            </a:extLst>
          </p:cNvPr>
          <p:cNvSpPr/>
          <p:nvPr userDrawn="1"/>
        </p:nvSpPr>
        <p:spPr>
          <a:xfrm>
            <a:off x="0" y="-3537"/>
            <a:ext cx="12192000" cy="4463002"/>
          </a:xfrm>
          <a:custGeom>
            <a:avLst/>
            <a:gdLst>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7294008 w 12192000"/>
              <a:gd name="connsiteY10" fmla="*/ 2210393 h 4463002"/>
              <a:gd name="connsiteX11" fmla="*/ 6051190 w 12192000"/>
              <a:gd name="connsiteY11" fmla="*/ 2210393 h 4463002"/>
              <a:gd name="connsiteX12" fmla="*/ 5343524 w 12192000"/>
              <a:gd name="connsiteY12" fmla="*/ 2210393 h 4463002"/>
              <a:gd name="connsiteX13" fmla="*/ 5343524 w 12192000"/>
              <a:gd name="connsiteY13" fmla="*/ 2209238 h 4463002"/>
              <a:gd name="connsiteX14" fmla="*/ 0 w 12192000"/>
              <a:gd name="connsiteY14" fmla="*/ 2209238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7294008 w 12192000"/>
              <a:gd name="connsiteY10" fmla="*/ 2210393 h 4463002"/>
              <a:gd name="connsiteX11" fmla="*/ 5343524 w 12192000"/>
              <a:gd name="connsiteY11" fmla="*/ 2210393 h 4463002"/>
              <a:gd name="connsiteX12" fmla="*/ 5343524 w 12192000"/>
              <a:gd name="connsiteY12" fmla="*/ 2209238 h 4463002"/>
              <a:gd name="connsiteX13" fmla="*/ 0 w 12192000"/>
              <a:gd name="connsiteY13" fmla="*/ 2209238 h 4463002"/>
              <a:gd name="connsiteX14" fmla="*/ 0 w 12192000"/>
              <a:gd name="connsiteY14"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5343524 w 12192000"/>
              <a:gd name="connsiteY10" fmla="*/ 2210393 h 4463002"/>
              <a:gd name="connsiteX11" fmla="*/ 5343524 w 12192000"/>
              <a:gd name="connsiteY11" fmla="*/ 2209238 h 4463002"/>
              <a:gd name="connsiteX12" fmla="*/ 0 w 12192000"/>
              <a:gd name="connsiteY12" fmla="*/ 2209238 h 4463002"/>
              <a:gd name="connsiteX13" fmla="*/ 0 w 12192000"/>
              <a:gd name="connsiteY13"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5343524 w 12192000"/>
              <a:gd name="connsiteY9" fmla="*/ 2210393 h 4463002"/>
              <a:gd name="connsiteX10" fmla="*/ 5343524 w 12192000"/>
              <a:gd name="connsiteY10" fmla="*/ 2209238 h 4463002"/>
              <a:gd name="connsiteX11" fmla="*/ 0 w 12192000"/>
              <a:gd name="connsiteY11" fmla="*/ 2209238 h 4463002"/>
              <a:gd name="connsiteX12" fmla="*/ 0 w 12192000"/>
              <a:gd name="connsiteY12"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5343524 w 12192000"/>
              <a:gd name="connsiteY8" fmla="*/ 2210393 h 4463002"/>
              <a:gd name="connsiteX9" fmla="*/ 5343524 w 12192000"/>
              <a:gd name="connsiteY9" fmla="*/ 2209238 h 4463002"/>
              <a:gd name="connsiteX10" fmla="*/ 0 w 12192000"/>
              <a:gd name="connsiteY10" fmla="*/ 2209238 h 4463002"/>
              <a:gd name="connsiteX11" fmla="*/ 0 w 12192000"/>
              <a:gd name="connsiteY11"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5343524 w 12192000"/>
              <a:gd name="connsiteY8" fmla="*/ 2210393 h 4463002"/>
              <a:gd name="connsiteX9" fmla="*/ 0 w 12192000"/>
              <a:gd name="connsiteY9" fmla="*/ 2209238 h 4463002"/>
              <a:gd name="connsiteX10" fmla="*/ 0 w 12192000"/>
              <a:gd name="connsiteY10"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0 w 12192000"/>
              <a:gd name="connsiteY8" fmla="*/ 2209238 h 4463002"/>
              <a:gd name="connsiteX9" fmla="*/ 0 w 12192000"/>
              <a:gd name="connsiteY9"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0 w 12192000"/>
              <a:gd name="connsiteY7" fmla="*/ 2209238 h 4463002"/>
              <a:gd name="connsiteX8" fmla="*/ 0 w 12192000"/>
              <a:gd name="connsiteY8" fmla="*/ 0 h 446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463002">
                <a:moveTo>
                  <a:pt x="0" y="0"/>
                </a:moveTo>
                <a:lnTo>
                  <a:pt x="12192000" y="0"/>
                </a:lnTo>
                <a:lnTo>
                  <a:pt x="12192000" y="4463002"/>
                </a:lnTo>
                <a:cubicBezTo>
                  <a:pt x="12191459" y="4451584"/>
                  <a:pt x="12190919" y="4440167"/>
                  <a:pt x="12190378" y="4428749"/>
                </a:cubicBezTo>
                <a:cubicBezTo>
                  <a:pt x="12079768" y="3266647"/>
                  <a:pt x="11158638" y="2340865"/>
                  <a:pt x="9998648" y="2223060"/>
                </a:cubicBezTo>
                <a:lnTo>
                  <a:pt x="9764803" y="2211252"/>
                </a:lnTo>
                <a:lnTo>
                  <a:pt x="9764803" y="2210393"/>
                </a:lnTo>
                <a:lnTo>
                  <a:pt x="0" y="2209238"/>
                </a:lnTo>
                <a:lnTo>
                  <a:pt x="0" y="0"/>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21E215A6-E6FC-4D5A-9881-E87CC750741B}"/>
              </a:ext>
            </a:extLst>
          </p:cNvPr>
          <p:cNvSpPr>
            <a:spLocks noGrp="1"/>
          </p:cNvSpPr>
          <p:nvPr>
            <p:ph type="title"/>
          </p:nvPr>
        </p:nvSpPr>
        <p:spPr>
          <a:xfrm>
            <a:off x="2743200" y="1"/>
            <a:ext cx="9432315" cy="2198972"/>
          </a:xfrm>
          <a:custGeom>
            <a:avLst/>
            <a:gdLst>
              <a:gd name="connsiteX0" fmla="*/ 0 w 10240035"/>
              <a:gd name="connsiteY0" fmla="*/ 0 h 2198971"/>
              <a:gd name="connsiteX1" fmla="*/ 10240035 w 10240035"/>
              <a:gd name="connsiteY1" fmla="*/ 0 h 2198971"/>
              <a:gd name="connsiteX2" fmla="*/ 10240035 w 10240035"/>
              <a:gd name="connsiteY2" fmla="*/ 0 h 2198971"/>
              <a:gd name="connsiteX3" fmla="*/ 10240035 w 10240035"/>
              <a:gd name="connsiteY3" fmla="*/ 1099486 h 2198971"/>
              <a:gd name="connsiteX4" fmla="*/ 9140549 w 10240035"/>
              <a:gd name="connsiteY4" fmla="*/ 2198972 h 2198971"/>
              <a:gd name="connsiteX5" fmla="*/ 1099486 w 10240035"/>
              <a:gd name="connsiteY5" fmla="*/ 2198971 h 2198971"/>
              <a:gd name="connsiteX6" fmla="*/ 0 w 10240035"/>
              <a:gd name="connsiteY6" fmla="*/ 1099485 h 2198971"/>
              <a:gd name="connsiteX7" fmla="*/ 0 w 10240035"/>
              <a:gd name="connsiteY7" fmla="*/ 0 h 2198971"/>
              <a:gd name="connsiteX8" fmla="*/ 0 w 10240035"/>
              <a:gd name="connsiteY8" fmla="*/ 0 h 2198971"/>
              <a:gd name="connsiteX0" fmla="*/ 0 w 10240035"/>
              <a:gd name="connsiteY0" fmla="*/ 0 h 2198972"/>
              <a:gd name="connsiteX1" fmla="*/ 10240035 w 10240035"/>
              <a:gd name="connsiteY1" fmla="*/ 0 h 2198972"/>
              <a:gd name="connsiteX2" fmla="*/ 10240035 w 10240035"/>
              <a:gd name="connsiteY2" fmla="*/ 0 h 2198972"/>
              <a:gd name="connsiteX3" fmla="*/ 914054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914054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889670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869858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831758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9371355 w 10240035"/>
              <a:gd name="connsiteY2" fmla="*/ 15240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9371355 w 10240035"/>
              <a:gd name="connsiteY2" fmla="*/ 15240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9371355 w 10240035"/>
              <a:gd name="connsiteY2" fmla="*/ 15240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661291"/>
              <a:gd name="connsiteY0" fmla="*/ 0 h 2198972"/>
              <a:gd name="connsiteX1" fmla="*/ 10240035 w 10661291"/>
              <a:gd name="connsiteY1" fmla="*/ 0 h 2198972"/>
              <a:gd name="connsiteX2" fmla="*/ 7951829 w 10661291"/>
              <a:gd name="connsiteY2" fmla="*/ 2198972 h 2198972"/>
              <a:gd name="connsiteX3" fmla="*/ 1099486 w 10661291"/>
              <a:gd name="connsiteY3" fmla="*/ 2198971 h 2198972"/>
              <a:gd name="connsiteX4" fmla="*/ 0 w 10661291"/>
              <a:gd name="connsiteY4" fmla="*/ 1099485 h 2198972"/>
              <a:gd name="connsiteX5" fmla="*/ 0 w 10661291"/>
              <a:gd name="connsiteY5" fmla="*/ 0 h 2198972"/>
              <a:gd name="connsiteX6" fmla="*/ 0 w 10661291"/>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0 h 2198972"/>
              <a:gd name="connsiteX5" fmla="*/ 0 w 10240035"/>
              <a:gd name="connsiteY5" fmla="*/ 0 h 2198972"/>
              <a:gd name="connsiteX0" fmla="*/ 80772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0 h 2198972"/>
              <a:gd name="connsiteX5" fmla="*/ 807720 w 10240035"/>
              <a:gd name="connsiteY5" fmla="*/ 0 h 2198972"/>
              <a:gd name="connsiteX0" fmla="*/ 900020 w 10332335"/>
              <a:gd name="connsiteY0" fmla="*/ 0 h 2198972"/>
              <a:gd name="connsiteX1" fmla="*/ 10332335 w 10332335"/>
              <a:gd name="connsiteY1" fmla="*/ 0 h 2198972"/>
              <a:gd name="connsiteX2" fmla="*/ 8044129 w 10332335"/>
              <a:gd name="connsiteY2" fmla="*/ 2198972 h 2198972"/>
              <a:gd name="connsiteX3" fmla="*/ 1191786 w 10332335"/>
              <a:gd name="connsiteY3" fmla="*/ 2198971 h 2198972"/>
              <a:gd name="connsiteX4" fmla="*/ 900020 w 10332335"/>
              <a:gd name="connsiteY4" fmla="*/ 0 h 2198972"/>
              <a:gd name="connsiteX0" fmla="*/ 325154 w 9757469"/>
              <a:gd name="connsiteY0" fmla="*/ 0 h 2198972"/>
              <a:gd name="connsiteX1" fmla="*/ 9757469 w 9757469"/>
              <a:gd name="connsiteY1" fmla="*/ 0 h 2198972"/>
              <a:gd name="connsiteX2" fmla="*/ 7469263 w 9757469"/>
              <a:gd name="connsiteY2" fmla="*/ 2198972 h 2198972"/>
              <a:gd name="connsiteX3" fmla="*/ 616920 w 9757469"/>
              <a:gd name="connsiteY3" fmla="*/ 2198971 h 2198972"/>
              <a:gd name="connsiteX4" fmla="*/ 325154 w 9757469"/>
              <a:gd name="connsiteY4" fmla="*/ 0 h 2198972"/>
              <a:gd name="connsiteX0" fmla="*/ 0 w 9432315"/>
              <a:gd name="connsiteY0" fmla="*/ 0 h 2198972"/>
              <a:gd name="connsiteX1" fmla="*/ 9432315 w 9432315"/>
              <a:gd name="connsiteY1" fmla="*/ 0 h 2198972"/>
              <a:gd name="connsiteX2" fmla="*/ 7144109 w 9432315"/>
              <a:gd name="connsiteY2" fmla="*/ 2198972 h 2198972"/>
              <a:gd name="connsiteX3" fmla="*/ 291766 w 9432315"/>
              <a:gd name="connsiteY3" fmla="*/ 2198971 h 2198972"/>
              <a:gd name="connsiteX4" fmla="*/ 0 w 9432315"/>
              <a:gd name="connsiteY4" fmla="*/ 0 h 2198972"/>
              <a:gd name="connsiteX0" fmla="*/ 69347 w 9501662"/>
              <a:gd name="connsiteY0" fmla="*/ 0 h 2198972"/>
              <a:gd name="connsiteX1" fmla="*/ 9501662 w 9501662"/>
              <a:gd name="connsiteY1" fmla="*/ 0 h 2198972"/>
              <a:gd name="connsiteX2" fmla="*/ 7213456 w 9501662"/>
              <a:gd name="connsiteY2" fmla="*/ 2198972 h 2198972"/>
              <a:gd name="connsiteX3" fmla="*/ 86793 w 9501662"/>
              <a:gd name="connsiteY3" fmla="*/ 2198971 h 2198972"/>
              <a:gd name="connsiteX4" fmla="*/ 69347 w 9501662"/>
              <a:gd name="connsiteY4" fmla="*/ 0 h 2198972"/>
              <a:gd name="connsiteX0" fmla="*/ 0 w 9432315"/>
              <a:gd name="connsiteY0" fmla="*/ 0 h 2198972"/>
              <a:gd name="connsiteX1" fmla="*/ 9432315 w 9432315"/>
              <a:gd name="connsiteY1" fmla="*/ 0 h 2198972"/>
              <a:gd name="connsiteX2" fmla="*/ 7144109 w 9432315"/>
              <a:gd name="connsiteY2" fmla="*/ 2198972 h 2198972"/>
              <a:gd name="connsiteX3" fmla="*/ 17446 w 9432315"/>
              <a:gd name="connsiteY3" fmla="*/ 2198971 h 2198972"/>
              <a:gd name="connsiteX4" fmla="*/ 0 w 9432315"/>
              <a:gd name="connsiteY4" fmla="*/ 0 h 2198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2315" h="2198972">
                <a:moveTo>
                  <a:pt x="0" y="0"/>
                </a:moveTo>
                <a:lnTo>
                  <a:pt x="9432315" y="0"/>
                </a:lnTo>
                <a:cubicBezTo>
                  <a:pt x="9248860" y="1235175"/>
                  <a:pt x="8210334" y="2137277"/>
                  <a:pt x="7144109" y="2198972"/>
                </a:cubicBezTo>
                <a:lnTo>
                  <a:pt x="17446" y="2198971"/>
                </a:lnTo>
                <a:cubicBezTo>
                  <a:pt x="30721" y="1146676"/>
                  <a:pt x="575" y="838935"/>
                  <a:pt x="0" y="0"/>
                </a:cubicBezTo>
                <a:close/>
              </a:path>
            </a:pathLst>
          </a:custGeom>
          <a:solidFill>
            <a:schemeClr val="accent2">
              <a:alpha val="80000"/>
            </a:schemeClr>
          </a:solidFill>
        </p:spPr>
        <p:txBody>
          <a:bodyPr/>
          <a:lstStyle>
            <a:lvl1pPr marL="548640">
              <a:lnSpc>
                <a:spcPct val="100000"/>
              </a:lnSpc>
              <a:defRPr>
                <a:solidFill>
                  <a:schemeClr val="bg2"/>
                </a:solidFill>
              </a:defRPr>
            </a:lvl1pPr>
          </a:lstStyle>
          <a:p>
            <a:r>
              <a:rPr lang="en-US">
                <a:solidFill>
                  <a:srgbClr val="FFFFFF"/>
                </a:solidFill>
              </a:rPr>
              <a:t>Click to edit Master title style</a:t>
            </a:r>
            <a:endParaRPr lang="en-US" dirty="0">
              <a:solidFill>
                <a:srgbClr val="FFFFFF"/>
              </a:solidFill>
            </a:endParaRPr>
          </a:p>
        </p:txBody>
      </p:sp>
      <p:sp>
        <p:nvSpPr>
          <p:cNvPr id="18" name="Picture Placeholder 17">
            <a:extLst>
              <a:ext uri="{FF2B5EF4-FFF2-40B4-BE49-F238E27FC236}">
                <a16:creationId xmlns:a16="http://schemas.microsoft.com/office/drawing/2014/main" id="{704EC18E-B48D-4AD7-A5B5-3D57255D1A23}"/>
              </a:ext>
            </a:extLst>
          </p:cNvPr>
          <p:cNvSpPr>
            <a:spLocks noGrp="1"/>
          </p:cNvSpPr>
          <p:nvPr>
            <p:ph type="pic" sz="quarter" idx="13"/>
          </p:nvPr>
        </p:nvSpPr>
        <p:spPr>
          <a:xfrm>
            <a:off x="-16483" y="0"/>
            <a:ext cx="2773332" cy="2202508"/>
          </a:xfrm>
          <a:custGeom>
            <a:avLst/>
            <a:gdLst>
              <a:gd name="connsiteX0" fmla="*/ 0 w 2773332"/>
              <a:gd name="connsiteY0" fmla="*/ 0 h 2202508"/>
              <a:gd name="connsiteX1" fmla="*/ 2773332 w 2773332"/>
              <a:gd name="connsiteY1" fmla="*/ 0 h 2202508"/>
              <a:gd name="connsiteX2" fmla="*/ 2773332 w 2773332"/>
              <a:gd name="connsiteY2" fmla="*/ 2202508 h 2202508"/>
              <a:gd name="connsiteX3" fmla="*/ 0 w 2773332"/>
              <a:gd name="connsiteY3" fmla="*/ 2202508 h 2202508"/>
            </a:gdLst>
            <a:ahLst/>
            <a:cxnLst>
              <a:cxn ang="0">
                <a:pos x="connsiteX0" y="connsiteY0"/>
              </a:cxn>
              <a:cxn ang="0">
                <a:pos x="connsiteX1" y="connsiteY1"/>
              </a:cxn>
              <a:cxn ang="0">
                <a:pos x="connsiteX2" y="connsiteY2"/>
              </a:cxn>
              <a:cxn ang="0">
                <a:pos x="connsiteX3" y="connsiteY3"/>
              </a:cxn>
            </a:cxnLst>
            <a:rect l="l" t="t" r="r" b="b"/>
            <a:pathLst>
              <a:path w="2773332" h="2202508">
                <a:moveTo>
                  <a:pt x="0" y="0"/>
                </a:moveTo>
                <a:lnTo>
                  <a:pt x="2773332" y="0"/>
                </a:lnTo>
                <a:lnTo>
                  <a:pt x="2773332" y="2202508"/>
                </a:lnTo>
                <a:lnTo>
                  <a:pt x="0" y="2202508"/>
                </a:lnTo>
                <a:close/>
              </a:path>
            </a:pathLst>
          </a:custGeom>
          <a:solidFill>
            <a:schemeClr val="accent6"/>
          </a:solidFill>
        </p:spPr>
        <p:txBody>
          <a:bodyPr wrap="square">
            <a:noAutofit/>
          </a:bodyPr>
          <a:lstStyle/>
          <a:p>
            <a:r>
              <a:rPr lang="en-US"/>
              <a:t>Click icon to add picture</a:t>
            </a:r>
            <a:endParaRPr lang="en-US" dirty="0"/>
          </a:p>
        </p:txBody>
      </p:sp>
      <p:sp>
        <p:nvSpPr>
          <p:cNvPr id="21" name="Picture Placeholder 20">
            <a:extLst>
              <a:ext uri="{FF2B5EF4-FFF2-40B4-BE49-F238E27FC236}">
                <a16:creationId xmlns:a16="http://schemas.microsoft.com/office/drawing/2014/main" id="{FAE5A08C-2BA6-4754-806E-3BEAE8D2EC19}"/>
              </a:ext>
            </a:extLst>
          </p:cNvPr>
          <p:cNvSpPr>
            <a:spLocks noGrp="1"/>
          </p:cNvSpPr>
          <p:nvPr>
            <p:ph type="pic" sz="quarter" idx="14"/>
          </p:nvPr>
        </p:nvSpPr>
        <p:spPr>
          <a:xfrm>
            <a:off x="-16484" y="2202508"/>
            <a:ext cx="2773332" cy="2327746"/>
          </a:xfrm>
          <a:custGeom>
            <a:avLst/>
            <a:gdLst>
              <a:gd name="connsiteX0" fmla="*/ 0 w 2773332"/>
              <a:gd name="connsiteY0" fmla="*/ 0 h 2327746"/>
              <a:gd name="connsiteX1" fmla="*/ 2773332 w 2773332"/>
              <a:gd name="connsiteY1" fmla="*/ 0 h 2327746"/>
              <a:gd name="connsiteX2" fmla="*/ 2773332 w 2773332"/>
              <a:gd name="connsiteY2" fmla="*/ 2327746 h 2327746"/>
              <a:gd name="connsiteX3" fmla="*/ 0 w 2773332"/>
              <a:gd name="connsiteY3" fmla="*/ 2327746 h 2327746"/>
            </a:gdLst>
            <a:ahLst/>
            <a:cxnLst>
              <a:cxn ang="0">
                <a:pos x="connsiteX0" y="connsiteY0"/>
              </a:cxn>
              <a:cxn ang="0">
                <a:pos x="connsiteX1" y="connsiteY1"/>
              </a:cxn>
              <a:cxn ang="0">
                <a:pos x="connsiteX2" y="connsiteY2"/>
              </a:cxn>
              <a:cxn ang="0">
                <a:pos x="connsiteX3" y="connsiteY3"/>
              </a:cxn>
            </a:cxnLst>
            <a:rect l="l" t="t" r="r" b="b"/>
            <a:pathLst>
              <a:path w="2773332" h="2327746">
                <a:moveTo>
                  <a:pt x="0" y="0"/>
                </a:moveTo>
                <a:lnTo>
                  <a:pt x="2773332" y="0"/>
                </a:lnTo>
                <a:lnTo>
                  <a:pt x="2773332" y="2327746"/>
                </a:lnTo>
                <a:lnTo>
                  <a:pt x="0" y="2327746"/>
                </a:lnTo>
                <a:close/>
              </a:path>
            </a:pathLst>
          </a:custGeom>
          <a:solidFill>
            <a:schemeClr val="accent6">
              <a:lumMod val="60000"/>
              <a:lumOff val="40000"/>
            </a:schemeClr>
          </a:solidFill>
        </p:spPr>
        <p:txBody>
          <a:bodyPr wrap="square">
            <a:noAutofit/>
          </a:bodyPr>
          <a:lstStyle/>
          <a:p>
            <a:r>
              <a:rPr lang="en-US"/>
              <a:t>Click icon to add picture</a:t>
            </a:r>
            <a:endParaRPr lang="en-US" dirty="0"/>
          </a:p>
        </p:txBody>
      </p:sp>
      <p:sp>
        <p:nvSpPr>
          <p:cNvPr id="25" name="Picture Placeholder 24">
            <a:extLst>
              <a:ext uri="{FF2B5EF4-FFF2-40B4-BE49-F238E27FC236}">
                <a16:creationId xmlns:a16="http://schemas.microsoft.com/office/drawing/2014/main" id="{BBE1FA0E-416C-4623-840A-A04A5237BCF4}"/>
              </a:ext>
            </a:extLst>
          </p:cNvPr>
          <p:cNvSpPr>
            <a:spLocks noGrp="1"/>
          </p:cNvSpPr>
          <p:nvPr>
            <p:ph type="pic" sz="quarter" idx="15"/>
          </p:nvPr>
        </p:nvSpPr>
        <p:spPr>
          <a:xfrm>
            <a:off x="-16484" y="4530254"/>
            <a:ext cx="2773332" cy="2327746"/>
          </a:xfrm>
          <a:custGeom>
            <a:avLst/>
            <a:gdLst>
              <a:gd name="connsiteX0" fmla="*/ 0 w 2773332"/>
              <a:gd name="connsiteY0" fmla="*/ 0 h 2327746"/>
              <a:gd name="connsiteX1" fmla="*/ 2773332 w 2773332"/>
              <a:gd name="connsiteY1" fmla="*/ 0 h 2327746"/>
              <a:gd name="connsiteX2" fmla="*/ 2773332 w 2773332"/>
              <a:gd name="connsiteY2" fmla="*/ 2327746 h 2327746"/>
              <a:gd name="connsiteX3" fmla="*/ 0 w 2773332"/>
              <a:gd name="connsiteY3" fmla="*/ 2327746 h 2327746"/>
            </a:gdLst>
            <a:ahLst/>
            <a:cxnLst>
              <a:cxn ang="0">
                <a:pos x="connsiteX0" y="connsiteY0"/>
              </a:cxn>
              <a:cxn ang="0">
                <a:pos x="connsiteX1" y="connsiteY1"/>
              </a:cxn>
              <a:cxn ang="0">
                <a:pos x="connsiteX2" y="connsiteY2"/>
              </a:cxn>
              <a:cxn ang="0">
                <a:pos x="connsiteX3" y="connsiteY3"/>
              </a:cxn>
            </a:cxnLst>
            <a:rect l="l" t="t" r="r" b="b"/>
            <a:pathLst>
              <a:path w="2773332" h="2327746">
                <a:moveTo>
                  <a:pt x="0" y="0"/>
                </a:moveTo>
                <a:lnTo>
                  <a:pt x="2773332" y="0"/>
                </a:lnTo>
                <a:lnTo>
                  <a:pt x="2773332" y="2327746"/>
                </a:lnTo>
                <a:lnTo>
                  <a:pt x="0" y="2327746"/>
                </a:lnTo>
                <a:close/>
              </a:path>
            </a:pathLst>
          </a:custGeom>
          <a:solidFill>
            <a:schemeClr val="accent6"/>
          </a:solidFill>
        </p:spPr>
        <p:txBody>
          <a:bodyPr wrap="square">
            <a:noAutofit/>
          </a:bodyPr>
          <a:lstStyle/>
          <a:p>
            <a:r>
              <a:rPr lang="en-US"/>
              <a:t>Click icon to add picture</a:t>
            </a:r>
            <a:endParaRPr lang="en-US" dirty="0"/>
          </a:p>
        </p:txBody>
      </p:sp>
      <p:sp>
        <p:nvSpPr>
          <p:cNvPr id="17" name="Content Placeholder 2">
            <a:extLst>
              <a:ext uri="{FF2B5EF4-FFF2-40B4-BE49-F238E27FC236}">
                <a16:creationId xmlns:a16="http://schemas.microsoft.com/office/drawing/2014/main" id="{03BD1FF0-3229-401F-AEC3-09AE70428EF2}"/>
              </a:ext>
            </a:extLst>
          </p:cNvPr>
          <p:cNvSpPr>
            <a:spLocks noGrp="1"/>
          </p:cNvSpPr>
          <p:nvPr>
            <p:ph idx="1"/>
          </p:nvPr>
        </p:nvSpPr>
        <p:spPr>
          <a:xfrm>
            <a:off x="3352800" y="2794177"/>
            <a:ext cx="7476460" cy="3382786"/>
          </a:xfrm>
        </p:spPr>
        <p:txBody>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lvl1pPr>
              <a:defRPr>
                <a:solidFill>
                  <a:schemeClr val="bg2"/>
                </a:solidFill>
              </a:defRPr>
            </a:lvl1pPr>
          </a:lstStyle>
          <a:p>
            <a:r>
              <a:rPr lang="en-US" dirty="0"/>
              <a:t>Sample Footer Text</a:t>
            </a:r>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accent2"/>
                </a:solidFill>
              </a:defRPr>
            </a:lvl1pPr>
          </a:lstStyle>
          <a:p>
            <a:r>
              <a:rPr lang="en-US" dirty="0"/>
              <a:t>15 March 2021</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accent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4080524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55B30B-7677-4AAC-9890-81A7EFF6BF47}"/>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6E5F686-1654-4CE7-8DA0-0D626B36E1E9}"/>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CAA6281C-6C47-45BE-9BDA-1518A016E938}"/>
              </a:ext>
            </a:extLst>
          </p:cNvPr>
          <p:cNvSpPr>
            <a:spLocks noGrp="1"/>
          </p:cNvSpPr>
          <p:nvPr>
            <p:ph type="ctrTitle"/>
          </p:nvPr>
        </p:nvSpPr>
        <p:spPr>
          <a:xfrm>
            <a:off x="914400" y="685798"/>
            <a:ext cx="4770783" cy="3217461"/>
          </a:xfrm>
        </p:spPr>
        <p:txBody>
          <a:bodyPr>
            <a:normAutofit/>
          </a:bodyPr>
          <a:lstStyle>
            <a:lvl1pPr>
              <a:defRPr>
                <a:solidFill>
                  <a:schemeClr val="bg2"/>
                </a:solidFill>
              </a:defRPr>
            </a:lvl1pPr>
          </a:lstStyle>
          <a:p>
            <a:pPr algn="l"/>
            <a:r>
              <a:rPr lang="en-US">
                <a:solidFill>
                  <a:srgbClr val="FFFFFF"/>
                </a:solidFill>
              </a:rPr>
              <a:t>Click to edit Master title style</a:t>
            </a:r>
            <a:endParaRPr lang="en-US" dirty="0">
              <a:solidFill>
                <a:srgbClr val="FFFFFF"/>
              </a:solidFill>
            </a:endParaRPr>
          </a:p>
        </p:txBody>
      </p:sp>
      <p:sp>
        <p:nvSpPr>
          <p:cNvPr id="15" name="Picture Placeholder 14">
            <a:extLst>
              <a:ext uri="{FF2B5EF4-FFF2-40B4-BE49-F238E27FC236}">
                <a16:creationId xmlns:a16="http://schemas.microsoft.com/office/drawing/2014/main" id="{AC1FE5B8-D695-49EA-BEA4-B9282CC4EF89}"/>
              </a:ext>
            </a:extLst>
          </p:cNvPr>
          <p:cNvSpPr>
            <a:spLocks noGrp="1"/>
          </p:cNvSpPr>
          <p:nvPr>
            <p:ph type="pic" sz="quarter" idx="13"/>
          </p:nvPr>
        </p:nvSpPr>
        <p:spPr>
          <a:xfrm>
            <a:off x="6057901" y="1"/>
            <a:ext cx="6134099" cy="6857999"/>
          </a:xfrm>
          <a:custGeom>
            <a:avLst/>
            <a:gdLst>
              <a:gd name="connsiteX0" fmla="*/ 2378699 w 6134099"/>
              <a:gd name="connsiteY0" fmla="*/ 0 h 6857999"/>
              <a:gd name="connsiteX1" fmla="*/ 6134099 w 6134099"/>
              <a:gd name="connsiteY1" fmla="*/ 0 h 6857999"/>
              <a:gd name="connsiteX2" fmla="*/ 6134099 w 6134099"/>
              <a:gd name="connsiteY2" fmla="*/ 6857999 h 6857999"/>
              <a:gd name="connsiteX3" fmla="*/ 2401766 w 6134099"/>
              <a:gd name="connsiteY3" fmla="*/ 6857999 h 6857999"/>
              <a:gd name="connsiteX4" fmla="*/ 2397402 w 6134099"/>
              <a:gd name="connsiteY4" fmla="*/ 6856523 h 6857999"/>
              <a:gd name="connsiteX5" fmla="*/ 0 w 6134099"/>
              <a:gd name="connsiteY5" fmla="*/ 3424574 h 6857999"/>
              <a:gd name="connsiteX6" fmla="*/ 2231484 w 6134099"/>
              <a:gd name="connsiteY6" fmla="*/ 580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4099" h="6857999">
                <a:moveTo>
                  <a:pt x="2378699" y="0"/>
                </a:moveTo>
                <a:lnTo>
                  <a:pt x="6134099" y="0"/>
                </a:lnTo>
                <a:lnTo>
                  <a:pt x="6134099" y="6857999"/>
                </a:lnTo>
                <a:lnTo>
                  <a:pt x="2401766" y="6857999"/>
                </a:lnTo>
                <a:lnTo>
                  <a:pt x="2397402" y="6856523"/>
                </a:lnTo>
                <a:cubicBezTo>
                  <a:pt x="998410" y="6344283"/>
                  <a:pt x="0" y="5001024"/>
                  <a:pt x="0" y="3424574"/>
                </a:cubicBezTo>
                <a:cubicBezTo>
                  <a:pt x="0" y="1911182"/>
                  <a:pt x="920134" y="612699"/>
                  <a:pt x="2231484" y="58045"/>
                </a:cubicBezTo>
                <a:close/>
              </a:path>
            </a:pathLst>
          </a:custGeom>
          <a:solidFill>
            <a:schemeClr val="accent6"/>
          </a:solidFill>
        </p:spPr>
        <p:txBody>
          <a:bodyPr wrap="square" anchor="ctr">
            <a:noAutofit/>
          </a:bodyPr>
          <a:lstStyle>
            <a:lvl1pPr algn="ctr">
              <a:defRPr/>
            </a:lvl1pPr>
          </a:lstStyle>
          <a:p>
            <a:r>
              <a:rPr lang="en-US"/>
              <a:t>Click icon to add picture</a:t>
            </a:r>
            <a:endParaRPr lang="en-US" dirty="0"/>
          </a:p>
        </p:txBody>
      </p:sp>
      <p:sp>
        <p:nvSpPr>
          <p:cNvPr id="14" name="Subtitle 2">
            <a:extLst>
              <a:ext uri="{FF2B5EF4-FFF2-40B4-BE49-F238E27FC236}">
                <a16:creationId xmlns:a16="http://schemas.microsoft.com/office/drawing/2014/main" id="{E24FC61A-6DA9-444C-9D55-2FE464BD581F}"/>
              </a:ext>
            </a:extLst>
          </p:cNvPr>
          <p:cNvSpPr>
            <a:spLocks noGrp="1"/>
          </p:cNvSpPr>
          <p:nvPr>
            <p:ph type="subTitle" idx="1"/>
          </p:nvPr>
        </p:nvSpPr>
        <p:spPr>
          <a:xfrm>
            <a:off x="0" y="4327140"/>
            <a:ext cx="11576868" cy="2530860"/>
          </a:xfrm>
          <a:custGeom>
            <a:avLst/>
            <a:gdLst>
              <a:gd name="connsiteX0" fmla="*/ 0 w 11576868"/>
              <a:gd name="connsiteY0" fmla="*/ 0 h 2500380"/>
              <a:gd name="connsiteX1" fmla="*/ 10326678 w 11576868"/>
              <a:gd name="connsiteY1" fmla="*/ 0 h 2500380"/>
              <a:gd name="connsiteX2" fmla="*/ 11576868 w 11576868"/>
              <a:gd name="connsiteY2" fmla="*/ 1250190 h 2500380"/>
              <a:gd name="connsiteX3" fmla="*/ 11576868 w 11576868"/>
              <a:gd name="connsiteY3" fmla="*/ 2500380 h 2500380"/>
              <a:gd name="connsiteX4" fmla="*/ 0 w 11576868"/>
              <a:gd name="connsiteY4" fmla="*/ 2500380 h 2500380"/>
              <a:gd name="connsiteX5" fmla="*/ 0 w 11576868"/>
              <a:gd name="connsiteY5" fmla="*/ 0 h 2500380"/>
              <a:gd name="connsiteX0" fmla="*/ 0 w 12449160"/>
              <a:gd name="connsiteY0" fmla="*/ 0 h 2500380"/>
              <a:gd name="connsiteX1" fmla="*/ 10326678 w 12449160"/>
              <a:gd name="connsiteY1" fmla="*/ 0 h 2500380"/>
              <a:gd name="connsiteX2" fmla="*/ 11576868 w 12449160"/>
              <a:gd name="connsiteY2" fmla="*/ 2500380 h 2500380"/>
              <a:gd name="connsiteX3" fmla="*/ 0 w 12449160"/>
              <a:gd name="connsiteY3" fmla="*/ 2500380 h 2500380"/>
              <a:gd name="connsiteX4" fmla="*/ 0 w 12449160"/>
              <a:gd name="connsiteY4" fmla="*/ 0 h 2500380"/>
              <a:gd name="connsiteX0" fmla="*/ 0 w 11640738"/>
              <a:gd name="connsiteY0" fmla="*/ 0 h 2500380"/>
              <a:gd name="connsiteX1" fmla="*/ 10326678 w 11640738"/>
              <a:gd name="connsiteY1" fmla="*/ 0 h 2500380"/>
              <a:gd name="connsiteX2" fmla="*/ 11576868 w 11640738"/>
              <a:gd name="connsiteY2" fmla="*/ 2500380 h 2500380"/>
              <a:gd name="connsiteX3" fmla="*/ 0 w 11640738"/>
              <a:gd name="connsiteY3" fmla="*/ 2500380 h 2500380"/>
              <a:gd name="connsiteX4" fmla="*/ 0 w 11640738"/>
              <a:gd name="connsiteY4" fmla="*/ 0 h 2500380"/>
              <a:gd name="connsiteX0" fmla="*/ 0 w 11576868"/>
              <a:gd name="connsiteY0" fmla="*/ 0 h 2500380"/>
              <a:gd name="connsiteX1" fmla="*/ 1032667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973231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909223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881791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855883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10567 h 2510947"/>
              <a:gd name="connsiteX1" fmla="*/ 8558838 w 11576868"/>
              <a:gd name="connsiteY1" fmla="*/ 10567 h 2510947"/>
              <a:gd name="connsiteX2" fmla="*/ 11576868 w 11576868"/>
              <a:gd name="connsiteY2" fmla="*/ 2510947 h 2510947"/>
              <a:gd name="connsiteX3" fmla="*/ 0 w 11576868"/>
              <a:gd name="connsiteY3" fmla="*/ 2510947 h 2510947"/>
              <a:gd name="connsiteX4" fmla="*/ 0 w 11576868"/>
              <a:gd name="connsiteY4" fmla="*/ 10567 h 2510947"/>
              <a:gd name="connsiteX0" fmla="*/ 0 w 11576868"/>
              <a:gd name="connsiteY0" fmla="*/ 462 h 2500842"/>
              <a:gd name="connsiteX1" fmla="*/ 8558838 w 11576868"/>
              <a:gd name="connsiteY1" fmla="*/ 462 h 2500842"/>
              <a:gd name="connsiteX2" fmla="*/ 11576868 w 11576868"/>
              <a:gd name="connsiteY2" fmla="*/ 2500842 h 2500842"/>
              <a:gd name="connsiteX3" fmla="*/ 0 w 11576868"/>
              <a:gd name="connsiteY3" fmla="*/ 2500842 h 2500842"/>
              <a:gd name="connsiteX4" fmla="*/ 0 w 11576868"/>
              <a:gd name="connsiteY4" fmla="*/ 462 h 2500842"/>
              <a:gd name="connsiteX0" fmla="*/ 0 w 11576868"/>
              <a:gd name="connsiteY0" fmla="*/ 30928 h 2531308"/>
              <a:gd name="connsiteX1" fmla="*/ 8558838 w 11576868"/>
              <a:gd name="connsiteY1" fmla="*/ 448 h 2531308"/>
              <a:gd name="connsiteX2" fmla="*/ 11576868 w 11576868"/>
              <a:gd name="connsiteY2" fmla="*/ 2531308 h 2531308"/>
              <a:gd name="connsiteX3" fmla="*/ 0 w 11576868"/>
              <a:gd name="connsiteY3" fmla="*/ 2531308 h 2531308"/>
              <a:gd name="connsiteX4" fmla="*/ 0 w 11576868"/>
              <a:gd name="connsiteY4" fmla="*/ 30928 h 2531308"/>
              <a:gd name="connsiteX0" fmla="*/ 0 w 11576868"/>
              <a:gd name="connsiteY0" fmla="*/ 30480 h 2530860"/>
              <a:gd name="connsiteX1" fmla="*/ 8558838 w 11576868"/>
              <a:gd name="connsiteY1" fmla="*/ 0 h 2530860"/>
              <a:gd name="connsiteX2" fmla="*/ 11576868 w 11576868"/>
              <a:gd name="connsiteY2" fmla="*/ 2530860 h 2530860"/>
              <a:gd name="connsiteX3" fmla="*/ 0 w 11576868"/>
              <a:gd name="connsiteY3" fmla="*/ 2530860 h 2530860"/>
              <a:gd name="connsiteX4" fmla="*/ 0 w 11576868"/>
              <a:gd name="connsiteY4" fmla="*/ 30480 h 2530860"/>
              <a:gd name="connsiteX0" fmla="*/ 0 w 11576868"/>
              <a:gd name="connsiteY0" fmla="*/ 30480 h 2530860"/>
              <a:gd name="connsiteX1" fmla="*/ 8558838 w 11576868"/>
              <a:gd name="connsiteY1" fmla="*/ 0 h 2530860"/>
              <a:gd name="connsiteX2" fmla="*/ 11576868 w 11576868"/>
              <a:gd name="connsiteY2" fmla="*/ 2530860 h 2530860"/>
              <a:gd name="connsiteX3" fmla="*/ 0 w 11576868"/>
              <a:gd name="connsiteY3" fmla="*/ 2530860 h 2530860"/>
              <a:gd name="connsiteX4" fmla="*/ 0 w 11576868"/>
              <a:gd name="connsiteY4" fmla="*/ 30480 h 25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6868" h="2530860">
                <a:moveTo>
                  <a:pt x="0" y="30480"/>
                </a:moveTo>
                <a:lnTo>
                  <a:pt x="8558838" y="0"/>
                </a:lnTo>
                <a:cubicBezTo>
                  <a:pt x="10335916" y="20490"/>
                  <a:pt x="11453941" y="1016850"/>
                  <a:pt x="11576868" y="2530860"/>
                </a:cubicBezTo>
                <a:lnTo>
                  <a:pt x="0" y="2530860"/>
                </a:lnTo>
                <a:lnTo>
                  <a:pt x="0" y="30480"/>
                </a:lnTo>
                <a:close/>
              </a:path>
            </a:pathLst>
          </a:custGeom>
          <a:solidFill>
            <a:schemeClr val="accent2">
              <a:lumMod val="75000"/>
              <a:alpha val="80000"/>
            </a:schemeClr>
          </a:solidFill>
        </p:spPr>
        <p:txBody>
          <a:bodyPr anchor="t"/>
          <a:lstStyle>
            <a:lvl1pPr marL="914400" indent="0">
              <a:lnSpc>
                <a:spcPct val="400000"/>
              </a:lnSpc>
              <a:buNone/>
              <a:defRPr>
                <a:solidFill>
                  <a:schemeClr val="bg2"/>
                </a:solidFill>
              </a:defRPr>
            </a:lvl1pPr>
          </a:lstStyle>
          <a:p>
            <a:r>
              <a:rPr lang="en-US">
                <a:solidFill>
                  <a:srgbClr val="FFFFFF"/>
                </a:solidFill>
              </a:rPr>
              <a:t>Click to edit Master subtitle style</a:t>
            </a:r>
            <a:endParaRPr lang="en-US" dirty="0">
              <a:solidFill>
                <a:srgbClr val="FFFFFF"/>
              </a:solidFill>
            </a:endParaRPr>
          </a:p>
        </p:txBody>
      </p:sp>
    </p:spTree>
    <p:extLst>
      <p:ext uri="{BB962C8B-B14F-4D97-AF65-F5344CB8AC3E}">
        <p14:creationId xmlns:p14="http://schemas.microsoft.com/office/powerpoint/2010/main" val="3063901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448056"/>
            <a:ext cx="9914859" cy="1329004"/>
          </a:xfrm>
        </p:spPr>
        <p:txBody>
          <a:bodyPr>
            <a:normAutofit/>
          </a:bodyPr>
          <a:lstStyle>
            <a:lvl1pPr>
              <a:lnSpc>
                <a:spcPct val="100000"/>
              </a:lnSpc>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914400" y="1919673"/>
            <a:ext cx="9914860" cy="412331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914400" y="6437376"/>
            <a:ext cx="3775914" cy="365125"/>
          </a:xfrm>
        </p:spPr>
        <p:txBody>
          <a:bodyPr/>
          <a:lstStyle>
            <a:lvl1pPr algn="l">
              <a:defRPr>
                <a:solidFill>
                  <a:schemeClr val="accent2"/>
                </a:solidFill>
              </a:defRPr>
            </a:lvl1pPr>
          </a:lstStyle>
          <a:p>
            <a:r>
              <a:rPr lang="en-US" dirty="0"/>
              <a:t>Sample Footer Text</a:t>
            </a:r>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a:lstStyle>
            <a:lvl1pPr algn="r">
              <a:defRPr>
                <a:solidFill>
                  <a:schemeClr val="bg2"/>
                </a:solidFill>
              </a:defRPr>
            </a:lvl1pPr>
          </a:lstStyle>
          <a:p>
            <a:r>
              <a:rPr lang="en-US" dirty="0"/>
              <a:t>15 March 2021</a:t>
            </a:r>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46954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6_Chart Table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448056"/>
            <a:ext cx="9914859" cy="1329004"/>
          </a:xfrm>
        </p:spPr>
        <p:txBody>
          <a:bodyPr>
            <a:normAutofit/>
          </a:bodyPr>
          <a:lstStyle>
            <a:lvl1pPr>
              <a:lnSpc>
                <a:spcPct val="100000"/>
              </a:lnSpc>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853440" y="1825625"/>
            <a:ext cx="1050036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914400" y="6437376"/>
            <a:ext cx="3775914" cy="365125"/>
          </a:xfrm>
        </p:spPr>
        <p:txBody>
          <a:bodyPr/>
          <a:lstStyle>
            <a:lvl1pPr algn="l">
              <a:defRPr>
                <a:solidFill>
                  <a:schemeClr val="accent2"/>
                </a:solidFill>
              </a:defRPr>
            </a:lvl1pPr>
          </a:lstStyle>
          <a:p>
            <a:r>
              <a:rPr lang="en-US" dirty="0"/>
              <a:t>Sample Footer Text</a:t>
            </a:r>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a:lstStyle>
            <a:lvl1pPr algn="r">
              <a:defRPr>
                <a:solidFill>
                  <a:schemeClr val="bg2"/>
                </a:solidFill>
              </a:defRPr>
            </a:lvl1pPr>
          </a:lstStyle>
          <a:p>
            <a:r>
              <a:rPr lang="en-US" dirty="0"/>
              <a:t>15 March 2021</a:t>
            </a:r>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944635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bg>
      <p:bgPr>
        <a:solidFill>
          <a:schemeClr val="accent2"/>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9F47EA1B-2641-431A-B894-4A66FC5A0484}"/>
              </a:ext>
              <a:ext uri="{C183D7F6-B498-43B3-948B-1728B52AA6E4}">
                <adec:decorative xmlns:adec="http://schemas.microsoft.com/office/drawing/2017/decorative" val="1"/>
              </a:ext>
            </a:extLst>
          </p:cNvPr>
          <p:cNvSpPr/>
          <p:nvPr userDrawn="1"/>
        </p:nvSpPr>
        <p:spPr>
          <a:xfrm rot="16200000">
            <a:off x="6246663" y="-1789711"/>
            <a:ext cx="3354778" cy="6934200"/>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itle 1">
            <a:extLst>
              <a:ext uri="{FF2B5EF4-FFF2-40B4-BE49-F238E27FC236}">
                <a16:creationId xmlns:a16="http://schemas.microsoft.com/office/drawing/2014/main" id="{F21A2820-A76E-454D-9A0E-F8F7B2136764}"/>
              </a:ext>
            </a:extLst>
          </p:cNvPr>
          <p:cNvSpPr>
            <a:spLocks noGrp="1"/>
          </p:cNvSpPr>
          <p:nvPr>
            <p:ph type="ctrTitle"/>
          </p:nvPr>
        </p:nvSpPr>
        <p:spPr>
          <a:xfrm>
            <a:off x="1249327" y="919717"/>
            <a:ext cx="5761074" cy="3423684"/>
          </a:xfrm>
        </p:spPr>
        <p:txBody>
          <a:bodyPr anchor="b"/>
          <a:lstStyle>
            <a:lvl1pPr>
              <a:defRPr>
                <a:solidFill>
                  <a:schemeClr val="bg2"/>
                </a:solidFill>
              </a:defRPr>
            </a:lvl1pPr>
          </a:lstStyle>
          <a:p>
            <a:r>
              <a:rPr lang="en-US">
                <a:solidFill>
                  <a:srgbClr val="FFFFFF"/>
                </a:solidFill>
              </a:rPr>
              <a:t>Click to edit Master title style</a:t>
            </a:r>
            <a:endParaRPr lang="en-US" dirty="0">
              <a:solidFill>
                <a:srgbClr val="FFFFFF"/>
              </a:solidFill>
            </a:endParaRPr>
          </a:p>
        </p:txBody>
      </p:sp>
      <p:sp>
        <p:nvSpPr>
          <p:cNvPr id="9" name="Subtitle 2">
            <a:extLst>
              <a:ext uri="{FF2B5EF4-FFF2-40B4-BE49-F238E27FC236}">
                <a16:creationId xmlns:a16="http://schemas.microsoft.com/office/drawing/2014/main" id="{0ED9A69A-6A32-4722-924D-7FEFEA9195BD}"/>
              </a:ext>
            </a:extLst>
          </p:cNvPr>
          <p:cNvSpPr>
            <a:spLocks noGrp="1"/>
          </p:cNvSpPr>
          <p:nvPr>
            <p:ph type="subTitle" idx="1"/>
          </p:nvPr>
        </p:nvSpPr>
        <p:spPr>
          <a:xfrm>
            <a:off x="1249327" y="4795284"/>
            <a:ext cx="4846674" cy="1084522"/>
          </a:xfrm>
        </p:spPr>
        <p:txBody>
          <a:bodyPr/>
          <a:lstStyle>
            <a:lvl1pPr>
              <a:buNone/>
              <a:defRPr>
                <a:solidFill>
                  <a:schemeClr val="bg2"/>
                </a:solidFill>
              </a:defRPr>
            </a:lvl1pPr>
          </a:lstStyle>
          <a:p>
            <a:r>
              <a:rPr lang="en-US">
                <a:solidFill>
                  <a:srgbClr val="FFFFFF"/>
                </a:solidFill>
              </a:rPr>
              <a:t>Click to edit Master subtitle style</a:t>
            </a:r>
            <a:endParaRPr lang="en-US" dirty="0">
              <a:solidFill>
                <a:srgbClr val="FFFFFF"/>
              </a:solidFill>
            </a:endParaRPr>
          </a:p>
        </p:txBody>
      </p:sp>
      <p:sp>
        <p:nvSpPr>
          <p:cNvPr id="12" name="Freeform: Shape 11">
            <a:extLst>
              <a:ext uri="{FF2B5EF4-FFF2-40B4-BE49-F238E27FC236}">
                <a16:creationId xmlns:a16="http://schemas.microsoft.com/office/drawing/2014/main" id="{F1587820-C6FA-402E-9F8D-2DAE5BF9588D}"/>
              </a:ext>
              <a:ext uri="{C183D7F6-B498-43B3-948B-1728B52AA6E4}">
                <adec:decorative xmlns:adec="http://schemas.microsoft.com/office/drawing/2017/decorative" val="1"/>
              </a:ext>
            </a:extLst>
          </p:cNvPr>
          <p:cNvSpPr/>
          <p:nvPr userDrawn="1"/>
        </p:nvSpPr>
        <p:spPr>
          <a:xfrm rot="5400000">
            <a:off x="4513861" y="3447061"/>
            <a:ext cx="3354778" cy="3467100"/>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a:xfrm>
            <a:off x="1252728" y="6434560"/>
            <a:ext cx="3428012" cy="365125"/>
          </a:xfrm>
        </p:spPr>
        <p:txBody>
          <a:bodyPr/>
          <a:lstStyle>
            <a:lvl1pPr>
              <a:defRPr>
                <a:solidFill>
                  <a:schemeClr val="bg2"/>
                </a:solidFill>
              </a:defRPr>
            </a:lvl1pPr>
          </a:lstStyle>
          <a:p>
            <a:r>
              <a:rPr lang="en-US" dirty="0"/>
              <a:t>Sample Footer Text</a:t>
            </a:r>
          </a:p>
        </p:txBody>
      </p:sp>
      <p:sp>
        <p:nvSpPr>
          <p:cNvPr id="19" name="Picture Placeholder 18">
            <a:extLst>
              <a:ext uri="{FF2B5EF4-FFF2-40B4-BE49-F238E27FC236}">
                <a16:creationId xmlns:a16="http://schemas.microsoft.com/office/drawing/2014/main" id="{31E70801-1BA4-4276-9934-E418115C0325}"/>
              </a:ext>
            </a:extLst>
          </p:cNvPr>
          <p:cNvSpPr>
            <a:spLocks noGrp="1"/>
          </p:cNvSpPr>
          <p:nvPr>
            <p:ph type="pic" sz="quarter" idx="13"/>
          </p:nvPr>
        </p:nvSpPr>
        <p:spPr>
          <a:xfrm>
            <a:off x="7924800" y="1"/>
            <a:ext cx="4267200" cy="6858000"/>
          </a:xfrm>
          <a:custGeom>
            <a:avLst/>
            <a:gdLst>
              <a:gd name="connsiteX0" fmla="*/ 3466352 w 4267200"/>
              <a:gd name="connsiteY0" fmla="*/ 0 h 6858000"/>
              <a:gd name="connsiteX1" fmla="*/ 4267200 w 4267200"/>
              <a:gd name="connsiteY1" fmla="*/ 0 h 6858000"/>
              <a:gd name="connsiteX2" fmla="*/ 4267200 w 4267200"/>
              <a:gd name="connsiteY2" fmla="*/ 6858000 h 6858000"/>
              <a:gd name="connsiteX3" fmla="*/ 0 w 4267200"/>
              <a:gd name="connsiteY3" fmla="*/ 6858000 h 6858000"/>
              <a:gd name="connsiteX4" fmla="*/ 0 w 4267200"/>
              <a:gd name="connsiteY4" fmla="*/ 3338980 h 6858000"/>
              <a:gd name="connsiteX5" fmla="*/ 8352 w 4267200"/>
              <a:gd name="connsiteY5" fmla="*/ 3162578 h 6858000"/>
              <a:gd name="connsiteX6" fmla="*/ 3132972 w 4267200"/>
              <a:gd name="connsiteY6" fmla="*/ 18059 h 6858000"/>
              <a:gd name="connsiteX7" fmla="*/ 3466352 w 4267200"/>
              <a:gd name="connsiteY7" fmla="*/ 12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7200" h="6858000">
                <a:moveTo>
                  <a:pt x="3466352" y="0"/>
                </a:moveTo>
                <a:lnTo>
                  <a:pt x="4267200" y="0"/>
                </a:lnTo>
                <a:lnTo>
                  <a:pt x="4267200" y="6858000"/>
                </a:lnTo>
                <a:lnTo>
                  <a:pt x="0" y="6858000"/>
                </a:lnTo>
                <a:lnTo>
                  <a:pt x="0" y="3338980"/>
                </a:lnTo>
                <a:lnTo>
                  <a:pt x="8352" y="3162578"/>
                </a:lnTo>
                <a:cubicBezTo>
                  <a:pt x="166042" y="1505839"/>
                  <a:pt x="1479242" y="186005"/>
                  <a:pt x="3132972" y="18059"/>
                </a:cubicBezTo>
                <a:lnTo>
                  <a:pt x="3466352" y="1225"/>
                </a:lnTo>
                <a:close/>
              </a:path>
            </a:pathLst>
          </a:custGeom>
          <a:solidFill>
            <a:schemeClr val="accent6"/>
          </a:solidFill>
        </p:spPr>
        <p:txBody>
          <a:bodyPr wrap="square" anchor="ctr">
            <a:noAutofit/>
          </a:bodyPr>
          <a:lstStyle/>
          <a:p>
            <a:r>
              <a:rPr lang="en-US"/>
              <a:t>Click icon to add picture</a:t>
            </a:r>
            <a:endParaRPr lang="en-US" dirty="0"/>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bg2"/>
                </a:solidFill>
              </a:defRPr>
            </a:lvl1pPr>
          </a:lstStyle>
          <a:p>
            <a:r>
              <a:rPr lang="en-US" dirty="0"/>
              <a:t>15 March 2021</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0927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bg>
      <p:bgPr>
        <a:solidFill>
          <a:schemeClr val="accent2">
            <a:lumMod val="75000"/>
          </a:schemeClr>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CA75F14-4851-4FA1-AF45-240D9124B95E}"/>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AE08278-E6C4-4B25-8343-43C881C00718}"/>
              </a:ext>
              <a:ext uri="{C183D7F6-B498-43B3-948B-1728B52AA6E4}">
                <adec:decorative xmlns:adec="http://schemas.microsoft.com/office/drawing/2017/decorative" val="1"/>
              </a:ext>
            </a:extLst>
          </p:cNvPr>
          <p:cNvSpPr/>
          <p:nvPr userDrawn="1"/>
        </p:nvSpPr>
        <p:spPr>
          <a:xfrm>
            <a:off x="9844850" y="1"/>
            <a:ext cx="2347151" cy="4454343"/>
          </a:xfrm>
          <a:custGeom>
            <a:avLst/>
            <a:gdLst>
              <a:gd name="connsiteX0" fmla="*/ 2329738 w 2347151"/>
              <a:gd name="connsiteY0" fmla="*/ 0 h 4454343"/>
              <a:gd name="connsiteX1" fmla="*/ 2347151 w 2347151"/>
              <a:gd name="connsiteY1" fmla="*/ 0 h 4454343"/>
              <a:gd name="connsiteX2" fmla="*/ 2347151 w 2347151"/>
              <a:gd name="connsiteY2" fmla="*/ 4454343 h 4454343"/>
              <a:gd name="connsiteX3" fmla="*/ 2340504 w 2347151"/>
              <a:gd name="connsiteY3" fmla="*/ 4322705 h 4454343"/>
              <a:gd name="connsiteX4" fmla="*/ 134816 w 2347151"/>
              <a:gd name="connsiteY4" fmla="*/ 2130974 h 4454343"/>
              <a:gd name="connsiteX5" fmla="*/ 0 w 2347151"/>
              <a:gd name="connsiteY5" fmla="*/ 2124591 h 4454343"/>
              <a:gd name="connsiteX6" fmla="*/ 134816 w 2347151"/>
              <a:gd name="connsiteY6" fmla="*/ 2118208 h 4454343"/>
              <a:gd name="connsiteX7" fmla="*/ 2309087 w 2347151"/>
              <a:gd name="connsiteY7" fmla="*/ 141037 h 44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7151" h="4454343">
                <a:moveTo>
                  <a:pt x="2329738" y="0"/>
                </a:moveTo>
                <a:lnTo>
                  <a:pt x="2347151" y="0"/>
                </a:lnTo>
                <a:lnTo>
                  <a:pt x="2347151" y="4454343"/>
                </a:lnTo>
                <a:lnTo>
                  <a:pt x="2340504" y="4322705"/>
                </a:lnTo>
                <a:cubicBezTo>
                  <a:pt x="2222700" y="3162715"/>
                  <a:pt x="1296917" y="2241584"/>
                  <a:pt x="134816" y="2130974"/>
                </a:cubicBezTo>
                <a:lnTo>
                  <a:pt x="0" y="2124591"/>
                </a:lnTo>
                <a:lnTo>
                  <a:pt x="134816" y="2118208"/>
                </a:lnTo>
                <a:cubicBezTo>
                  <a:pt x="1224286" y="2014511"/>
                  <a:pt x="2106054" y="1198443"/>
                  <a:pt x="2309087" y="141037"/>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20CC2109-6984-401D-BF1D-B4F0C35B03C1}"/>
              </a:ext>
              <a:ext uri="{C183D7F6-B498-43B3-948B-1728B52AA6E4}">
                <adec:decorative xmlns:adec="http://schemas.microsoft.com/office/drawing/2017/decorative" val="1"/>
              </a:ext>
            </a:extLst>
          </p:cNvPr>
          <p:cNvSpPr/>
          <p:nvPr userDrawn="1"/>
        </p:nvSpPr>
        <p:spPr>
          <a:xfrm>
            <a:off x="9844850" y="-770"/>
            <a:ext cx="2347151" cy="4454343"/>
          </a:xfrm>
          <a:custGeom>
            <a:avLst/>
            <a:gdLst>
              <a:gd name="connsiteX0" fmla="*/ 2329738 w 2347151"/>
              <a:gd name="connsiteY0" fmla="*/ 0 h 4454343"/>
              <a:gd name="connsiteX1" fmla="*/ 2347151 w 2347151"/>
              <a:gd name="connsiteY1" fmla="*/ 0 h 4454343"/>
              <a:gd name="connsiteX2" fmla="*/ 2347151 w 2347151"/>
              <a:gd name="connsiteY2" fmla="*/ 4454343 h 4454343"/>
              <a:gd name="connsiteX3" fmla="*/ 2340504 w 2347151"/>
              <a:gd name="connsiteY3" fmla="*/ 4322705 h 4454343"/>
              <a:gd name="connsiteX4" fmla="*/ 134816 w 2347151"/>
              <a:gd name="connsiteY4" fmla="*/ 2130974 h 4454343"/>
              <a:gd name="connsiteX5" fmla="*/ 0 w 2347151"/>
              <a:gd name="connsiteY5" fmla="*/ 2124591 h 4454343"/>
              <a:gd name="connsiteX6" fmla="*/ 134816 w 2347151"/>
              <a:gd name="connsiteY6" fmla="*/ 2118208 h 4454343"/>
              <a:gd name="connsiteX7" fmla="*/ 2309087 w 2347151"/>
              <a:gd name="connsiteY7" fmla="*/ 141037 h 44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7151" h="4454343">
                <a:moveTo>
                  <a:pt x="2329738" y="0"/>
                </a:moveTo>
                <a:lnTo>
                  <a:pt x="2347151" y="0"/>
                </a:lnTo>
                <a:lnTo>
                  <a:pt x="2347151" y="4454343"/>
                </a:lnTo>
                <a:lnTo>
                  <a:pt x="2340504" y="4322705"/>
                </a:lnTo>
                <a:cubicBezTo>
                  <a:pt x="2222700" y="3162715"/>
                  <a:pt x="1296917" y="2241584"/>
                  <a:pt x="134816" y="2130974"/>
                </a:cubicBezTo>
                <a:lnTo>
                  <a:pt x="0" y="2124591"/>
                </a:lnTo>
                <a:lnTo>
                  <a:pt x="134816" y="2118208"/>
                </a:lnTo>
                <a:cubicBezTo>
                  <a:pt x="1224286" y="2014511"/>
                  <a:pt x="2106054" y="1198443"/>
                  <a:pt x="2309087" y="141037"/>
                </a:cubicBezTo>
                <a:close/>
              </a:path>
            </a:pathLst>
          </a:custGeom>
          <a:solidFill>
            <a:schemeClr val="accent2">
              <a:lumMod val="60000"/>
              <a:lumOff val="40000"/>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itle 1">
            <a:extLst>
              <a:ext uri="{FF2B5EF4-FFF2-40B4-BE49-F238E27FC236}">
                <a16:creationId xmlns:a16="http://schemas.microsoft.com/office/drawing/2014/main" id="{4510ECF1-6DD2-4E35-8398-66D76389712F}"/>
              </a:ext>
            </a:extLst>
          </p:cNvPr>
          <p:cNvSpPr>
            <a:spLocks noGrp="1"/>
          </p:cNvSpPr>
          <p:nvPr>
            <p:ph type="title"/>
          </p:nvPr>
        </p:nvSpPr>
        <p:spPr>
          <a:xfrm>
            <a:off x="1" y="10159"/>
            <a:ext cx="12191999" cy="2128731"/>
          </a:xfrm>
          <a:custGeom>
            <a:avLst/>
            <a:gdLst>
              <a:gd name="connsiteX0" fmla="*/ 0 w 12191999"/>
              <a:gd name="connsiteY0" fmla="*/ 0 h 2123863"/>
              <a:gd name="connsiteX1" fmla="*/ 12191999 w 12191999"/>
              <a:gd name="connsiteY1" fmla="*/ 0 h 2123863"/>
              <a:gd name="connsiteX2" fmla="*/ 12191999 w 12191999"/>
              <a:gd name="connsiteY2" fmla="*/ 0 h 2123863"/>
              <a:gd name="connsiteX3" fmla="*/ 12191999 w 12191999"/>
              <a:gd name="connsiteY3" fmla="*/ 1061932 h 2123863"/>
              <a:gd name="connsiteX4" fmla="*/ 11130067 w 12191999"/>
              <a:gd name="connsiteY4" fmla="*/ 2123864 h 2123863"/>
              <a:gd name="connsiteX5" fmla="*/ 1061932 w 12191999"/>
              <a:gd name="connsiteY5" fmla="*/ 2123863 h 2123863"/>
              <a:gd name="connsiteX6" fmla="*/ 0 w 12191999"/>
              <a:gd name="connsiteY6" fmla="*/ 1061931 h 2123863"/>
              <a:gd name="connsiteX7" fmla="*/ 0 w 12191999"/>
              <a:gd name="connsiteY7" fmla="*/ 0 h 2123863"/>
              <a:gd name="connsiteX8" fmla="*/ 0 w 12191999"/>
              <a:gd name="connsiteY8" fmla="*/ 0 h 2123863"/>
              <a:gd name="connsiteX0" fmla="*/ 0 w 12191999"/>
              <a:gd name="connsiteY0" fmla="*/ 0 h 2123864"/>
              <a:gd name="connsiteX1" fmla="*/ 12191999 w 12191999"/>
              <a:gd name="connsiteY1" fmla="*/ 0 h 2123864"/>
              <a:gd name="connsiteX2" fmla="*/ 12191999 w 12191999"/>
              <a:gd name="connsiteY2" fmla="*/ 0 h 2123864"/>
              <a:gd name="connsiteX3" fmla="*/ 1113006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191999"/>
              <a:gd name="connsiteY0" fmla="*/ 0 h 2123863"/>
              <a:gd name="connsiteX1" fmla="*/ 12191999 w 12191999"/>
              <a:gd name="connsiteY1" fmla="*/ 0 h 2123863"/>
              <a:gd name="connsiteX2" fmla="*/ 12191999 w 12191999"/>
              <a:gd name="connsiteY2" fmla="*/ 0 h 2123863"/>
              <a:gd name="connsiteX3" fmla="*/ 10261387 w 12191999"/>
              <a:gd name="connsiteY3" fmla="*/ 2108624 h 2123863"/>
              <a:gd name="connsiteX4" fmla="*/ 1061932 w 12191999"/>
              <a:gd name="connsiteY4" fmla="*/ 2123863 h 2123863"/>
              <a:gd name="connsiteX5" fmla="*/ 0 w 12191999"/>
              <a:gd name="connsiteY5" fmla="*/ 1061931 h 2123863"/>
              <a:gd name="connsiteX6" fmla="*/ 0 w 12191999"/>
              <a:gd name="connsiteY6" fmla="*/ 0 h 2123863"/>
              <a:gd name="connsiteX7" fmla="*/ 0 w 12191999"/>
              <a:gd name="connsiteY7" fmla="*/ 0 h 2123863"/>
              <a:gd name="connsiteX0" fmla="*/ 0 w 12191999"/>
              <a:gd name="connsiteY0" fmla="*/ 0 h 2123863"/>
              <a:gd name="connsiteX1" fmla="*/ 12191999 w 12191999"/>
              <a:gd name="connsiteY1" fmla="*/ 0 h 2123863"/>
              <a:gd name="connsiteX2" fmla="*/ 12191999 w 12191999"/>
              <a:gd name="connsiteY2" fmla="*/ 0 h 2123863"/>
              <a:gd name="connsiteX3" fmla="*/ 9758467 w 12191999"/>
              <a:gd name="connsiteY3" fmla="*/ 2108624 h 2123863"/>
              <a:gd name="connsiteX4" fmla="*/ 1061932 w 12191999"/>
              <a:gd name="connsiteY4" fmla="*/ 2123863 h 2123863"/>
              <a:gd name="connsiteX5" fmla="*/ 0 w 12191999"/>
              <a:gd name="connsiteY5" fmla="*/ 1061931 h 2123863"/>
              <a:gd name="connsiteX6" fmla="*/ 0 w 12191999"/>
              <a:gd name="connsiteY6" fmla="*/ 0 h 2123863"/>
              <a:gd name="connsiteX7" fmla="*/ 0 w 12191999"/>
              <a:gd name="connsiteY7" fmla="*/ 0 h 2123863"/>
              <a:gd name="connsiteX0" fmla="*/ 0 w 12191999"/>
              <a:gd name="connsiteY0" fmla="*/ 0 h 2123864"/>
              <a:gd name="connsiteX1" fmla="*/ 12191999 w 12191999"/>
              <a:gd name="connsiteY1" fmla="*/ 0 h 2123864"/>
              <a:gd name="connsiteX2" fmla="*/ 12191999 w 12191999"/>
              <a:gd name="connsiteY2" fmla="*/ 0 h 2123864"/>
              <a:gd name="connsiteX3" fmla="*/ 963654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191999"/>
              <a:gd name="connsiteY0" fmla="*/ 0 h 2123864"/>
              <a:gd name="connsiteX1" fmla="*/ 12191999 w 12191999"/>
              <a:gd name="connsiteY1" fmla="*/ 0 h 2123864"/>
              <a:gd name="connsiteX2" fmla="*/ 12191999 w 12191999"/>
              <a:gd name="connsiteY2" fmla="*/ 0 h 2123864"/>
              <a:gd name="connsiteX3" fmla="*/ 963654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191999"/>
              <a:gd name="connsiteY0" fmla="*/ 0 h 2123864"/>
              <a:gd name="connsiteX1" fmla="*/ 12191999 w 12191999"/>
              <a:gd name="connsiteY1" fmla="*/ 0 h 2123864"/>
              <a:gd name="connsiteX2" fmla="*/ 11612879 w 12191999"/>
              <a:gd name="connsiteY2" fmla="*/ 381000 h 2123864"/>
              <a:gd name="connsiteX3" fmla="*/ 963654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191999"/>
              <a:gd name="connsiteY0" fmla="*/ 0 h 2123864"/>
              <a:gd name="connsiteX1" fmla="*/ 12191999 w 12191999"/>
              <a:gd name="connsiteY1" fmla="*/ 0 h 2123864"/>
              <a:gd name="connsiteX2" fmla="*/ 11612879 w 12191999"/>
              <a:gd name="connsiteY2" fmla="*/ 381000 h 2123864"/>
              <a:gd name="connsiteX3" fmla="*/ 963654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732723"/>
              <a:gd name="connsiteY0" fmla="*/ 0 h 2123864"/>
              <a:gd name="connsiteX1" fmla="*/ 12191999 w 12732723"/>
              <a:gd name="connsiteY1" fmla="*/ 0 h 2123864"/>
              <a:gd name="connsiteX2" fmla="*/ 9636547 w 12732723"/>
              <a:gd name="connsiteY2" fmla="*/ 2123864 h 2123864"/>
              <a:gd name="connsiteX3" fmla="*/ 1061932 w 12732723"/>
              <a:gd name="connsiteY3" fmla="*/ 2123863 h 2123864"/>
              <a:gd name="connsiteX4" fmla="*/ 0 w 12732723"/>
              <a:gd name="connsiteY4" fmla="*/ 1061931 h 2123864"/>
              <a:gd name="connsiteX5" fmla="*/ 0 w 12732723"/>
              <a:gd name="connsiteY5" fmla="*/ 0 h 2123864"/>
              <a:gd name="connsiteX6" fmla="*/ 0 w 12732723"/>
              <a:gd name="connsiteY6" fmla="*/ 0 h 2123864"/>
              <a:gd name="connsiteX0" fmla="*/ 0 w 12191999"/>
              <a:gd name="connsiteY0" fmla="*/ 0 h 2123864"/>
              <a:gd name="connsiteX1" fmla="*/ 12191999 w 12191999"/>
              <a:gd name="connsiteY1" fmla="*/ 0 h 2123864"/>
              <a:gd name="connsiteX2" fmla="*/ 9636547 w 12191999"/>
              <a:gd name="connsiteY2" fmla="*/ 2123864 h 2123864"/>
              <a:gd name="connsiteX3" fmla="*/ 1061932 w 12191999"/>
              <a:gd name="connsiteY3" fmla="*/ 2123863 h 2123864"/>
              <a:gd name="connsiteX4" fmla="*/ 0 w 12191999"/>
              <a:gd name="connsiteY4" fmla="*/ 1061931 h 2123864"/>
              <a:gd name="connsiteX5" fmla="*/ 0 w 12191999"/>
              <a:gd name="connsiteY5" fmla="*/ 0 h 2123864"/>
              <a:gd name="connsiteX6" fmla="*/ 0 w 12191999"/>
              <a:gd name="connsiteY6" fmla="*/ 0 h 2123864"/>
              <a:gd name="connsiteX0" fmla="*/ 0 w 12191999"/>
              <a:gd name="connsiteY0" fmla="*/ 0 h 2123864"/>
              <a:gd name="connsiteX1" fmla="*/ 12191999 w 12191999"/>
              <a:gd name="connsiteY1" fmla="*/ 0 h 2123864"/>
              <a:gd name="connsiteX2" fmla="*/ 9636547 w 12191999"/>
              <a:gd name="connsiteY2" fmla="*/ 2123864 h 2123864"/>
              <a:gd name="connsiteX3" fmla="*/ 1061932 w 12191999"/>
              <a:gd name="connsiteY3" fmla="*/ 2123863 h 2123864"/>
              <a:gd name="connsiteX4" fmla="*/ 0 w 12191999"/>
              <a:gd name="connsiteY4" fmla="*/ 1061931 h 2123864"/>
              <a:gd name="connsiteX5" fmla="*/ 0 w 12191999"/>
              <a:gd name="connsiteY5" fmla="*/ 0 h 2123864"/>
              <a:gd name="connsiteX6" fmla="*/ 0 w 12191999"/>
              <a:gd name="connsiteY6" fmla="*/ 0 h 2123864"/>
              <a:gd name="connsiteX0" fmla="*/ 0 w 12191999"/>
              <a:gd name="connsiteY0" fmla="*/ 0 h 2123864"/>
              <a:gd name="connsiteX1" fmla="*/ 12191999 w 12191999"/>
              <a:gd name="connsiteY1" fmla="*/ 0 h 2123864"/>
              <a:gd name="connsiteX2" fmla="*/ 9636547 w 12191999"/>
              <a:gd name="connsiteY2" fmla="*/ 2123864 h 2123864"/>
              <a:gd name="connsiteX3" fmla="*/ 1061932 w 12191999"/>
              <a:gd name="connsiteY3" fmla="*/ 2123863 h 2123864"/>
              <a:gd name="connsiteX4" fmla="*/ 0 w 12191999"/>
              <a:gd name="connsiteY4" fmla="*/ 1061931 h 2123864"/>
              <a:gd name="connsiteX5" fmla="*/ 0 w 12191999"/>
              <a:gd name="connsiteY5" fmla="*/ 0 h 2123864"/>
              <a:gd name="connsiteX6" fmla="*/ 0 w 12191999"/>
              <a:gd name="connsiteY6" fmla="*/ 0 h 2123864"/>
              <a:gd name="connsiteX0" fmla="*/ 0 w 12191999"/>
              <a:gd name="connsiteY0" fmla="*/ 0 h 2126534"/>
              <a:gd name="connsiteX1" fmla="*/ 12191999 w 12191999"/>
              <a:gd name="connsiteY1" fmla="*/ 0 h 2126534"/>
              <a:gd name="connsiteX2" fmla="*/ 9636547 w 12191999"/>
              <a:gd name="connsiteY2" fmla="*/ 2123864 h 2126534"/>
              <a:gd name="connsiteX3" fmla="*/ 1061932 w 12191999"/>
              <a:gd name="connsiteY3" fmla="*/ 2123863 h 2126534"/>
              <a:gd name="connsiteX4" fmla="*/ 0 w 12191999"/>
              <a:gd name="connsiteY4" fmla="*/ 1061931 h 2126534"/>
              <a:gd name="connsiteX5" fmla="*/ 0 w 12191999"/>
              <a:gd name="connsiteY5" fmla="*/ 0 h 2126534"/>
              <a:gd name="connsiteX6" fmla="*/ 0 w 12191999"/>
              <a:gd name="connsiteY6" fmla="*/ 0 h 2126534"/>
              <a:gd name="connsiteX0" fmla="*/ 0 w 12191999"/>
              <a:gd name="connsiteY0" fmla="*/ 0 h 2388136"/>
              <a:gd name="connsiteX1" fmla="*/ 12191999 w 12191999"/>
              <a:gd name="connsiteY1" fmla="*/ 0 h 2388136"/>
              <a:gd name="connsiteX2" fmla="*/ 9636547 w 12191999"/>
              <a:gd name="connsiteY2" fmla="*/ 2123864 h 2388136"/>
              <a:gd name="connsiteX3" fmla="*/ 1061932 w 12191999"/>
              <a:gd name="connsiteY3" fmla="*/ 2123863 h 2388136"/>
              <a:gd name="connsiteX4" fmla="*/ 0 w 12191999"/>
              <a:gd name="connsiteY4" fmla="*/ 2128731 h 2388136"/>
              <a:gd name="connsiteX5" fmla="*/ 0 w 12191999"/>
              <a:gd name="connsiteY5" fmla="*/ 0 h 2388136"/>
              <a:gd name="connsiteX6" fmla="*/ 0 w 12191999"/>
              <a:gd name="connsiteY6" fmla="*/ 0 h 2388136"/>
              <a:gd name="connsiteX0" fmla="*/ 0 w 12191999"/>
              <a:gd name="connsiteY0" fmla="*/ 0 h 2128731"/>
              <a:gd name="connsiteX1" fmla="*/ 12191999 w 12191999"/>
              <a:gd name="connsiteY1" fmla="*/ 0 h 2128731"/>
              <a:gd name="connsiteX2" fmla="*/ 9636547 w 12191999"/>
              <a:gd name="connsiteY2" fmla="*/ 2123864 h 2128731"/>
              <a:gd name="connsiteX3" fmla="*/ 0 w 12191999"/>
              <a:gd name="connsiteY3" fmla="*/ 2128731 h 2128731"/>
              <a:gd name="connsiteX4" fmla="*/ 0 w 12191999"/>
              <a:gd name="connsiteY4" fmla="*/ 0 h 2128731"/>
              <a:gd name="connsiteX5" fmla="*/ 0 w 12191999"/>
              <a:gd name="connsiteY5" fmla="*/ 0 h 2128731"/>
              <a:gd name="connsiteX0" fmla="*/ 0 w 12191999"/>
              <a:gd name="connsiteY0" fmla="*/ 0 h 2128731"/>
              <a:gd name="connsiteX1" fmla="*/ 12191999 w 12191999"/>
              <a:gd name="connsiteY1" fmla="*/ 0 h 2128731"/>
              <a:gd name="connsiteX2" fmla="*/ 9636547 w 12191999"/>
              <a:gd name="connsiteY2" fmla="*/ 2123864 h 2128731"/>
              <a:gd name="connsiteX3" fmla="*/ 0 w 12191999"/>
              <a:gd name="connsiteY3" fmla="*/ 2128731 h 2128731"/>
              <a:gd name="connsiteX4" fmla="*/ 0 w 12191999"/>
              <a:gd name="connsiteY4" fmla="*/ 0 h 2128731"/>
              <a:gd name="connsiteX5" fmla="*/ 0 w 12191999"/>
              <a:gd name="connsiteY5" fmla="*/ 0 h 2128731"/>
              <a:gd name="connsiteX0" fmla="*/ 0 w 12191999"/>
              <a:gd name="connsiteY0" fmla="*/ 0 h 2128731"/>
              <a:gd name="connsiteX1" fmla="*/ 12191999 w 12191999"/>
              <a:gd name="connsiteY1" fmla="*/ 0 h 2128731"/>
              <a:gd name="connsiteX2" fmla="*/ 9636547 w 12191999"/>
              <a:gd name="connsiteY2" fmla="*/ 2123864 h 2128731"/>
              <a:gd name="connsiteX3" fmla="*/ 0 w 12191999"/>
              <a:gd name="connsiteY3" fmla="*/ 2128731 h 2128731"/>
              <a:gd name="connsiteX4" fmla="*/ 0 w 12191999"/>
              <a:gd name="connsiteY4" fmla="*/ 0 h 2128731"/>
              <a:gd name="connsiteX5" fmla="*/ 0 w 12191999"/>
              <a:gd name="connsiteY5" fmla="*/ 0 h 2128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2128731">
                <a:moveTo>
                  <a:pt x="0" y="0"/>
                </a:moveTo>
                <a:lnTo>
                  <a:pt x="12191999" y="0"/>
                </a:lnTo>
                <a:cubicBezTo>
                  <a:pt x="12045490" y="887377"/>
                  <a:pt x="11262958" y="2196607"/>
                  <a:pt x="9636547" y="2123864"/>
                </a:cubicBezTo>
                <a:lnTo>
                  <a:pt x="0" y="2128731"/>
                </a:lnTo>
                <a:lnTo>
                  <a:pt x="0" y="0"/>
                </a:lnTo>
                <a:lnTo>
                  <a:pt x="0" y="0"/>
                </a:lnTo>
                <a:close/>
              </a:path>
            </a:pathLst>
          </a:custGeom>
          <a:solidFill>
            <a:schemeClr val="accent2">
              <a:alpha val="80000"/>
            </a:schemeClr>
          </a:solidFill>
        </p:spPr>
        <p:txBody>
          <a:bodyPr/>
          <a:lstStyle>
            <a:lvl1pPr marL="914400">
              <a:lnSpc>
                <a:spcPct val="100000"/>
              </a:lnSpc>
              <a:defRPr>
                <a:solidFill>
                  <a:schemeClr val="bg2"/>
                </a:solidFill>
              </a:defRPr>
            </a:lvl1pPr>
          </a:lstStyle>
          <a:p>
            <a:r>
              <a:rPr lang="en-US">
                <a:solidFill>
                  <a:srgbClr val="FFFFFF"/>
                </a:solidFill>
              </a:rPr>
              <a:t>Click to edit Master title style</a:t>
            </a:r>
            <a:endParaRPr lang="en-US" dirty="0">
              <a:solidFill>
                <a:srgbClr val="FFFFFF"/>
              </a:solidFill>
            </a:endParaRPr>
          </a:p>
        </p:txBody>
      </p:sp>
      <p:sp>
        <p:nvSpPr>
          <p:cNvPr id="25" name="Picture Placeholder 36">
            <a:extLst>
              <a:ext uri="{FF2B5EF4-FFF2-40B4-BE49-F238E27FC236}">
                <a16:creationId xmlns:a16="http://schemas.microsoft.com/office/drawing/2014/main" id="{22F784D1-8CE5-4710-ADC3-2F70D5766F77}"/>
              </a:ext>
            </a:extLst>
          </p:cNvPr>
          <p:cNvSpPr>
            <a:spLocks noGrp="1"/>
          </p:cNvSpPr>
          <p:nvPr>
            <p:ph type="pic" sz="quarter" idx="21"/>
          </p:nvPr>
        </p:nvSpPr>
        <p:spPr>
          <a:xfrm>
            <a:off x="863600" y="2185416"/>
            <a:ext cx="2286000" cy="1746504"/>
          </a:xfrm>
          <a:solidFill>
            <a:schemeClr val="accent6"/>
          </a:solidFill>
        </p:spPr>
        <p:txBody>
          <a:bodyPr/>
          <a:lstStyle/>
          <a:p>
            <a:r>
              <a:rPr lang="en-US"/>
              <a:t>Click icon to add picture</a:t>
            </a:r>
            <a:endParaRPr lang="en-US" dirty="0"/>
          </a:p>
        </p:txBody>
      </p:sp>
      <p:sp>
        <p:nvSpPr>
          <p:cNvPr id="24" name="Text Placeholder 30">
            <a:extLst>
              <a:ext uri="{FF2B5EF4-FFF2-40B4-BE49-F238E27FC236}">
                <a16:creationId xmlns:a16="http://schemas.microsoft.com/office/drawing/2014/main" id="{1F2D6BF5-159D-4F01-BDEB-0FBD75D3F498}"/>
              </a:ext>
            </a:extLst>
          </p:cNvPr>
          <p:cNvSpPr>
            <a:spLocks noGrp="1"/>
          </p:cNvSpPr>
          <p:nvPr>
            <p:ph type="body" sz="quarter" idx="20" hasCustomPrompt="1"/>
          </p:nvPr>
        </p:nvSpPr>
        <p:spPr>
          <a:xfrm>
            <a:off x="871298" y="3970230"/>
            <a:ext cx="2286000" cy="877824"/>
          </a:xfrm>
        </p:spPr>
        <p:txBody>
          <a:bodyPr anchor="b" anchorCtr="0"/>
          <a:lstStyle>
            <a:lvl1pPr>
              <a:buNone/>
              <a:defRPr sz="2000" b="1">
                <a:solidFill>
                  <a:schemeClr val="bg2"/>
                </a:solidFill>
              </a:defRPr>
            </a:lvl1pPr>
          </a:lstStyle>
          <a:p>
            <a:pPr lvl="0"/>
            <a:r>
              <a:rPr lang="en-US" dirty="0"/>
              <a:t>Name</a:t>
            </a:r>
          </a:p>
        </p:txBody>
      </p:sp>
      <p:sp>
        <p:nvSpPr>
          <p:cNvPr id="17" name="Text Placeholder 2">
            <a:extLst>
              <a:ext uri="{FF2B5EF4-FFF2-40B4-BE49-F238E27FC236}">
                <a16:creationId xmlns:a16="http://schemas.microsoft.com/office/drawing/2014/main" id="{518C033F-CC28-477A-8A72-AD0398D3680F}"/>
              </a:ext>
            </a:extLst>
          </p:cNvPr>
          <p:cNvSpPr>
            <a:spLocks noGrp="1"/>
          </p:cNvSpPr>
          <p:nvPr>
            <p:ph type="body" idx="13" hasCustomPrompt="1"/>
          </p:nvPr>
        </p:nvSpPr>
        <p:spPr>
          <a:xfrm>
            <a:off x="864181" y="4948171"/>
            <a:ext cx="2286000" cy="741904"/>
          </a:xfrm>
        </p:spPr>
        <p:txBody>
          <a:bodyPr>
            <a:noAutofit/>
          </a:bodyPr>
          <a:lstStyle>
            <a:lvl1pPr marL="0" indent="0">
              <a:buNone/>
              <a:defRPr sz="1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26" name="Picture Placeholder 36">
            <a:extLst>
              <a:ext uri="{FF2B5EF4-FFF2-40B4-BE49-F238E27FC236}">
                <a16:creationId xmlns:a16="http://schemas.microsoft.com/office/drawing/2014/main" id="{599604B7-B0E5-4112-9123-341EB9C62675}"/>
              </a:ext>
            </a:extLst>
          </p:cNvPr>
          <p:cNvSpPr>
            <a:spLocks noGrp="1"/>
          </p:cNvSpPr>
          <p:nvPr>
            <p:ph type="pic" sz="quarter" idx="22"/>
          </p:nvPr>
        </p:nvSpPr>
        <p:spPr>
          <a:xfrm>
            <a:off x="3593592" y="2185416"/>
            <a:ext cx="2286000" cy="1746504"/>
          </a:xfrm>
          <a:solidFill>
            <a:schemeClr val="accent6"/>
          </a:solidFill>
        </p:spPr>
        <p:txBody>
          <a:bodyPr/>
          <a:lstStyle/>
          <a:p>
            <a:r>
              <a:rPr lang="en-US"/>
              <a:t>Click icon to add picture</a:t>
            </a:r>
            <a:endParaRPr lang="en-US" dirty="0"/>
          </a:p>
        </p:txBody>
      </p:sp>
      <p:sp>
        <p:nvSpPr>
          <p:cNvPr id="21" name="Text Placeholder 30">
            <a:extLst>
              <a:ext uri="{FF2B5EF4-FFF2-40B4-BE49-F238E27FC236}">
                <a16:creationId xmlns:a16="http://schemas.microsoft.com/office/drawing/2014/main" id="{B4836FAA-F9D8-465B-8985-A5A10F5F2E29}"/>
              </a:ext>
            </a:extLst>
          </p:cNvPr>
          <p:cNvSpPr>
            <a:spLocks noGrp="1"/>
          </p:cNvSpPr>
          <p:nvPr>
            <p:ph type="body" sz="quarter" idx="17" hasCustomPrompt="1"/>
          </p:nvPr>
        </p:nvSpPr>
        <p:spPr>
          <a:xfrm>
            <a:off x="3593592" y="3971853"/>
            <a:ext cx="2286000" cy="877824"/>
          </a:xfrm>
        </p:spPr>
        <p:txBody>
          <a:bodyPr anchor="b" anchorCtr="0"/>
          <a:lstStyle>
            <a:lvl1pPr>
              <a:buNone/>
              <a:defRPr sz="2000" b="1">
                <a:solidFill>
                  <a:schemeClr val="bg2"/>
                </a:solidFill>
              </a:defRPr>
            </a:lvl1pPr>
          </a:lstStyle>
          <a:p>
            <a:pPr lvl="0"/>
            <a:r>
              <a:rPr lang="en-US" dirty="0"/>
              <a:t>Name</a:t>
            </a:r>
          </a:p>
        </p:txBody>
      </p:sp>
      <p:sp>
        <p:nvSpPr>
          <p:cNvPr id="18" name="Text Placeholder 2">
            <a:extLst>
              <a:ext uri="{FF2B5EF4-FFF2-40B4-BE49-F238E27FC236}">
                <a16:creationId xmlns:a16="http://schemas.microsoft.com/office/drawing/2014/main" id="{83A2A0BF-0F76-4FDC-97BF-55EBAD5FFFE7}"/>
              </a:ext>
            </a:extLst>
          </p:cNvPr>
          <p:cNvSpPr>
            <a:spLocks noGrp="1"/>
          </p:cNvSpPr>
          <p:nvPr>
            <p:ph type="body" idx="14" hasCustomPrompt="1"/>
          </p:nvPr>
        </p:nvSpPr>
        <p:spPr>
          <a:xfrm>
            <a:off x="3593592" y="4948171"/>
            <a:ext cx="2286000" cy="741904"/>
          </a:xfrm>
        </p:spPr>
        <p:txBody>
          <a:bodyPr>
            <a:noAutofit/>
          </a:bodyPr>
          <a:lstStyle>
            <a:lvl1pPr marL="0" indent="0">
              <a:buNone/>
              <a:defRPr sz="1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27" name="Picture Placeholder 36">
            <a:extLst>
              <a:ext uri="{FF2B5EF4-FFF2-40B4-BE49-F238E27FC236}">
                <a16:creationId xmlns:a16="http://schemas.microsoft.com/office/drawing/2014/main" id="{811A58E2-70B8-4F18-AF4A-136F58682C43}"/>
              </a:ext>
            </a:extLst>
          </p:cNvPr>
          <p:cNvSpPr>
            <a:spLocks noGrp="1"/>
          </p:cNvSpPr>
          <p:nvPr>
            <p:ph type="pic" sz="quarter" idx="23"/>
          </p:nvPr>
        </p:nvSpPr>
        <p:spPr>
          <a:xfrm>
            <a:off x="6309360" y="2185416"/>
            <a:ext cx="2286000" cy="1746504"/>
          </a:xfrm>
          <a:solidFill>
            <a:schemeClr val="accent6"/>
          </a:solidFill>
        </p:spPr>
        <p:txBody>
          <a:bodyPr/>
          <a:lstStyle/>
          <a:p>
            <a:r>
              <a:rPr lang="en-US"/>
              <a:t>Click icon to add picture</a:t>
            </a:r>
            <a:endParaRPr lang="en-US" dirty="0"/>
          </a:p>
        </p:txBody>
      </p:sp>
      <p:sp>
        <p:nvSpPr>
          <p:cNvPr id="22" name="Text Placeholder 30">
            <a:extLst>
              <a:ext uri="{FF2B5EF4-FFF2-40B4-BE49-F238E27FC236}">
                <a16:creationId xmlns:a16="http://schemas.microsoft.com/office/drawing/2014/main" id="{51A90A66-376F-4665-B6E9-475C686D7971}"/>
              </a:ext>
            </a:extLst>
          </p:cNvPr>
          <p:cNvSpPr>
            <a:spLocks noGrp="1"/>
          </p:cNvSpPr>
          <p:nvPr>
            <p:ph type="body" sz="quarter" idx="18" hasCustomPrompt="1"/>
          </p:nvPr>
        </p:nvSpPr>
        <p:spPr>
          <a:xfrm>
            <a:off x="6309360" y="3971853"/>
            <a:ext cx="2286000" cy="877824"/>
          </a:xfrm>
        </p:spPr>
        <p:txBody>
          <a:bodyPr anchor="b" anchorCtr="0"/>
          <a:lstStyle>
            <a:lvl1pPr>
              <a:buNone/>
              <a:defRPr sz="2000" b="1">
                <a:solidFill>
                  <a:schemeClr val="bg2"/>
                </a:solidFill>
              </a:defRPr>
            </a:lvl1pPr>
          </a:lstStyle>
          <a:p>
            <a:pPr lvl="0"/>
            <a:r>
              <a:rPr lang="en-US" dirty="0"/>
              <a:t>Name</a:t>
            </a:r>
          </a:p>
        </p:txBody>
      </p:sp>
      <p:sp>
        <p:nvSpPr>
          <p:cNvPr id="19" name="Text Placeholder 2">
            <a:extLst>
              <a:ext uri="{FF2B5EF4-FFF2-40B4-BE49-F238E27FC236}">
                <a16:creationId xmlns:a16="http://schemas.microsoft.com/office/drawing/2014/main" id="{7FD8E69F-7035-465B-98F7-47AAF27D3AD7}"/>
              </a:ext>
            </a:extLst>
          </p:cNvPr>
          <p:cNvSpPr>
            <a:spLocks noGrp="1"/>
          </p:cNvSpPr>
          <p:nvPr>
            <p:ph type="body" idx="15" hasCustomPrompt="1"/>
          </p:nvPr>
        </p:nvSpPr>
        <p:spPr>
          <a:xfrm>
            <a:off x="6309360" y="4949098"/>
            <a:ext cx="2286000" cy="741904"/>
          </a:xfrm>
        </p:spPr>
        <p:txBody>
          <a:bodyPr>
            <a:noAutofit/>
          </a:bodyPr>
          <a:lstStyle>
            <a:lvl1pPr marL="0" indent="0">
              <a:buNone/>
              <a:defRPr sz="1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28" name="Picture Placeholder 36">
            <a:extLst>
              <a:ext uri="{FF2B5EF4-FFF2-40B4-BE49-F238E27FC236}">
                <a16:creationId xmlns:a16="http://schemas.microsoft.com/office/drawing/2014/main" id="{D390D85C-0A55-413E-9301-4F451686AB8B}"/>
              </a:ext>
            </a:extLst>
          </p:cNvPr>
          <p:cNvSpPr>
            <a:spLocks noGrp="1"/>
          </p:cNvSpPr>
          <p:nvPr>
            <p:ph type="pic" sz="quarter" idx="24"/>
          </p:nvPr>
        </p:nvSpPr>
        <p:spPr>
          <a:xfrm>
            <a:off x="9015984" y="2185416"/>
            <a:ext cx="2286000" cy="1746504"/>
          </a:xfrm>
          <a:solidFill>
            <a:schemeClr val="accent6"/>
          </a:solidFill>
        </p:spPr>
        <p:txBody>
          <a:bodyPr/>
          <a:lstStyle/>
          <a:p>
            <a:r>
              <a:rPr lang="en-US"/>
              <a:t>Click icon to add picture</a:t>
            </a:r>
            <a:endParaRPr lang="en-US" dirty="0"/>
          </a:p>
        </p:txBody>
      </p:sp>
      <p:sp>
        <p:nvSpPr>
          <p:cNvPr id="23" name="Text Placeholder 30">
            <a:extLst>
              <a:ext uri="{FF2B5EF4-FFF2-40B4-BE49-F238E27FC236}">
                <a16:creationId xmlns:a16="http://schemas.microsoft.com/office/drawing/2014/main" id="{4C70777F-7849-4350-9858-AB46DD43F28E}"/>
              </a:ext>
            </a:extLst>
          </p:cNvPr>
          <p:cNvSpPr>
            <a:spLocks noGrp="1"/>
          </p:cNvSpPr>
          <p:nvPr>
            <p:ph type="body" sz="quarter" idx="19" hasCustomPrompt="1"/>
          </p:nvPr>
        </p:nvSpPr>
        <p:spPr>
          <a:xfrm>
            <a:off x="9015984" y="3976192"/>
            <a:ext cx="2286000" cy="877824"/>
          </a:xfrm>
        </p:spPr>
        <p:txBody>
          <a:bodyPr anchor="b" anchorCtr="0"/>
          <a:lstStyle>
            <a:lvl1pPr>
              <a:buNone/>
              <a:defRPr sz="2000" b="1">
                <a:solidFill>
                  <a:schemeClr val="bg2"/>
                </a:solidFill>
              </a:defRPr>
            </a:lvl1pPr>
          </a:lstStyle>
          <a:p>
            <a:pPr lvl="0"/>
            <a:r>
              <a:rPr lang="en-US" dirty="0"/>
              <a:t>Name</a:t>
            </a:r>
          </a:p>
        </p:txBody>
      </p:sp>
      <p:sp>
        <p:nvSpPr>
          <p:cNvPr id="20" name="Text Placeholder 2">
            <a:extLst>
              <a:ext uri="{FF2B5EF4-FFF2-40B4-BE49-F238E27FC236}">
                <a16:creationId xmlns:a16="http://schemas.microsoft.com/office/drawing/2014/main" id="{08918885-EB29-485A-A99A-D589B7ABAD71}"/>
              </a:ext>
            </a:extLst>
          </p:cNvPr>
          <p:cNvSpPr>
            <a:spLocks noGrp="1"/>
          </p:cNvSpPr>
          <p:nvPr>
            <p:ph type="body" idx="16" hasCustomPrompt="1"/>
          </p:nvPr>
        </p:nvSpPr>
        <p:spPr>
          <a:xfrm>
            <a:off x="9015984" y="4945456"/>
            <a:ext cx="2286000" cy="741904"/>
          </a:xfrm>
        </p:spPr>
        <p:txBody>
          <a:bodyPr>
            <a:noAutofit/>
          </a:bodyPr>
          <a:lstStyle>
            <a:lvl1pPr marL="0" indent="0">
              <a:buNone/>
              <a:defRPr sz="1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lvl1pPr>
              <a:defRPr>
                <a:solidFill>
                  <a:schemeClr val="bg2"/>
                </a:solidFill>
              </a:defRPr>
            </a:lvl1pPr>
          </a:lstStyle>
          <a:p>
            <a:r>
              <a:rPr lang="en-US" dirty="0"/>
              <a:t>Sample Footer Text</a:t>
            </a:r>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bg2"/>
                </a:solidFill>
              </a:defRPr>
            </a:lvl1pPr>
          </a:lstStyle>
          <a:p>
            <a:r>
              <a:rPr lang="en-US" dirty="0"/>
              <a:t>15 March 2021</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579113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839788" y="448056"/>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5157787"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5157787" cy="3554039"/>
          </a:xfrm>
        </p:spPr>
        <p:txBody>
          <a:bodyPr>
            <a:noAutofit/>
          </a:bodyPr>
          <a:lstStyle>
            <a:lvl1pPr marL="283464" indent="-283464">
              <a:defRPr sz="2000"/>
            </a:lvl1pPr>
            <a:lvl2pPr marL="283464" indent="-283464">
              <a:defRPr sz="1800"/>
            </a:lvl2pPr>
            <a:lvl3pPr marL="283464" indent="-283464">
              <a:defRPr sz="1600"/>
            </a:lvl3pPr>
            <a:lvl4pPr marL="283464" indent="-283464">
              <a:defRPr sz="1400"/>
            </a:lvl4pPr>
            <a:lvl5pPr marL="283464" indent="-28346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6172200" y="1681163"/>
            <a:ext cx="5183188"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6172200" y="2635623"/>
            <a:ext cx="5183188" cy="3554040"/>
          </a:xfrm>
        </p:spPr>
        <p:txBody>
          <a:bodyPr>
            <a:noAutofit/>
          </a:bodyPr>
          <a:lstStyle>
            <a:lvl1pPr marL="283464" indent="-283464">
              <a:defRPr sz="2000"/>
            </a:lvl1pPr>
            <a:lvl2pPr marL="283464" indent="-283464">
              <a:defRPr sz="1800"/>
            </a:lvl2pPr>
            <a:lvl3pPr marL="283464" indent="-283464">
              <a:defRPr sz="1600"/>
            </a:lvl3pPr>
            <a:lvl4pPr marL="283464" indent="-283464">
              <a:defRPr sz="1400"/>
            </a:lvl4pPr>
            <a:lvl5pPr marL="283464" indent="-28346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a:lstStyle/>
          <a:p>
            <a:r>
              <a:rPr lang="en-US" dirty="0"/>
              <a:t>Sample Footer Text</a:t>
            </a:r>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a:lstStyle>
            <a:lvl1pPr>
              <a:defRPr>
                <a:solidFill>
                  <a:schemeClr val="bg2"/>
                </a:solidFill>
              </a:defRPr>
            </a:lvl1pPr>
          </a:lstStyle>
          <a:p>
            <a:r>
              <a:rPr lang="en-US" dirty="0"/>
              <a:t>15 March 2021</a:t>
            </a:r>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695568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7A08E557-10DB-421A-876E-1AE58F8E07C4}"/>
              </a:ext>
            </a:extLst>
          </p:cNvPr>
          <p:cNvSpPr/>
          <p:nvPr/>
        </p:nvSpPr>
        <p:spPr>
          <a:xfrm>
            <a:off x="8839807"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ooter Placeholder 4">
            <a:extLst>
              <a:ext uri="{FF2B5EF4-FFF2-40B4-BE49-F238E27FC236}">
                <a16:creationId xmlns:a16="http://schemas.microsoft.com/office/drawing/2014/main" id="{EC2EBCA0-8609-4F35-8CA7-7AD35FDACD73}"/>
              </a:ext>
            </a:extLst>
          </p:cNvPr>
          <p:cNvSpPr>
            <a:spLocks noGrp="1"/>
          </p:cNvSpPr>
          <p:nvPr>
            <p:ph type="ftr" sz="quarter" idx="3"/>
          </p:nvPr>
        </p:nvSpPr>
        <p:spPr>
          <a:xfrm>
            <a:off x="914400" y="6434560"/>
            <a:ext cx="3428012" cy="365125"/>
          </a:xfrm>
          <a:prstGeom prst="rect">
            <a:avLst/>
          </a:prstGeom>
        </p:spPr>
        <p:txBody>
          <a:bodyPr vert="horz" lIns="91440" tIns="45720" rIns="91440" bIns="45720" rtlCol="0" anchor="ctr"/>
          <a:lstStyle>
            <a:lvl1pPr algn="l">
              <a:defRPr sz="1000" spc="50" baseline="0">
                <a:solidFill>
                  <a:schemeClr val="accent2"/>
                </a:solidFill>
                <a:latin typeface="+mn-lt"/>
              </a:defRPr>
            </a:lvl1pPr>
          </a:lstStyle>
          <a:p>
            <a:r>
              <a:rPr lang="en-US" sz="1000" dirty="0"/>
              <a:t>Sample Footer Text</a:t>
            </a:r>
          </a:p>
        </p:txBody>
      </p:sp>
      <p:sp>
        <p:nvSpPr>
          <p:cNvPr id="2" name="Title Placeholder 1">
            <a:extLst>
              <a:ext uri="{FF2B5EF4-FFF2-40B4-BE49-F238E27FC236}">
                <a16:creationId xmlns:a16="http://schemas.microsoft.com/office/drawing/2014/main" id="{BFDA9639-38D2-4CD4-A861-F6B4C6CB99BD}"/>
              </a:ext>
            </a:extLst>
          </p:cNvPr>
          <p:cNvSpPr>
            <a:spLocks noGrp="1"/>
          </p:cNvSpPr>
          <p:nvPr>
            <p:ph type="title"/>
          </p:nvPr>
        </p:nvSpPr>
        <p:spPr>
          <a:xfrm>
            <a:off x="908775" y="590372"/>
            <a:ext cx="10202248" cy="13258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DAF00B1-16C1-47B3-A7A0-B71468312896}"/>
              </a:ext>
            </a:extLst>
          </p:cNvPr>
          <p:cNvSpPr>
            <a:spLocks noGrp="1"/>
          </p:cNvSpPr>
          <p:nvPr>
            <p:ph type="body" idx="1"/>
          </p:nvPr>
        </p:nvSpPr>
        <p:spPr>
          <a:xfrm>
            <a:off x="918825" y="1916262"/>
            <a:ext cx="10192198" cy="4133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BCF9501-5B6B-4DAF-B59D-3C129ED805AC}"/>
              </a:ext>
            </a:extLst>
          </p:cNvPr>
          <p:cNvSpPr>
            <a:spLocks noGrp="1"/>
          </p:cNvSpPr>
          <p:nvPr>
            <p:ph type="dt" sz="half" idx="2"/>
          </p:nvPr>
        </p:nvSpPr>
        <p:spPr>
          <a:xfrm>
            <a:off x="9017000" y="6433202"/>
            <a:ext cx="2374150" cy="367841"/>
          </a:xfrm>
          <a:prstGeom prst="rect">
            <a:avLst/>
          </a:prstGeom>
        </p:spPr>
        <p:txBody>
          <a:bodyPr vert="horz" lIns="91440" tIns="45720" rIns="91440" bIns="45720" rtlCol="0" anchor="ctr"/>
          <a:lstStyle>
            <a:lvl1pPr algn="r">
              <a:defRPr sz="1050" spc="50" baseline="0">
                <a:solidFill>
                  <a:srgbClr val="FFFFFF"/>
                </a:solidFill>
                <a:latin typeface="+mn-lt"/>
              </a:defRPr>
            </a:lvl1pPr>
          </a:lstStyle>
          <a:p>
            <a:r>
              <a:rPr lang="en-US" dirty="0"/>
              <a:t>15 March 2021</a:t>
            </a:r>
          </a:p>
        </p:txBody>
      </p:sp>
      <p:sp>
        <p:nvSpPr>
          <p:cNvPr id="6" name="Slide Number Placeholder 5">
            <a:extLst>
              <a:ext uri="{FF2B5EF4-FFF2-40B4-BE49-F238E27FC236}">
                <a16:creationId xmlns:a16="http://schemas.microsoft.com/office/drawing/2014/main" id="{37685DBD-B7AE-41D8-8CF1-B21CD58E1B45}"/>
              </a:ext>
            </a:extLst>
          </p:cNvPr>
          <p:cNvSpPr>
            <a:spLocks noGrp="1"/>
          </p:cNvSpPr>
          <p:nvPr>
            <p:ph type="sldNum" sz="quarter" idx="4"/>
          </p:nvPr>
        </p:nvSpPr>
        <p:spPr>
          <a:xfrm>
            <a:off x="11391150" y="6433203"/>
            <a:ext cx="693263" cy="367842"/>
          </a:xfrm>
          <a:prstGeom prst="rect">
            <a:avLst/>
          </a:prstGeom>
        </p:spPr>
        <p:txBody>
          <a:bodyPr vert="horz" lIns="91440" tIns="45720" rIns="91440" bIns="45720" rtlCol="0" anchor="ctr"/>
          <a:lstStyle>
            <a:lvl1pPr algn="r">
              <a:defRPr sz="20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377632538"/>
      </p:ext>
    </p:extLst>
  </p:cSld>
  <p:clrMap bg1="lt1" tx1="dk1" bg2="lt2" tx2="dk2" accent1="accent1" accent2="accent2" accent3="accent3" accent4="accent4" accent5="accent5" accent6="accent6" hlink="hlink" folHlink="folHlink"/>
  <p:sldLayoutIdLst>
    <p:sldLayoutId id="2147483686" r:id="rId1"/>
    <p:sldLayoutId id="2147483673" r:id="rId2"/>
    <p:sldLayoutId id="2147483674" r:id="rId3"/>
    <p:sldLayoutId id="2147483675" r:id="rId4"/>
    <p:sldLayoutId id="2147483662" r:id="rId5"/>
    <p:sldLayoutId id="2147483688" r:id="rId6"/>
    <p:sldLayoutId id="2147483679" r:id="rId7"/>
    <p:sldLayoutId id="2147483685" r:id="rId8"/>
    <p:sldLayoutId id="2147483665" r:id="rId9"/>
    <p:sldLayoutId id="2147483681" r:id="rId10"/>
    <p:sldLayoutId id="2147483678" r:id="rId11"/>
    <p:sldLayoutId id="2147483683" r:id="rId12"/>
    <p:sldLayoutId id="2147483684" r:id="rId13"/>
    <p:sldLayoutId id="2147483661" r:id="rId14"/>
    <p:sldLayoutId id="2147483663" r:id="rId15"/>
    <p:sldLayoutId id="2147483664" r:id="rId16"/>
    <p:sldLayoutId id="2147483666" r:id="rId17"/>
    <p:sldLayoutId id="2147483668" r:id="rId18"/>
    <p:sldLayoutId id="2147483669" r:id="rId19"/>
  </p:sldLayoutIdLst>
  <p:hf hdr="0"/>
  <p:txStyles>
    <p:titleStyle>
      <a:lvl1pPr algn="l" defTabSz="914400" rtl="0" eaLnBrk="1" latinLnBrk="0" hangingPunct="1">
        <a:lnSpc>
          <a:spcPct val="90000"/>
        </a:lnSpc>
        <a:spcBef>
          <a:spcPct val="0"/>
        </a:spcBef>
        <a:buNone/>
        <a:defRPr sz="4000" kern="1200">
          <a:solidFill>
            <a:schemeClr val="accent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736">
          <p15:clr>
            <a:srgbClr val="F26B43"/>
          </p15:clr>
        </p15:guide>
        <p15:guide id="4" orient="horz" pos="3312">
          <p15:clr>
            <a:srgbClr val="F26B43"/>
          </p15:clr>
        </p15:guide>
        <p15:guide id="5" orient="horz" pos="432">
          <p15:clr>
            <a:srgbClr val="F26B43"/>
          </p15:clr>
        </p15:guide>
        <p15:guide id="7" pos="4416">
          <p15:clr>
            <a:srgbClr val="F26B43"/>
          </p15:clr>
        </p15:guide>
        <p15:guide id="8" pos="5568">
          <p15:clr>
            <a:srgbClr val="F26B43"/>
          </p15:clr>
        </p15:guide>
        <p15:guide id="9" pos="7296">
          <p15:clr>
            <a:srgbClr val="F26B43"/>
          </p15:clr>
        </p15:guide>
        <p15:guide id="10" pos="2688">
          <p15:clr>
            <a:srgbClr val="F26B43"/>
          </p15:clr>
        </p15:guide>
        <p15:guide id="11" pos="1536">
          <p15:clr>
            <a:srgbClr val="F26B43"/>
          </p15:clr>
        </p15:guide>
        <p15:guide id="12" pos="384">
          <p15:clr>
            <a:srgbClr val="F26B43"/>
          </p15:clr>
        </p15:guide>
        <p15:guide id="13" pos="2112">
          <p15:clr>
            <a:srgbClr val="F26B43"/>
          </p15:clr>
        </p15:guide>
        <p15:guide id="14" pos="4992">
          <p15:clr>
            <a:srgbClr val="F26B43"/>
          </p15:clr>
        </p15:guide>
        <p15:guide id="15" pos="6720">
          <p15:clr>
            <a:srgbClr val="F26B43"/>
          </p15:clr>
        </p15:guide>
        <p15:guide id="16" pos="960">
          <p15:clr>
            <a:srgbClr val="F26B43"/>
          </p15:clr>
        </p15:guide>
        <p15:guide id="17" pos="3264">
          <p15:clr>
            <a:srgbClr val="F26B43"/>
          </p15:clr>
        </p15:guide>
        <p15:guide id="18" orient="horz" pos="1008">
          <p15:clr>
            <a:srgbClr val="F26B43"/>
          </p15:clr>
        </p15:guide>
        <p15:guide id="19" orient="horz" pos="3888">
          <p15:clr>
            <a:srgbClr val="F26B43"/>
          </p15:clr>
        </p15:guide>
        <p15:guide id="20" pos="6144">
          <p15:clr>
            <a:srgbClr val="F26B43"/>
          </p15:clr>
        </p15:guide>
        <p15:guide id="21" orient="horz" pos="1584">
          <p15:clr>
            <a:srgbClr val="F26B43"/>
          </p15:clr>
        </p15:guide>
        <p15:guide id="22" pos="576">
          <p15:clr>
            <a:srgbClr val="F26B43"/>
          </p15:clr>
        </p15:guide>
        <p15:guide id="23" pos="7104">
          <p15:clr>
            <a:srgbClr val="F26B43"/>
          </p15:clr>
        </p15:guide>
        <p15:guide id="24" pos="768">
          <p15:clr>
            <a:srgbClr val="F26B43"/>
          </p15:clr>
        </p15:guide>
        <p15:guide id="25" pos="691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1.xml"/><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picture containing nature, night sky, northern lights">
            <a:extLst>
              <a:ext uri="{FF2B5EF4-FFF2-40B4-BE49-F238E27FC236}">
                <a16:creationId xmlns:a16="http://schemas.microsoft.com/office/drawing/2014/main" id="{973A7C7E-C448-42BB-B732-541A6CC83C88}"/>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0"/>
            <a:ext cx="11273115" cy="6858000"/>
          </a:xfrm>
        </p:spPr>
      </p:pic>
      <p:sp>
        <p:nvSpPr>
          <p:cNvPr id="30" name="Title 29">
            <a:extLst>
              <a:ext uri="{FF2B5EF4-FFF2-40B4-BE49-F238E27FC236}">
                <a16:creationId xmlns:a16="http://schemas.microsoft.com/office/drawing/2014/main" id="{9DAE0213-8971-4F41-9E3D-5FCCD40DC2BF}"/>
              </a:ext>
            </a:extLst>
          </p:cNvPr>
          <p:cNvSpPr>
            <a:spLocks noGrp="1"/>
          </p:cNvSpPr>
          <p:nvPr>
            <p:ph type="ctrTitle"/>
          </p:nvPr>
        </p:nvSpPr>
        <p:spPr>
          <a:xfrm>
            <a:off x="609521" y="4330696"/>
            <a:ext cx="11582479" cy="2527304"/>
          </a:xfrm>
        </p:spPr>
        <p:txBody>
          <a:bodyPr/>
          <a:lstStyle/>
          <a:p>
            <a:pPr marL="1947863">
              <a:lnSpc>
                <a:spcPct val="100000"/>
              </a:lnSpc>
            </a:pPr>
            <a:r>
              <a:rPr lang="en-US" dirty="0"/>
              <a:t>Preliminary Findings:</a:t>
            </a:r>
            <a:br>
              <a:rPr lang="en-US" dirty="0"/>
            </a:br>
            <a:r>
              <a:rPr lang="en-US" dirty="0" err="1"/>
              <a:t>Spatio</a:t>
            </a:r>
            <a:r>
              <a:rPr lang="en-US" dirty="0"/>
              <a:t>-Temporal Analysis of Greenland’s Climate</a:t>
            </a:r>
          </a:p>
        </p:txBody>
      </p:sp>
      <p:sp>
        <p:nvSpPr>
          <p:cNvPr id="10" name="Subtitle 9">
            <a:extLst>
              <a:ext uri="{FF2B5EF4-FFF2-40B4-BE49-F238E27FC236}">
                <a16:creationId xmlns:a16="http://schemas.microsoft.com/office/drawing/2014/main" id="{623FB30D-4353-4FDD-9FA6-2C7A5AF30338}"/>
              </a:ext>
            </a:extLst>
          </p:cNvPr>
          <p:cNvSpPr>
            <a:spLocks noGrp="1"/>
          </p:cNvSpPr>
          <p:nvPr>
            <p:ph type="body" sz="quarter" idx="14"/>
          </p:nvPr>
        </p:nvSpPr>
        <p:spPr>
          <a:xfrm>
            <a:off x="2665632" y="6134100"/>
            <a:ext cx="5476512" cy="723900"/>
          </a:xfrm>
        </p:spPr>
        <p:txBody>
          <a:bodyPr/>
          <a:lstStyle/>
          <a:p>
            <a:r>
              <a:rPr lang="en-US" dirty="0"/>
              <a:t>Kenneth Crager</a:t>
            </a:r>
          </a:p>
        </p:txBody>
      </p:sp>
    </p:spTree>
    <p:extLst>
      <p:ext uri="{BB962C8B-B14F-4D97-AF65-F5344CB8AC3E}">
        <p14:creationId xmlns:p14="http://schemas.microsoft.com/office/powerpoint/2010/main" val="1032804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54B3CEC-9704-4B76-87D5-D1BF957A60F7}"/>
              </a:ext>
            </a:extLst>
          </p:cNvPr>
          <p:cNvSpPr>
            <a:spLocks noGrp="1"/>
          </p:cNvSpPr>
          <p:nvPr>
            <p:ph type="title"/>
          </p:nvPr>
        </p:nvSpPr>
        <p:spPr/>
        <p:txBody>
          <a:bodyPr/>
          <a:lstStyle/>
          <a:p>
            <a:r>
              <a:rPr lang="en-US" dirty="0"/>
              <a:t>Monthly Normal Air Temperature at 2 meters</a:t>
            </a:r>
          </a:p>
        </p:txBody>
      </p:sp>
      <p:pic>
        <p:nvPicPr>
          <p:cNvPr id="13" name="Content Placeholder 12">
            <a:extLst>
              <a:ext uri="{FF2B5EF4-FFF2-40B4-BE49-F238E27FC236}">
                <a16:creationId xmlns:a16="http://schemas.microsoft.com/office/drawing/2014/main" id="{06953DF9-B161-4039-9A86-09363D5B5BB6}"/>
              </a:ext>
            </a:extLst>
          </p:cNvPr>
          <p:cNvPicPr>
            <a:picLocks noGrp="1" noChangeAspect="1"/>
          </p:cNvPicPr>
          <p:nvPr>
            <p:ph idx="1"/>
          </p:nvPr>
        </p:nvPicPr>
        <p:blipFill>
          <a:blip r:embed="rId2"/>
          <a:srcRect l="1799" r="1799"/>
          <a:stretch/>
        </p:blipFill>
        <p:spPr>
          <a:xfrm>
            <a:off x="5347855" y="502804"/>
            <a:ext cx="5458690" cy="5662469"/>
          </a:xfrm>
        </p:spPr>
      </p:pic>
      <p:sp>
        <p:nvSpPr>
          <p:cNvPr id="15" name="Text Placeholder 14">
            <a:extLst>
              <a:ext uri="{FF2B5EF4-FFF2-40B4-BE49-F238E27FC236}">
                <a16:creationId xmlns:a16="http://schemas.microsoft.com/office/drawing/2014/main" id="{0BAA8DA4-6382-4A7B-A6D6-9DE76A62CF17}"/>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Follows expected pattern: Coldest in winter over the Greenland Ice Sheet, warmest in summer near the North Atlantic Current</a:t>
            </a:r>
          </a:p>
        </p:txBody>
      </p:sp>
      <p:sp>
        <p:nvSpPr>
          <p:cNvPr id="8" name="Date Placeholder 7">
            <a:extLst>
              <a:ext uri="{FF2B5EF4-FFF2-40B4-BE49-F238E27FC236}">
                <a16:creationId xmlns:a16="http://schemas.microsoft.com/office/drawing/2014/main" id="{2ED327D6-DE3E-4C91-A055-3CD3D5B20222}"/>
              </a:ext>
            </a:extLst>
          </p:cNvPr>
          <p:cNvSpPr>
            <a:spLocks noGrp="1"/>
          </p:cNvSpPr>
          <p:nvPr>
            <p:ph type="dt" sz="half" idx="10"/>
          </p:nvPr>
        </p:nvSpPr>
        <p:spPr/>
        <p:txBody>
          <a:bodyPr/>
          <a:lstStyle/>
          <a:p>
            <a:r>
              <a:rPr lang="en-US" dirty="0"/>
              <a:t>15 March 2021</a:t>
            </a:r>
          </a:p>
        </p:txBody>
      </p:sp>
      <p:sp>
        <p:nvSpPr>
          <p:cNvPr id="9" name="Slide Number Placeholder 8">
            <a:extLst>
              <a:ext uri="{FF2B5EF4-FFF2-40B4-BE49-F238E27FC236}">
                <a16:creationId xmlns:a16="http://schemas.microsoft.com/office/drawing/2014/main" id="{E6BC1D36-0B82-4773-820E-EBB79784F4C6}"/>
              </a:ext>
            </a:extLst>
          </p:cNvPr>
          <p:cNvSpPr>
            <a:spLocks noGrp="1"/>
          </p:cNvSpPr>
          <p:nvPr>
            <p:ph type="sldNum" sz="quarter" idx="12"/>
          </p:nvPr>
        </p:nvSpPr>
        <p:spPr/>
        <p:txBody>
          <a:bodyPr/>
          <a:lstStyle/>
          <a:p>
            <a:fld id="{08AB70BE-1769-45B8-85A6-0C837432C7E6}" type="slidenum">
              <a:rPr lang="en-US" smtClean="0"/>
              <a:pPr/>
              <a:t>10</a:t>
            </a:fld>
            <a:endParaRPr lang="en-US" dirty="0"/>
          </a:p>
        </p:txBody>
      </p:sp>
    </p:spTree>
    <p:extLst>
      <p:ext uri="{BB962C8B-B14F-4D97-AF65-F5344CB8AC3E}">
        <p14:creationId xmlns:p14="http://schemas.microsoft.com/office/powerpoint/2010/main" val="1446507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074EFDE-BA5F-45C9-82A2-B73BB548FADE}"/>
              </a:ext>
            </a:extLst>
          </p:cNvPr>
          <p:cNvSpPr>
            <a:spLocks noGrp="1"/>
          </p:cNvSpPr>
          <p:nvPr>
            <p:ph type="ctrTitle"/>
          </p:nvPr>
        </p:nvSpPr>
        <p:spPr>
          <a:xfrm>
            <a:off x="1249327" y="919717"/>
            <a:ext cx="5761074" cy="3423684"/>
          </a:xfrm>
        </p:spPr>
        <p:txBody>
          <a:bodyPr anchor="b" anchorCtr="0"/>
          <a:lstStyle/>
          <a:p>
            <a:r>
              <a:rPr lang="en-US" dirty="0"/>
              <a:t>Anomalies</a:t>
            </a:r>
          </a:p>
        </p:txBody>
      </p:sp>
      <p:pic>
        <p:nvPicPr>
          <p:cNvPr id="13" name="Picture Placeholder 12" descr="The Northern Lights ">
            <a:extLst>
              <a:ext uri="{FF2B5EF4-FFF2-40B4-BE49-F238E27FC236}">
                <a16:creationId xmlns:a16="http://schemas.microsoft.com/office/drawing/2014/main" id="{36B7155F-34CC-4B9E-A9FB-FA34CA0B36E0}"/>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7924800" y="1"/>
            <a:ext cx="4267200" cy="6858000"/>
          </a:xfrm>
        </p:spPr>
      </p:pic>
      <p:sp>
        <p:nvSpPr>
          <p:cNvPr id="14" name="Date Placeholder 13">
            <a:extLst>
              <a:ext uri="{FF2B5EF4-FFF2-40B4-BE49-F238E27FC236}">
                <a16:creationId xmlns:a16="http://schemas.microsoft.com/office/drawing/2014/main" id="{FA7015F5-9F09-48BB-B4BE-E11F885F1F25}"/>
              </a:ext>
            </a:extLst>
          </p:cNvPr>
          <p:cNvSpPr>
            <a:spLocks noGrp="1"/>
          </p:cNvSpPr>
          <p:nvPr>
            <p:ph type="dt" sz="half" idx="10"/>
          </p:nvPr>
        </p:nvSpPr>
        <p:spPr>
          <a:xfrm>
            <a:off x="9017000" y="6433202"/>
            <a:ext cx="2374150" cy="367841"/>
          </a:xfrm>
        </p:spPr>
        <p:txBody>
          <a:bodyPr/>
          <a:lstStyle/>
          <a:p>
            <a:r>
              <a:rPr lang="en-US" dirty="0"/>
              <a:t>2/8/20XX</a:t>
            </a:r>
          </a:p>
        </p:txBody>
      </p:sp>
      <p:sp>
        <p:nvSpPr>
          <p:cNvPr id="16" name="Slide Number Placeholder 15">
            <a:extLst>
              <a:ext uri="{FF2B5EF4-FFF2-40B4-BE49-F238E27FC236}">
                <a16:creationId xmlns:a16="http://schemas.microsoft.com/office/drawing/2014/main" id="{3EBD2A47-3DF2-4802-95E2-3AF0635E9FB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11</a:t>
            </a:fld>
            <a:endParaRPr lang="en-US" dirty="0"/>
          </a:p>
        </p:txBody>
      </p:sp>
      <p:sp>
        <p:nvSpPr>
          <p:cNvPr id="3" name="Subtitle 2">
            <a:extLst>
              <a:ext uri="{FF2B5EF4-FFF2-40B4-BE49-F238E27FC236}">
                <a16:creationId xmlns:a16="http://schemas.microsoft.com/office/drawing/2014/main" id="{A2AF4CB7-CF00-40C8-876E-C89FEBD91D9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83353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54B3CEC-9704-4B76-87D5-D1BF957A60F7}"/>
              </a:ext>
            </a:extLst>
          </p:cNvPr>
          <p:cNvSpPr>
            <a:spLocks noGrp="1"/>
          </p:cNvSpPr>
          <p:nvPr>
            <p:ph type="title"/>
          </p:nvPr>
        </p:nvSpPr>
        <p:spPr/>
        <p:txBody>
          <a:bodyPr>
            <a:normAutofit fontScale="90000"/>
          </a:bodyPr>
          <a:lstStyle/>
          <a:p>
            <a:r>
              <a:rPr lang="en-US" dirty="0"/>
              <a:t>Monthly Anomalies Sea Surface Temperatures</a:t>
            </a:r>
          </a:p>
        </p:txBody>
      </p:sp>
      <p:pic>
        <p:nvPicPr>
          <p:cNvPr id="13" name="Content Placeholder 12">
            <a:extLst>
              <a:ext uri="{FF2B5EF4-FFF2-40B4-BE49-F238E27FC236}">
                <a16:creationId xmlns:a16="http://schemas.microsoft.com/office/drawing/2014/main" id="{06953DF9-B161-4039-9A86-09363D5B5BB6}"/>
              </a:ext>
            </a:extLst>
          </p:cNvPr>
          <p:cNvPicPr>
            <a:picLocks noGrp="1" noChangeAspect="1"/>
          </p:cNvPicPr>
          <p:nvPr>
            <p:ph idx="1"/>
          </p:nvPr>
        </p:nvPicPr>
        <p:blipFill>
          <a:blip r:embed="rId2"/>
          <a:srcRect l="1799" r="1799"/>
          <a:stretch/>
        </p:blipFill>
        <p:spPr>
          <a:xfrm>
            <a:off x="4901795" y="0"/>
            <a:ext cx="6627900" cy="6875328"/>
          </a:xfrm>
        </p:spPr>
      </p:pic>
      <p:sp>
        <p:nvSpPr>
          <p:cNvPr id="15" name="Text Placeholder 14">
            <a:extLst>
              <a:ext uri="{FF2B5EF4-FFF2-40B4-BE49-F238E27FC236}">
                <a16:creationId xmlns:a16="http://schemas.microsoft.com/office/drawing/2014/main" id="{0BAA8DA4-6382-4A7B-A6D6-9DE76A62CF17}"/>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Range of anomalies roughly between -5 and 5 degrees C</a:t>
            </a:r>
          </a:p>
          <a:p>
            <a:pPr marL="285750" indent="-285750">
              <a:buFont typeface="Arial" panose="020B0604020202020204" pitchFamily="34" charset="0"/>
              <a:buChar char="•"/>
            </a:pPr>
            <a:r>
              <a:rPr lang="en-US" dirty="0"/>
              <a:t>Anomalies throughout the year appear to increase closer to present</a:t>
            </a:r>
          </a:p>
        </p:txBody>
      </p:sp>
      <p:sp>
        <p:nvSpPr>
          <p:cNvPr id="8" name="Date Placeholder 7">
            <a:extLst>
              <a:ext uri="{FF2B5EF4-FFF2-40B4-BE49-F238E27FC236}">
                <a16:creationId xmlns:a16="http://schemas.microsoft.com/office/drawing/2014/main" id="{2ED327D6-DE3E-4C91-A055-3CD3D5B20222}"/>
              </a:ext>
            </a:extLst>
          </p:cNvPr>
          <p:cNvSpPr>
            <a:spLocks noGrp="1"/>
          </p:cNvSpPr>
          <p:nvPr>
            <p:ph type="dt" sz="half" idx="10"/>
          </p:nvPr>
        </p:nvSpPr>
        <p:spPr/>
        <p:txBody>
          <a:bodyPr/>
          <a:lstStyle/>
          <a:p>
            <a:r>
              <a:rPr lang="en-US" dirty="0"/>
              <a:t>15 March 2021</a:t>
            </a:r>
          </a:p>
        </p:txBody>
      </p:sp>
      <p:sp>
        <p:nvSpPr>
          <p:cNvPr id="9" name="Slide Number Placeholder 8">
            <a:extLst>
              <a:ext uri="{FF2B5EF4-FFF2-40B4-BE49-F238E27FC236}">
                <a16:creationId xmlns:a16="http://schemas.microsoft.com/office/drawing/2014/main" id="{E6BC1D36-0B82-4773-820E-EBB79784F4C6}"/>
              </a:ext>
            </a:extLst>
          </p:cNvPr>
          <p:cNvSpPr>
            <a:spLocks noGrp="1"/>
          </p:cNvSpPr>
          <p:nvPr>
            <p:ph type="sldNum" sz="quarter" idx="12"/>
          </p:nvPr>
        </p:nvSpPr>
        <p:spPr/>
        <p:txBody>
          <a:bodyPr/>
          <a:lstStyle/>
          <a:p>
            <a:fld id="{08AB70BE-1769-45B8-85A6-0C837432C7E6}" type="slidenum">
              <a:rPr lang="en-US" smtClean="0"/>
              <a:pPr/>
              <a:t>12</a:t>
            </a:fld>
            <a:endParaRPr lang="en-US" dirty="0"/>
          </a:p>
        </p:txBody>
      </p:sp>
    </p:spTree>
    <p:extLst>
      <p:ext uri="{BB962C8B-B14F-4D97-AF65-F5344CB8AC3E}">
        <p14:creationId xmlns:p14="http://schemas.microsoft.com/office/powerpoint/2010/main" val="2352046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54B3CEC-9704-4B76-87D5-D1BF957A60F7}"/>
              </a:ext>
            </a:extLst>
          </p:cNvPr>
          <p:cNvSpPr>
            <a:spLocks noGrp="1"/>
          </p:cNvSpPr>
          <p:nvPr>
            <p:ph type="title"/>
          </p:nvPr>
        </p:nvSpPr>
        <p:spPr/>
        <p:txBody>
          <a:bodyPr>
            <a:normAutofit fontScale="90000"/>
          </a:bodyPr>
          <a:lstStyle/>
          <a:p>
            <a:r>
              <a:rPr lang="en-US" dirty="0"/>
              <a:t>Monthly Anomalies Mean Sea Level Pressure</a:t>
            </a:r>
          </a:p>
        </p:txBody>
      </p:sp>
      <p:pic>
        <p:nvPicPr>
          <p:cNvPr id="13" name="Content Placeholder 12">
            <a:extLst>
              <a:ext uri="{FF2B5EF4-FFF2-40B4-BE49-F238E27FC236}">
                <a16:creationId xmlns:a16="http://schemas.microsoft.com/office/drawing/2014/main" id="{06953DF9-B161-4039-9A86-09363D5B5BB6}"/>
              </a:ext>
            </a:extLst>
          </p:cNvPr>
          <p:cNvPicPr>
            <a:picLocks noGrp="1" noChangeAspect="1"/>
          </p:cNvPicPr>
          <p:nvPr>
            <p:ph idx="1"/>
          </p:nvPr>
        </p:nvPicPr>
        <p:blipFill>
          <a:blip r:embed="rId2"/>
          <a:srcRect l="1799" r="1799"/>
          <a:stretch/>
        </p:blipFill>
        <p:spPr>
          <a:xfrm>
            <a:off x="4901795" y="0"/>
            <a:ext cx="6627900" cy="6875328"/>
          </a:xfrm>
        </p:spPr>
      </p:pic>
      <p:sp>
        <p:nvSpPr>
          <p:cNvPr id="15" name="Text Placeholder 14">
            <a:extLst>
              <a:ext uri="{FF2B5EF4-FFF2-40B4-BE49-F238E27FC236}">
                <a16:creationId xmlns:a16="http://schemas.microsoft.com/office/drawing/2014/main" id="{0BAA8DA4-6382-4A7B-A6D6-9DE76A62CF17}"/>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Stronger anomalies indicate potentially significant fluctuations in:</a:t>
            </a:r>
          </a:p>
          <a:p>
            <a:pPr marL="285750" indent="-285750">
              <a:buFont typeface="Arial" panose="020B0604020202020204" pitchFamily="34" charset="0"/>
              <a:buChar char="•"/>
            </a:pPr>
            <a:r>
              <a:rPr lang="en-US" dirty="0"/>
              <a:t>Icelandic Low</a:t>
            </a:r>
          </a:p>
          <a:p>
            <a:pPr marL="285750" indent="-285750">
              <a:buFont typeface="Arial" panose="020B0604020202020204" pitchFamily="34" charset="0"/>
              <a:buChar char="•"/>
            </a:pPr>
            <a:r>
              <a:rPr lang="en-US" dirty="0"/>
              <a:t>Greenland Blocking</a:t>
            </a:r>
          </a:p>
          <a:p>
            <a:pPr marL="285750" indent="-285750">
              <a:buFont typeface="Arial" panose="020B0604020202020204" pitchFamily="34" charset="0"/>
              <a:buChar char="•"/>
            </a:pPr>
            <a:r>
              <a:rPr lang="en-US" dirty="0"/>
              <a:t>North Atlantic Oscillation</a:t>
            </a:r>
          </a:p>
        </p:txBody>
      </p:sp>
      <p:sp>
        <p:nvSpPr>
          <p:cNvPr id="8" name="Date Placeholder 7">
            <a:extLst>
              <a:ext uri="{FF2B5EF4-FFF2-40B4-BE49-F238E27FC236}">
                <a16:creationId xmlns:a16="http://schemas.microsoft.com/office/drawing/2014/main" id="{2ED327D6-DE3E-4C91-A055-3CD3D5B20222}"/>
              </a:ext>
            </a:extLst>
          </p:cNvPr>
          <p:cNvSpPr>
            <a:spLocks noGrp="1"/>
          </p:cNvSpPr>
          <p:nvPr>
            <p:ph type="dt" sz="half" idx="10"/>
          </p:nvPr>
        </p:nvSpPr>
        <p:spPr/>
        <p:txBody>
          <a:bodyPr/>
          <a:lstStyle/>
          <a:p>
            <a:r>
              <a:rPr lang="en-US" dirty="0"/>
              <a:t>15 March 2021</a:t>
            </a:r>
          </a:p>
        </p:txBody>
      </p:sp>
      <p:sp>
        <p:nvSpPr>
          <p:cNvPr id="9" name="Slide Number Placeholder 8">
            <a:extLst>
              <a:ext uri="{FF2B5EF4-FFF2-40B4-BE49-F238E27FC236}">
                <a16:creationId xmlns:a16="http://schemas.microsoft.com/office/drawing/2014/main" id="{E6BC1D36-0B82-4773-820E-EBB79784F4C6}"/>
              </a:ext>
            </a:extLst>
          </p:cNvPr>
          <p:cNvSpPr>
            <a:spLocks noGrp="1"/>
          </p:cNvSpPr>
          <p:nvPr>
            <p:ph type="sldNum" sz="quarter" idx="12"/>
          </p:nvPr>
        </p:nvSpPr>
        <p:spPr/>
        <p:txBody>
          <a:bodyPr/>
          <a:lstStyle/>
          <a:p>
            <a:fld id="{08AB70BE-1769-45B8-85A6-0C837432C7E6}" type="slidenum">
              <a:rPr lang="en-US" smtClean="0"/>
              <a:pPr/>
              <a:t>13</a:t>
            </a:fld>
            <a:endParaRPr lang="en-US" dirty="0"/>
          </a:p>
        </p:txBody>
      </p:sp>
    </p:spTree>
    <p:extLst>
      <p:ext uri="{BB962C8B-B14F-4D97-AF65-F5344CB8AC3E}">
        <p14:creationId xmlns:p14="http://schemas.microsoft.com/office/powerpoint/2010/main" val="1759365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54B3CEC-9704-4B76-87D5-D1BF957A60F7}"/>
              </a:ext>
            </a:extLst>
          </p:cNvPr>
          <p:cNvSpPr>
            <a:spLocks noGrp="1"/>
          </p:cNvSpPr>
          <p:nvPr>
            <p:ph type="title"/>
          </p:nvPr>
        </p:nvSpPr>
        <p:spPr/>
        <p:txBody>
          <a:bodyPr>
            <a:normAutofit fontScale="90000"/>
          </a:bodyPr>
          <a:lstStyle/>
          <a:p>
            <a:r>
              <a:rPr lang="en-US" dirty="0"/>
              <a:t>Monthly Anomalies 500 mb Geopotential Heights</a:t>
            </a:r>
          </a:p>
        </p:txBody>
      </p:sp>
      <p:pic>
        <p:nvPicPr>
          <p:cNvPr id="13" name="Content Placeholder 12">
            <a:extLst>
              <a:ext uri="{FF2B5EF4-FFF2-40B4-BE49-F238E27FC236}">
                <a16:creationId xmlns:a16="http://schemas.microsoft.com/office/drawing/2014/main" id="{06953DF9-B161-4039-9A86-09363D5B5BB6}"/>
              </a:ext>
            </a:extLst>
          </p:cNvPr>
          <p:cNvPicPr>
            <a:picLocks noGrp="1" noChangeAspect="1"/>
          </p:cNvPicPr>
          <p:nvPr>
            <p:ph idx="1"/>
          </p:nvPr>
        </p:nvPicPr>
        <p:blipFill>
          <a:blip r:embed="rId2"/>
          <a:srcRect l="1799" r="1799"/>
          <a:stretch/>
        </p:blipFill>
        <p:spPr>
          <a:xfrm>
            <a:off x="4901795" y="0"/>
            <a:ext cx="6627900" cy="6875328"/>
          </a:xfrm>
        </p:spPr>
      </p:pic>
      <p:sp>
        <p:nvSpPr>
          <p:cNvPr id="15" name="Text Placeholder 14">
            <a:extLst>
              <a:ext uri="{FF2B5EF4-FFF2-40B4-BE49-F238E27FC236}">
                <a16:creationId xmlns:a16="http://schemas.microsoft.com/office/drawing/2014/main" id="{0BAA8DA4-6382-4A7B-A6D6-9DE76A62CF17}"/>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Stronger anomalies indicate potentially significant fluctuations in:</a:t>
            </a:r>
          </a:p>
          <a:p>
            <a:pPr marL="285750" indent="-285750">
              <a:buFont typeface="Arial" panose="020B0604020202020204" pitchFamily="34" charset="0"/>
              <a:buChar char="•"/>
            </a:pPr>
            <a:r>
              <a:rPr lang="en-US" dirty="0"/>
              <a:t>Icelandic Low</a:t>
            </a:r>
          </a:p>
          <a:p>
            <a:pPr marL="285750" indent="-285750">
              <a:buFont typeface="Arial" panose="020B0604020202020204" pitchFamily="34" charset="0"/>
              <a:buChar char="•"/>
            </a:pPr>
            <a:r>
              <a:rPr lang="en-US" dirty="0"/>
              <a:t>Greenland Blocking</a:t>
            </a:r>
          </a:p>
          <a:p>
            <a:pPr marL="285750" indent="-285750">
              <a:buFont typeface="Arial" panose="020B0604020202020204" pitchFamily="34" charset="0"/>
              <a:buChar char="•"/>
            </a:pPr>
            <a:r>
              <a:rPr lang="en-US" dirty="0"/>
              <a:t>North Atlantic Oscillation</a:t>
            </a:r>
          </a:p>
        </p:txBody>
      </p:sp>
      <p:sp>
        <p:nvSpPr>
          <p:cNvPr id="8" name="Date Placeholder 7">
            <a:extLst>
              <a:ext uri="{FF2B5EF4-FFF2-40B4-BE49-F238E27FC236}">
                <a16:creationId xmlns:a16="http://schemas.microsoft.com/office/drawing/2014/main" id="{2ED327D6-DE3E-4C91-A055-3CD3D5B20222}"/>
              </a:ext>
            </a:extLst>
          </p:cNvPr>
          <p:cNvSpPr>
            <a:spLocks noGrp="1"/>
          </p:cNvSpPr>
          <p:nvPr>
            <p:ph type="dt" sz="half" idx="10"/>
          </p:nvPr>
        </p:nvSpPr>
        <p:spPr/>
        <p:txBody>
          <a:bodyPr/>
          <a:lstStyle/>
          <a:p>
            <a:r>
              <a:rPr lang="en-US" dirty="0"/>
              <a:t>15 March 2021</a:t>
            </a:r>
          </a:p>
        </p:txBody>
      </p:sp>
      <p:sp>
        <p:nvSpPr>
          <p:cNvPr id="9" name="Slide Number Placeholder 8">
            <a:extLst>
              <a:ext uri="{FF2B5EF4-FFF2-40B4-BE49-F238E27FC236}">
                <a16:creationId xmlns:a16="http://schemas.microsoft.com/office/drawing/2014/main" id="{E6BC1D36-0B82-4773-820E-EBB79784F4C6}"/>
              </a:ext>
            </a:extLst>
          </p:cNvPr>
          <p:cNvSpPr>
            <a:spLocks noGrp="1"/>
          </p:cNvSpPr>
          <p:nvPr>
            <p:ph type="sldNum" sz="quarter" idx="12"/>
          </p:nvPr>
        </p:nvSpPr>
        <p:spPr/>
        <p:txBody>
          <a:bodyPr/>
          <a:lstStyle/>
          <a:p>
            <a:fld id="{08AB70BE-1769-45B8-85A6-0C837432C7E6}" type="slidenum">
              <a:rPr lang="en-US" smtClean="0"/>
              <a:pPr/>
              <a:t>14</a:t>
            </a:fld>
            <a:endParaRPr lang="en-US" dirty="0"/>
          </a:p>
        </p:txBody>
      </p:sp>
    </p:spTree>
    <p:extLst>
      <p:ext uri="{BB962C8B-B14F-4D97-AF65-F5344CB8AC3E}">
        <p14:creationId xmlns:p14="http://schemas.microsoft.com/office/powerpoint/2010/main" val="3728657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54B3CEC-9704-4B76-87D5-D1BF957A60F7}"/>
              </a:ext>
            </a:extLst>
          </p:cNvPr>
          <p:cNvSpPr>
            <a:spLocks noGrp="1"/>
          </p:cNvSpPr>
          <p:nvPr>
            <p:ph type="title"/>
          </p:nvPr>
        </p:nvSpPr>
        <p:spPr/>
        <p:txBody>
          <a:bodyPr>
            <a:normAutofit fontScale="90000"/>
          </a:bodyPr>
          <a:lstStyle/>
          <a:p>
            <a:r>
              <a:rPr lang="en-US" dirty="0"/>
              <a:t>Monthly Anomalies Air Temperature at 2 meters</a:t>
            </a:r>
          </a:p>
        </p:txBody>
      </p:sp>
      <p:pic>
        <p:nvPicPr>
          <p:cNvPr id="13" name="Content Placeholder 12">
            <a:extLst>
              <a:ext uri="{FF2B5EF4-FFF2-40B4-BE49-F238E27FC236}">
                <a16:creationId xmlns:a16="http://schemas.microsoft.com/office/drawing/2014/main" id="{06953DF9-B161-4039-9A86-09363D5B5BB6}"/>
              </a:ext>
            </a:extLst>
          </p:cNvPr>
          <p:cNvPicPr>
            <a:picLocks noGrp="1" noChangeAspect="1"/>
          </p:cNvPicPr>
          <p:nvPr>
            <p:ph idx="1"/>
          </p:nvPr>
        </p:nvPicPr>
        <p:blipFill>
          <a:blip r:embed="rId2"/>
          <a:srcRect l="1799" r="1799"/>
          <a:stretch/>
        </p:blipFill>
        <p:spPr>
          <a:xfrm>
            <a:off x="4901795" y="0"/>
            <a:ext cx="6627900" cy="6875328"/>
          </a:xfrm>
        </p:spPr>
      </p:pic>
      <p:sp>
        <p:nvSpPr>
          <p:cNvPr id="15" name="Text Placeholder 14">
            <a:extLst>
              <a:ext uri="{FF2B5EF4-FFF2-40B4-BE49-F238E27FC236}">
                <a16:creationId xmlns:a16="http://schemas.microsoft.com/office/drawing/2014/main" id="{0BAA8DA4-6382-4A7B-A6D6-9DE76A62CF17}"/>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Autumn and winter anomalies appear to increase closer to the present</a:t>
            </a:r>
          </a:p>
        </p:txBody>
      </p:sp>
      <p:sp>
        <p:nvSpPr>
          <p:cNvPr id="8" name="Date Placeholder 7">
            <a:extLst>
              <a:ext uri="{FF2B5EF4-FFF2-40B4-BE49-F238E27FC236}">
                <a16:creationId xmlns:a16="http://schemas.microsoft.com/office/drawing/2014/main" id="{2ED327D6-DE3E-4C91-A055-3CD3D5B20222}"/>
              </a:ext>
            </a:extLst>
          </p:cNvPr>
          <p:cNvSpPr>
            <a:spLocks noGrp="1"/>
          </p:cNvSpPr>
          <p:nvPr>
            <p:ph type="dt" sz="half" idx="10"/>
          </p:nvPr>
        </p:nvSpPr>
        <p:spPr/>
        <p:txBody>
          <a:bodyPr/>
          <a:lstStyle/>
          <a:p>
            <a:r>
              <a:rPr lang="en-US" dirty="0"/>
              <a:t>15 March 2021</a:t>
            </a:r>
          </a:p>
        </p:txBody>
      </p:sp>
      <p:sp>
        <p:nvSpPr>
          <p:cNvPr id="9" name="Slide Number Placeholder 8">
            <a:extLst>
              <a:ext uri="{FF2B5EF4-FFF2-40B4-BE49-F238E27FC236}">
                <a16:creationId xmlns:a16="http://schemas.microsoft.com/office/drawing/2014/main" id="{E6BC1D36-0B82-4773-820E-EBB79784F4C6}"/>
              </a:ext>
            </a:extLst>
          </p:cNvPr>
          <p:cNvSpPr>
            <a:spLocks noGrp="1"/>
          </p:cNvSpPr>
          <p:nvPr>
            <p:ph type="sldNum" sz="quarter" idx="12"/>
          </p:nvPr>
        </p:nvSpPr>
        <p:spPr/>
        <p:txBody>
          <a:bodyPr/>
          <a:lstStyle/>
          <a:p>
            <a:fld id="{08AB70BE-1769-45B8-85A6-0C837432C7E6}" type="slidenum">
              <a:rPr lang="en-US" smtClean="0"/>
              <a:pPr/>
              <a:t>15</a:t>
            </a:fld>
            <a:endParaRPr lang="en-US" dirty="0"/>
          </a:p>
        </p:txBody>
      </p:sp>
    </p:spTree>
    <p:extLst>
      <p:ext uri="{BB962C8B-B14F-4D97-AF65-F5344CB8AC3E}">
        <p14:creationId xmlns:p14="http://schemas.microsoft.com/office/powerpoint/2010/main" val="1658257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074EFDE-BA5F-45C9-82A2-B73BB548FADE}"/>
              </a:ext>
            </a:extLst>
          </p:cNvPr>
          <p:cNvSpPr>
            <a:spLocks noGrp="1"/>
          </p:cNvSpPr>
          <p:nvPr>
            <p:ph type="ctrTitle"/>
          </p:nvPr>
        </p:nvSpPr>
        <p:spPr>
          <a:xfrm>
            <a:off x="1249327" y="919717"/>
            <a:ext cx="5761074" cy="3423684"/>
          </a:xfrm>
        </p:spPr>
        <p:txBody>
          <a:bodyPr anchor="b" anchorCtr="0"/>
          <a:lstStyle/>
          <a:p>
            <a:r>
              <a:rPr lang="en-US" dirty="0"/>
              <a:t>Point Pattern Analysis: Air Temperature at 2 meters</a:t>
            </a:r>
          </a:p>
        </p:txBody>
      </p:sp>
      <p:pic>
        <p:nvPicPr>
          <p:cNvPr id="13" name="Picture Placeholder 12" descr="The Northern Lights ">
            <a:extLst>
              <a:ext uri="{FF2B5EF4-FFF2-40B4-BE49-F238E27FC236}">
                <a16:creationId xmlns:a16="http://schemas.microsoft.com/office/drawing/2014/main" id="{36B7155F-34CC-4B9E-A9FB-FA34CA0B36E0}"/>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7924800" y="1"/>
            <a:ext cx="4267200" cy="6858000"/>
          </a:xfrm>
        </p:spPr>
      </p:pic>
      <p:sp>
        <p:nvSpPr>
          <p:cNvPr id="14" name="Date Placeholder 13">
            <a:extLst>
              <a:ext uri="{FF2B5EF4-FFF2-40B4-BE49-F238E27FC236}">
                <a16:creationId xmlns:a16="http://schemas.microsoft.com/office/drawing/2014/main" id="{FA7015F5-9F09-48BB-B4BE-E11F885F1F25}"/>
              </a:ext>
            </a:extLst>
          </p:cNvPr>
          <p:cNvSpPr>
            <a:spLocks noGrp="1"/>
          </p:cNvSpPr>
          <p:nvPr>
            <p:ph type="dt" sz="half" idx="10"/>
          </p:nvPr>
        </p:nvSpPr>
        <p:spPr>
          <a:xfrm>
            <a:off x="9017000" y="6433202"/>
            <a:ext cx="2374150" cy="367841"/>
          </a:xfrm>
        </p:spPr>
        <p:txBody>
          <a:bodyPr/>
          <a:lstStyle/>
          <a:p>
            <a:r>
              <a:rPr lang="en-US" dirty="0"/>
              <a:t>2/8/20XX</a:t>
            </a:r>
          </a:p>
        </p:txBody>
      </p:sp>
      <p:sp>
        <p:nvSpPr>
          <p:cNvPr id="16" name="Slide Number Placeholder 15">
            <a:extLst>
              <a:ext uri="{FF2B5EF4-FFF2-40B4-BE49-F238E27FC236}">
                <a16:creationId xmlns:a16="http://schemas.microsoft.com/office/drawing/2014/main" id="{3EBD2A47-3DF2-4802-95E2-3AF0635E9FB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16</a:t>
            </a:fld>
            <a:endParaRPr lang="en-US" dirty="0"/>
          </a:p>
        </p:txBody>
      </p:sp>
      <p:sp>
        <p:nvSpPr>
          <p:cNvPr id="3" name="Subtitle 2">
            <a:extLst>
              <a:ext uri="{FF2B5EF4-FFF2-40B4-BE49-F238E27FC236}">
                <a16:creationId xmlns:a16="http://schemas.microsoft.com/office/drawing/2014/main" id="{3C4DCAB7-8670-4A9D-B8CB-3195D800CC8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47162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54B3CEC-9704-4B76-87D5-D1BF957A60F7}"/>
              </a:ext>
            </a:extLst>
          </p:cNvPr>
          <p:cNvSpPr>
            <a:spLocks noGrp="1"/>
          </p:cNvSpPr>
          <p:nvPr>
            <p:ph type="title"/>
          </p:nvPr>
        </p:nvSpPr>
        <p:spPr/>
        <p:txBody>
          <a:bodyPr>
            <a:normAutofit/>
          </a:bodyPr>
          <a:lstStyle/>
          <a:p>
            <a:r>
              <a:rPr lang="en-US" dirty="0"/>
              <a:t>Local Moran’s I: Air Temperature at 2 meters</a:t>
            </a:r>
          </a:p>
        </p:txBody>
      </p:sp>
      <p:pic>
        <p:nvPicPr>
          <p:cNvPr id="13" name="Content Placeholder 12">
            <a:extLst>
              <a:ext uri="{FF2B5EF4-FFF2-40B4-BE49-F238E27FC236}">
                <a16:creationId xmlns:a16="http://schemas.microsoft.com/office/drawing/2014/main" id="{06953DF9-B161-4039-9A86-09363D5B5BB6}"/>
              </a:ext>
            </a:extLst>
          </p:cNvPr>
          <p:cNvPicPr>
            <a:picLocks noGrp="1" noChangeAspect="1"/>
          </p:cNvPicPr>
          <p:nvPr>
            <p:ph idx="1"/>
          </p:nvPr>
        </p:nvPicPr>
        <p:blipFill>
          <a:blip r:embed="rId2"/>
          <a:srcRect l="1799" r="1799"/>
          <a:stretch/>
        </p:blipFill>
        <p:spPr>
          <a:xfrm>
            <a:off x="4901795" y="0"/>
            <a:ext cx="6627900" cy="6875328"/>
          </a:xfrm>
        </p:spPr>
      </p:pic>
      <p:sp>
        <p:nvSpPr>
          <p:cNvPr id="15" name="Text Placeholder 14">
            <a:extLst>
              <a:ext uri="{FF2B5EF4-FFF2-40B4-BE49-F238E27FC236}">
                <a16:creationId xmlns:a16="http://schemas.microsoft.com/office/drawing/2014/main" id="{0BAA8DA4-6382-4A7B-A6D6-9DE76A62CF17}"/>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Neighborhood set to 10 km</a:t>
            </a:r>
          </a:p>
          <a:p>
            <a:pPr marL="285750" indent="-285750">
              <a:buFont typeface="Arial" panose="020B0604020202020204" pitchFamily="34" charset="0"/>
              <a:buChar char="•"/>
            </a:pPr>
            <a:r>
              <a:rPr lang="en-US" dirty="0"/>
              <a:t>95% level of significance</a:t>
            </a:r>
          </a:p>
          <a:p>
            <a:pPr marL="285750" indent="-285750">
              <a:buFont typeface="Arial" panose="020B0604020202020204" pitchFamily="34" charset="0"/>
              <a:buChar char="•"/>
            </a:pPr>
            <a:r>
              <a:rPr lang="en-US" dirty="0"/>
              <a:t>Confirms autocorrelation of meteorological phenomena</a:t>
            </a:r>
          </a:p>
          <a:p>
            <a:pPr marL="742950" lvl="1" indent="-285750">
              <a:buFont typeface="Arial" panose="020B0604020202020204" pitchFamily="34" charset="0"/>
              <a:buChar char="•"/>
            </a:pPr>
            <a:r>
              <a:rPr lang="en-US" dirty="0"/>
              <a:t>i.e. Nothing appears unusual</a:t>
            </a:r>
          </a:p>
        </p:txBody>
      </p:sp>
      <p:sp>
        <p:nvSpPr>
          <p:cNvPr id="8" name="Date Placeholder 7">
            <a:extLst>
              <a:ext uri="{FF2B5EF4-FFF2-40B4-BE49-F238E27FC236}">
                <a16:creationId xmlns:a16="http://schemas.microsoft.com/office/drawing/2014/main" id="{2ED327D6-DE3E-4C91-A055-3CD3D5B20222}"/>
              </a:ext>
            </a:extLst>
          </p:cNvPr>
          <p:cNvSpPr>
            <a:spLocks noGrp="1"/>
          </p:cNvSpPr>
          <p:nvPr>
            <p:ph type="dt" sz="half" idx="10"/>
          </p:nvPr>
        </p:nvSpPr>
        <p:spPr/>
        <p:txBody>
          <a:bodyPr/>
          <a:lstStyle/>
          <a:p>
            <a:r>
              <a:rPr lang="en-US" dirty="0"/>
              <a:t>15 March 2021</a:t>
            </a:r>
          </a:p>
        </p:txBody>
      </p:sp>
      <p:sp>
        <p:nvSpPr>
          <p:cNvPr id="9" name="Slide Number Placeholder 8">
            <a:extLst>
              <a:ext uri="{FF2B5EF4-FFF2-40B4-BE49-F238E27FC236}">
                <a16:creationId xmlns:a16="http://schemas.microsoft.com/office/drawing/2014/main" id="{E6BC1D36-0B82-4773-820E-EBB79784F4C6}"/>
              </a:ext>
            </a:extLst>
          </p:cNvPr>
          <p:cNvSpPr>
            <a:spLocks noGrp="1"/>
          </p:cNvSpPr>
          <p:nvPr>
            <p:ph type="sldNum" sz="quarter" idx="12"/>
          </p:nvPr>
        </p:nvSpPr>
        <p:spPr/>
        <p:txBody>
          <a:bodyPr/>
          <a:lstStyle/>
          <a:p>
            <a:fld id="{08AB70BE-1769-45B8-85A6-0C837432C7E6}" type="slidenum">
              <a:rPr lang="en-US" smtClean="0"/>
              <a:pPr/>
              <a:t>17</a:t>
            </a:fld>
            <a:endParaRPr lang="en-US" dirty="0"/>
          </a:p>
        </p:txBody>
      </p:sp>
    </p:spTree>
    <p:extLst>
      <p:ext uri="{BB962C8B-B14F-4D97-AF65-F5344CB8AC3E}">
        <p14:creationId xmlns:p14="http://schemas.microsoft.com/office/powerpoint/2010/main" val="3985487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54B3CEC-9704-4B76-87D5-D1BF957A60F7}"/>
              </a:ext>
            </a:extLst>
          </p:cNvPr>
          <p:cNvSpPr>
            <a:spLocks noGrp="1"/>
          </p:cNvSpPr>
          <p:nvPr>
            <p:ph type="title"/>
          </p:nvPr>
        </p:nvSpPr>
        <p:spPr/>
        <p:txBody>
          <a:bodyPr>
            <a:normAutofit/>
          </a:bodyPr>
          <a:lstStyle/>
          <a:p>
            <a:r>
              <a:rPr lang="en-US" dirty="0" err="1"/>
              <a:t>Getis</a:t>
            </a:r>
            <a:r>
              <a:rPr lang="en-US" dirty="0"/>
              <a:t>-Ord Gi*:</a:t>
            </a:r>
            <a:br>
              <a:rPr lang="en-US" dirty="0"/>
            </a:br>
            <a:r>
              <a:rPr lang="en-US" dirty="0"/>
              <a:t>Air Temperature at 2 meters</a:t>
            </a:r>
          </a:p>
        </p:txBody>
      </p:sp>
      <p:pic>
        <p:nvPicPr>
          <p:cNvPr id="13" name="Content Placeholder 12">
            <a:extLst>
              <a:ext uri="{FF2B5EF4-FFF2-40B4-BE49-F238E27FC236}">
                <a16:creationId xmlns:a16="http://schemas.microsoft.com/office/drawing/2014/main" id="{06953DF9-B161-4039-9A86-09363D5B5BB6}"/>
              </a:ext>
            </a:extLst>
          </p:cNvPr>
          <p:cNvPicPr>
            <a:picLocks noGrp="1" noChangeAspect="1"/>
          </p:cNvPicPr>
          <p:nvPr>
            <p:ph idx="1"/>
          </p:nvPr>
        </p:nvPicPr>
        <p:blipFill>
          <a:blip r:embed="rId2"/>
          <a:srcRect l="1799" r="1799"/>
          <a:stretch/>
        </p:blipFill>
        <p:spPr>
          <a:xfrm>
            <a:off x="4901795" y="0"/>
            <a:ext cx="6627900" cy="6875328"/>
          </a:xfrm>
        </p:spPr>
      </p:pic>
      <p:sp>
        <p:nvSpPr>
          <p:cNvPr id="15" name="Text Placeholder 14">
            <a:extLst>
              <a:ext uri="{FF2B5EF4-FFF2-40B4-BE49-F238E27FC236}">
                <a16:creationId xmlns:a16="http://schemas.microsoft.com/office/drawing/2014/main" id="{0BAA8DA4-6382-4A7B-A6D6-9DE76A62CF17}"/>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Neighborhood set to 10 km</a:t>
            </a:r>
          </a:p>
          <a:p>
            <a:pPr marL="285750" indent="-285750">
              <a:buFont typeface="Arial" panose="020B0604020202020204" pitchFamily="34" charset="0"/>
              <a:buChar char="•"/>
            </a:pPr>
            <a:r>
              <a:rPr lang="en-US" dirty="0"/>
              <a:t>No extremely hot or extremely cold clusters appear near present</a:t>
            </a:r>
          </a:p>
          <a:p>
            <a:pPr marL="285750" indent="-285750">
              <a:buFont typeface="Arial" panose="020B0604020202020204" pitchFamily="34" charset="0"/>
              <a:buChar char="•"/>
            </a:pPr>
            <a:r>
              <a:rPr lang="en-US" dirty="0"/>
              <a:t>Hot spots persist over Greenland in Autumn and Winter</a:t>
            </a:r>
          </a:p>
        </p:txBody>
      </p:sp>
      <p:sp>
        <p:nvSpPr>
          <p:cNvPr id="8" name="Date Placeholder 7">
            <a:extLst>
              <a:ext uri="{FF2B5EF4-FFF2-40B4-BE49-F238E27FC236}">
                <a16:creationId xmlns:a16="http://schemas.microsoft.com/office/drawing/2014/main" id="{2ED327D6-DE3E-4C91-A055-3CD3D5B20222}"/>
              </a:ext>
            </a:extLst>
          </p:cNvPr>
          <p:cNvSpPr>
            <a:spLocks noGrp="1"/>
          </p:cNvSpPr>
          <p:nvPr>
            <p:ph type="dt" sz="half" idx="10"/>
          </p:nvPr>
        </p:nvSpPr>
        <p:spPr/>
        <p:txBody>
          <a:bodyPr/>
          <a:lstStyle/>
          <a:p>
            <a:r>
              <a:rPr lang="en-US" dirty="0"/>
              <a:t>15 March 2021</a:t>
            </a:r>
          </a:p>
        </p:txBody>
      </p:sp>
      <p:sp>
        <p:nvSpPr>
          <p:cNvPr id="9" name="Slide Number Placeholder 8">
            <a:extLst>
              <a:ext uri="{FF2B5EF4-FFF2-40B4-BE49-F238E27FC236}">
                <a16:creationId xmlns:a16="http://schemas.microsoft.com/office/drawing/2014/main" id="{E6BC1D36-0B82-4773-820E-EBB79784F4C6}"/>
              </a:ext>
            </a:extLst>
          </p:cNvPr>
          <p:cNvSpPr>
            <a:spLocks noGrp="1"/>
          </p:cNvSpPr>
          <p:nvPr>
            <p:ph type="sldNum" sz="quarter" idx="12"/>
          </p:nvPr>
        </p:nvSpPr>
        <p:spPr/>
        <p:txBody>
          <a:bodyPr/>
          <a:lstStyle/>
          <a:p>
            <a:fld id="{08AB70BE-1769-45B8-85A6-0C837432C7E6}" type="slidenum">
              <a:rPr lang="en-US" smtClean="0"/>
              <a:pPr/>
              <a:t>18</a:t>
            </a:fld>
            <a:endParaRPr lang="en-US" dirty="0"/>
          </a:p>
        </p:txBody>
      </p:sp>
    </p:spTree>
    <p:extLst>
      <p:ext uri="{BB962C8B-B14F-4D97-AF65-F5344CB8AC3E}">
        <p14:creationId xmlns:p14="http://schemas.microsoft.com/office/powerpoint/2010/main" val="1616847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95C2E83-58E4-48A5-8E1B-547A6094F5B8}"/>
              </a:ext>
            </a:extLst>
          </p:cNvPr>
          <p:cNvSpPr>
            <a:spLocks noGrp="1"/>
          </p:cNvSpPr>
          <p:nvPr>
            <p:ph type="title"/>
          </p:nvPr>
        </p:nvSpPr>
        <p:spPr/>
        <p:txBody>
          <a:bodyPr/>
          <a:lstStyle/>
          <a:p>
            <a:r>
              <a:rPr lang="en-US" dirty="0"/>
              <a:t>Work to be Done</a:t>
            </a:r>
          </a:p>
        </p:txBody>
      </p:sp>
      <p:sp>
        <p:nvSpPr>
          <p:cNvPr id="9" name="Content Placeholder 8">
            <a:extLst>
              <a:ext uri="{FF2B5EF4-FFF2-40B4-BE49-F238E27FC236}">
                <a16:creationId xmlns:a16="http://schemas.microsoft.com/office/drawing/2014/main" id="{CA63AA0A-8432-479D-AB09-988D52485DE9}"/>
              </a:ext>
            </a:extLst>
          </p:cNvPr>
          <p:cNvSpPr>
            <a:spLocks noGrp="1"/>
          </p:cNvSpPr>
          <p:nvPr>
            <p:ph idx="1"/>
          </p:nvPr>
        </p:nvSpPr>
        <p:spPr/>
        <p:txBody>
          <a:bodyPr/>
          <a:lstStyle/>
          <a:p>
            <a:r>
              <a:rPr lang="en-US" dirty="0"/>
              <a:t>Continue spatial analysis of other parameters</a:t>
            </a:r>
          </a:p>
          <a:p>
            <a:pPr lvl="1"/>
            <a:r>
              <a:rPr lang="en-US" dirty="0"/>
              <a:t>Explore other methods (empirical orthogonal functions) and statistics (ELSA)?</a:t>
            </a:r>
          </a:p>
          <a:p>
            <a:pPr lvl="1"/>
            <a:r>
              <a:rPr lang="en-US" dirty="0"/>
              <a:t>Spatial modeling to examine coefficient surfaces</a:t>
            </a:r>
          </a:p>
          <a:p>
            <a:r>
              <a:rPr lang="en-US" dirty="0"/>
              <a:t>Conduct spectral analyses of parameters in locations of particular interest</a:t>
            </a:r>
          </a:p>
          <a:p>
            <a:r>
              <a:rPr lang="en-US" dirty="0"/>
              <a:t>Conduct spatiotemporal analyses</a:t>
            </a:r>
          </a:p>
          <a:p>
            <a:pPr lvl="1"/>
            <a:r>
              <a:rPr lang="en-US" dirty="0"/>
              <a:t>How does the trend in space change over time?</a:t>
            </a:r>
          </a:p>
          <a:p>
            <a:pPr lvl="1"/>
            <a:r>
              <a:rPr lang="en-US" dirty="0"/>
              <a:t>How does the trend in time vary in space?</a:t>
            </a:r>
          </a:p>
          <a:p>
            <a:r>
              <a:rPr lang="en-US" dirty="0"/>
              <a:t>Submit abstract for American Geophysical Union Annual Meeting, December 2021</a:t>
            </a:r>
          </a:p>
          <a:p>
            <a:pPr lvl="1"/>
            <a:r>
              <a:rPr lang="en-US" dirty="0"/>
              <a:t>Need to investigate deadlines</a:t>
            </a:r>
          </a:p>
          <a:p>
            <a:pPr lvl="1"/>
            <a:endParaRPr lang="en-US" dirty="0"/>
          </a:p>
        </p:txBody>
      </p:sp>
      <p:sp>
        <p:nvSpPr>
          <p:cNvPr id="5" name="Date Placeholder 4">
            <a:extLst>
              <a:ext uri="{FF2B5EF4-FFF2-40B4-BE49-F238E27FC236}">
                <a16:creationId xmlns:a16="http://schemas.microsoft.com/office/drawing/2014/main" id="{30273D4F-EE46-4691-97CD-2E8FE67AB68D}"/>
              </a:ext>
            </a:extLst>
          </p:cNvPr>
          <p:cNvSpPr>
            <a:spLocks noGrp="1"/>
          </p:cNvSpPr>
          <p:nvPr>
            <p:ph type="dt" sz="half" idx="10"/>
          </p:nvPr>
        </p:nvSpPr>
        <p:spPr/>
        <p:txBody>
          <a:bodyPr/>
          <a:lstStyle/>
          <a:p>
            <a:r>
              <a:rPr lang="en-US"/>
              <a:t>15 March 2021</a:t>
            </a:r>
            <a:endParaRPr lang="en-US" dirty="0"/>
          </a:p>
        </p:txBody>
      </p:sp>
      <p:sp>
        <p:nvSpPr>
          <p:cNvPr id="7" name="Slide Number Placeholder 6">
            <a:extLst>
              <a:ext uri="{FF2B5EF4-FFF2-40B4-BE49-F238E27FC236}">
                <a16:creationId xmlns:a16="http://schemas.microsoft.com/office/drawing/2014/main" id="{D6DABA09-75A8-4A6A-86F6-45A44B4D7969}"/>
              </a:ext>
            </a:extLst>
          </p:cNvPr>
          <p:cNvSpPr>
            <a:spLocks noGrp="1"/>
          </p:cNvSpPr>
          <p:nvPr>
            <p:ph type="sldNum" sz="quarter" idx="12"/>
          </p:nvPr>
        </p:nvSpPr>
        <p:spPr/>
        <p:txBody>
          <a:bodyPr/>
          <a:lstStyle/>
          <a:p>
            <a:fld id="{08AB70BE-1769-45B8-85A6-0C837432C7E6}" type="slidenum">
              <a:rPr lang="en-US" smtClean="0"/>
              <a:pPr/>
              <a:t>19</a:t>
            </a:fld>
            <a:endParaRPr lang="en-US" dirty="0"/>
          </a:p>
        </p:txBody>
      </p:sp>
    </p:spTree>
    <p:extLst>
      <p:ext uri="{BB962C8B-B14F-4D97-AF65-F5344CB8AC3E}">
        <p14:creationId xmlns:p14="http://schemas.microsoft.com/office/powerpoint/2010/main" val="3838722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D072B0-076E-4AAF-84A8-1A907CED4B03}"/>
              </a:ext>
            </a:extLst>
          </p:cNvPr>
          <p:cNvSpPr>
            <a:spLocks noGrp="1"/>
          </p:cNvSpPr>
          <p:nvPr>
            <p:ph type="title"/>
          </p:nvPr>
        </p:nvSpPr>
        <p:spPr>
          <a:xfrm>
            <a:off x="914401" y="525440"/>
            <a:ext cx="5390983" cy="1963318"/>
          </a:xfrm>
        </p:spPr>
        <p:txBody>
          <a:bodyPr/>
          <a:lstStyle/>
          <a:p>
            <a:r>
              <a:rPr lang="en-US" dirty="0"/>
              <a:t>Agenda</a:t>
            </a:r>
          </a:p>
        </p:txBody>
      </p:sp>
      <p:sp>
        <p:nvSpPr>
          <p:cNvPr id="6" name="Content Placeholder 5">
            <a:extLst>
              <a:ext uri="{FF2B5EF4-FFF2-40B4-BE49-F238E27FC236}">
                <a16:creationId xmlns:a16="http://schemas.microsoft.com/office/drawing/2014/main" id="{FEF7041F-5C33-40F8-A459-751AEB102408}"/>
              </a:ext>
            </a:extLst>
          </p:cNvPr>
          <p:cNvSpPr>
            <a:spLocks noGrp="1"/>
          </p:cNvSpPr>
          <p:nvPr>
            <p:ph idx="1"/>
          </p:nvPr>
        </p:nvSpPr>
        <p:spPr>
          <a:xfrm>
            <a:off x="914401" y="3377821"/>
            <a:ext cx="5181600" cy="2799142"/>
          </a:xfrm>
        </p:spPr>
        <p:txBody>
          <a:bodyPr/>
          <a:lstStyle/>
          <a:p>
            <a:r>
              <a:rPr lang="en-US" dirty="0"/>
              <a:t>Motivation</a:t>
            </a:r>
          </a:p>
          <a:p>
            <a:r>
              <a:rPr lang="en-US" dirty="0"/>
              <a:t>Process</a:t>
            </a:r>
          </a:p>
          <a:p>
            <a:r>
              <a:rPr lang="en-US" dirty="0"/>
              <a:t>Findings…thus far</a:t>
            </a:r>
          </a:p>
          <a:p>
            <a:r>
              <a:rPr lang="en-US" dirty="0"/>
              <a:t>Work to be Done</a:t>
            </a:r>
          </a:p>
          <a:p>
            <a:r>
              <a:rPr lang="en-US" dirty="0"/>
              <a:t>Challenges</a:t>
            </a:r>
          </a:p>
        </p:txBody>
      </p:sp>
      <p:pic>
        <p:nvPicPr>
          <p:cNvPr id="12" name="Picture Placeholder 11" descr="A galaxy in space">
            <a:extLst>
              <a:ext uri="{FF2B5EF4-FFF2-40B4-BE49-F238E27FC236}">
                <a16:creationId xmlns:a16="http://schemas.microsoft.com/office/drawing/2014/main" id="{74CBA211-37A0-4CC8-ACD3-522C5BE67732}"/>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6514166" y="-1798"/>
            <a:ext cx="2846566" cy="2872294"/>
          </a:xfrm>
        </p:spPr>
      </p:pic>
      <p:pic>
        <p:nvPicPr>
          <p:cNvPr id="14" name="Picture Placeholder 13" descr="A spiral galaxy in space">
            <a:extLst>
              <a:ext uri="{FF2B5EF4-FFF2-40B4-BE49-F238E27FC236}">
                <a16:creationId xmlns:a16="http://schemas.microsoft.com/office/drawing/2014/main" id="{1EAE460E-5FC8-45EA-B10F-E699814E8EA0}"/>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9360733" y="-1798"/>
            <a:ext cx="2826990" cy="2854594"/>
          </a:xfrm>
        </p:spPr>
      </p:pic>
      <p:pic>
        <p:nvPicPr>
          <p:cNvPr id="18" name="Picture Placeholder 17" descr="Star in the evening sky">
            <a:extLst>
              <a:ext uri="{FF2B5EF4-FFF2-40B4-BE49-F238E27FC236}">
                <a16:creationId xmlns:a16="http://schemas.microsoft.com/office/drawing/2014/main" id="{D9F63E76-B657-482E-810D-3321F4B962AA}"/>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6514169" y="2856391"/>
            <a:ext cx="2846565" cy="4001609"/>
          </a:xfrm>
        </p:spPr>
      </p:pic>
      <p:pic>
        <p:nvPicPr>
          <p:cNvPr id="16" name="Picture Placeholder 15" descr="The Northern Lights ">
            <a:extLst>
              <a:ext uri="{FF2B5EF4-FFF2-40B4-BE49-F238E27FC236}">
                <a16:creationId xmlns:a16="http://schemas.microsoft.com/office/drawing/2014/main" id="{0B4EBE43-9BF3-4053-9882-9A8FE1110EEF}"/>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9356456" y="2828943"/>
            <a:ext cx="2835544" cy="4038805"/>
          </a:xfrm>
        </p:spPr>
      </p:pic>
      <p:sp>
        <p:nvSpPr>
          <p:cNvPr id="19" name="Date Placeholder 18">
            <a:extLst>
              <a:ext uri="{FF2B5EF4-FFF2-40B4-BE49-F238E27FC236}">
                <a16:creationId xmlns:a16="http://schemas.microsoft.com/office/drawing/2014/main" id="{C1DB8175-C36B-4576-9F4C-02F5CFEA546C}"/>
              </a:ext>
            </a:extLst>
          </p:cNvPr>
          <p:cNvSpPr>
            <a:spLocks noGrp="1"/>
          </p:cNvSpPr>
          <p:nvPr>
            <p:ph type="dt" sz="half" idx="10"/>
          </p:nvPr>
        </p:nvSpPr>
        <p:spPr>
          <a:xfrm>
            <a:off x="9017000" y="6433202"/>
            <a:ext cx="2374150" cy="367841"/>
          </a:xfrm>
        </p:spPr>
        <p:txBody>
          <a:bodyPr/>
          <a:lstStyle/>
          <a:p>
            <a:r>
              <a:rPr lang="en-US" dirty="0"/>
              <a:t>15 March 2021</a:t>
            </a:r>
          </a:p>
        </p:txBody>
      </p:sp>
      <p:sp>
        <p:nvSpPr>
          <p:cNvPr id="21" name="Slide Number Placeholder 20">
            <a:extLst>
              <a:ext uri="{FF2B5EF4-FFF2-40B4-BE49-F238E27FC236}">
                <a16:creationId xmlns:a16="http://schemas.microsoft.com/office/drawing/2014/main" id="{04AC6251-86B6-46D0-9E3A-E833E8CCD8DE}"/>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2</a:t>
            </a:fld>
            <a:endParaRPr lang="en-US" dirty="0"/>
          </a:p>
        </p:txBody>
      </p:sp>
    </p:spTree>
    <p:extLst>
      <p:ext uri="{BB962C8B-B14F-4D97-AF65-F5344CB8AC3E}">
        <p14:creationId xmlns:p14="http://schemas.microsoft.com/office/powerpoint/2010/main" val="1544838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95C2E83-58E4-48A5-8E1B-547A6094F5B8}"/>
              </a:ext>
            </a:extLst>
          </p:cNvPr>
          <p:cNvSpPr>
            <a:spLocks noGrp="1"/>
          </p:cNvSpPr>
          <p:nvPr>
            <p:ph type="title"/>
          </p:nvPr>
        </p:nvSpPr>
        <p:spPr/>
        <p:txBody>
          <a:bodyPr/>
          <a:lstStyle/>
          <a:p>
            <a:r>
              <a:rPr lang="en-US" dirty="0"/>
              <a:t>Challenges</a:t>
            </a:r>
          </a:p>
        </p:txBody>
      </p:sp>
      <p:sp>
        <p:nvSpPr>
          <p:cNvPr id="9" name="Content Placeholder 8">
            <a:extLst>
              <a:ext uri="{FF2B5EF4-FFF2-40B4-BE49-F238E27FC236}">
                <a16:creationId xmlns:a16="http://schemas.microsoft.com/office/drawing/2014/main" id="{CA63AA0A-8432-479D-AB09-988D52485DE9}"/>
              </a:ext>
            </a:extLst>
          </p:cNvPr>
          <p:cNvSpPr>
            <a:spLocks noGrp="1"/>
          </p:cNvSpPr>
          <p:nvPr>
            <p:ph idx="1"/>
          </p:nvPr>
        </p:nvSpPr>
        <p:spPr/>
        <p:txBody>
          <a:bodyPr/>
          <a:lstStyle/>
          <a:p>
            <a:r>
              <a:rPr lang="en-US" dirty="0"/>
              <a:t>Continuously learning new packages and functions in R</a:t>
            </a:r>
          </a:p>
          <a:p>
            <a:r>
              <a:rPr lang="en-US" dirty="0"/>
              <a:t>Working within the memory limitations of R</a:t>
            </a:r>
          </a:p>
          <a:p>
            <a:r>
              <a:rPr lang="en-US" dirty="0"/>
              <a:t>MASSIVE amounts of data to process + complex statistical evaluations = at least one day to calculate statistics (even with multicore computing)</a:t>
            </a:r>
          </a:p>
          <a:p>
            <a:pPr lvl="1"/>
            <a:r>
              <a:rPr lang="en-US" dirty="0"/>
              <a:t>Small batch tests for debugging</a:t>
            </a:r>
          </a:p>
          <a:p>
            <a:pPr lvl="1"/>
            <a:r>
              <a:rPr lang="en-US" dirty="0"/>
              <a:t>Nonetheless, constantly monitoring for errors</a:t>
            </a:r>
          </a:p>
          <a:p>
            <a:pPr lvl="1"/>
            <a:r>
              <a:rPr lang="en-US" dirty="0"/>
              <a:t>Forgetting to disable automatic updates…</a:t>
            </a:r>
          </a:p>
          <a:p>
            <a:pPr lvl="1"/>
            <a:r>
              <a:rPr lang="en-US" dirty="0"/>
              <a:t>Laptop crashes when R uses all 12 GB of RAM</a:t>
            </a:r>
          </a:p>
        </p:txBody>
      </p:sp>
      <p:sp>
        <p:nvSpPr>
          <p:cNvPr id="5" name="Date Placeholder 4">
            <a:extLst>
              <a:ext uri="{FF2B5EF4-FFF2-40B4-BE49-F238E27FC236}">
                <a16:creationId xmlns:a16="http://schemas.microsoft.com/office/drawing/2014/main" id="{30273D4F-EE46-4691-97CD-2E8FE67AB68D}"/>
              </a:ext>
            </a:extLst>
          </p:cNvPr>
          <p:cNvSpPr>
            <a:spLocks noGrp="1"/>
          </p:cNvSpPr>
          <p:nvPr>
            <p:ph type="dt" sz="half" idx="10"/>
          </p:nvPr>
        </p:nvSpPr>
        <p:spPr/>
        <p:txBody>
          <a:bodyPr/>
          <a:lstStyle/>
          <a:p>
            <a:r>
              <a:rPr lang="en-US"/>
              <a:t>15 March 2021</a:t>
            </a:r>
            <a:endParaRPr lang="en-US" dirty="0"/>
          </a:p>
        </p:txBody>
      </p:sp>
      <p:sp>
        <p:nvSpPr>
          <p:cNvPr id="7" name="Slide Number Placeholder 6">
            <a:extLst>
              <a:ext uri="{FF2B5EF4-FFF2-40B4-BE49-F238E27FC236}">
                <a16:creationId xmlns:a16="http://schemas.microsoft.com/office/drawing/2014/main" id="{D6DABA09-75A8-4A6A-86F6-45A44B4D7969}"/>
              </a:ext>
            </a:extLst>
          </p:cNvPr>
          <p:cNvSpPr>
            <a:spLocks noGrp="1"/>
          </p:cNvSpPr>
          <p:nvPr>
            <p:ph type="sldNum" sz="quarter" idx="12"/>
          </p:nvPr>
        </p:nvSpPr>
        <p:spPr/>
        <p:txBody>
          <a:bodyPr/>
          <a:lstStyle/>
          <a:p>
            <a:fld id="{08AB70BE-1769-45B8-85A6-0C837432C7E6}" type="slidenum">
              <a:rPr lang="en-US" smtClean="0"/>
              <a:pPr/>
              <a:t>20</a:t>
            </a:fld>
            <a:endParaRPr lang="en-US" dirty="0"/>
          </a:p>
        </p:txBody>
      </p:sp>
    </p:spTree>
    <p:extLst>
      <p:ext uri="{BB962C8B-B14F-4D97-AF65-F5344CB8AC3E}">
        <p14:creationId xmlns:p14="http://schemas.microsoft.com/office/powerpoint/2010/main" val="2675794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EC466-2297-4C1B-8079-A514AB8D335D}"/>
              </a:ext>
            </a:extLst>
          </p:cNvPr>
          <p:cNvSpPr>
            <a:spLocks noGrp="1"/>
          </p:cNvSpPr>
          <p:nvPr>
            <p:ph type="title"/>
          </p:nvPr>
        </p:nvSpPr>
        <p:spPr>
          <a:xfrm>
            <a:off x="914401" y="443553"/>
            <a:ext cx="9914859" cy="1325880"/>
          </a:xfrm>
        </p:spPr>
        <p:txBody>
          <a:bodyPr/>
          <a:lstStyle/>
          <a:p>
            <a:r>
              <a:rPr lang="en-US" dirty="0"/>
              <a:t>Summary</a:t>
            </a:r>
          </a:p>
        </p:txBody>
      </p:sp>
      <p:sp>
        <p:nvSpPr>
          <p:cNvPr id="3" name="Content Placeholder 2">
            <a:extLst>
              <a:ext uri="{FF2B5EF4-FFF2-40B4-BE49-F238E27FC236}">
                <a16:creationId xmlns:a16="http://schemas.microsoft.com/office/drawing/2014/main" id="{6CC87D86-1B97-419B-878E-C18BA725FF0A}"/>
              </a:ext>
            </a:extLst>
          </p:cNvPr>
          <p:cNvSpPr>
            <a:spLocks noGrp="1"/>
          </p:cNvSpPr>
          <p:nvPr>
            <p:ph idx="1"/>
          </p:nvPr>
        </p:nvSpPr>
        <p:spPr>
          <a:xfrm>
            <a:off x="914400" y="2709080"/>
            <a:ext cx="5868537" cy="3467881"/>
          </a:xfrm>
        </p:spPr>
        <p:txBody>
          <a:bodyPr/>
          <a:lstStyle/>
          <a:p>
            <a:r>
              <a:rPr lang="en-US" dirty="0"/>
              <a:t>Data thus far confirms assumed patterns and trends described in literature</a:t>
            </a:r>
          </a:p>
          <a:p>
            <a:r>
              <a:rPr lang="en-US" dirty="0"/>
              <a:t>No unusual/extraordinary results…yet</a:t>
            </a:r>
          </a:p>
        </p:txBody>
      </p:sp>
      <p:pic>
        <p:nvPicPr>
          <p:cNvPr id="9" name="Picture Placeholder 8" descr="Moon in the evening sky">
            <a:extLst>
              <a:ext uri="{FF2B5EF4-FFF2-40B4-BE49-F238E27FC236}">
                <a16:creationId xmlns:a16="http://schemas.microsoft.com/office/drawing/2014/main" id="{B7D17764-41DE-474B-801F-3A31C13890C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26" r="26"/>
          <a:stretch/>
        </p:blipFill>
        <p:spPr>
          <a:xfrm>
            <a:off x="7326184" y="2126134"/>
            <a:ext cx="2434622" cy="2503056"/>
          </a:xfrm>
        </p:spPr>
      </p:pic>
      <p:pic>
        <p:nvPicPr>
          <p:cNvPr id="11" name="Picture Placeholder 10" descr="A picture containing sky, outdoor, stars, satellite">
            <a:extLst>
              <a:ext uri="{FF2B5EF4-FFF2-40B4-BE49-F238E27FC236}">
                <a16:creationId xmlns:a16="http://schemas.microsoft.com/office/drawing/2014/main" id="{D47600FE-FF70-4943-A9DC-B1AF91EC0CBC}"/>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t="165" b="165"/>
          <a:stretch/>
        </p:blipFill>
        <p:spPr>
          <a:xfrm>
            <a:off x="9759092" y="2118839"/>
            <a:ext cx="2432908" cy="2498880"/>
          </a:xfrm>
        </p:spPr>
      </p:pic>
      <p:pic>
        <p:nvPicPr>
          <p:cNvPr id="15" name="Picture Placeholder 14" descr="Star in the evening sky">
            <a:extLst>
              <a:ext uri="{FF2B5EF4-FFF2-40B4-BE49-F238E27FC236}">
                <a16:creationId xmlns:a16="http://schemas.microsoft.com/office/drawing/2014/main" id="{0A64F2A4-8811-44F1-825B-9D04590EB45A}"/>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t="641" b="641"/>
          <a:stretch/>
        </p:blipFill>
        <p:spPr>
          <a:xfrm>
            <a:off x="7324344" y="4503573"/>
            <a:ext cx="2434622" cy="2354427"/>
          </a:xfrm>
        </p:spPr>
      </p:pic>
      <p:pic>
        <p:nvPicPr>
          <p:cNvPr id="13" name="Picture Placeholder 12" descr="The Northern Lights ">
            <a:extLst>
              <a:ext uri="{FF2B5EF4-FFF2-40B4-BE49-F238E27FC236}">
                <a16:creationId xmlns:a16="http://schemas.microsoft.com/office/drawing/2014/main" id="{38CED09D-01FE-44EB-A655-6EC0819B7094}"/>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t="490" b="490"/>
          <a:stretch/>
        </p:blipFill>
        <p:spPr>
          <a:xfrm>
            <a:off x="9758966" y="4507560"/>
            <a:ext cx="2434622" cy="2350439"/>
          </a:xfrm>
        </p:spPr>
      </p:pic>
      <p:sp>
        <p:nvSpPr>
          <p:cNvPr id="16" name="Date Placeholder 15">
            <a:extLst>
              <a:ext uri="{FF2B5EF4-FFF2-40B4-BE49-F238E27FC236}">
                <a16:creationId xmlns:a16="http://schemas.microsoft.com/office/drawing/2014/main" id="{6D298BC0-D1EE-4B8A-B546-4C8799240D8F}"/>
              </a:ext>
            </a:extLst>
          </p:cNvPr>
          <p:cNvSpPr>
            <a:spLocks noGrp="1"/>
          </p:cNvSpPr>
          <p:nvPr>
            <p:ph type="dt" sz="half" idx="10"/>
          </p:nvPr>
        </p:nvSpPr>
        <p:spPr>
          <a:xfrm>
            <a:off x="9017000" y="6433202"/>
            <a:ext cx="2374150" cy="367841"/>
          </a:xfrm>
        </p:spPr>
        <p:txBody>
          <a:bodyPr/>
          <a:lstStyle/>
          <a:p>
            <a:r>
              <a:rPr lang="en-US" dirty="0"/>
              <a:t>15 March 2021</a:t>
            </a:r>
          </a:p>
        </p:txBody>
      </p:sp>
      <p:sp>
        <p:nvSpPr>
          <p:cNvPr id="18" name="Slide Number Placeholder 17">
            <a:extLst>
              <a:ext uri="{FF2B5EF4-FFF2-40B4-BE49-F238E27FC236}">
                <a16:creationId xmlns:a16="http://schemas.microsoft.com/office/drawing/2014/main" id="{0CFCA4BA-5731-4BC1-9FF7-23403BFA938A}"/>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21</a:t>
            </a:fld>
            <a:endParaRPr lang="en-US" dirty="0"/>
          </a:p>
        </p:txBody>
      </p:sp>
    </p:spTree>
    <p:extLst>
      <p:ext uri="{BB962C8B-B14F-4D97-AF65-F5344CB8AC3E}">
        <p14:creationId xmlns:p14="http://schemas.microsoft.com/office/powerpoint/2010/main" val="637630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924B7-710C-4A57-8CFD-02AED0241E6D}"/>
              </a:ext>
            </a:extLst>
          </p:cNvPr>
          <p:cNvSpPr>
            <a:spLocks noGrp="1"/>
          </p:cNvSpPr>
          <p:nvPr>
            <p:ph type="title"/>
          </p:nvPr>
        </p:nvSpPr>
        <p:spPr>
          <a:xfrm>
            <a:off x="5963479" y="596393"/>
            <a:ext cx="5618922" cy="1542507"/>
          </a:xfrm>
        </p:spPr>
        <p:txBody>
          <a:bodyPr/>
          <a:lstStyle/>
          <a:p>
            <a:r>
              <a:rPr lang="en-US" dirty="0"/>
              <a:t>Thank You</a:t>
            </a:r>
          </a:p>
        </p:txBody>
      </p:sp>
      <p:pic>
        <p:nvPicPr>
          <p:cNvPr id="6" name="Picture Placeholder 5" descr="The Northern Lights ">
            <a:extLst>
              <a:ext uri="{FF2B5EF4-FFF2-40B4-BE49-F238E27FC236}">
                <a16:creationId xmlns:a16="http://schemas.microsoft.com/office/drawing/2014/main" id="{331D72FC-DA58-4C81-8A6D-2766DA418FDD}"/>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1"/>
            <a:ext cx="5181600" cy="6857999"/>
          </a:xfrm>
        </p:spPr>
      </p:pic>
      <p:sp>
        <p:nvSpPr>
          <p:cNvPr id="3" name="Content Placeholder 2">
            <a:extLst>
              <a:ext uri="{FF2B5EF4-FFF2-40B4-BE49-F238E27FC236}">
                <a16:creationId xmlns:a16="http://schemas.microsoft.com/office/drawing/2014/main" id="{C95A8907-8F83-4D28-A679-FA8F63B9A1BA}"/>
              </a:ext>
            </a:extLst>
          </p:cNvPr>
          <p:cNvSpPr>
            <a:spLocks noGrp="1"/>
          </p:cNvSpPr>
          <p:nvPr>
            <p:ph idx="1"/>
          </p:nvPr>
        </p:nvSpPr>
        <p:spPr>
          <a:xfrm>
            <a:off x="5963478" y="2138901"/>
            <a:ext cx="5812886" cy="4033299"/>
          </a:xfrm>
        </p:spPr>
        <p:txBody>
          <a:bodyPr/>
          <a:lstStyle/>
          <a:p>
            <a:r>
              <a:rPr lang="en-US" dirty="0"/>
              <a:t>Preliminary Findings:</a:t>
            </a:r>
            <a:br>
              <a:rPr lang="en-US" dirty="0"/>
            </a:br>
            <a:r>
              <a:rPr lang="en-US" dirty="0" err="1"/>
              <a:t>Spatio</a:t>
            </a:r>
            <a:r>
              <a:rPr lang="en-US" dirty="0"/>
              <a:t>-Temporal Analysis of Greenland’s Climate</a:t>
            </a:r>
          </a:p>
          <a:p>
            <a:r>
              <a:rPr lang="en-US" dirty="0"/>
              <a:t>Kenneth Crager</a:t>
            </a:r>
          </a:p>
        </p:txBody>
      </p:sp>
      <p:sp>
        <p:nvSpPr>
          <p:cNvPr id="7" name="Date Placeholder 6">
            <a:extLst>
              <a:ext uri="{FF2B5EF4-FFF2-40B4-BE49-F238E27FC236}">
                <a16:creationId xmlns:a16="http://schemas.microsoft.com/office/drawing/2014/main" id="{58677E1A-6EF4-4E0B-8465-B74A11B4EC5E}"/>
              </a:ext>
            </a:extLst>
          </p:cNvPr>
          <p:cNvSpPr>
            <a:spLocks noGrp="1"/>
          </p:cNvSpPr>
          <p:nvPr>
            <p:ph type="dt" sz="half" idx="10"/>
          </p:nvPr>
        </p:nvSpPr>
        <p:spPr>
          <a:xfrm>
            <a:off x="9017000" y="6433202"/>
            <a:ext cx="2374150" cy="367841"/>
          </a:xfrm>
        </p:spPr>
        <p:txBody>
          <a:bodyPr/>
          <a:lstStyle/>
          <a:p>
            <a:r>
              <a:rPr lang="en-US" dirty="0"/>
              <a:t>15 March 2021</a:t>
            </a:r>
          </a:p>
        </p:txBody>
      </p:sp>
      <p:sp>
        <p:nvSpPr>
          <p:cNvPr id="9" name="Slide Number Placeholder 8">
            <a:extLst>
              <a:ext uri="{FF2B5EF4-FFF2-40B4-BE49-F238E27FC236}">
                <a16:creationId xmlns:a16="http://schemas.microsoft.com/office/drawing/2014/main" id="{D9293E6D-52CE-414C-A9A9-7A3C0CE08934}"/>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22</a:t>
            </a:fld>
            <a:endParaRPr lang="en-US" dirty="0"/>
          </a:p>
        </p:txBody>
      </p:sp>
    </p:spTree>
    <p:extLst>
      <p:ext uri="{BB962C8B-B14F-4D97-AF65-F5344CB8AC3E}">
        <p14:creationId xmlns:p14="http://schemas.microsoft.com/office/powerpoint/2010/main" val="1994895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58">
            <a:extLst>
              <a:ext uri="{FF2B5EF4-FFF2-40B4-BE49-F238E27FC236}">
                <a16:creationId xmlns:a16="http://schemas.microsoft.com/office/drawing/2014/main" id="{FD483A78-48D6-4682-BE37-B2D0C566DB9D}"/>
              </a:ext>
            </a:extLst>
          </p:cNvPr>
          <p:cNvSpPr>
            <a:spLocks noGrp="1"/>
          </p:cNvSpPr>
          <p:nvPr>
            <p:ph type="title"/>
          </p:nvPr>
        </p:nvSpPr>
        <p:spPr>
          <a:xfrm>
            <a:off x="2743200" y="1"/>
            <a:ext cx="9432315" cy="2198972"/>
          </a:xfrm>
        </p:spPr>
        <p:txBody>
          <a:bodyPr/>
          <a:lstStyle/>
          <a:p>
            <a:r>
              <a:rPr lang="en-US" dirty="0"/>
              <a:t>Motivation</a:t>
            </a:r>
          </a:p>
        </p:txBody>
      </p:sp>
      <p:pic>
        <p:nvPicPr>
          <p:cNvPr id="8" name="Picture Placeholder 7" descr="A picture containing sky, outdoor, sunset, sun, satellite">
            <a:extLst>
              <a:ext uri="{FF2B5EF4-FFF2-40B4-BE49-F238E27FC236}">
                <a16:creationId xmlns:a16="http://schemas.microsoft.com/office/drawing/2014/main" id="{1424FF41-F655-4118-95E4-CC03D489668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33" r="33"/>
          <a:stretch/>
        </p:blipFill>
        <p:spPr>
          <a:xfrm>
            <a:off x="-16483" y="0"/>
            <a:ext cx="2773332" cy="2202508"/>
          </a:xfrm>
        </p:spPr>
      </p:pic>
      <p:pic>
        <p:nvPicPr>
          <p:cNvPr id="10" name="Picture Placeholder 9" descr="A picture containing sky, outdoor, stars, satellite">
            <a:extLst>
              <a:ext uri="{FF2B5EF4-FFF2-40B4-BE49-F238E27FC236}">
                <a16:creationId xmlns:a16="http://schemas.microsoft.com/office/drawing/2014/main" id="{9CB36CBF-780F-44BF-90F7-7C2E32629CB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l="10" r="10"/>
          <a:stretch/>
        </p:blipFill>
        <p:spPr>
          <a:xfrm>
            <a:off x="-16484" y="2202508"/>
            <a:ext cx="2773332" cy="2327746"/>
          </a:xfrm>
        </p:spPr>
      </p:pic>
      <p:pic>
        <p:nvPicPr>
          <p:cNvPr id="12" name="Picture Placeholder 11" descr="Star in the evening sky">
            <a:extLst>
              <a:ext uri="{FF2B5EF4-FFF2-40B4-BE49-F238E27FC236}">
                <a16:creationId xmlns:a16="http://schemas.microsoft.com/office/drawing/2014/main" id="{09C1E283-54F6-4BE3-BD4B-B4C5888D08CC}"/>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t="24" b="24"/>
          <a:stretch/>
        </p:blipFill>
        <p:spPr>
          <a:xfrm>
            <a:off x="-16484" y="4530254"/>
            <a:ext cx="2773332" cy="2327746"/>
          </a:xfrm>
        </p:spPr>
      </p:pic>
      <p:sp>
        <p:nvSpPr>
          <p:cNvPr id="3" name="Content Placeholder 2">
            <a:extLst>
              <a:ext uri="{FF2B5EF4-FFF2-40B4-BE49-F238E27FC236}">
                <a16:creationId xmlns:a16="http://schemas.microsoft.com/office/drawing/2014/main" id="{42AFE50A-6F33-40AD-9446-D7F6D1B310CF}"/>
              </a:ext>
            </a:extLst>
          </p:cNvPr>
          <p:cNvSpPr>
            <a:spLocks noGrp="1"/>
          </p:cNvSpPr>
          <p:nvPr>
            <p:ph idx="1"/>
          </p:nvPr>
        </p:nvSpPr>
        <p:spPr>
          <a:xfrm>
            <a:off x="3352800" y="2794177"/>
            <a:ext cx="7476460" cy="3382786"/>
          </a:xfrm>
        </p:spPr>
        <p:txBody>
          <a:bodyPr/>
          <a:lstStyle/>
          <a:p>
            <a:r>
              <a:rPr lang="en-US" dirty="0"/>
              <a:t>Tremendous amounts of research regarding Greenland’s climate, especially as it pertains to the Greenland Ice Sheet, demonstrate a connection to the global climate and potential for catastrophic sea level rise. This analysis seeks to explore how air temperatures, mean sea level pressure, sea surface temperatures, and 500 mb geopotential heights have changed in and around Greenland over the last 40 years to identify trends in space and time.</a:t>
            </a:r>
          </a:p>
        </p:txBody>
      </p:sp>
      <p:sp>
        <p:nvSpPr>
          <p:cNvPr id="13" name="Date Placeholder 12">
            <a:extLst>
              <a:ext uri="{FF2B5EF4-FFF2-40B4-BE49-F238E27FC236}">
                <a16:creationId xmlns:a16="http://schemas.microsoft.com/office/drawing/2014/main" id="{A3967E21-B2F3-45A0-8DC7-5AA3CCC51699}"/>
              </a:ext>
            </a:extLst>
          </p:cNvPr>
          <p:cNvSpPr>
            <a:spLocks noGrp="1"/>
          </p:cNvSpPr>
          <p:nvPr>
            <p:ph type="dt" sz="half" idx="10"/>
          </p:nvPr>
        </p:nvSpPr>
        <p:spPr>
          <a:xfrm>
            <a:off x="9017000" y="6433202"/>
            <a:ext cx="2374150" cy="367841"/>
          </a:xfrm>
        </p:spPr>
        <p:txBody>
          <a:bodyPr/>
          <a:lstStyle/>
          <a:p>
            <a:r>
              <a:rPr lang="en-US" dirty="0"/>
              <a:t>15 March 2021</a:t>
            </a:r>
          </a:p>
        </p:txBody>
      </p:sp>
      <p:sp>
        <p:nvSpPr>
          <p:cNvPr id="15" name="Slide Number Placeholder 14">
            <a:extLst>
              <a:ext uri="{FF2B5EF4-FFF2-40B4-BE49-F238E27FC236}">
                <a16:creationId xmlns:a16="http://schemas.microsoft.com/office/drawing/2014/main" id="{E87B0019-071E-4C19-9139-35D5377D2C8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3</a:t>
            </a:fld>
            <a:endParaRPr lang="en-US" dirty="0"/>
          </a:p>
        </p:txBody>
      </p:sp>
    </p:spTree>
    <p:extLst>
      <p:ext uri="{BB962C8B-B14F-4D97-AF65-F5344CB8AC3E}">
        <p14:creationId xmlns:p14="http://schemas.microsoft.com/office/powerpoint/2010/main" val="162092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58">
            <a:extLst>
              <a:ext uri="{FF2B5EF4-FFF2-40B4-BE49-F238E27FC236}">
                <a16:creationId xmlns:a16="http://schemas.microsoft.com/office/drawing/2014/main" id="{FD483A78-48D6-4682-BE37-B2D0C566DB9D}"/>
              </a:ext>
            </a:extLst>
          </p:cNvPr>
          <p:cNvSpPr>
            <a:spLocks noGrp="1"/>
          </p:cNvSpPr>
          <p:nvPr>
            <p:ph type="title"/>
          </p:nvPr>
        </p:nvSpPr>
        <p:spPr>
          <a:xfrm>
            <a:off x="2743200" y="1"/>
            <a:ext cx="9432315" cy="2198972"/>
          </a:xfrm>
        </p:spPr>
        <p:txBody>
          <a:bodyPr/>
          <a:lstStyle/>
          <a:p>
            <a:r>
              <a:rPr lang="en-US" dirty="0"/>
              <a:t>Process</a:t>
            </a:r>
          </a:p>
        </p:txBody>
      </p:sp>
      <p:pic>
        <p:nvPicPr>
          <p:cNvPr id="8" name="Picture Placeholder 7" descr="A picture containing sky, outdoor, sunset, sun, satellite">
            <a:extLst>
              <a:ext uri="{FF2B5EF4-FFF2-40B4-BE49-F238E27FC236}">
                <a16:creationId xmlns:a16="http://schemas.microsoft.com/office/drawing/2014/main" id="{1424FF41-F655-4118-95E4-CC03D489668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33" r="33"/>
          <a:stretch/>
        </p:blipFill>
        <p:spPr>
          <a:xfrm>
            <a:off x="-16483" y="0"/>
            <a:ext cx="2773332" cy="2202508"/>
          </a:xfrm>
        </p:spPr>
      </p:pic>
      <p:pic>
        <p:nvPicPr>
          <p:cNvPr id="10" name="Picture Placeholder 9" descr="A picture containing sky, outdoor, stars, satellite">
            <a:extLst>
              <a:ext uri="{FF2B5EF4-FFF2-40B4-BE49-F238E27FC236}">
                <a16:creationId xmlns:a16="http://schemas.microsoft.com/office/drawing/2014/main" id="{9CB36CBF-780F-44BF-90F7-7C2E32629CB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l="10" r="10"/>
          <a:stretch/>
        </p:blipFill>
        <p:spPr>
          <a:xfrm>
            <a:off x="-16484" y="2202508"/>
            <a:ext cx="2773332" cy="2327746"/>
          </a:xfrm>
        </p:spPr>
      </p:pic>
      <p:pic>
        <p:nvPicPr>
          <p:cNvPr id="12" name="Picture Placeholder 11" descr="Star in the evening sky">
            <a:extLst>
              <a:ext uri="{FF2B5EF4-FFF2-40B4-BE49-F238E27FC236}">
                <a16:creationId xmlns:a16="http://schemas.microsoft.com/office/drawing/2014/main" id="{09C1E283-54F6-4BE3-BD4B-B4C5888D08CC}"/>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t="24" b="24"/>
          <a:stretch/>
        </p:blipFill>
        <p:spPr>
          <a:xfrm>
            <a:off x="-16484" y="4530254"/>
            <a:ext cx="2773332" cy="2327746"/>
          </a:xfrm>
        </p:spPr>
      </p:pic>
      <p:sp>
        <p:nvSpPr>
          <p:cNvPr id="3" name="Content Placeholder 2">
            <a:extLst>
              <a:ext uri="{FF2B5EF4-FFF2-40B4-BE49-F238E27FC236}">
                <a16:creationId xmlns:a16="http://schemas.microsoft.com/office/drawing/2014/main" id="{42AFE50A-6F33-40AD-9446-D7F6D1B310CF}"/>
              </a:ext>
            </a:extLst>
          </p:cNvPr>
          <p:cNvSpPr>
            <a:spLocks noGrp="1"/>
          </p:cNvSpPr>
          <p:nvPr>
            <p:ph idx="1"/>
          </p:nvPr>
        </p:nvSpPr>
        <p:spPr>
          <a:xfrm>
            <a:off x="3352800" y="2794177"/>
            <a:ext cx="7476460" cy="3382786"/>
          </a:xfrm>
        </p:spPr>
        <p:txBody>
          <a:bodyPr/>
          <a:lstStyle/>
          <a:p>
            <a:r>
              <a:rPr lang="en-US" dirty="0"/>
              <a:t>Using the R statistical computing language, conduct spatial point pattern analyses, spectral analyses, and spatiotemporal analyses (to include exploratory modeling) to identify statistically significant trends in each meteorological parameter’s monthly anomalies.</a:t>
            </a:r>
          </a:p>
          <a:p>
            <a:r>
              <a:rPr lang="en-US" dirty="0"/>
              <a:t>(monthly anomaly = monthly mean observed – monthly normal;</a:t>
            </a:r>
            <a:br>
              <a:rPr lang="en-US" dirty="0"/>
            </a:br>
            <a:r>
              <a:rPr lang="en-US" dirty="0"/>
              <a:t>monthly normal = monthly mean over the period 1979 – 2018)</a:t>
            </a:r>
          </a:p>
        </p:txBody>
      </p:sp>
      <p:sp>
        <p:nvSpPr>
          <p:cNvPr id="13" name="Date Placeholder 12">
            <a:extLst>
              <a:ext uri="{FF2B5EF4-FFF2-40B4-BE49-F238E27FC236}">
                <a16:creationId xmlns:a16="http://schemas.microsoft.com/office/drawing/2014/main" id="{A3967E21-B2F3-45A0-8DC7-5AA3CCC51699}"/>
              </a:ext>
            </a:extLst>
          </p:cNvPr>
          <p:cNvSpPr>
            <a:spLocks noGrp="1"/>
          </p:cNvSpPr>
          <p:nvPr>
            <p:ph type="dt" sz="half" idx="10"/>
          </p:nvPr>
        </p:nvSpPr>
        <p:spPr>
          <a:xfrm>
            <a:off x="9017000" y="6433202"/>
            <a:ext cx="2374150" cy="367841"/>
          </a:xfrm>
        </p:spPr>
        <p:txBody>
          <a:bodyPr/>
          <a:lstStyle/>
          <a:p>
            <a:r>
              <a:rPr lang="en-US" dirty="0"/>
              <a:t>15 March 2021</a:t>
            </a:r>
          </a:p>
        </p:txBody>
      </p:sp>
      <p:sp>
        <p:nvSpPr>
          <p:cNvPr id="15" name="Slide Number Placeholder 14">
            <a:extLst>
              <a:ext uri="{FF2B5EF4-FFF2-40B4-BE49-F238E27FC236}">
                <a16:creationId xmlns:a16="http://schemas.microsoft.com/office/drawing/2014/main" id="{E87B0019-071E-4C19-9139-35D5377D2C8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4</a:t>
            </a:fld>
            <a:endParaRPr lang="en-US" dirty="0"/>
          </a:p>
        </p:txBody>
      </p:sp>
    </p:spTree>
    <p:extLst>
      <p:ext uri="{BB962C8B-B14F-4D97-AF65-F5344CB8AC3E}">
        <p14:creationId xmlns:p14="http://schemas.microsoft.com/office/powerpoint/2010/main" val="2861961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074EFDE-BA5F-45C9-82A2-B73BB548FADE}"/>
              </a:ext>
            </a:extLst>
          </p:cNvPr>
          <p:cNvSpPr>
            <a:spLocks noGrp="1"/>
          </p:cNvSpPr>
          <p:nvPr>
            <p:ph type="ctrTitle"/>
          </p:nvPr>
        </p:nvSpPr>
        <p:spPr>
          <a:xfrm>
            <a:off x="1249327" y="919717"/>
            <a:ext cx="5761074" cy="3423684"/>
          </a:xfrm>
        </p:spPr>
        <p:txBody>
          <a:bodyPr anchor="b" anchorCtr="0"/>
          <a:lstStyle/>
          <a:p>
            <a:r>
              <a:rPr lang="en-US" dirty="0"/>
              <a:t>The analysis thus far</a:t>
            </a:r>
          </a:p>
        </p:txBody>
      </p:sp>
      <p:pic>
        <p:nvPicPr>
          <p:cNvPr id="13" name="Picture Placeholder 12" descr="The Northern Lights ">
            <a:extLst>
              <a:ext uri="{FF2B5EF4-FFF2-40B4-BE49-F238E27FC236}">
                <a16:creationId xmlns:a16="http://schemas.microsoft.com/office/drawing/2014/main" id="{36B7155F-34CC-4B9E-A9FB-FA34CA0B36E0}"/>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7924800" y="1"/>
            <a:ext cx="4267200" cy="6858000"/>
          </a:xfrm>
        </p:spPr>
      </p:pic>
      <p:sp>
        <p:nvSpPr>
          <p:cNvPr id="14" name="Date Placeholder 13">
            <a:extLst>
              <a:ext uri="{FF2B5EF4-FFF2-40B4-BE49-F238E27FC236}">
                <a16:creationId xmlns:a16="http://schemas.microsoft.com/office/drawing/2014/main" id="{FA7015F5-9F09-48BB-B4BE-E11F885F1F25}"/>
              </a:ext>
            </a:extLst>
          </p:cNvPr>
          <p:cNvSpPr>
            <a:spLocks noGrp="1"/>
          </p:cNvSpPr>
          <p:nvPr>
            <p:ph type="dt" sz="half" idx="10"/>
          </p:nvPr>
        </p:nvSpPr>
        <p:spPr>
          <a:xfrm>
            <a:off x="9017000" y="6433202"/>
            <a:ext cx="2374150" cy="367841"/>
          </a:xfrm>
        </p:spPr>
        <p:txBody>
          <a:bodyPr/>
          <a:lstStyle/>
          <a:p>
            <a:r>
              <a:rPr lang="en-US" dirty="0"/>
              <a:t>2/8/20XX</a:t>
            </a:r>
          </a:p>
        </p:txBody>
      </p:sp>
      <p:sp>
        <p:nvSpPr>
          <p:cNvPr id="16" name="Slide Number Placeholder 15">
            <a:extLst>
              <a:ext uri="{FF2B5EF4-FFF2-40B4-BE49-F238E27FC236}">
                <a16:creationId xmlns:a16="http://schemas.microsoft.com/office/drawing/2014/main" id="{3EBD2A47-3DF2-4802-95E2-3AF0635E9FB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5</a:t>
            </a:fld>
            <a:endParaRPr lang="en-US" dirty="0"/>
          </a:p>
        </p:txBody>
      </p:sp>
      <p:sp>
        <p:nvSpPr>
          <p:cNvPr id="3" name="Subtitle 2">
            <a:extLst>
              <a:ext uri="{FF2B5EF4-FFF2-40B4-BE49-F238E27FC236}">
                <a16:creationId xmlns:a16="http://schemas.microsoft.com/office/drawing/2014/main" id="{A2AF4CB7-CF00-40C8-876E-C89FEBD91D9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18751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074EFDE-BA5F-45C9-82A2-B73BB548FADE}"/>
              </a:ext>
            </a:extLst>
          </p:cNvPr>
          <p:cNvSpPr>
            <a:spLocks noGrp="1"/>
          </p:cNvSpPr>
          <p:nvPr>
            <p:ph type="ctrTitle"/>
          </p:nvPr>
        </p:nvSpPr>
        <p:spPr>
          <a:xfrm>
            <a:off x="1249327" y="919717"/>
            <a:ext cx="5761074" cy="3423684"/>
          </a:xfrm>
        </p:spPr>
        <p:txBody>
          <a:bodyPr anchor="b" anchorCtr="0"/>
          <a:lstStyle/>
          <a:p>
            <a:r>
              <a:rPr lang="en-US" dirty="0" err="1"/>
              <a:t>Normals</a:t>
            </a:r>
            <a:endParaRPr lang="en-US" dirty="0"/>
          </a:p>
        </p:txBody>
      </p:sp>
      <p:pic>
        <p:nvPicPr>
          <p:cNvPr id="13" name="Picture Placeholder 12" descr="The Northern Lights ">
            <a:extLst>
              <a:ext uri="{FF2B5EF4-FFF2-40B4-BE49-F238E27FC236}">
                <a16:creationId xmlns:a16="http://schemas.microsoft.com/office/drawing/2014/main" id="{36B7155F-34CC-4B9E-A9FB-FA34CA0B36E0}"/>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7924800" y="1"/>
            <a:ext cx="4267200" cy="6858000"/>
          </a:xfrm>
        </p:spPr>
      </p:pic>
      <p:sp>
        <p:nvSpPr>
          <p:cNvPr id="14" name="Date Placeholder 13">
            <a:extLst>
              <a:ext uri="{FF2B5EF4-FFF2-40B4-BE49-F238E27FC236}">
                <a16:creationId xmlns:a16="http://schemas.microsoft.com/office/drawing/2014/main" id="{FA7015F5-9F09-48BB-B4BE-E11F885F1F25}"/>
              </a:ext>
            </a:extLst>
          </p:cNvPr>
          <p:cNvSpPr>
            <a:spLocks noGrp="1"/>
          </p:cNvSpPr>
          <p:nvPr>
            <p:ph type="dt" sz="half" idx="10"/>
          </p:nvPr>
        </p:nvSpPr>
        <p:spPr>
          <a:xfrm>
            <a:off x="9017000" y="6433202"/>
            <a:ext cx="2374150" cy="367841"/>
          </a:xfrm>
        </p:spPr>
        <p:txBody>
          <a:bodyPr/>
          <a:lstStyle/>
          <a:p>
            <a:r>
              <a:rPr lang="en-US" dirty="0"/>
              <a:t>2/8/20XX</a:t>
            </a:r>
          </a:p>
        </p:txBody>
      </p:sp>
      <p:sp>
        <p:nvSpPr>
          <p:cNvPr id="16" name="Slide Number Placeholder 15">
            <a:extLst>
              <a:ext uri="{FF2B5EF4-FFF2-40B4-BE49-F238E27FC236}">
                <a16:creationId xmlns:a16="http://schemas.microsoft.com/office/drawing/2014/main" id="{3EBD2A47-3DF2-4802-95E2-3AF0635E9FB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6</a:t>
            </a:fld>
            <a:endParaRPr lang="en-US" dirty="0"/>
          </a:p>
        </p:txBody>
      </p:sp>
      <p:sp>
        <p:nvSpPr>
          <p:cNvPr id="3" name="Subtitle 2">
            <a:extLst>
              <a:ext uri="{FF2B5EF4-FFF2-40B4-BE49-F238E27FC236}">
                <a16:creationId xmlns:a16="http://schemas.microsoft.com/office/drawing/2014/main" id="{A2AF4CB7-CF00-40C8-876E-C89FEBD91D9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27118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54B3CEC-9704-4B76-87D5-D1BF957A60F7}"/>
              </a:ext>
            </a:extLst>
          </p:cNvPr>
          <p:cNvSpPr>
            <a:spLocks noGrp="1"/>
          </p:cNvSpPr>
          <p:nvPr>
            <p:ph type="title"/>
          </p:nvPr>
        </p:nvSpPr>
        <p:spPr/>
        <p:txBody>
          <a:bodyPr/>
          <a:lstStyle/>
          <a:p>
            <a:r>
              <a:rPr lang="en-US" dirty="0"/>
              <a:t>Monthly Normal Sea Surface Temperatures</a:t>
            </a:r>
          </a:p>
        </p:txBody>
      </p:sp>
      <p:pic>
        <p:nvPicPr>
          <p:cNvPr id="13" name="Content Placeholder 12">
            <a:extLst>
              <a:ext uri="{FF2B5EF4-FFF2-40B4-BE49-F238E27FC236}">
                <a16:creationId xmlns:a16="http://schemas.microsoft.com/office/drawing/2014/main" id="{06953DF9-B161-4039-9A86-09363D5B5BB6}"/>
              </a:ext>
            </a:extLst>
          </p:cNvPr>
          <p:cNvPicPr>
            <a:picLocks noGrp="1" noChangeAspect="1"/>
          </p:cNvPicPr>
          <p:nvPr>
            <p:ph idx="1"/>
          </p:nvPr>
        </p:nvPicPr>
        <p:blipFill rotWithShape="1">
          <a:blip r:embed="rId2"/>
          <a:srcRect r="6575" b="3088"/>
          <a:stretch/>
        </p:blipFill>
        <p:spPr>
          <a:xfrm>
            <a:off x="5347855" y="502804"/>
            <a:ext cx="5458690" cy="5662469"/>
          </a:xfrm>
        </p:spPr>
      </p:pic>
      <p:sp>
        <p:nvSpPr>
          <p:cNvPr id="15" name="Text Placeholder 14">
            <a:extLst>
              <a:ext uri="{FF2B5EF4-FFF2-40B4-BE49-F238E27FC236}">
                <a16:creationId xmlns:a16="http://schemas.microsoft.com/office/drawing/2014/main" id="{0BAA8DA4-6382-4A7B-A6D6-9DE76A62CF17}"/>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Little change throughout the year</a:t>
            </a:r>
          </a:p>
          <a:p>
            <a:pPr marL="285750" indent="-285750">
              <a:buFont typeface="Arial" panose="020B0604020202020204" pitchFamily="34" charset="0"/>
              <a:buChar char="•"/>
            </a:pPr>
            <a:r>
              <a:rPr lang="en-US" dirty="0"/>
              <a:t>Follows expected pattern:</a:t>
            </a:r>
          </a:p>
          <a:p>
            <a:pPr marL="742950" lvl="1" indent="-285750">
              <a:buFont typeface="Arial" panose="020B0604020202020204" pitchFamily="34" charset="0"/>
              <a:buChar char="•"/>
            </a:pPr>
            <a:r>
              <a:rPr lang="en-US" dirty="0"/>
              <a:t>Warmer waters around Iceland, creeps into Labrador Sea and Baffin Bay during meteorological summer (fed by </a:t>
            </a:r>
            <a:r>
              <a:rPr lang="en-US" dirty="0" err="1"/>
              <a:t>Irminger</a:t>
            </a:r>
            <a:r>
              <a:rPr lang="en-US" dirty="0"/>
              <a:t> Current)</a:t>
            </a:r>
          </a:p>
          <a:p>
            <a:pPr marL="742950" lvl="1" indent="-285750">
              <a:buFont typeface="Arial" panose="020B0604020202020204" pitchFamily="34" charset="0"/>
              <a:buChar char="•"/>
            </a:pPr>
            <a:r>
              <a:rPr lang="en-US" dirty="0"/>
              <a:t>Cooler waters in winter, fed by Baffin Island Current in Baffin Bay (west coast) and East Greenland Current (east coast) from Arctic)</a:t>
            </a:r>
          </a:p>
        </p:txBody>
      </p:sp>
      <p:sp>
        <p:nvSpPr>
          <p:cNvPr id="8" name="Date Placeholder 7">
            <a:extLst>
              <a:ext uri="{FF2B5EF4-FFF2-40B4-BE49-F238E27FC236}">
                <a16:creationId xmlns:a16="http://schemas.microsoft.com/office/drawing/2014/main" id="{2ED327D6-DE3E-4C91-A055-3CD3D5B20222}"/>
              </a:ext>
            </a:extLst>
          </p:cNvPr>
          <p:cNvSpPr>
            <a:spLocks noGrp="1"/>
          </p:cNvSpPr>
          <p:nvPr>
            <p:ph type="dt" sz="half" idx="10"/>
          </p:nvPr>
        </p:nvSpPr>
        <p:spPr/>
        <p:txBody>
          <a:bodyPr/>
          <a:lstStyle/>
          <a:p>
            <a:r>
              <a:rPr lang="en-US" dirty="0"/>
              <a:t>15 March 2021</a:t>
            </a:r>
          </a:p>
        </p:txBody>
      </p:sp>
      <p:sp>
        <p:nvSpPr>
          <p:cNvPr id="9" name="Slide Number Placeholder 8">
            <a:extLst>
              <a:ext uri="{FF2B5EF4-FFF2-40B4-BE49-F238E27FC236}">
                <a16:creationId xmlns:a16="http://schemas.microsoft.com/office/drawing/2014/main" id="{E6BC1D36-0B82-4773-820E-EBB79784F4C6}"/>
              </a:ext>
            </a:extLst>
          </p:cNvPr>
          <p:cNvSpPr>
            <a:spLocks noGrp="1"/>
          </p:cNvSpPr>
          <p:nvPr>
            <p:ph type="sldNum" sz="quarter" idx="12"/>
          </p:nvPr>
        </p:nvSpPr>
        <p:spPr/>
        <p:txBody>
          <a:bodyPr/>
          <a:lstStyle/>
          <a:p>
            <a:fld id="{08AB70BE-1769-45B8-85A6-0C837432C7E6}" type="slidenum">
              <a:rPr lang="en-US" smtClean="0"/>
              <a:pPr/>
              <a:t>7</a:t>
            </a:fld>
            <a:endParaRPr lang="en-US" dirty="0"/>
          </a:p>
        </p:txBody>
      </p:sp>
    </p:spTree>
    <p:extLst>
      <p:ext uri="{BB962C8B-B14F-4D97-AF65-F5344CB8AC3E}">
        <p14:creationId xmlns:p14="http://schemas.microsoft.com/office/powerpoint/2010/main" val="2366029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54B3CEC-9704-4B76-87D5-D1BF957A60F7}"/>
              </a:ext>
            </a:extLst>
          </p:cNvPr>
          <p:cNvSpPr>
            <a:spLocks noGrp="1"/>
          </p:cNvSpPr>
          <p:nvPr>
            <p:ph type="title"/>
          </p:nvPr>
        </p:nvSpPr>
        <p:spPr/>
        <p:txBody>
          <a:bodyPr/>
          <a:lstStyle/>
          <a:p>
            <a:r>
              <a:rPr lang="en-US" dirty="0"/>
              <a:t>Monthly Normal Mean Sea Level Pressure</a:t>
            </a:r>
          </a:p>
        </p:txBody>
      </p:sp>
      <p:pic>
        <p:nvPicPr>
          <p:cNvPr id="13" name="Content Placeholder 12">
            <a:extLst>
              <a:ext uri="{FF2B5EF4-FFF2-40B4-BE49-F238E27FC236}">
                <a16:creationId xmlns:a16="http://schemas.microsoft.com/office/drawing/2014/main" id="{06953DF9-B161-4039-9A86-09363D5B5BB6}"/>
              </a:ext>
            </a:extLst>
          </p:cNvPr>
          <p:cNvPicPr>
            <a:picLocks noGrp="1" noChangeAspect="1"/>
          </p:cNvPicPr>
          <p:nvPr>
            <p:ph idx="1"/>
          </p:nvPr>
        </p:nvPicPr>
        <p:blipFill>
          <a:blip r:embed="rId2"/>
          <a:srcRect l="1799" r="1799"/>
          <a:stretch/>
        </p:blipFill>
        <p:spPr>
          <a:xfrm>
            <a:off x="5347855" y="502804"/>
            <a:ext cx="5458690" cy="5662469"/>
          </a:xfrm>
        </p:spPr>
      </p:pic>
      <p:sp>
        <p:nvSpPr>
          <p:cNvPr id="15" name="Text Placeholder 14">
            <a:extLst>
              <a:ext uri="{FF2B5EF4-FFF2-40B4-BE49-F238E27FC236}">
                <a16:creationId xmlns:a16="http://schemas.microsoft.com/office/drawing/2014/main" id="{0BAA8DA4-6382-4A7B-A6D6-9DE76A62CF17}"/>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Shows semi-permanence of Icelandic Low (seen October – March)</a:t>
            </a:r>
          </a:p>
          <a:p>
            <a:pPr marL="742950" lvl="1" indent="-285750">
              <a:buFont typeface="Arial" panose="020B0604020202020204" pitchFamily="34" charset="0"/>
              <a:buChar char="•"/>
            </a:pPr>
            <a:r>
              <a:rPr lang="en-US" dirty="0"/>
              <a:t>Northerly winds from western side of Icelandic Low should bring persistently cold air temperatures</a:t>
            </a:r>
          </a:p>
          <a:p>
            <a:pPr marL="742950" lvl="1" indent="-285750">
              <a:buFont typeface="Arial" panose="020B0604020202020204" pitchFamily="34" charset="0"/>
              <a:buChar char="•"/>
            </a:pPr>
            <a:r>
              <a:rPr lang="en-US" dirty="0"/>
              <a:t>Dissipation of the low allows Azores High to force warmer air poleward during summer</a:t>
            </a:r>
          </a:p>
          <a:p>
            <a:pPr marL="285750" indent="-285750">
              <a:buFont typeface="Arial" panose="020B0604020202020204" pitchFamily="34" charset="0"/>
              <a:buChar char="•"/>
            </a:pPr>
            <a:r>
              <a:rPr lang="en-US" dirty="0"/>
              <a:t>High pressure in summer indicates stronger Greenland Blocking, which affects climate/weather</a:t>
            </a:r>
          </a:p>
        </p:txBody>
      </p:sp>
      <p:sp>
        <p:nvSpPr>
          <p:cNvPr id="8" name="Date Placeholder 7">
            <a:extLst>
              <a:ext uri="{FF2B5EF4-FFF2-40B4-BE49-F238E27FC236}">
                <a16:creationId xmlns:a16="http://schemas.microsoft.com/office/drawing/2014/main" id="{2ED327D6-DE3E-4C91-A055-3CD3D5B20222}"/>
              </a:ext>
            </a:extLst>
          </p:cNvPr>
          <p:cNvSpPr>
            <a:spLocks noGrp="1"/>
          </p:cNvSpPr>
          <p:nvPr>
            <p:ph type="dt" sz="half" idx="10"/>
          </p:nvPr>
        </p:nvSpPr>
        <p:spPr/>
        <p:txBody>
          <a:bodyPr/>
          <a:lstStyle/>
          <a:p>
            <a:r>
              <a:rPr lang="en-US" dirty="0"/>
              <a:t>15 March 2021</a:t>
            </a:r>
          </a:p>
        </p:txBody>
      </p:sp>
      <p:sp>
        <p:nvSpPr>
          <p:cNvPr id="9" name="Slide Number Placeholder 8">
            <a:extLst>
              <a:ext uri="{FF2B5EF4-FFF2-40B4-BE49-F238E27FC236}">
                <a16:creationId xmlns:a16="http://schemas.microsoft.com/office/drawing/2014/main" id="{E6BC1D36-0B82-4773-820E-EBB79784F4C6}"/>
              </a:ext>
            </a:extLst>
          </p:cNvPr>
          <p:cNvSpPr>
            <a:spLocks noGrp="1"/>
          </p:cNvSpPr>
          <p:nvPr>
            <p:ph type="sldNum" sz="quarter" idx="12"/>
          </p:nvPr>
        </p:nvSpPr>
        <p:spPr/>
        <p:txBody>
          <a:bodyPr/>
          <a:lstStyle/>
          <a:p>
            <a:fld id="{08AB70BE-1769-45B8-85A6-0C837432C7E6}" type="slidenum">
              <a:rPr lang="en-US" smtClean="0"/>
              <a:pPr/>
              <a:t>8</a:t>
            </a:fld>
            <a:endParaRPr lang="en-US" dirty="0"/>
          </a:p>
        </p:txBody>
      </p:sp>
    </p:spTree>
    <p:extLst>
      <p:ext uri="{BB962C8B-B14F-4D97-AF65-F5344CB8AC3E}">
        <p14:creationId xmlns:p14="http://schemas.microsoft.com/office/powerpoint/2010/main" val="550070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54B3CEC-9704-4B76-87D5-D1BF957A60F7}"/>
              </a:ext>
            </a:extLst>
          </p:cNvPr>
          <p:cNvSpPr>
            <a:spLocks noGrp="1"/>
          </p:cNvSpPr>
          <p:nvPr>
            <p:ph type="title"/>
          </p:nvPr>
        </p:nvSpPr>
        <p:spPr/>
        <p:txBody>
          <a:bodyPr>
            <a:normAutofit fontScale="90000"/>
          </a:bodyPr>
          <a:lstStyle/>
          <a:p>
            <a:r>
              <a:rPr lang="en-US" dirty="0"/>
              <a:t>Monthly Normal 500 mb Geopotential Heights</a:t>
            </a:r>
          </a:p>
        </p:txBody>
      </p:sp>
      <p:pic>
        <p:nvPicPr>
          <p:cNvPr id="13" name="Content Placeholder 12">
            <a:extLst>
              <a:ext uri="{FF2B5EF4-FFF2-40B4-BE49-F238E27FC236}">
                <a16:creationId xmlns:a16="http://schemas.microsoft.com/office/drawing/2014/main" id="{06953DF9-B161-4039-9A86-09363D5B5BB6}"/>
              </a:ext>
            </a:extLst>
          </p:cNvPr>
          <p:cNvPicPr>
            <a:picLocks noGrp="1" noChangeAspect="1"/>
          </p:cNvPicPr>
          <p:nvPr>
            <p:ph idx="1"/>
          </p:nvPr>
        </p:nvPicPr>
        <p:blipFill>
          <a:blip r:embed="rId2"/>
          <a:srcRect l="1799" r="1799"/>
          <a:stretch/>
        </p:blipFill>
        <p:spPr>
          <a:xfrm>
            <a:off x="5347855" y="502804"/>
            <a:ext cx="5458690" cy="5662469"/>
          </a:xfrm>
        </p:spPr>
      </p:pic>
      <p:sp>
        <p:nvSpPr>
          <p:cNvPr id="15" name="Text Placeholder 14">
            <a:extLst>
              <a:ext uri="{FF2B5EF4-FFF2-40B4-BE49-F238E27FC236}">
                <a16:creationId xmlns:a16="http://schemas.microsoft.com/office/drawing/2014/main" id="{0BAA8DA4-6382-4A7B-A6D6-9DE76A62CF17}"/>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Shows northern changes in North Atlantic Oscillation throughout the year</a:t>
            </a:r>
          </a:p>
          <a:p>
            <a:pPr marL="285750" indent="-285750">
              <a:buFont typeface="Arial" panose="020B0604020202020204" pitchFamily="34" charset="0"/>
              <a:buChar char="•"/>
            </a:pPr>
            <a:r>
              <a:rPr lang="en-US" dirty="0"/>
              <a:t>Reinforces MSLP findings</a:t>
            </a:r>
          </a:p>
        </p:txBody>
      </p:sp>
      <p:sp>
        <p:nvSpPr>
          <p:cNvPr id="8" name="Date Placeholder 7">
            <a:extLst>
              <a:ext uri="{FF2B5EF4-FFF2-40B4-BE49-F238E27FC236}">
                <a16:creationId xmlns:a16="http://schemas.microsoft.com/office/drawing/2014/main" id="{2ED327D6-DE3E-4C91-A055-3CD3D5B20222}"/>
              </a:ext>
            </a:extLst>
          </p:cNvPr>
          <p:cNvSpPr>
            <a:spLocks noGrp="1"/>
          </p:cNvSpPr>
          <p:nvPr>
            <p:ph type="dt" sz="half" idx="10"/>
          </p:nvPr>
        </p:nvSpPr>
        <p:spPr/>
        <p:txBody>
          <a:bodyPr/>
          <a:lstStyle/>
          <a:p>
            <a:r>
              <a:rPr lang="en-US" dirty="0"/>
              <a:t>15 March 2021</a:t>
            </a:r>
          </a:p>
        </p:txBody>
      </p:sp>
      <p:sp>
        <p:nvSpPr>
          <p:cNvPr id="9" name="Slide Number Placeholder 8">
            <a:extLst>
              <a:ext uri="{FF2B5EF4-FFF2-40B4-BE49-F238E27FC236}">
                <a16:creationId xmlns:a16="http://schemas.microsoft.com/office/drawing/2014/main" id="{E6BC1D36-0B82-4773-820E-EBB79784F4C6}"/>
              </a:ext>
            </a:extLst>
          </p:cNvPr>
          <p:cNvSpPr>
            <a:spLocks noGrp="1"/>
          </p:cNvSpPr>
          <p:nvPr>
            <p:ph type="sldNum" sz="quarter" idx="12"/>
          </p:nvPr>
        </p:nvSpPr>
        <p:spPr/>
        <p:txBody>
          <a:bodyPr/>
          <a:lstStyle/>
          <a:p>
            <a:fld id="{08AB70BE-1769-45B8-85A6-0C837432C7E6}" type="slidenum">
              <a:rPr lang="en-US" smtClean="0"/>
              <a:pPr/>
              <a:t>9</a:t>
            </a:fld>
            <a:endParaRPr lang="en-US" dirty="0"/>
          </a:p>
        </p:txBody>
      </p:sp>
    </p:spTree>
    <p:extLst>
      <p:ext uri="{BB962C8B-B14F-4D97-AF65-F5344CB8AC3E}">
        <p14:creationId xmlns:p14="http://schemas.microsoft.com/office/powerpoint/2010/main" val="3187254693"/>
      </p:ext>
    </p:extLst>
  </p:cSld>
  <p:clrMapOvr>
    <a:masterClrMapping/>
  </p:clrMapOvr>
</p:sld>
</file>

<file path=ppt/theme/theme1.xml><?xml version="1.0" encoding="utf-8"?>
<a:theme xmlns:a="http://schemas.openxmlformats.org/drawingml/2006/main" name="ModOverlayVTI">
  <a:themeElements>
    <a:clrScheme name="Custom 50">
      <a:dk1>
        <a:sysClr val="windowText" lastClr="000000"/>
      </a:dk1>
      <a:lt1>
        <a:srgbClr val="F4F2EC"/>
      </a:lt1>
      <a:dk2>
        <a:srgbClr val="09283F"/>
      </a:dk2>
      <a:lt2>
        <a:srgbClr val="FFFFFF"/>
      </a:lt2>
      <a:accent1>
        <a:srgbClr val="3C9A8F"/>
      </a:accent1>
      <a:accent2>
        <a:srgbClr val="18818C"/>
      </a:accent2>
      <a:accent3>
        <a:srgbClr val="800A2F"/>
      </a:accent3>
      <a:accent4>
        <a:srgbClr val="F6635C"/>
      </a:accent4>
      <a:accent5>
        <a:srgbClr val="F48E7C"/>
      </a:accent5>
      <a:accent6>
        <a:srgbClr val="DA9D16"/>
      </a:accent6>
      <a:hlink>
        <a:srgbClr val="ED621D"/>
      </a:hlink>
      <a:folHlink>
        <a:srgbClr val="A18A6D"/>
      </a:folHlink>
    </a:clrScheme>
    <a:fontScheme name="Elephant Arial Nova Light">
      <a:majorFont>
        <a:latin typeface="Elephan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OverlayVTI" id="{85202D65-63D3-4793-A090-FA8DF18DC0BE}" vid="{91924FCD-E846-48AE-B233-F25A78D18B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0B61E4D0-D101-4A17-BA61-F29B2B6CFE74}">
  <ds:schemaRefs>
    <ds:schemaRef ds:uri="http://schemas.microsoft.com/sharepoint/v3/contenttype/forms"/>
  </ds:schemaRefs>
</ds:datastoreItem>
</file>

<file path=customXml/itemProps2.xml><?xml version="1.0" encoding="utf-8"?>
<ds:datastoreItem xmlns:ds="http://schemas.openxmlformats.org/officeDocument/2006/customXml" ds:itemID="{5BD36D06-4CB7-4DF0-BC60-E9BFBDAC45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AB8BBB-9A18-4050-923B-7FC6E36DA496}">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Mod overlay design</Template>
  <TotalTime>84</TotalTime>
  <Words>747</Words>
  <Application>Microsoft Office PowerPoint</Application>
  <PresentationFormat>Widescreen</PresentationFormat>
  <Paragraphs>122</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Nova Light</vt:lpstr>
      <vt:lpstr>Calibri</vt:lpstr>
      <vt:lpstr>Elephant</vt:lpstr>
      <vt:lpstr>ModOverlayVTI</vt:lpstr>
      <vt:lpstr>Preliminary Findings: Spatio-Temporal Analysis of Greenland’s Climate</vt:lpstr>
      <vt:lpstr>Agenda</vt:lpstr>
      <vt:lpstr>Motivation</vt:lpstr>
      <vt:lpstr>Process</vt:lpstr>
      <vt:lpstr>The analysis thus far</vt:lpstr>
      <vt:lpstr>Normals</vt:lpstr>
      <vt:lpstr>Monthly Normal Sea Surface Temperatures</vt:lpstr>
      <vt:lpstr>Monthly Normal Mean Sea Level Pressure</vt:lpstr>
      <vt:lpstr>Monthly Normal 500 mb Geopotential Heights</vt:lpstr>
      <vt:lpstr>Monthly Normal Air Temperature at 2 meters</vt:lpstr>
      <vt:lpstr>Anomalies</vt:lpstr>
      <vt:lpstr>Monthly Anomalies Sea Surface Temperatures</vt:lpstr>
      <vt:lpstr>Monthly Anomalies Mean Sea Level Pressure</vt:lpstr>
      <vt:lpstr>Monthly Anomalies 500 mb Geopotential Heights</vt:lpstr>
      <vt:lpstr>Monthly Anomalies Air Temperature at 2 meters</vt:lpstr>
      <vt:lpstr>Point Pattern Analysis: Air Temperature at 2 meters</vt:lpstr>
      <vt:lpstr>Local Moran’s I: Air Temperature at 2 meters</vt:lpstr>
      <vt:lpstr>Getis-Ord Gi*: Air Temperature at 2 meters</vt:lpstr>
      <vt:lpstr>Work to be Done</vt:lpstr>
      <vt:lpstr>Challenges</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Preliminary Findings:</dc:title>
  <dc:creator>Kenneth Crager</dc:creator>
  <cp:lastModifiedBy>Kenneth Crager</cp:lastModifiedBy>
  <cp:revision>10</cp:revision>
  <dcterms:created xsi:type="dcterms:W3CDTF">2021-03-15T21:53:44Z</dcterms:created>
  <dcterms:modified xsi:type="dcterms:W3CDTF">2021-03-15T23:18:21Z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