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73" r:id="rId3"/>
    <p:sldId id="264" r:id="rId4"/>
    <p:sldId id="259" r:id="rId5"/>
    <p:sldId id="258" r:id="rId6"/>
    <p:sldId id="260" r:id="rId7"/>
    <p:sldId id="261" r:id="rId8"/>
    <p:sldId id="262" r:id="rId9"/>
    <p:sldId id="265" r:id="rId10"/>
    <p:sldId id="270" r:id="rId11"/>
    <p:sldId id="267" r:id="rId12"/>
    <p:sldId id="266" r:id="rId13"/>
    <p:sldId id="268" r:id="rId14"/>
    <p:sldId id="274" r:id="rId15"/>
    <p:sldId id="269" r:id="rId16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TDouthitt" initials="J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5210"/>
    <a:srgbClr val="EA6C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23" autoAdjust="0"/>
    <p:restoredTop sz="63310" autoAdjust="0"/>
  </p:normalViewPr>
  <p:slideViewPr>
    <p:cSldViewPr snapToGrid="0">
      <p:cViewPr varScale="1">
        <p:scale>
          <a:sx n="60" d="100"/>
          <a:sy n="60" d="100"/>
        </p:scale>
        <p:origin x="102" y="13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24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101" y="5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0E88C5-3FF9-4339-89E7-A359577DFA7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9B4C5EE5-40B7-43C2-AF50-6F4C44FE0426}">
      <dgm:prSet phldrT="[Text]" custT="1"/>
      <dgm:spPr>
        <a:solidFill>
          <a:srgbClr val="B45210"/>
        </a:solidFill>
      </dgm:spPr>
      <dgm:t>
        <a:bodyPr/>
        <a:lstStyle/>
        <a:p>
          <a:r>
            <a:rPr lang="en-US" sz="1200" dirty="0" smtClean="0"/>
            <a:t>Background </a:t>
          </a:r>
        </a:p>
        <a:p>
          <a:r>
            <a:rPr lang="en-US" sz="1200" dirty="0" smtClean="0"/>
            <a:t>&amp; Lit. Review</a:t>
          </a:r>
          <a:endParaRPr lang="en-US" sz="1200" dirty="0"/>
        </a:p>
      </dgm:t>
    </dgm:pt>
    <dgm:pt modelId="{42921A0E-841F-4BA1-BA32-800C5FC7F334}" type="sibTrans" cxnId="{28FAE7B4-DC04-4B86-918F-0F2226ADA3D0}">
      <dgm:prSet/>
      <dgm:spPr/>
      <dgm:t>
        <a:bodyPr/>
        <a:lstStyle/>
        <a:p>
          <a:endParaRPr lang="en-US"/>
        </a:p>
      </dgm:t>
    </dgm:pt>
    <dgm:pt modelId="{895078CB-6895-41FE-80EA-F9C7F0A503A4}" type="parTrans" cxnId="{28FAE7B4-DC04-4B86-918F-0F2226ADA3D0}">
      <dgm:prSet/>
      <dgm:spPr/>
      <dgm:t>
        <a:bodyPr/>
        <a:lstStyle/>
        <a:p>
          <a:endParaRPr lang="en-US"/>
        </a:p>
      </dgm:t>
    </dgm:pt>
    <dgm:pt modelId="{8C0667F3-7F42-42BF-816A-F0768A66EE6E}">
      <dgm:prSet phldrT="[Text]" custT="1"/>
      <dgm:spPr>
        <a:solidFill>
          <a:srgbClr val="B45210"/>
        </a:solidFill>
      </dgm:spPr>
      <dgm:t>
        <a:bodyPr/>
        <a:lstStyle/>
        <a:p>
          <a:r>
            <a:rPr lang="en-US" sz="1200" dirty="0" smtClean="0"/>
            <a:t>Data</a:t>
          </a:r>
          <a:endParaRPr lang="en-US" sz="1200" dirty="0"/>
        </a:p>
      </dgm:t>
    </dgm:pt>
    <dgm:pt modelId="{A5A562AB-269C-43E9-B14D-D14FC38B215B}" type="parTrans" cxnId="{ECF914E4-0050-4E36-B41F-2591AD56C824}">
      <dgm:prSet/>
      <dgm:spPr/>
      <dgm:t>
        <a:bodyPr/>
        <a:lstStyle/>
        <a:p>
          <a:endParaRPr lang="en-US"/>
        </a:p>
      </dgm:t>
    </dgm:pt>
    <dgm:pt modelId="{2B636425-FFCF-4C9D-85A2-C734E7FC6666}" type="sibTrans" cxnId="{ECF914E4-0050-4E36-B41F-2591AD56C824}">
      <dgm:prSet/>
      <dgm:spPr/>
      <dgm:t>
        <a:bodyPr/>
        <a:lstStyle/>
        <a:p>
          <a:endParaRPr lang="en-US"/>
        </a:p>
      </dgm:t>
    </dgm:pt>
    <dgm:pt modelId="{42363102-A2B7-4C11-BA4C-B83850A4336B}">
      <dgm:prSet phldrT="[Text]" custT="1"/>
      <dgm:spPr>
        <a:solidFill>
          <a:srgbClr val="B45210"/>
        </a:solidFill>
      </dgm:spPr>
      <dgm:t>
        <a:bodyPr/>
        <a:lstStyle/>
        <a:p>
          <a:r>
            <a:rPr lang="en-US" sz="1200" dirty="0" smtClean="0"/>
            <a:t>Methodology</a:t>
          </a:r>
          <a:endParaRPr lang="en-US" sz="1200" dirty="0"/>
        </a:p>
      </dgm:t>
    </dgm:pt>
    <dgm:pt modelId="{E0CB8F99-B76E-435E-8900-080C1D390F1E}" type="parTrans" cxnId="{B8C00DF8-8373-4C25-957E-9BB35567BDBA}">
      <dgm:prSet/>
      <dgm:spPr/>
      <dgm:t>
        <a:bodyPr/>
        <a:lstStyle/>
        <a:p>
          <a:endParaRPr lang="en-US"/>
        </a:p>
      </dgm:t>
    </dgm:pt>
    <dgm:pt modelId="{82B6B7A7-85BA-4C79-B1D3-97613FA2AF52}" type="sibTrans" cxnId="{B8C00DF8-8373-4C25-957E-9BB35567BDBA}">
      <dgm:prSet/>
      <dgm:spPr/>
      <dgm:t>
        <a:bodyPr/>
        <a:lstStyle/>
        <a:p>
          <a:endParaRPr lang="en-US"/>
        </a:p>
      </dgm:t>
    </dgm:pt>
    <dgm:pt modelId="{314DCC46-886C-428C-AE4C-455AF0EF4181}">
      <dgm:prSet phldrT="[Text]" custT="1"/>
      <dgm:spPr>
        <a:solidFill>
          <a:srgbClr val="B45210"/>
        </a:solidFill>
      </dgm:spPr>
      <dgm:t>
        <a:bodyPr/>
        <a:lstStyle/>
        <a:p>
          <a:r>
            <a:rPr lang="en-US" sz="1200" dirty="0" smtClean="0"/>
            <a:t>Conclusions</a:t>
          </a:r>
          <a:endParaRPr lang="en-US" sz="1200" dirty="0"/>
        </a:p>
      </dgm:t>
    </dgm:pt>
    <dgm:pt modelId="{4D9E5B55-4441-4EBB-8F7A-4E23FABD8F0E}" type="sibTrans" cxnId="{FC55156D-D34C-4169-A1F2-82B3204148EC}">
      <dgm:prSet/>
      <dgm:spPr/>
      <dgm:t>
        <a:bodyPr/>
        <a:lstStyle/>
        <a:p>
          <a:endParaRPr lang="en-US"/>
        </a:p>
      </dgm:t>
    </dgm:pt>
    <dgm:pt modelId="{AD35D236-CD21-47AE-B778-0047F83A062C}" type="parTrans" cxnId="{FC55156D-D34C-4169-A1F2-82B3204148EC}">
      <dgm:prSet/>
      <dgm:spPr/>
      <dgm:t>
        <a:bodyPr/>
        <a:lstStyle/>
        <a:p>
          <a:endParaRPr lang="en-US"/>
        </a:p>
      </dgm:t>
    </dgm:pt>
    <dgm:pt modelId="{2D5C0FF1-BF09-4A80-9772-D09F066FFBBB}">
      <dgm:prSet phldrT="[Text]" custT="1"/>
      <dgm:spPr>
        <a:solidFill>
          <a:srgbClr val="B45210"/>
        </a:solidFill>
      </dgm:spPr>
      <dgm:t>
        <a:bodyPr/>
        <a:lstStyle/>
        <a:p>
          <a:r>
            <a:rPr lang="en-US" sz="1200" dirty="0" smtClean="0"/>
            <a:t>Timeline</a:t>
          </a:r>
          <a:endParaRPr lang="en-US" sz="1200" dirty="0"/>
        </a:p>
      </dgm:t>
    </dgm:pt>
    <dgm:pt modelId="{A9CB9410-1BE3-41EE-8B55-A09FE2D415FF}" type="sibTrans" cxnId="{0FCDE275-A57F-48B8-A571-9AB2572E668B}">
      <dgm:prSet/>
      <dgm:spPr/>
      <dgm:t>
        <a:bodyPr/>
        <a:lstStyle/>
        <a:p>
          <a:endParaRPr lang="en-US"/>
        </a:p>
      </dgm:t>
    </dgm:pt>
    <dgm:pt modelId="{3E410F64-0B60-4C3C-BBF5-B2FB049FF28A}" type="parTrans" cxnId="{0FCDE275-A57F-48B8-A571-9AB2572E668B}">
      <dgm:prSet/>
      <dgm:spPr/>
      <dgm:t>
        <a:bodyPr/>
        <a:lstStyle/>
        <a:p>
          <a:endParaRPr lang="en-US"/>
        </a:p>
      </dgm:t>
    </dgm:pt>
    <dgm:pt modelId="{E9C2FAA8-4DC3-44E4-B8BD-F8182F5575C2}">
      <dgm:prSet phldrT="[Text]" custT="1"/>
      <dgm:spPr>
        <a:solidFill>
          <a:srgbClr val="B45210"/>
        </a:solidFill>
      </dgm:spPr>
      <dgm:t>
        <a:bodyPr/>
        <a:lstStyle/>
        <a:p>
          <a:r>
            <a:rPr lang="en-US" sz="1200" dirty="0" smtClean="0"/>
            <a:t>Problem </a:t>
          </a:r>
        </a:p>
        <a:p>
          <a:r>
            <a:rPr lang="en-US" sz="1200" dirty="0" smtClean="0"/>
            <a:t>&amp; Goal</a:t>
          </a:r>
          <a:endParaRPr lang="en-US" sz="1200" dirty="0"/>
        </a:p>
      </dgm:t>
    </dgm:pt>
    <dgm:pt modelId="{00902FC0-FB23-46DB-89D2-5E05BAAC5712}" type="sibTrans" cxnId="{799E55BE-B110-4A1A-AC39-C1FD009619E8}">
      <dgm:prSet/>
      <dgm:spPr/>
      <dgm:t>
        <a:bodyPr/>
        <a:lstStyle/>
        <a:p>
          <a:endParaRPr lang="en-US"/>
        </a:p>
      </dgm:t>
    </dgm:pt>
    <dgm:pt modelId="{C1C16629-6ED5-4FF9-A109-78A76092242D}" type="parTrans" cxnId="{799E55BE-B110-4A1A-AC39-C1FD009619E8}">
      <dgm:prSet/>
      <dgm:spPr/>
      <dgm:t>
        <a:bodyPr/>
        <a:lstStyle/>
        <a:p>
          <a:endParaRPr lang="en-US"/>
        </a:p>
      </dgm:t>
    </dgm:pt>
    <dgm:pt modelId="{38997743-8CB2-4853-BEB5-20CB12E1D79F}" type="pres">
      <dgm:prSet presAssocID="{C70E88C5-3FF9-4339-89E7-A359577DFA76}" presName="linearFlow" presStyleCnt="0">
        <dgm:presLayoutVars>
          <dgm:dir/>
          <dgm:resizeHandles val="exact"/>
        </dgm:presLayoutVars>
      </dgm:prSet>
      <dgm:spPr/>
    </dgm:pt>
    <dgm:pt modelId="{38B866F1-4F2E-4A06-A3CD-DF5347F9A6FD}" type="pres">
      <dgm:prSet presAssocID="{E9C2FAA8-4DC3-44E4-B8BD-F8182F5575C2}" presName="composite" presStyleCnt="0"/>
      <dgm:spPr/>
    </dgm:pt>
    <dgm:pt modelId="{48147B94-6902-4059-B7B0-68CE88C38FA8}" type="pres">
      <dgm:prSet presAssocID="{E9C2FAA8-4DC3-44E4-B8BD-F8182F5575C2}" presName="imgShp" presStyleLbl="fgImgPlace1" presStyleIdx="0" presStyleCnt="6"/>
      <dgm:spPr>
        <a:solidFill>
          <a:schemeClr val="accent1"/>
        </a:solidFill>
      </dgm:spPr>
    </dgm:pt>
    <dgm:pt modelId="{2C240019-7F90-459A-85F0-426376BE24E8}" type="pres">
      <dgm:prSet presAssocID="{E9C2FAA8-4DC3-44E4-B8BD-F8182F5575C2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240CE4-339B-443D-AE4F-1AEE6C7EA1F8}" type="pres">
      <dgm:prSet presAssocID="{00902FC0-FB23-46DB-89D2-5E05BAAC5712}" presName="spacing" presStyleCnt="0"/>
      <dgm:spPr/>
    </dgm:pt>
    <dgm:pt modelId="{D3FF56F9-0951-4041-9757-10D24C18E4F3}" type="pres">
      <dgm:prSet presAssocID="{9B4C5EE5-40B7-43C2-AF50-6F4C44FE0426}" presName="composite" presStyleCnt="0"/>
      <dgm:spPr/>
    </dgm:pt>
    <dgm:pt modelId="{3083486B-1BC9-4CBE-BFAF-B3374C968CAF}" type="pres">
      <dgm:prSet presAssocID="{9B4C5EE5-40B7-43C2-AF50-6F4C44FE0426}" presName="imgShp" presStyleLbl="fgImgPlace1" presStyleIdx="1" presStyleCnt="6"/>
      <dgm:spPr>
        <a:solidFill>
          <a:schemeClr val="accent2"/>
        </a:solidFill>
      </dgm:spPr>
    </dgm:pt>
    <dgm:pt modelId="{73B06185-A72D-4B53-B235-ABE80FAF579A}" type="pres">
      <dgm:prSet presAssocID="{9B4C5EE5-40B7-43C2-AF50-6F4C44FE0426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0218B2-92B9-4333-A60A-152C4113574B}" type="pres">
      <dgm:prSet presAssocID="{42921A0E-841F-4BA1-BA32-800C5FC7F334}" presName="spacing" presStyleCnt="0"/>
      <dgm:spPr/>
    </dgm:pt>
    <dgm:pt modelId="{0A056367-83C5-43C3-B748-60043128784C}" type="pres">
      <dgm:prSet presAssocID="{8C0667F3-7F42-42BF-816A-F0768A66EE6E}" presName="composite" presStyleCnt="0"/>
      <dgm:spPr/>
    </dgm:pt>
    <dgm:pt modelId="{BE57D06E-3953-4C8A-A744-60BA4523C6E9}" type="pres">
      <dgm:prSet presAssocID="{8C0667F3-7F42-42BF-816A-F0768A66EE6E}" presName="imgShp" presStyleLbl="fgImgPlace1" presStyleIdx="2" presStyleCnt="6"/>
      <dgm:spPr>
        <a:solidFill>
          <a:schemeClr val="accent2"/>
        </a:solidFill>
      </dgm:spPr>
    </dgm:pt>
    <dgm:pt modelId="{9DD8527C-184F-4C4A-AADC-4692C34323E7}" type="pres">
      <dgm:prSet presAssocID="{8C0667F3-7F42-42BF-816A-F0768A66EE6E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B6BED1-8F44-4987-8E63-E58404434E5C}" type="pres">
      <dgm:prSet presAssocID="{2B636425-FFCF-4C9D-85A2-C734E7FC6666}" presName="spacing" presStyleCnt="0"/>
      <dgm:spPr/>
    </dgm:pt>
    <dgm:pt modelId="{53D52CAF-4230-4D06-B7C4-2442E5914549}" type="pres">
      <dgm:prSet presAssocID="{42363102-A2B7-4C11-BA4C-B83850A4336B}" presName="composite" presStyleCnt="0"/>
      <dgm:spPr/>
    </dgm:pt>
    <dgm:pt modelId="{B9EF2AB4-F090-4AF5-9C57-4844B28CD5FB}" type="pres">
      <dgm:prSet presAssocID="{42363102-A2B7-4C11-BA4C-B83850A4336B}" presName="imgShp" presStyleLbl="fgImgPlace1" presStyleIdx="3" presStyleCnt="6"/>
      <dgm:spPr>
        <a:solidFill>
          <a:schemeClr val="accent2"/>
        </a:solidFill>
      </dgm:spPr>
    </dgm:pt>
    <dgm:pt modelId="{762A62B3-1A9E-4890-8E18-85B1A6B41A5C}" type="pres">
      <dgm:prSet presAssocID="{42363102-A2B7-4C11-BA4C-B83850A4336B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D488E5-3562-400E-BDCE-6C6F8EFA2DB3}" type="pres">
      <dgm:prSet presAssocID="{82B6B7A7-85BA-4C79-B1D3-97613FA2AF52}" presName="spacing" presStyleCnt="0"/>
      <dgm:spPr/>
    </dgm:pt>
    <dgm:pt modelId="{3D6F69A3-66B1-4806-B042-A5CD385FC7C6}" type="pres">
      <dgm:prSet presAssocID="{314DCC46-886C-428C-AE4C-455AF0EF4181}" presName="composite" presStyleCnt="0"/>
      <dgm:spPr/>
    </dgm:pt>
    <dgm:pt modelId="{E60BCFDD-D452-461C-AE72-B08976187816}" type="pres">
      <dgm:prSet presAssocID="{314DCC46-886C-428C-AE4C-455AF0EF4181}" presName="imgShp" presStyleLbl="fgImgPlace1" presStyleIdx="4" presStyleCnt="6"/>
      <dgm:spPr>
        <a:solidFill>
          <a:schemeClr val="accent2"/>
        </a:solidFill>
      </dgm:spPr>
    </dgm:pt>
    <dgm:pt modelId="{E910B2A2-D08A-4CCF-999C-2281809902B7}" type="pres">
      <dgm:prSet presAssocID="{314DCC46-886C-428C-AE4C-455AF0EF4181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5858F6-A9DB-4A89-80D9-560586346F29}" type="pres">
      <dgm:prSet presAssocID="{4D9E5B55-4441-4EBB-8F7A-4E23FABD8F0E}" presName="spacing" presStyleCnt="0"/>
      <dgm:spPr/>
    </dgm:pt>
    <dgm:pt modelId="{7A1B2C72-19DE-46DF-850C-144B03F8B05F}" type="pres">
      <dgm:prSet presAssocID="{2D5C0FF1-BF09-4A80-9772-D09F066FFBBB}" presName="composite" presStyleCnt="0"/>
      <dgm:spPr/>
    </dgm:pt>
    <dgm:pt modelId="{C0064DE8-99FE-4B13-BB27-FC11F97F58B1}" type="pres">
      <dgm:prSet presAssocID="{2D5C0FF1-BF09-4A80-9772-D09F066FFBBB}" presName="imgShp" presStyleLbl="fgImgPlace1" presStyleIdx="5" presStyleCnt="6"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ED186E34-6AD0-4E6A-B3F5-523A97AAE7F4}" type="pres">
      <dgm:prSet presAssocID="{2D5C0FF1-BF09-4A80-9772-D09F066FFBBB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E467A13-9C1A-4525-986C-C70480BD41F7}" type="presOf" srcId="{8C0667F3-7F42-42BF-816A-F0768A66EE6E}" destId="{9DD8527C-184F-4C4A-AADC-4692C34323E7}" srcOrd="0" destOrd="0" presId="urn:microsoft.com/office/officeart/2005/8/layout/vList3"/>
    <dgm:cxn modelId="{0DB3F203-6456-451A-82B8-033D200D7054}" type="presOf" srcId="{C70E88C5-3FF9-4339-89E7-A359577DFA76}" destId="{38997743-8CB2-4853-BEB5-20CB12E1D79F}" srcOrd="0" destOrd="0" presId="urn:microsoft.com/office/officeart/2005/8/layout/vList3"/>
    <dgm:cxn modelId="{28FAE7B4-DC04-4B86-918F-0F2226ADA3D0}" srcId="{C70E88C5-3FF9-4339-89E7-A359577DFA76}" destId="{9B4C5EE5-40B7-43C2-AF50-6F4C44FE0426}" srcOrd="1" destOrd="0" parTransId="{895078CB-6895-41FE-80EA-F9C7F0A503A4}" sibTransId="{42921A0E-841F-4BA1-BA32-800C5FC7F334}"/>
    <dgm:cxn modelId="{4FAAB950-C2BA-4D92-B0E6-86B052F7F08C}" type="presOf" srcId="{2D5C0FF1-BF09-4A80-9772-D09F066FFBBB}" destId="{ED186E34-6AD0-4E6A-B3F5-523A97AAE7F4}" srcOrd="0" destOrd="0" presId="urn:microsoft.com/office/officeart/2005/8/layout/vList3"/>
    <dgm:cxn modelId="{A72E92AD-E954-4877-85CC-8A0853FB6A81}" type="presOf" srcId="{9B4C5EE5-40B7-43C2-AF50-6F4C44FE0426}" destId="{73B06185-A72D-4B53-B235-ABE80FAF579A}" srcOrd="0" destOrd="0" presId="urn:microsoft.com/office/officeart/2005/8/layout/vList3"/>
    <dgm:cxn modelId="{0FCDE275-A57F-48B8-A571-9AB2572E668B}" srcId="{C70E88C5-3FF9-4339-89E7-A359577DFA76}" destId="{2D5C0FF1-BF09-4A80-9772-D09F066FFBBB}" srcOrd="5" destOrd="0" parTransId="{3E410F64-0B60-4C3C-BBF5-B2FB049FF28A}" sibTransId="{A9CB9410-1BE3-41EE-8B55-A09FE2D415FF}"/>
    <dgm:cxn modelId="{6C3869B7-61BE-4AF3-887A-5EF94BC9C000}" type="presOf" srcId="{314DCC46-886C-428C-AE4C-455AF0EF4181}" destId="{E910B2A2-D08A-4CCF-999C-2281809902B7}" srcOrd="0" destOrd="0" presId="urn:microsoft.com/office/officeart/2005/8/layout/vList3"/>
    <dgm:cxn modelId="{FC55156D-D34C-4169-A1F2-82B3204148EC}" srcId="{C70E88C5-3FF9-4339-89E7-A359577DFA76}" destId="{314DCC46-886C-428C-AE4C-455AF0EF4181}" srcOrd="4" destOrd="0" parTransId="{AD35D236-CD21-47AE-B778-0047F83A062C}" sibTransId="{4D9E5B55-4441-4EBB-8F7A-4E23FABD8F0E}"/>
    <dgm:cxn modelId="{ECF914E4-0050-4E36-B41F-2591AD56C824}" srcId="{C70E88C5-3FF9-4339-89E7-A359577DFA76}" destId="{8C0667F3-7F42-42BF-816A-F0768A66EE6E}" srcOrd="2" destOrd="0" parTransId="{A5A562AB-269C-43E9-B14D-D14FC38B215B}" sibTransId="{2B636425-FFCF-4C9D-85A2-C734E7FC6666}"/>
    <dgm:cxn modelId="{799E55BE-B110-4A1A-AC39-C1FD009619E8}" srcId="{C70E88C5-3FF9-4339-89E7-A359577DFA76}" destId="{E9C2FAA8-4DC3-44E4-B8BD-F8182F5575C2}" srcOrd="0" destOrd="0" parTransId="{C1C16629-6ED5-4FF9-A109-78A76092242D}" sibTransId="{00902FC0-FB23-46DB-89D2-5E05BAAC5712}"/>
    <dgm:cxn modelId="{B8C00DF8-8373-4C25-957E-9BB35567BDBA}" srcId="{C70E88C5-3FF9-4339-89E7-A359577DFA76}" destId="{42363102-A2B7-4C11-BA4C-B83850A4336B}" srcOrd="3" destOrd="0" parTransId="{E0CB8F99-B76E-435E-8900-080C1D390F1E}" sibTransId="{82B6B7A7-85BA-4C79-B1D3-97613FA2AF52}"/>
    <dgm:cxn modelId="{A0E8893A-45E9-4F09-80F7-4FCBB3C597B2}" type="presOf" srcId="{42363102-A2B7-4C11-BA4C-B83850A4336B}" destId="{762A62B3-1A9E-4890-8E18-85B1A6B41A5C}" srcOrd="0" destOrd="0" presId="urn:microsoft.com/office/officeart/2005/8/layout/vList3"/>
    <dgm:cxn modelId="{74144520-8B79-4F2B-81CE-48EDE961954D}" type="presOf" srcId="{E9C2FAA8-4DC3-44E4-B8BD-F8182F5575C2}" destId="{2C240019-7F90-459A-85F0-426376BE24E8}" srcOrd="0" destOrd="0" presId="urn:microsoft.com/office/officeart/2005/8/layout/vList3"/>
    <dgm:cxn modelId="{08190414-F736-4AA9-A4F1-A3EBDC8BA916}" type="presParOf" srcId="{38997743-8CB2-4853-BEB5-20CB12E1D79F}" destId="{38B866F1-4F2E-4A06-A3CD-DF5347F9A6FD}" srcOrd="0" destOrd="0" presId="urn:microsoft.com/office/officeart/2005/8/layout/vList3"/>
    <dgm:cxn modelId="{5BA0BEFA-751C-4B3E-A932-115D02F8D03D}" type="presParOf" srcId="{38B866F1-4F2E-4A06-A3CD-DF5347F9A6FD}" destId="{48147B94-6902-4059-B7B0-68CE88C38FA8}" srcOrd="0" destOrd="0" presId="urn:microsoft.com/office/officeart/2005/8/layout/vList3"/>
    <dgm:cxn modelId="{F2E4BA38-713B-45A3-8806-4F21B6676C3D}" type="presParOf" srcId="{38B866F1-4F2E-4A06-A3CD-DF5347F9A6FD}" destId="{2C240019-7F90-459A-85F0-426376BE24E8}" srcOrd="1" destOrd="0" presId="urn:microsoft.com/office/officeart/2005/8/layout/vList3"/>
    <dgm:cxn modelId="{ECDDEC10-38F5-4428-AB54-1EE38EABE97D}" type="presParOf" srcId="{38997743-8CB2-4853-BEB5-20CB12E1D79F}" destId="{9F240CE4-339B-443D-AE4F-1AEE6C7EA1F8}" srcOrd="1" destOrd="0" presId="urn:microsoft.com/office/officeart/2005/8/layout/vList3"/>
    <dgm:cxn modelId="{0677382E-DF03-42DC-B601-11C1EF3CDE60}" type="presParOf" srcId="{38997743-8CB2-4853-BEB5-20CB12E1D79F}" destId="{D3FF56F9-0951-4041-9757-10D24C18E4F3}" srcOrd="2" destOrd="0" presId="urn:microsoft.com/office/officeart/2005/8/layout/vList3"/>
    <dgm:cxn modelId="{8D9C4C91-0A00-4A31-867E-4BCA90D25CCD}" type="presParOf" srcId="{D3FF56F9-0951-4041-9757-10D24C18E4F3}" destId="{3083486B-1BC9-4CBE-BFAF-B3374C968CAF}" srcOrd="0" destOrd="0" presId="urn:microsoft.com/office/officeart/2005/8/layout/vList3"/>
    <dgm:cxn modelId="{C2D34006-5BCB-4E84-8B0B-40BE53C121CD}" type="presParOf" srcId="{D3FF56F9-0951-4041-9757-10D24C18E4F3}" destId="{73B06185-A72D-4B53-B235-ABE80FAF579A}" srcOrd="1" destOrd="0" presId="urn:microsoft.com/office/officeart/2005/8/layout/vList3"/>
    <dgm:cxn modelId="{E648C6C1-2E36-45E3-9B2D-BA7971718441}" type="presParOf" srcId="{38997743-8CB2-4853-BEB5-20CB12E1D79F}" destId="{FB0218B2-92B9-4333-A60A-152C4113574B}" srcOrd="3" destOrd="0" presId="urn:microsoft.com/office/officeart/2005/8/layout/vList3"/>
    <dgm:cxn modelId="{B9CC52D6-BB4C-4D9C-AECA-3A47D46383D3}" type="presParOf" srcId="{38997743-8CB2-4853-BEB5-20CB12E1D79F}" destId="{0A056367-83C5-43C3-B748-60043128784C}" srcOrd="4" destOrd="0" presId="urn:microsoft.com/office/officeart/2005/8/layout/vList3"/>
    <dgm:cxn modelId="{BF5ACEA4-1150-4161-AD11-F9B081F08A0D}" type="presParOf" srcId="{0A056367-83C5-43C3-B748-60043128784C}" destId="{BE57D06E-3953-4C8A-A744-60BA4523C6E9}" srcOrd="0" destOrd="0" presId="urn:microsoft.com/office/officeart/2005/8/layout/vList3"/>
    <dgm:cxn modelId="{D0AC7049-6849-49E4-BBAB-10E544245848}" type="presParOf" srcId="{0A056367-83C5-43C3-B748-60043128784C}" destId="{9DD8527C-184F-4C4A-AADC-4692C34323E7}" srcOrd="1" destOrd="0" presId="urn:microsoft.com/office/officeart/2005/8/layout/vList3"/>
    <dgm:cxn modelId="{6CD7CC8E-1BEA-4CCC-8FFF-92EF967335CB}" type="presParOf" srcId="{38997743-8CB2-4853-BEB5-20CB12E1D79F}" destId="{54B6BED1-8F44-4987-8E63-E58404434E5C}" srcOrd="5" destOrd="0" presId="urn:microsoft.com/office/officeart/2005/8/layout/vList3"/>
    <dgm:cxn modelId="{C40EEB19-BC3F-4987-9257-9C1370EEC15E}" type="presParOf" srcId="{38997743-8CB2-4853-BEB5-20CB12E1D79F}" destId="{53D52CAF-4230-4D06-B7C4-2442E5914549}" srcOrd="6" destOrd="0" presId="urn:microsoft.com/office/officeart/2005/8/layout/vList3"/>
    <dgm:cxn modelId="{DA001012-26AA-4102-9003-048FDD4FC4D7}" type="presParOf" srcId="{53D52CAF-4230-4D06-B7C4-2442E5914549}" destId="{B9EF2AB4-F090-4AF5-9C57-4844B28CD5FB}" srcOrd="0" destOrd="0" presId="urn:microsoft.com/office/officeart/2005/8/layout/vList3"/>
    <dgm:cxn modelId="{29A7DFFC-9B99-4DB0-B548-E140F50CF92D}" type="presParOf" srcId="{53D52CAF-4230-4D06-B7C4-2442E5914549}" destId="{762A62B3-1A9E-4890-8E18-85B1A6B41A5C}" srcOrd="1" destOrd="0" presId="urn:microsoft.com/office/officeart/2005/8/layout/vList3"/>
    <dgm:cxn modelId="{49D1D11C-661F-43BA-A159-4CF54D5A87EB}" type="presParOf" srcId="{38997743-8CB2-4853-BEB5-20CB12E1D79F}" destId="{95D488E5-3562-400E-BDCE-6C6F8EFA2DB3}" srcOrd="7" destOrd="0" presId="urn:microsoft.com/office/officeart/2005/8/layout/vList3"/>
    <dgm:cxn modelId="{EBE6F8F5-2B00-417A-BD8B-58514C8EF62F}" type="presParOf" srcId="{38997743-8CB2-4853-BEB5-20CB12E1D79F}" destId="{3D6F69A3-66B1-4806-B042-A5CD385FC7C6}" srcOrd="8" destOrd="0" presId="urn:microsoft.com/office/officeart/2005/8/layout/vList3"/>
    <dgm:cxn modelId="{02D21753-6333-4CA5-AFC2-915B9345BAF2}" type="presParOf" srcId="{3D6F69A3-66B1-4806-B042-A5CD385FC7C6}" destId="{E60BCFDD-D452-461C-AE72-B08976187816}" srcOrd="0" destOrd="0" presId="urn:microsoft.com/office/officeart/2005/8/layout/vList3"/>
    <dgm:cxn modelId="{8C59EEDE-F626-4F8E-AC4F-3789B7CBEEC3}" type="presParOf" srcId="{3D6F69A3-66B1-4806-B042-A5CD385FC7C6}" destId="{E910B2A2-D08A-4CCF-999C-2281809902B7}" srcOrd="1" destOrd="0" presId="urn:microsoft.com/office/officeart/2005/8/layout/vList3"/>
    <dgm:cxn modelId="{69F067D3-9DDA-4159-B01F-2306D573B660}" type="presParOf" srcId="{38997743-8CB2-4853-BEB5-20CB12E1D79F}" destId="{AB5858F6-A9DB-4A89-80D9-560586346F29}" srcOrd="9" destOrd="0" presId="urn:microsoft.com/office/officeart/2005/8/layout/vList3"/>
    <dgm:cxn modelId="{7768AA6F-4BFA-48D6-B408-A5BD923B95F3}" type="presParOf" srcId="{38997743-8CB2-4853-BEB5-20CB12E1D79F}" destId="{7A1B2C72-19DE-46DF-850C-144B03F8B05F}" srcOrd="10" destOrd="0" presId="urn:microsoft.com/office/officeart/2005/8/layout/vList3"/>
    <dgm:cxn modelId="{49F1B35B-3041-43CD-86AD-AEC5511E3C7A}" type="presParOf" srcId="{7A1B2C72-19DE-46DF-850C-144B03F8B05F}" destId="{C0064DE8-99FE-4B13-BB27-FC11F97F58B1}" srcOrd="0" destOrd="0" presId="urn:microsoft.com/office/officeart/2005/8/layout/vList3"/>
    <dgm:cxn modelId="{1C311A18-6CB2-42F1-A4AF-C004359A0FB8}" type="presParOf" srcId="{7A1B2C72-19DE-46DF-850C-144B03F8B05F}" destId="{ED186E34-6AD0-4E6A-B3F5-523A97AAE7F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70E88C5-3FF9-4339-89E7-A359577DFA7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9B4C5EE5-40B7-43C2-AF50-6F4C44FE0426}">
      <dgm:prSet phldrT="[Text]" custT="1"/>
      <dgm:spPr>
        <a:solidFill>
          <a:srgbClr val="B45210"/>
        </a:solidFill>
      </dgm:spPr>
      <dgm:t>
        <a:bodyPr/>
        <a:lstStyle/>
        <a:p>
          <a:r>
            <a:rPr lang="en-US" sz="1200" dirty="0" smtClean="0"/>
            <a:t>Background </a:t>
          </a:r>
        </a:p>
        <a:p>
          <a:r>
            <a:rPr lang="en-US" sz="1200" dirty="0" smtClean="0"/>
            <a:t>&amp; Lit. Review</a:t>
          </a:r>
          <a:endParaRPr lang="en-US" sz="1200" dirty="0"/>
        </a:p>
      </dgm:t>
    </dgm:pt>
    <dgm:pt modelId="{42921A0E-841F-4BA1-BA32-800C5FC7F334}" type="sibTrans" cxnId="{28FAE7B4-DC04-4B86-918F-0F2226ADA3D0}">
      <dgm:prSet/>
      <dgm:spPr/>
      <dgm:t>
        <a:bodyPr/>
        <a:lstStyle/>
        <a:p>
          <a:endParaRPr lang="en-US"/>
        </a:p>
      </dgm:t>
    </dgm:pt>
    <dgm:pt modelId="{895078CB-6895-41FE-80EA-F9C7F0A503A4}" type="parTrans" cxnId="{28FAE7B4-DC04-4B86-918F-0F2226ADA3D0}">
      <dgm:prSet/>
      <dgm:spPr/>
      <dgm:t>
        <a:bodyPr/>
        <a:lstStyle/>
        <a:p>
          <a:endParaRPr lang="en-US"/>
        </a:p>
      </dgm:t>
    </dgm:pt>
    <dgm:pt modelId="{8C0667F3-7F42-42BF-816A-F0768A66EE6E}">
      <dgm:prSet phldrT="[Text]" custT="1"/>
      <dgm:spPr>
        <a:solidFill>
          <a:srgbClr val="B45210"/>
        </a:solidFill>
      </dgm:spPr>
      <dgm:t>
        <a:bodyPr/>
        <a:lstStyle/>
        <a:p>
          <a:r>
            <a:rPr lang="en-US" sz="1200" dirty="0" smtClean="0"/>
            <a:t>Data</a:t>
          </a:r>
          <a:endParaRPr lang="en-US" sz="1200" dirty="0"/>
        </a:p>
      </dgm:t>
    </dgm:pt>
    <dgm:pt modelId="{A5A562AB-269C-43E9-B14D-D14FC38B215B}" type="parTrans" cxnId="{ECF914E4-0050-4E36-B41F-2591AD56C824}">
      <dgm:prSet/>
      <dgm:spPr/>
      <dgm:t>
        <a:bodyPr/>
        <a:lstStyle/>
        <a:p>
          <a:endParaRPr lang="en-US"/>
        </a:p>
      </dgm:t>
    </dgm:pt>
    <dgm:pt modelId="{2B636425-FFCF-4C9D-85A2-C734E7FC6666}" type="sibTrans" cxnId="{ECF914E4-0050-4E36-B41F-2591AD56C824}">
      <dgm:prSet/>
      <dgm:spPr/>
      <dgm:t>
        <a:bodyPr/>
        <a:lstStyle/>
        <a:p>
          <a:endParaRPr lang="en-US"/>
        </a:p>
      </dgm:t>
    </dgm:pt>
    <dgm:pt modelId="{42363102-A2B7-4C11-BA4C-B83850A4336B}">
      <dgm:prSet phldrT="[Text]" custT="1"/>
      <dgm:spPr>
        <a:solidFill>
          <a:srgbClr val="B45210"/>
        </a:solidFill>
      </dgm:spPr>
      <dgm:t>
        <a:bodyPr/>
        <a:lstStyle/>
        <a:p>
          <a:r>
            <a:rPr lang="en-US" sz="1200" dirty="0" smtClean="0"/>
            <a:t>Methodology</a:t>
          </a:r>
          <a:endParaRPr lang="en-US" sz="1200" dirty="0"/>
        </a:p>
      </dgm:t>
    </dgm:pt>
    <dgm:pt modelId="{E0CB8F99-B76E-435E-8900-080C1D390F1E}" type="parTrans" cxnId="{B8C00DF8-8373-4C25-957E-9BB35567BDBA}">
      <dgm:prSet/>
      <dgm:spPr/>
      <dgm:t>
        <a:bodyPr/>
        <a:lstStyle/>
        <a:p>
          <a:endParaRPr lang="en-US"/>
        </a:p>
      </dgm:t>
    </dgm:pt>
    <dgm:pt modelId="{82B6B7A7-85BA-4C79-B1D3-97613FA2AF52}" type="sibTrans" cxnId="{B8C00DF8-8373-4C25-957E-9BB35567BDBA}">
      <dgm:prSet/>
      <dgm:spPr/>
      <dgm:t>
        <a:bodyPr/>
        <a:lstStyle/>
        <a:p>
          <a:endParaRPr lang="en-US"/>
        </a:p>
      </dgm:t>
    </dgm:pt>
    <dgm:pt modelId="{314DCC46-886C-428C-AE4C-455AF0EF4181}">
      <dgm:prSet phldrT="[Text]" custT="1"/>
      <dgm:spPr>
        <a:solidFill>
          <a:srgbClr val="B45210"/>
        </a:solidFill>
      </dgm:spPr>
      <dgm:t>
        <a:bodyPr/>
        <a:lstStyle/>
        <a:p>
          <a:r>
            <a:rPr lang="en-US" sz="1200" dirty="0" smtClean="0"/>
            <a:t>Conclusions</a:t>
          </a:r>
          <a:endParaRPr lang="en-US" sz="1200" dirty="0"/>
        </a:p>
      </dgm:t>
    </dgm:pt>
    <dgm:pt modelId="{4D9E5B55-4441-4EBB-8F7A-4E23FABD8F0E}" type="sibTrans" cxnId="{FC55156D-D34C-4169-A1F2-82B3204148EC}">
      <dgm:prSet/>
      <dgm:spPr/>
      <dgm:t>
        <a:bodyPr/>
        <a:lstStyle/>
        <a:p>
          <a:endParaRPr lang="en-US"/>
        </a:p>
      </dgm:t>
    </dgm:pt>
    <dgm:pt modelId="{AD35D236-CD21-47AE-B778-0047F83A062C}" type="parTrans" cxnId="{FC55156D-D34C-4169-A1F2-82B3204148EC}">
      <dgm:prSet/>
      <dgm:spPr/>
      <dgm:t>
        <a:bodyPr/>
        <a:lstStyle/>
        <a:p>
          <a:endParaRPr lang="en-US"/>
        </a:p>
      </dgm:t>
    </dgm:pt>
    <dgm:pt modelId="{2D5C0FF1-BF09-4A80-9772-D09F066FFBBB}">
      <dgm:prSet phldrT="[Text]" custT="1"/>
      <dgm:spPr>
        <a:solidFill>
          <a:srgbClr val="B45210"/>
        </a:solidFill>
      </dgm:spPr>
      <dgm:t>
        <a:bodyPr/>
        <a:lstStyle/>
        <a:p>
          <a:r>
            <a:rPr lang="en-US" sz="1200" dirty="0" smtClean="0"/>
            <a:t>Timeline</a:t>
          </a:r>
          <a:endParaRPr lang="en-US" sz="1200" dirty="0"/>
        </a:p>
      </dgm:t>
    </dgm:pt>
    <dgm:pt modelId="{A9CB9410-1BE3-41EE-8B55-A09FE2D415FF}" type="sibTrans" cxnId="{0FCDE275-A57F-48B8-A571-9AB2572E668B}">
      <dgm:prSet/>
      <dgm:spPr/>
      <dgm:t>
        <a:bodyPr/>
        <a:lstStyle/>
        <a:p>
          <a:endParaRPr lang="en-US"/>
        </a:p>
      </dgm:t>
    </dgm:pt>
    <dgm:pt modelId="{3E410F64-0B60-4C3C-BBF5-B2FB049FF28A}" type="parTrans" cxnId="{0FCDE275-A57F-48B8-A571-9AB2572E668B}">
      <dgm:prSet/>
      <dgm:spPr/>
      <dgm:t>
        <a:bodyPr/>
        <a:lstStyle/>
        <a:p>
          <a:endParaRPr lang="en-US"/>
        </a:p>
      </dgm:t>
    </dgm:pt>
    <dgm:pt modelId="{E9C2FAA8-4DC3-44E4-B8BD-F8182F5575C2}">
      <dgm:prSet phldrT="[Text]" custT="1"/>
      <dgm:spPr>
        <a:solidFill>
          <a:srgbClr val="B45210"/>
        </a:solidFill>
      </dgm:spPr>
      <dgm:t>
        <a:bodyPr/>
        <a:lstStyle/>
        <a:p>
          <a:r>
            <a:rPr lang="en-US" sz="1200" dirty="0" smtClean="0"/>
            <a:t>Problem </a:t>
          </a:r>
        </a:p>
        <a:p>
          <a:r>
            <a:rPr lang="en-US" sz="1200" dirty="0" smtClean="0"/>
            <a:t>&amp; Goal</a:t>
          </a:r>
          <a:endParaRPr lang="en-US" sz="1200" dirty="0"/>
        </a:p>
      </dgm:t>
    </dgm:pt>
    <dgm:pt modelId="{00902FC0-FB23-46DB-89D2-5E05BAAC5712}" type="sibTrans" cxnId="{799E55BE-B110-4A1A-AC39-C1FD009619E8}">
      <dgm:prSet/>
      <dgm:spPr/>
      <dgm:t>
        <a:bodyPr/>
        <a:lstStyle/>
        <a:p>
          <a:endParaRPr lang="en-US"/>
        </a:p>
      </dgm:t>
    </dgm:pt>
    <dgm:pt modelId="{C1C16629-6ED5-4FF9-A109-78A76092242D}" type="parTrans" cxnId="{799E55BE-B110-4A1A-AC39-C1FD009619E8}">
      <dgm:prSet/>
      <dgm:spPr/>
      <dgm:t>
        <a:bodyPr/>
        <a:lstStyle/>
        <a:p>
          <a:endParaRPr lang="en-US"/>
        </a:p>
      </dgm:t>
    </dgm:pt>
    <dgm:pt modelId="{38997743-8CB2-4853-BEB5-20CB12E1D79F}" type="pres">
      <dgm:prSet presAssocID="{C70E88C5-3FF9-4339-89E7-A359577DFA76}" presName="linearFlow" presStyleCnt="0">
        <dgm:presLayoutVars>
          <dgm:dir/>
          <dgm:resizeHandles val="exact"/>
        </dgm:presLayoutVars>
      </dgm:prSet>
      <dgm:spPr/>
    </dgm:pt>
    <dgm:pt modelId="{38B866F1-4F2E-4A06-A3CD-DF5347F9A6FD}" type="pres">
      <dgm:prSet presAssocID="{E9C2FAA8-4DC3-44E4-B8BD-F8182F5575C2}" presName="composite" presStyleCnt="0"/>
      <dgm:spPr/>
    </dgm:pt>
    <dgm:pt modelId="{48147B94-6902-4059-B7B0-68CE88C38FA8}" type="pres">
      <dgm:prSet presAssocID="{E9C2FAA8-4DC3-44E4-B8BD-F8182F5575C2}" presName="imgShp" presStyleLbl="fgImgPlace1" presStyleIdx="0" presStyleCnt="6"/>
      <dgm:spPr>
        <a:solidFill>
          <a:schemeClr val="accent2"/>
        </a:solidFill>
      </dgm:spPr>
    </dgm:pt>
    <dgm:pt modelId="{2C240019-7F90-459A-85F0-426376BE24E8}" type="pres">
      <dgm:prSet presAssocID="{E9C2FAA8-4DC3-44E4-B8BD-F8182F5575C2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240CE4-339B-443D-AE4F-1AEE6C7EA1F8}" type="pres">
      <dgm:prSet presAssocID="{00902FC0-FB23-46DB-89D2-5E05BAAC5712}" presName="spacing" presStyleCnt="0"/>
      <dgm:spPr/>
    </dgm:pt>
    <dgm:pt modelId="{D3FF56F9-0951-4041-9757-10D24C18E4F3}" type="pres">
      <dgm:prSet presAssocID="{9B4C5EE5-40B7-43C2-AF50-6F4C44FE0426}" presName="composite" presStyleCnt="0"/>
      <dgm:spPr/>
    </dgm:pt>
    <dgm:pt modelId="{3083486B-1BC9-4CBE-BFAF-B3374C968CAF}" type="pres">
      <dgm:prSet presAssocID="{9B4C5EE5-40B7-43C2-AF50-6F4C44FE0426}" presName="imgShp" presStyleLbl="fgImgPlace1" presStyleIdx="1" presStyleCnt="6"/>
      <dgm:spPr>
        <a:solidFill>
          <a:schemeClr val="accent2"/>
        </a:solidFill>
      </dgm:spPr>
    </dgm:pt>
    <dgm:pt modelId="{73B06185-A72D-4B53-B235-ABE80FAF579A}" type="pres">
      <dgm:prSet presAssocID="{9B4C5EE5-40B7-43C2-AF50-6F4C44FE0426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0218B2-92B9-4333-A60A-152C4113574B}" type="pres">
      <dgm:prSet presAssocID="{42921A0E-841F-4BA1-BA32-800C5FC7F334}" presName="spacing" presStyleCnt="0"/>
      <dgm:spPr/>
    </dgm:pt>
    <dgm:pt modelId="{0A056367-83C5-43C3-B748-60043128784C}" type="pres">
      <dgm:prSet presAssocID="{8C0667F3-7F42-42BF-816A-F0768A66EE6E}" presName="composite" presStyleCnt="0"/>
      <dgm:spPr/>
    </dgm:pt>
    <dgm:pt modelId="{BE57D06E-3953-4C8A-A744-60BA4523C6E9}" type="pres">
      <dgm:prSet presAssocID="{8C0667F3-7F42-42BF-816A-F0768A66EE6E}" presName="imgShp" presStyleLbl="fgImgPlace1" presStyleIdx="2" presStyleCnt="6"/>
      <dgm:spPr>
        <a:solidFill>
          <a:schemeClr val="accent2"/>
        </a:solidFill>
      </dgm:spPr>
    </dgm:pt>
    <dgm:pt modelId="{9DD8527C-184F-4C4A-AADC-4692C34323E7}" type="pres">
      <dgm:prSet presAssocID="{8C0667F3-7F42-42BF-816A-F0768A66EE6E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B6BED1-8F44-4987-8E63-E58404434E5C}" type="pres">
      <dgm:prSet presAssocID="{2B636425-FFCF-4C9D-85A2-C734E7FC6666}" presName="spacing" presStyleCnt="0"/>
      <dgm:spPr/>
    </dgm:pt>
    <dgm:pt modelId="{53D52CAF-4230-4D06-B7C4-2442E5914549}" type="pres">
      <dgm:prSet presAssocID="{42363102-A2B7-4C11-BA4C-B83850A4336B}" presName="composite" presStyleCnt="0"/>
      <dgm:spPr/>
    </dgm:pt>
    <dgm:pt modelId="{B9EF2AB4-F090-4AF5-9C57-4844B28CD5FB}" type="pres">
      <dgm:prSet presAssocID="{42363102-A2B7-4C11-BA4C-B83850A4336B}" presName="imgShp" presStyleLbl="fgImgPlace1" presStyleIdx="3" presStyleCnt="6"/>
      <dgm:spPr>
        <a:solidFill>
          <a:schemeClr val="accent2"/>
        </a:solidFill>
      </dgm:spPr>
    </dgm:pt>
    <dgm:pt modelId="{762A62B3-1A9E-4890-8E18-85B1A6B41A5C}" type="pres">
      <dgm:prSet presAssocID="{42363102-A2B7-4C11-BA4C-B83850A4336B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D488E5-3562-400E-BDCE-6C6F8EFA2DB3}" type="pres">
      <dgm:prSet presAssocID="{82B6B7A7-85BA-4C79-B1D3-97613FA2AF52}" presName="spacing" presStyleCnt="0"/>
      <dgm:spPr/>
    </dgm:pt>
    <dgm:pt modelId="{3D6F69A3-66B1-4806-B042-A5CD385FC7C6}" type="pres">
      <dgm:prSet presAssocID="{314DCC46-886C-428C-AE4C-455AF0EF4181}" presName="composite" presStyleCnt="0"/>
      <dgm:spPr/>
    </dgm:pt>
    <dgm:pt modelId="{E60BCFDD-D452-461C-AE72-B08976187816}" type="pres">
      <dgm:prSet presAssocID="{314DCC46-886C-428C-AE4C-455AF0EF4181}" presName="imgShp" presStyleLbl="fgImgPlace1" presStyleIdx="4" presStyleCnt="6"/>
      <dgm:spPr>
        <a:solidFill>
          <a:schemeClr val="accent1"/>
        </a:solidFill>
      </dgm:spPr>
    </dgm:pt>
    <dgm:pt modelId="{E910B2A2-D08A-4CCF-999C-2281809902B7}" type="pres">
      <dgm:prSet presAssocID="{314DCC46-886C-428C-AE4C-455AF0EF4181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5858F6-A9DB-4A89-80D9-560586346F29}" type="pres">
      <dgm:prSet presAssocID="{4D9E5B55-4441-4EBB-8F7A-4E23FABD8F0E}" presName="spacing" presStyleCnt="0"/>
      <dgm:spPr/>
    </dgm:pt>
    <dgm:pt modelId="{7A1B2C72-19DE-46DF-850C-144B03F8B05F}" type="pres">
      <dgm:prSet presAssocID="{2D5C0FF1-BF09-4A80-9772-D09F066FFBBB}" presName="composite" presStyleCnt="0"/>
      <dgm:spPr/>
    </dgm:pt>
    <dgm:pt modelId="{C0064DE8-99FE-4B13-BB27-FC11F97F58B1}" type="pres">
      <dgm:prSet presAssocID="{2D5C0FF1-BF09-4A80-9772-D09F066FFBBB}" presName="imgShp" presStyleLbl="fgImgPlace1" presStyleIdx="5" presStyleCnt="6"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ED186E34-6AD0-4E6A-B3F5-523A97AAE7F4}" type="pres">
      <dgm:prSet presAssocID="{2D5C0FF1-BF09-4A80-9772-D09F066FFBBB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2E3E11C-3E94-4744-AA5A-351591EB29F0}" type="presOf" srcId="{9B4C5EE5-40B7-43C2-AF50-6F4C44FE0426}" destId="{73B06185-A72D-4B53-B235-ABE80FAF579A}" srcOrd="0" destOrd="0" presId="urn:microsoft.com/office/officeart/2005/8/layout/vList3"/>
    <dgm:cxn modelId="{604BBB49-8BD0-4E72-81F4-133ABF4D4E6E}" type="presOf" srcId="{E9C2FAA8-4DC3-44E4-B8BD-F8182F5575C2}" destId="{2C240019-7F90-459A-85F0-426376BE24E8}" srcOrd="0" destOrd="0" presId="urn:microsoft.com/office/officeart/2005/8/layout/vList3"/>
    <dgm:cxn modelId="{79071529-3086-4E9E-BF96-70E37E4DFE01}" type="presOf" srcId="{C70E88C5-3FF9-4339-89E7-A359577DFA76}" destId="{38997743-8CB2-4853-BEB5-20CB12E1D79F}" srcOrd="0" destOrd="0" presId="urn:microsoft.com/office/officeart/2005/8/layout/vList3"/>
    <dgm:cxn modelId="{28FAE7B4-DC04-4B86-918F-0F2226ADA3D0}" srcId="{C70E88C5-3FF9-4339-89E7-A359577DFA76}" destId="{9B4C5EE5-40B7-43C2-AF50-6F4C44FE0426}" srcOrd="1" destOrd="0" parTransId="{895078CB-6895-41FE-80EA-F9C7F0A503A4}" sibTransId="{42921A0E-841F-4BA1-BA32-800C5FC7F334}"/>
    <dgm:cxn modelId="{BB82B33D-31F5-4004-85F5-F74CE507A430}" type="presOf" srcId="{2D5C0FF1-BF09-4A80-9772-D09F066FFBBB}" destId="{ED186E34-6AD0-4E6A-B3F5-523A97AAE7F4}" srcOrd="0" destOrd="0" presId="urn:microsoft.com/office/officeart/2005/8/layout/vList3"/>
    <dgm:cxn modelId="{0FCDE275-A57F-48B8-A571-9AB2572E668B}" srcId="{C70E88C5-3FF9-4339-89E7-A359577DFA76}" destId="{2D5C0FF1-BF09-4A80-9772-D09F066FFBBB}" srcOrd="5" destOrd="0" parTransId="{3E410F64-0B60-4C3C-BBF5-B2FB049FF28A}" sibTransId="{A9CB9410-1BE3-41EE-8B55-A09FE2D415FF}"/>
    <dgm:cxn modelId="{FC55156D-D34C-4169-A1F2-82B3204148EC}" srcId="{C70E88C5-3FF9-4339-89E7-A359577DFA76}" destId="{314DCC46-886C-428C-AE4C-455AF0EF4181}" srcOrd="4" destOrd="0" parTransId="{AD35D236-CD21-47AE-B778-0047F83A062C}" sibTransId="{4D9E5B55-4441-4EBB-8F7A-4E23FABD8F0E}"/>
    <dgm:cxn modelId="{B24D75AB-F0C8-4D8D-8FF9-D1D7CE682CD0}" type="presOf" srcId="{314DCC46-886C-428C-AE4C-455AF0EF4181}" destId="{E910B2A2-D08A-4CCF-999C-2281809902B7}" srcOrd="0" destOrd="0" presId="urn:microsoft.com/office/officeart/2005/8/layout/vList3"/>
    <dgm:cxn modelId="{21449031-2131-48D2-A16C-9211EF3476D1}" type="presOf" srcId="{42363102-A2B7-4C11-BA4C-B83850A4336B}" destId="{762A62B3-1A9E-4890-8E18-85B1A6B41A5C}" srcOrd="0" destOrd="0" presId="urn:microsoft.com/office/officeart/2005/8/layout/vList3"/>
    <dgm:cxn modelId="{ECF914E4-0050-4E36-B41F-2591AD56C824}" srcId="{C70E88C5-3FF9-4339-89E7-A359577DFA76}" destId="{8C0667F3-7F42-42BF-816A-F0768A66EE6E}" srcOrd="2" destOrd="0" parTransId="{A5A562AB-269C-43E9-B14D-D14FC38B215B}" sibTransId="{2B636425-FFCF-4C9D-85A2-C734E7FC6666}"/>
    <dgm:cxn modelId="{799E55BE-B110-4A1A-AC39-C1FD009619E8}" srcId="{C70E88C5-3FF9-4339-89E7-A359577DFA76}" destId="{E9C2FAA8-4DC3-44E4-B8BD-F8182F5575C2}" srcOrd="0" destOrd="0" parTransId="{C1C16629-6ED5-4FF9-A109-78A76092242D}" sibTransId="{00902FC0-FB23-46DB-89D2-5E05BAAC5712}"/>
    <dgm:cxn modelId="{B8C00DF8-8373-4C25-957E-9BB35567BDBA}" srcId="{C70E88C5-3FF9-4339-89E7-A359577DFA76}" destId="{42363102-A2B7-4C11-BA4C-B83850A4336B}" srcOrd="3" destOrd="0" parTransId="{E0CB8F99-B76E-435E-8900-080C1D390F1E}" sibTransId="{82B6B7A7-85BA-4C79-B1D3-97613FA2AF52}"/>
    <dgm:cxn modelId="{76375AA8-3F7E-433B-ADA0-CF47AC82B32F}" type="presOf" srcId="{8C0667F3-7F42-42BF-816A-F0768A66EE6E}" destId="{9DD8527C-184F-4C4A-AADC-4692C34323E7}" srcOrd="0" destOrd="0" presId="urn:microsoft.com/office/officeart/2005/8/layout/vList3"/>
    <dgm:cxn modelId="{4A7B12BB-8EA2-4B20-9409-1E11F99D992F}" type="presParOf" srcId="{38997743-8CB2-4853-BEB5-20CB12E1D79F}" destId="{38B866F1-4F2E-4A06-A3CD-DF5347F9A6FD}" srcOrd="0" destOrd="0" presId="urn:microsoft.com/office/officeart/2005/8/layout/vList3"/>
    <dgm:cxn modelId="{398FAD6B-732D-4EDD-B684-519A5F9DE106}" type="presParOf" srcId="{38B866F1-4F2E-4A06-A3CD-DF5347F9A6FD}" destId="{48147B94-6902-4059-B7B0-68CE88C38FA8}" srcOrd="0" destOrd="0" presId="urn:microsoft.com/office/officeart/2005/8/layout/vList3"/>
    <dgm:cxn modelId="{C82C9666-24CC-4ED8-A93A-6EE62C3ADBB7}" type="presParOf" srcId="{38B866F1-4F2E-4A06-A3CD-DF5347F9A6FD}" destId="{2C240019-7F90-459A-85F0-426376BE24E8}" srcOrd="1" destOrd="0" presId="urn:microsoft.com/office/officeart/2005/8/layout/vList3"/>
    <dgm:cxn modelId="{E1BB1035-8F78-4615-9040-42ADCA02436C}" type="presParOf" srcId="{38997743-8CB2-4853-BEB5-20CB12E1D79F}" destId="{9F240CE4-339B-443D-AE4F-1AEE6C7EA1F8}" srcOrd="1" destOrd="0" presId="urn:microsoft.com/office/officeart/2005/8/layout/vList3"/>
    <dgm:cxn modelId="{DF402DE1-D4EF-4A14-9FE1-E8C04614185D}" type="presParOf" srcId="{38997743-8CB2-4853-BEB5-20CB12E1D79F}" destId="{D3FF56F9-0951-4041-9757-10D24C18E4F3}" srcOrd="2" destOrd="0" presId="urn:microsoft.com/office/officeart/2005/8/layout/vList3"/>
    <dgm:cxn modelId="{85CB54E8-6A9F-40CA-9F12-05070E02939E}" type="presParOf" srcId="{D3FF56F9-0951-4041-9757-10D24C18E4F3}" destId="{3083486B-1BC9-4CBE-BFAF-B3374C968CAF}" srcOrd="0" destOrd="0" presId="urn:microsoft.com/office/officeart/2005/8/layout/vList3"/>
    <dgm:cxn modelId="{3F303118-9D57-4E7F-BAB1-9EBAB865F97D}" type="presParOf" srcId="{D3FF56F9-0951-4041-9757-10D24C18E4F3}" destId="{73B06185-A72D-4B53-B235-ABE80FAF579A}" srcOrd="1" destOrd="0" presId="urn:microsoft.com/office/officeart/2005/8/layout/vList3"/>
    <dgm:cxn modelId="{E7BC12D6-41A6-44B0-A94D-7B818BA31DB7}" type="presParOf" srcId="{38997743-8CB2-4853-BEB5-20CB12E1D79F}" destId="{FB0218B2-92B9-4333-A60A-152C4113574B}" srcOrd="3" destOrd="0" presId="urn:microsoft.com/office/officeart/2005/8/layout/vList3"/>
    <dgm:cxn modelId="{0AF03F15-654A-4EBA-8270-65C17D36DDC6}" type="presParOf" srcId="{38997743-8CB2-4853-BEB5-20CB12E1D79F}" destId="{0A056367-83C5-43C3-B748-60043128784C}" srcOrd="4" destOrd="0" presId="urn:microsoft.com/office/officeart/2005/8/layout/vList3"/>
    <dgm:cxn modelId="{AEA42D84-2C61-4F18-9CA0-2D134FFC61AA}" type="presParOf" srcId="{0A056367-83C5-43C3-B748-60043128784C}" destId="{BE57D06E-3953-4C8A-A744-60BA4523C6E9}" srcOrd="0" destOrd="0" presId="urn:microsoft.com/office/officeart/2005/8/layout/vList3"/>
    <dgm:cxn modelId="{37215860-697B-475A-947B-B65E0E1A0D10}" type="presParOf" srcId="{0A056367-83C5-43C3-B748-60043128784C}" destId="{9DD8527C-184F-4C4A-AADC-4692C34323E7}" srcOrd="1" destOrd="0" presId="urn:microsoft.com/office/officeart/2005/8/layout/vList3"/>
    <dgm:cxn modelId="{044A8373-568B-49EE-9821-BD537F77D22B}" type="presParOf" srcId="{38997743-8CB2-4853-BEB5-20CB12E1D79F}" destId="{54B6BED1-8F44-4987-8E63-E58404434E5C}" srcOrd="5" destOrd="0" presId="urn:microsoft.com/office/officeart/2005/8/layout/vList3"/>
    <dgm:cxn modelId="{2A684A23-8974-4C3C-ABC0-BFCE60712CDD}" type="presParOf" srcId="{38997743-8CB2-4853-BEB5-20CB12E1D79F}" destId="{53D52CAF-4230-4D06-B7C4-2442E5914549}" srcOrd="6" destOrd="0" presId="urn:microsoft.com/office/officeart/2005/8/layout/vList3"/>
    <dgm:cxn modelId="{943F94CC-3A63-427B-A4A6-86B0B715F75E}" type="presParOf" srcId="{53D52CAF-4230-4D06-B7C4-2442E5914549}" destId="{B9EF2AB4-F090-4AF5-9C57-4844B28CD5FB}" srcOrd="0" destOrd="0" presId="urn:microsoft.com/office/officeart/2005/8/layout/vList3"/>
    <dgm:cxn modelId="{555B414B-E840-4E62-AF4E-DA2F79FA3F59}" type="presParOf" srcId="{53D52CAF-4230-4D06-B7C4-2442E5914549}" destId="{762A62B3-1A9E-4890-8E18-85B1A6B41A5C}" srcOrd="1" destOrd="0" presId="urn:microsoft.com/office/officeart/2005/8/layout/vList3"/>
    <dgm:cxn modelId="{63A9C001-9A7F-4C50-B0D6-BE3E2DEDDD31}" type="presParOf" srcId="{38997743-8CB2-4853-BEB5-20CB12E1D79F}" destId="{95D488E5-3562-400E-BDCE-6C6F8EFA2DB3}" srcOrd="7" destOrd="0" presId="urn:microsoft.com/office/officeart/2005/8/layout/vList3"/>
    <dgm:cxn modelId="{26BE45C8-DE84-490C-A250-6F3532F45471}" type="presParOf" srcId="{38997743-8CB2-4853-BEB5-20CB12E1D79F}" destId="{3D6F69A3-66B1-4806-B042-A5CD385FC7C6}" srcOrd="8" destOrd="0" presId="urn:microsoft.com/office/officeart/2005/8/layout/vList3"/>
    <dgm:cxn modelId="{EA380CD7-6C87-4798-A329-7FB14F9798E0}" type="presParOf" srcId="{3D6F69A3-66B1-4806-B042-A5CD385FC7C6}" destId="{E60BCFDD-D452-461C-AE72-B08976187816}" srcOrd="0" destOrd="0" presId="urn:microsoft.com/office/officeart/2005/8/layout/vList3"/>
    <dgm:cxn modelId="{13876EFC-0793-42FE-9E4E-7A2333665D67}" type="presParOf" srcId="{3D6F69A3-66B1-4806-B042-A5CD385FC7C6}" destId="{E910B2A2-D08A-4CCF-999C-2281809902B7}" srcOrd="1" destOrd="0" presId="urn:microsoft.com/office/officeart/2005/8/layout/vList3"/>
    <dgm:cxn modelId="{C90F7839-2C67-4D0F-BFED-87E672121688}" type="presParOf" srcId="{38997743-8CB2-4853-BEB5-20CB12E1D79F}" destId="{AB5858F6-A9DB-4A89-80D9-560586346F29}" srcOrd="9" destOrd="0" presId="urn:microsoft.com/office/officeart/2005/8/layout/vList3"/>
    <dgm:cxn modelId="{7AF1ACF4-E92E-4533-9992-F099ECA5F9A0}" type="presParOf" srcId="{38997743-8CB2-4853-BEB5-20CB12E1D79F}" destId="{7A1B2C72-19DE-46DF-850C-144B03F8B05F}" srcOrd="10" destOrd="0" presId="urn:microsoft.com/office/officeart/2005/8/layout/vList3"/>
    <dgm:cxn modelId="{189F505E-940A-461B-979A-F6E604A6C932}" type="presParOf" srcId="{7A1B2C72-19DE-46DF-850C-144B03F8B05F}" destId="{C0064DE8-99FE-4B13-BB27-FC11F97F58B1}" srcOrd="0" destOrd="0" presId="urn:microsoft.com/office/officeart/2005/8/layout/vList3"/>
    <dgm:cxn modelId="{9EC4D0E2-FE14-43C9-A3F2-8D97451CBFB2}" type="presParOf" srcId="{7A1B2C72-19DE-46DF-850C-144B03F8B05F}" destId="{ED186E34-6AD0-4E6A-B3F5-523A97AAE7F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70E88C5-3FF9-4339-89E7-A359577DFA7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9B4C5EE5-40B7-43C2-AF50-6F4C44FE0426}">
      <dgm:prSet phldrT="[Text]" custT="1"/>
      <dgm:spPr>
        <a:solidFill>
          <a:srgbClr val="B45210"/>
        </a:solidFill>
      </dgm:spPr>
      <dgm:t>
        <a:bodyPr/>
        <a:lstStyle/>
        <a:p>
          <a:r>
            <a:rPr lang="en-US" sz="1200" dirty="0" smtClean="0"/>
            <a:t>Background </a:t>
          </a:r>
        </a:p>
        <a:p>
          <a:r>
            <a:rPr lang="en-US" sz="1200" dirty="0" smtClean="0"/>
            <a:t>&amp; Lit. Review</a:t>
          </a:r>
          <a:endParaRPr lang="en-US" sz="1200" dirty="0"/>
        </a:p>
      </dgm:t>
    </dgm:pt>
    <dgm:pt modelId="{42921A0E-841F-4BA1-BA32-800C5FC7F334}" type="sibTrans" cxnId="{28FAE7B4-DC04-4B86-918F-0F2226ADA3D0}">
      <dgm:prSet/>
      <dgm:spPr/>
      <dgm:t>
        <a:bodyPr/>
        <a:lstStyle/>
        <a:p>
          <a:endParaRPr lang="en-US"/>
        </a:p>
      </dgm:t>
    </dgm:pt>
    <dgm:pt modelId="{895078CB-6895-41FE-80EA-F9C7F0A503A4}" type="parTrans" cxnId="{28FAE7B4-DC04-4B86-918F-0F2226ADA3D0}">
      <dgm:prSet/>
      <dgm:spPr/>
      <dgm:t>
        <a:bodyPr/>
        <a:lstStyle/>
        <a:p>
          <a:endParaRPr lang="en-US"/>
        </a:p>
      </dgm:t>
    </dgm:pt>
    <dgm:pt modelId="{8C0667F3-7F42-42BF-816A-F0768A66EE6E}">
      <dgm:prSet phldrT="[Text]" custT="1"/>
      <dgm:spPr>
        <a:solidFill>
          <a:srgbClr val="B45210"/>
        </a:solidFill>
      </dgm:spPr>
      <dgm:t>
        <a:bodyPr/>
        <a:lstStyle/>
        <a:p>
          <a:r>
            <a:rPr lang="en-US" sz="1200" dirty="0" smtClean="0"/>
            <a:t>Data</a:t>
          </a:r>
          <a:endParaRPr lang="en-US" sz="1200" dirty="0"/>
        </a:p>
      </dgm:t>
    </dgm:pt>
    <dgm:pt modelId="{A5A562AB-269C-43E9-B14D-D14FC38B215B}" type="parTrans" cxnId="{ECF914E4-0050-4E36-B41F-2591AD56C824}">
      <dgm:prSet/>
      <dgm:spPr/>
      <dgm:t>
        <a:bodyPr/>
        <a:lstStyle/>
        <a:p>
          <a:endParaRPr lang="en-US"/>
        </a:p>
      </dgm:t>
    </dgm:pt>
    <dgm:pt modelId="{2B636425-FFCF-4C9D-85A2-C734E7FC6666}" type="sibTrans" cxnId="{ECF914E4-0050-4E36-B41F-2591AD56C824}">
      <dgm:prSet/>
      <dgm:spPr/>
      <dgm:t>
        <a:bodyPr/>
        <a:lstStyle/>
        <a:p>
          <a:endParaRPr lang="en-US"/>
        </a:p>
      </dgm:t>
    </dgm:pt>
    <dgm:pt modelId="{42363102-A2B7-4C11-BA4C-B83850A4336B}">
      <dgm:prSet phldrT="[Text]" custT="1"/>
      <dgm:spPr>
        <a:solidFill>
          <a:srgbClr val="B45210"/>
        </a:solidFill>
      </dgm:spPr>
      <dgm:t>
        <a:bodyPr/>
        <a:lstStyle/>
        <a:p>
          <a:r>
            <a:rPr lang="en-US" sz="1200" dirty="0" smtClean="0"/>
            <a:t>Methodology</a:t>
          </a:r>
          <a:endParaRPr lang="en-US" sz="1200" dirty="0"/>
        </a:p>
      </dgm:t>
    </dgm:pt>
    <dgm:pt modelId="{E0CB8F99-B76E-435E-8900-080C1D390F1E}" type="parTrans" cxnId="{B8C00DF8-8373-4C25-957E-9BB35567BDBA}">
      <dgm:prSet/>
      <dgm:spPr/>
      <dgm:t>
        <a:bodyPr/>
        <a:lstStyle/>
        <a:p>
          <a:endParaRPr lang="en-US"/>
        </a:p>
      </dgm:t>
    </dgm:pt>
    <dgm:pt modelId="{82B6B7A7-85BA-4C79-B1D3-97613FA2AF52}" type="sibTrans" cxnId="{B8C00DF8-8373-4C25-957E-9BB35567BDBA}">
      <dgm:prSet/>
      <dgm:spPr/>
      <dgm:t>
        <a:bodyPr/>
        <a:lstStyle/>
        <a:p>
          <a:endParaRPr lang="en-US"/>
        </a:p>
      </dgm:t>
    </dgm:pt>
    <dgm:pt modelId="{314DCC46-886C-428C-AE4C-455AF0EF4181}">
      <dgm:prSet phldrT="[Text]" custT="1"/>
      <dgm:spPr>
        <a:solidFill>
          <a:srgbClr val="B45210"/>
        </a:solidFill>
      </dgm:spPr>
      <dgm:t>
        <a:bodyPr/>
        <a:lstStyle/>
        <a:p>
          <a:r>
            <a:rPr lang="en-US" sz="1200" dirty="0" smtClean="0"/>
            <a:t>Conclusions</a:t>
          </a:r>
          <a:endParaRPr lang="en-US" sz="1200" dirty="0"/>
        </a:p>
      </dgm:t>
    </dgm:pt>
    <dgm:pt modelId="{4D9E5B55-4441-4EBB-8F7A-4E23FABD8F0E}" type="sibTrans" cxnId="{FC55156D-D34C-4169-A1F2-82B3204148EC}">
      <dgm:prSet/>
      <dgm:spPr/>
      <dgm:t>
        <a:bodyPr/>
        <a:lstStyle/>
        <a:p>
          <a:endParaRPr lang="en-US"/>
        </a:p>
      </dgm:t>
    </dgm:pt>
    <dgm:pt modelId="{AD35D236-CD21-47AE-B778-0047F83A062C}" type="parTrans" cxnId="{FC55156D-D34C-4169-A1F2-82B3204148EC}">
      <dgm:prSet/>
      <dgm:spPr/>
      <dgm:t>
        <a:bodyPr/>
        <a:lstStyle/>
        <a:p>
          <a:endParaRPr lang="en-US"/>
        </a:p>
      </dgm:t>
    </dgm:pt>
    <dgm:pt modelId="{2D5C0FF1-BF09-4A80-9772-D09F066FFBBB}">
      <dgm:prSet phldrT="[Text]" custT="1"/>
      <dgm:spPr>
        <a:solidFill>
          <a:srgbClr val="B45210"/>
        </a:solidFill>
      </dgm:spPr>
      <dgm:t>
        <a:bodyPr/>
        <a:lstStyle/>
        <a:p>
          <a:r>
            <a:rPr lang="en-US" sz="1200" dirty="0" smtClean="0"/>
            <a:t>Timeline</a:t>
          </a:r>
          <a:endParaRPr lang="en-US" sz="1200" dirty="0"/>
        </a:p>
      </dgm:t>
    </dgm:pt>
    <dgm:pt modelId="{A9CB9410-1BE3-41EE-8B55-A09FE2D415FF}" type="sibTrans" cxnId="{0FCDE275-A57F-48B8-A571-9AB2572E668B}">
      <dgm:prSet/>
      <dgm:spPr/>
      <dgm:t>
        <a:bodyPr/>
        <a:lstStyle/>
        <a:p>
          <a:endParaRPr lang="en-US"/>
        </a:p>
      </dgm:t>
    </dgm:pt>
    <dgm:pt modelId="{3E410F64-0B60-4C3C-BBF5-B2FB049FF28A}" type="parTrans" cxnId="{0FCDE275-A57F-48B8-A571-9AB2572E668B}">
      <dgm:prSet/>
      <dgm:spPr/>
      <dgm:t>
        <a:bodyPr/>
        <a:lstStyle/>
        <a:p>
          <a:endParaRPr lang="en-US"/>
        </a:p>
      </dgm:t>
    </dgm:pt>
    <dgm:pt modelId="{E9C2FAA8-4DC3-44E4-B8BD-F8182F5575C2}">
      <dgm:prSet phldrT="[Text]" custT="1"/>
      <dgm:spPr>
        <a:solidFill>
          <a:srgbClr val="B45210"/>
        </a:solidFill>
      </dgm:spPr>
      <dgm:t>
        <a:bodyPr/>
        <a:lstStyle/>
        <a:p>
          <a:r>
            <a:rPr lang="en-US" sz="1200" dirty="0" smtClean="0"/>
            <a:t>Problem </a:t>
          </a:r>
        </a:p>
        <a:p>
          <a:r>
            <a:rPr lang="en-US" sz="1200" dirty="0" smtClean="0"/>
            <a:t>&amp; Goal</a:t>
          </a:r>
          <a:endParaRPr lang="en-US" sz="1200" dirty="0"/>
        </a:p>
      </dgm:t>
    </dgm:pt>
    <dgm:pt modelId="{00902FC0-FB23-46DB-89D2-5E05BAAC5712}" type="sibTrans" cxnId="{799E55BE-B110-4A1A-AC39-C1FD009619E8}">
      <dgm:prSet/>
      <dgm:spPr/>
      <dgm:t>
        <a:bodyPr/>
        <a:lstStyle/>
        <a:p>
          <a:endParaRPr lang="en-US"/>
        </a:p>
      </dgm:t>
    </dgm:pt>
    <dgm:pt modelId="{C1C16629-6ED5-4FF9-A109-78A76092242D}" type="parTrans" cxnId="{799E55BE-B110-4A1A-AC39-C1FD009619E8}">
      <dgm:prSet/>
      <dgm:spPr/>
      <dgm:t>
        <a:bodyPr/>
        <a:lstStyle/>
        <a:p>
          <a:endParaRPr lang="en-US"/>
        </a:p>
      </dgm:t>
    </dgm:pt>
    <dgm:pt modelId="{38997743-8CB2-4853-BEB5-20CB12E1D79F}" type="pres">
      <dgm:prSet presAssocID="{C70E88C5-3FF9-4339-89E7-A359577DFA76}" presName="linearFlow" presStyleCnt="0">
        <dgm:presLayoutVars>
          <dgm:dir/>
          <dgm:resizeHandles val="exact"/>
        </dgm:presLayoutVars>
      </dgm:prSet>
      <dgm:spPr/>
    </dgm:pt>
    <dgm:pt modelId="{38B866F1-4F2E-4A06-A3CD-DF5347F9A6FD}" type="pres">
      <dgm:prSet presAssocID="{E9C2FAA8-4DC3-44E4-B8BD-F8182F5575C2}" presName="composite" presStyleCnt="0"/>
      <dgm:spPr/>
    </dgm:pt>
    <dgm:pt modelId="{48147B94-6902-4059-B7B0-68CE88C38FA8}" type="pres">
      <dgm:prSet presAssocID="{E9C2FAA8-4DC3-44E4-B8BD-F8182F5575C2}" presName="imgShp" presStyleLbl="fgImgPlace1" presStyleIdx="0" presStyleCnt="6"/>
      <dgm:spPr>
        <a:solidFill>
          <a:schemeClr val="accent2"/>
        </a:solidFill>
      </dgm:spPr>
    </dgm:pt>
    <dgm:pt modelId="{2C240019-7F90-459A-85F0-426376BE24E8}" type="pres">
      <dgm:prSet presAssocID="{E9C2FAA8-4DC3-44E4-B8BD-F8182F5575C2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240CE4-339B-443D-AE4F-1AEE6C7EA1F8}" type="pres">
      <dgm:prSet presAssocID="{00902FC0-FB23-46DB-89D2-5E05BAAC5712}" presName="spacing" presStyleCnt="0"/>
      <dgm:spPr/>
    </dgm:pt>
    <dgm:pt modelId="{D3FF56F9-0951-4041-9757-10D24C18E4F3}" type="pres">
      <dgm:prSet presAssocID="{9B4C5EE5-40B7-43C2-AF50-6F4C44FE0426}" presName="composite" presStyleCnt="0"/>
      <dgm:spPr/>
    </dgm:pt>
    <dgm:pt modelId="{3083486B-1BC9-4CBE-BFAF-B3374C968CAF}" type="pres">
      <dgm:prSet presAssocID="{9B4C5EE5-40B7-43C2-AF50-6F4C44FE0426}" presName="imgShp" presStyleLbl="fgImgPlace1" presStyleIdx="1" presStyleCnt="6"/>
      <dgm:spPr>
        <a:solidFill>
          <a:schemeClr val="accent2"/>
        </a:solidFill>
      </dgm:spPr>
    </dgm:pt>
    <dgm:pt modelId="{73B06185-A72D-4B53-B235-ABE80FAF579A}" type="pres">
      <dgm:prSet presAssocID="{9B4C5EE5-40B7-43C2-AF50-6F4C44FE0426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0218B2-92B9-4333-A60A-152C4113574B}" type="pres">
      <dgm:prSet presAssocID="{42921A0E-841F-4BA1-BA32-800C5FC7F334}" presName="spacing" presStyleCnt="0"/>
      <dgm:spPr/>
    </dgm:pt>
    <dgm:pt modelId="{0A056367-83C5-43C3-B748-60043128784C}" type="pres">
      <dgm:prSet presAssocID="{8C0667F3-7F42-42BF-816A-F0768A66EE6E}" presName="composite" presStyleCnt="0"/>
      <dgm:spPr/>
    </dgm:pt>
    <dgm:pt modelId="{BE57D06E-3953-4C8A-A744-60BA4523C6E9}" type="pres">
      <dgm:prSet presAssocID="{8C0667F3-7F42-42BF-816A-F0768A66EE6E}" presName="imgShp" presStyleLbl="fgImgPlace1" presStyleIdx="2" presStyleCnt="6"/>
      <dgm:spPr>
        <a:solidFill>
          <a:schemeClr val="accent2"/>
        </a:solidFill>
      </dgm:spPr>
    </dgm:pt>
    <dgm:pt modelId="{9DD8527C-184F-4C4A-AADC-4692C34323E7}" type="pres">
      <dgm:prSet presAssocID="{8C0667F3-7F42-42BF-816A-F0768A66EE6E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B6BED1-8F44-4987-8E63-E58404434E5C}" type="pres">
      <dgm:prSet presAssocID="{2B636425-FFCF-4C9D-85A2-C734E7FC6666}" presName="spacing" presStyleCnt="0"/>
      <dgm:spPr/>
    </dgm:pt>
    <dgm:pt modelId="{53D52CAF-4230-4D06-B7C4-2442E5914549}" type="pres">
      <dgm:prSet presAssocID="{42363102-A2B7-4C11-BA4C-B83850A4336B}" presName="composite" presStyleCnt="0"/>
      <dgm:spPr/>
    </dgm:pt>
    <dgm:pt modelId="{B9EF2AB4-F090-4AF5-9C57-4844B28CD5FB}" type="pres">
      <dgm:prSet presAssocID="{42363102-A2B7-4C11-BA4C-B83850A4336B}" presName="imgShp" presStyleLbl="fgImgPlace1" presStyleIdx="3" presStyleCnt="6"/>
      <dgm:spPr>
        <a:solidFill>
          <a:schemeClr val="accent2"/>
        </a:solidFill>
      </dgm:spPr>
    </dgm:pt>
    <dgm:pt modelId="{762A62B3-1A9E-4890-8E18-85B1A6B41A5C}" type="pres">
      <dgm:prSet presAssocID="{42363102-A2B7-4C11-BA4C-B83850A4336B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D488E5-3562-400E-BDCE-6C6F8EFA2DB3}" type="pres">
      <dgm:prSet presAssocID="{82B6B7A7-85BA-4C79-B1D3-97613FA2AF52}" presName="spacing" presStyleCnt="0"/>
      <dgm:spPr/>
    </dgm:pt>
    <dgm:pt modelId="{3D6F69A3-66B1-4806-B042-A5CD385FC7C6}" type="pres">
      <dgm:prSet presAssocID="{314DCC46-886C-428C-AE4C-455AF0EF4181}" presName="composite" presStyleCnt="0"/>
      <dgm:spPr/>
    </dgm:pt>
    <dgm:pt modelId="{E60BCFDD-D452-461C-AE72-B08976187816}" type="pres">
      <dgm:prSet presAssocID="{314DCC46-886C-428C-AE4C-455AF0EF4181}" presName="imgShp" presStyleLbl="fgImgPlace1" presStyleIdx="4" presStyleCnt="6"/>
      <dgm:spPr>
        <a:solidFill>
          <a:schemeClr val="accent2"/>
        </a:solidFill>
      </dgm:spPr>
    </dgm:pt>
    <dgm:pt modelId="{E910B2A2-D08A-4CCF-999C-2281809902B7}" type="pres">
      <dgm:prSet presAssocID="{314DCC46-886C-428C-AE4C-455AF0EF4181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5858F6-A9DB-4A89-80D9-560586346F29}" type="pres">
      <dgm:prSet presAssocID="{4D9E5B55-4441-4EBB-8F7A-4E23FABD8F0E}" presName="spacing" presStyleCnt="0"/>
      <dgm:spPr/>
    </dgm:pt>
    <dgm:pt modelId="{7A1B2C72-19DE-46DF-850C-144B03F8B05F}" type="pres">
      <dgm:prSet presAssocID="{2D5C0FF1-BF09-4A80-9772-D09F066FFBBB}" presName="composite" presStyleCnt="0"/>
      <dgm:spPr/>
    </dgm:pt>
    <dgm:pt modelId="{C0064DE8-99FE-4B13-BB27-FC11F97F58B1}" type="pres">
      <dgm:prSet presAssocID="{2D5C0FF1-BF09-4A80-9772-D09F066FFBBB}" presName="imgShp" presStyleLbl="fgImgPlace1" presStyleIdx="5" presStyleCnt="6"/>
      <dgm:spPr>
        <a:solidFill>
          <a:schemeClr val="accent1"/>
        </a:solidFill>
      </dgm:spPr>
      <dgm:t>
        <a:bodyPr/>
        <a:lstStyle/>
        <a:p>
          <a:endParaRPr lang="en-US"/>
        </a:p>
      </dgm:t>
    </dgm:pt>
    <dgm:pt modelId="{ED186E34-6AD0-4E6A-B3F5-523A97AAE7F4}" type="pres">
      <dgm:prSet presAssocID="{2D5C0FF1-BF09-4A80-9772-D09F066FFBBB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778CB42-B645-4C71-B27F-782B428EF98E}" type="presOf" srcId="{42363102-A2B7-4C11-BA4C-B83850A4336B}" destId="{762A62B3-1A9E-4890-8E18-85B1A6B41A5C}" srcOrd="0" destOrd="0" presId="urn:microsoft.com/office/officeart/2005/8/layout/vList3"/>
    <dgm:cxn modelId="{28FAE7B4-DC04-4B86-918F-0F2226ADA3D0}" srcId="{C70E88C5-3FF9-4339-89E7-A359577DFA76}" destId="{9B4C5EE5-40B7-43C2-AF50-6F4C44FE0426}" srcOrd="1" destOrd="0" parTransId="{895078CB-6895-41FE-80EA-F9C7F0A503A4}" sibTransId="{42921A0E-841F-4BA1-BA32-800C5FC7F334}"/>
    <dgm:cxn modelId="{4D22E0D3-103C-4A3A-89A1-8D508BDDE9FC}" type="presOf" srcId="{9B4C5EE5-40B7-43C2-AF50-6F4C44FE0426}" destId="{73B06185-A72D-4B53-B235-ABE80FAF579A}" srcOrd="0" destOrd="0" presId="urn:microsoft.com/office/officeart/2005/8/layout/vList3"/>
    <dgm:cxn modelId="{0FCDE275-A57F-48B8-A571-9AB2572E668B}" srcId="{C70E88C5-3FF9-4339-89E7-A359577DFA76}" destId="{2D5C0FF1-BF09-4A80-9772-D09F066FFBBB}" srcOrd="5" destOrd="0" parTransId="{3E410F64-0B60-4C3C-BBF5-B2FB049FF28A}" sibTransId="{A9CB9410-1BE3-41EE-8B55-A09FE2D415FF}"/>
    <dgm:cxn modelId="{2349B8F8-F5EC-4FDA-8BC6-829AAF4603DD}" type="presOf" srcId="{2D5C0FF1-BF09-4A80-9772-D09F066FFBBB}" destId="{ED186E34-6AD0-4E6A-B3F5-523A97AAE7F4}" srcOrd="0" destOrd="0" presId="urn:microsoft.com/office/officeart/2005/8/layout/vList3"/>
    <dgm:cxn modelId="{45782EE7-9792-4B38-AF58-D0A1F7FEFECF}" type="presOf" srcId="{314DCC46-886C-428C-AE4C-455AF0EF4181}" destId="{E910B2A2-D08A-4CCF-999C-2281809902B7}" srcOrd="0" destOrd="0" presId="urn:microsoft.com/office/officeart/2005/8/layout/vList3"/>
    <dgm:cxn modelId="{FC55156D-D34C-4169-A1F2-82B3204148EC}" srcId="{C70E88C5-3FF9-4339-89E7-A359577DFA76}" destId="{314DCC46-886C-428C-AE4C-455AF0EF4181}" srcOrd="4" destOrd="0" parTransId="{AD35D236-CD21-47AE-B778-0047F83A062C}" sibTransId="{4D9E5B55-4441-4EBB-8F7A-4E23FABD8F0E}"/>
    <dgm:cxn modelId="{AA2B19E7-BC40-46F0-8EFC-DF81C28BD9B3}" type="presOf" srcId="{8C0667F3-7F42-42BF-816A-F0768A66EE6E}" destId="{9DD8527C-184F-4C4A-AADC-4692C34323E7}" srcOrd="0" destOrd="0" presId="urn:microsoft.com/office/officeart/2005/8/layout/vList3"/>
    <dgm:cxn modelId="{ECF914E4-0050-4E36-B41F-2591AD56C824}" srcId="{C70E88C5-3FF9-4339-89E7-A359577DFA76}" destId="{8C0667F3-7F42-42BF-816A-F0768A66EE6E}" srcOrd="2" destOrd="0" parTransId="{A5A562AB-269C-43E9-B14D-D14FC38B215B}" sibTransId="{2B636425-FFCF-4C9D-85A2-C734E7FC6666}"/>
    <dgm:cxn modelId="{799E55BE-B110-4A1A-AC39-C1FD009619E8}" srcId="{C70E88C5-3FF9-4339-89E7-A359577DFA76}" destId="{E9C2FAA8-4DC3-44E4-B8BD-F8182F5575C2}" srcOrd="0" destOrd="0" parTransId="{C1C16629-6ED5-4FF9-A109-78A76092242D}" sibTransId="{00902FC0-FB23-46DB-89D2-5E05BAAC5712}"/>
    <dgm:cxn modelId="{B8C00DF8-8373-4C25-957E-9BB35567BDBA}" srcId="{C70E88C5-3FF9-4339-89E7-A359577DFA76}" destId="{42363102-A2B7-4C11-BA4C-B83850A4336B}" srcOrd="3" destOrd="0" parTransId="{E0CB8F99-B76E-435E-8900-080C1D390F1E}" sibTransId="{82B6B7A7-85BA-4C79-B1D3-97613FA2AF52}"/>
    <dgm:cxn modelId="{04BB7B27-5F5F-4CBD-85A4-1B216DB40021}" type="presOf" srcId="{C70E88C5-3FF9-4339-89E7-A359577DFA76}" destId="{38997743-8CB2-4853-BEB5-20CB12E1D79F}" srcOrd="0" destOrd="0" presId="urn:microsoft.com/office/officeart/2005/8/layout/vList3"/>
    <dgm:cxn modelId="{BB4FAB60-6627-4463-873B-2A14E939A9B2}" type="presOf" srcId="{E9C2FAA8-4DC3-44E4-B8BD-F8182F5575C2}" destId="{2C240019-7F90-459A-85F0-426376BE24E8}" srcOrd="0" destOrd="0" presId="urn:microsoft.com/office/officeart/2005/8/layout/vList3"/>
    <dgm:cxn modelId="{04BE02D4-DEDF-449B-96AA-5AE0802932F1}" type="presParOf" srcId="{38997743-8CB2-4853-BEB5-20CB12E1D79F}" destId="{38B866F1-4F2E-4A06-A3CD-DF5347F9A6FD}" srcOrd="0" destOrd="0" presId="urn:microsoft.com/office/officeart/2005/8/layout/vList3"/>
    <dgm:cxn modelId="{C1414AFF-2B5B-406A-9F8C-B26D0F7488FF}" type="presParOf" srcId="{38B866F1-4F2E-4A06-A3CD-DF5347F9A6FD}" destId="{48147B94-6902-4059-B7B0-68CE88C38FA8}" srcOrd="0" destOrd="0" presId="urn:microsoft.com/office/officeart/2005/8/layout/vList3"/>
    <dgm:cxn modelId="{321D2BF6-5B5C-4FCE-8298-B8171BCF5FC0}" type="presParOf" srcId="{38B866F1-4F2E-4A06-A3CD-DF5347F9A6FD}" destId="{2C240019-7F90-459A-85F0-426376BE24E8}" srcOrd="1" destOrd="0" presId="urn:microsoft.com/office/officeart/2005/8/layout/vList3"/>
    <dgm:cxn modelId="{32813156-8AE0-4976-89CA-B908358FE634}" type="presParOf" srcId="{38997743-8CB2-4853-BEB5-20CB12E1D79F}" destId="{9F240CE4-339B-443D-AE4F-1AEE6C7EA1F8}" srcOrd="1" destOrd="0" presId="urn:microsoft.com/office/officeart/2005/8/layout/vList3"/>
    <dgm:cxn modelId="{38603D44-33BF-4314-BD30-890FEC6877C5}" type="presParOf" srcId="{38997743-8CB2-4853-BEB5-20CB12E1D79F}" destId="{D3FF56F9-0951-4041-9757-10D24C18E4F3}" srcOrd="2" destOrd="0" presId="urn:microsoft.com/office/officeart/2005/8/layout/vList3"/>
    <dgm:cxn modelId="{B02E8837-D626-4BDC-B925-229D2BFA0BD7}" type="presParOf" srcId="{D3FF56F9-0951-4041-9757-10D24C18E4F3}" destId="{3083486B-1BC9-4CBE-BFAF-B3374C968CAF}" srcOrd="0" destOrd="0" presId="urn:microsoft.com/office/officeart/2005/8/layout/vList3"/>
    <dgm:cxn modelId="{16B565B1-11F1-46C2-AC71-726870A7B38A}" type="presParOf" srcId="{D3FF56F9-0951-4041-9757-10D24C18E4F3}" destId="{73B06185-A72D-4B53-B235-ABE80FAF579A}" srcOrd="1" destOrd="0" presId="urn:microsoft.com/office/officeart/2005/8/layout/vList3"/>
    <dgm:cxn modelId="{8C73E89C-F85A-42B1-A7FD-C5D1B9DA4B49}" type="presParOf" srcId="{38997743-8CB2-4853-BEB5-20CB12E1D79F}" destId="{FB0218B2-92B9-4333-A60A-152C4113574B}" srcOrd="3" destOrd="0" presId="urn:microsoft.com/office/officeart/2005/8/layout/vList3"/>
    <dgm:cxn modelId="{F8985867-5A9A-4259-8650-A0D653B94215}" type="presParOf" srcId="{38997743-8CB2-4853-BEB5-20CB12E1D79F}" destId="{0A056367-83C5-43C3-B748-60043128784C}" srcOrd="4" destOrd="0" presId="urn:microsoft.com/office/officeart/2005/8/layout/vList3"/>
    <dgm:cxn modelId="{F77EE136-CBC9-477B-AEC5-391F386A9F6D}" type="presParOf" srcId="{0A056367-83C5-43C3-B748-60043128784C}" destId="{BE57D06E-3953-4C8A-A744-60BA4523C6E9}" srcOrd="0" destOrd="0" presId="urn:microsoft.com/office/officeart/2005/8/layout/vList3"/>
    <dgm:cxn modelId="{1A512D97-732C-4244-9E57-435551ADE0C8}" type="presParOf" srcId="{0A056367-83C5-43C3-B748-60043128784C}" destId="{9DD8527C-184F-4C4A-AADC-4692C34323E7}" srcOrd="1" destOrd="0" presId="urn:microsoft.com/office/officeart/2005/8/layout/vList3"/>
    <dgm:cxn modelId="{12D92357-236C-4757-950B-BE1DDC3DB1CB}" type="presParOf" srcId="{38997743-8CB2-4853-BEB5-20CB12E1D79F}" destId="{54B6BED1-8F44-4987-8E63-E58404434E5C}" srcOrd="5" destOrd="0" presId="urn:microsoft.com/office/officeart/2005/8/layout/vList3"/>
    <dgm:cxn modelId="{DE8B246E-DFE4-4727-862D-D3433903E760}" type="presParOf" srcId="{38997743-8CB2-4853-BEB5-20CB12E1D79F}" destId="{53D52CAF-4230-4D06-B7C4-2442E5914549}" srcOrd="6" destOrd="0" presId="urn:microsoft.com/office/officeart/2005/8/layout/vList3"/>
    <dgm:cxn modelId="{1B42F711-F770-4A12-9A28-F17AA0253FDF}" type="presParOf" srcId="{53D52CAF-4230-4D06-B7C4-2442E5914549}" destId="{B9EF2AB4-F090-4AF5-9C57-4844B28CD5FB}" srcOrd="0" destOrd="0" presId="urn:microsoft.com/office/officeart/2005/8/layout/vList3"/>
    <dgm:cxn modelId="{7FA6D3BC-9367-4580-9430-EE6F253EA84D}" type="presParOf" srcId="{53D52CAF-4230-4D06-B7C4-2442E5914549}" destId="{762A62B3-1A9E-4890-8E18-85B1A6B41A5C}" srcOrd="1" destOrd="0" presId="urn:microsoft.com/office/officeart/2005/8/layout/vList3"/>
    <dgm:cxn modelId="{A0F77895-7611-44DD-B3DB-20AC574CB077}" type="presParOf" srcId="{38997743-8CB2-4853-BEB5-20CB12E1D79F}" destId="{95D488E5-3562-400E-BDCE-6C6F8EFA2DB3}" srcOrd="7" destOrd="0" presId="urn:microsoft.com/office/officeart/2005/8/layout/vList3"/>
    <dgm:cxn modelId="{533EDF35-55A6-4D39-95A3-2BD37FB2A03D}" type="presParOf" srcId="{38997743-8CB2-4853-BEB5-20CB12E1D79F}" destId="{3D6F69A3-66B1-4806-B042-A5CD385FC7C6}" srcOrd="8" destOrd="0" presId="urn:microsoft.com/office/officeart/2005/8/layout/vList3"/>
    <dgm:cxn modelId="{757A6992-B1F3-4A96-BC84-35CAA0F1E75E}" type="presParOf" srcId="{3D6F69A3-66B1-4806-B042-A5CD385FC7C6}" destId="{E60BCFDD-D452-461C-AE72-B08976187816}" srcOrd="0" destOrd="0" presId="urn:microsoft.com/office/officeart/2005/8/layout/vList3"/>
    <dgm:cxn modelId="{8D38A3A0-2461-4D51-BEE1-D1796380FDBA}" type="presParOf" srcId="{3D6F69A3-66B1-4806-B042-A5CD385FC7C6}" destId="{E910B2A2-D08A-4CCF-999C-2281809902B7}" srcOrd="1" destOrd="0" presId="urn:microsoft.com/office/officeart/2005/8/layout/vList3"/>
    <dgm:cxn modelId="{AB3B2D14-99C5-4144-A07F-936B7653FDF8}" type="presParOf" srcId="{38997743-8CB2-4853-BEB5-20CB12E1D79F}" destId="{AB5858F6-A9DB-4A89-80D9-560586346F29}" srcOrd="9" destOrd="0" presId="urn:microsoft.com/office/officeart/2005/8/layout/vList3"/>
    <dgm:cxn modelId="{C903C4A1-41DC-4869-87CA-85CF5A51894D}" type="presParOf" srcId="{38997743-8CB2-4853-BEB5-20CB12E1D79F}" destId="{7A1B2C72-19DE-46DF-850C-144B03F8B05F}" srcOrd="10" destOrd="0" presId="urn:microsoft.com/office/officeart/2005/8/layout/vList3"/>
    <dgm:cxn modelId="{AFCE4531-A083-4453-87B3-67C2ECE3F6F3}" type="presParOf" srcId="{7A1B2C72-19DE-46DF-850C-144B03F8B05F}" destId="{C0064DE8-99FE-4B13-BB27-FC11F97F58B1}" srcOrd="0" destOrd="0" presId="urn:microsoft.com/office/officeart/2005/8/layout/vList3"/>
    <dgm:cxn modelId="{480DA6DB-8898-4C0D-94C0-429FC8A7FF45}" type="presParOf" srcId="{7A1B2C72-19DE-46DF-850C-144B03F8B05F}" destId="{ED186E34-6AD0-4E6A-B3F5-523A97AAE7F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0E88C5-3FF9-4339-89E7-A359577DFA7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9B4C5EE5-40B7-43C2-AF50-6F4C44FE0426}">
      <dgm:prSet phldrT="[Text]" custT="1"/>
      <dgm:spPr>
        <a:solidFill>
          <a:srgbClr val="B45210"/>
        </a:solidFill>
      </dgm:spPr>
      <dgm:t>
        <a:bodyPr/>
        <a:lstStyle/>
        <a:p>
          <a:r>
            <a:rPr lang="en-US" sz="1200" dirty="0" smtClean="0"/>
            <a:t>Background </a:t>
          </a:r>
        </a:p>
        <a:p>
          <a:r>
            <a:rPr lang="en-US" sz="1200" dirty="0" smtClean="0"/>
            <a:t>&amp; Lit. Review</a:t>
          </a:r>
          <a:endParaRPr lang="en-US" sz="1200" dirty="0"/>
        </a:p>
      </dgm:t>
    </dgm:pt>
    <dgm:pt modelId="{42921A0E-841F-4BA1-BA32-800C5FC7F334}" type="sibTrans" cxnId="{28FAE7B4-DC04-4B86-918F-0F2226ADA3D0}">
      <dgm:prSet/>
      <dgm:spPr/>
      <dgm:t>
        <a:bodyPr/>
        <a:lstStyle/>
        <a:p>
          <a:endParaRPr lang="en-US"/>
        </a:p>
      </dgm:t>
    </dgm:pt>
    <dgm:pt modelId="{895078CB-6895-41FE-80EA-F9C7F0A503A4}" type="parTrans" cxnId="{28FAE7B4-DC04-4B86-918F-0F2226ADA3D0}">
      <dgm:prSet/>
      <dgm:spPr/>
      <dgm:t>
        <a:bodyPr/>
        <a:lstStyle/>
        <a:p>
          <a:endParaRPr lang="en-US"/>
        </a:p>
      </dgm:t>
    </dgm:pt>
    <dgm:pt modelId="{8C0667F3-7F42-42BF-816A-F0768A66EE6E}">
      <dgm:prSet phldrT="[Text]" custT="1"/>
      <dgm:spPr>
        <a:solidFill>
          <a:srgbClr val="B45210"/>
        </a:solidFill>
      </dgm:spPr>
      <dgm:t>
        <a:bodyPr/>
        <a:lstStyle/>
        <a:p>
          <a:r>
            <a:rPr lang="en-US" sz="1200" dirty="0" smtClean="0"/>
            <a:t>Data</a:t>
          </a:r>
          <a:endParaRPr lang="en-US" sz="1200" dirty="0"/>
        </a:p>
      </dgm:t>
    </dgm:pt>
    <dgm:pt modelId="{A5A562AB-269C-43E9-B14D-D14FC38B215B}" type="parTrans" cxnId="{ECF914E4-0050-4E36-B41F-2591AD56C824}">
      <dgm:prSet/>
      <dgm:spPr/>
      <dgm:t>
        <a:bodyPr/>
        <a:lstStyle/>
        <a:p>
          <a:endParaRPr lang="en-US"/>
        </a:p>
      </dgm:t>
    </dgm:pt>
    <dgm:pt modelId="{2B636425-FFCF-4C9D-85A2-C734E7FC6666}" type="sibTrans" cxnId="{ECF914E4-0050-4E36-B41F-2591AD56C824}">
      <dgm:prSet/>
      <dgm:spPr/>
      <dgm:t>
        <a:bodyPr/>
        <a:lstStyle/>
        <a:p>
          <a:endParaRPr lang="en-US"/>
        </a:p>
      </dgm:t>
    </dgm:pt>
    <dgm:pt modelId="{42363102-A2B7-4C11-BA4C-B83850A4336B}">
      <dgm:prSet phldrT="[Text]" custT="1"/>
      <dgm:spPr>
        <a:solidFill>
          <a:srgbClr val="B45210"/>
        </a:solidFill>
      </dgm:spPr>
      <dgm:t>
        <a:bodyPr/>
        <a:lstStyle/>
        <a:p>
          <a:r>
            <a:rPr lang="en-US" sz="1200" dirty="0" smtClean="0"/>
            <a:t>Methodology</a:t>
          </a:r>
          <a:endParaRPr lang="en-US" sz="1200" dirty="0"/>
        </a:p>
      </dgm:t>
    </dgm:pt>
    <dgm:pt modelId="{E0CB8F99-B76E-435E-8900-080C1D390F1E}" type="parTrans" cxnId="{B8C00DF8-8373-4C25-957E-9BB35567BDBA}">
      <dgm:prSet/>
      <dgm:spPr/>
      <dgm:t>
        <a:bodyPr/>
        <a:lstStyle/>
        <a:p>
          <a:endParaRPr lang="en-US"/>
        </a:p>
      </dgm:t>
    </dgm:pt>
    <dgm:pt modelId="{82B6B7A7-85BA-4C79-B1D3-97613FA2AF52}" type="sibTrans" cxnId="{B8C00DF8-8373-4C25-957E-9BB35567BDBA}">
      <dgm:prSet/>
      <dgm:spPr/>
      <dgm:t>
        <a:bodyPr/>
        <a:lstStyle/>
        <a:p>
          <a:endParaRPr lang="en-US"/>
        </a:p>
      </dgm:t>
    </dgm:pt>
    <dgm:pt modelId="{314DCC46-886C-428C-AE4C-455AF0EF4181}">
      <dgm:prSet phldrT="[Text]" custT="1"/>
      <dgm:spPr>
        <a:solidFill>
          <a:srgbClr val="B45210"/>
        </a:solidFill>
      </dgm:spPr>
      <dgm:t>
        <a:bodyPr/>
        <a:lstStyle/>
        <a:p>
          <a:r>
            <a:rPr lang="en-US" sz="1200" dirty="0" smtClean="0"/>
            <a:t>Conclusions</a:t>
          </a:r>
          <a:endParaRPr lang="en-US" sz="1200" dirty="0"/>
        </a:p>
      </dgm:t>
    </dgm:pt>
    <dgm:pt modelId="{4D9E5B55-4441-4EBB-8F7A-4E23FABD8F0E}" type="sibTrans" cxnId="{FC55156D-D34C-4169-A1F2-82B3204148EC}">
      <dgm:prSet/>
      <dgm:spPr/>
      <dgm:t>
        <a:bodyPr/>
        <a:lstStyle/>
        <a:p>
          <a:endParaRPr lang="en-US"/>
        </a:p>
      </dgm:t>
    </dgm:pt>
    <dgm:pt modelId="{AD35D236-CD21-47AE-B778-0047F83A062C}" type="parTrans" cxnId="{FC55156D-D34C-4169-A1F2-82B3204148EC}">
      <dgm:prSet/>
      <dgm:spPr/>
      <dgm:t>
        <a:bodyPr/>
        <a:lstStyle/>
        <a:p>
          <a:endParaRPr lang="en-US"/>
        </a:p>
      </dgm:t>
    </dgm:pt>
    <dgm:pt modelId="{2D5C0FF1-BF09-4A80-9772-D09F066FFBBB}">
      <dgm:prSet phldrT="[Text]" custT="1"/>
      <dgm:spPr>
        <a:solidFill>
          <a:srgbClr val="B45210"/>
        </a:solidFill>
      </dgm:spPr>
      <dgm:t>
        <a:bodyPr/>
        <a:lstStyle/>
        <a:p>
          <a:r>
            <a:rPr lang="en-US" sz="1200" dirty="0" smtClean="0"/>
            <a:t>Timeline</a:t>
          </a:r>
          <a:endParaRPr lang="en-US" sz="1200" dirty="0"/>
        </a:p>
      </dgm:t>
    </dgm:pt>
    <dgm:pt modelId="{A9CB9410-1BE3-41EE-8B55-A09FE2D415FF}" type="sibTrans" cxnId="{0FCDE275-A57F-48B8-A571-9AB2572E668B}">
      <dgm:prSet/>
      <dgm:spPr/>
      <dgm:t>
        <a:bodyPr/>
        <a:lstStyle/>
        <a:p>
          <a:endParaRPr lang="en-US"/>
        </a:p>
      </dgm:t>
    </dgm:pt>
    <dgm:pt modelId="{3E410F64-0B60-4C3C-BBF5-B2FB049FF28A}" type="parTrans" cxnId="{0FCDE275-A57F-48B8-A571-9AB2572E668B}">
      <dgm:prSet/>
      <dgm:spPr/>
      <dgm:t>
        <a:bodyPr/>
        <a:lstStyle/>
        <a:p>
          <a:endParaRPr lang="en-US"/>
        </a:p>
      </dgm:t>
    </dgm:pt>
    <dgm:pt modelId="{E9C2FAA8-4DC3-44E4-B8BD-F8182F5575C2}">
      <dgm:prSet phldrT="[Text]" custT="1"/>
      <dgm:spPr>
        <a:solidFill>
          <a:srgbClr val="B45210"/>
        </a:solidFill>
      </dgm:spPr>
      <dgm:t>
        <a:bodyPr/>
        <a:lstStyle/>
        <a:p>
          <a:r>
            <a:rPr lang="en-US" sz="1200" dirty="0" smtClean="0"/>
            <a:t>Problem </a:t>
          </a:r>
        </a:p>
        <a:p>
          <a:r>
            <a:rPr lang="en-US" sz="1200" dirty="0" smtClean="0"/>
            <a:t>&amp; Goal</a:t>
          </a:r>
          <a:endParaRPr lang="en-US" sz="1200" dirty="0"/>
        </a:p>
      </dgm:t>
    </dgm:pt>
    <dgm:pt modelId="{00902FC0-FB23-46DB-89D2-5E05BAAC5712}" type="sibTrans" cxnId="{799E55BE-B110-4A1A-AC39-C1FD009619E8}">
      <dgm:prSet/>
      <dgm:spPr/>
      <dgm:t>
        <a:bodyPr/>
        <a:lstStyle/>
        <a:p>
          <a:endParaRPr lang="en-US"/>
        </a:p>
      </dgm:t>
    </dgm:pt>
    <dgm:pt modelId="{C1C16629-6ED5-4FF9-A109-78A76092242D}" type="parTrans" cxnId="{799E55BE-B110-4A1A-AC39-C1FD009619E8}">
      <dgm:prSet/>
      <dgm:spPr/>
      <dgm:t>
        <a:bodyPr/>
        <a:lstStyle/>
        <a:p>
          <a:endParaRPr lang="en-US"/>
        </a:p>
      </dgm:t>
    </dgm:pt>
    <dgm:pt modelId="{38997743-8CB2-4853-BEB5-20CB12E1D79F}" type="pres">
      <dgm:prSet presAssocID="{C70E88C5-3FF9-4339-89E7-A359577DFA76}" presName="linearFlow" presStyleCnt="0">
        <dgm:presLayoutVars>
          <dgm:dir/>
          <dgm:resizeHandles val="exact"/>
        </dgm:presLayoutVars>
      </dgm:prSet>
      <dgm:spPr/>
    </dgm:pt>
    <dgm:pt modelId="{38B866F1-4F2E-4A06-A3CD-DF5347F9A6FD}" type="pres">
      <dgm:prSet presAssocID="{E9C2FAA8-4DC3-44E4-B8BD-F8182F5575C2}" presName="composite" presStyleCnt="0"/>
      <dgm:spPr/>
    </dgm:pt>
    <dgm:pt modelId="{48147B94-6902-4059-B7B0-68CE88C38FA8}" type="pres">
      <dgm:prSet presAssocID="{E9C2FAA8-4DC3-44E4-B8BD-F8182F5575C2}" presName="imgShp" presStyleLbl="fgImgPlace1" presStyleIdx="0" presStyleCnt="6"/>
      <dgm:spPr>
        <a:solidFill>
          <a:schemeClr val="accent1"/>
        </a:solidFill>
      </dgm:spPr>
    </dgm:pt>
    <dgm:pt modelId="{2C240019-7F90-459A-85F0-426376BE24E8}" type="pres">
      <dgm:prSet presAssocID="{E9C2FAA8-4DC3-44E4-B8BD-F8182F5575C2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240CE4-339B-443D-AE4F-1AEE6C7EA1F8}" type="pres">
      <dgm:prSet presAssocID="{00902FC0-FB23-46DB-89D2-5E05BAAC5712}" presName="spacing" presStyleCnt="0"/>
      <dgm:spPr/>
    </dgm:pt>
    <dgm:pt modelId="{D3FF56F9-0951-4041-9757-10D24C18E4F3}" type="pres">
      <dgm:prSet presAssocID="{9B4C5EE5-40B7-43C2-AF50-6F4C44FE0426}" presName="composite" presStyleCnt="0"/>
      <dgm:spPr/>
    </dgm:pt>
    <dgm:pt modelId="{3083486B-1BC9-4CBE-BFAF-B3374C968CAF}" type="pres">
      <dgm:prSet presAssocID="{9B4C5EE5-40B7-43C2-AF50-6F4C44FE0426}" presName="imgShp" presStyleLbl="fgImgPlace1" presStyleIdx="1" presStyleCnt="6"/>
      <dgm:spPr>
        <a:solidFill>
          <a:schemeClr val="accent2"/>
        </a:solidFill>
      </dgm:spPr>
    </dgm:pt>
    <dgm:pt modelId="{73B06185-A72D-4B53-B235-ABE80FAF579A}" type="pres">
      <dgm:prSet presAssocID="{9B4C5EE5-40B7-43C2-AF50-6F4C44FE0426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0218B2-92B9-4333-A60A-152C4113574B}" type="pres">
      <dgm:prSet presAssocID="{42921A0E-841F-4BA1-BA32-800C5FC7F334}" presName="spacing" presStyleCnt="0"/>
      <dgm:spPr/>
    </dgm:pt>
    <dgm:pt modelId="{0A056367-83C5-43C3-B748-60043128784C}" type="pres">
      <dgm:prSet presAssocID="{8C0667F3-7F42-42BF-816A-F0768A66EE6E}" presName="composite" presStyleCnt="0"/>
      <dgm:spPr/>
    </dgm:pt>
    <dgm:pt modelId="{BE57D06E-3953-4C8A-A744-60BA4523C6E9}" type="pres">
      <dgm:prSet presAssocID="{8C0667F3-7F42-42BF-816A-F0768A66EE6E}" presName="imgShp" presStyleLbl="fgImgPlace1" presStyleIdx="2" presStyleCnt="6"/>
      <dgm:spPr>
        <a:solidFill>
          <a:schemeClr val="accent2"/>
        </a:solidFill>
      </dgm:spPr>
    </dgm:pt>
    <dgm:pt modelId="{9DD8527C-184F-4C4A-AADC-4692C34323E7}" type="pres">
      <dgm:prSet presAssocID="{8C0667F3-7F42-42BF-816A-F0768A66EE6E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B6BED1-8F44-4987-8E63-E58404434E5C}" type="pres">
      <dgm:prSet presAssocID="{2B636425-FFCF-4C9D-85A2-C734E7FC6666}" presName="spacing" presStyleCnt="0"/>
      <dgm:spPr/>
    </dgm:pt>
    <dgm:pt modelId="{53D52CAF-4230-4D06-B7C4-2442E5914549}" type="pres">
      <dgm:prSet presAssocID="{42363102-A2B7-4C11-BA4C-B83850A4336B}" presName="composite" presStyleCnt="0"/>
      <dgm:spPr/>
    </dgm:pt>
    <dgm:pt modelId="{B9EF2AB4-F090-4AF5-9C57-4844B28CD5FB}" type="pres">
      <dgm:prSet presAssocID="{42363102-A2B7-4C11-BA4C-B83850A4336B}" presName="imgShp" presStyleLbl="fgImgPlace1" presStyleIdx="3" presStyleCnt="6"/>
      <dgm:spPr>
        <a:solidFill>
          <a:schemeClr val="accent2"/>
        </a:solidFill>
      </dgm:spPr>
    </dgm:pt>
    <dgm:pt modelId="{762A62B3-1A9E-4890-8E18-85B1A6B41A5C}" type="pres">
      <dgm:prSet presAssocID="{42363102-A2B7-4C11-BA4C-B83850A4336B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D488E5-3562-400E-BDCE-6C6F8EFA2DB3}" type="pres">
      <dgm:prSet presAssocID="{82B6B7A7-85BA-4C79-B1D3-97613FA2AF52}" presName="spacing" presStyleCnt="0"/>
      <dgm:spPr/>
    </dgm:pt>
    <dgm:pt modelId="{3D6F69A3-66B1-4806-B042-A5CD385FC7C6}" type="pres">
      <dgm:prSet presAssocID="{314DCC46-886C-428C-AE4C-455AF0EF4181}" presName="composite" presStyleCnt="0"/>
      <dgm:spPr/>
    </dgm:pt>
    <dgm:pt modelId="{E60BCFDD-D452-461C-AE72-B08976187816}" type="pres">
      <dgm:prSet presAssocID="{314DCC46-886C-428C-AE4C-455AF0EF4181}" presName="imgShp" presStyleLbl="fgImgPlace1" presStyleIdx="4" presStyleCnt="6"/>
      <dgm:spPr>
        <a:solidFill>
          <a:schemeClr val="accent2"/>
        </a:solidFill>
      </dgm:spPr>
    </dgm:pt>
    <dgm:pt modelId="{E910B2A2-D08A-4CCF-999C-2281809902B7}" type="pres">
      <dgm:prSet presAssocID="{314DCC46-886C-428C-AE4C-455AF0EF4181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5858F6-A9DB-4A89-80D9-560586346F29}" type="pres">
      <dgm:prSet presAssocID="{4D9E5B55-4441-4EBB-8F7A-4E23FABD8F0E}" presName="spacing" presStyleCnt="0"/>
      <dgm:spPr/>
    </dgm:pt>
    <dgm:pt modelId="{7A1B2C72-19DE-46DF-850C-144B03F8B05F}" type="pres">
      <dgm:prSet presAssocID="{2D5C0FF1-BF09-4A80-9772-D09F066FFBBB}" presName="composite" presStyleCnt="0"/>
      <dgm:spPr/>
    </dgm:pt>
    <dgm:pt modelId="{C0064DE8-99FE-4B13-BB27-FC11F97F58B1}" type="pres">
      <dgm:prSet presAssocID="{2D5C0FF1-BF09-4A80-9772-D09F066FFBBB}" presName="imgShp" presStyleLbl="fgImgPlace1" presStyleIdx="5" presStyleCnt="6"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ED186E34-6AD0-4E6A-B3F5-523A97AAE7F4}" type="pres">
      <dgm:prSet presAssocID="{2D5C0FF1-BF09-4A80-9772-D09F066FFBBB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8FAE7B4-DC04-4B86-918F-0F2226ADA3D0}" srcId="{C70E88C5-3FF9-4339-89E7-A359577DFA76}" destId="{9B4C5EE5-40B7-43C2-AF50-6F4C44FE0426}" srcOrd="1" destOrd="0" parTransId="{895078CB-6895-41FE-80EA-F9C7F0A503A4}" sibTransId="{42921A0E-841F-4BA1-BA32-800C5FC7F334}"/>
    <dgm:cxn modelId="{84FE9082-856F-4309-89F4-80D8C181AC28}" type="presOf" srcId="{314DCC46-886C-428C-AE4C-455AF0EF4181}" destId="{E910B2A2-D08A-4CCF-999C-2281809902B7}" srcOrd="0" destOrd="0" presId="urn:microsoft.com/office/officeart/2005/8/layout/vList3"/>
    <dgm:cxn modelId="{34D617E2-9E90-4BBF-831F-1FB74D37A420}" type="presOf" srcId="{42363102-A2B7-4C11-BA4C-B83850A4336B}" destId="{762A62B3-1A9E-4890-8E18-85B1A6B41A5C}" srcOrd="0" destOrd="0" presId="urn:microsoft.com/office/officeart/2005/8/layout/vList3"/>
    <dgm:cxn modelId="{5BF237EA-13A8-47B4-B32F-36B15346DFF5}" type="presOf" srcId="{9B4C5EE5-40B7-43C2-AF50-6F4C44FE0426}" destId="{73B06185-A72D-4B53-B235-ABE80FAF579A}" srcOrd="0" destOrd="0" presId="urn:microsoft.com/office/officeart/2005/8/layout/vList3"/>
    <dgm:cxn modelId="{0FCDE275-A57F-48B8-A571-9AB2572E668B}" srcId="{C70E88C5-3FF9-4339-89E7-A359577DFA76}" destId="{2D5C0FF1-BF09-4A80-9772-D09F066FFBBB}" srcOrd="5" destOrd="0" parTransId="{3E410F64-0B60-4C3C-BBF5-B2FB049FF28A}" sibTransId="{A9CB9410-1BE3-41EE-8B55-A09FE2D415FF}"/>
    <dgm:cxn modelId="{22DDA04C-C169-4195-AB61-C0156E43D957}" type="presOf" srcId="{8C0667F3-7F42-42BF-816A-F0768A66EE6E}" destId="{9DD8527C-184F-4C4A-AADC-4692C34323E7}" srcOrd="0" destOrd="0" presId="urn:microsoft.com/office/officeart/2005/8/layout/vList3"/>
    <dgm:cxn modelId="{FC55156D-D34C-4169-A1F2-82B3204148EC}" srcId="{C70E88C5-3FF9-4339-89E7-A359577DFA76}" destId="{314DCC46-886C-428C-AE4C-455AF0EF4181}" srcOrd="4" destOrd="0" parTransId="{AD35D236-CD21-47AE-B778-0047F83A062C}" sibTransId="{4D9E5B55-4441-4EBB-8F7A-4E23FABD8F0E}"/>
    <dgm:cxn modelId="{FBF2D8FC-91B0-4818-9B01-15A843D140F4}" type="presOf" srcId="{2D5C0FF1-BF09-4A80-9772-D09F066FFBBB}" destId="{ED186E34-6AD0-4E6A-B3F5-523A97AAE7F4}" srcOrd="0" destOrd="0" presId="urn:microsoft.com/office/officeart/2005/8/layout/vList3"/>
    <dgm:cxn modelId="{ECF914E4-0050-4E36-B41F-2591AD56C824}" srcId="{C70E88C5-3FF9-4339-89E7-A359577DFA76}" destId="{8C0667F3-7F42-42BF-816A-F0768A66EE6E}" srcOrd="2" destOrd="0" parTransId="{A5A562AB-269C-43E9-B14D-D14FC38B215B}" sibTransId="{2B636425-FFCF-4C9D-85A2-C734E7FC6666}"/>
    <dgm:cxn modelId="{799E55BE-B110-4A1A-AC39-C1FD009619E8}" srcId="{C70E88C5-3FF9-4339-89E7-A359577DFA76}" destId="{E9C2FAA8-4DC3-44E4-B8BD-F8182F5575C2}" srcOrd="0" destOrd="0" parTransId="{C1C16629-6ED5-4FF9-A109-78A76092242D}" sibTransId="{00902FC0-FB23-46DB-89D2-5E05BAAC5712}"/>
    <dgm:cxn modelId="{B8C00DF8-8373-4C25-957E-9BB35567BDBA}" srcId="{C70E88C5-3FF9-4339-89E7-A359577DFA76}" destId="{42363102-A2B7-4C11-BA4C-B83850A4336B}" srcOrd="3" destOrd="0" parTransId="{E0CB8F99-B76E-435E-8900-080C1D390F1E}" sibTransId="{82B6B7A7-85BA-4C79-B1D3-97613FA2AF52}"/>
    <dgm:cxn modelId="{2784ED79-4F3B-46F2-B851-E081ABB44EF8}" type="presOf" srcId="{C70E88C5-3FF9-4339-89E7-A359577DFA76}" destId="{38997743-8CB2-4853-BEB5-20CB12E1D79F}" srcOrd="0" destOrd="0" presId="urn:microsoft.com/office/officeart/2005/8/layout/vList3"/>
    <dgm:cxn modelId="{5E6F4463-783F-4861-9E25-ECB8D64CAC09}" type="presOf" srcId="{E9C2FAA8-4DC3-44E4-B8BD-F8182F5575C2}" destId="{2C240019-7F90-459A-85F0-426376BE24E8}" srcOrd="0" destOrd="0" presId="urn:microsoft.com/office/officeart/2005/8/layout/vList3"/>
    <dgm:cxn modelId="{C451810B-7D4B-4C46-82FD-732FB4BEADF7}" type="presParOf" srcId="{38997743-8CB2-4853-BEB5-20CB12E1D79F}" destId="{38B866F1-4F2E-4A06-A3CD-DF5347F9A6FD}" srcOrd="0" destOrd="0" presId="urn:microsoft.com/office/officeart/2005/8/layout/vList3"/>
    <dgm:cxn modelId="{8AB5CDD9-8BF5-4132-BA39-DD9FFFFFBF1D}" type="presParOf" srcId="{38B866F1-4F2E-4A06-A3CD-DF5347F9A6FD}" destId="{48147B94-6902-4059-B7B0-68CE88C38FA8}" srcOrd="0" destOrd="0" presId="urn:microsoft.com/office/officeart/2005/8/layout/vList3"/>
    <dgm:cxn modelId="{7B7FE03C-D012-42C6-8374-952756A99EF7}" type="presParOf" srcId="{38B866F1-4F2E-4A06-A3CD-DF5347F9A6FD}" destId="{2C240019-7F90-459A-85F0-426376BE24E8}" srcOrd="1" destOrd="0" presId="urn:microsoft.com/office/officeart/2005/8/layout/vList3"/>
    <dgm:cxn modelId="{29BAD4A6-E103-4F07-9B65-464F5ED9EA90}" type="presParOf" srcId="{38997743-8CB2-4853-BEB5-20CB12E1D79F}" destId="{9F240CE4-339B-443D-AE4F-1AEE6C7EA1F8}" srcOrd="1" destOrd="0" presId="urn:microsoft.com/office/officeart/2005/8/layout/vList3"/>
    <dgm:cxn modelId="{05FF20A7-BD88-4D7E-AB5B-898499DFA991}" type="presParOf" srcId="{38997743-8CB2-4853-BEB5-20CB12E1D79F}" destId="{D3FF56F9-0951-4041-9757-10D24C18E4F3}" srcOrd="2" destOrd="0" presId="urn:microsoft.com/office/officeart/2005/8/layout/vList3"/>
    <dgm:cxn modelId="{E3720C23-8DE3-410C-B29A-F3A2A37574E9}" type="presParOf" srcId="{D3FF56F9-0951-4041-9757-10D24C18E4F3}" destId="{3083486B-1BC9-4CBE-BFAF-B3374C968CAF}" srcOrd="0" destOrd="0" presId="urn:microsoft.com/office/officeart/2005/8/layout/vList3"/>
    <dgm:cxn modelId="{B4CC788C-78EE-422A-8999-67541DB5CB5B}" type="presParOf" srcId="{D3FF56F9-0951-4041-9757-10D24C18E4F3}" destId="{73B06185-A72D-4B53-B235-ABE80FAF579A}" srcOrd="1" destOrd="0" presId="urn:microsoft.com/office/officeart/2005/8/layout/vList3"/>
    <dgm:cxn modelId="{20A75C69-727E-4FDA-A7EF-0DFE0B6BF1F9}" type="presParOf" srcId="{38997743-8CB2-4853-BEB5-20CB12E1D79F}" destId="{FB0218B2-92B9-4333-A60A-152C4113574B}" srcOrd="3" destOrd="0" presId="urn:microsoft.com/office/officeart/2005/8/layout/vList3"/>
    <dgm:cxn modelId="{EE61C89A-4A59-415F-B52F-8484589EC2DA}" type="presParOf" srcId="{38997743-8CB2-4853-BEB5-20CB12E1D79F}" destId="{0A056367-83C5-43C3-B748-60043128784C}" srcOrd="4" destOrd="0" presId="urn:microsoft.com/office/officeart/2005/8/layout/vList3"/>
    <dgm:cxn modelId="{19FAF2A2-5017-4662-929F-DF6896F34C58}" type="presParOf" srcId="{0A056367-83C5-43C3-B748-60043128784C}" destId="{BE57D06E-3953-4C8A-A744-60BA4523C6E9}" srcOrd="0" destOrd="0" presId="urn:microsoft.com/office/officeart/2005/8/layout/vList3"/>
    <dgm:cxn modelId="{67DACB91-D93C-4475-B5FC-1E65EF48E098}" type="presParOf" srcId="{0A056367-83C5-43C3-B748-60043128784C}" destId="{9DD8527C-184F-4C4A-AADC-4692C34323E7}" srcOrd="1" destOrd="0" presId="urn:microsoft.com/office/officeart/2005/8/layout/vList3"/>
    <dgm:cxn modelId="{84DA5BD1-1B65-4330-B52D-BFF0055BCD2C}" type="presParOf" srcId="{38997743-8CB2-4853-BEB5-20CB12E1D79F}" destId="{54B6BED1-8F44-4987-8E63-E58404434E5C}" srcOrd="5" destOrd="0" presId="urn:microsoft.com/office/officeart/2005/8/layout/vList3"/>
    <dgm:cxn modelId="{264CA321-FC1D-454F-B6C3-0743C6C29BC7}" type="presParOf" srcId="{38997743-8CB2-4853-BEB5-20CB12E1D79F}" destId="{53D52CAF-4230-4D06-B7C4-2442E5914549}" srcOrd="6" destOrd="0" presId="urn:microsoft.com/office/officeart/2005/8/layout/vList3"/>
    <dgm:cxn modelId="{92AEC27B-E001-4103-AD3C-D8C2537E3DF0}" type="presParOf" srcId="{53D52CAF-4230-4D06-B7C4-2442E5914549}" destId="{B9EF2AB4-F090-4AF5-9C57-4844B28CD5FB}" srcOrd="0" destOrd="0" presId="urn:microsoft.com/office/officeart/2005/8/layout/vList3"/>
    <dgm:cxn modelId="{279E6186-3BF6-4935-8EE4-D3E319AA648D}" type="presParOf" srcId="{53D52CAF-4230-4D06-B7C4-2442E5914549}" destId="{762A62B3-1A9E-4890-8E18-85B1A6B41A5C}" srcOrd="1" destOrd="0" presId="urn:microsoft.com/office/officeart/2005/8/layout/vList3"/>
    <dgm:cxn modelId="{A5C43D0F-2140-4281-BDB5-8B6CC6DC4D29}" type="presParOf" srcId="{38997743-8CB2-4853-BEB5-20CB12E1D79F}" destId="{95D488E5-3562-400E-BDCE-6C6F8EFA2DB3}" srcOrd="7" destOrd="0" presId="urn:microsoft.com/office/officeart/2005/8/layout/vList3"/>
    <dgm:cxn modelId="{A4F70F26-B032-4959-98BD-760B00DD6A0D}" type="presParOf" srcId="{38997743-8CB2-4853-BEB5-20CB12E1D79F}" destId="{3D6F69A3-66B1-4806-B042-A5CD385FC7C6}" srcOrd="8" destOrd="0" presId="urn:microsoft.com/office/officeart/2005/8/layout/vList3"/>
    <dgm:cxn modelId="{972DB984-33CA-4C72-9589-01FF226F0812}" type="presParOf" srcId="{3D6F69A3-66B1-4806-B042-A5CD385FC7C6}" destId="{E60BCFDD-D452-461C-AE72-B08976187816}" srcOrd="0" destOrd="0" presId="urn:microsoft.com/office/officeart/2005/8/layout/vList3"/>
    <dgm:cxn modelId="{EA10B549-3FC6-4518-B4C7-0A6DF08E010F}" type="presParOf" srcId="{3D6F69A3-66B1-4806-B042-A5CD385FC7C6}" destId="{E910B2A2-D08A-4CCF-999C-2281809902B7}" srcOrd="1" destOrd="0" presId="urn:microsoft.com/office/officeart/2005/8/layout/vList3"/>
    <dgm:cxn modelId="{EBF13AFC-EA68-4433-B8E4-603B9D9681DA}" type="presParOf" srcId="{38997743-8CB2-4853-BEB5-20CB12E1D79F}" destId="{AB5858F6-A9DB-4A89-80D9-560586346F29}" srcOrd="9" destOrd="0" presId="urn:microsoft.com/office/officeart/2005/8/layout/vList3"/>
    <dgm:cxn modelId="{C3285AC9-D94F-47DE-A8EB-47979A52CC05}" type="presParOf" srcId="{38997743-8CB2-4853-BEB5-20CB12E1D79F}" destId="{7A1B2C72-19DE-46DF-850C-144B03F8B05F}" srcOrd="10" destOrd="0" presId="urn:microsoft.com/office/officeart/2005/8/layout/vList3"/>
    <dgm:cxn modelId="{BB627811-C6E1-458E-A349-48FE7AC2444C}" type="presParOf" srcId="{7A1B2C72-19DE-46DF-850C-144B03F8B05F}" destId="{C0064DE8-99FE-4B13-BB27-FC11F97F58B1}" srcOrd="0" destOrd="0" presId="urn:microsoft.com/office/officeart/2005/8/layout/vList3"/>
    <dgm:cxn modelId="{7C044D65-3765-4153-9C9C-ECAC85BBF7C5}" type="presParOf" srcId="{7A1B2C72-19DE-46DF-850C-144B03F8B05F}" destId="{ED186E34-6AD0-4E6A-B3F5-523A97AAE7F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0E88C5-3FF9-4339-89E7-A359577DFA7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9B4C5EE5-40B7-43C2-AF50-6F4C44FE0426}">
      <dgm:prSet phldrT="[Text]" custT="1"/>
      <dgm:spPr>
        <a:solidFill>
          <a:srgbClr val="B45210"/>
        </a:solidFill>
      </dgm:spPr>
      <dgm:t>
        <a:bodyPr/>
        <a:lstStyle/>
        <a:p>
          <a:r>
            <a:rPr lang="en-US" sz="1200" dirty="0" smtClean="0"/>
            <a:t>Background </a:t>
          </a:r>
        </a:p>
        <a:p>
          <a:r>
            <a:rPr lang="en-US" sz="1200" dirty="0" smtClean="0"/>
            <a:t>&amp; Lit. Review</a:t>
          </a:r>
          <a:endParaRPr lang="en-US" sz="1200" dirty="0"/>
        </a:p>
      </dgm:t>
    </dgm:pt>
    <dgm:pt modelId="{42921A0E-841F-4BA1-BA32-800C5FC7F334}" type="sibTrans" cxnId="{28FAE7B4-DC04-4B86-918F-0F2226ADA3D0}">
      <dgm:prSet/>
      <dgm:spPr/>
      <dgm:t>
        <a:bodyPr/>
        <a:lstStyle/>
        <a:p>
          <a:endParaRPr lang="en-US"/>
        </a:p>
      </dgm:t>
    </dgm:pt>
    <dgm:pt modelId="{895078CB-6895-41FE-80EA-F9C7F0A503A4}" type="parTrans" cxnId="{28FAE7B4-DC04-4B86-918F-0F2226ADA3D0}">
      <dgm:prSet/>
      <dgm:spPr/>
      <dgm:t>
        <a:bodyPr/>
        <a:lstStyle/>
        <a:p>
          <a:endParaRPr lang="en-US"/>
        </a:p>
      </dgm:t>
    </dgm:pt>
    <dgm:pt modelId="{8C0667F3-7F42-42BF-816A-F0768A66EE6E}">
      <dgm:prSet phldrT="[Text]" custT="1"/>
      <dgm:spPr>
        <a:solidFill>
          <a:srgbClr val="B45210"/>
        </a:solidFill>
      </dgm:spPr>
      <dgm:t>
        <a:bodyPr/>
        <a:lstStyle/>
        <a:p>
          <a:r>
            <a:rPr lang="en-US" sz="1200" dirty="0" smtClean="0"/>
            <a:t>Data</a:t>
          </a:r>
          <a:endParaRPr lang="en-US" sz="1200" dirty="0"/>
        </a:p>
      </dgm:t>
    </dgm:pt>
    <dgm:pt modelId="{A5A562AB-269C-43E9-B14D-D14FC38B215B}" type="parTrans" cxnId="{ECF914E4-0050-4E36-B41F-2591AD56C824}">
      <dgm:prSet/>
      <dgm:spPr/>
      <dgm:t>
        <a:bodyPr/>
        <a:lstStyle/>
        <a:p>
          <a:endParaRPr lang="en-US"/>
        </a:p>
      </dgm:t>
    </dgm:pt>
    <dgm:pt modelId="{2B636425-FFCF-4C9D-85A2-C734E7FC6666}" type="sibTrans" cxnId="{ECF914E4-0050-4E36-B41F-2591AD56C824}">
      <dgm:prSet/>
      <dgm:spPr/>
      <dgm:t>
        <a:bodyPr/>
        <a:lstStyle/>
        <a:p>
          <a:endParaRPr lang="en-US"/>
        </a:p>
      </dgm:t>
    </dgm:pt>
    <dgm:pt modelId="{42363102-A2B7-4C11-BA4C-B83850A4336B}">
      <dgm:prSet phldrT="[Text]" custT="1"/>
      <dgm:spPr>
        <a:solidFill>
          <a:srgbClr val="B45210"/>
        </a:solidFill>
      </dgm:spPr>
      <dgm:t>
        <a:bodyPr/>
        <a:lstStyle/>
        <a:p>
          <a:r>
            <a:rPr lang="en-US" sz="1200" dirty="0" smtClean="0"/>
            <a:t>Methodology</a:t>
          </a:r>
          <a:endParaRPr lang="en-US" sz="1200" dirty="0"/>
        </a:p>
      </dgm:t>
    </dgm:pt>
    <dgm:pt modelId="{E0CB8F99-B76E-435E-8900-080C1D390F1E}" type="parTrans" cxnId="{B8C00DF8-8373-4C25-957E-9BB35567BDBA}">
      <dgm:prSet/>
      <dgm:spPr/>
      <dgm:t>
        <a:bodyPr/>
        <a:lstStyle/>
        <a:p>
          <a:endParaRPr lang="en-US"/>
        </a:p>
      </dgm:t>
    </dgm:pt>
    <dgm:pt modelId="{82B6B7A7-85BA-4C79-B1D3-97613FA2AF52}" type="sibTrans" cxnId="{B8C00DF8-8373-4C25-957E-9BB35567BDBA}">
      <dgm:prSet/>
      <dgm:spPr/>
      <dgm:t>
        <a:bodyPr/>
        <a:lstStyle/>
        <a:p>
          <a:endParaRPr lang="en-US"/>
        </a:p>
      </dgm:t>
    </dgm:pt>
    <dgm:pt modelId="{314DCC46-886C-428C-AE4C-455AF0EF4181}">
      <dgm:prSet phldrT="[Text]" custT="1"/>
      <dgm:spPr>
        <a:solidFill>
          <a:srgbClr val="B45210"/>
        </a:solidFill>
      </dgm:spPr>
      <dgm:t>
        <a:bodyPr/>
        <a:lstStyle/>
        <a:p>
          <a:r>
            <a:rPr lang="en-US" sz="1200" dirty="0" smtClean="0"/>
            <a:t>Conclusions</a:t>
          </a:r>
          <a:endParaRPr lang="en-US" sz="1200" dirty="0"/>
        </a:p>
      </dgm:t>
    </dgm:pt>
    <dgm:pt modelId="{4D9E5B55-4441-4EBB-8F7A-4E23FABD8F0E}" type="sibTrans" cxnId="{FC55156D-D34C-4169-A1F2-82B3204148EC}">
      <dgm:prSet/>
      <dgm:spPr/>
      <dgm:t>
        <a:bodyPr/>
        <a:lstStyle/>
        <a:p>
          <a:endParaRPr lang="en-US"/>
        </a:p>
      </dgm:t>
    </dgm:pt>
    <dgm:pt modelId="{AD35D236-CD21-47AE-B778-0047F83A062C}" type="parTrans" cxnId="{FC55156D-D34C-4169-A1F2-82B3204148EC}">
      <dgm:prSet/>
      <dgm:spPr/>
      <dgm:t>
        <a:bodyPr/>
        <a:lstStyle/>
        <a:p>
          <a:endParaRPr lang="en-US"/>
        </a:p>
      </dgm:t>
    </dgm:pt>
    <dgm:pt modelId="{2D5C0FF1-BF09-4A80-9772-D09F066FFBBB}">
      <dgm:prSet phldrT="[Text]" custT="1"/>
      <dgm:spPr>
        <a:solidFill>
          <a:srgbClr val="B45210"/>
        </a:solidFill>
      </dgm:spPr>
      <dgm:t>
        <a:bodyPr/>
        <a:lstStyle/>
        <a:p>
          <a:r>
            <a:rPr lang="en-US" sz="1200" dirty="0" smtClean="0"/>
            <a:t>Timeline</a:t>
          </a:r>
          <a:endParaRPr lang="en-US" sz="1200" dirty="0"/>
        </a:p>
      </dgm:t>
    </dgm:pt>
    <dgm:pt modelId="{A9CB9410-1BE3-41EE-8B55-A09FE2D415FF}" type="sibTrans" cxnId="{0FCDE275-A57F-48B8-A571-9AB2572E668B}">
      <dgm:prSet/>
      <dgm:spPr/>
      <dgm:t>
        <a:bodyPr/>
        <a:lstStyle/>
        <a:p>
          <a:endParaRPr lang="en-US"/>
        </a:p>
      </dgm:t>
    </dgm:pt>
    <dgm:pt modelId="{3E410F64-0B60-4C3C-BBF5-B2FB049FF28A}" type="parTrans" cxnId="{0FCDE275-A57F-48B8-A571-9AB2572E668B}">
      <dgm:prSet/>
      <dgm:spPr/>
      <dgm:t>
        <a:bodyPr/>
        <a:lstStyle/>
        <a:p>
          <a:endParaRPr lang="en-US"/>
        </a:p>
      </dgm:t>
    </dgm:pt>
    <dgm:pt modelId="{E9C2FAA8-4DC3-44E4-B8BD-F8182F5575C2}">
      <dgm:prSet phldrT="[Text]" custT="1"/>
      <dgm:spPr>
        <a:solidFill>
          <a:srgbClr val="B45210"/>
        </a:solidFill>
      </dgm:spPr>
      <dgm:t>
        <a:bodyPr/>
        <a:lstStyle/>
        <a:p>
          <a:r>
            <a:rPr lang="en-US" sz="1200" dirty="0" smtClean="0"/>
            <a:t>Problem </a:t>
          </a:r>
        </a:p>
        <a:p>
          <a:r>
            <a:rPr lang="en-US" sz="1200" dirty="0" smtClean="0"/>
            <a:t>&amp; Goal</a:t>
          </a:r>
          <a:endParaRPr lang="en-US" sz="1200" dirty="0"/>
        </a:p>
      </dgm:t>
    </dgm:pt>
    <dgm:pt modelId="{00902FC0-FB23-46DB-89D2-5E05BAAC5712}" type="sibTrans" cxnId="{799E55BE-B110-4A1A-AC39-C1FD009619E8}">
      <dgm:prSet/>
      <dgm:spPr/>
      <dgm:t>
        <a:bodyPr/>
        <a:lstStyle/>
        <a:p>
          <a:endParaRPr lang="en-US"/>
        </a:p>
      </dgm:t>
    </dgm:pt>
    <dgm:pt modelId="{C1C16629-6ED5-4FF9-A109-78A76092242D}" type="parTrans" cxnId="{799E55BE-B110-4A1A-AC39-C1FD009619E8}">
      <dgm:prSet/>
      <dgm:spPr/>
      <dgm:t>
        <a:bodyPr/>
        <a:lstStyle/>
        <a:p>
          <a:endParaRPr lang="en-US"/>
        </a:p>
      </dgm:t>
    </dgm:pt>
    <dgm:pt modelId="{38997743-8CB2-4853-BEB5-20CB12E1D79F}" type="pres">
      <dgm:prSet presAssocID="{C70E88C5-3FF9-4339-89E7-A359577DFA76}" presName="linearFlow" presStyleCnt="0">
        <dgm:presLayoutVars>
          <dgm:dir/>
          <dgm:resizeHandles val="exact"/>
        </dgm:presLayoutVars>
      </dgm:prSet>
      <dgm:spPr/>
    </dgm:pt>
    <dgm:pt modelId="{38B866F1-4F2E-4A06-A3CD-DF5347F9A6FD}" type="pres">
      <dgm:prSet presAssocID="{E9C2FAA8-4DC3-44E4-B8BD-F8182F5575C2}" presName="composite" presStyleCnt="0"/>
      <dgm:spPr/>
    </dgm:pt>
    <dgm:pt modelId="{48147B94-6902-4059-B7B0-68CE88C38FA8}" type="pres">
      <dgm:prSet presAssocID="{E9C2FAA8-4DC3-44E4-B8BD-F8182F5575C2}" presName="imgShp" presStyleLbl="fgImgPlace1" presStyleIdx="0" presStyleCnt="6"/>
      <dgm:spPr>
        <a:solidFill>
          <a:schemeClr val="accent2"/>
        </a:solidFill>
      </dgm:spPr>
    </dgm:pt>
    <dgm:pt modelId="{2C240019-7F90-459A-85F0-426376BE24E8}" type="pres">
      <dgm:prSet presAssocID="{E9C2FAA8-4DC3-44E4-B8BD-F8182F5575C2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240CE4-339B-443D-AE4F-1AEE6C7EA1F8}" type="pres">
      <dgm:prSet presAssocID="{00902FC0-FB23-46DB-89D2-5E05BAAC5712}" presName="spacing" presStyleCnt="0"/>
      <dgm:spPr/>
    </dgm:pt>
    <dgm:pt modelId="{D3FF56F9-0951-4041-9757-10D24C18E4F3}" type="pres">
      <dgm:prSet presAssocID="{9B4C5EE5-40B7-43C2-AF50-6F4C44FE0426}" presName="composite" presStyleCnt="0"/>
      <dgm:spPr/>
    </dgm:pt>
    <dgm:pt modelId="{3083486B-1BC9-4CBE-BFAF-B3374C968CAF}" type="pres">
      <dgm:prSet presAssocID="{9B4C5EE5-40B7-43C2-AF50-6F4C44FE0426}" presName="imgShp" presStyleLbl="fgImgPlace1" presStyleIdx="1" presStyleCnt="6"/>
      <dgm:spPr>
        <a:solidFill>
          <a:schemeClr val="accent1"/>
        </a:solidFill>
      </dgm:spPr>
    </dgm:pt>
    <dgm:pt modelId="{73B06185-A72D-4B53-B235-ABE80FAF579A}" type="pres">
      <dgm:prSet presAssocID="{9B4C5EE5-40B7-43C2-AF50-6F4C44FE0426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0218B2-92B9-4333-A60A-152C4113574B}" type="pres">
      <dgm:prSet presAssocID="{42921A0E-841F-4BA1-BA32-800C5FC7F334}" presName="spacing" presStyleCnt="0"/>
      <dgm:spPr/>
    </dgm:pt>
    <dgm:pt modelId="{0A056367-83C5-43C3-B748-60043128784C}" type="pres">
      <dgm:prSet presAssocID="{8C0667F3-7F42-42BF-816A-F0768A66EE6E}" presName="composite" presStyleCnt="0"/>
      <dgm:spPr/>
    </dgm:pt>
    <dgm:pt modelId="{BE57D06E-3953-4C8A-A744-60BA4523C6E9}" type="pres">
      <dgm:prSet presAssocID="{8C0667F3-7F42-42BF-816A-F0768A66EE6E}" presName="imgShp" presStyleLbl="fgImgPlace1" presStyleIdx="2" presStyleCnt="6"/>
      <dgm:spPr>
        <a:solidFill>
          <a:schemeClr val="accent2"/>
        </a:solidFill>
      </dgm:spPr>
    </dgm:pt>
    <dgm:pt modelId="{9DD8527C-184F-4C4A-AADC-4692C34323E7}" type="pres">
      <dgm:prSet presAssocID="{8C0667F3-7F42-42BF-816A-F0768A66EE6E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B6BED1-8F44-4987-8E63-E58404434E5C}" type="pres">
      <dgm:prSet presAssocID="{2B636425-FFCF-4C9D-85A2-C734E7FC6666}" presName="spacing" presStyleCnt="0"/>
      <dgm:spPr/>
    </dgm:pt>
    <dgm:pt modelId="{53D52CAF-4230-4D06-B7C4-2442E5914549}" type="pres">
      <dgm:prSet presAssocID="{42363102-A2B7-4C11-BA4C-B83850A4336B}" presName="composite" presStyleCnt="0"/>
      <dgm:spPr/>
    </dgm:pt>
    <dgm:pt modelId="{B9EF2AB4-F090-4AF5-9C57-4844B28CD5FB}" type="pres">
      <dgm:prSet presAssocID="{42363102-A2B7-4C11-BA4C-B83850A4336B}" presName="imgShp" presStyleLbl="fgImgPlace1" presStyleIdx="3" presStyleCnt="6"/>
      <dgm:spPr>
        <a:solidFill>
          <a:schemeClr val="accent2"/>
        </a:solidFill>
      </dgm:spPr>
    </dgm:pt>
    <dgm:pt modelId="{762A62B3-1A9E-4890-8E18-85B1A6B41A5C}" type="pres">
      <dgm:prSet presAssocID="{42363102-A2B7-4C11-BA4C-B83850A4336B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D488E5-3562-400E-BDCE-6C6F8EFA2DB3}" type="pres">
      <dgm:prSet presAssocID="{82B6B7A7-85BA-4C79-B1D3-97613FA2AF52}" presName="spacing" presStyleCnt="0"/>
      <dgm:spPr/>
    </dgm:pt>
    <dgm:pt modelId="{3D6F69A3-66B1-4806-B042-A5CD385FC7C6}" type="pres">
      <dgm:prSet presAssocID="{314DCC46-886C-428C-AE4C-455AF0EF4181}" presName="composite" presStyleCnt="0"/>
      <dgm:spPr/>
    </dgm:pt>
    <dgm:pt modelId="{E60BCFDD-D452-461C-AE72-B08976187816}" type="pres">
      <dgm:prSet presAssocID="{314DCC46-886C-428C-AE4C-455AF0EF4181}" presName="imgShp" presStyleLbl="fgImgPlace1" presStyleIdx="4" presStyleCnt="6"/>
      <dgm:spPr>
        <a:solidFill>
          <a:schemeClr val="accent2"/>
        </a:solidFill>
      </dgm:spPr>
    </dgm:pt>
    <dgm:pt modelId="{E910B2A2-D08A-4CCF-999C-2281809902B7}" type="pres">
      <dgm:prSet presAssocID="{314DCC46-886C-428C-AE4C-455AF0EF4181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5858F6-A9DB-4A89-80D9-560586346F29}" type="pres">
      <dgm:prSet presAssocID="{4D9E5B55-4441-4EBB-8F7A-4E23FABD8F0E}" presName="spacing" presStyleCnt="0"/>
      <dgm:spPr/>
    </dgm:pt>
    <dgm:pt modelId="{7A1B2C72-19DE-46DF-850C-144B03F8B05F}" type="pres">
      <dgm:prSet presAssocID="{2D5C0FF1-BF09-4A80-9772-D09F066FFBBB}" presName="composite" presStyleCnt="0"/>
      <dgm:spPr/>
    </dgm:pt>
    <dgm:pt modelId="{C0064DE8-99FE-4B13-BB27-FC11F97F58B1}" type="pres">
      <dgm:prSet presAssocID="{2D5C0FF1-BF09-4A80-9772-D09F066FFBBB}" presName="imgShp" presStyleLbl="fgImgPlace1" presStyleIdx="5" presStyleCnt="6"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ED186E34-6AD0-4E6A-B3F5-523A97AAE7F4}" type="pres">
      <dgm:prSet presAssocID="{2D5C0FF1-BF09-4A80-9772-D09F066FFBBB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D653CC-CEFF-4DFE-AA65-93A09E02CC9A}" type="presOf" srcId="{9B4C5EE5-40B7-43C2-AF50-6F4C44FE0426}" destId="{73B06185-A72D-4B53-B235-ABE80FAF579A}" srcOrd="0" destOrd="0" presId="urn:microsoft.com/office/officeart/2005/8/layout/vList3"/>
    <dgm:cxn modelId="{C6945F71-E09E-49CC-A6F7-CF3E6964D0FD}" type="presOf" srcId="{314DCC46-886C-428C-AE4C-455AF0EF4181}" destId="{E910B2A2-D08A-4CCF-999C-2281809902B7}" srcOrd="0" destOrd="0" presId="urn:microsoft.com/office/officeart/2005/8/layout/vList3"/>
    <dgm:cxn modelId="{45373F27-8972-4399-8D9D-442BC9A53420}" type="presOf" srcId="{E9C2FAA8-4DC3-44E4-B8BD-F8182F5575C2}" destId="{2C240019-7F90-459A-85F0-426376BE24E8}" srcOrd="0" destOrd="0" presId="urn:microsoft.com/office/officeart/2005/8/layout/vList3"/>
    <dgm:cxn modelId="{28FAE7B4-DC04-4B86-918F-0F2226ADA3D0}" srcId="{C70E88C5-3FF9-4339-89E7-A359577DFA76}" destId="{9B4C5EE5-40B7-43C2-AF50-6F4C44FE0426}" srcOrd="1" destOrd="0" parTransId="{895078CB-6895-41FE-80EA-F9C7F0A503A4}" sibTransId="{42921A0E-841F-4BA1-BA32-800C5FC7F334}"/>
    <dgm:cxn modelId="{0FCDE275-A57F-48B8-A571-9AB2572E668B}" srcId="{C70E88C5-3FF9-4339-89E7-A359577DFA76}" destId="{2D5C0FF1-BF09-4A80-9772-D09F066FFBBB}" srcOrd="5" destOrd="0" parTransId="{3E410F64-0B60-4C3C-BBF5-B2FB049FF28A}" sibTransId="{A9CB9410-1BE3-41EE-8B55-A09FE2D415FF}"/>
    <dgm:cxn modelId="{9FFA997F-B1AE-47BE-B111-81CACF41FC08}" type="presOf" srcId="{2D5C0FF1-BF09-4A80-9772-D09F066FFBBB}" destId="{ED186E34-6AD0-4E6A-B3F5-523A97AAE7F4}" srcOrd="0" destOrd="0" presId="urn:microsoft.com/office/officeart/2005/8/layout/vList3"/>
    <dgm:cxn modelId="{B9F2F1F3-5CC6-4E0B-9FDC-C8C9D4104F70}" type="presOf" srcId="{8C0667F3-7F42-42BF-816A-F0768A66EE6E}" destId="{9DD8527C-184F-4C4A-AADC-4692C34323E7}" srcOrd="0" destOrd="0" presId="urn:microsoft.com/office/officeart/2005/8/layout/vList3"/>
    <dgm:cxn modelId="{FC55156D-D34C-4169-A1F2-82B3204148EC}" srcId="{C70E88C5-3FF9-4339-89E7-A359577DFA76}" destId="{314DCC46-886C-428C-AE4C-455AF0EF4181}" srcOrd="4" destOrd="0" parTransId="{AD35D236-CD21-47AE-B778-0047F83A062C}" sibTransId="{4D9E5B55-4441-4EBB-8F7A-4E23FABD8F0E}"/>
    <dgm:cxn modelId="{ECF914E4-0050-4E36-B41F-2591AD56C824}" srcId="{C70E88C5-3FF9-4339-89E7-A359577DFA76}" destId="{8C0667F3-7F42-42BF-816A-F0768A66EE6E}" srcOrd="2" destOrd="0" parTransId="{A5A562AB-269C-43E9-B14D-D14FC38B215B}" sibTransId="{2B636425-FFCF-4C9D-85A2-C734E7FC6666}"/>
    <dgm:cxn modelId="{799E55BE-B110-4A1A-AC39-C1FD009619E8}" srcId="{C70E88C5-3FF9-4339-89E7-A359577DFA76}" destId="{E9C2FAA8-4DC3-44E4-B8BD-F8182F5575C2}" srcOrd="0" destOrd="0" parTransId="{C1C16629-6ED5-4FF9-A109-78A76092242D}" sibTransId="{00902FC0-FB23-46DB-89D2-5E05BAAC5712}"/>
    <dgm:cxn modelId="{C4FDD061-3BA7-47A7-B6A8-27AB938EF8D5}" type="presOf" srcId="{42363102-A2B7-4C11-BA4C-B83850A4336B}" destId="{762A62B3-1A9E-4890-8E18-85B1A6B41A5C}" srcOrd="0" destOrd="0" presId="urn:microsoft.com/office/officeart/2005/8/layout/vList3"/>
    <dgm:cxn modelId="{B8C00DF8-8373-4C25-957E-9BB35567BDBA}" srcId="{C70E88C5-3FF9-4339-89E7-A359577DFA76}" destId="{42363102-A2B7-4C11-BA4C-B83850A4336B}" srcOrd="3" destOrd="0" parTransId="{E0CB8F99-B76E-435E-8900-080C1D390F1E}" sibTransId="{82B6B7A7-85BA-4C79-B1D3-97613FA2AF52}"/>
    <dgm:cxn modelId="{AD13C849-6AD6-4E9E-AB59-E1E68953A28C}" type="presOf" srcId="{C70E88C5-3FF9-4339-89E7-A359577DFA76}" destId="{38997743-8CB2-4853-BEB5-20CB12E1D79F}" srcOrd="0" destOrd="0" presId="urn:microsoft.com/office/officeart/2005/8/layout/vList3"/>
    <dgm:cxn modelId="{05B35199-2358-4403-B019-71F536929423}" type="presParOf" srcId="{38997743-8CB2-4853-BEB5-20CB12E1D79F}" destId="{38B866F1-4F2E-4A06-A3CD-DF5347F9A6FD}" srcOrd="0" destOrd="0" presId="urn:microsoft.com/office/officeart/2005/8/layout/vList3"/>
    <dgm:cxn modelId="{1BC18DEE-1BC3-4C12-B144-9A16FA77B134}" type="presParOf" srcId="{38B866F1-4F2E-4A06-A3CD-DF5347F9A6FD}" destId="{48147B94-6902-4059-B7B0-68CE88C38FA8}" srcOrd="0" destOrd="0" presId="urn:microsoft.com/office/officeart/2005/8/layout/vList3"/>
    <dgm:cxn modelId="{D6647573-8EEF-404A-8D4F-E36346E6C254}" type="presParOf" srcId="{38B866F1-4F2E-4A06-A3CD-DF5347F9A6FD}" destId="{2C240019-7F90-459A-85F0-426376BE24E8}" srcOrd="1" destOrd="0" presId="urn:microsoft.com/office/officeart/2005/8/layout/vList3"/>
    <dgm:cxn modelId="{4FAA7BB5-6F24-4646-9FA9-B658A5A7E1F9}" type="presParOf" srcId="{38997743-8CB2-4853-BEB5-20CB12E1D79F}" destId="{9F240CE4-339B-443D-AE4F-1AEE6C7EA1F8}" srcOrd="1" destOrd="0" presId="urn:microsoft.com/office/officeart/2005/8/layout/vList3"/>
    <dgm:cxn modelId="{1732A1FC-EF5D-4F0C-94F1-CFEA0F6D7B61}" type="presParOf" srcId="{38997743-8CB2-4853-BEB5-20CB12E1D79F}" destId="{D3FF56F9-0951-4041-9757-10D24C18E4F3}" srcOrd="2" destOrd="0" presId="urn:microsoft.com/office/officeart/2005/8/layout/vList3"/>
    <dgm:cxn modelId="{9522F662-8D7A-4F8D-8AAF-5192B4574E0D}" type="presParOf" srcId="{D3FF56F9-0951-4041-9757-10D24C18E4F3}" destId="{3083486B-1BC9-4CBE-BFAF-B3374C968CAF}" srcOrd="0" destOrd="0" presId="urn:microsoft.com/office/officeart/2005/8/layout/vList3"/>
    <dgm:cxn modelId="{B711960A-CD80-4D27-912D-2376D0B2CBC4}" type="presParOf" srcId="{D3FF56F9-0951-4041-9757-10D24C18E4F3}" destId="{73B06185-A72D-4B53-B235-ABE80FAF579A}" srcOrd="1" destOrd="0" presId="urn:microsoft.com/office/officeart/2005/8/layout/vList3"/>
    <dgm:cxn modelId="{ED3DB6A5-5F96-4160-A591-6F28F0E9B998}" type="presParOf" srcId="{38997743-8CB2-4853-BEB5-20CB12E1D79F}" destId="{FB0218B2-92B9-4333-A60A-152C4113574B}" srcOrd="3" destOrd="0" presId="urn:microsoft.com/office/officeart/2005/8/layout/vList3"/>
    <dgm:cxn modelId="{0D904F82-5976-4BE1-B1A4-A00DF5044949}" type="presParOf" srcId="{38997743-8CB2-4853-BEB5-20CB12E1D79F}" destId="{0A056367-83C5-43C3-B748-60043128784C}" srcOrd="4" destOrd="0" presId="urn:microsoft.com/office/officeart/2005/8/layout/vList3"/>
    <dgm:cxn modelId="{39C44921-4DAC-4F9E-A7EA-2D73D1FD5C7B}" type="presParOf" srcId="{0A056367-83C5-43C3-B748-60043128784C}" destId="{BE57D06E-3953-4C8A-A744-60BA4523C6E9}" srcOrd="0" destOrd="0" presId="urn:microsoft.com/office/officeart/2005/8/layout/vList3"/>
    <dgm:cxn modelId="{6D03D199-2FAA-4927-92D4-3CE3753948F6}" type="presParOf" srcId="{0A056367-83C5-43C3-B748-60043128784C}" destId="{9DD8527C-184F-4C4A-AADC-4692C34323E7}" srcOrd="1" destOrd="0" presId="urn:microsoft.com/office/officeart/2005/8/layout/vList3"/>
    <dgm:cxn modelId="{FD0AE0BA-8238-499A-BE26-067AC7737FF2}" type="presParOf" srcId="{38997743-8CB2-4853-BEB5-20CB12E1D79F}" destId="{54B6BED1-8F44-4987-8E63-E58404434E5C}" srcOrd="5" destOrd="0" presId="urn:microsoft.com/office/officeart/2005/8/layout/vList3"/>
    <dgm:cxn modelId="{F92F138C-5186-4204-8E49-2B938311A4B5}" type="presParOf" srcId="{38997743-8CB2-4853-BEB5-20CB12E1D79F}" destId="{53D52CAF-4230-4D06-B7C4-2442E5914549}" srcOrd="6" destOrd="0" presId="urn:microsoft.com/office/officeart/2005/8/layout/vList3"/>
    <dgm:cxn modelId="{5762EAD4-870F-4164-AD32-3A68C434E087}" type="presParOf" srcId="{53D52CAF-4230-4D06-B7C4-2442E5914549}" destId="{B9EF2AB4-F090-4AF5-9C57-4844B28CD5FB}" srcOrd="0" destOrd="0" presId="urn:microsoft.com/office/officeart/2005/8/layout/vList3"/>
    <dgm:cxn modelId="{B44FBA33-15C0-4743-90AA-5D2C6B3A0F52}" type="presParOf" srcId="{53D52CAF-4230-4D06-B7C4-2442E5914549}" destId="{762A62B3-1A9E-4890-8E18-85B1A6B41A5C}" srcOrd="1" destOrd="0" presId="urn:microsoft.com/office/officeart/2005/8/layout/vList3"/>
    <dgm:cxn modelId="{63560E7D-D430-4E58-89B0-9CD7649B4541}" type="presParOf" srcId="{38997743-8CB2-4853-BEB5-20CB12E1D79F}" destId="{95D488E5-3562-400E-BDCE-6C6F8EFA2DB3}" srcOrd="7" destOrd="0" presId="urn:microsoft.com/office/officeart/2005/8/layout/vList3"/>
    <dgm:cxn modelId="{76711BFC-CA57-4E7C-A5B7-2D69FFBB36D5}" type="presParOf" srcId="{38997743-8CB2-4853-BEB5-20CB12E1D79F}" destId="{3D6F69A3-66B1-4806-B042-A5CD385FC7C6}" srcOrd="8" destOrd="0" presId="urn:microsoft.com/office/officeart/2005/8/layout/vList3"/>
    <dgm:cxn modelId="{169C5B1D-A48C-4628-B2B8-378F680EC957}" type="presParOf" srcId="{3D6F69A3-66B1-4806-B042-A5CD385FC7C6}" destId="{E60BCFDD-D452-461C-AE72-B08976187816}" srcOrd="0" destOrd="0" presId="urn:microsoft.com/office/officeart/2005/8/layout/vList3"/>
    <dgm:cxn modelId="{0F52CC0E-427C-4AB6-95FE-6C48262E60E2}" type="presParOf" srcId="{3D6F69A3-66B1-4806-B042-A5CD385FC7C6}" destId="{E910B2A2-D08A-4CCF-999C-2281809902B7}" srcOrd="1" destOrd="0" presId="urn:microsoft.com/office/officeart/2005/8/layout/vList3"/>
    <dgm:cxn modelId="{9342E00A-21BB-4B4D-9E8F-0B2ADBE1FA62}" type="presParOf" srcId="{38997743-8CB2-4853-BEB5-20CB12E1D79F}" destId="{AB5858F6-A9DB-4A89-80D9-560586346F29}" srcOrd="9" destOrd="0" presId="urn:microsoft.com/office/officeart/2005/8/layout/vList3"/>
    <dgm:cxn modelId="{211060E9-0913-472C-A95C-5943AE28611B}" type="presParOf" srcId="{38997743-8CB2-4853-BEB5-20CB12E1D79F}" destId="{7A1B2C72-19DE-46DF-850C-144B03F8B05F}" srcOrd="10" destOrd="0" presId="urn:microsoft.com/office/officeart/2005/8/layout/vList3"/>
    <dgm:cxn modelId="{1D8EC6E5-F906-4E93-9F17-D2E710D3AC64}" type="presParOf" srcId="{7A1B2C72-19DE-46DF-850C-144B03F8B05F}" destId="{C0064DE8-99FE-4B13-BB27-FC11F97F58B1}" srcOrd="0" destOrd="0" presId="urn:microsoft.com/office/officeart/2005/8/layout/vList3"/>
    <dgm:cxn modelId="{AE9E08EE-1D58-4AB0-96D4-80D76BAAB2A4}" type="presParOf" srcId="{7A1B2C72-19DE-46DF-850C-144B03F8B05F}" destId="{ED186E34-6AD0-4E6A-B3F5-523A97AAE7F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70E88C5-3FF9-4339-89E7-A359577DFA7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9B4C5EE5-40B7-43C2-AF50-6F4C44FE0426}">
      <dgm:prSet phldrT="[Text]" custT="1"/>
      <dgm:spPr>
        <a:solidFill>
          <a:srgbClr val="B45210"/>
        </a:solidFill>
      </dgm:spPr>
      <dgm:t>
        <a:bodyPr/>
        <a:lstStyle/>
        <a:p>
          <a:r>
            <a:rPr lang="en-US" sz="1200" dirty="0" smtClean="0"/>
            <a:t>Background </a:t>
          </a:r>
        </a:p>
        <a:p>
          <a:r>
            <a:rPr lang="en-US" sz="1200" dirty="0" smtClean="0"/>
            <a:t>&amp; Lit. Review</a:t>
          </a:r>
          <a:endParaRPr lang="en-US" sz="1200" dirty="0"/>
        </a:p>
      </dgm:t>
    </dgm:pt>
    <dgm:pt modelId="{42921A0E-841F-4BA1-BA32-800C5FC7F334}" type="sibTrans" cxnId="{28FAE7B4-DC04-4B86-918F-0F2226ADA3D0}">
      <dgm:prSet/>
      <dgm:spPr/>
      <dgm:t>
        <a:bodyPr/>
        <a:lstStyle/>
        <a:p>
          <a:endParaRPr lang="en-US"/>
        </a:p>
      </dgm:t>
    </dgm:pt>
    <dgm:pt modelId="{895078CB-6895-41FE-80EA-F9C7F0A503A4}" type="parTrans" cxnId="{28FAE7B4-DC04-4B86-918F-0F2226ADA3D0}">
      <dgm:prSet/>
      <dgm:spPr/>
      <dgm:t>
        <a:bodyPr/>
        <a:lstStyle/>
        <a:p>
          <a:endParaRPr lang="en-US"/>
        </a:p>
      </dgm:t>
    </dgm:pt>
    <dgm:pt modelId="{8C0667F3-7F42-42BF-816A-F0768A66EE6E}">
      <dgm:prSet phldrT="[Text]" custT="1"/>
      <dgm:spPr>
        <a:solidFill>
          <a:srgbClr val="B45210"/>
        </a:solidFill>
      </dgm:spPr>
      <dgm:t>
        <a:bodyPr/>
        <a:lstStyle/>
        <a:p>
          <a:r>
            <a:rPr lang="en-US" sz="1200" dirty="0" smtClean="0"/>
            <a:t>Data</a:t>
          </a:r>
          <a:endParaRPr lang="en-US" sz="1200" dirty="0"/>
        </a:p>
      </dgm:t>
    </dgm:pt>
    <dgm:pt modelId="{A5A562AB-269C-43E9-B14D-D14FC38B215B}" type="parTrans" cxnId="{ECF914E4-0050-4E36-B41F-2591AD56C824}">
      <dgm:prSet/>
      <dgm:spPr/>
      <dgm:t>
        <a:bodyPr/>
        <a:lstStyle/>
        <a:p>
          <a:endParaRPr lang="en-US"/>
        </a:p>
      </dgm:t>
    </dgm:pt>
    <dgm:pt modelId="{2B636425-FFCF-4C9D-85A2-C734E7FC6666}" type="sibTrans" cxnId="{ECF914E4-0050-4E36-B41F-2591AD56C824}">
      <dgm:prSet/>
      <dgm:spPr/>
      <dgm:t>
        <a:bodyPr/>
        <a:lstStyle/>
        <a:p>
          <a:endParaRPr lang="en-US"/>
        </a:p>
      </dgm:t>
    </dgm:pt>
    <dgm:pt modelId="{42363102-A2B7-4C11-BA4C-B83850A4336B}">
      <dgm:prSet phldrT="[Text]" custT="1"/>
      <dgm:spPr>
        <a:solidFill>
          <a:srgbClr val="B45210"/>
        </a:solidFill>
      </dgm:spPr>
      <dgm:t>
        <a:bodyPr/>
        <a:lstStyle/>
        <a:p>
          <a:r>
            <a:rPr lang="en-US" sz="1200" dirty="0" smtClean="0"/>
            <a:t>Methodology</a:t>
          </a:r>
          <a:endParaRPr lang="en-US" sz="1200" dirty="0"/>
        </a:p>
      </dgm:t>
    </dgm:pt>
    <dgm:pt modelId="{E0CB8F99-B76E-435E-8900-080C1D390F1E}" type="parTrans" cxnId="{B8C00DF8-8373-4C25-957E-9BB35567BDBA}">
      <dgm:prSet/>
      <dgm:spPr/>
      <dgm:t>
        <a:bodyPr/>
        <a:lstStyle/>
        <a:p>
          <a:endParaRPr lang="en-US"/>
        </a:p>
      </dgm:t>
    </dgm:pt>
    <dgm:pt modelId="{82B6B7A7-85BA-4C79-B1D3-97613FA2AF52}" type="sibTrans" cxnId="{B8C00DF8-8373-4C25-957E-9BB35567BDBA}">
      <dgm:prSet/>
      <dgm:spPr/>
      <dgm:t>
        <a:bodyPr/>
        <a:lstStyle/>
        <a:p>
          <a:endParaRPr lang="en-US"/>
        </a:p>
      </dgm:t>
    </dgm:pt>
    <dgm:pt modelId="{314DCC46-886C-428C-AE4C-455AF0EF4181}">
      <dgm:prSet phldrT="[Text]" custT="1"/>
      <dgm:spPr>
        <a:solidFill>
          <a:srgbClr val="B45210"/>
        </a:solidFill>
      </dgm:spPr>
      <dgm:t>
        <a:bodyPr/>
        <a:lstStyle/>
        <a:p>
          <a:r>
            <a:rPr lang="en-US" sz="1200" dirty="0" smtClean="0"/>
            <a:t>Conclusions</a:t>
          </a:r>
          <a:endParaRPr lang="en-US" sz="1200" dirty="0"/>
        </a:p>
      </dgm:t>
    </dgm:pt>
    <dgm:pt modelId="{4D9E5B55-4441-4EBB-8F7A-4E23FABD8F0E}" type="sibTrans" cxnId="{FC55156D-D34C-4169-A1F2-82B3204148EC}">
      <dgm:prSet/>
      <dgm:spPr/>
      <dgm:t>
        <a:bodyPr/>
        <a:lstStyle/>
        <a:p>
          <a:endParaRPr lang="en-US"/>
        </a:p>
      </dgm:t>
    </dgm:pt>
    <dgm:pt modelId="{AD35D236-CD21-47AE-B778-0047F83A062C}" type="parTrans" cxnId="{FC55156D-D34C-4169-A1F2-82B3204148EC}">
      <dgm:prSet/>
      <dgm:spPr/>
      <dgm:t>
        <a:bodyPr/>
        <a:lstStyle/>
        <a:p>
          <a:endParaRPr lang="en-US"/>
        </a:p>
      </dgm:t>
    </dgm:pt>
    <dgm:pt modelId="{2D5C0FF1-BF09-4A80-9772-D09F066FFBBB}">
      <dgm:prSet phldrT="[Text]" custT="1"/>
      <dgm:spPr>
        <a:solidFill>
          <a:srgbClr val="B45210"/>
        </a:solidFill>
      </dgm:spPr>
      <dgm:t>
        <a:bodyPr/>
        <a:lstStyle/>
        <a:p>
          <a:r>
            <a:rPr lang="en-US" sz="1200" dirty="0" smtClean="0"/>
            <a:t>Timeline</a:t>
          </a:r>
          <a:endParaRPr lang="en-US" sz="1200" dirty="0"/>
        </a:p>
      </dgm:t>
    </dgm:pt>
    <dgm:pt modelId="{A9CB9410-1BE3-41EE-8B55-A09FE2D415FF}" type="sibTrans" cxnId="{0FCDE275-A57F-48B8-A571-9AB2572E668B}">
      <dgm:prSet/>
      <dgm:spPr/>
      <dgm:t>
        <a:bodyPr/>
        <a:lstStyle/>
        <a:p>
          <a:endParaRPr lang="en-US"/>
        </a:p>
      </dgm:t>
    </dgm:pt>
    <dgm:pt modelId="{3E410F64-0B60-4C3C-BBF5-B2FB049FF28A}" type="parTrans" cxnId="{0FCDE275-A57F-48B8-A571-9AB2572E668B}">
      <dgm:prSet/>
      <dgm:spPr/>
      <dgm:t>
        <a:bodyPr/>
        <a:lstStyle/>
        <a:p>
          <a:endParaRPr lang="en-US"/>
        </a:p>
      </dgm:t>
    </dgm:pt>
    <dgm:pt modelId="{E9C2FAA8-4DC3-44E4-B8BD-F8182F5575C2}">
      <dgm:prSet phldrT="[Text]" custT="1"/>
      <dgm:spPr>
        <a:solidFill>
          <a:srgbClr val="B45210"/>
        </a:solidFill>
      </dgm:spPr>
      <dgm:t>
        <a:bodyPr/>
        <a:lstStyle/>
        <a:p>
          <a:r>
            <a:rPr lang="en-US" sz="1200" dirty="0" smtClean="0"/>
            <a:t>Problem </a:t>
          </a:r>
        </a:p>
        <a:p>
          <a:r>
            <a:rPr lang="en-US" sz="1200" dirty="0" smtClean="0"/>
            <a:t>&amp; Goal</a:t>
          </a:r>
          <a:endParaRPr lang="en-US" sz="1200" dirty="0"/>
        </a:p>
      </dgm:t>
    </dgm:pt>
    <dgm:pt modelId="{00902FC0-FB23-46DB-89D2-5E05BAAC5712}" type="sibTrans" cxnId="{799E55BE-B110-4A1A-AC39-C1FD009619E8}">
      <dgm:prSet/>
      <dgm:spPr/>
      <dgm:t>
        <a:bodyPr/>
        <a:lstStyle/>
        <a:p>
          <a:endParaRPr lang="en-US"/>
        </a:p>
      </dgm:t>
    </dgm:pt>
    <dgm:pt modelId="{C1C16629-6ED5-4FF9-A109-78A76092242D}" type="parTrans" cxnId="{799E55BE-B110-4A1A-AC39-C1FD009619E8}">
      <dgm:prSet/>
      <dgm:spPr/>
      <dgm:t>
        <a:bodyPr/>
        <a:lstStyle/>
        <a:p>
          <a:endParaRPr lang="en-US"/>
        </a:p>
      </dgm:t>
    </dgm:pt>
    <dgm:pt modelId="{38997743-8CB2-4853-BEB5-20CB12E1D79F}" type="pres">
      <dgm:prSet presAssocID="{C70E88C5-3FF9-4339-89E7-A359577DFA76}" presName="linearFlow" presStyleCnt="0">
        <dgm:presLayoutVars>
          <dgm:dir/>
          <dgm:resizeHandles val="exact"/>
        </dgm:presLayoutVars>
      </dgm:prSet>
      <dgm:spPr/>
    </dgm:pt>
    <dgm:pt modelId="{38B866F1-4F2E-4A06-A3CD-DF5347F9A6FD}" type="pres">
      <dgm:prSet presAssocID="{E9C2FAA8-4DC3-44E4-B8BD-F8182F5575C2}" presName="composite" presStyleCnt="0"/>
      <dgm:spPr/>
    </dgm:pt>
    <dgm:pt modelId="{48147B94-6902-4059-B7B0-68CE88C38FA8}" type="pres">
      <dgm:prSet presAssocID="{E9C2FAA8-4DC3-44E4-B8BD-F8182F5575C2}" presName="imgShp" presStyleLbl="fgImgPlace1" presStyleIdx="0" presStyleCnt="6"/>
      <dgm:spPr>
        <a:solidFill>
          <a:schemeClr val="accent2"/>
        </a:solidFill>
      </dgm:spPr>
    </dgm:pt>
    <dgm:pt modelId="{2C240019-7F90-459A-85F0-426376BE24E8}" type="pres">
      <dgm:prSet presAssocID="{E9C2FAA8-4DC3-44E4-B8BD-F8182F5575C2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240CE4-339B-443D-AE4F-1AEE6C7EA1F8}" type="pres">
      <dgm:prSet presAssocID="{00902FC0-FB23-46DB-89D2-5E05BAAC5712}" presName="spacing" presStyleCnt="0"/>
      <dgm:spPr/>
    </dgm:pt>
    <dgm:pt modelId="{D3FF56F9-0951-4041-9757-10D24C18E4F3}" type="pres">
      <dgm:prSet presAssocID="{9B4C5EE5-40B7-43C2-AF50-6F4C44FE0426}" presName="composite" presStyleCnt="0"/>
      <dgm:spPr/>
    </dgm:pt>
    <dgm:pt modelId="{3083486B-1BC9-4CBE-BFAF-B3374C968CAF}" type="pres">
      <dgm:prSet presAssocID="{9B4C5EE5-40B7-43C2-AF50-6F4C44FE0426}" presName="imgShp" presStyleLbl="fgImgPlace1" presStyleIdx="1" presStyleCnt="6"/>
      <dgm:spPr>
        <a:solidFill>
          <a:schemeClr val="accent1"/>
        </a:solidFill>
      </dgm:spPr>
    </dgm:pt>
    <dgm:pt modelId="{73B06185-A72D-4B53-B235-ABE80FAF579A}" type="pres">
      <dgm:prSet presAssocID="{9B4C5EE5-40B7-43C2-AF50-6F4C44FE0426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0218B2-92B9-4333-A60A-152C4113574B}" type="pres">
      <dgm:prSet presAssocID="{42921A0E-841F-4BA1-BA32-800C5FC7F334}" presName="spacing" presStyleCnt="0"/>
      <dgm:spPr/>
    </dgm:pt>
    <dgm:pt modelId="{0A056367-83C5-43C3-B748-60043128784C}" type="pres">
      <dgm:prSet presAssocID="{8C0667F3-7F42-42BF-816A-F0768A66EE6E}" presName="composite" presStyleCnt="0"/>
      <dgm:spPr/>
    </dgm:pt>
    <dgm:pt modelId="{BE57D06E-3953-4C8A-A744-60BA4523C6E9}" type="pres">
      <dgm:prSet presAssocID="{8C0667F3-7F42-42BF-816A-F0768A66EE6E}" presName="imgShp" presStyleLbl="fgImgPlace1" presStyleIdx="2" presStyleCnt="6"/>
      <dgm:spPr>
        <a:solidFill>
          <a:schemeClr val="accent2"/>
        </a:solidFill>
      </dgm:spPr>
    </dgm:pt>
    <dgm:pt modelId="{9DD8527C-184F-4C4A-AADC-4692C34323E7}" type="pres">
      <dgm:prSet presAssocID="{8C0667F3-7F42-42BF-816A-F0768A66EE6E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B6BED1-8F44-4987-8E63-E58404434E5C}" type="pres">
      <dgm:prSet presAssocID="{2B636425-FFCF-4C9D-85A2-C734E7FC6666}" presName="spacing" presStyleCnt="0"/>
      <dgm:spPr/>
    </dgm:pt>
    <dgm:pt modelId="{53D52CAF-4230-4D06-B7C4-2442E5914549}" type="pres">
      <dgm:prSet presAssocID="{42363102-A2B7-4C11-BA4C-B83850A4336B}" presName="composite" presStyleCnt="0"/>
      <dgm:spPr/>
    </dgm:pt>
    <dgm:pt modelId="{B9EF2AB4-F090-4AF5-9C57-4844B28CD5FB}" type="pres">
      <dgm:prSet presAssocID="{42363102-A2B7-4C11-BA4C-B83850A4336B}" presName="imgShp" presStyleLbl="fgImgPlace1" presStyleIdx="3" presStyleCnt="6"/>
      <dgm:spPr>
        <a:solidFill>
          <a:schemeClr val="accent2"/>
        </a:solidFill>
      </dgm:spPr>
    </dgm:pt>
    <dgm:pt modelId="{762A62B3-1A9E-4890-8E18-85B1A6B41A5C}" type="pres">
      <dgm:prSet presAssocID="{42363102-A2B7-4C11-BA4C-B83850A4336B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D488E5-3562-400E-BDCE-6C6F8EFA2DB3}" type="pres">
      <dgm:prSet presAssocID="{82B6B7A7-85BA-4C79-B1D3-97613FA2AF52}" presName="spacing" presStyleCnt="0"/>
      <dgm:spPr/>
    </dgm:pt>
    <dgm:pt modelId="{3D6F69A3-66B1-4806-B042-A5CD385FC7C6}" type="pres">
      <dgm:prSet presAssocID="{314DCC46-886C-428C-AE4C-455AF0EF4181}" presName="composite" presStyleCnt="0"/>
      <dgm:spPr/>
    </dgm:pt>
    <dgm:pt modelId="{E60BCFDD-D452-461C-AE72-B08976187816}" type="pres">
      <dgm:prSet presAssocID="{314DCC46-886C-428C-AE4C-455AF0EF4181}" presName="imgShp" presStyleLbl="fgImgPlace1" presStyleIdx="4" presStyleCnt="6"/>
      <dgm:spPr>
        <a:solidFill>
          <a:schemeClr val="accent2"/>
        </a:solidFill>
      </dgm:spPr>
    </dgm:pt>
    <dgm:pt modelId="{E910B2A2-D08A-4CCF-999C-2281809902B7}" type="pres">
      <dgm:prSet presAssocID="{314DCC46-886C-428C-AE4C-455AF0EF4181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5858F6-A9DB-4A89-80D9-560586346F29}" type="pres">
      <dgm:prSet presAssocID="{4D9E5B55-4441-4EBB-8F7A-4E23FABD8F0E}" presName="spacing" presStyleCnt="0"/>
      <dgm:spPr/>
    </dgm:pt>
    <dgm:pt modelId="{7A1B2C72-19DE-46DF-850C-144B03F8B05F}" type="pres">
      <dgm:prSet presAssocID="{2D5C0FF1-BF09-4A80-9772-D09F066FFBBB}" presName="composite" presStyleCnt="0"/>
      <dgm:spPr/>
    </dgm:pt>
    <dgm:pt modelId="{C0064DE8-99FE-4B13-BB27-FC11F97F58B1}" type="pres">
      <dgm:prSet presAssocID="{2D5C0FF1-BF09-4A80-9772-D09F066FFBBB}" presName="imgShp" presStyleLbl="fgImgPlace1" presStyleIdx="5" presStyleCnt="6"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ED186E34-6AD0-4E6A-B3F5-523A97AAE7F4}" type="pres">
      <dgm:prSet presAssocID="{2D5C0FF1-BF09-4A80-9772-D09F066FFBBB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BF60D46-6D5D-4A0D-A479-E91FD7E18393}" type="presOf" srcId="{9B4C5EE5-40B7-43C2-AF50-6F4C44FE0426}" destId="{73B06185-A72D-4B53-B235-ABE80FAF579A}" srcOrd="0" destOrd="0" presId="urn:microsoft.com/office/officeart/2005/8/layout/vList3"/>
    <dgm:cxn modelId="{9E9D98D7-30FD-49AE-8D87-016E13EF78D3}" type="presOf" srcId="{42363102-A2B7-4C11-BA4C-B83850A4336B}" destId="{762A62B3-1A9E-4890-8E18-85B1A6B41A5C}" srcOrd="0" destOrd="0" presId="urn:microsoft.com/office/officeart/2005/8/layout/vList3"/>
    <dgm:cxn modelId="{FCC5DBD4-EFB8-4E29-9D07-628AF8A823A2}" type="presOf" srcId="{314DCC46-886C-428C-AE4C-455AF0EF4181}" destId="{E910B2A2-D08A-4CCF-999C-2281809902B7}" srcOrd="0" destOrd="0" presId="urn:microsoft.com/office/officeart/2005/8/layout/vList3"/>
    <dgm:cxn modelId="{28FAE7B4-DC04-4B86-918F-0F2226ADA3D0}" srcId="{C70E88C5-3FF9-4339-89E7-A359577DFA76}" destId="{9B4C5EE5-40B7-43C2-AF50-6F4C44FE0426}" srcOrd="1" destOrd="0" parTransId="{895078CB-6895-41FE-80EA-F9C7F0A503A4}" sibTransId="{42921A0E-841F-4BA1-BA32-800C5FC7F334}"/>
    <dgm:cxn modelId="{41FE10C1-E8EE-455D-9D22-334371C28A23}" type="presOf" srcId="{8C0667F3-7F42-42BF-816A-F0768A66EE6E}" destId="{9DD8527C-184F-4C4A-AADC-4692C34323E7}" srcOrd="0" destOrd="0" presId="urn:microsoft.com/office/officeart/2005/8/layout/vList3"/>
    <dgm:cxn modelId="{239A5CD4-E191-44E8-9107-69F5076165F0}" type="presOf" srcId="{2D5C0FF1-BF09-4A80-9772-D09F066FFBBB}" destId="{ED186E34-6AD0-4E6A-B3F5-523A97AAE7F4}" srcOrd="0" destOrd="0" presId="urn:microsoft.com/office/officeart/2005/8/layout/vList3"/>
    <dgm:cxn modelId="{0FCDE275-A57F-48B8-A571-9AB2572E668B}" srcId="{C70E88C5-3FF9-4339-89E7-A359577DFA76}" destId="{2D5C0FF1-BF09-4A80-9772-D09F066FFBBB}" srcOrd="5" destOrd="0" parTransId="{3E410F64-0B60-4C3C-BBF5-B2FB049FF28A}" sibTransId="{A9CB9410-1BE3-41EE-8B55-A09FE2D415FF}"/>
    <dgm:cxn modelId="{FC55156D-D34C-4169-A1F2-82B3204148EC}" srcId="{C70E88C5-3FF9-4339-89E7-A359577DFA76}" destId="{314DCC46-886C-428C-AE4C-455AF0EF4181}" srcOrd="4" destOrd="0" parTransId="{AD35D236-CD21-47AE-B778-0047F83A062C}" sibTransId="{4D9E5B55-4441-4EBB-8F7A-4E23FABD8F0E}"/>
    <dgm:cxn modelId="{E0D0EACE-EEC0-40B1-8AE6-C6CF2E8EC1A6}" type="presOf" srcId="{C70E88C5-3FF9-4339-89E7-A359577DFA76}" destId="{38997743-8CB2-4853-BEB5-20CB12E1D79F}" srcOrd="0" destOrd="0" presId="urn:microsoft.com/office/officeart/2005/8/layout/vList3"/>
    <dgm:cxn modelId="{ECF914E4-0050-4E36-B41F-2591AD56C824}" srcId="{C70E88C5-3FF9-4339-89E7-A359577DFA76}" destId="{8C0667F3-7F42-42BF-816A-F0768A66EE6E}" srcOrd="2" destOrd="0" parTransId="{A5A562AB-269C-43E9-B14D-D14FC38B215B}" sibTransId="{2B636425-FFCF-4C9D-85A2-C734E7FC6666}"/>
    <dgm:cxn modelId="{799E55BE-B110-4A1A-AC39-C1FD009619E8}" srcId="{C70E88C5-3FF9-4339-89E7-A359577DFA76}" destId="{E9C2FAA8-4DC3-44E4-B8BD-F8182F5575C2}" srcOrd="0" destOrd="0" parTransId="{C1C16629-6ED5-4FF9-A109-78A76092242D}" sibTransId="{00902FC0-FB23-46DB-89D2-5E05BAAC5712}"/>
    <dgm:cxn modelId="{B8C00DF8-8373-4C25-957E-9BB35567BDBA}" srcId="{C70E88C5-3FF9-4339-89E7-A359577DFA76}" destId="{42363102-A2B7-4C11-BA4C-B83850A4336B}" srcOrd="3" destOrd="0" parTransId="{E0CB8F99-B76E-435E-8900-080C1D390F1E}" sibTransId="{82B6B7A7-85BA-4C79-B1D3-97613FA2AF52}"/>
    <dgm:cxn modelId="{A1FA50E5-9B14-4322-B1BF-DD2A6399EDFD}" type="presOf" srcId="{E9C2FAA8-4DC3-44E4-B8BD-F8182F5575C2}" destId="{2C240019-7F90-459A-85F0-426376BE24E8}" srcOrd="0" destOrd="0" presId="urn:microsoft.com/office/officeart/2005/8/layout/vList3"/>
    <dgm:cxn modelId="{16F9DB94-BE9D-4258-80FC-5249DED5BB53}" type="presParOf" srcId="{38997743-8CB2-4853-BEB5-20CB12E1D79F}" destId="{38B866F1-4F2E-4A06-A3CD-DF5347F9A6FD}" srcOrd="0" destOrd="0" presId="urn:microsoft.com/office/officeart/2005/8/layout/vList3"/>
    <dgm:cxn modelId="{9BF2BCE7-DA2F-47FC-BE9A-16F6A95B8479}" type="presParOf" srcId="{38B866F1-4F2E-4A06-A3CD-DF5347F9A6FD}" destId="{48147B94-6902-4059-B7B0-68CE88C38FA8}" srcOrd="0" destOrd="0" presId="urn:microsoft.com/office/officeart/2005/8/layout/vList3"/>
    <dgm:cxn modelId="{2F031BE8-2072-4256-85CF-814665066EFA}" type="presParOf" srcId="{38B866F1-4F2E-4A06-A3CD-DF5347F9A6FD}" destId="{2C240019-7F90-459A-85F0-426376BE24E8}" srcOrd="1" destOrd="0" presId="urn:microsoft.com/office/officeart/2005/8/layout/vList3"/>
    <dgm:cxn modelId="{E92EF99D-A6A5-48A6-B1DF-33BE17082EBA}" type="presParOf" srcId="{38997743-8CB2-4853-BEB5-20CB12E1D79F}" destId="{9F240CE4-339B-443D-AE4F-1AEE6C7EA1F8}" srcOrd="1" destOrd="0" presId="urn:microsoft.com/office/officeart/2005/8/layout/vList3"/>
    <dgm:cxn modelId="{6E1EDAEB-42A6-4ED0-A8BC-A232EDF1B01C}" type="presParOf" srcId="{38997743-8CB2-4853-BEB5-20CB12E1D79F}" destId="{D3FF56F9-0951-4041-9757-10D24C18E4F3}" srcOrd="2" destOrd="0" presId="urn:microsoft.com/office/officeart/2005/8/layout/vList3"/>
    <dgm:cxn modelId="{7E4C9CFE-51CF-43C1-85BC-1FD85435A972}" type="presParOf" srcId="{D3FF56F9-0951-4041-9757-10D24C18E4F3}" destId="{3083486B-1BC9-4CBE-BFAF-B3374C968CAF}" srcOrd="0" destOrd="0" presId="urn:microsoft.com/office/officeart/2005/8/layout/vList3"/>
    <dgm:cxn modelId="{8EC10649-6C27-4DA9-95A0-0C19AD30843A}" type="presParOf" srcId="{D3FF56F9-0951-4041-9757-10D24C18E4F3}" destId="{73B06185-A72D-4B53-B235-ABE80FAF579A}" srcOrd="1" destOrd="0" presId="urn:microsoft.com/office/officeart/2005/8/layout/vList3"/>
    <dgm:cxn modelId="{E9A6008A-5E87-470B-B255-95E9EC121ACD}" type="presParOf" srcId="{38997743-8CB2-4853-BEB5-20CB12E1D79F}" destId="{FB0218B2-92B9-4333-A60A-152C4113574B}" srcOrd="3" destOrd="0" presId="urn:microsoft.com/office/officeart/2005/8/layout/vList3"/>
    <dgm:cxn modelId="{94B5CDEF-360B-4BB5-9C62-64029482E2F0}" type="presParOf" srcId="{38997743-8CB2-4853-BEB5-20CB12E1D79F}" destId="{0A056367-83C5-43C3-B748-60043128784C}" srcOrd="4" destOrd="0" presId="urn:microsoft.com/office/officeart/2005/8/layout/vList3"/>
    <dgm:cxn modelId="{C2CE5532-EC8E-4F5A-847A-2D1F280F3080}" type="presParOf" srcId="{0A056367-83C5-43C3-B748-60043128784C}" destId="{BE57D06E-3953-4C8A-A744-60BA4523C6E9}" srcOrd="0" destOrd="0" presId="urn:microsoft.com/office/officeart/2005/8/layout/vList3"/>
    <dgm:cxn modelId="{68DAFEB9-B648-4754-AA54-D33717774FDA}" type="presParOf" srcId="{0A056367-83C5-43C3-B748-60043128784C}" destId="{9DD8527C-184F-4C4A-AADC-4692C34323E7}" srcOrd="1" destOrd="0" presId="urn:microsoft.com/office/officeart/2005/8/layout/vList3"/>
    <dgm:cxn modelId="{9B5CFEE6-3EA3-4E9B-A219-D73DB2B56AA8}" type="presParOf" srcId="{38997743-8CB2-4853-BEB5-20CB12E1D79F}" destId="{54B6BED1-8F44-4987-8E63-E58404434E5C}" srcOrd="5" destOrd="0" presId="urn:microsoft.com/office/officeart/2005/8/layout/vList3"/>
    <dgm:cxn modelId="{4CBA6075-7C3B-4A11-AB44-624544EF9423}" type="presParOf" srcId="{38997743-8CB2-4853-BEB5-20CB12E1D79F}" destId="{53D52CAF-4230-4D06-B7C4-2442E5914549}" srcOrd="6" destOrd="0" presId="urn:microsoft.com/office/officeart/2005/8/layout/vList3"/>
    <dgm:cxn modelId="{486DC864-4C95-4E70-B12F-F922A618A650}" type="presParOf" srcId="{53D52CAF-4230-4D06-B7C4-2442E5914549}" destId="{B9EF2AB4-F090-4AF5-9C57-4844B28CD5FB}" srcOrd="0" destOrd="0" presId="urn:microsoft.com/office/officeart/2005/8/layout/vList3"/>
    <dgm:cxn modelId="{BD4AF79B-CE0E-4C39-8BD1-34ED60ADC9C0}" type="presParOf" srcId="{53D52CAF-4230-4D06-B7C4-2442E5914549}" destId="{762A62B3-1A9E-4890-8E18-85B1A6B41A5C}" srcOrd="1" destOrd="0" presId="urn:microsoft.com/office/officeart/2005/8/layout/vList3"/>
    <dgm:cxn modelId="{D72F4ACE-217A-47E5-BAEA-962921E49FD4}" type="presParOf" srcId="{38997743-8CB2-4853-BEB5-20CB12E1D79F}" destId="{95D488E5-3562-400E-BDCE-6C6F8EFA2DB3}" srcOrd="7" destOrd="0" presId="urn:microsoft.com/office/officeart/2005/8/layout/vList3"/>
    <dgm:cxn modelId="{D2271319-1344-45F2-8E46-7142183341C8}" type="presParOf" srcId="{38997743-8CB2-4853-BEB5-20CB12E1D79F}" destId="{3D6F69A3-66B1-4806-B042-A5CD385FC7C6}" srcOrd="8" destOrd="0" presId="urn:microsoft.com/office/officeart/2005/8/layout/vList3"/>
    <dgm:cxn modelId="{FDA2C9BC-C296-4097-9C41-253C72D22C82}" type="presParOf" srcId="{3D6F69A3-66B1-4806-B042-A5CD385FC7C6}" destId="{E60BCFDD-D452-461C-AE72-B08976187816}" srcOrd="0" destOrd="0" presId="urn:microsoft.com/office/officeart/2005/8/layout/vList3"/>
    <dgm:cxn modelId="{E33B5BD6-8B8B-4E0E-8C29-D6D65589FD0A}" type="presParOf" srcId="{3D6F69A3-66B1-4806-B042-A5CD385FC7C6}" destId="{E910B2A2-D08A-4CCF-999C-2281809902B7}" srcOrd="1" destOrd="0" presId="urn:microsoft.com/office/officeart/2005/8/layout/vList3"/>
    <dgm:cxn modelId="{1B833C27-971E-4E3A-BFE7-1867201CBB13}" type="presParOf" srcId="{38997743-8CB2-4853-BEB5-20CB12E1D79F}" destId="{AB5858F6-A9DB-4A89-80D9-560586346F29}" srcOrd="9" destOrd="0" presId="urn:microsoft.com/office/officeart/2005/8/layout/vList3"/>
    <dgm:cxn modelId="{6E810A81-8CF0-4C81-B093-9922E766792A}" type="presParOf" srcId="{38997743-8CB2-4853-BEB5-20CB12E1D79F}" destId="{7A1B2C72-19DE-46DF-850C-144B03F8B05F}" srcOrd="10" destOrd="0" presId="urn:microsoft.com/office/officeart/2005/8/layout/vList3"/>
    <dgm:cxn modelId="{CC9B58F6-CB61-40A1-91DA-CA8883BD3AE7}" type="presParOf" srcId="{7A1B2C72-19DE-46DF-850C-144B03F8B05F}" destId="{C0064DE8-99FE-4B13-BB27-FC11F97F58B1}" srcOrd="0" destOrd="0" presId="urn:microsoft.com/office/officeart/2005/8/layout/vList3"/>
    <dgm:cxn modelId="{65E4915A-8674-4382-85EE-49812524BF95}" type="presParOf" srcId="{7A1B2C72-19DE-46DF-850C-144B03F8B05F}" destId="{ED186E34-6AD0-4E6A-B3F5-523A97AAE7F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70E88C5-3FF9-4339-89E7-A359577DFA7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9B4C5EE5-40B7-43C2-AF50-6F4C44FE0426}">
      <dgm:prSet phldrT="[Text]" custT="1"/>
      <dgm:spPr>
        <a:solidFill>
          <a:srgbClr val="B45210"/>
        </a:solidFill>
      </dgm:spPr>
      <dgm:t>
        <a:bodyPr/>
        <a:lstStyle/>
        <a:p>
          <a:r>
            <a:rPr lang="en-US" sz="1200" dirty="0" smtClean="0"/>
            <a:t>Background </a:t>
          </a:r>
        </a:p>
        <a:p>
          <a:r>
            <a:rPr lang="en-US" sz="1200" dirty="0" smtClean="0"/>
            <a:t>&amp; Lit. Review</a:t>
          </a:r>
          <a:endParaRPr lang="en-US" sz="1200" dirty="0"/>
        </a:p>
      </dgm:t>
    </dgm:pt>
    <dgm:pt modelId="{42921A0E-841F-4BA1-BA32-800C5FC7F334}" type="sibTrans" cxnId="{28FAE7B4-DC04-4B86-918F-0F2226ADA3D0}">
      <dgm:prSet/>
      <dgm:spPr/>
      <dgm:t>
        <a:bodyPr/>
        <a:lstStyle/>
        <a:p>
          <a:endParaRPr lang="en-US"/>
        </a:p>
      </dgm:t>
    </dgm:pt>
    <dgm:pt modelId="{895078CB-6895-41FE-80EA-F9C7F0A503A4}" type="parTrans" cxnId="{28FAE7B4-DC04-4B86-918F-0F2226ADA3D0}">
      <dgm:prSet/>
      <dgm:spPr/>
      <dgm:t>
        <a:bodyPr/>
        <a:lstStyle/>
        <a:p>
          <a:endParaRPr lang="en-US"/>
        </a:p>
      </dgm:t>
    </dgm:pt>
    <dgm:pt modelId="{8C0667F3-7F42-42BF-816A-F0768A66EE6E}">
      <dgm:prSet phldrT="[Text]" custT="1"/>
      <dgm:spPr>
        <a:solidFill>
          <a:srgbClr val="B45210"/>
        </a:solidFill>
      </dgm:spPr>
      <dgm:t>
        <a:bodyPr/>
        <a:lstStyle/>
        <a:p>
          <a:r>
            <a:rPr lang="en-US" sz="1200" dirty="0" smtClean="0"/>
            <a:t>Data</a:t>
          </a:r>
          <a:endParaRPr lang="en-US" sz="1200" dirty="0"/>
        </a:p>
      </dgm:t>
    </dgm:pt>
    <dgm:pt modelId="{A5A562AB-269C-43E9-B14D-D14FC38B215B}" type="parTrans" cxnId="{ECF914E4-0050-4E36-B41F-2591AD56C824}">
      <dgm:prSet/>
      <dgm:spPr/>
      <dgm:t>
        <a:bodyPr/>
        <a:lstStyle/>
        <a:p>
          <a:endParaRPr lang="en-US"/>
        </a:p>
      </dgm:t>
    </dgm:pt>
    <dgm:pt modelId="{2B636425-FFCF-4C9D-85A2-C734E7FC6666}" type="sibTrans" cxnId="{ECF914E4-0050-4E36-B41F-2591AD56C824}">
      <dgm:prSet/>
      <dgm:spPr/>
      <dgm:t>
        <a:bodyPr/>
        <a:lstStyle/>
        <a:p>
          <a:endParaRPr lang="en-US"/>
        </a:p>
      </dgm:t>
    </dgm:pt>
    <dgm:pt modelId="{42363102-A2B7-4C11-BA4C-B83850A4336B}">
      <dgm:prSet phldrT="[Text]" custT="1"/>
      <dgm:spPr>
        <a:solidFill>
          <a:srgbClr val="B45210"/>
        </a:solidFill>
      </dgm:spPr>
      <dgm:t>
        <a:bodyPr/>
        <a:lstStyle/>
        <a:p>
          <a:r>
            <a:rPr lang="en-US" sz="1200" dirty="0" smtClean="0"/>
            <a:t>Methodology</a:t>
          </a:r>
          <a:endParaRPr lang="en-US" sz="1200" dirty="0"/>
        </a:p>
      </dgm:t>
    </dgm:pt>
    <dgm:pt modelId="{E0CB8F99-B76E-435E-8900-080C1D390F1E}" type="parTrans" cxnId="{B8C00DF8-8373-4C25-957E-9BB35567BDBA}">
      <dgm:prSet/>
      <dgm:spPr/>
      <dgm:t>
        <a:bodyPr/>
        <a:lstStyle/>
        <a:p>
          <a:endParaRPr lang="en-US"/>
        </a:p>
      </dgm:t>
    </dgm:pt>
    <dgm:pt modelId="{82B6B7A7-85BA-4C79-B1D3-97613FA2AF52}" type="sibTrans" cxnId="{B8C00DF8-8373-4C25-957E-9BB35567BDBA}">
      <dgm:prSet/>
      <dgm:spPr/>
      <dgm:t>
        <a:bodyPr/>
        <a:lstStyle/>
        <a:p>
          <a:endParaRPr lang="en-US"/>
        </a:p>
      </dgm:t>
    </dgm:pt>
    <dgm:pt modelId="{314DCC46-886C-428C-AE4C-455AF0EF4181}">
      <dgm:prSet phldrT="[Text]" custT="1"/>
      <dgm:spPr>
        <a:solidFill>
          <a:srgbClr val="B45210"/>
        </a:solidFill>
      </dgm:spPr>
      <dgm:t>
        <a:bodyPr/>
        <a:lstStyle/>
        <a:p>
          <a:r>
            <a:rPr lang="en-US" sz="1200" dirty="0" smtClean="0"/>
            <a:t>Conclusions</a:t>
          </a:r>
          <a:endParaRPr lang="en-US" sz="1200" dirty="0"/>
        </a:p>
      </dgm:t>
    </dgm:pt>
    <dgm:pt modelId="{4D9E5B55-4441-4EBB-8F7A-4E23FABD8F0E}" type="sibTrans" cxnId="{FC55156D-D34C-4169-A1F2-82B3204148EC}">
      <dgm:prSet/>
      <dgm:spPr/>
      <dgm:t>
        <a:bodyPr/>
        <a:lstStyle/>
        <a:p>
          <a:endParaRPr lang="en-US"/>
        </a:p>
      </dgm:t>
    </dgm:pt>
    <dgm:pt modelId="{AD35D236-CD21-47AE-B778-0047F83A062C}" type="parTrans" cxnId="{FC55156D-D34C-4169-A1F2-82B3204148EC}">
      <dgm:prSet/>
      <dgm:spPr/>
      <dgm:t>
        <a:bodyPr/>
        <a:lstStyle/>
        <a:p>
          <a:endParaRPr lang="en-US"/>
        </a:p>
      </dgm:t>
    </dgm:pt>
    <dgm:pt modelId="{2D5C0FF1-BF09-4A80-9772-D09F066FFBBB}">
      <dgm:prSet phldrT="[Text]" custT="1"/>
      <dgm:spPr>
        <a:solidFill>
          <a:srgbClr val="B45210"/>
        </a:solidFill>
      </dgm:spPr>
      <dgm:t>
        <a:bodyPr/>
        <a:lstStyle/>
        <a:p>
          <a:r>
            <a:rPr lang="en-US" sz="1200" dirty="0" smtClean="0"/>
            <a:t>Timeline</a:t>
          </a:r>
          <a:endParaRPr lang="en-US" sz="1200" dirty="0"/>
        </a:p>
      </dgm:t>
    </dgm:pt>
    <dgm:pt modelId="{A9CB9410-1BE3-41EE-8B55-A09FE2D415FF}" type="sibTrans" cxnId="{0FCDE275-A57F-48B8-A571-9AB2572E668B}">
      <dgm:prSet/>
      <dgm:spPr/>
      <dgm:t>
        <a:bodyPr/>
        <a:lstStyle/>
        <a:p>
          <a:endParaRPr lang="en-US"/>
        </a:p>
      </dgm:t>
    </dgm:pt>
    <dgm:pt modelId="{3E410F64-0B60-4C3C-BBF5-B2FB049FF28A}" type="parTrans" cxnId="{0FCDE275-A57F-48B8-A571-9AB2572E668B}">
      <dgm:prSet/>
      <dgm:spPr/>
      <dgm:t>
        <a:bodyPr/>
        <a:lstStyle/>
        <a:p>
          <a:endParaRPr lang="en-US"/>
        </a:p>
      </dgm:t>
    </dgm:pt>
    <dgm:pt modelId="{E9C2FAA8-4DC3-44E4-B8BD-F8182F5575C2}">
      <dgm:prSet phldrT="[Text]" custT="1"/>
      <dgm:spPr>
        <a:solidFill>
          <a:srgbClr val="B45210"/>
        </a:solidFill>
      </dgm:spPr>
      <dgm:t>
        <a:bodyPr/>
        <a:lstStyle/>
        <a:p>
          <a:r>
            <a:rPr lang="en-US" sz="1200" dirty="0" smtClean="0"/>
            <a:t>Problem </a:t>
          </a:r>
        </a:p>
        <a:p>
          <a:r>
            <a:rPr lang="en-US" sz="1200" dirty="0" smtClean="0"/>
            <a:t>&amp; Goal</a:t>
          </a:r>
          <a:endParaRPr lang="en-US" sz="1200" dirty="0"/>
        </a:p>
      </dgm:t>
    </dgm:pt>
    <dgm:pt modelId="{00902FC0-FB23-46DB-89D2-5E05BAAC5712}" type="sibTrans" cxnId="{799E55BE-B110-4A1A-AC39-C1FD009619E8}">
      <dgm:prSet/>
      <dgm:spPr/>
      <dgm:t>
        <a:bodyPr/>
        <a:lstStyle/>
        <a:p>
          <a:endParaRPr lang="en-US"/>
        </a:p>
      </dgm:t>
    </dgm:pt>
    <dgm:pt modelId="{C1C16629-6ED5-4FF9-A109-78A76092242D}" type="parTrans" cxnId="{799E55BE-B110-4A1A-AC39-C1FD009619E8}">
      <dgm:prSet/>
      <dgm:spPr/>
      <dgm:t>
        <a:bodyPr/>
        <a:lstStyle/>
        <a:p>
          <a:endParaRPr lang="en-US"/>
        </a:p>
      </dgm:t>
    </dgm:pt>
    <dgm:pt modelId="{38997743-8CB2-4853-BEB5-20CB12E1D79F}" type="pres">
      <dgm:prSet presAssocID="{C70E88C5-3FF9-4339-89E7-A359577DFA76}" presName="linearFlow" presStyleCnt="0">
        <dgm:presLayoutVars>
          <dgm:dir/>
          <dgm:resizeHandles val="exact"/>
        </dgm:presLayoutVars>
      </dgm:prSet>
      <dgm:spPr/>
    </dgm:pt>
    <dgm:pt modelId="{38B866F1-4F2E-4A06-A3CD-DF5347F9A6FD}" type="pres">
      <dgm:prSet presAssocID="{E9C2FAA8-4DC3-44E4-B8BD-F8182F5575C2}" presName="composite" presStyleCnt="0"/>
      <dgm:spPr/>
    </dgm:pt>
    <dgm:pt modelId="{48147B94-6902-4059-B7B0-68CE88C38FA8}" type="pres">
      <dgm:prSet presAssocID="{E9C2FAA8-4DC3-44E4-B8BD-F8182F5575C2}" presName="imgShp" presStyleLbl="fgImgPlace1" presStyleIdx="0" presStyleCnt="6"/>
      <dgm:spPr>
        <a:solidFill>
          <a:schemeClr val="accent2"/>
        </a:solidFill>
      </dgm:spPr>
    </dgm:pt>
    <dgm:pt modelId="{2C240019-7F90-459A-85F0-426376BE24E8}" type="pres">
      <dgm:prSet presAssocID="{E9C2FAA8-4DC3-44E4-B8BD-F8182F5575C2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240CE4-339B-443D-AE4F-1AEE6C7EA1F8}" type="pres">
      <dgm:prSet presAssocID="{00902FC0-FB23-46DB-89D2-5E05BAAC5712}" presName="spacing" presStyleCnt="0"/>
      <dgm:spPr/>
    </dgm:pt>
    <dgm:pt modelId="{D3FF56F9-0951-4041-9757-10D24C18E4F3}" type="pres">
      <dgm:prSet presAssocID="{9B4C5EE5-40B7-43C2-AF50-6F4C44FE0426}" presName="composite" presStyleCnt="0"/>
      <dgm:spPr/>
    </dgm:pt>
    <dgm:pt modelId="{3083486B-1BC9-4CBE-BFAF-B3374C968CAF}" type="pres">
      <dgm:prSet presAssocID="{9B4C5EE5-40B7-43C2-AF50-6F4C44FE0426}" presName="imgShp" presStyleLbl="fgImgPlace1" presStyleIdx="1" presStyleCnt="6"/>
      <dgm:spPr>
        <a:solidFill>
          <a:schemeClr val="accent2"/>
        </a:solidFill>
      </dgm:spPr>
    </dgm:pt>
    <dgm:pt modelId="{73B06185-A72D-4B53-B235-ABE80FAF579A}" type="pres">
      <dgm:prSet presAssocID="{9B4C5EE5-40B7-43C2-AF50-6F4C44FE0426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0218B2-92B9-4333-A60A-152C4113574B}" type="pres">
      <dgm:prSet presAssocID="{42921A0E-841F-4BA1-BA32-800C5FC7F334}" presName="spacing" presStyleCnt="0"/>
      <dgm:spPr/>
    </dgm:pt>
    <dgm:pt modelId="{0A056367-83C5-43C3-B748-60043128784C}" type="pres">
      <dgm:prSet presAssocID="{8C0667F3-7F42-42BF-816A-F0768A66EE6E}" presName="composite" presStyleCnt="0"/>
      <dgm:spPr/>
    </dgm:pt>
    <dgm:pt modelId="{BE57D06E-3953-4C8A-A744-60BA4523C6E9}" type="pres">
      <dgm:prSet presAssocID="{8C0667F3-7F42-42BF-816A-F0768A66EE6E}" presName="imgShp" presStyleLbl="fgImgPlace1" presStyleIdx="2" presStyleCnt="6"/>
      <dgm:spPr>
        <a:solidFill>
          <a:schemeClr val="accent1"/>
        </a:solidFill>
      </dgm:spPr>
    </dgm:pt>
    <dgm:pt modelId="{9DD8527C-184F-4C4A-AADC-4692C34323E7}" type="pres">
      <dgm:prSet presAssocID="{8C0667F3-7F42-42BF-816A-F0768A66EE6E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B6BED1-8F44-4987-8E63-E58404434E5C}" type="pres">
      <dgm:prSet presAssocID="{2B636425-FFCF-4C9D-85A2-C734E7FC6666}" presName="spacing" presStyleCnt="0"/>
      <dgm:spPr/>
    </dgm:pt>
    <dgm:pt modelId="{53D52CAF-4230-4D06-B7C4-2442E5914549}" type="pres">
      <dgm:prSet presAssocID="{42363102-A2B7-4C11-BA4C-B83850A4336B}" presName="composite" presStyleCnt="0"/>
      <dgm:spPr/>
    </dgm:pt>
    <dgm:pt modelId="{B9EF2AB4-F090-4AF5-9C57-4844B28CD5FB}" type="pres">
      <dgm:prSet presAssocID="{42363102-A2B7-4C11-BA4C-B83850A4336B}" presName="imgShp" presStyleLbl="fgImgPlace1" presStyleIdx="3" presStyleCnt="6"/>
      <dgm:spPr>
        <a:solidFill>
          <a:schemeClr val="accent2"/>
        </a:solidFill>
      </dgm:spPr>
    </dgm:pt>
    <dgm:pt modelId="{762A62B3-1A9E-4890-8E18-85B1A6B41A5C}" type="pres">
      <dgm:prSet presAssocID="{42363102-A2B7-4C11-BA4C-B83850A4336B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D488E5-3562-400E-BDCE-6C6F8EFA2DB3}" type="pres">
      <dgm:prSet presAssocID="{82B6B7A7-85BA-4C79-B1D3-97613FA2AF52}" presName="spacing" presStyleCnt="0"/>
      <dgm:spPr/>
    </dgm:pt>
    <dgm:pt modelId="{3D6F69A3-66B1-4806-B042-A5CD385FC7C6}" type="pres">
      <dgm:prSet presAssocID="{314DCC46-886C-428C-AE4C-455AF0EF4181}" presName="composite" presStyleCnt="0"/>
      <dgm:spPr/>
    </dgm:pt>
    <dgm:pt modelId="{E60BCFDD-D452-461C-AE72-B08976187816}" type="pres">
      <dgm:prSet presAssocID="{314DCC46-886C-428C-AE4C-455AF0EF4181}" presName="imgShp" presStyleLbl="fgImgPlace1" presStyleIdx="4" presStyleCnt="6"/>
      <dgm:spPr>
        <a:solidFill>
          <a:schemeClr val="accent2"/>
        </a:solidFill>
      </dgm:spPr>
    </dgm:pt>
    <dgm:pt modelId="{E910B2A2-D08A-4CCF-999C-2281809902B7}" type="pres">
      <dgm:prSet presAssocID="{314DCC46-886C-428C-AE4C-455AF0EF4181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5858F6-A9DB-4A89-80D9-560586346F29}" type="pres">
      <dgm:prSet presAssocID="{4D9E5B55-4441-4EBB-8F7A-4E23FABD8F0E}" presName="spacing" presStyleCnt="0"/>
      <dgm:spPr/>
    </dgm:pt>
    <dgm:pt modelId="{7A1B2C72-19DE-46DF-850C-144B03F8B05F}" type="pres">
      <dgm:prSet presAssocID="{2D5C0FF1-BF09-4A80-9772-D09F066FFBBB}" presName="composite" presStyleCnt="0"/>
      <dgm:spPr/>
    </dgm:pt>
    <dgm:pt modelId="{C0064DE8-99FE-4B13-BB27-FC11F97F58B1}" type="pres">
      <dgm:prSet presAssocID="{2D5C0FF1-BF09-4A80-9772-D09F066FFBBB}" presName="imgShp" presStyleLbl="fgImgPlace1" presStyleIdx="5" presStyleCnt="6"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ED186E34-6AD0-4E6A-B3F5-523A97AAE7F4}" type="pres">
      <dgm:prSet presAssocID="{2D5C0FF1-BF09-4A80-9772-D09F066FFBBB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3AA6672-1DBA-4B01-A285-0BFF4E304E03}" type="presOf" srcId="{C70E88C5-3FF9-4339-89E7-A359577DFA76}" destId="{38997743-8CB2-4853-BEB5-20CB12E1D79F}" srcOrd="0" destOrd="0" presId="urn:microsoft.com/office/officeart/2005/8/layout/vList3"/>
    <dgm:cxn modelId="{8C5FB3CC-0906-40C8-A008-EB88E2A2CCCA}" type="presOf" srcId="{314DCC46-886C-428C-AE4C-455AF0EF4181}" destId="{E910B2A2-D08A-4CCF-999C-2281809902B7}" srcOrd="0" destOrd="0" presId="urn:microsoft.com/office/officeart/2005/8/layout/vList3"/>
    <dgm:cxn modelId="{28FAE7B4-DC04-4B86-918F-0F2226ADA3D0}" srcId="{C70E88C5-3FF9-4339-89E7-A359577DFA76}" destId="{9B4C5EE5-40B7-43C2-AF50-6F4C44FE0426}" srcOrd="1" destOrd="0" parTransId="{895078CB-6895-41FE-80EA-F9C7F0A503A4}" sibTransId="{42921A0E-841F-4BA1-BA32-800C5FC7F334}"/>
    <dgm:cxn modelId="{FDE4ECB3-2223-48B7-9BCB-4EA5601392DE}" type="presOf" srcId="{42363102-A2B7-4C11-BA4C-B83850A4336B}" destId="{762A62B3-1A9E-4890-8E18-85B1A6B41A5C}" srcOrd="0" destOrd="0" presId="urn:microsoft.com/office/officeart/2005/8/layout/vList3"/>
    <dgm:cxn modelId="{A6495136-7FED-4EED-AC7F-3D4BD2AD677A}" type="presOf" srcId="{8C0667F3-7F42-42BF-816A-F0768A66EE6E}" destId="{9DD8527C-184F-4C4A-AADC-4692C34323E7}" srcOrd="0" destOrd="0" presId="urn:microsoft.com/office/officeart/2005/8/layout/vList3"/>
    <dgm:cxn modelId="{0FCDE275-A57F-48B8-A571-9AB2572E668B}" srcId="{C70E88C5-3FF9-4339-89E7-A359577DFA76}" destId="{2D5C0FF1-BF09-4A80-9772-D09F066FFBBB}" srcOrd="5" destOrd="0" parTransId="{3E410F64-0B60-4C3C-BBF5-B2FB049FF28A}" sibTransId="{A9CB9410-1BE3-41EE-8B55-A09FE2D415FF}"/>
    <dgm:cxn modelId="{9BD26543-2056-480E-827D-C13F44D3E7DB}" type="presOf" srcId="{E9C2FAA8-4DC3-44E4-B8BD-F8182F5575C2}" destId="{2C240019-7F90-459A-85F0-426376BE24E8}" srcOrd="0" destOrd="0" presId="urn:microsoft.com/office/officeart/2005/8/layout/vList3"/>
    <dgm:cxn modelId="{FC55156D-D34C-4169-A1F2-82B3204148EC}" srcId="{C70E88C5-3FF9-4339-89E7-A359577DFA76}" destId="{314DCC46-886C-428C-AE4C-455AF0EF4181}" srcOrd="4" destOrd="0" parTransId="{AD35D236-CD21-47AE-B778-0047F83A062C}" sibTransId="{4D9E5B55-4441-4EBB-8F7A-4E23FABD8F0E}"/>
    <dgm:cxn modelId="{ECF914E4-0050-4E36-B41F-2591AD56C824}" srcId="{C70E88C5-3FF9-4339-89E7-A359577DFA76}" destId="{8C0667F3-7F42-42BF-816A-F0768A66EE6E}" srcOrd="2" destOrd="0" parTransId="{A5A562AB-269C-43E9-B14D-D14FC38B215B}" sibTransId="{2B636425-FFCF-4C9D-85A2-C734E7FC6666}"/>
    <dgm:cxn modelId="{799E55BE-B110-4A1A-AC39-C1FD009619E8}" srcId="{C70E88C5-3FF9-4339-89E7-A359577DFA76}" destId="{E9C2FAA8-4DC3-44E4-B8BD-F8182F5575C2}" srcOrd="0" destOrd="0" parTransId="{C1C16629-6ED5-4FF9-A109-78A76092242D}" sibTransId="{00902FC0-FB23-46DB-89D2-5E05BAAC5712}"/>
    <dgm:cxn modelId="{B2FC9CF0-A537-4954-80F7-58CFFEDEF2B0}" type="presOf" srcId="{2D5C0FF1-BF09-4A80-9772-D09F066FFBBB}" destId="{ED186E34-6AD0-4E6A-B3F5-523A97AAE7F4}" srcOrd="0" destOrd="0" presId="urn:microsoft.com/office/officeart/2005/8/layout/vList3"/>
    <dgm:cxn modelId="{B8C00DF8-8373-4C25-957E-9BB35567BDBA}" srcId="{C70E88C5-3FF9-4339-89E7-A359577DFA76}" destId="{42363102-A2B7-4C11-BA4C-B83850A4336B}" srcOrd="3" destOrd="0" parTransId="{E0CB8F99-B76E-435E-8900-080C1D390F1E}" sibTransId="{82B6B7A7-85BA-4C79-B1D3-97613FA2AF52}"/>
    <dgm:cxn modelId="{F882684C-D3CC-4841-9068-0D5BBC049C30}" type="presOf" srcId="{9B4C5EE5-40B7-43C2-AF50-6F4C44FE0426}" destId="{73B06185-A72D-4B53-B235-ABE80FAF579A}" srcOrd="0" destOrd="0" presId="urn:microsoft.com/office/officeart/2005/8/layout/vList3"/>
    <dgm:cxn modelId="{B706DC0E-F08D-475F-88B9-515A3FD23585}" type="presParOf" srcId="{38997743-8CB2-4853-BEB5-20CB12E1D79F}" destId="{38B866F1-4F2E-4A06-A3CD-DF5347F9A6FD}" srcOrd="0" destOrd="0" presId="urn:microsoft.com/office/officeart/2005/8/layout/vList3"/>
    <dgm:cxn modelId="{9868A826-162D-4FD3-B3E7-5846888843E2}" type="presParOf" srcId="{38B866F1-4F2E-4A06-A3CD-DF5347F9A6FD}" destId="{48147B94-6902-4059-B7B0-68CE88C38FA8}" srcOrd="0" destOrd="0" presId="urn:microsoft.com/office/officeart/2005/8/layout/vList3"/>
    <dgm:cxn modelId="{5E9D2A96-0325-4B6A-B53A-D2ACBADCAACB}" type="presParOf" srcId="{38B866F1-4F2E-4A06-A3CD-DF5347F9A6FD}" destId="{2C240019-7F90-459A-85F0-426376BE24E8}" srcOrd="1" destOrd="0" presId="urn:microsoft.com/office/officeart/2005/8/layout/vList3"/>
    <dgm:cxn modelId="{3A3A6CB1-F2EB-4038-8A28-2701993A4177}" type="presParOf" srcId="{38997743-8CB2-4853-BEB5-20CB12E1D79F}" destId="{9F240CE4-339B-443D-AE4F-1AEE6C7EA1F8}" srcOrd="1" destOrd="0" presId="urn:microsoft.com/office/officeart/2005/8/layout/vList3"/>
    <dgm:cxn modelId="{62F1BE66-E295-4BF4-9CE1-17F80459308D}" type="presParOf" srcId="{38997743-8CB2-4853-BEB5-20CB12E1D79F}" destId="{D3FF56F9-0951-4041-9757-10D24C18E4F3}" srcOrd="2" destOrd="0" presId="urn:microsoft.com/office/officeart/2005/8/layout/vList3"/>
    <dgm:cxn modelId="{3404106D-6322-42D3-B1FB-6EF8A41C1E44}" type="presParOf" srcId="{D3FF56F9-0951-4041-9757-10D24C18E4F3}" destId="{3083486B-1BC9-4CBE-BFAF-B3374C968CAF}" srcOrd="0" destOrd="0" presId="urn:microsoft.com/office/officeart/2005/8/layout/vList3"/>
    <dgm:cxn modelId="{F37C9162-529F-4727-9926-851E5448C53D}" type="presParOf" srcId="{D3FF56F9-0951-4041-9757-10D24C18E4F3}" destId="{73B06185-A72D-4B53-B235-ABE80FAF579A}" srcOrd="1" destOrd="0" presId="urn:microsoft.com/office/officeart/2005/8/layout/vList3"/>
    <dgm:cxn modelId="{E36626FC-A121-47E3-B88F-A3C4585B6E21}" type="presParOf" srcId="{38997743-8CB2-4853-BEB5-20CB12E1D79F}" destId="{FB0218B2-92B9-4333-A60A-152C4113574B}" srcOrd="3" destOrd="0" presId="urn:microsoft.com/office/officeart/2005/8/layout/vList3"/>
    <dgm:cxn modelId="{4DB990D5-C26B-47B0-A3AA-0CB504929964}" type="presParOf" srcId="{38997743-8CB2-4853-BEB5-20CB12E1D79F}" destId="{0A056367-83C5-43C3-B748-60043128784C}" srcOrd="4" destOrd="0" presId="urn:microsoft.com/office/officeart/2005/8/layout/vList3"/>
    <dgm:cxn modelId="{70416051-F1C4-4A96-AD9C-B9726D67DE38}" type="presParOf" srcId="{0A056367-83C5-43C3-B748-60043128784C}" destId="{BE57D06E-3953-4C8A-A744-60BA4523C6E9}" srcOrd="0" destOrd="0" presId="urn:microsoft.com/office/officeart/2005/8/layout/vList3"/>
    <dgm:cxn modelId="{1DF337F0-47A5-4B5D-9260-F43F629B15BA}" type="presParOf" srcId="{0A056367-83C5-43C3-B748-60043128784C}" destId="{9DD8527C-184F-4C4A-AADC-4692C34323E7}" srcOrd="1" destOrd="0" presId="urn:microsoft.com/office/officeart/2005/8/layout/vList3"/>
    <dgm:cxn modelId="{5874B757-F1A9-4CD4-AFBA-E42C9FCA7CAA}" type="presParOf" srcId="{38997743-8CB2-4853-BEB5-20CB12E1D79F}" destId="{54B6BED1-8F44-4987-8E63-E58404434E5C}" srcOrd="5" destOrd="0" presId="urn:microsoft.com/office/officeart/2005/8/layout/vList3"/>
    <dgm:cxn modelId="{ED0C1202-F83F-460B-8836-B5E2B6DB487C}" type="presParOf" srcId="{38997743-8CB2-4853-BEB5-20CB12E1D79F}" destId="{53D52CAF-4230-4D06-B7C4-2442E5914549}" srcOrd="6" destOrd="0" presId="urn:microsoft.com/office/officeart/2005/8/layout/vList3"/>
    <dgm:cxn modelId="{9C8ABF31-66FF-4281-9FD1-8B000FDE38F6}" type="presParOf" srcId="{53D52CAF-4230-4D06-B7C4-2442E5914549}" destId="{B9EF2AB4-F090-4AF5-9C57-4844B28CD5FB}" srcOrd="0" destOrd="0" presId="urn:microsoft.com/office/officeart/2005/8/layout/vList3"/>
    <dgm:cxn modelId="{B72E5C7E-067F-4DEB-9D7D-11A9729B6002}" type="presParOf" srcId="{53D52CAF-4230-4D06-B7C4-2442E5914549}" destId="{762A62B3-1A9E-4890-8E18-85B1A6B41A5C}" srcOrd="1" destOrd="0" presId="urn:microsoft.com/office/officeart/2005/8/layout/vList3"/>
    <dgm:cxn modelId="{08CE72E7-A1A0-4ACC-BB89-12BCA40F97FB}" type="presParOf" srcId="{38997743-8CB2-4853-BEB5-20CB12E1D79F}" destId="{95D488E5-3562-400E-BDCE-6C6F8EFA2DB3}" srcOrd="7" destOrd="0" presId="urn:microsoft.com/office/officeart/2005/8/layout/vList3"/>
    <dgm:cxn modelId="{0DBEB19E-7532-4BE0-9616-2A051FB7F0C4}" type="presParOf" srcId="{38997743-8CB2-4853-BEB5-20CB12E1D79F}" destId="{3D6F69A3-66B1-4806-B042-A5CD385FC7C6}" srcOrd="8" destOrd="0" presId="urn:microsoft.com/office/officeart/2005/8/layout/vList3"/>
    <dgm:cxn modelId="{EC688D56-4FD8-4AF5-9B02-5D8614C226D2}" type="presParOf" srcId="{3D6F69A3-66B1-4806-B042-A5CD385FC7C6}" destId="{E60BCFDD-D452-461C-AE72-B08976187816}" srcOrd="0" destOrd="0" presId="urn:microsoft.com/office/officeart/2005/8/layout/vList3"/>
    <dgm:cxn modelId="{9D358720-1B90-43FB-B7FD-4D811B0695C8}" type="presParOf" srcId="{3D6F69A3-66B1-4806-B042-A5CD385FC7C6}" destId="{E910B2A2-D08A-4CCF-999C-2281809902B7}" srcOrd="1" destOrd="0" presId="urn:microsoft.com/office/officeart/2005/8/layout/vList3"/>
    <dgm:cxn modelId="{66B6A83B-EB9E-4246-AC11-EAA940FC3154}" type="presParOf" srcId="{38997743-8CB2-4853-BEB5-20CB12E1D79F}" destId="{AB5858F6-A9DB-4A89-80D9-560586346F29}" srcOrd="9" destOrd="0" presId="urn:microsoft.com/office/officeart/2005/8/layout/vList3"/>
    <dgm:cxn modelId="{85718281-B8C7-461A-8026-CCFB6BF1EA87}" type="presParOf" srcId="{38997743-8CB2-4853-BEB5-20CB12E1D79F}" destId="{7A1B2C72-19DE-46DF-850C-144B03F8B05F}" srcOrd="10" destOrd="0" presId="urn:microsoft.com/office/officeart/2005/8/layout/vList3"/>
    <dgm:cxn modelId="{DDCE05AD-A759-4DB9-8E5D-1086EDEEB199}" type="presParOf" srcId="{7A1B2C72-19DE-46DF-850C-144B03F8B05F}" destId="{C0064DE8-99FE-4B13-BB27-FC11F97F58B1}" srcOrd="0" destOrd="0" presId="urn:microsoft.com/office/officeart/2005/8/layout/vList3"/>
    <dgm:cxn modelId="{93B18F01-41AB-4598-AE06-487682B45593}" type="presParOf" srcId="{7A1B2C72-19DE-46DF-850C-144B03F8B05F}" destId="{ED186E34-6AD0-4E6A-B3F5-523A97AAE7F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70E88C5-3FF9-4339-89E7-A359577DFA7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9B4C5EE5-40B7-43C2-AF50-6F4C44FE0426}">
      <dgm:prSet phldrT="[Text]" custT="1"/>
      <dgm:spPr>
        <a:solidFill>
          <a:srgbClr val="B45210"/>
        </a:solidFill>
      </dgm:spPr>
      <dgm:t>
        <a:bodyPr/>
        <a:lstStyle/>
        <a:p>
          <a:r>
            <a:rPr lang="en-US" sz="1200" dirty="0" smtClean="0"/>
            <a:t>Background </a:t>
          </a:r>
        </a:p>
        <a:p>
          <a:r>
            <a:rPr lang="en-US" sz="1200" dirty="0" smtClean="0"/>
            <a:t>&amp; Lit. Review</a:t>
          </a:r>
          <a:endParaRPr lang="en-US" sz="1200" dirty="0"/>
        </a:p>
      </dgm:t>
    </dgm:pt>
    <dgm:pt modelId="{42921A0E-841F-4BA1-BA32-800C5FC7F334}" type="sibTrans" cxnId="{28FAE7B4-DC04-4B86-918F-0F2226ADA3D0}">
      <dgm:prSet/>
      <dgm:spPr/>
      <dgm:t>
        <a:bodyPr/>
        <a:lstStyle/>
        <a:p>
          <a:endParaRPr lang="en-US"/>
        </a:p>
      </dgm:t>
    </dgm:pt>
    <dgm:pt modelId="{895078CB-6895-41FE-80EA-F9C7F0A503A4}" type="parTrans" cxnId="{28FAE7B4-DC04-4B86-918F-0F2226ADA3D0}">
      <dgm:prSet/>
      <dgm:spPr/>
      <dgm:t>
        <a:bodyPr/>
        <a:lstStyle/>
        <a:p>
          <a:endParaRPr lang="en-US"/>
        </a:p>
      </dgm:t>
    </dgm:pt>
    <dgm:pt modelId="{8C0667F3-7F42-42BF-816A-F0768A66EE6E}">
      <dgm:prSet phldrT="[Text]" custT="1"/>
      <dgm:spPr>
        <a:solidFill>
          <a:srgbClr val="B45210"/>
        </a:solidFill>
      </dgm:spPr>
      <dgm:t>
        <a:bodyPr/>
        <a:lstStyle/>
        <a:p>
          <a:r>
            <a:rPr lang="en-US" sz="1200" dirty="0" smtClean="0"/>
            <a:t>Data</a:t>
          </a:r>
          <a:endParaRPr lang="en-US" sz="1200" dirty="0"/>
        </a:p>
      </dgm:t>
    </dgm:pt>
    <dgm:pt modelId="{A5A562AB-269C-43E9-B14D-D14FC38B215B}" type="parTrans" cxnId="{ECF914E4-0050-4E36-B41F-2591AD56C824}">
      <dgm:prSet/>
      <dgm:spPr/>
      <dgm:t>
        <a:bodyPr/>
        <a:lstStyle/>
        <a:p>
          <a:endParaRPr lang="en-US"/>
        </a:p>
      </dgm:t>
    </dgm:pt>
    <dgm:pt modelId="{2B636425-FFCF-4C9D-85A2-C734E7FC6666}" type="sibTrans" cxnId="{ECF914E4-0050-4E36-B41F-2591AD56C824}">
      <dgm:prSet/>
      <dgm:spPr/>
      <dgm:t>
        <a:bodyPr/>
        <a:lstStyle/>
        <a:p>
          <a:endParaRPr lang="en-US"/>
        </a:p>
      </dgm:t>
    </dgm:pt>
    <dgm:pt modelId="{42363102-A2B7-4C11-BA4C-B83850A4336B}">
      <dgm:prSet phldrT="[Text]" custT="1"/>
      <dgm:spPr>
        <a:solidFill>
          <a:srgbClr val="B45210"/>
        </a:solidFill>
      </dgm:spPr>
      <dgm:t>
        <a:bodyPr/>
        <a:lstStyle/>
        <a:p>
          <a:r>
            <a:rPr lang="en-US" sz="1200" dirty="0" smtClean="0"/>
            <a:t>Methodology</a:t>
          </a:r>
          <a:endParaRPr lang="en-US" sz="1200" dirty="0"/>
        </a:p>
      </dgm:t>
    </dgm:pt>
    <dgm:pt modelId="{E0CB8F99-B76E-435E-8900-080C1D390F1E}" type="parTrans" cxnId="{B8C00DF8-8373-4C25-957E-9BB35567BDBA}">
      <dgm:prSet/>
      <dgm:spPr/>
      <dgm:t>
        <a:bodyPr/>
        <a:lstStyle/>
        <a:p>
          <a:endParaRPr lang="en-US"/>
        </a:p>
      </dgm:t>
    </dgm:pt>
    <dgm:pt modelId="{82B6B7A7-85BA-4C79-B1D3-97613FA2AF52}" type="sibTrans" cxnId="{B8C00DF8-8373-4C25-957E-9BB35567BDBA}">
      <dgm:prSet/>
      <dgm:spPr/>
      <dgm:t>
        <a:bodyPr/>
        <a:lstStyle/>
        <a:p>
          <a:endParaRPr lang="en-US"/>
        </a:p>
      </dgm:t>
    </dgm:pt>
    <dgm:pt modelId="{314DCC46-886C-428C-AE4C-455AF0EF4181}">
      <dgm:prSet phldrT="[Text]" custT="1"/>
      <dgm:spPr>
        <a:solidFill>
          <a:srgbClr val="B45210"/>
        </a:solidFill>
      </dgm:spPr>
      <dgm:t>
        <a:bodyPr/>
        <a:lstStyle/>
        <a:p>
          <a:r>
            <a:rPr lang="en-US" sz="1200" dirty="0" smtClean="0"/>
            <a:t>Conclusions</a:t>
          </a:r>
          <a:endParaRPr lang="en-US" sz="1200" dirty="0"/>
        </a:p>
      </dgm:t>
    </dgm:pt>
    <dgm:pt modelId="{4D9E5B55-4441-4EBB-8F7A-4E23FABD8F0E}" type="sibTrans" cxnId="{FC55156D-D34C-4169-A1F2-82B3204148EC}">
      <dgm:prSet/>
      <dgm:spPr/>
      <dgm:t>
        <a:bodyPr/>
        <a:lstStyle/>
        <a:p>
          <a:endParaRPr lang="en-US"/>
        </a:p>
      </dgm:t>
    </dgm:pt>
    <dgm:pt modelId="{AD35D236-CD21-47AE-B778-0047F83A062C}" type="parTrans" cxnId="{FC55156D-D34C-4169-A1F2-82B3204148EC}">
      <dgm:prSet/>
      <dgm:spPr/>
      <dgm:t>
        <a:bodyPr/>
        <a:lstStyle/>
        <a:p>
          <a:endParaRPr lang="en-US"/>
        </a:p>
      </dgm:t>
    </dgm:pt>
    <dgm:pt modelId="{2D5C0FF1-BF09-4A80-9772-D09F066FFBBB}">
      <dgm:prSet phldrT="[Text]" custT="1"/>
      <dgm:spPr>
        <a:solidFill>
          <a:srgbClr val="B45210"/>
        </a:solidFill>
      </dgm:spPr>
      <dgm:t>
        <a:bodyPr/>
        <a:lstStyle/>
        <a:p>
          <a:r>
            <a:rPr lang="en-US" sz="1200" dirty="0" smtClean="0"/>
            <a:t>Timeline</a:t>
          </a:r>
          <a:endParaRPr lang="en-US" sz="1200" dirty="0"/>
        </a:p>
      </dgm:t>
    </dgm:pt>
    <dgm:pt modelId="{A9CB9410-1BE3-41EE-8B55-A09FE2D415FF}" type="sibTrans" cxnId="{0FCDE275-A57F-48B8-A571-9AB2572E668B}">
      <dgm:prSet/>
      <dgm:spPr/>
      <dgm:t>
        <a:bodyPr/>
        <a:lstStyle/>
        <a:p>
          <a:endParaRPr lang="en-US"/>
        </a:p>
      </dgm:t>
    </dgm:pt>
    <dgm:pt modelId="{3E410F64-0B60-4C3C-BBF5-B2FB049FF28A}" type="parTrans" cxnId="{0FCDE275-A57F-48B8-A571-9AB2572E668B}">
      <dgm:prSet/>
      <dgm:spPr/>
      <dgm:t>
        <a:bodyPr/>
        <a:lstStyle/>
        <a:p>
          <a:endParaRPr lang="en-US"/>
        </a:p>
      </dgm:t>
    </dgm:pt>
    <dgm:pt modelId="{E9C2FAA8-4DC3-44E4-B8BD-F8182F5575C2}">
      <dgm:prSet phldrT="[Text]" custT="1"/>
      <dgm:spPr>
        <a:solidFill>
          <a:srgbClr val="B45210"/>
        </a:solidFill>
      </dgm:spPr>
      <dgm:t>
        <a:bodyPr/>
        <a:lstStyle/>
        <a:p>
          <a:r>
            <a:rPr lang="en-US" sz="1200" dirty="0" smtClean="0"/>
            <a:t>Problem </a:t>
          </a:r>
        </a:p>
        <a:p>
          <a:r>
            <a:rPr lang="en-US" sz="1200" dirty="0" smtClean="0"/>
            <a:t>&amp; Goal</a:t>
          </a:r>
          <a:endParaRPr lang="en-US" sz="1200" dirty="0"/>
        </a:p>
      </dgm:t>
    </dgm:pt>
    <dgm:pt modelId="{00902FC0-FB23-46DB-89D2-5E05BAAC5712}" type="sibTrans" cxnId="{799E55BE-B110-4A1A-AC39-C1FD009619E8}">
      <dgm:prSet/>
      <dgm:spPr/>
      <dgm:t>
        <a:bodyPr/>
        <a:lstStyle/>
        <a:p>
          <a:endParaRPr lang="en-US"/>
        </a:p>
      </dgm:t>
    </dgm:pt>
    <dgm:pt modelId="{C1C16629-6ED5-4FF9-A109-78A76092242D}" type="parTrans" cxnId="{799E55BE-B110-4A1A-AC39-C1FD009619E8}">
      <dgm:prSet/>
      <dgm:spPr/>
      <dgm:t>
        <a:bodyPr/>
        <a:lstStyle/>
        <a:p>
          <a:endParaRPr lang="en-US"/>
        </a:p>
      </dgm:t>
    </dgm:pt>
    <dgm:pt modelId="{38997743-8CB2-4853-BEB5-20CB12E1D79F}" type="pres">
      <dgm:prSet presAssocID="{C70E88C5-3FF9-4339-89E7-A359577DFA76}" presName="linearFlow" presStyleCnt="0">
        <dgm:presLayoutVars>
          <dgm:dir/>
          <dgm:resizeHandles val="exact"/>
        </dgm:presLayoutVars>
      </dgm:prSet>
      <dgm:spPr/>
    </dgm:pt>
    <dgm:pt modelId="{38B866F1-4F2E-4A06-A3CD-DF5347F9A6FD}" type="pres">
      <dgm:prSet presAssocID="{E9C2FAA8-4DC3-44E4-B8BD-F8182F5575C2}" presName="composite" presStyleCnt="0"/>
      <dgm:spPr/>
    </dgm:pt>
    <dgm:pt modelId="{48147B94-6902-4059-B7B0-68CE88C38FA8}" type="pres">
      <dgm:prSet presAssocID="{E9C2FAA8-4DC3-44E4-B8BD-F8182F5575C2}" presName="imgShp" presStyleLbl="fgImgPlace1" presStyleIdx="0" presStyleCnt="6"/>
      <dgm:spPr>
        <a:solidFill>
          <a:schemeClr val="accent2"/>
        </a:solidFill>
      </dgm:spPr>
    </dgm:pt>
    <dgm:pt modelId="{2C240019-7F90-459A-85F0-426376BE24E8}" type="pres">
      <dgm:prSet presAssocID="{E9C2FAA8-4DC3-44E4-B8BD-F8182F5575C2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240CE4-339B-443D-AE4F-1AEE6C7EA1F8}" type="pres">
      <dgm:prSet presAssocID="{00902FC0-FB23-46DB-89D2-5E05BAAC5712}" presName="spacing" presStyleCnt="0"/>
      <dgm:spPr/>
    </dgm:pt>
    <dgm:pt modelId="{D3FF56F9-0951-4041-9757-10D24C18E4F3}" type="pres">
      <dgm:prSet presAssocID="{9B4C5EE5-40B7-43C2-AF50-6F4C44FE0426}" presName="composite" presStyleCnt="0"/>
      <dgm:spPr/>
    </dgm:pt>
    <dgm:pt modelId="{3083486B-1BC9-4CBE-BFAF-B3374C968CAF}" type="pres">
      <dgm:prSet presAssocID="{9B4C5EE5-40B7-43C2-AF50-6F4C44FE0426}" presName="imgShp" presStyleLbl="fgImgPlace1" presStyleIdx="1" presStyleCnt="6"/>
      <dgm:spPr>
        <a:solidFill>
          <a:schemeClr val="accent2"/>
        </a:solidFill>
      </dgm:spPr>
    </dgm:pt>
    <dgm:pt modelId="{73B06185-A72D-4B53-B235-ABE80FAF579A}" type="pres">
      <dgm:prSet presAssocID="{9B4C5EE5-40B7-43C2-AF50-6F4C44FE0426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0218B2-92B9-4333-A60A-152C4113574B}" type="pres">
      <dgm:prSet presAssocID="{42921A0E-841F-4BA1-BA32-800C5FC7F334}" presName="spacing" presStyleCnt="0"/>
      <dgm:spPr/>
    </dgm:pt>
    <dgm:pt modelId="{0A056367-83C5-43C3-B748-60043128784C}" type="pres">
      <dgm:prSet presAssocID="{8C0667F3-7F42-42BF-816A-F0768A66EE6E}" presName="composite" presStyleCnt="0"/>
      <dgm:spPr/>
    </dgm:pt>
    <dgm:pt modelId="{BE57D06E-3953-4C8A-A744-60BA4523C6E9}" type="pres">
      <dgm:prSet presAssocID="{8C0667F3-7F42-42BF-816A-F0768A66EE6E}" presName="imgShp" presStyleLbl="fgImgPlace1" presStyleIdx="2" presStyleCnt="6"/>
      <dgm:spPr>
        <a:solidFill>
          <a:schemeClr val="accent1"/>
        </a:solidFill>
      </dgm:spPr>
    </dgm:pt>
    <dgm:pt modelId="{9DD8527C-184F-4C4A-AADC-4692C34323E7}" type="pres">
      <dgm:prSet presAssocID="{8C0667F3-7F42-42BF-816A-F0768A66EE6E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B6BED1-8F44-4987-8E63-E58404434E5C}" type="pres">
      <dgm:prSet presAssocID="{2B636425-FFCF-4C9D-85A2-C734E7FC6666}" presName="spacing" presStyleCnt="0"/>
      <dgm:spPr/>
    </dgm:pt>
    <dgm:pt modelId="{53D52CAF-4230-4D06-B7C4-2442E5914549}" type="pres">
      <dgm:prSet presAssocID="{42363102-A2B7-4C11-BA4C-B83850A4336B}" presName="composite" presStyleCnt="0"/>
      <dgm:spPr/>
    </dgm:pt>
    <dgm:pt modelId="{B9EF2AB4-F090-4AF5-9C57-4844B28CD5FB}" type="pres">
      <dgm:prSet presAssocID="{42363102-A2B7-4C11-BA4C-B83850A4336B}" presName="imgShp" presStyleLbl="fgImgPlace1" presStyleIdx="3" presStyleCnt="6"/>
      <dgm:spPr>
        <a:solidFill>
          <a:schemeClr val="accent2"/>
        </a:solidFill>
      </dgm:spPr>
    </dgm:pt>
    <dgm:pt modelId="{762A62B3-1A9E-4890-8E18-85B1A6B41A5C}" type="pres">
      <dgm:prSet presAssocID="{42363102-A2B7-4C11-BA4C-B83850A4336B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D488E5-3562-400E-BDCE-6C6F8EFA2DB3}" type="pres">
      <dgm:prSet presAssocID="{82B6B7A7-85BA-4C79-B1D3-97613FA2AF52}" presName="spacing" presStyleCnt="0"/>
      <dgm:spPr/>
    </dgm:pt>
    <dgm:pt modelId="{3D6F69A3-66B1-4806-B042-A5CD385FC7C6}" type="pres">
      <dgm:prSet presAssocID="{314DCC46-886C-428C-AE4C-455AF0EF4181}" presName="composite" presStyleCnt="0"/>
      <dgm:spPr/>
    </dgm:pt>
    <dgm:pt modelId="{E60BCFDD-D452-461C-AE72-B08976187816}" type="pres">
      <dgm:prSet presAssocID="{314DCC46-886C-428C-AE4C-455AF0EF4181}" presName="imgShp" presStyleLbl="fgImgPlace1" presStyleIdx="4" presStyleCnt="6"/>
      <dgm:spPr>
        <a:solidFill>
          <a:schemeClr val="accent2"/>
        </a:solidFill>
      </dgm:spPr>
    </dgm:pt>
    <dgm:pt modelId="{E910B2A2-D08A-4CCF-999C-2281809902B7}" type="pres">
      <dgm:prSet presAssocID="{314DCC46-886C-428C-AE4C-455AF0EF4181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5858F6-A9DB-4A89-80D9-560586346F29}" type="pres">
      <dgm:prSet presAssocID="{4D9E5B55-4441-4EBB-8F7A-4E23FABD8F0E}" presName="spacing" presStyleCnt="0"/>
      <dgm:spPr/>
    </dgm:pt>
    <dgm:pt modelId="{7A1B2C72-19DE-46DF-850C-144B03F8B05F}" type="pres">
      <dgm:prSet presAssocID="{2D5C0FF1-BF09-4A80-9772-D09F066FFBBB}" presName="composite" presStyleCnt="0"/>
      <dgm:spPr/>
    </dgm:pt>
    <dgm:pt modelId="{C0064DE8-99FE-4B13-BB27-FC11F97F58B1}" type="pres">
      <dgm:prSet presAssocID="{2D5C0FF1-BF09-4A80-9772-D09F066FFBBB}" presName="imgShp" presStyleLbl="fgImgPlace1" presStyleIdx="5" presStyleCnt="6"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ED186E34-6AD0-4E6A-B3F5-523A97AAE7F4}" type="pres">
      <dgm:prSet presAssocID="{2D5C0FF1-BF09-4A80-9772-D09F066FFBBB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998A332-3617-461D-A8FA-C362206A3F79}" type="presOf" srcId="{9B4C5EE5-40B7-43C2-AF50-6F4C44FE0426}" destId="{73B06185-A72D-4B53-B235-ABE80FAF579A}" srcOrd="0" destOrd="0" presId="urn:microsoft.com/office/officeart/2005/8/layout/vList3"/>
    <dgm:cxn modelId="{AFF2FBAA-49A1-450F-96BE-33EDEC88F382}" type="presOf" srcId="{314DCC46-886C-428C-AE4C-455AF0EF4181}" destId="{E910B2A2-D08A-4CCF-999C-2281809902B7}" srcOrd="0" destOrd="0" presId="urn:microsoft.com/office/officeart/2005/8/layout/vList3"/>
    <dgm:cxn modelId="{242FB72F-1054-4CE6-90CE-2F2D7E559B45}" type="presOf" srcId="{8C0667F3-7F42-42BF-816A-F0768A66EE6E}" destId="{9DD8527C-184F-4C4A-AADC-4692C34323E7}" srcOrd="0" destOrd="0" presId="urn:microsoft.com/office/officeart/2005/8/layout/vList3"/>
    <dgm:cxn modelId="{28FAE7B4-DC04-4B86-918F-0F2226ADA3D0}" srcId="{C70E88C5-3FF9-4339-89E7-A359577DFA76}" destId="{9B4C5EE5-40B7-43C2-AF50-6F4C44FE0426}" srcOrd="1" destOrd="0" parTransId="{895078CB-6895-41FE-80EA-F9C7F0A503A4}" sibTransId="{42921A0E-841F-4BA1-BA32-800C5FC7F334}"/>
    <dgm:cxn modelId="{0FCDE275-A57F-48B8-A571-9AB2572E668B}" srcId="{C70E88C5-3FF9-4339-89E7-A359577DFA76}" destId="{2D5C0FF1-BF09-4A80-9772-D09F066FFBBB}" srcOrd="5" destOrd="0" parTransId="{3E410F64-0B60-4C3C-BBF5-B2FB049FF28A}" sibTransId="{A9CB9410-1BE3-41EE-8B55-A09FE2D415FF}"/>
    <dgm:cxn modelId="{73B23EE0-9983-4EAC-9811-67434C26067F}" type="presOf" srcId="{C70E88C5-3FF9-4339-89E7-A359577DFA76}" destId="{38997743-8CB2-4853-BEB5-20CB12E1D79F}" srcOrd="0" destOrd="0" presId="urn:microsoft.com/office/officeart/2005/8/layout/vList3"/>
    <dgm:cxn modelId="{FC55156D-D34C-4169-A1F2-82B3204148EC}" srcId="{C70E88C5-3FF9-4339-89E7-A359577DFA76}" destId="{314DCC46-886C-428C-AE4C-455AF0EF4181}" srcOrd="4" destOrd="0" parTransId="{AD35D236-CD21-47AE-B778-0047F83A062C}" sibTransId="{4D9E5B55-4441-4EBB-8F7A-4E23FABD8F0E}"/>
    <dgm:cxn modelId="{ECF914E4-0050-4E36-B41F-2591AD56C824}" srcId="{C70E88C5-3FF9-4339-89E7-A359577DFA76}" destId="{8C0667F3-7F42-42BF-816A-F0768A66EE6E}" srcOrd="2" destOrd="0" parTransId="{A5A562AB-269C-43E9-B14D-D14FC38B215B}" sibTransId="{2B636425-FFCF-4C9D-85A2-C734E7FC6666}"/>
    <dgm:cxn modelId="{799E55BE-B110-4A1A-AC39-C1FD009619E8}" srcId="{C70E88C5-3FF9-4339-89E7-A359577DFA76}" destId="{E9C2FAA8-4DC3-44E4-B8BD-F8182F5575C2}" srcOrd="0" destOrd="0" parTransId="{C1C16629-6ED5-4FF9-A109-78A76092242D}" sibTransId="{00902FC0-FB23-46DB-89D2-5E05BAAC5712}"/>
    <dgm:cxn modelId="{B8C00DF8-8373-4C25-957E-9BB35567BDBA}" srcId="{C70E88C5-3FF9-4339-89E7-A359577DFA76}" destId="{42363102-A2B7-4C11-BA4C-B83850A4336B}" srcOrd="3" destOrd="0" parTransId="{E0CB8F99-B76E-435E-8900-080C1D390F1E}" sibTransId="{82B6B7A7-85BA-4C79-B1D3-97613FA2AF52}"/>
    <dgm:cxn modelId="{AB6BEB1B-644E-4125-8DB9-446BE66183D6}" type="presOf" srcId="{E9C2FAA8-4DC3-44E4-B8BD-F8182F5575C2}" destId="{2C240019-7F90-459A-85F0-426376BE24E8}" srcOrd="0" destOrd="0" presId="urn:microsoft.com/office/officeart/2005/8/layout/vList3"/>
    <dgm:cxn modelId="{323D2FCE-8B54-43B3-9192-77581C49597F}" type="presOf" srcId="{2D5C0FF1-BF09-4A80-9772-D09F066FFBBB}" destId="{ED186E34-6AD0-4E6A-B3F5-523A97AAE7F4}" srcOrd="0" destOrd="0" presId="urn:microsoft.com/office/officeart/2005/8/layout/vList3"/>
    <dgm:cxn modelId="{DFB0AB83-90AA-4343-8B46-651B72D5FF7E}" type="presOf" srcId="{42363102-A2B7-4C11-BA4C-B83850A4336B}" destId="{762A62B3-1A9E-4890-8E18-85B1A6B41A5C}" srcOrd="0" destOrd="0" presId="urn:microsoft.com/office/officeart/2005/8/layout/vList3"/>
    <dgm:cxn modelId="{15C5F62E-964C-4D59-98DE-1F0A9D33C1D1}" type="presParOf" srcId="{38997743-8CB2-4853-BEB5-20CB12E1D79F}" destId="{38B866F1-4F2E-4A06-A3CD-DF5347F9A6FD}" srcOrd="0" destOrd="0" presId="urn:microsoft.com/office/officeart/2005/8/layout/vList3"/>
    <dgm:cxn modelId="{2FA4EAAB-61C5-4A73-8E5A-2DAD73FFA50A}" type="presParOf" srcId="{38B866F1-4F2E-4A06-A3CD-DF5347F9A6FD}" destId="{48147B94-6902-4059-B7B0-68CE88C38FA8}" srcOrd="0" destOrd="0" presId="urn:microsoft.com/office/officeart/2005/8/layout/vList3"/>
    <dgm:cxn modelId="{07BE091C-2756-43CB-A622-DF3334B85B4D}" type="presParOf" srcId="{38B866F1-4F2E-4A06-A3CD-DF5347F9A6FD}" destId="{2C240019-7F90-459A-85F0-426376BE24E8}" srcOrd="1" destOrd="0" presId="urn:microsoft.com/office/officeart/2005/8/layout/vList3"/>
    <dgm:cxn modelId="{B00BBBD6-3E92-4750-82E1-862B03043474}" type="presParOf" srcId="{38997743-8CB2-4853-BEB5-20CB12E1D79F}" destId="{9F240CE4-339B-443D-AE4F-1AEE6C7EA1F8}" srcOrd="1" destOrd="0" presId="urn:microsoft.com/office/officeart/2005/8/layout/vList3"/>
    <dgm:cxn modelId="{8E1EE3D3-15AC-4166-9115-079F814450F5}" type="presParOf" srcId="{38997743-8CB2-4853-BEB5-20CB12E1D79F}" destId="{D3FF56F9-0951-4041-9757-10D24C18E4F3}" srcOrd="2" destOrd="0" presId="urn:microsoft.com/office/officeart/2005/8/layout/vList3"/>
    <dgm:cxn modelId="{B8FC967E-E10B-4A47-BD84-70E9354E660A}" type="presParOf" srcId="{D3FF56F9-0951-4041-9757-10D24C18E4F3}" destId="{3083486B-1BC9-4CBE-BFAF-B3374C968CAF}" srcOrd="0" destOrd="0" presId="urn:microsoft.com/office/officeart/2005/8/layout/vList3"/>
    <dgm:cxn modelId="{A78BD45F-7368-4817-8624-505492508746}" type="presParOf" srcId="{D3FF56F9-0951-4041-9757-10D24C18E4F3}" destId="{73B06185-A72D-4B53-B235-ABE80FAF579A}" srcOrd="1" destOrd="0" presId="urn:microsoft.com/office/officeart/2005/8/layout/vList3"/>
    <dgm:cxn modelId="{3A8625FB-2751-4E01-A6E0-099592566C1F}" type="presParOf" srcId="{38997743-8CB2-4853-BEB5-20CB12E1D79F}" destId="{FB0218B2-92B9-4333-A60A-152C4113574B}" srcOrd="3" destOrd="0" presId="urn:microsoft.com/office/officeart/2005/8/layout/vList3"/>
    <dgm:cxn modelId="{400A49BA-9E47-44F6-8D69-246E0E26861E}" type="presParOf" srcId="{38997743-8CB2-4853-BEB5-20CB12E1D79F}" destId="{0A056367-83C5-43C3-B748-60043128784C}" srcOrd="4" destOrd="0" presId="urn:microsoft.com/office/officeart/2005/8/layout/vList3"/>
    <dgm:cxn modelId="{8EC3B7B5-DBFD-410A-BFAE-E97353CE9330}" type="presParOf" srcId="{0A056367-83C5-43C3-B748-60043128784C}" destId="{BE57D06E-3953-4C8A-A744-60BA4523C6E9}" srcOrd="0" destOrd="0" presId="urn:microsoft.com/office/officeart/2005/8/layout/vList3"/>
    <dgm:cxn modelId="{89E180F2-473A-4C57-8FE6-44BD0779465B}" type="presParOf" srcId="{0A056367-83C5-43C3-B748-60043128784C}" destId="{9DD8527C-184F-4C4A-AADC-4692C34323E7}" srcOrd="1" destOrd="0" presId="urn:microsoft.com/office/officeart/2005/8/layout/vList3"/>
    <dgm:cxn modelId="{C9319951-6960-439F-ABC8-3E416A77BB87}" type="presParOf" srcId="{38997743-8CB2-4853-BEB5-20CB12E1D79F}" destId="{54B6BED1-8F44-4987-8E63-E58404434E5C}" srcOrd="5" destOrd="0" presId="urn:microsoft.com/office/officeart/2005/8/layout/vList3"/>
    <dgm:cxn modelId="{92E342D4-E147-4648-B3A7-776E3508B76A}" type="presParOf" srcId="{38997743-8CB2-4853-BEB5-20CB12E1D79F}" destId="{53D52CAF-4230-4D06-B7C4-2442E5914549}" srcOrd="6" destOrd="0" presId="urn:microsoft.com/office/officeart/2005/8/layout/vList3"/>
    <dgm:cxn modelId="{EF5CE27C-F02C-4CAE-B3C6-5C10C361C749}" type="presParOf" srcId="{53D52CAF-4230-4D06-B7C4-2442E5914549}" destId="{B9EF2AB4-F090-4AF5-9C57-4844B28CD5FB}" srcOrd="0" destOrd="0" presId="urn:microsoft.com/office/officeart/2005/8/layout/vList3"/>
    <dgm:cxn modelId="{F2EE86BC-B94B-40AA-AD3A-DE5CA132B994}" type="presParOf" srcId="{53D52CAF-4230-4D06-B7C4-2442E5914549}" destId="{762A62B3-1A9E-4890-8E18-85B1A6B41A5C}" srcOrd="1" destOrd="0" presId="urn:microsoft.com/office/officeart/2005/8/layout/vList3"/>
    <dgm:cxn modelId="{027F33C5-5B75-4D84-AEBD-5128107E9A2C}" type="presParOf" srcId="{38997743-8CB2-4853-BEB5-20CB12E1D79F}" destId="{95D488E5-3562-400E-BDCE-6C6F8EFA2DB3}" srcOrd="7" destOrd="0" presId="urn:microsoft.com/office/officeart/2005/8/layout/vList3"/>
    <dgm:cxn modelId="{7F142BAE-F937-4913-9EE5-D99A50DB8201}" type="presParOf" srcId="{38997743-8CB2-4853-BEB5-20CB12E1D79F}" destId="{3D6F69A3-66B1-4806-B042-A5CD385FC7C6}" srcOrd="8" destOrd="0" presId="urn:microsoft.com/office/officeart/2005/8/layout/vList3"/>
    <dgm:cxn modelId="{B9816D43-2B1C-46DC-B596-AD34469B80E3}" type="presParOf" srcId="{3D6F69A3-66B1-4806-B042-A5CD385FC7C6}" destId="{E60BCFDD-D452-461C-AE72-B08976187816}" srcOrd="0" destOrd="0" presId="urn:microsoft.com/office/officeart/2005/8/layout/vList3"/>
    <dgm:cxn modelId="{5C00937E-E087-4305-9B43-2601B8649021}" type="presParOf" srcId="{3D6F69A3-66B1-4806-B042-A5CD385FC7C6}" destId="{E910B2A2-D08A-4CCF-999C-2281809902B7}" srcOrd="1" destOrd="0" presId="urn:microsoft.com/office/officeart/2005/8/layout/vList3"/>
    <dgm:cxn modelId="{E01FE103-0482-4CA1-88EA-248A29DC0221}" type="presParOf" srcId="{38997743-8CB2-4853-BEB5-20CB12E1D79F}" destId="{AB5858F6-A9DB-4A89-80D9-560586346F29}" srcOrd="9" destOrd="0" presId="urn:microsoft.com/office/officeart/2005/8/layout/vList3"/>
    <dgm:cxn modelId="{01EACF9E-2DCA-4137-96D8-CF5398287CFA}" type="presParOf" srcId="{38997743-8CB2-4853-BEB5-20CB12E1D79F}" destId="{7A1B2C72-19DE-46DF-850C-144B03F8B05F}" srcOrd="10" destOrd="0" presId="urn:microsoft.com/office/officeart/2005/8/layout/vList3"/>
    <dgm:cxn modelId="{8E3EAE0A-88B0-4B9C-AA23-FF05ED742E4B}" type="presParOf" srcId="{7A1B2C72-19DE-46DF-850C-144B03F8B05F}" destId="{C0064DE8-99FE-4B13-BB27-FC11F97F58B1}" srcOrd="0" destOrd="0" presId="urn:microsoft.com/office/officeart/2005/8/layout/vList3"/>
    <dgm:cxn modelId="{8B45CBA6-27C9-4A33-8E84-AF610ACEEFE9}" type="presParOf" srcId="{7A1B2C72-19DE-46DF-850C-144B03F8B05F}" destId="{ED186E34-6AD0-4E6A-B3F5-523A97AAE7F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70E88C5-3FF9-4339-89E7-A359577DFA7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9B4C5EE5-40B7-43C2-AF50-6F4C44FE0426}">
      <dgm:prSet phldrT="[Text]" custT="1"/>
      <dgm:spPr>
        <a:solidFill>
          <a:srgbClr val="B45210"/>
        </a:solidFill>
      </dgm:spPr>
      <dgm:t>
        <a:bodyPr/>
        <a:lstStyle/>
        <a:p>
          <a:r>
            <a:rPr lang="en-US" sz="1200" dirty="0" smtClean="0"/>
            <a:t>Background </a:t>
          </a:r>
        </a:p>
        <a:p>
          <a:r>
            <a:rPr lang="en-US" sz="1200" dirty="0" smtClean="0"/>
            <a:t>&amp; Lit. Review</a:t>
          </a:r>
          <a:endParaRPr lang="en-US" sz="1200" dirty="0"/>
        </a:p>
      </dgm:t>
    </dgm:pt>
    <dgm:pt modelId="{42921A0E-841F-4BA1-BA32-800C5FC7F334}" type="sibTrans" cxnId="{28FAE7B4-DC04-4B86-918F-0F2226ADA3D0}">
      <dgm:prSet/>
      <dgm:spPr/>
      <dgm:t>
        <a:bodyPr/>
        <a:lstStyle/>
        <a:p>
          <a:endParaRPr lang="en-US"/>
        </a:p>
      </dgm:t>
    </dgm:pt>
    <dgm:pt modelId="{895078CB-6895-41FE-80EA-F9C7F0A503A4}" type="parTrans" cxnId="{28FAE7B4-DC04-4B86-918F-0F2226ADA3D0}">
      <dgm:prSet/>
      <dgm:spPr/>
      <dgm:t>
        <a:bodyPr/>
        <a:lstStyle/>
        <a:p>
          <a:endParaRPr lang="en-US"/>
        </a:p>
      </dgm:t>
    </dgm:pt>
    <dgm:pt modelId="{8C0667F3-7F42-42BF-816A-F0768A66EE6E}">
      <dgm:prSet phldrT="[Text]" custT="1"/>
      <dgm:spPr>
        <a:solidFill>
          <a:srgbClr val="B45210"/>
        </a:solidFill>
      </dgm:spPr>
      <dgm:t>
        <a:bodyPr/>
        <a:lstStyle/>
        <a:p>
          <a:r>
            <a:rPr lang="en-US" sz="1200" dirty="0" smtClean="0"/>
            <a:t>Data</a:t>
          </a:r>
          <a:endParaRPr lang="en-US" sz="1200" dirty="0"/>
        </a:p>
      </dgm:t>
    </dgm:pt>
    <dgm:pt modelId="{A5A562AB-269C-43E9-B14D-D14FC38B215B}" type="parTrans" cxnId="{ECF914E4-0050-4E36-B41F-2591AD56C824}">
      <dgm:prSet/>
      <dgm:spPr/>
      <dgm:t>
        <a:bodyPr/>
        <a:lstStyle/>
        <a:p>
          <a:endParaRPr lang="en-US"/>
        </a:p>
      </dgm:t>
    </dgm:pt>
    <dgm:pt modelId="{2B636425-FFCF-4C9D-85A2-C734E7FC6666}" type="sibTrans" cxnId="{ECF914E4-0050-4E36-B41F-2591AD56C824}">
      <dgm:prSet/>
      <dgm:spPr/>
      <dgm:t>
        <a:bodyPr/>
        <a:lstStyle/>
        <a:p>
          <a:endParaRPr lang="en-US"/>
        </a:p>
      </dgm:t>
    </dgm:pt>
    <dgm:pt modelId="{42363102-A2B7-4C11-BA4C-B83850A4336B}">
      <dgm:prSet phldrT="[Text]" custT="1"/>
      <dgm:spPr>
        <a:solidFill>
          <a:srgbClr val="B45210"/>
        </a:solidFill>
      </dgm:spPr>
      <dgm:t>
        <a:bodyPr/>
        <a:lstStyle/>
        <a:p>
          <a:r>
            <a:rPr lang="en-US" sz="1200" dirty="0" smtClean="0"/>
            <a:t>Methodology</a:t>
          </a:r>
          <a:endParaRPr lang="en-US" sz="1200" dirty="0"/>
        </a:p>
      </dgm:t>
    </dgm:pt>
    <dgm:pt modelId="{E0CB8F99-B76E-435E-8900-080C1D390F1E}" type="parTrans" cxnId="{B8C00DF8-8373-4C25-957E-9BB35567BDBA}">
      <dgm:prSet/>
      <dgm:spPr/>
      <dgm:t>
        <a:bodyPr/>
        <a:lstStyle/>
        <a:p>
          <a:endParaRPr lang="en-US"/>
        </a:p>
      </dgm:t>
    </dgm:pt>
    <dgm:pt modelId="{82B6B7A7-85BA-4C79-B1D3-97613FA2AF52}" type="sibTrans" cxnId="{B8C00DF8-8373-4C25-957E-9BB35567BDBA}">
      <dgm:prSet/>
      <dgm:spPr/>
      <dgm:t>
        <a:bodyPr/>
        <a:lstStyle/>
        <a:p>
          <a:endParaRPr lang="en-US"/>
        </a:p>
      </dgm:t>
    </dgm:pt>
    <dgm:pt modelId="{314DCC46-886C-428C-AE4C-455AF0EF4181}">
      <dgm:prSet phldrT="[Text]" custT="1"/>
      <dgm:spPr>
        <a:solidFill>
          <a:srgbClr val="B45210"/>
        </a:solidFill>
      </dgm:spPr>
      <dgm:t>
        <a:bodyPr/>
        <a:lstStyle/>
        <a:p>
          <a:r>
            <a:rPr lang="en-US" sz="1200" dirty="0" smtClean="0"/>
            <a:t>Conclusions</a:t>
          </a:r>
          <a:endParaRPr lang="en-US" sz="1200" dirty="0"/>
        </a:p>
      </dgm:t>
    </dgm:pt>
    <dgm:pt modelId="{4D9E5B55-4441-4EBB-8F7A-4E23FABD8F0E}" type="sibTrans" cxnId="{FC55156D-D34C-4169-A1F2-82B3204148EC}">
      <dgm:prSet/>
      <dgm:spPr/>
      <dgm:t>
        <a:bodyPr/>
        <a:lstStyle/>
        <a:p>
          <a:endParaRPr lang="en-US"/>
        </a:p>
      </dgm:t>
    </dgm:pt>
    <dgm:pt modelId="{AD35D236-CD21-47AE-B778-0047F83A062C}" type="parTrans" cxnId="{FC55156D-D34C-4169-A1F2-82B3204148EC}">
      <dgm:prSet/>
      <dgm:spPr/>
      <dgm:t>
        <a:bodyPr/>
        <a:lstStyle/>
        <a:p>
          <a:endParaRPr lang="en-US"/>
        </a:p>
      </dgm:t>
    </dgm:pt>
    <dgm:pt modelId="{2D5C0FF1-BF09-4A80-9772-D09F066FFBBB}">
      <dgm:prSet phldrT="[Text]" custT="1"/>
      <dgm:spPr>
        <a:solidFill>
          <a:srgbClr val="B45210"/>
        </a:solidFill>
      </dgm:spPr>
      <dgm:t>
        <a:bodyPr/>
        <a:lstStyle/>
        <a:p>
          <a:r>
            <a:rPr lang="en-US" sz="1200" dirty="0" smtClean="0"/>
            <a:t>Timeline</a:t>
          </a:r>
          <a:endParaRPr lang="en-US" sz="1200" dirty="0"/>
        </a:p>
      </dgm:t>
    </dgm:pt>
    <dgm:pt modelId="{A9CB9410-1BE3-41EE-8B55-A09FE2D415FF}" type="sibTrans" cxnId="{0FCDE275-A57F-48B8-A571-9AB2572E668B}">
      <dgm:prSet/>
      <dgm:spPr/>
      <dgm:t>
        <a:bodyPr/>
        <a:lstStyle/>
        <a:p>
          <a:endParaRPr lang="en-US"/>
        </a:p>
      </dgm:t>
    </dgm:pt>
    <dgm:pt modelId="{3E410F64-0B60-4C3C-BBF5-B2FB049FF28A}" type="parTrans" cxnId="{0FCDE275-A57F-48B8-A571-9AB2572E668B}">
      <dgm:prSet/>
      <dgm:spPr/>
      <dgm:t>
        <a:bodyPr/>
        <a:lstStyle/>
        <a:p>
          <a:endParaRPr lang="en-US"/>
        </a:p>
      </dgm:t>
    </dgm:pt>
    <dgm:pt modelId="{E9C2FAA8-4DC3-44E4-B8BD-F8182F5575C2}">
      <dgm:prSet phldrT="[Text]" custT="1"/>
      <dgm:spPr>
        <a:solidFill>
          <a:srgbClr val="B45210"/>
        </a:solidFill>
      </dgm:spPr>
      <dgm:t>
        <a:bodyPr/>
        <a:lstStyle/>
        <a:p>
          <a:r>
            <a:rPr lang="en-US" sz="1200" dirty="0" smtClean="0"/>
            <a:t>Problem </a:t>
          </a:r>
        </a:p>
        <a:p>
          <a:r>
            <a:rPr lang="en-US" sz="1200" dirty="0" smtClean="0"/>
            <a:t>&amp; Goal</a:t>
          </a:r>
          <a:endParaRPr lang="en-US" sz="1200" dirty="0"/>
        </a:p>
      </dgm:t>
    </dgm:pt>
    <dgm:pt modelId="{00902FC0-FB23-46DB-89D2-5E05BAAC5712}" type="sibTrans" cxnId="{799E55BE-B110-4A1A-AC39-C1FD009619E8}">
      <dgm:prSet/>
      <dgm:spPr/>
      <dgm:t>
        <a:bodyPr/>
        <a:lstStyle/>
        <a:p>
          <a:endParaRPr lang="en-US"/>
        </a:p>
      </dgm:t>
    </dgm:pt>
    <dgm:pt modelId="{C1C16629-6ED5-4FF9-A109-78A76092242D}" type="parTrans" cxnId="{799E55BE-B110-4A1A-AC39-C1FD009619E8}">
      <dgm:prSet/>
      <dgm:spPr/>
      <dgm:t>
        <a:bodyPr/>
        <a:lstStyle/>
        <a:p>
          <a:endParaRPr lang="en-US"/>
        </a:p>
      </dgm:t>
    </dgm:pt>
    <dgm:pt modelId="{38997743-8CB2-4853-BEB5-20CB12E1D79F}" type="pres">
      <dgm:prSet presAssocID="{C70E88C5-3FF9-4339-89E7-A359577DFA76}" presName="linearFlow" presStyleCnt="0">
        <dgm:presLayoutVars>
          <dgm:dir/>
          <dgm:resizeHandles val="exact"/>
        </dgm:presLayoutVars>
      </dgm:prSet>
      <dgm:spPr/>
    </dgm:pt>
    <dgm:pt modelId="{38B866F1-4F2E-4A06-A3CD-DF5347F9A6FD}" type="pres">
      <dgm:prSet presAssocID="{E9C2FAA8-4DC3-44E4-B8BD-F8182F5575C2}" presName="composite" presStyleCnt="0"/>
      <dgm:spPr/>
    </dgm:pt>
    <dgm:pt modelId="{48147B94-6902-4059-B7B0-68CE88C38FA8}" type="pres">
      <dgm:prSet presAssocID="{E9C2FAA8-4DC3-44E4-B8BD-F8182F5575C2}" presName="imgShp" presStyleLbl="fgImgPlace1" presStyleIdx="0" presStyleCnt="6"/>
      <dgm:spPr>
        <a:solidFill>
          <a:schemeClr val="accent2"/>
        </a:solidFill>
      </dgm:spPr>
    </dgm:pt>
    <dgm:pt modelId="{2C240019-7F90-459A-85F0-426376BE24E8}" type="pres">
      <dgm:prSet presAssocID="{E9C2FAA8-4DC3-44E4-B8BD-F8182F5575C2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240CE4-339B-443D-AE4F-1AEE6C7EA1F8}" type="pres">
      <dgm:prSet presAssocID="{00902FC0-FB23-46DB-89D2-5E05BAAC5712}" presName="spacing" presStyleCnt="0"/>
      <dgm:spPr/>
    </dgm:pt>
    <dgm:pt modelId="{D3FF56F9-0951-4041-9757-10D24C18E4F3}" type="pres">
      <dgm:prSet presAssocID="{9B4C5EE5-40B7-43C2-AF50-6F4C44FE0426}" presName="composite" presStyleCnt="0"/>
      <dgm:spPr/>
    </dgm:pt>
    <dgm:pt modelId="{3083486B-1BC9-4CBE-BFAF-B3374C968CAF}" type="pres">
      <dgm:prSet presAssocID="{9B4C5EE5-40B7-43C2-AF50-6F4C44FE0426}" presName="imgShp" presStyleLbl="fgImgPlace1" presStyleIdx="1" presStyleCnt="6"/>
      <dgm:spPr>
        <a:solidFill>
          <a:schemeClr val="accent2"/>
        </a:solidFill>
      </dgm:spPr>
    </dgm:pt>
    <dgm:pt modelId="{73B06185-A72D-4B53-B235-ABE80FAF579A}" type="pres">
      <dgm:prSet presAssocID="{9B4C5EE5-40B7-43C2-AF50-6F4C44FE0426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0218B2-92B9-4333-A60A-152C4113574B}" type="pres">
      <dgm:prSet presAssocID="{42921A0E-841F-4BA1-BA32-800C5FC7F334}" presName="spacing" presStyleCnt="0"/>
      <dgm:spPr/>
    </dgm:pt>
    <dgm:pt modelId="{0A056367-83C5-43C3-B748-60043128784C}" type="pres">
      <dgm:prSet presAssocID="{8C0667F3-7F42-42BF-816A-F0768A66EE6E}" presName="composite" presStyleCnt="0"/>
      <dgm:spPr/>
    </dgm:pt>
    <dgm:pt modelId="{BE57D06E-3953-4C8A-A744-60BA4523C6E9}" type="pres">
      <dgm:prSet presAssocID="{8C0667F3-7F42-42BF-816A-F0768A66EE6E}" presName="imgShp" presStyleLbl="fgImgPlace1" presStyleIdx="2" presStyleCnt="6"/>
      <dgm:spPr>
        <a:solidFill>
          <a:schemeClr val="accent1"/>
        </a:solidFill>
      </dgm:spPr>
    </dgm:pt>
    <dgm:pt modelId="{9DD8527C-184F-4C4A-AADC-4692C34323E7}" type="pres">
      <dgm:prSet presAssocID="{8C0667F3-7F42-42BF-816A-F0768A66EE6E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B6BED1-8F44-4987-8E63-E58404434E5C}" type="pres">
      <dgm:prSet presAssocID="{2B636425-FFCF-4C9D-85A2-C734E7FC6666}" presName="spacing" presStyleCnt="0"/>
      <dgm:spPr/>
    </dgm:pt>
    <dgm:pt modelId="{53D52CAF-4230-4D06-B7C4-2442E5914549}" type="pres">
      <dgm:prSet presAssocID="{42363102-A2B7-4C11-BA4C-B83850A4336B}" presName="composite" presStyleCnt="0"/>
      <dgm:spPr/>
    </dgm:pt>
    <dgm:pt modelId="{B9EF2AB4-F090-4AF5-9C57-4844B28CD5FB}" type="pres">
      <dgm:prSet presAssocID="{42363102-A2B7-4C11-BA4C-B83850A4336B}" presName="imgShp" presStyleLbl="fgImgPlace1" presStyleIdx="3" presStyleCnt="6"/>
      <dgm:spPr>
        <a:solidFill>
          <a:schemeClr val="accent2"/>
        </a:solidFill>
      </dgm:spPr>
    </dgm:pt>
    <dgm:pt modelId="{762A62B3-1A9E-4890-8E18-85B1A6B41A5C}" type="pres">
      <dgm:prSet presAssocID="{42363102-A2B7-4C11-BA4C-B83850A4336B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D488E5-3562-400E-BDCE-6C6F8EFA2DB3}" type="pres">
      <dgm:prSet presAssocID="{82B6B7A7-85BA-4C79-B1D3-97613FA2AF52}" presName="spacing" presStyleCnt="0"/>
      <dgm:spPr/>
    </dgm:pt>
    <dgm:pt modelId="{3D6F69A3-66B1-4806-B042-A5CD385FC7C6}" type="pres">
      <dgm:prSet presAssocID="{314DCC46-886C-428C-AE4C-455AF0EF4181}" presName="composite" presStyleCnt="0"/>
      <dgm:spPr/>
    </dgm:pt>
    <dgm:pt modelId="{E60BCFDD-D452-461C-AE72-B08976187816}" type="pres">
      <dgm:prSet presAssocID="{314DCC46-886C-428C-AE4C-455AF0EF4181}" presName="imgShp" presStyleLbl="fgImgPlace1" presStyleIdx="4" presStyleCnt="6"/>
      <dgm:spPr>
        <a:solidFill>
          <a:schemeClr val="accent2"/>
        </a:solidFill>
      </dgm:spPr>
    </dgm:pt>
    <dgm:pt modelId="{E910B2A2-D08A-4CCF-999C-2281809902B7}" type="pres">
      <dgm:prSet presAssocID="{314DCC46-886C-428C-AE4C-455AF0EF4181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5858F6-A9DB-4A89-80D9-560586346F29}" type="pres">
      <dgm:prSet presAssocID="{4D9E5B55-4441-4EBB-8F7A-4E23FABD8F0E}" presName="spacing" presStyleCnt="0"/>
      <dgm:spPr/>
    </dgm:pt>
    <dgm:pt modelId="{7A1B2C72-19DE-46DF-850C-144B03F8B05F}" type="pres">
      <dgm:prSet presAssocID="{2D5C0FF1-BF09-4A80-9772-D09F066FFBBB}" presName="composite" presStyleCnt="0"/>
      <dgm:spPr/>
    </dgm:pt>
    <dgm:pt modelId="{C0064DE8-99FE-4B13-BB27-FC11F97F58B1}" type="pres">
      <dgm:prSet presAssocID="{2D5C0FF1-BF09-4A80-9772-D09F066FFBBB}" presName="imgShp" presStyleLbl="fgImgPlace1" presStyleIdx="5" presStyleCnt="6"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ED186E34-6AD0-4E6A-B3F5-523A97AAE7F4}" type="pres">
      <dgm:prSet presAssocID="{2D5C0FF1-BF09-4A80-9772-D09F066FFBBB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73F7B8-5F17-4790-998F-7B2BFFB53EE2}" type="presOf" srcId="{314DCC46-886C-428C-AE4C-455AF0EF4181}" destId="{E910B2A2-D08A-4CCF-999C-2281809902B7}" srcOrd="0" destOrd="0" presId="urn:microsoft.com/office/officeart/2005/8/layout/vList3"/>
    <dgm:cxn modelId="{B723B30C-6F65-4C80-B2B5-5484E41653AE}" type="presOf" srcId="{2D5C0FF1-BF09-4A80-9772-D09F066FFBBB}" destId="{ED186E34-6AD0-4E6A-B3F5-523A97AAE7F4}" srcOrd="0" destOrd="0" presId="urn:microsoft.com/office/officeart/2005/8/layout/vList3"/>
    <dgm:cxn modelId="{28FAE7B4-DC04-4B86-918F-0F2226ADA3D0}" srcId="{C70E88C5-3FF9-4339-89E7-A359577DFA76}" destId="{9B4C5EE5-40B7-43C2-AF50-6F4C44FE0426}" srcOrd="1" destOrd="0" parTransId="{895078CB-6895-41FE-80EA-F9C7F0A503A4}" sibTransId="{42921A0E-841F-4BA1-BA32-800C5FC7F334}"/>
    <dgm:cxn modelId="{303D253E-7AD0-4610-A5AD-5BA329EE0B36}" type="presOf" srcId="{C70E88C5-3FF9-4339-89E7-A359577DFA76}" destId="{38997743-8CB2-4853-BEB5-20CB12E1D79F}" srcOrd="0" destOrd="0" presId="urn:microsoft.com/office/officeart/2005/8/layout/vList3"/>
    <dgm:cxn modelId="{0FCDE275-A57F-48B8-A571-9AB2572E668B}" srcId="{C70E88C5-3FF9-4339-89E7-A359577DFA76}" destId="{2D5C0FF1-BF09-4A80-9772-D09F066FFBBB}" srcOrd="5" destOrd="0" parTransId="{3E410F64-0B60-4C3C-BBF5-B2FB049FF28A}" sibTransId="{A9CB9410-1BE3-41EE-8B55-A09FE2D415FF}"/>
    <dgm:cxn modelId="{9D5E8180-B227-4F64-99D1-A883ABB5F406}" type="presOf" srcId="{42363102-A2B7-4C11-BA4C-B83850A4336B}" destId="{762A62B3-1A9E-4890-8E18-85B1A6B41A5C}" srcOrd="0" destOrd="0" presId="urn:microsoft.com/office/officeart/2005/8/layout/vList3"/>
    <dgm:cxn modelId="{FC55156D-D34C-4169-A1F2-82B3204148EC}" srcId="{C70E88C5-3FF9-4339-89E7-A359577DFA76}" destId="{314DCC46-886C-428C-AE4C-455AF0EF4181}" srcOrd="4" destOrd="0" parTransId="{AD35D236-CD21-47AE-B778-0047F83A062C}" sibTransId="{4D9E5B55-4441-4EBB-8F7A-4E23FABD8F0E}"/>
    <dgm:cxn modelId="{ECF914E4-0050-4E36-B41F-2591AD56C824}" srcId="{C70E88C5-3FF9-4339-89E7-A359577DFA76}" destId="{8C0667F3-7F42-42BF-816A-F0768A66EE6E}" srcOrd="2" destOrd="0" parTransId="{A5A562AB-269C-43E9-B14D-D14FC38B215B}" sibTransId="{2B636425-FFCF-4C9D-85A2-C734E7FC6666}"/>
    <dgm:cxn modelId="{799E55BE-B110-4A1A-AC39-C1FD009619E8}" srcId="{C70E88C5-3FF9-4339-89E7-A359577DFA76}" destId="{E9C2FAA8-4DC3-44E4-B8BD-F8182F5575C2}" srcOrd="0" destOrd="0" parTransId="{C1C16629-6ED5-4FF9-A109-78A76092242D}" sibTransId="{00902FC0-FB23-46DB-89D2-5E05BAAC5712}"/>
    <dgm:cxn modelId="{8A331776-A6EF-4893-B2D9-B1F72FEB17EB}" type="presOf" srcId="{9B4C5EE5-40B7-43C2-AF50-6F4C44FE0426}" destId="{73B06185-A72D-4B53-B235-ABE80FAF579A}" srcOrd="0" destOrd="0" presId="urn:microsoft.com/office/officeart/2005/8/layout/vList3"/>
    <dgm:cxn modelId="{B8C00DF8-8373-4C25-957E-9BB35567BDBA}" srcId="{C70E88C5-3FF9-4339-89E7-A359577DFA76}" destId="{42363102-A2B7-4C11-BA4C-B83850A4336B}" srcOrd="3" destOrd="0" parTransId="{E0CB8F99-B76E-435E-8900-080C1D390F1E}" sibTransId="{82B6B7A7-85BA-4C79-B1D3-97613FA2AF52}"/>
    <dgm:cxn modelId="{5F0B0E04-18A9-4BC6-B4BA-B383FD6DB58E}" type="presOf" srcId="{E9C2FAA8-4DC3-44E4-B8BD-F8182F5575C2}" destId="{2C240019-7F90-459A-85F0-426376BE24E8}" srcOrd="0" destOrd="0" presId="urn:microsoft.com/office/officeart/2005/8/layout/vList3"/>
    <dgm:cxn modelId="{CB8467B4-64A8-4DC6-AC01-439D3B5D3F7D}" type="presOf" srcId="{8C0667F3-7F42-42BF-816A-F0768A66EE6E}" destId="{9DD8527C-184F-4C4A-AADC-4692C34323E7}" srcOrd="0" destOrd="0" presId="urn:microsoft.com/office/officeart/2005/8/layout/vList3"/>
    <dgm:cxn modelId="{DE9CE88F-A7EC-4480-A08A-7431BBFD9DB4}" type="presParOf" srcId="{38997743-8CB2-4853-BEB5-20CB12E1D79F}" destId="{38B866F1-4F2E-4A06-A3CD-DF5347F9A6FD}" srcOrd="0" destOrd="0" presId="urn:microsoft.com/office/officeart/2005/8/layout/vList3"/>
    <dgm:cxn modelId="{ECFBFD50-51C7-434B-B844-298E8952E9BF}" type="presParOf" srcId="{38B866F1-4F2E-4A06-A3CD-DF5347F9A6FD}" destId="{48147B94-6902-4059-B7B0-68CE88C38FA8}" srcOrd="0" destOrd="0" presId="urn:microsoft.com/office/officeart/2005/8/layout/vList3"/>
    <dgm:cxn modelId="{457A0199-3D1F-49E1-8C63-B33E45169F1A}" type="presParOf" srcId="{38B866F1-4F2E-4A06-A3CD-DF5347F9A6FD}" destId="{2C240019-7F90-459A-85F0-426376BE24E8}" srcOrd="1" destOrd="0" presId="urn:microsoft.com/office/officeart/2005/8/layout/vList3"/>
    <dgm:cxn modelId="{993C1245-3CE2-4814-B1F6-64F7388FFD63}" type="presParOf" srcId="{38997743-8CB2-4853-BEB5-20CB12E1D79F}" destId="{9F240CE4-339B-443D-AE4F-1AEE6C7EA1F8}" srcOrd="1" destOrd="0" presId="urn:microsoft.com/office/officeart/2005/8/layout/vList3"/>
    <dgm:cxn modelId="{8FAAAE8E-0188-4515-96AF-8185514E4B95}" type="presParOf" srcId="{38997743-8CB2-4853-BEB5-20CB12E1D79F}" destId="{D3FF56F9-0951-4041-9757-10D24C18E4F3}" srcOrd="2" destOrd="0" presId="urn:microsoft.com/office/officeart/2005/8/layout/vList3"/>
    <dgm:cxn modelId="{981195C5-AD7C-404F-B9C8-145D4B59047C}" type="presParOf" srcId="{D3FF56F9-0951-4041-9757-10D24C18E4F3}" destId="{3083486B-1BC9-4CBE-BFAF-B3374C968CAF}" srcOrd="0" destOrd="0" presId="urn:microsoft.com/office/officeart/2005/8/layout/vList3"/>
    <dgm:cxn modelId="{B2D6177F-10CD-428D-A219-CFB219BD34CB}" type="presParOf" srcId="{D3FF56F9-0951-4041-9757-10D24C18E4F3}" destId="{73B06185-A72D-4B53-B235-ABE80FAF579A}" srcOrd="1" destOrd="0" presId="urn:microsoft.com/office/officeart/2005/8/layout/vList3"/>
    <dgm:cxn modelId="{5678770C-D561-43C7-AEF4-C2380E5F0294}" type="presParOf" srcId="{38997743-8CB2-4853-BEB5-20CB12E1D79F}" destId="{FB0218B2-92B9-4333-A60A-152C4113574B}" srcOrd="3" destOrd="0" presId="urn:microsoft.com/office/officeart/2005/8/layout/vList3"/>
    <dgm:cxn modelId="{15457694-67CD-41C7-9214-4E976005AD5F}" type="presParOf" srcId="{38997743-8CB2-4853-BEB5-20CB12E1D79F}" destId="{0A056367-83C5-43C3-B748-60043128784C}" srcOrd="4" destOrd="0" presId="urn:microsoft.com/office/officeart/2005/8/layout/vList3"/>
    <dgm:cxn modelId="{EC973F54-4A6B-470D-8134-78FE78661174}" type="presParOf" srcId="{0A056367-83C5-43C3-B748-60043128784C}" destId="{BE57D06E-3953-4C8A-A744-60BA4523C6E9}" srcOrd="0" destOrd="0" presId="urn:microsoft.com/office/officeart/2005/8/layout/vList3"/>
    <dgm:cxn modelId="{C313277A-AA4A-44CC-98A7-0E6BD01AE925}" type="presParOf" srcId="{0A056367-83C5-43C3-B748-60043128784C}" destId="{9DD8527C-184F-4C4A-AADC-4692C34323E7}" srcOrd="1" destOrd="0" presId="urn:microsoft.com/office/officeart/2005/8/layout/vList3"/>
    <dgm:cxn modelId="{320D7149-2A13-49DE-BD9C-266D1A5BF623}" type="presParOf" srcId="{38997743-8CB2-4853-BEB5-20CB12E1D79F}" destId="{54B6BED1-8F44-4987-8E63-E58404434E5C}" srcOrd="5" destOrd="0" presId="urn:microsoft.com/office/officeart/2005/8/layout/vList3"/>
    <dgm:cxn modelId="{E9F27D1E-8D25-4E58-A1AB-65727E42A66B}" type="presParOf" srcId="{38997743-8CB2-4853-BEB5-20CB12E1D79F}" destId="{53D52CAF-4230-4D06-B7C4-2442E5914549}" srcOrd="6" destOrd="0" presId="urn:microsoft.com/office/officeart/2005/8/layout/vList3"/>
    <dgm:cxn modelId="{EA3A8CF2-1E9E-4944-87FD-B38152B93A25}" type="presParOf" srcId="{53D52CAF-4230-4D06-B7C4-2442E5914549}" destId="{B9EF2AB4-F090-4AF5-9C57-4844B28CD5FB}" srcOrd="0" destOrd="0" presId="urn:microsoft.com/office/officeart/2005/8/layout/vList3"/>
    <dgm:cxn modelId="{F8C93DD4-FC1F-4283-B520-3F008716ECF1}" type="presParOf" srcId="{53D52CAF-4230-4D06-B7C4-2442E5914549}" destId="{762A62B3-1A9E-4890-8E18-85B1A6B41A5C}" srcOrd="1" destOrd="0" presId="urn:microsoft.com/office/officeart/2005/8/layout/vList3"/>
    <dgm:cxn modelId="{8B72FFCE-FD04-494D-A197-E966A196E8C8}" type="presParOf" srcId="{38997743-8CB2-4853-BEB5-20CB12E1D79F}" destId="{95D488E5-3562-400E-BDCE-6C6F8EFA2DB3}" srcOrd="7" destOrd="0" presId="urn:microsoft.com/office/officeart/2005/8/layout/vList3"/>
    <dgm:cxn modelId="{AAE75F76-4A38-4A50-9580-DF9568FC1085}" type="presParOf" srcId="{38997743-8CB2-4853-BEB5-20CB12E1D79F}" destId="{3D6F69A3-66B1-4806-B042-A5CD385FC7C6}" srcOrd="8" destOrd="0" presId="urn:microsoft.com/office/officeart/2005/8/layout/vList3"/>
    <dgm:cxn modelId="{14EE815D-991B-4C13-A01E-E50650035062}" type="presParOf" srcId="{3D6F69A3-66B1-4806-B042-A5CD385FC7C6}" destId="{E60BCFDD-D452-461C-AE72-B08976187816}" srcOrd="0" destOrd="0" presId="urn:microsoft.com/office/officeart/2005/8/layout/vList3"/>
    <dgm:cxn modelId="{0080C514-F1C4-4B06-AF53-64C0EB69182E}" type="presParOf" srcId="{3D6F69A3-66B1-4806-B042-A5CD385FC7C6}" destId="{E910B2A2-D08A-4CCF-999C-2281809902B7}" srcOrd="1" destOrd="0" presId="urn:microsoft.com/office/officeart/2005/8/layout/vList3"/>
    <dgm:cxn modelId="{942A26EF-8711-42C2-9DCB-92BD42906187}" type="presParOf" srcId="{38997743-8CB2-4853-BEB5-20CB12E1D79F}" destId="{AB5858F6-A9DB-4A89-80D9-560586346F29}" srcOrd="9" destOrd="0" presId="urn:microsoft.com/office/officeart/2005/8/layout/vList3"/>
    <dgm:cxn modelId="{0FCE8B98-67C4-4E07-9F4D-4A0904268940}" type="presParOf" srcId="{38997743-8CB2-4853-BEB5-20CB12E1D79F}" destId="{7A1B2C72-19DE-46DF-850C-144B03F8B05F}" srcOrd="10" destOrd="0" presId="urn:microsoft.com/office/officeart/2005/8/layout/vList3"/>
    <dgm:cxn modelId="{73B6B2B3-BE92-4083-9255-BBC6D64EB561}" type="presParOf" srcId="{7A1B2C72-19DE-46DF-850C-144B03F8B05F}" destId="{C0064DE8-99FE-4B13-BB27-FC11F97F58B1}" srcOrd="0" destOrd="0" presId="urn:microsoft.com/office/officeart/2005/8/layout/vList3"/>
    <dgm:cxn modelId="{8578FA89-AB0B-40AD-A3EC-D885F660BF4C}" type="presParOf" srcId="{7A1B2C72-19DE-46DF-850C-144B03F8B05F}" destId="{ED186E34-6AD0-4E6A-B3F5-523A97AAE7F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70E88C5-3FF9-4339-89E7-A359577DFA7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9B4C5EE5-40B7-43C2-AF50-6F4C44FE0426}">
      <dgm:prSet phldrT="[Text]" custT="1"/>
      <dgm:spPr>
        <a:solidFill>
          <a:srgbClr val="B45210"/>
        </a:solidFill>
      </dgm:spPr>
      <dgm:t>
        <a:bodyPr/>
        <a:lstStyle/>
        <a:p>
          <a:r>
            <a:rPr lang="en-US" sz="1200" dirty="0" smtClean="0"/>
            <a:t>Background </a:t>
          </a:r>
        </a:p>
        <a:p>
          <a:r>
            <a:rPr lang="en-US" sz="1200" dirty="0" smtClean="0"/>
            <a:t>&amp; Lit. Review</a:t>
          </a:r>
          <a:endParaRPr lang="en-US" sz="1200" dirty="0"/>
        </a:p>
      </dgm:t>
    </dgm:pt>
    <dgm:pt modelId="{42921A0E-841F-4BA1-BA32-800C5FC7F334}" type="sibTrans" cxnId="{28FAE7B4-DC04-4B86-918F-0F2226ADA3D0}">
      <dgm:prSet/>
      <dgm:spPr/>
      <dgm:t>
        <a:bodyPr/>
        <a:lstStyle/>
        <a:p>
          <a:endParaRPr lang="en-US"/>
        </a:p>
      </dgm:t>
    </dgm:pt>
    <dgm:pt modelId="{895078CB-6895-41FE-80EA-F9C7F0A503A4}" type="parTrans" cxnId="{28FAE7B4-DC04-4B86-918F-0F2226ADA3D0}">
      <dgm:prSet/>
      <dgm:spPr/>
      <dgm:t>
        <a:bodyPr/>
        <a:lstStyle/>
        <a:p>
          <a:endParaRPr lang="en-US"/>
        </a:p>
      </dgm:t>
    </dgm:pt>
    <dgm:pt modelId="{8C0667F3-7F42-42BF-816A-F0768A66EE6E}">
      <dgm:prSet phldrT="[Text]" custT="1"/>
      <dgm:spPr>
        <a:solidFill>
          <a:srgbClr val="B45210"/>
        </a:solidFill>
      </dgm:spPr>
      <dgm:t>
        <a:bodyPr/>
        <a:lstStyle/>
        <a:p>
          <a:r>
            <a:rPr lang="en-US" sz="1200" dirty="0" smtClean="0"/>
            <a:t>Data</a:t>
          </a:r>
          <a:endParaRPr lang="en-US" sz="1200" dirty="0"/>
        </a:p>
      </dgm:t>
    </dgm:pt>
    <dgm:pt modelId="{A5A562AB-269C-43E9-B14D-D14FC38B215B}" type="parTrans" cxnId="{ECF914E4-0050-4E36-B41F-2591AD56C824}">
      <dgm:prSet/>
      <dgm:spPr/>
      <dgm:t>
        <a:bodyPr/>
        <a:lstStyle/>
        <a:p>
          <a:endParaRPr lang="en-US"/>
        </a:p>
      </dgm:t>
    </dgm:pt>
    <dgm:pt modelId="{2B636425-FFCF-4C9D-85A2-C734E7FC6666}" type="sibTrans" cxnId="{ECF914E4-0050-4E36-B41F-2591AD56C824}">
      <dgm:prSet/>
      <dgm:spPr/>
      <dgm:t>
        <a:bodyPr/>
        <a:lstStyle/>
        <a:p>
          <a:endParaRPr lang="en-US"/>
        </a:p>
      </dgm:t>
    </dgm:pt>
    <dgm:pt modelId="{42363102-A2B7-4C11-BA4C-B83850A4336B}">
      <dgm:prSet phldrT="[Text]" custT="1"/>
      <dgm:spPr>
        <a:solidFill>
          <a:srgbClr val="B45210"/>
        </a:solidFill>
      </dgm:spPr>
      <dgm:t>
        <a:bodyPr/>
        <a:lstStyle/>
        <a:p>
          <a:r>
            <a:rPr lang="en-US" sz="1200" dirty="0" smtClean="0"/>
            <a:t>Methodology</a:t>
          </a:r>
          <a:endParaRPr lang="en-US" sz="1200" dirty="0"/>
        </a:p>
      </dgm:t>
    </dgm:pt>
    <dgm:pt modelId="{E0CB8F99-B76E-435E-8900-080C1D390F1E}" type="parTrans" cxnId="{B8C00DF8-8373-4C25-957E-9BB35567BDBA}">
      <dgm:prSet/>
      <dgm:spPr/>
      <dgm:t>
        <a:bodyPr/>
        <a:lstStyle/>
        <a:p>
          <a:endParaRPr lang="en-US"/>
        </a:p>
      </dgm:t>
    </dgm:pt>
    <dgm:pt modelId="{82B6B7A7-85BA-4C79-B1D3-97613FA2AF52}" type="sibTrans" cxnId="{B8C00DF8-8373-4C25-957E-9BB35567BDBA}">
      <dgm:prSet/>
      <dgm:spPr/>
      <dgm:t>
        <a:bodyPr/>
        <a:lstStyle/>
        <a:p>
          <a:endParaRPr lang="en-US"/>
        </a:p>
      </dgm:t>
    </dgm:pt>
    <dgm:pt modelId="{314DCC46-886C-428C-AE4C-455AF0EF4181}">
      <dgm:prSet phldrT="[Text]" custT="1"/>
      <dgm:spPr>
        <a:solidFill>
          <a:srgbClr val="B45210"/>
        </a:solidFill>
      </dgm:spPr>
      <dgm:t>
        <a:bodyPr/>
        <a:lstStyle/>
        <a:p>
          <a:r>
            <a:rPr lang="en-US" sz="1200" dirty="0" smtClean="0"/>
            <a:t>Conclusions</a:t>
          </a:r>
          <a:endParaRPr lang="en-US" sz="1200" dirty="0"/>
        </a:p>
      </dgm:t>
    </dgm:pt>
    <dgm:pt modelId="{4D9E5B55-4441-4EBB-8F7A-4E23FABD8F0E}" type="sibTrans" cxnId="{FC55156D-D34C-4169-A1F2-82B3204148EC}">
      <dgm:prSet/>
      <dgm:spPr/>
      <dgm:t>
        <a:bodyPr/>
        <a:lstStyle/>
        <a:p>
          <a:endParaRPr lang="en-US"/>
        </a:p>
      </dgm:t>
    </dgm:pt>
    <dgm:pt modelId="{AD35D236-CD21-47AE-B778-0047F83A062C}" type="parTrans" cxnId="{FC55156D-D34C-4169-A1F2-82B3204148EC}">
      <dgm:prSet/>
      <dgm:spPr/>
      <dgm:t>
        <a:bodyPr/>
        <a:lstStyle/>
        <a:p>
          <a:endParaRPr lang="en-US"/>
        </a:p>
      </dgm:t>
    </dgm:pt>
    <dgm:pt modelId="{2D5C0FF1-BF09-4A80-9772-D09F066FFBBB}">
      <dgm:prSet phldrT="[Text]" custT="1"/>
      <dgm:spPr>
        <a:solidFill>
          <a:srgbClr val="B45210"/>
        </a:solidFill>
      </dgm:spPr>
      <dgm:t>
        <a:bodyPr/>
        <a:lstStyle/>
        <a:p>
          <a:r>
            <a:rPr lang="en-US" sz="1200" dirty="0" smtClean="0"/>
            <a:t>Timeline</a:t>
          </a:r>
          <a:endParaRPr lang="en-US" sz="1200" dirty="0"/>
        </a:p>
      </dgm:t>
    </dgm:pt>
    <dgm:pt modelId="{A9CB9410-1BE3-41EE-8B55-A09FE2D415FF}" type="sibTrans" cxnId="{0FCDE275-A57F-48B8-A571-9AB2572E668B}">
      <dgm:prSet/>
      <dgm:spPr/>
      <dgm:t>
        <a:bodyPr/>
        <a:lstStyle/>
        <a:p>
          <a:endParaRPr lang="en-US"/>
        </a:p>
      </dgm:t>
    </dgm:pt>
    <dgm:pt modelId="{3E410F64-0B60-4C3C-BBF5-B2FB049FF28A}" type="parTrans" cxnId="{0FCDE275-A57F-48B8-A571-9AB2572E668B}">
      <dgm:prSet/>
      <dgm:spPr/>
      <dgm:t>
        <a:bodyPr/>
        <a:lstStyle/>
        <a:p>
          <a:endParaRPr lang="en-US"/>
        </a:p>
      </dgm:t>
    </dgm:pt>
    <dgm:pt modelId="{E9C2FAA8-4DC3-44E4-B8BD-F8182F5575C2}">
      <dgm:prSet phldrT="[Text]" custT="1"/>
      <dgm:spPr>
        <a:solidFill>
          <a:srgbClr val="B45210"/>
        </a:solidFill>
      </dgm:spPr>
      <dgm:t>
        <a:bodyPr/>
        <a:lstStyle/>
        <a:p>
          <a:r>
            <a:rPr lang="en-US" sz="1200" dirty="0" smtClean="0"/>
            <a:t>Problem </a:t>
          </a:r>
        </a:p>
        <a:p>
          <a:r>
            <a:rPr lang="en-US" sz="1200" dirty="0" smtClean="0"/>
            <a:t>&amp; Goal</a:t>
          </a:r>
          <a:endParaRPr lang="en-US" sz="1200" dirty="0"/>
        </a:p>
      </dgm:t>
    </dgm:pt>
    <dgm:pt modelId="{00902FC0-FB23-46DB-89D2-5E05BAAC5712}" type="sibTrans" cxnId="{799E55BE-B110-4A1A-AC39-C1FD009619E8}">
      <dgm:prSet/>
      <dgm:spPr/>
      <dgm:t>
        <a:bodyPr/>
        <a:lstStyle/>
        <a:p>
          <a:endParaRPr lang="en-US"/>
        </a:p>
      </dgm:t>
    </dgm:pt>
    <dgm:pt modelId="{C1C16629-6ED5-4FF9-A109-78A76092242D}" type="parTrans" cxnId="{799E55BE-B110-4A1A-AC39-C1FD009619E8}">
      <dgm:prSet/>
      <dgm:spPr/>
      <dgm:t>
        <a:bodyPr/>
        <a:lstStyle/>
        <a:p>
          <a:endParaRPr lang="en-US"/>
        </a:p>
      </dgm:t>
    </dgm:pt>
    <dgm:pt modelId="{38997743-8CB2-4853-BEB5-20CB12E1D79F}" type="pres">
      <dgm:prSet presAssocID="{C70E88C5-3FF9-4339-89E7-A359577DFA76}" presName="linearFlow" presStyleCnt="0">
        <dgm:presLayoutVars>
          <dgm:dir/>
          <dgm:resizeHandles val="exact"/>
        </dgm:presLayoutVars>
      </dgm:prSet>
      <dgm:spPr/>
    </dgm:pt>
    <dgm:pt modelId="{38B866F1-4F2E-4A06-A3CD-DF5347F9A6FD}" type="pres">
      <dgm:prSet presAssocID="{E9C2FAA8-4DC3-44E4-B8BD-F8182F5575C2}" presName="composite" presStyleCnt="0"/>
      <dgm:spPr/>
    </dgm:pt>
    <dgm:pt modelId="{48147B94-6902-4059-B7B0-68CE88C38FA8}" type="pres">
      <dgm:prSet presAssocID="{E9C2FAA8-4DC3-44E4-B8BD-F8182F5575C2}" presName="imgShp" presStyleLbl="fgImgPlace1" presStyleIdx="0" presStyleCnt="6"/>
      <dgm:spPr>
        <a:solidFill>
          <a:schemeClr val="accent2"/>
        </a:solidFill>
      </dgm:spPr>
    </dgm:pt>
    <dgm:pt modelId="{2C240019-7F90-459A-85F0-426376BE24E8}" type="pres">
      <dgm:prSet presAssocID="{E9C2FAA8-4DC3-44E4-B8BD-F8182F5575C2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240CE4-339B-443D-AE4F-1AEE6C7EA1F8}" type="pres">
      <dgm:prSet presAssocID="{00902FC0-FB23-46DB-89D2-5E05BAAC5712}" presName="spacing" presStyleCnt="0"/>
      <dgm:spPr/>
    </dgm:pt>
    <dgm:pt modelId="{D3FF56F9-0951-4041-9757-10D24C18E4F3}" type="pres">
      <dgm:prSet presAssocID="{9B4C5EE5-40B7-43C2-AF50-6F4C44FE0426}" presName="composite" presStyleCnt="0"/>
      <dgm:spPr/>
    </dgm:pt>
    <dgm:pt modelId="{3083486B-1BC9-4CBE-BFAF-B3374C968CAF}" type="pres">
      <dgm:prSet presAssocID="{9B4C5EE5-40B7-43C2-AF50-6F4C44FE0426}" presName="imgShp" presStyleLbl="fgImgPlace1" presStyleIdx="1" presStyleCnt="6"/>
      <dgm:spPr>
        <a:solidFill>
          <a:schemeClr val="accent2"/>
        </a:solidFill>
      </dgm:spPr>
    </dgm:pt>
    <dgm:pt modelId="{73B06185-A72D-4B53-B235-ABE80FAF579A}" type="pres">
      <dgm:prSet presAssocID="{9B4C5EE5-40B7-43C2-AF50-6F4C44FE0426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0218B2-92B9-4333-A60A-152C4113574B}" type="pres">
      <dgm:prSet presAssocID="{42921A0E-841F-4BA1-BA32-800C5FC7F334}" presName="spacing" presStyleCnt="0"/>
      <dgm:spPr/>
    </dgm:pt>
    <dgm:pt modelId="{0A056367-83C5-43C3-B748-60043128784C}" type="pres">
      <dgm:prSet presAssocID="{8C0667F3-7F42-42BF-816A-F0768A66EE6E}" presName="composite" presStyleCnt="0"/>
      <dgm:spPr/>
    </dgm:pt>
    <dgm:pt modelId="{BE57D06E-3953-4C8A-A744-60BA4523C6E9}" type="pres">
      <dgm:prSet presAssocID="{8C0667F3-7F42-42BF-816A-F0768A66EE6E}" presName="imgShp" presStyleLbl="fgImgPlace1" presStyleIdx="2" presStyleCnt="6"/>
      <dgm:spPr>
        <a:solidFill>
          <a:schemeClr val="accent2"/>
        </a:solidFill>
      </dgm:spPr>
    </dgm:pt>
    <dgm:pt modelId="{9DD8527C-184F-4C4A-AADC-4692C34323E7}" type="pres">
      <dgm:prSet presAssocID="{8C0667F3-7F42-42BF-816A-F0768A66EE6E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B6BED1-8F44-4987-8E63-E58404434E5C}" type="pres">
      <dgm:prSet presAssocID="{2B636425-FFCF-4C9D-85A2-C734E7FC6666}" presName="spacing" presStyleCnt="0"/>
      <dgm:spPr/>
    </dgm:pt>
    <dgm:pt modelId="{53D52CAF-4230-4D06-B7C4-2442E5914549}" type="pres">
      <dgm:prSet presAssocID="{42363102-A2B7-4C11-BA4C-B83850A4336B}" presName="composite" presStyleCnt="0"/>
      <dgm:spPr/>
    </dgm:pt>
    <dgm:pt modelId="{B9EF2AB4-F090-4AF5-9C57-4844B28CD5FB}" type="pres">
      <dgm:prSet presAssocID="{42363102-A2B7-4C11-BA4C-B83850A4336B}" presName="imgShp" presStyleLbl="fgImgPlace1" presStyleIdx="3" presStyleCnt="6"/>
      <dgm:spPr>
        <a:solidFill>
          <a:schemeClr val="accent1"/>
        </a:solidFill>
      </dgm:spPr>
    </dgm:pt>
    <dgm:pt modelId="{762A62B3-1A9E-4890-8E18-85B1A6B41A5C}" type="pres">
      <dgm:prSet presAssocID="{42363102-A2B7-4C11-BA4C-B83850A4336B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D488E5-3562-400E-BDCE-6C6F8EFA2DB3}" type="pres">
      <dgm:prSet presAssocID="{82B6B7A7-85BA-4C79-B1D3-97613FA2AF52}" presName="spacing" presStyleCnt="0"/>
      <dgm:spPr/>
    </dgm:pt>
    <dgm:pt modelId="{3D6F69A3-66B1-4806-B042-A5CD385FC7C6}" type="pres">
      <dgm:prSet presAssocID="{314DCC46-886C-428C-AE4C-455AF0EF4181}" presName="composite" presStyleCnt="0"/>
      <dgm:spPr/>
    </dgm:pt>
    <dgm:pt modelId="{E60BCFDD-D452-461C-AE72-B08976187816}" type="pres">
      <dgm:prSet presAssocID="{314DCC46-886C-428C-AE4C-455AF0EF4181}" presName="imgShp" presStyleLbl="fgImgPlace1" presStyleIdx="4" presStyleCnt="6"/>
      <dgm:spPr>
        <a:solidFill>
          <a:schemeClr val="accent2"/>
        </a:solidFill>
      </dgm:spPr>
    </dgm:pt>
    <dgm:pt modelId="{E910B2A2-D08A-4CCF-999C-2281809902B7}" type="pres">
      <dgm:prSet presAssocID="{314DCC46-886C-428C-AE4C-455AF0EF4181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5858F6-A9DB-4A89-80D9-560586346F29}" type="pres">
      <dgm:prSet presAssocID="{4D9E5B55-4441-4EBB-8F7A-4E23FABD8F0E}" presName="spacing" presStyleCnt="0"/>
      <dgm:spPr/>
    </dgm:pt>
    <dgm:pt modelId="{7A1B2C72-19DE-46DF-850C-144B03F8B05F}" type="pres">
      <dgm:prSet presAssocID="{2D5C0FF1-BF09-4A80-9772-D09F066FFBBB}" presName="composite" presStyleCnt="0"/>
      <dgm:spPr/>
    </dgm:pt>
    <dgm:pt modelId="{C0064DE8-99FE-4B13-BB27-FC11F97F58B1}" type="pres">
      <dgm:prSet presAssocID="{2D5C0FF1-BF09-4A80-9772-D09F066FFBBB}" presName="imgShp" presStyleLbl="fgImgPlace1" presStyleIdx="5" presStyleCnt="6"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ED186E34-6AD0-4E6A-B3F5-523A97AAE7F4}" type="pres">
      <dgm:prSet presAssocID="{2D5C0FF1-BF09-4A80-9772-D09F066FFBBB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6C76484-A992-4E6B-8250-FA8B8D50B4A6}" type="presOf" srcId="{E9C2FAA8-4DC3-44E4-B8BD-F8182F5575C2}" destId="{2C240019-7F90-459A-85F0-426376BE24E8}" srcOrd="0" destOrd="0" presId="urn:microsoft.com/office/officeart/2005/8/layout/vList3"/>
    <dgm:cxn modelId="{A6B80154-8421-4427-AFCB-6E227C7FA5D0}" type="presOf" srcId="{314DCC46-886C-428C-AE4C-455AF0EF4181}" destId="{E910B2A2-D08A-4CCF-999C-2281809902B7}" srcOrd="0" destOrd="0" presId="urn:microsoft.com/office/officeart/2005/8/layout/vList3"/>
    <dgm:cxn modelId="{28FAE7B4-DC04-4B86-918F-0F2226ADA3D0}" srcId="{C70E88C5-3FF9-4339-89E7-A359577DFA76}" destId="{9B4C5EE5-40B7-43C2-AF50-6F4C44FE0426}" srcOrd="1" destOrd="0" parTransId="{895078CB-6895-41FE-80EA-F9C7F0A503A4}" sibTransId="{42921A0E-841F-4BA1-BA32-800C5FC7F334}"/>
    <dgm:cxn modelId="{8E7F2295-82D1-4EDD-AFA6-DA2D0E5B537C}" type="presOf" srcId="{42363102-A2B7-4C11-BA4C-B83850A4336B}" destId="{762A62B3-1A9E-4890-8E18-85B1A6B41A5C}" srcOrd="0" destOrd="0" presId="urn:microsoft.com/office/officeart/2005/8/layout/vList3"/>
    <dgm:cxn modelId="{BE517063-F7CE-4EAC-ADCA-A36C8B7EE070}" type="presOf" srcId="{C70E88C5-3FF9-4339-89E7-A359577DFA76}" destId="{38997743-8CB2-4853-BEB5-20CB12E1D79F}" srcOrd="0" destOrd="0" presId="urn:microsoft.com/office/officeart/2005/8/layout/vList3"/>
    <dgm:cxn modelId="{B63E5F24-DF4A-4781-86EB-C35FA2AC1B63}" type="presOf" srcId="{9B4C5EE5-40B7-43C2-AF50-6F4C44FE0426}" destId="{73B06185-A72D-4B53-B235-ABE80FAF579A}" srcOrd="0" destOrd="0" presId="urn:microsoft.com/office/officeart/2005/8/layout/vList3"/>
    <dgm:cxn modelId="{799B1008-1F48-46D8-AE29-B75A4F22EF56}" type="presOf" srcId="{2D5C0FF1-BF09-4A80-9772-D09F066FFBBB}" destId="{ED186E34-6AD0-4E6A-B3F5-523A97AAE7F4}" srcOrd="0" destOrd="0" presId="urn:microsoft.com/office/officeart/2005/8/layout/vList3"/>
    <dgm:cxn modelId="{0FCDE275-A57F-48B8-A571-9AB2572E668B}" srcId="{C70E88C5-3FF9-4339-89E7-A359577DFA76}" destId="{2D5C0FF1-BF09-4A80-9772-D09F066FFBBB}" srcOrd="5" destOrd="0" parTransId="{3E410F64-0B60-4C3C-BBF5-B2FB049FF28A}" sibTransId="{A9CB9410-1BE3-41EE-8B55-A09FE2D415FF}"/>
    <dgm:cxn modelId="{FC55156D-D34C-4169-A1F2-82B3204148EC}" srcId="{C70E88C5-3FF9-4339-89E7-A359577DFA76}" destId="{314DCC46-886C-428C-AE4C-455AF0EF4181}" srcOrd="4" destOrd="0" parTransId="{AD35D236-CD21-47AE-B778-0047F83A062C}" sibTransId="{4D9E5B55-4441-4EBB-8F7A-4E23FABD8F0E}"/>
    <dgm:cxn modelId="{ECF914E4-0050-4E36-B41F-2591AD56C824}" srcId="{C70E88C5-3FF9-4339-89E7-A359577DFA76}" destId="{8C0667F3-7F42-42BF-816A-F0768A66EE6E}" srcOrd="2" destOrd="0" parTransId="{A5A562AB-269C-43E9-B14D-D14FC38B215B}" sibTransId="{2B636425-FFCF-4C9D-85A2-C734E7FC6666}"/>
    <dgm:cxn modelId="{799E55BE-B110-4A1A-AC39-C1FD009619E8}" srcId="{C70E88C5-3FF9-4339-89E7-A359577DFA76}" destId="{E9C2FAA8-4DC3-44E4-B8BD-F8182F5575C2}" srcOrd="0" destOrd="0" parTransId="{C1C16629-6ED5-4FF9-A109-78A76092242D}" sibTransId="{00902FC0-FB23-46DB-89D2-5E05BAAC5712}"/>
    <dgm:cxn modelId="{B8C00DF8-8373-4C25-957E-9BB35567BDBA}" srcId="{C70E88C5-3FF9-4339-89E7-A359577DFA76}" destId="{42363102-A2B7-4C11-BA4C-B83850A4336B}" srcOrd="3" destOrd="0" parTransId="{E0CB8F99-B76E-435E-8900-080C1D390F1E}" sibTransId="{82B6B7A7-85BA-4C79-B1D3-97613FA2AF52}"/>
    <dgm:cxn modelId="{4F203BE9-FC07-4EF5-B1DC-5817FB5AEDCB}" type="presOf" srcId="{8C0667F3-7F42-42BF-816A-F0768A66EE6E}" destId="{9DD8527C-184F-4C4A-AADC-4692C34323E7}" srcOrd="0" destOrd="0" presId="urn:microsoft.com/office/officeart/2005/8/layout/vList3"/>
    <dgm:cxn modelId="{094B4739-C232-447A-BF78-9898573DF253}" type="presParOf" srcId="{38997743-8CB2-4853-BEB5-20CB12E1D79F}" destId="{38B866F1-4F2E-4A06-A3CD-DF5347F9A6FD}" srcOrd="0" destOrd="0" presId="urn:microsoft.com/office/officeart/2005/8/layout/vList3"/>
    <dgm:cxn modelId="{084F735C-5DC2-4B8C-AA12-B044DDA00465}" type="presParOf" srcId="{38B866F1-4F2E-4A06-A3CD-DF5347F9A6FD}" destId="{48147B94-6902-4059-B7B0-68CE88C38FA8}" srcOrd="0" destOrd="0" presId="urn:microsoft.com/office/officeart/2005/8/layout/vList3"/>
    <dgm:cxn modelId="{958F1B45-4647-48D7-80CA-9080A1C28BA6}" type="presParOf" srcId="{38B866F1-4F2E-4A06-A3CD-DF5347F9A6FD}" destId="{2C240019-7F90-459A-85F0-426376BE24E8}" srcOrd="1" destOrd="0" presId="urn:microsoft.com/office/officeart/2005/8/layout/vList3"/>
    <dgm:cxn modelId="{8C345492-6123-4BBC-A505-55045AA22FE4}" type="presParOf" srcId="{38997743-8CB2-4853-BEB5-20CB12E1D79F}" destId="{9F240CE4-339B-443D-AE4F-1AEE6C7EA1F8}" srcOrd="1" destOrd="0" presId="urn:microsoft.com/office/officeart/2005/8/layout/vList3"/>
    <dgm:cxn modelId="{45504144-24D0-4F65-A351-C5CD6C626D47}" type="presParOf" srcId="{38997743-8CB2-4853-BEB5-20CB12E1D79F}" destId="{D3FF56F9-0951-4041-9757-10D24C18E4F3}" srcOrd="2" destOrd="0" presId="urn:microsoft.com/office/officeart/2005/8/layout/vList3"/>
    <dgm:cxn modelId="{B3C88DF5-7F3B-4EA5-A066-8418015F324D}" type="presParOf" srcId="{D3FF56F9-0951-4041-9757-10D24C18E4F3}" destId="{3083486B-1BC9-4CBE-BFAF-B3374C968CAF}" srcOrd="0" destOrd="0" presId="urn:microsoft.com/office/officeart/2005/8/layout/vList3"/>
    <dgm:cxn modelId="{985B44E4-2237-48FA-8B23-54ED30D9813B}" type="presParOf" srcId="{D3FF56F9-0951-4041-9757-10D24C18E4F3}" destId="{73B06185-A72D-4B53-B235-ABE80FAF579A}" srcOrd="1" destOrd="0" presId="urn:microsoft.com/office/officeart/2005/8/layout/vList3"/>
    <dgm:cxn modelId="{329D65A3-86BC-4960-8041-2B792137F7FF}" type="presParOf" srcId="{38997743-8CB2-4853-BEB5-20CB12E1D79F}" destId="{FB0218B2-92B9-4333-A60A-152C4113574B}" srcOrd="3" destOrd="0" presId="urn:microsoft.com/office/officeart/2005/8/layout/vList3"/>
    <dgm:cxn modelId="{91C6A784-5B58-4BCF-BDFD-DCED0143CB01}" type="presParOf" srcId="{38997743-8CB2-4853-BEB5-20CB12E1D79F}" destId="{0A056367-83C5-43C3-B748-60043128784C}" srcOrd="4" destOrd="0" presId="urn:microsoft.com/office/officeart/2005/8/layout/vList3"/>
    <dgm:cxn modelId="{911FEBC1-B412-4FE8-8068-B29F09D2E2D5}" type="presParOf" srcId="{0A056367-83C5-43C3-B748-60043128784C}" destId="{BE57D06E-3953-4C8A-A744-60BA4523C6E9}" srcOrd="0" destOrd="0" presId="urn:microsoft.com/office/officeart/2005/8/layout/vList3"/>
    <dgm:cxn modelId="{96076A96-BE48-4457-94FF-6053A54EA083}" type="presParOf" srcId="{0A056367-83C5-43C3-B748-60043128784C}" destId="{9DD8527C-184F-4C4A-AADC-4692C34323E7}" srcOrd="1" destOrd="0" presId="urn:microsoft.com/office/officeart/2005/8/layout/vList3"/>
    <dgm:cxn modelId="{02EF4AE3-11F6-4097-A52C-3B750631BA40}" type="presParOf" srcId="{38997743-8CB2-4853-BEB5-20CB12E1D79F}" destId="{54B6BED1-8F44-4987-8E63-E58404434E5C}" srcOrd="5" destOrd="0" presId="urn:microsoft.com/office/officeart/2005/8/layout/vList3"/>
    <dgm:cxn modelId="{D70DFC91-7B0B-4ECF-AF78-B8461EF2A33C}" type="presParOf" srcId="{38997743-8CB2-4853-BEB5-20CB12E1D79F}" destId="{53D52CAF-4230-4D06-B7C4-2442E5914549}" srcOrd="6" destOrd="0" presId="urn:microsoft.com/office/officeart/2005/8/layout/vList3"/>
    <dgm:cxn modelId="{2EB514F7-89B2-4A67-A16C-07896FCD1293}" type="presParOf" srcId="{53D52CAF-4230-4D06-B7C4-2442E5914549}" destId="{B9EF2AB4-F090-4AF5-9C57-4844B28CD5FB}" srcOrd="0" destOrd="0" presId="urn:microsoft.com/office/officeart/2005/8/layout/vList3"/>
    <dgm:cxn modelId="{969F3510-F08B-456E-9C2F-4C9ACBB6EA4D}" type="presParOf" srcId="{53D52CAF-4230-4D06-B7C4-2442E5914549}" destId="{762A62B3-1A9E-4890-8E18-85B1A6B41A5C}" srcOrd="1" destOrd="0" presId="urn:microsoft.com/office/officeart/2005/8/layout/vList3"/>
    <dgm:cxn modelId="{48C472CD-FD1E-40A9-AD40-B3832DE46330}" type="presParOf" srcId="{38997743-8CB2-4853-BEB5-20CB12E1D79F}" destId="{95D488E5-3562-400E-BDCE-6C6F8EFA2DB3}" srcOrd="7" destOrd="0" presId="urn:microsoft.com/office/officeart/2005/8/layout/vList3"/>
    <dgm:cxn modelId="{A72B06C5-E404-42DC-922D-F4D49D8B6CF4}" type="presParOf" srcId="{38997743-8CB2-4853-BEB5-20CB12E1D79F}" destId="{3D6F69A3-66B1-4806-B042-A5CD385FC7C6}" srcOrd="8" destOrd="0" presId="urn:microsoft.com/office/officeart/2005/8/layout/vList3"/>
    <dgm:cxn modelId="{2B7FCD90-F02A-41E8-B5CB-23DFD49B5308}" type="presParOf" srcId="{3D6F69A3-66B1-4806-B042-A5CD385FC7C6}" destId="{E60BCFDD-D452-461C-AE72-B08976187816}" srcOrd="0" destOrd="0" presId="urn:microsoft.com/office/officeart/2005/8/layout/vList3"/>
    <dgm:cxn modelId="{8BC6A2F7-DC59-4217-ACFF-B6BB416A7FC4}" type="presParOf" srcId="{3D6F69A3-66B1-4806-B042-A5CD385FC7C6}" destId="{E910B2A2-D08A-4CCF-999C-2281809902B7}" srcOrd="1" destOrd="0" presId="urn:microsoft.com/office/officeart/2005/8/layout/vList3"/>
    <dgm:cxn modelId="{69E78D19-59B7-485A-A863-4828DD049904}" type="presParOf" srcId="{38997743-8CB2-4853-BEB5-20CB12E1D79F}" destId="{AB5858F6-A9DB-4A89-80D9-560586346F29}" srcOrd="9" destOrd="0" presId="urn:microsoft.com/office/officeart/2005/8/layout/vList3"/>
    <dgm:cxn modelId="{7A296E31-09BC-4A9C-995A-C2B5C15C0E17}" type="presParOf" srcId="{38997743-8CB2-4853-BEB5-20CB12E1D79F}" destId="{7A1B2C72-19DE-46DF-850C-144B03F8B05F}" srcOrd="10" destOrd="0" presId="urn:microsoft.com/office/officeart/2005/8/layout/vList3"/>
    <dgm:cxn modelId="{B1DBEBF3-F711-4470-ADF3-79AB8B49707F}" type="presParOf" srcId="{7A1B2C72-19DE-46DF-850C-144B03F8B05F}" destId="{C0064DE8-99FE-4B13-BB27-FC11F97F58B1}" srcOrd="0" destOrd="0" presId="urn:microsoft.com/office/officeart/2005/8/layout/vList3"/>
    <dgm:cxn modelId="{5062183D-F568-4BF3-8F9D-C7FAA8423159}" type="presParOf" srcId="{7A1B2C72-19DE-46DF-850C-144B03F8B05F}" destId="{ED186E34-6AD0-4E6A-B3F5-523A97AAE7F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70E88C5-3FF9-4339-89E7-A359577DFA7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9B4C5EE5-40B7-43C2-AF50-6F4C44FE0426}">
      <dgm:prSet phldrT="[Text]" custT="1"/>
      <dgm:spPr>
        <a:solidFill>
          <a:srgbClr val="B45210"/>
        </a:solidFill>
      </dgm:spPr>
      <dgm:t>
        <a:bodyPr/>
        <a:lstStyle/>
        <a:p>
          <a:r>
            <a:rPr lang="en-US" sz="1200" dirty="0" smtClean="0"/>
            <a:t>Background </a:t>
          </a:r>
        </a:p>
        <a:p>
          <a:r>
            <a:rPr lang="en-US" sz="1200" dirty="0" smtClean="0"/>
            <a:t>&amp; Lit. Review</a:t>
          </a:r>
          <a:endParaRPr lang="en-US" sz="1200" dirty="0"/>
        </a:p>
      </dgm:t>
    </dgm:pt>
    <dgm:pt modelId="{42921A0E-841F-4BA1-BA32-800C5FC7F334}" type="sibTrans" cxnId="{28FAE7B4-DC04-4B86-918F-0F2226ADA3D0}">
      <dgm:prSet/>
      <dgm:spPr/>
      <dgm:t>
        <a:bodyPr/>
        <a:lstStyle/>
        <a:p>
          <a:endParaRPr lang="en-US"/>
        </a:p>
      </dgm:t>
    </dgm:pt>
    <dgm:pt modelId="{895078CB-6895-41FE-80EA-F9C7F0A503A4}" type="parTrans" cxnId="{28FAE7B4-DC04-4B86-918F-0F2226ADA3D0}">
      <dgm:prSet/>
      <dgm:spPr/>
      <dgm:t>
        <a:bodyPr/>
        <a:lstStyle/>
        <a:p>
          <a:endParaRPr lang="en-US"/>
        </a:p>
      </dgm:t>
    </dgm:pt>
    <dgm:pt modelId="{8C0667F3-7F42-42BF-816A-F0768A66EE6E}">
      <dgm:prSet phldrT="[Text]" custT="1"/>
      <dgm:spPr>
        <a:solidFill>
          <a:srgbClr val="B45210"/>
        </a:solidFill>
      </dgm:spPr>
      <dgm:t>
        <a:bodyPr/>
        <a:lstStyle/>
        <a:p>
          <a:r>
            <a:rPr lang="en-US" sz="1200" dirty="0" smtClean="0"/>
            <a:t>Data</a:t>
          </a:r>
          <a:endParaRPr lang="en-US" sz="1200" dirty="0"/>
        </a:p>
      </dgm:t>
    </dgm:pt>
    <dgm:pt modelId="{A5A562AB-269C-43E9-B14D-D14FC38B215B}" type="parTrans" cxnId="{ECF914E4-0050-4E36-B41F-2591AD56C824}">
      <dgm:prSet/>
      <dgm:spPr/>
      <dgm:t>
        <a:bodyPr/>
        <a:lstStyle/>
        <a:p>
          <a:endParaRPr lang="en-US"/>
        </a:p>
      </dgm:t>
    </dgm:pt>
    <dgm:pt modelId="{2B636425-FFCF-4C9D-85A2-C734E7FC6666}" type="sibTrans" cxnId="{ECF914E4-0050-4E36-B41F-2591AD56C824}">
      <dgm:prSet/>
      <dgm:spPr/>
      <dgm:t>
        <a:bodyPr/>
        <a:lstStyle/>
        <a:p>
          <a:endParaRPr lang="en-US"/>
        </a:p>
      </dgm:t>
    </dgm:pt>
    <dgm:pt modelId="{42363102-A2B7-4C11-BA4C-B83850A4336B}">
      <dgm:prSet phldrT="[Text]" custT="1"/>
      <dgm:spPr>
        <a:solidFill>
          <a:srgbClr val="B45210"/>
        </a:solidFill>
      </dgm:spPr>
      <dgm:t>
        <a:bodyPr/>
        <a:lstStyle/>
        <a:p>
          <a:r>
            <a:rPr lang="en-US" sz="1200" dirty="0" smtClean="0"/>
            <a:t>Methodology</a:t>
          </a:r>
          <a:endParaRPr lang="en-US" sz="1200" dirty="0"/>
        </a:p>
      </dgm:t>
    </dgm:pt>
    <dgm:pt modelId="{E0CB8F99-B76E-435E-8900-080C1D390F1E}" type="parTrans" cxnId="{B8C00DF8-8373-4C25-957E-9BB35567BDBA}">
      <dgm:prSet/>
      <dgm:spPr/>
      <dgm:t>
        <a:bodyPr/>
        <a:lstStyle/>
        <a:p>
          <a:endParaRPr lang="en-US"/>
        </a:p>
      </dgm:t>
    </dgm:pt>
    <dgm:pt modelId="{82B6B7A7-85BA-4C79-B1D3-97613FA2AF52}" type="sibTrans" cxnId="{B8C00DF8-8373-4C25-957E-9BB35567BDBA}">
      <dgm:prSet/>
      <dgm:spPr/>
      <dgm:t>
        <a:bodyPr/>
        <a:lstStyle/>
        <a:p>
          <a:endParaRPr lang="en-US"/>
        </a:p>
      </dgm:t>
    </dgm:pt>
    <dgm:pt modelId="{314DCC46-886C-428C-AE4C-455AF0EF4181}">
      <dgm:prSet phldrT="[Text]" custT="1"/>
      <dgm:spPr>
        <a:solidFill>
          <a:srgbClr val="B45210"/>
        </a:solidFill>
      </dgm:spPr>
      <dgm:t>
        <a:bodyPr/>
        <a:lstStyle/>
        <a:p>
          <a:r>
            <a:rPr lang="en-US" sz="1200" dirty="0" smtClean="0"/>
            <a:t>Conclusions</a:t>
          </a:r>
          <a:endParaRPr lang="en-US" sz="1200" dirty="0"/>
        </a:p>
      </dgm:t>
    </dgm:pt>
    <dgm:pt modelId="{4D9E5B55-4441-4EBB-8F7A-4E23FABD8F0E}" type="sibTrans" cxnId="{FC55156D-D34C-4169-A1F2-82B3204148EC}">
      <dgm:prSet/>
      <dgm:spPr/>
      <dgm:t>
        <a:bodyPr/>
        <a:lstStyle/>
        <a:p>
          <a:endParaRPr lang="en-US"/>
        </a:p>
      </dgm:t>
    </dgm:pt>
    <dgm:pt modelId="{AD35D236-CD21-47AE-B778-0047F83A062C}" type="parTrans" cxnId="{FC55156D-D34C-4169-A1F2-82B3204148EC}">
      <dgm:prSet/>
      <dgm:spPr/>
      <dgm:t>
        <a:bodyPr/>
        <a:lstStyle/>
        <a:p>
          <a:endParaRPr lang="en-US"/>
        </a:p>
      </dgm:t>
    </dgm:pt>
    <dgm:pt modelId="{2D5C0FF1-BF09-4A80-9772-D09F066FFBBB}">
      <dgm:prSet phldrT="[Text]" custT="1"/>
      <dgm:spPr>
        <a:solidFill>
          <a:srgbClr val="B45210"/>
        </a:solidFill>
      </dgm:spPr>
      <dgm:t>
        <a:bodyPr/>
        <a:lstStyle/>
        <a:p>
          <a:r>
            <a:rPr lang="en-US" sz="1200" dirty="0" smtClean="0"/>
            <a:t>Timeline</a:t>
          </a:r>
          <a:endParaRPr lang="en-US" sz="1200" dirty="0"/>
        </a:p>
      </dgm:t>
    </dgm:pt>
    <dgm:pt modelId="{A9CB9410-1BE3-41EE-8B55-A09FE2D415FF}" type="sibTrans" cxnId="{0FCDE275-A57F-48B8-A571-9AB2572E668B}">
      <dgm:prSet/>
      <dgm:spPr/>
      <dgm:t>
        <a:bodyPr/>
        <a:lstStyle/>
        <a:p>
          <a:endParaRPr lang="en-US"/>
        </a:p>
      </dgm:t>
    </dgm:pt>
    <dgm:pt modelId="{3E410F64-0B60-4C3C-BBF5-B2FB049FF28A}" type="parTrans" cxnId="{0FCDE275-A57F-48B8-A571-9AB2572E668B}">
      <dgm:prSet/>
      <dgm:spPr/>
      <dgm:t>
        <a:bodyPr/>
        <a:lstStyle/>
        <a:p>
          <a:endParaRPr lang="en-US"/>
        </a:p>
      </dgm:t>
    </dgm:pt>
    <dgm:pt modelId="{E9C2FAA8-4DC3-44E4-B8BD-F8182F5575C2}">
      <dgm:prSet phldrT="[Text]" custT="1"/>
      <dgm:spPr>
        <a:solidFill>
          <a:srgbClr val="B45210"/>
        </a:solidFill>
      </dgm:spPr>
      <dgm:t>
        <a:bodyPr/>
        <a:lstStyle/>
        <a:p>
          <a:r>
            <a:rPr lang="en-US" sz="1200" dirty="0" smtClean="0"/>
            <a:t>Problem </a:t>
          </a:r>
        </a:p>
        <a:p>
          <a:r>
            <a:rPr lang="en-US" sz="1200" dirty="0" smtClean="0"/>
            <a:t>&amp; Goal</a:t>
          </a:r>
          <a:endParaRPr lang="en-US" sz="1200" dirty="0"/>
        </a:p>
      </dgm:t>
    </dgm:pt>
    <dgm:pt modelId="{00902FC0-FB23-46DB-89D2-5E05BAAC5712}" type="sibTrans" cxnId="{799E55BE-B110-4A1A-AC39-C1FD009619E8}">
      <dgm:prSet/>
      <dgm:spPr/>
      <dgm:t>
        <a:bodyPr/>
        <a:lstStyle/>
        <a:p>
          <a:endParaRPr lang="en-US"/>
        </a:p>
      </dgm:t>
    </dgm:pt>
    <dgm:pt modelId="{C1C16629-6ED5-4FF9-A109-78A76092242D}" type="parTrans" cxnId="{799E55BE-B110-4A1A-AC39-C1FD009619E8}">
      <dgm:prSet/>
      <dgm:spPr/>
      <dgm:t>
        <a:bodyPr/>
        <a:lstStyle/>
        <a:p>
          <a:endParaRPr lang="en-US"/>
        </a:p>
      </dgm:t>
    </dgm:pt>
    <dgm:pt modelId="{38997743-8CB2-4853-BEB5-20CB12E1D79F}" type="pres">
      <dgm:prSet presAssocID="{C70E88C5-3FF9-4339-89E7-A359577DFA76}" presName="linearFlow" presStyleCnt="0">
        <dgm:presLayoutVars>
          <dgm:dir/>
          <dgm:resizeHandles val="exact"/>
        </dgm:presLayoutVars>
      </dgm:prSet>
      <dgm:spPr/>
    </dgm:pt>
    <dgm:pt modelId="{38B866F1-4F2E-4A06-A3CD-DF5347F9A6FD}" type="pres">
      <dgm:prSet presAssocID="{E9C2FAA8-4DC3-44E4-B8BD-F8182F5575C2}" presName="composite" presStyleCnt="0"/>
      <dgm:spPr/>
    </dgm:pt>
    <dgm:pt modelId="{48147B94-6902-4059-B7B0-68CE88C38FA8}" type="pres">
      <dgm:prSet presAssocID="{E9C2FAA8-4DC3-44E4-B8BD-F8182F5575C2}" presName="imgShp" presStyleLbl="fgImgPlace1" presStyleIdx="0" presStyleCnt="6"/>
      <dgm:spPr>
        <a:solidFill>
          <a:schemeClr val="accent2"/>
        </a:solidFill>
      </dgm:spPr>
    </dgm:pt>
    <dgm:pt modelId="{2C240019-7F90-459A-85F0-426376BE24E8}" type="pres">
      <dgm:prSet presAssocID="{E9C2FAA8-4DC3-44E4-B8BD-F8182F5575C2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240CE4-339B-443D-AE4F-1AEE6C7EA1F8}" type="pres">
      <dgm:prSet presAssocID="{00902FC0-FB23-46DB-89D2-5E05BAAC5712}" presName="spacing" presStyleCnt="0"/>
      <dgm:spPr/>
    </dgm:pt>
    <dgm:pt modelId="{D3FF56F9-0951-4041-9757-10D24C18E4F3}" type="pres">
      <dgm:prSet presAssocID="{9B4C5EE5-40B7-43C2-AF50-6F4C44FE0426}" presName="composite" presStyleCnt="0"/>
      <dgm:spPr/>
    </dgm:pt>
    <dgm:pt modelId="{3083486B-1BC9-4CBE-BFAF-B3374C968CAF}" type="pres">
      <dgm:prSet presAssocID="{9B4C5EE5-40B7-43C2-AF50-6F4C44FE0426}" presName="imgShp" presStyleLbl="fgImgPlace1" presStyleIdx="1" presStyleCnt="6"/>
      <dgm:spPr>
        <a:solidFill>
          <a:schemeClr val="accent2"/>
        </a:solidFill>
      </dgm:spPr>
    </dgm:pt>
    <dgm:pt modelId="{73B06185-A72D-4B53-B235-ABE80FAF579A}" type="pres">
      <dgm:prSet presAssocID="{9B4C5EE5-40B7-43C2-AF50-6F4C44FE0426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0218B2-92B9-4333-A60A-152C4113574B}" type="pres">
      <dgm:prSet presAssocID="{42921A0E-841F-4BA1-BA32-800C5FC7F334}" presName="spacing" presStyleCnt="0"/>
      <dgm:spPr/>
    </dgm:pt>
    <dgm:pt modelId="{0A056367-83C5-43C3-B748-60043128784C}" type="pres">
      <dgm:prSet presAssocID="{8C0667F3-7F42-42BF-816A-F0768A66EE6E}" presName="composite" presStyleCnt="0"/>
      <dgm:spPr/>
    </dgm:pt>
    <dgm:pt modelId="{BE57D06E-3953-4C8A-A744-60BA4523C6E9}" type="pres">
      <dgm:prSet presAssocID="{8C0667F3-7F42-42BF-816A-F0768A66EE6E}" presName="imgShp" presStyleLbl="fgImgPlace1" presStyleIdx="2" presStyleCnt="6"/>
      <dgm:spPr>
        <a:solidFill>
          <a:schemeClr val="accent2"/>
        </a:solidFill>
      </dgm:spPr>
    </dgm:pt>
    <dgm:pt modelId="{9DD8527C-184F-4C4A-AADC-4692C34323E7}" type="pres">
      <dgm:prSet presAssocID="{8C0667F3-7F42-42BF-816A-F0768A66EE6E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B6BED1-8F44-4987-8E63-E58404434E5C}" type="pres">
      <dgm:prSet presAssocID="{2B636425-FFCF-4C9D-85A2-C734E7FC6666}" presName="spacing" presStyleCnt="0"/>
      <dgm:spPr/>
    </dgm:pt>
    <dgm:pt modelId="{53D52CAF-4230-4D06-B7C4-2442E5914549}" type="pres">
      <dgm:prSet presAssocID="{42363102-A2B7-4C11-BA4C-B83850A4336B}" presName="composite" presStyleCnt="0"/>
      <dgm:spPr/>
    </dgm:pt>
    <dgm:pt modelId="{B9EF2AB4-F090-4AF5-9C57-4844B28CD5FB}" type="pres">
      <dgm:prSet presAssocID="{42363102-A2B7-4C11-BA4C-B83850A4336B}" presName="imgShp" presStyleLbl="fgImgPlace1" presStyleIdx="3" presStyleCnt="6"/>
      <dgm:spPr>
        <a:solidFill>
          <a:schemeClr val="accent1"/>
        </a:solidFill>
      </dgm:spPr>
    </dgm:pt>
    <dgm:pt modelId="{762A62B3-1A9E-4890-8E18-85B1A6B41A5C}" type="pres">
      <dgm:prSet presAssocID="{42363102-A2B7-4C11-BA4C-B83850A4336B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D488E5-3562-400E-BDCE-6C6F8EFA2DB3}" type="pres">
      <dgm:prSet presAssocID="{82B6B7A7-85BA-4C79-B1D3-97613FA2AF52}" presName="spacing" presStyleCnt="0"/>
      <dgm:spPr/>
    </dgm:pt>
    <dgm:pt modelId="{3D6F69A3-66B1-4806-B042-A5CD385FC7C6}" type="pres">
      <dgm:prSet presAssocID="{314DCC46-886C-428C-AE4C-455AF0EF4181}" presName="composite" presStyleCnt="0"/>
      <dgm:spPr/>
    </dgm:pt>
    <dgm:pt modelId="{E60BCFDD-D452-461C-AE72-B08976187816}" type="pres">
      <dgm:prSet presAssocID="{314DCC46-886C-428C-AE4C-455AF0EF4181}" presName="imgShp" presStyleLbl="fgImgPlace1" presStyleIdx="4" presStyleCnt="6"/>
      <dgm:spPr>
        <a:solidFill>
          <a:schemeClr val="accent2"/>
        </a:solidFill>
      </dgm:spPr>
    </dgm:pt>
    <dgm:pt modelId="{E910B2A2-D08A-4CCF-999C-2281809902B7}" type="pres">
      <dgm:prSet presAssocID="{314DCC46-886C-428C-AE4C-455AF0EF4181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5858F6-A9DB-4A89-80D9-560586346F29}" type="pres">
      <dgm:prSet presAssocID="{4D9E5B55-4441-4EBB-8F7A-4E23FABD8F0E}" presName="spacing" presStyleCnt="0"/>
      <dgm:spPr/>
    </dgm:pt>
    <dgm:pt modelId="{7A1B2C72-19DE-46DF-850C-144B03F8B05F}" type="pres">
      <dgm:prSet presAssocID="{2D5C0FF1-BF09-4A80-9772-D09F066FFBBB}" presName="composite" presStyleCnt="0"/>
      <dgm:spPr/>
    </dgm:pt>
    <dgm:pt modelId="{C0064DE8-99FE-4B13-BB27-FC11F97F58B1}" type="pres">
      <dgm:prSet presAssocID="{2D5C0FF1-BF09-4A80-9772-D09F066FFBBB}" presName="imgShp" presStyleLbl="fgImgPlace1" presStyleIdx="5" presStyleCnt="6"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ED186E34-6AD0-4E6A-B3F5-523A97AAE7F4}" type="pres">
      <dgm:prSet presAssocID="{2D5C0FF1-BF09-4A80-9772-D09F066FFBBB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B201A86-650D-4F36-8FA3-CA8EDC8494DE}" type="presOf" srcId="{42363102-A2B7-4C11-BA4C-B83850A4336B}" destId="{762A62B3-1A9E-4890-8E18-85B1A6B41A5C}" srcOrd="0" destOrd="0" presId="urn:microsoft.com/office/officeart/2005/8/layout/vList3"/>
    <dgm:cxn modelId="{A52E273B-F814-4B37-A293-7CDC6B0F4BD0}" type="presOf" srcId="{2D5C0FF1-BF09-4A80-9772-D09F066FFBBB}" destId="{ED186E34-6AD0-4E6A-B3F5-523A97AAE7F4}" srcOrd="0" destOrd="0" presId="urn:microsoft.com/office/officeart/2005/8/layout/vList3"/>
    <dgm:cxn modelId="{9ECEE960-7A68-4DAD-82FC-B2FD32A4CDA5}" type="presOf" srcId="{9B4C5EE5-40B7-43C2-AF50-6F4C44FE0426}" destId="{73B06185-A72D-4B53-B235-ABE80FAF579A}" srcOrd="0" destOrd="0" presId="urn:microsoft.com/office/officeart/2005/8/layout/vList3"/>
    <dgm:cxn modelId="{72A71A04-5928-4260-A48E-0720C483743D}" type="presOf" srcId="{314DCC46-886C-428C-AE4C-455AF0EF4181}" destId="{E910B2A2-D08A-4CCF-999C-2281809902B7}" srcOrd="0" destOrd="0" presId="urn:microsoft.com/office/officeart/2005/8/layout/vList3"/>
    <dgm:cxn modelId="{28FAE7B4-DC04-4B86-918F-0F2226ADA3D0}" srcId="{C70E88C5-3FF9-4339-89E7-A359577DFA76}" destId="{9B4C5EE5-40B7-43C2-AF50-6F4C44FE0426}" srcOrd="1" destOrd="0" parTransId="{895078CB-6895-41FE-80EA-F9C7F0A503A4}" sibTransId="{42921A0E-841F-4BA1-BA32-800C5FC7F334}"/>
    <dgm:cxn modelId="{8C02A523-EE68-43B7-A7AD-7519A55CB243}" type="presOf" srcId="{8C0667F3-7F42-42BF-816A-F0768A66EE6E}" destId="{9DD8527C-184F-4C4A-AADC-4692C34323E7}" srcOrd="0" destOrd="0" presId="urn:microsoft.com/office/officeart/2005/8/layout/vList3"/>
    <dgm:cxn modelId="{3DDE71BA-8C92-475D-A55F-EDDF72468B95}" type="presOf" srcId="{C70E88C5-3FF9-4339-89E7-A359577DFA76}" destId="{38997743-8CB2-4853-BEB5-20CB12E1D79F}" srcOrd="0" destOrd="0" presId="urn:microsoft.com/office/officeart/2005/8/layout/vList3"/>
    <dgm:cxn modelId="{0FCDE275-A57F-48B8-A571-9AB2572E668B}" srcId="{C70E88C5-3FF9-4339-89E7-A359577DFA76}" destId="{2D5C0FF1-BF09-4A80-9772-D09F066FFBBB}" srcOrd="5" destOrd="0" parTransId="{3E410F64-0B60-4C3C-BBF5-B2FB049FF28A}" sibTransId="{A9CB9410-1BE3-41EE-8B55-A09FE2D415FF}"/>
    <dgm:cxn modelId="{1DE6C347-7EED-4F77-974E-1AF1F37E7C38}" type="presOf" srcId="{E9C2FAA8-4DC3-44E4-B8BD-F8182F5575C2}" destId="{2C240019-7F90-459A-85F0-426376BE24E8}" srcOrd="0" destOrd="0" presId="urn:microsoft.com/office/officeart/2005/8/layout/vList3"/>
    <dgm:cxn modelId="{FC55156D-D34C-4169-A1F2-82B3204148EC}" srcId="{C70E88C5-3FF9-4339-89E7-A359577DFA76}" destId="{314DCC46-886C-428C-AE4C-455AF0EF4181}" srcOrd="4" destOrd="0" parTransId="{AD35D236-CD21-47AE-B778-0047F83A062C}" sibTransId="{4D9E5B55-4441-4EBB-8F7A-4E23FABD8F0E}"/>
    <dgm:cxn modelId="{ECF914E4-0050-4E36-B41F-2591AD56C824}" srcId="{C70E88C5-3FF9-4339-89E7-A359577DFA76}" destId="{8C0667F3-7F42-42BF-816A-F0768A66EE6E}" srcOrd="2" destOrd="0" parTransId="{A5A562AB-269C-43E9-B14D-D14FC38B215B}" sibTransId="{2B636425-FFCF-4C9D-85A2-C734E7FC6666}"/>
    <dgm:cxn modelId="{799E55BE-B110-4A1A-AC39-C1FD009619E8}" srcId="{C70E88C5-3FF9-4339-89E7-A359577DFA76}" destId="{E9C2FAA8-4DC3-44E4-B8BD-F8182F5575C2}" srcOrd="0" destOrd="0" parTransId="{C1C16629-6ED5-4FF9-A109-78A76092242D}" sibTransId="{00902FC0-FB23-46DB-89D2-5E05BAAC5712}"/>
    <dgm:cxn modelId="{B8C00DF8-8373-4C25-957E-9BB35567BDBA}" srcId="{C70E88C5-3FF9-4339-89E7-A359577DFA76}" destId="{42363102-A2B7-4C11-BA4C-B83850A4336B}" srcOrd="3" destOrd="0" parTransId="{E0CB8F99-B76E-435E-8900-080C1D390F1E}" sibTransId="{82B6B7A7-85BA-4C79-B1D3-97613FA2AF52}"/>
    <dgm:cxn modelId="{34A4830C-7056-4FFA-9518-28B98D360DCE}" type="presParOf" srcId="{38997743-8CB2-4853-BEB5-20CB12E1D79F}" destId="{38B866F1-4F2E-4A06-A3CD-DF5347F9A6FD}" srcOrd="0" destOrd="0" presId="urn:microsoft.com/office/officeart/2005/8/layout/vList3"/>
    <dgm:cxn modelId="{D98B110C-D39F-4336-B440-311DC70B7BE4}" type="presParOf" srcId="{38B866F1-4F2E-4A06-A3CD-DF5347F9A6FD}" destId="{48147B94-6902-4059-B7B0-68CE88C38FA8}" srcOrd="0" destOrd="0" presId="urn:microsoft.com/office/officeart/2005/8/layout/vList3"/>
    <dgm:cxn modelId="{C4EA122C-BF9D-485C-87E5-8A73DED4F60E}" type="presParOf" srcId="{38B866F1-4F2E-4A06-A3CD-DF5347F9A6FD}" destId="{2C240019-7F90-459A-85F0-426376BE24E8}" srcOrd="1" destOrd="0" presId="urn:microsoft.com/office/officeart/2005/8/layout/vList3"/>
    <dgm:cxn modelId="{51AF2744-31F0-4399-8959-13564E2C0953}" type="presParOf" srcId="{38997743-8CB2-4853-BEB5-20CB12E1D79F}" destId="{9F240CE4-339B-443D-AE4F-1AEE6C7EA1F8}" srcOrd="1" destOrd="0" presId="urn:microsoft.com/office/officeart/2005/8/layout/vList3"/>
    <dgm:cxn modelId="{6205F469-1F9E-4402-9BA2-D9ECCD35207E}" type="presParOf" srcId="{38997743-8CB2-4853-BEB5-20CB12E1D79F}" destId="{D3FF56F9-0951-4041-9757-10D24C18E4F3}" srcOrd="2" destOrd="0" presId="urn:microsoft.com/office/officeart/2005/8/layout/vList3"/>
    <dgm:cxn modelId="{E68B410B-57A5-46EF-9110-C21948A099DF}" type="presParOf" srcId="{D3FF56F9-0951-4041-9757-10D24C18E4F3}" destId="{3083486B-1BC9-4CBE-BFAF-B3374C968CAF}" srcOrd="0" destOrd="0" presId="urn:microsoft.com/office/officeart/2005/8/layout/vList3"/>
    <dgm:cxn modelId="{61E4D332-DA24-4DA5-9E8D-241229E93FF2}" type="presParOf" srcId="{D3FF56F9-0951-4041-9757-10D24C18E4F3}" destId="{73B06185-A72D-4B53-B235-ABE80FAF579A}" srcOrd="1" destOrd="0" presId="urn:microsoft.com/office/officeart/2005/8/layout/vList3"/>
    <dgm:cxn modelId="{6CAC5C10-1CB5-4150-9E94-5F500E9DDEC8}" type="presParOf" srcId="{38997743-8CB2-4853-BEB5-20CB12E1D79F}" destId="{FB0218B2-92B9-4333-A60A-152C4113574B}" srcOrd="3" destOrd="0" presId="urn:microsoft.com/office/officeart/2005/8/layout/vList3"/>
    <dgm:cxn modelId="{838D74A1-1E15-4B08-BA02-D29D6D572FE1}" type="presParOf" srcId="{38997743-8CB2-4853-BEB5-20CB12E1D79F}" destId="{0A056367-83C5-43C3-B748-60043128784C}" srcOrd="4" destOrd="0" presId="urn:microsoft.com/office/officeart/2005/8/layout/vList3"/>
    <dgm:cxn modelId="{D61F5530-CD9B-4028-9D59-AD3075791F1A}" type="presParOf" srcId="{0A056367-83C5-43C3-B748-60043128784C}" destId="{BE57D06E-3953-4C8A-A744-60BA4523C6E9}" srcOrd="0" destOrd="0" presId="urn:microsoft.com/office/officeart/2005/8/layout/vList3"/>
    <dgm:cxn modelId="{CAED36C1-AF0C-480F-8BC6-5B619535391F}" type="presParOf" srcId="{0A056367-83C5-43C3-B748-60043128784C}" destId="{9DD8527C-184F-4C4A-AADC-4692C34323E7}" srcOrd="1" destOrd="0" presId="urn:microsoft.com/office/officeart/2005/8/layout/vList3"/>
    <dgm:cxn modelId="{1D40CD0B-BA7E-41E3-913C-79384BEB8B79}" type="presParOf" srcId="{38997743-8CB2-4853-BEB5-20CB12E1D79F}" destId="{54B6BED1-8F44-4987-8E63-E58404434E5C}" srcOrd="5" destOrd="0" presId="urn:microsoft.com/office/officeart/2005/8/layout/vList3"/>
    <dgm:cxn modelId="{73B502B8-FBF9-4965-9130-780B1EC9EECB}" type="presParOf" srcId="{38997743-8CB2-4853-BEB5-20CB12E1D79F}" destId="{53D52CAF-4230-4D06-B7C4-2442E5914549}" srcOrd="6" destOrd="0" presId="urn:microsoft.com/office/officeart/2005/8/layout/vList3"/>
    <dgm:cxn modelId="{2101D61C-CE38-474C-919E-8985DCA150BA}" type="presParOf" srcId="{53D52CAF-4230-4D06-B7C4-2442E5914549}" destId="{B9EF2AB4-F090-4AF5-9C57-4844B28CD5FB}" srcOrd="0" destOrd="0" presId="urn:microsoft.com/office/officeart/2005/8/layout/vList3"/>
    <dgm:cxn modelId="{A5685009-CB55-45F8-8266-607A790D2CA6}" type="presParOf" srcId="{53D52CAF-4230-4D06-B7C4-2442E5914549}" destId="{762A62B3-1A9E-4890-8E18-85B1A6B41A5C}" srcOrd="1" destOrd="0" presId="urn:microsoft.com/office/officeart/2005/8/layout/vList3"/>
    <dgm:cxn modelId="{9BA72AFE-B942-47DE-83F5-5B59470182F9}" type="presParOf" srcId="{38997743-8CB2-4853-BEB5-20CB12E1D79F}" destId="{95D488E5-3562-400E-BDCE-6C6F8EFA2DB3}" srcOrd="7" destOrd="0" presId="urn:microsoft.com/office/officeart/2005/8/layout/vList3"/>
    <dgm:cxn modelId="{41FB98A7-1C63-42B0-B566-2611584F57F1}" type="presParOf" srcId="{38997743-8CB2-4853-BEB5-20CB12E1D79F}" destId="{3D6F69A3-66B1-4806-B042-A5CD385FC7C6}" srcOrd="8" destOrd="0" presId="urn:microsoft.com/office/officeart/2005/8/layout/vList3"/>
    <dgm:cxn modelId="{74BFB153-4A3B-45D2-A878-868F4155C88F}" type="presParOf" srcId="{3D6F69A3-66B1-4806-B042-A5CD385FC7C6}" destId="{E60BCFDD-D452-461C-AE72-B08976187816}" srcOrd="0" destOrd="0" presId="urn:microsoft.com/office/officeart/2005/8/layout/vList3"/>
    <dgm:cxn modelId="{8D4FB915-7D29-4869-9237-843BF709F06A}" type="presParOf" srcId="{3D6F69A3-66B1-4806-B042-A5CD385FC7C6}" destId="{E910B2A2-D08A-4CCF-999C-2281809902B7}" srcOrd="1" destOrd="0" presId="urn:microsoft.com/office/officeart/2005/8/layout/vList3"/>
    <dgm:cxn modelId="{486ADB43-58D7-4FAB-88CA-9FFE4C45291C}" type="presParOf" srcId="{38997743-8CB2-4853-BEB5-20CB12E1D79F}" destId="{AB5858F6-A9DB-4A89-80D9-560586346F29}" srcOrd="9" destOrd="0" presId="urn:microsoft.com/office/officeart/2005/8/layout/vList3"/>
    <dgm:cxn modelId="{104F414A-CF4A-4C30-8F97-4A2E70D9C455}" type="presParOf" srcId="{38997743-8CB2-4853-BEB5-20CB12E1D79F}" destId="{7A1B2C72-19DE-46DF-850C-144B03F8B05F}" srcOrd="10" destOrd="0" presId="urn:microsoft.com/office/officeart/2005/8/layout/vList3"/>
    <dgm:cxn modelId="{5B69F26A-31E7-4310-85D8-4781143CF327}" type="presParOf" srcId="{7A1B2C72-19DE-46DF-850C-144B03F8B05F}" destId="{C0064DE8-99FE-4B13-BB27-FC11F97F58B1}" srcOrd="0" destOrd="0" presId="urn:microsoft.com/office/officeart/2005/8/layout/vList3"/>
    <dgm:cxn modelId="{3B4B38C7-5F51-43DA-8375-89B21BF80E18}" type="presParOf" srcId="{7A1B2C72-19DE-46DF-850C-144B03F8B05F}" destId="{ED186E34-6AD0-4E6A-B3F5-523A97AAE7F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240019-7F90-459A-85F0-426376BE24E8}">
      <dsp:nvSpPr>
        <dsp:cNvPr id="0" name=""/>
        <dsp:cNvSpPr/>
      </dsp:nvSpPr>
      <dsp:spPr>
        <a:xfrm rot="10800000">
          <a:off x="502396" y="275"/>
          <a:ext cx="1397508" cy="601569"/>
        </a:xfrm>
        <a:prstGeom prst="homePlate">
          <a:avLst/>
        </a:prstGeom>
        <a:solidFill>
          <a:srgbClr val="B4521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275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Problem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&amp; Goal</a:t>
          </a:r>
          <a:endParaRPr lang="en-US" sz="1200" kern="1200" dirty="0"/>
        </a:p>
      </dsp:txBody>
      <dsp:txXfrm rot="10800000">
        <a:off x="652788" y="275"/>
        <a:ext cx="1247116" cy="601569"/>
      </dsp:txXfrm>
    </dsp:sp>
    <dsp:sp modelId="{48147B94-6902-4059-B7B0-68CE88C38FA8}">
      <dsp:nvSpPr>
        <dsp:cNvPr id="0" name=""/>
        <dsp:cNvSpPr/>
      </dsp:nvSpPr>
      <dsp:spPr>
        <a:xfrm>
          <a:off x="201611" y="275"/>
          <a:ext cx="601569" cy="601569"/>
        </a:xfrm>
        <a:prstGeom prst="ellipse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B06185-A72D-4B53-B235-ABE80FAF579A}">
      <dsp:nvSpPr>
        <dsp:cNvPr id="0" name=""/>
        <dsp:cNvSpPr/>
      </dsp:nvSpPr>
      <dsp:spPr>
        <a:xfrm rot="10800000">
          <a:off x="502396" y="781418"/>
          <a:ext cx="1397508" cy="601569"/>
        </a:xfrm>
        <a:prstGeom prst="homePlate">
          <a:avLst/>
        </a:prstGeom>
        <a:solidFill>
          <a:srgbClr val="B4521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275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Background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&amp; Lit. Review</a:t>
          </a:r>
          <a:endParaRPr lang="en-US" sz="1200" kern="1200" dirty="0"/>
        </a:p>
      </dsp:txBody>
      <dsp:txXfrm rot="10800000">
        <a:off x="652788" y="781418"/>
        <a:ext cx="1247116" cy="601569"/>
      </dsp:txXfrm>
    </dsp:sp>
    <dsp:sp modelId="{3083486B-1BC9-4CBE-BFAF-B3374C968CAF}">
      <dsp:nvSpPr>
        <dsp:cNvPr id="0" name=""/>
        <dsp:cNvSpPr/>
      </dsp:nvSpPr>
      <dsp:spPr>
        <a:xfrm>
          <a:off x="201611" y="781418"/>
          <a:ext cx="601569" cy="601569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D8527C-184F-4C4A-AADC-4692C34323E7}">
      <dsp:nvSpPr>
        <dsp:cNvPr id="0" name=""/>
        <dsp:cNvSpPr/>
      </dsp:nvSpPr>
      <dsp:spPr>
        <a:xfrm rot="10800000">
          <a:off x="502396" y="1562560"/>
          <a:ext cx="1397508" cy="601569"/>
        </a:xfrm>
        <a:prstGeom prst="homePlate">
          <a:avLst/>
        </a:prstGeom>
        <a:solidFill>
          <a:srgbClr val="B4521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275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Data</a:t>
          </a:r>
          <a:endParaRPr lang="en-US" sz="1200" kern="1200" dirty="0"/>
        </a:p>
      </dsp:txBody>
      <dsp:txXfrm rot="10800000">
        <a:off x="652788" y="1562560"/>
        <a:ext cx="1247116" cy="601569"/>
      </dsp:txXfrm>
    </dsp:sp>
    <dsp:sp modelId="{BE57D06E-3953-4C8A-A744-60BA4523C6E9}">
      <dsp:nvSpPr>
        <dsp:cNvPr id="0" name=""/>
        <dsp:cNvSpPr/>
      </dsp:nvSpPr>
      <dsp:spPr>
        <a:xfrm>
          <a:off x="201611" y="1562560"/>
          <a:ext cx="601569" cy="601569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2A62B3-1A9E-4890-8E18-85B1A6B41A5C}">
      <dsp:nvSpPr>
        <dsp:cNvPr id="0" name=""/>
        <dsp:cNvSpPr/>
      </dsp:nvSpPr>
      <dsp:spPr>
        <a:xfrm rot="10800000">
          <a:off x="502396" y="2343702"/>
          <a:ext cx="1397508" cy="601569"/>
        </a:xfrm>
        <a:prstGeom prst="homePlate">
          <a:avLst/>
        </a:prstGeom>
        <a:solidFill>
          <a:srgbClr val="B4521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275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Methodology</a:t>
          </a:r>
          <a:endParaRPr lang="en-US" sz="1200" kern="1200" dirty="0"/>
        </a:p>
      </dsp:txBody>
      <dsp:txXfrm rot="10800000">
        <a:off x="652788" y="2343702"/>
        <a:ext cx="1247116" cy="601569"/>
      </dsp:txXfrm>
    </dsp:sp>
    <dsp:sp modelId="{B9EF2AB4-F090-4AF5-9C57-4844B28CD5FB}">
      <dsp:nvSpPr>
        <dsp:cNvPr id="0" name=""/>
        <dsp:cNvSpPr/>
      </dsp:nvSpPr>
      <dsp:spPr>
        <a:xfrm>
          <a:off x="201611" y="2343702"/>
          <a:ext cx="601569" cy="601569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10B2A2-D08A-4CCF-999C-2281809902B7}">
      <dsp:nvSpPr>
        <dsp:cNvPr id="0" name=""/>
        <dsp:cNvSpPr/>
      </dsp:nvSpPr>
      <dsp:spPr>
        <a:xfrm rot="10800000">
          <a:off x="502396" y="3124845"/>
          <a:ext cx="1397508" cy="601569"/>
        </a:xfrm>
        <a:prstGeom prst="homePlate">
          <a:avLst/>
        </a:prstGeom>
        <a:solidFill>
          <a:srgbClr val="B4521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275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Conclusions</a:t>
          </a:r>
          <a:endParaRPr lang="en-US" sz="1200" kern="1200" dirty="0"/>
        </a:p>
      </dsp:txBody>
      <dsp:txXfrm rot="10800000">
        <a:off x="652788" y="3124845"/>
        <a:ext cx="1247116" cy="601569"/>
      </dsp:txXfrm>
    </dsp:sp>
    <dsp:sp modelId="{E60BCFDD-D452-461C-AE72-B08976187816}">
      <dsp:nvSpPr>
        <dsp:cNvPr id="0" name=""/>
        <dsp:cNvSpPr/>
      </dsp:nvSpPr>
      <dsp:spPr>
        <a:xfrm>
          <a:off x="201611" y="3124845"/>
          <a:ext cx="601569" cy="601569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186E34-6AD0-4E6A-B3F5-523A97AAE7F4}">
      <dsp:nvSpPr>
        <dsp:cNvPr id="0" name=""/>
        <dsp:cNvSpPr/>
      </dsp:nvSpPr>
      <dsp:spPr>
        <a:xfrm rot="10800000">
          <a:off x="502396" y="3905987"/>
          <a:ext cx="1397508" cy="601569"/>
        </a:xfrm>
        <a:prstGeom prst="homePlate">
          <a:avLst/>
        </a:prstGeom>
        <a:solidFill>
          <a:srgbClr val="B4521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275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Timeline</a:t>
          </a:r>
          <a:endParaRPr lang="en-US" sz="1200" kern="1200" dirty="0"/>
        </a:p>
      </dsp:txBody>
      <dsp:txXfrm rot="10800000">
        <a:off x="652788" y="3905987"/>
        <a:ext cx="1247116" cy="601569"/>
      </dsp:txXfrm>
    </dsp:sp>
    <dsp:sp modelId="{C0064DE8-99FE-4B13-BB27-FC11F97F58B1}">
      <dsp:nvSpPr>
        <dsp:cNvPr id="0" name=""/>
        <dsp:cNvSpPr/>
      </dsp:nvSpPr>
      <dsp:spPr>
        <a:xfrm>
          <a:off x="201611" y="3905987"/>
          <a:ext cx="601569" cy="601569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240019-7F90-459A-85F0-426376BE24E8}">
      <dsp:nvSpPr>
        <dsp:cNvPr id="0" name=""/>
        <dsp:cNvSpPr/>
      </dsp:nvSpPr>
      <dsp:spPr>
        <a:xfrm rot="10800000">
          <a:off x="502396" y="275"/>
          <a:ext cx="1397508" cy="601569"/>
        </a:xfrm>
        <a:prstGeom prst="homePlate">
          <a:avLst/>
        </a:prstGeom>
        <a:solidFill>
          <a:srgbClr val="B4521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275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Problem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&amp; Goal</a:t>
          </a:r>
          <a:endParaRPr lang="en-US" sz="1200" kern="1200" dirty="0"/>
        </a:p>
      </dsp:txBody>
      <dsp:txXfrm rot="10800000">
        <a:off x="652788" y="275"/>
        <a:ext cx="1247116" cy="601569"/>
      </dsp:txXfrm>
    </dsp:sp>
    <dsp:sp modelId="{48147B94-6902-4059-B7B0-68CE88C38FA8}">
      <dsp:nvSpPr>
        <dsp:cNvPr id="0" name=""/>
        <dsp:cNvSpPr/>
      </dsp:nvSpPr>
      <dsp:spPr>
        <a:xfrm>
          <a:off x="201611" y="275"/>
          <a:ext cx="601569" cy="601569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B06185-A72D-4B53-B235-ABE80FAF579A}">
      <dsp:nvSpPr>
        <dsp:cNvPr id="0" name=""/>
        <dsp:cNvSpPr/>
      </dsp:nvSpPr>
      <dsp:spPr>
        <a:xfrm rot="10800000">
          <a:off x="502396" y="781418"/>
          <a:ext cx="1397508" cy="601569"/>
        </a:xfrm>
        <a:prstGeom prst="homePlate">
          <a:avLst/>
        </a:prstGeom>
        <a:solidFill>
          <a:srgbClr val="B4521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275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Background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&amp; Lit. Review</a:t>
          </a:r>
          <a:endParaRPr lang="en-US" sz="1200" kern="1200" dirty="0"/>
        </a:p>
      </dsp:txBody>
      <dsp:txXfrm rot="10800000">
        <a:off x="652788" y="781418"/>
        <a:ext cx="1247116" cy="601569"/>
      </dsp:txXfrm>
    </dsp:sp>
    <dsp:sp modelId="{3083486B-1BC9-4CBE-BFAF-B3374C968CAF}">
      <dsp:nvSpPr>
        <dsp:cNvPr id="0" name=""/>
        <dsp:cNvSpPr/>
      </dsp:nvSpPr>
      <dsp:spPr>
        <a:xfrm>
          <a:off x="201611" y="781418"/>
          <a:ext cx="601569" cy="601569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D8527C-184F-4C4A-AADC-4692C34323E7}">
      <dsp:nvSpPr>
        <dsp:cNvPr id="0" name=""/>
        <dsp:cNvSpPr/>
      </dsp:nvSpPr>
      <dsp:spPr>
        <a:xfrm rot="10800000">
          <a:off x="502396" y="1562560"/>
          <a:ext cx="1397508" cy="601569"/>
        </a:xfrm>
        <a:prstGeom prst="homePlate">
          <a:avLst/>
        </a:prstGeom>
        <a:solidFill>
          <a:srgbClr val="B4521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275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Data</a:t>
          </a:r>
          <a:endParaRPr lang="en-US" sz="1200" kern="1200" dirty="0"/>
        </a:p>
      </dsp:txBody>
      <dsp:txXfrm rot="10800000">
        <a:off x="652788" y="1562560"/>
        <a:ext cx="1247116" cy="601569"/>
      </dsp:txXfrm>
    </dsp:sp>
    <dsp:sp modelId="{BE57D06E-3953-4C8A-A744-60BA4523C6E9}">
      <dsp:nvSpPr>
        <dsp:cNvPr id="0" name=""/>
        <dsp:cNvSpPr/>
      </dsp:nvSpPr>
      <dsp:spPr>
        <a:xfrm>
          <a:off x="201611" y="1562560"/>
          <a:ext cx="601569" cy="601569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2A62B3-1A9E-4890-8E18-85B1A6B41A5C}">
      <dsp:nvSpPr>
        <dsp:cNvPr id="0" name=""/>
        <dsp:cNvSpPr/>
      </dsp:nvSpPr>
      <dsp:spPr>
        <a:xfrm rot="10800000">
          <a:off x="502396" y="2343702"/>
          <a:ext cx="1397508" cy="601569"/>
        </a:xfrm>
        <a:prstGeom prst="homePlate">
          <a:avLst/>
        </a:prstGeom>
        <a:solidFill>
          <a:srgbClr val="B4521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275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Methodology</a:t>
          </a:r>
          <a:endParaRPr lang="en-US" sz="1200" kern="1200" dirty="0"/>
        </a:p>
      </dsp:txBody>
      <dsp:txXfrm rot="10800000">
        <a:off x="652788" y="2343702"/>
        <a:ext cx="1247116" cy="601569"/>
      </dsp:txXfrm>
    </dsp:sp>
    <dsp:sp modelId="{B9EF2AB4-F090-4AF5-9C57-4844B28CD5FB}">
      <dsp:nvSpPr>
        <dsp:cNvPr id="0" name=""/>
        <dsp:cNvSpPr/>
      </dsp:nvSpPr>
      <dsp:spPr>
        <a:xfrm>
          <a:off x="201611" y="2343702"/>
          <a:ext cx="601569" cy="601569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10B2A2-D08A-4CCF-999C-2281809902B7}">
      <dsp:nvSpPr>
        <dsp:cNvPr id="0" name=""/>
        <dsp:cNvSpPr/>
      </dsp:nvSpPr>
      <dsp:spPr>
        <a:xfrm rot="10800000">
          <a:off x="502396" y="3124845"/>
          <a:ext cx="1397508" cy="601569"/>
        </a:xfrm>
        <a:prstGeom prst="homePlate">
          <a:avLst/>
        </a:prstGeom>
        <a:solidFill>
          <a:srgbClr val="B4521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275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Conclusions</a:t>
          </a:r>
          <a:endParaRPr lang="en-US" sz="1200" kern="1200" dirty="0"/>
        </a:p>
      </dsp:txBody>
      <dsp:txXfrm rot="10800000">
        <a:off x="652788" y="3124845"/>
        <a:ext cx="1247116" cy="601569"/>
      </dsp:txXfrm>
    </dsp:sp>
    <dsp:sp modelId="{E60BCFDD-D452-461C-AE72-B08976187816}">
      <dsp:nvSpPr>
        <dsp:cNvPr id="0" name=""/>
        <dsp:cNvSpPr/>
      </dsp:nvSpPr>
      <dsp:spPr>
        <a:xfrm>
          <a:off x="201611" y="3124845"/>
          <a:ext cx="601569" cy="601569"/>
        </a:xfrm>
        <a:prstGeom prst="ellipse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186E34-6AD0-4E6A-B3F5-523A97AAE7F4}">
      <dsp:nvSpPr>
        <dsp:cNvPr id="0" name=""/>
        <dsp:cNvSpPr/>
      </dsp:nvSpPr>
      <dsp:spPr>
        <a:xfrm rot="10800000">
          <a:off x="502396" y="3905987"/>
          <a:ext cx="1397508" cy="601569"/>
        </a:xfrm>
        <a:prstGeom prst="homePlate">
          <a:avLst/>
        </a:prstGeom>
        <a:solidFill>
          <a:srgbClr val="B4521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275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Timeline</a:t>
          </a:r>
          <a:endParaRPr lang="en-US" sz="1200" kern="1200" dirty="0"/>
        </a:p>
      </dsp:txBody>
      <dsp:txXfrm rot="10800000">
        <a:off x="652788" y="3905987"/>
        <a:ext cx="1247116" cy="601569"/>
      </dsp:txXfrm>
    </dsp:sp>
    <dsp:sp modelId="{C0064DE8-99FE-4B13-BB27-FC11F97F58B1}">
      <dsp:nvSpPr>
        <dsp:cNvPr id="0" name=""/>
        <dsp:cNvSpPr/>
      </dsp:nvSpPr>
      <dsp:spPr>
        <a:xfrm>
          <a:off x="201611" y="3905987"/>
          <a:ext cx="601569" cy="601569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240019-7F90-459A-85F0-426376BE24E8}">
      <dsp:nvSpPr>
        <dsp:cNvPr id="0" name=""/>
        <dsp:cNvSpPr/>
      </dsp:nvSpPr>
      <dsp:spPr>
        <a:xfrm rot="10800000">
          <a:off x="502396" y="275"/>
          <a:ext cx="1397508" cy="601569"/>
        </a:xfrm>
        <a:prstGeom prst="homePlate">
          <a:avLst/>
        </a:prstGeom>
        <a:solidFill>
          <a:srgbClr val="B4521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275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Problem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&amp; Goal</a:t>
          </a:r>
          <a:endParaRPr lang="en-US" sz="1200" kern="1200" dirty="0"/>
        </a:p>
      </dsp:txBody>
      <dsp:txXfrm rot="10800000">
        <a:off x="652788" y="275"/>
        <a:ext cx="1247116" cy="601569"/>
      </dsp:txXfrm>
    </dsp:sp>
    <dsp:sp modelId="{48147B94-6902-4059-B7B0-68CE88C38FA8}">
      <dsp:nvSpPr>
        <dsp:cNvPr id="0" name=""/>
        <dsp:cNvSpPr/>
      </dsp:nvSpPr>
      <dsp:spPr>
        <a:xfrm>
          <a:off x="201611" y="275"/>
          <a:ext cx="601569" cy="601569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B06185-A72D-4B53-B235-ABE80FAF579A}">
      <dsp:nvSpPr>
        <dsp:cNvPr id="0" name=""/>
        <dsp:cNvSpPr/>
      </dsp:nvSpPr>
      <dsp:spPr>
        <a:xfrm rot="10800000">
          <a:off x="502396" y="781418"/>
          <a:ext cx="1397508" cy="601569"/>
        </a:xfrm>
        <a:prstGeom prst="homePlate">
          <a:avLst/>
        </a:prstGeom>
        <a:solidFill>
          <a:srgbClr val="B4521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275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Background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&amp; Lit. Review</a:t>
          </a:r>
          <a:endParaRPr lang="en-US" sz="1200" kern="1200" dirty="0"/>
        </a:p>
      </dsp:txBody>
      <dsp:txXfrm rot="10800000">
        <a:off x="652788" y="781418"/>
        <a:ext cx="1247116" cy="601569"/>
      </dsp:txXfrm>
    </dsp:sp>
    <dsp:sp modelId="{3083486B-1BC9-4CBE-BFAF-B3374C968CAF}">
      <dsp:nvSpPr>
        <dsp:cNvPr id="0" name=""/>
        <dsp:cNvSpPr/>
      </dsp:nvSpPr>
      <dsp:spPr>
        <a:xfrm>
          <a:off x="201611" y="781418"/>
          <a:ext cx="601569" cy="601569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D8527C-184F-4C4A-AADC-4692C34323E7}">
      <dsp:nvSpPr>
        <dsp:cNvPr id="0" name=""/>
        <dsp:cNvSpPr/>
      </dsp:nvSpPr>
      <dsp:spPr>
        <a:xfrm rot="10800000">
          <a:off x="502396" y="1562560"/>
          <a:ext cx="1397508" cy="601569"/>
        </a:xfrm>
        <a:prstGeom prst="homePlate">
          <a:avLst/>
        </a:prstGeom>
        <a:solidFill>
          <a:srgbClr val="B4521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275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Data</a:t>
          </a:r>
          <a:endParaRPr lang="en-US" sz="1200" kern="1200" dirty="0"/>
        </a:p>
      </dsp:txBody>
      <dsp:txXfrm rot="10800000">
        <a:off x="652788" y="1562560"/>
        <a:ext cx="1247116" cy="601569"/>
      </dsp:txXfrm>
    </dsp:sp>
    <dsp:sp modelId="{BE57D06E-3953-4C8A-A744-60BA4523C6E9}">
      <dsp:nvSpPr>
        <dsp:cNvPr id="0" name=""/>
        <dsp:cNvSpPr/>
      </dsp:nvSpPr>
      <dsp:spPr>
        <a:xfrm>
          <a:off x="201611" y="1562560"/>
          <a:ext cx="601569" cy="601569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2A62B3-1A9E-4890-8E18-85B1A6B41A5C}">
      <dsp:nvSpPr>
        <dsp:cNvPr id="0" name=""/>
        <dsp:cNvSpPr/>
      </dsp:nvSpPr>
      <dsp:spPr>
        <a:xfrm rot="10800000">
          <a:off x="502396" y="2343702"/>
          <a:ext cx="1397508" cy="601569"/>
        </a:xfrm>
        <a:prstGeom prst="homePlate">
          <a:avLst/>
        </a:prstGeom>
        <a:solidFill>
          <a:srgbClr val="B4521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275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Methodology</a:t>
          </a:r>
          <a:endParaRPr lang="en-US" sz="1200" kern="1200" dirty="0"/>
        </a:p>
      </dsp:txBody>
      <dsp:txXfrm rot="10800000">
        <a:off x="652788" y="2343702"/>
        <a:ext cx="1247116" cy="601569"/>
      </dsp:txXfrm>
    </dsp:sp>
    <dsp:sp modelId="{B9EF2AB4-F090-4AF5-9C57-4844B28CD5FB}">
      <dsp:nvSpPr>
        <dsp:cNvPr id="0" name=""/>
        <dsp:cNvSpPr/>
      </dsp:nvSpPr>
      <dsp:spPr>
        <a:xfrm>
          <a:off x="201611" y="2343702"/>
          <a:ext cx="601569" cy="601569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10B2A2-D08A-4CCF-999C-2281809902B7}">
      <dsp:nvSpPr>
        <dsp:cNvPr id="0" name=""/>
        <dsp:cNvSpPr/>
      </dsp:nvSpPr>
      <dsp:spPr>
        <a:xfrm rot="10800000">
          <a:off x="502396" y="3124845"/>
          <a:ext cx="1397508" cy="601569"/>
        </a:xfrm>
        <a:prstGeom prst="homePlate">
          <a:avLst/>
        </a:prstGeom>
        <a:solidFill>
          <a:srgbClr val="B4521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275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Conclusions</a:t>
          </a:r>
          <a:endParaRPr lang="en-US" sz="1200" kern="1200" dirty="0"/>
        </a:p>
      </dsp:txBody>
      <dsp:txXfrm rot="10800000">
        <a:off x="652788" y="3124845"/>
        <a:ext cx="1247116" cy="601569"/>
      </dsp:txXfrm>
    </dsp:sp>
    <dsp:sp modelId="{E60BCFDD-D452-461C-AE72-B08976187816}">
      <dsp:nvSpPr>
        <dsp:cNvPr id="0" name=""/>
        <dsp:cNvSpPr/>
      </dsp:nvSpPr>
      <dsp:spPr>
        <a:xfrm>
          <a:off x="201611" y="3124845"/>
          <a:ext cx="601569" cy="601569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186E34-6AD0-4E6A-B3F5-523A97AAE7F4}">
      <dsp:nvSpPr>
        <dsp:cNvPr id="0" name=""/>
        <dsp:cNvSpPr/>
      </dsp:nvSpPr>
      <dsp:spPr>
        <a:xfrm rot="10800000">
          <a:off x="502396" y="3905987"/>
          <a:ext cx="1397508" cy="601569"/>
        </a:xfrm>
        <a:prstGeom prst="homePlate">
          <a:avLst/>
        </a:prstGeom>
        <a:solidFill>
          <a:srgbClr val="B4521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275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Timeline</a:t>
          </a:r>
          <a:endParaRPr lang="en-US" sz="1200" kern="1200" dirty="0"/>
        </a:p>
      </dsp:txBody>
      <dsp:txXfrm rot="10800000">
        <a:off x="652788" y="3905987"/>
        <a:ext cx="1247116" cy="601569"/>
      </dsp:txXfrm>
    </dsp:sp>
    <dsp:sp modelId="{C0064DE8-99FE-4B13-BB27-FC11F97F58B1}">
      <dsp:nvSpPr>
        <dsp:cNvPr id="0" name=""/>
        <dsp:cNvSpPr/>
      </dsp:nvSpPr>
      <dsp:spPr>
        <a:xfrm>
          <a:off x="201611" y="3905987"/>
          <a:ext cx="601569" cy="601569"/>
        </a:xfrm>
        <a:prstGeom prst="ellipse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240019-7F90-459A-85F0-426376BE24E8}">
      <dsp:nvSpPr>
        <dsp:cNvPr id="0" name=""/>
        <dsp:cNvSpPr/>
      </dsp:nvSpPr>
      <dsp:spPr>
        <a:xfrm rot="10800000">
          <a:off x="502396" y="275"/>
          <a:ext cx="1397508" cy="601569"/>
        </a:xfrm>
        <a:prstGeom prst="homePlate">
          <a:avLst/>
        </a:prstGeom>
        <a:solidFill>
          <a:srgbClr val="B4521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275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Problem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&amp; Goal</a:t>
          </a:r>
          <a:endParaRPr lang="en-US" sz="1200" kern="1200" dirty="0"/>
        </a:p>
      </dsp:txBody>
      <dsp:txXfrm rot="10800000">
        <a:off x="652788" y="275"/>
        <a:ext cx="1247116" cy="601569"/>
      </dsp:txXfrm>
    </dsp:sp>
    <dsp:sp modelId="{48147B94-6902-4059-B7B0-68CE88C38FA8}">
      <dsp:nvSpPr>
        <dsp:cNvPr id="0" name=""/>
        <dsp:cNvSpPr/>
      </dsp:nvSpPr>
      <dsp:spPr>
        <a:xfrm>
          <a:off x="201611" y="275"/>
          <a:ext cx="601569" cy="601569"/>
        </a:xfrm>
        <a:prstGeom prst="ellipse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B06185-A72D-4B53-B235-ABE80FAF579A}">
      <dsp:nvSpPr>
        <dsp:cNvPr id="0" name=""/>
        <dsp:cNvSpPr/>
      </dsp:nvSpPr>
      <dsp:spPr>
        <a:xfrm rot="10800000">
          <a:off x="502396" y="781418"/>
          <a:ext cx="1397508" cy="601569"/>
        </a:xfrm>
        <a:prstGeom prst="homePlate">
          <a:avLst/>
        </a:prstGeom>
        <a:solidFill>
          <a:srgbClr val="B4521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275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Background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&amp; Lit. Review</a:t>
          </a:r>
          <a:endParaRPr lang="en-US" sz="1200" kern="1200" dirty="0"/>
        </a:p>
      </dsp:txBody>
      <dsp:txXfrm rot="10800000">
        <a:off x="652788" y="781418"/>
        <a:ext cx="1247116" cy="601569"/>
      </dsp:txXfrm>
    </dsp:sp>
    <dsp:sp modelId="{3083486B-1BC9-4CBE-BFAF-B3374C968CAF}">
      <dsp:nvSpPr>
        <dsp:cNvPr id="0" name=""/>
        <dsp:cNvSpPr/>
      </dsp:nvSpPr>
      <dsp:spPr>
        <a:xfrm>
          <a:off x="201611" y="781418"/>
          <a:ext cx="601569" cy="601569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D8527C-184F-4C4A-AADC-4692C34323E7}">
      <dsp:nvSpPr>
        <dsp:cNvPr id="0" name=""/>
        <dsp:cNvSpPr/>
      </dsp:nvSpPr>
      <dsp:spPr>
        <a:xfrm rot="10800000">
          <a:off x="502396" y="1562560"/>
          <a:ext cx="1397508" cy="601569"/>
        </a:xfrm>
        <a:prstGeom prst="homePlate">
          <a:avLst/>
        </a:prstGeom>
        <a:solidFill>
          <a:srgbClr val="B4521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275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Data</a:t>
          </a:r>
          <a:endParaRPr lang="en-US" sz="1200" kern="1200" dirty="0"/>
        </a:p>
      </dsp:txBody>
      <dsp:txXfrm rot="10800000">
        <a:off x="652788" y="1562560"/>
        <a:ext cx="1247116" cy="601569"/>
      </dsp:txXfrm>
    </dsp:sp>
    <dsp:sp modelId="{BE57D06E-3953-4C8A-A744-60BA4523C6E9}">
      <dsp:nvSpPr>
        <dsp:cNvPr id="0" name=""/>
        <dsp:cNvSpPr/>
      </dsp:nvSpPr>
      <dsp:spPr>
        <a:xfrm>
          <a:off x="201611" y="1562560"/>
          <a:ext cx="601569" cy="601569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2A62B3-1A9E-4890-8E18-85B1A6B41A5C}">
      <dsp:nvSpPr>
        <dsp:cNvPr id="0" name=""/>
        <dsp:cNvSpPr/>
      </dsp:nvSpPr>
      <dsp:spPr>
        <a:xfrm rot="10800000">
          <a:off x="502396" y="2343702"/>
          <a:ext cx="1397508" cy="601569"/>
        </a:xfrm>
        <a:prstGeom prst="homePlate">
          <a:avLst/>
        </a:prstGeom>
        <a:solidFill>
          <a:srgbClr val="B4521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275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Methodology</a:t>
          </a:r>
          <a:endParaRPr lang="en-US" sz="1200" kern="1200" dirty="0"/>
        </a:p>
      </dsp:txBody>
      <dsp:txXfrm rot="10800000">
        <a:off x="652788" y="2343702"/>
        <a:ext cx="1247116" cy="601569"/>
      </dsp:txXfrm>
    </dsp:sp>
    <dsp:sp modelId="{B9EF2AB4-F090-4AF5-9C57-4844B28CD5FB}">
      <dsp:nvSpPr>
        <dsp:cNvPr id="0" name=""/>
        <dsp:cNvSpPr/>
      </dsp:nvSpPr>
      <dsp:spPr>
        <a:xfrm>
          <a:off x="201611" y="2343702"/>
          <a:ext cx="601569" cy="601569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10B2A2-D08A-4CCF-999C-2281809902B7}">
      <dsp:nvSpPr>
        <dsp:cNvPr id="0" name=""/>
        <dsp:cNvSpPr/>
      </dsp:nvSpPr>
      <dsp:spPr>
        <a:xfrm rot="10800000">
          <a:off x="502396" y="3124845"/>
          <a:ext cx="1397508" cy="601569"/>
        </a:xfrm>
        <a:prstGeom prst="homePlate">
          <a:avLst/>
        </a:prstGeom>
        <a:solidFill>
          <a:srgbClr val="B4521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275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Conclusions</a:t>
          </a:r>
          <a:endParaRPr lang="en-US" sz="1200" kern="1200" dirty="0"/>
        </a:p>
      </dsp:txBody>
      <dsp:txXfrm rot="10800000">
        <a:off x="652788" y="3124845"/>
        <a:ext cx="1247116" cy="601569"/>
      </dsp:txXfrm>
    </dsp:sp>
    <dsp:sp modelId="{E60BCFDD-D452-461C-AE72-B08976187816}">
      <dsp:nvSpPr>
        <dsp:cNvPr id="0" name=""/>
        <dsp:cNvSpPr/>
      </dsp:nvSpPr>
      <dsp:spPr>
        <a:xfrm>
          <a:off x="201611" y="3124845"/>
          <a:ext cx="601569" cy="601569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186E34-6AD0-4E6A-B3F5-523A97AAE7F4}">
      <dsp:nvSpPr>
        <dsp:cNvPr id="0" name=""/>
        <dsp:cNvSpPr/>
      </dsp:nvSpPr>
      <dsp:spPr>
        <a:xfrm rot="10800000">
          <a:off x="502396" y="3905987"/>
          <a:ext cx="1397508" cy="601569"/>
        </a:xfrm>
        <a:prstGeom prst="homePlate">
          <a:avLst/>
        </a:prstGeom>
        <a:solidFill>
          <a:srgbClr val="B4521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275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Timeline</a:t>
          </a:r>
          <a:endParaRPr lang="en-US" sz="1200" kern="1200" dirty="0"/>
        </a:p>
      </dsp:txBody>
      <dsp:txXfrm rot="10800000">
        <a:off x="652788" y="3905987"/>
        <a:ext cx="1247116" cy="601569"/>
      </dsp:txXfrm>
    </dsp:sp>
    <dsp:sp modelId="{C0064DE8-99FE-4B13-BB27-FC11F97F58B1}">
      <dsp:nvSpPr>
        <dsp:cNvPr id="0" name=""/>
        <dsp:cNvSpPr/>
      </dsp:nvSpPr>
      <dsp:spPr>
        <a:xfrm>
          <a:off x="201611" y="3905987"/>
          <a:ext cx="601569" cy="601569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240019-7F90-459A-85F0-426376BE24E8}">
      <dsp:nvSpPr>
        <dsp:cNvPr id="0" name=""/>
        <dsp:cNvSpPr/>
      </dsp:nvSpPr>
      <dsp:spPr>
        <a:xfrm rot="10800000">
          <a:off x="502396" y="275"/>
          <a:ext cx="1397508" cy="601569"/>
        </a:xfrm>
        <a:prstGeom prst="homePlate">
          <a:avLst/>
        </a:prstGeom>
        <a:solidFill>
          <a:srgbClr val="B4521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275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Problem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&amp; Goal</a:t>
          </a:r>
          <a:endParaRPr lang="en-US" sz="1200" kern="1200" dirty="0"/>
        </a:p>
      </dsp:txBody>
      <dsp:txXfrm rot="10800000">
        <a:off x="652788" y="275"/>
        <a:ext cx="1247116" cy="601569"/>
      </dsp:txXfrm>
    </dsp:sp>
    <dsp:sp modelId="{48147B94-6902-4059-B7B0-68CE88C38FA8}">
      <dsp:nvSpPr>
        <dsp:cNvPr id="0" name=""/>
        <dsp:cNvSpPr/>
      </dsp:nvSpPr>
      <dsp:spPr>
        <a:xfrm>
          <a:off x="201611" y="275"/>
          <a:ext cx="601569" cy="601569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B06185-A72D-4B53-B235-ABE80FAF579A}">
      <dsp:nvSpPr>
        <dsp:cNvPr id="0" name=""/>
        <dsp:cNvSpPr/>
      </dsp:nvSpPr>
      <dsp:spPr>
        <a:xfrm rot="10800000">
          <a:off x="502396" y="781418"/>
          <a:ext cx="1397508" cy="601569"/>
        </a:xfrm>
        <a:prstGeom prst="homePlate">
          <a:avLst/>
        </a:prstGeom>
        <a:solidFill>
          <a:srgbClr val="B4521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275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Background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&amp; Lit. Review</a:t>
          </a:r>
          <a:endParaRPr lang="en-US" sz="1200" kern="1200" dirty="0"/>
        </a:p>
      </dsp:txBody>
      <dsp:txXfrm rot="10800000">
        <a:off x="652788" y="781418"/>
        <a:ext cx="1247116" cy="601569"/>
      </dsp:txXfrm>
    </dsp:sp>
    <dsp:sp modelId="{3083486B-1BC9-4CBE-BFAF-B3374C968CAF}">
      <dsp:nvSpPr>
        <dsp:cNvPr id="0" name=""/>
        <dsp:cNvSpPr/>
      </dsp:nvSpPr>
      <dsp:spPr>
        <a:xfrm>
          <a:off x="201611" y="781418"/>
          <a:ext cx="601569" cy="601569"/>
        </a:xfrm>
        <a:prstGeom prst="ellipse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D8527C-184F-4C4A-AADC-4692C34323E7}">
      <dsp:nvSpPr>
        <dsp:cNvPr id="0" name=""/>
        <dsp:cNvSpPr/>
      </dsp:nvSpPr>
      <dsp:spPr>
        <a:xfrm rot="10800000">
          <a:off x="502396" y="1562560"/>
          <a:ext cx="1397508" cy="601569"/>
        </a:xfrm>
        <a:prstGeom prst="homePlate">
          <a:avLst/>
        </a:prstGeom>
        <a:solidFill>
          <a:srgbClr val="B4521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275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Data</a:t>
          </a:r>
          <a:endParaRPr lang="en-US" sz="1200" kern="1200" dirty="0"/>
        </a:p>
      </dsp:txBody>
      <dsp:txXfrm rot="10800000">
        <a:off x="652788" y="1562560"/>
        <a:ext cx="1247116" cy="601569"/>
      </dsp:txXfrm>
    </dsp:sp>
    <dsp:sp modelId="{BE57D06E-3953-4C8A-A744-60BA4523C6E9}">
      <dsp:nvSpPr>
        <dsp:cNvPr id="0" name=""/>
        <dsp:cNvSpPr/>
      </dsp:nvSpPr>
      <dsp:spPr>
        <a:xfrm>
          <a:off x="201611" y="1562560"/>
          <a:ext cx="601569" cy="601569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2A62B3-1A9E-4890-8E18-85B1A6B41A5C}">
      <dsp:nvSpPr>
        <dsp:cNvPr id="0" name=""/>
        <dsp:cNvSpPr/>
      </dsp:nvSpPr>
      <dsp:spPr>
        <a:xfrm rot="10800000">
          <a:off x="502396" y="2343702"/>
          <a:ext cx="1397508" cy="601569"/>
        </a:xfrm>
        <a:prstGeom prst="homePlate">
          <a:avLst/>
        </a:prstGeom>
        <a:solidFill>
          <a:srgbClr val="B4521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275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Methodology</a:t>
          </a:r>
          <a:endParaRPr lang="en-US" sz="1200" kern="1200" dirty="0"/>
        </a:p>
      </dsp:txBody>
      <dsp:txXfrm rot="10800000">
        <a:off x="652788" y="2343702"/>
        <a:ext cx="1247116" cy="601569"/>
      </dsp:txXfrm>
    </dsp:sp>
    <dsp:sp modelId="{B9EF2AB4-F090-4AF5-9C57-4844B28CD5FB}">
      <dsp:nvSpPr>
        <dsp:cNvPr id="0" name=""/>
        <dsp:cNvSpPr/>
      </dsp:nvSpPr>
      <dsp:spPr>
        <a:xfrm>
          <a:off x="201611" y="2343702"/>
          <a:ext cx="601569" cy="601569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10B2A2-D08A-4CCF-999C-2281809902B7}">
      <dsp:nvSpPr>
        <dsp:cNvPr id="0" name=""/>
        <dsp:cNvSpPr/>
      </dsp:nvSpPr>
      <dsp:spPr>
        <a:xfrm rot="10800000">
          <a:off x="502396" y="3124845"/>
          <a:ext cx="1397508" cy="601569"/>
        </a:xfrm>
        <a:prstGeom prst="homePlate">
          <a:avLst/>
        </a:prstGeom>
        <a:solidFill>
          <a:srgbClr val="B4521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275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Conclusions</a:t>
          </a:r>
          <a:endParaRPr lang="en-US" sz="1200" kern="1200" dirty="0"/>
        </a:p>
      </dsp:txBody>
      <dsp:txXfrm rot="10800000">
        <a:off x="652788" y="3124845"/>
        <a:ext cx="1247116" cy="601569"/>
      </dsp:txXfrm>
    </dsp:sp>
    <dsp:sp modelId="{E60BCFDD-D452-461C-AE72-B08976187816}">
      <dsp:nvSpPr>
        <dsp:cNvPr id="0" name=""/>
        <dsp:cNvSpPr/>
      </dsp:nvSpPr>
      <dsp:spPr>
        <a:xfrm>
          <a:off x="201611" y="3124845"/>
          <a:ext cx="601569" cy="601569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186E34-6AD0-4E6A-B3F5-523A97AAE7F4}">
      <dsp:nvSpPr>
        <dsp:cNvPr id="0" name=""/>
        <dsp:cNvSpPr/>
      </dsp:nvSpPr>
      <dsp:spPr>
        <a:xfrm rot="10800000">
          <a:off x="502396" y="3905987"/>
          <a:ext cx="1397508" cy="601569"/>
        </a:xfrm>
        <a:prstGeom prst="homePlate">
          <a:avLst/>
        </a:prstGeom>
        <a:solidFill>
          <a:srgbClr val="B4521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275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Timeline</a:t>
          </a:r>
          <a:endParaRPr lang="en-US" sz="1200" kern="1200" dirty="0"/>
        </a:p>
      </dsp:txBody>
      <dsp:txXfrm rot="10800000">
        <a:off x="652788" y="3905987"/>
        <a:ext cx="1247116" cy="601569"/>
      </dsp:txXfrm>
    </dsp:sp>
    <dsp:sp modelId="{C0064DE8-99FE-4B13-BB27-FC11F97F58B1}">
      <dsp:nvSpPr>
        <dsp:cNvPr id="0" name=""/>
        <dsp:cNvSpPr/>
      </dsp:nvSpPr>
      <dsp:spPr>
        <a:xfrm>
          <a:off x="201611" y="3905987"/>
          <a:ext cx="601569" cy="601569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240019-7F90-459A-85F0-426376BE24E8}">
      <dsp:nvSpPr>
        <dsp:cNvPr id="0" name=""/>
        <dsp:cNvSpPr/>
      </dsp:nvSpPr>
      <dsp:spPr>
        <a:xfrm rot="10800000">
          <a:off x="502396" y="275"/>
          <a:ext cx="1397508" cy="601569"/>
        </a:xfrm>
        <a:prstGeom prst="homePlate">
          <a:avLst/>
        </a:prstGeom>
        <a:solidFill>
          <a:srgbClr val="B4521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275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Problem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&amp; Goal</a:t>
          </a:r>
          <a:endParaRPr lang="en-US" sz="1200" kern="1200" dirty="0"/>
        </a:p>
      </dsp:txBody>
      <dsp:txXfrm rot="10800000">
        <a:off x="652788" y="275"/>
        <a:ext cx="1247116" cy="601569"/>
      </dsp:txXfrm>
    </dsp:sp>
    <dsp:sp modelId="{48147B94-6902-4059-B7B0-68CE88C38FA8}">
      <dsp:nvSpPr>
        <dsp:cNvPr id="0" name=""/>
        <dsp:cNvSpPr/>
      </dsp:nvSpPr>
      <dsp:spPr>
        <a:xfrm>
          <a:off x="201611" y="275"/>
          <a:ext cx="601569" cy="601569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B06185-A72D-4B53-B235-ABE80FAF579A}">
      <dsp:nvSpPr>
        <dsp:cNvPr id="0" name=""/>
        <dsp:cNvSpPr/>
      </dsp:nvSpPr>
      <dsp:spPr>
        <a:xfrm rot="10800000">
          <a:off x="502396" y="781418"/>
          <a:ext cx="1397508" cy="601569"/>
        </a:xfrm>
        <a:prstGeom prst="homePlate">
          <a:avLst/>
        </a:prstGeom>
        <a:solidFill>
          <a:srgbClr val="B4521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275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Background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&amp; Lit. Review</a:t>
          </a:r>
          <a:endParaRPr lang="en-US" sz="1200" kern="1200" dirty="0"/>
        </a:p>
      </dsp:txBody>
      <dsp:txXfrm rot="10800000">
        <a:off x="652788" y="781418"/>
        <a:ext cx="1247116" cy="601569"/>
      </dsp:txXfrm>
    </dsp:sp>
    <dsp:sp modelId="{3083486B-1BC9-4CBE-BFAF-B3374C968CAF}">
      <dsp:nvSpPr>
        <dsp:cNvPr id="0" name=""/>
        <dsp:cNvSpPr/>
      </dsp:nvSpPr>
      <dsp:spPr>
        <a:xfrm>
          <a:off x="201611" y="781418"/>
          <a:ext cx="601569" cy="601569"/>
        </a:xfrm>
        <a:prstGeom prst="ellipse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D8527C-184F-4C4A-AADC-4692C34323E7}">
      <dsp:nvSpPr>
        <dsp:cNvPr id="0" name=""/>
        <dsp:cNvSpPr/>
      </dsp:nvSpPr>
      <dsp:spPr>
        <a:xfrm rot="10800000">
          <a:off x="502396" y="1562560"/>
          <a:ext cx="1397508" cy="601569"/>
        </a:xfrm>
        <a:prstGeom prst="homePlate">
          <a:avLst/>
        </a:prstGeom>
        <a:solidFill>
          <a:srgbClr val="B4521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275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Data</a:t>
          </a:r>
          <a:endParaRPr lang="en-US" sz="1200" kern="1200" dirty="0"/>
        </a:p>
      </dsp:txBody>
      <dsp:txXfrm rot="10800000">
        <a:off x="652788" y="1562560"/>
        <a:ext cx="1247116" cy="601569"/>
      </dsp:txXfrm>
    </dsp:sp>
    <dsp:sp modelId="{BE57D06E-3953-4C8A-A744-60BA4523C6E9}">
      <dsp:nvSpPr>
        <dsp:cNvPr id="0" name=""/>
        <dsp:cNvSpPr/>
      </dsp:nvSpPr>
      <dsp:spPr>
        <a:xfrm>
          <a:off x="201611" y="1562560"/>
          <a:ext cx="601569" cy="601569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2A62B3-1A9E-4890-8E18-85B1A6B41A5C}">
      <dsp:nvSpPr>
        <dsp:cNvPr id="0" name=""/>
        <dsp:cNvSpPr/>
      </dsp:nvSpPr>
      <dsp:spPr>
        <a:xfrm rot="10800000">
          <a:off x="502396" y="2343702"/>
          <a:ext cx="1397508" cy="601569"/>
        </a:xfrm>
        <a:prstGeom prst="homePlate">
          <a:avLst/>
        </a:prstGeom>
        <a:solidFill>
          <a:srgbClr val="B4521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275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Methodology</a:t>
          </a:r>
          <a:endParaRPr lang="en-US" sz="1200" kern="1200" dirty="0"/>
        </a:p>
      </dsp:txBody>
      <dsp:txXfrm rot="10800000">
        <a:off x="652788" y="2343702"/>
        <a:ext cx="1247116" cy="601569"/>
      </dsp:txXfrm>
    </dsp:sp>
    <dsp:sp modelId="{B9EF2AB4-F090-4AF5-9C57-4844B28CD5FB}">
      <dsp:nvSpPr>
        <dsp:cNvPr id="0" name=""/>
        <dsp:cNvSpPr/>
      </dsp:nvSpPr>
      <dsp:spPr>
        <a:xfrm>
          <a:off x="201611" y="2343702"/>
          <a:ext cx="601569" cy="601569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10B2A2-D08A-4CCF-999C-2281809902B7}">
      <dsp:nvSpPr>
        <dsp:cNvPr id="0" name=""/>
        <dsp:cNvSpPr/>
      </dsp:nvSpPr>
      <dsp:spPr>
        <a:xfrm rot="10800000">
          <a:off x="502396" y="3124845"/>
          <a:ext cx="1397508" cy="601569"/>
        </a:xfrm>
        <a:prstGeom prst="homePlate">
          <a:avLst/>
        </a:prstGeom>
        <a:solidFill>
          <a:srgbClr val="B4521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275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Conclusions</a:t>
          </a:r>
          <a:endParaRPr lang="en-US" sz="1200" kern="1200" dirty="0"/>
        </a:p>
      </dsp:txBody>
      <dsp:txXfrm rot="10800000">
        <a:off x="652788" y="3124845"/>
        <a:ext cx="1247116" cy="601569"/>
      </dsp:txXfrm>
    </dsp:sp>
    <dsp:sp modelId="{E60BCFDD-D452-461C-AE72-B08976187816}">
      <dsp:nvSpPr>
        <dsp:cNvPr id="0" name=""/>
        <dsp:cNvSpPr/>
      </dsp:nvSpPr>
      <dsp:spPr>
        <a:xfrm>
          <a:off x="201611" y="3124845"/>
          <a:ext cx="601569" cy="601569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186E34-6AD0-4E6A-B3F5-523A97AAE7F4}">
      <dsp:nvSpPr>
        <dsp:cNvPr id="0" name=""/>
        <dsp:cNvSpPr/>
      </dsp:nvSpPr>
      <dsp:spPr>
        <a:xfrm rot="10800000">
          <a:off x="502396" y="3905987"/>
          <a:ext cx="1397508" cy="601569"/>
        </a:xfrm>
        <a:prstGeom prst="homePlate">
          <a:avLst/>
        </a:prstGeom>
        <a:solidFill>
          <a:srgbClr val="B4521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275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Timeline</a:t>
          </a:r>
          <a:endParaRPr lang="en-US" sz="1200" kern="1200" dirty="0"/>
        </a:p>
      </dsp:txBody>
      <dsp:txXfrm rot="10800000">
        <a:off x="652788" y="3905987"/>
        <a:ext cx="1247116" cy="601569"/>
      </dsp:txXfrm>
    </dsp:sp>
    <dsp:sp modelId="{C0064DE8-99FE-4B13-BB27-FC11F97F58B1}">
      <dsp:nvSpPr>
        <dsp:cNvPr id="0" name=""/>
        <dsp:cNvSpPr/>
      </dsp:nvSpPr>
      <dsp:spPr>
        <a:xfrm>
          <a:off x="201611" y="3905987"/>
          <a:ext cx="601569" cy="601569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240019-7F90-459A-85F0-426376BE24E8}">
      <dsp:nvSpPr>
        <dsp:cNvPr id="0" name=""/>
        <dsp:cNvSpPr/>
      </dsp:nvSpPr>
      <dsp:spPr>
        <a:xfrm rot="10800000">
          <a:off x="502396" y="275"/>
          <a:ext cx="1397508" cy="601569"/>
        </a:xfrm>
        <a:prstGeom prst="homePlate">
          <a:avLst/>
        </a:prstGeom>
        <a:solidFill>
          <a:srgbClr val="B4521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275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Problem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&amp; Goal</a:t>
          </a:r>
          <a:endParaRPr lang="en-US" sz="1200" kern="1200" dirty="0"/>
        </a:p>
      </dsp:txBody>
      <dsp:txXfrm rot="10800000">
        <a:off x="652788" y="275"/>
        <a:ext cx="1247116" cy="601569"/>
      </dsp:txXfrm>
    </dsp:sp>
    <dsp:sp modelId="{48147B94-6902-4059-B7B0-68CE88C38FA8}">
      <dsp:nvSpPr>
        <dsp:cNvPr id="0" name=""/>
        <dsp:cNvSpPr/>
      </dsp:nvSpPr>
      <dsp:spPr>
        <a:xfrm>
          <a:off x="201611" y="275"/>
          <a:ext cx="601569" cy="601569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B06185-A72D-4B53-B235-ABE80FAF579A}">
      <dsp:nvSpPr>
        <dsp:cNvPr id="0" name=""/>
        <dsp:cNvSpPr/>
      </dsp:nvSpPr>
      <dsp:spPr>
        <a:xfrm rot="10800000">
          <a:off x="502396" y="781418"/>
          <a:ext cx="1397508" cy="601569"/>
        </a:xfrm>
        <a:prstGeom prst="homePlate">
          <a:avLst/>
        </a:prstGeom>
        <a:solidFill>
          <a:srgbClr val="B4521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275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Background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&amp; Lit. Review</a:t>
          </a:r>
          <a:endParaRPr lang="en-US" sz="1200" kern="1200" dirty="0"/>
        </a:p>
      </dsp:txBody>
      <dsp:txXfrm rot="10800000">
        <a:off x="652788" y="781418"/>
        <a:ext cx="1247116" cy="601569"/>
      </dsp:txXfrm>
    </dsp:sp>
    <dsp:sp modelId="{3083486B-1BC9-4CBE-BFAF-B3374C968CAF}">
      <dsp:nvSpPr>
        <dsp:cNvPr id="0" name=""/>
        <dsp:cNvSpPr/>
      </dsp:nvSpPr>
      <dsp:spPr>
        <a:xfrm>
          <a:off x="201611" y="781418"/>
          <a:ext cx="601569" cy="601569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D8527C-184F-4C4A-AADC-4692C34323E7}">
      <dsp:nvSpPr>
        <dsp:cNvPr id="0" name=""/>
        <dsp:cNvSpPr/>
      </dsp:nvSpPr>
      <dsp:spPr>
        <a:xfrm rot="10800000">
          <a:off x="502396" y="1562560"/>
          <a:ext cx="1397508" cy="601569"/>
        </a:xfrm>
        <a:prstGeom prst="homePlate">
          <a:avLst/>
        </a:prstGeom>
        <a:solidFill>
          <a:srgbClr val="B4521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275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Data</a:t>
          </a:r>
          <a:endParaRPr lang="en-US" sz="1200" kern="1200" dirty="0"/>
        </a:p>
      </dsp:txBody>
      <dsp:txXfrm rot="10800000">
        <a:off x="652788" y="1562560"/>
        <a:ext cx="1247116" cy="601569"/>
      </dsp:txXfrm>
    </dsp:sp>
    <dsp:sp modelId="{BE57D06E-3953-4C8A-A744-60BA4523C6E9}">
      <dsp:nvSpPr>
        <dsp:cNvPr id="0" name=""/>
        <dsp:cNvSpPr/>
      </dsp:nvSpPr>
      <dsp:spPr>
        <a:xfrm>
          <a:off x="201611" y="1562560"/>
          <a:ext cx="601569" cy="601569"/>
        </a:xfrm>
        <a:prstGeom prst="ellipse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2A62B3-1A9E-4890-8E18-85B1A6B41A5C}">
      <dsp:nvSpPr>
        <dsp:cNvPr id="0" name=""/>
        <dsp:cNvSpPr/>
      </dsp:nvSpPr>
      <dsp:spPr>
        <a:xfrm rot="10800000">
          <a:off x="502396" y="2343702"/>
          <a:ext cx="1397508" cy="601569"/>
        </a:xfrm>
        <a:prstGeom prst="homePlate">
          <a:avLst/>
        </a:prstGeom>
        <a:solidFill>
          <a:srgbClr val="B4521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275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Methodology</a:t>
          </a:r>
          <a:endParaRPr lang="en-US" sz="1200" kern="1200" dirty="0"/>
        </a:p>
      </dsp:txBody>
      <dsp:txXfrm rot="10800000">
        <a:off x="652788" y="2343702"/>
        <a:ext cx="1247116" cy="601569"/>
      </dsp:txXfrm>
    </dsp:sp>
    <dsp:sp modelId="{B9EF2AB4-F090-4AF5-9C57-4844B28CD5FB}">
      <dsp:nvSpPr>
        <dsp:cNvPr id="0" name=""/>
        <dsp:cNvSpPr/>
      </dsp:nvSpPr>
      <dsp:spPr>
        <a:xfrm>
          <a:off x="201611" y="2343702"/>
          <a:ext cx="601569" cy="601569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10B2A2-D08A-4CCF-999C-2281809902B7}">
      <dsp:nvSpPr>
        <dsp:cNvPr id="0" name=""/>
        <dsp:cNvSpPr/>
      </dsp:nvSpPr>
      <dsp:spPr>
        <a:xfrm rot="10800000">
          <a:off x="502396" y="3124845"/>
          <a:ext cx="1397508" cy="601569"/>
        </a:xfrm>
        <a:prstGeom prst="homePlate">
          <a:avLst/>
        </a:prstGeom>
        <a:solidFill>
          <a:srgbClr val="B4521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275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Conclusions</a:t>
          </a:r>
          <a:endParaRPr lang="en-US" sz="1200" kern="1200" dirty="0"/>
        </a:p>
      </dsp:txBody>
      <dsp:txXfrm rot="10800000">
        <a:off x="652788" y="3124845"/>
        <a:ext cx="1247116" cy="601569"/>
      </dsp:txXfrm>
    </dsp:sp>
    <dsp:sp modelId="{E60BCFDD-D452-461C-AE72-B08976187816}">
      <dsp:nvSpPr>
        <dsp:cNvPr id="0" name=""/>
        <dsp:cNvSpPr/>
      </dsp:nvSpPr>
      <dsp:spPr>
        <a:xfrm>
          <a:off x="201611" y="3124845"/>
          <a:ext cx="601569" cy="601569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186E34-6AD0-4E6A-B3F5-523A97AAE7F4}">
      <dsp:nvSpPr>
        <dsp:cNvPr id="0" name=""/>
        <dsp:cNvSpPr/>
      </dsp:nvSpPr>
      <dsp:spPr>
        <a:xfrm rot="10800000">
          <a:off x="502396" y="3905987"/>
          <a:ext cx="1397508" cy="601569"/>
        </a:xfrm>
        <a:prstGeom prst="homePlate">
          <a:avLst/>
        </a:prstGeom>
        <a:solidFill>
          <a:srgbClr val="B4521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275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Timeline</a:t>
          </a:r>
          <a:endParaRPr lang="en-US" sz="1200" kern="1200" dirty="0"/>
        </a:p>
      </dsp:txBody>
      <dsp:txXfrm rot="10800000">
        <a:off x="652788" y="3905987"/>
        <a:ext cx="1247116" cy="601569"/>
      </dsp:txXfrm>
    </dsp:sp>
    <dsp:sp modelId="{C0064DE8-99FE-4B13-BB27-FC11F97F58B1}">
      <dsp:nvSpPr>
        <dsp:cNvPr id="0" name=""/>
        <dsp:cNvSpPr/>
      </dsp:nvSpPr>
      <dsp:spPr>
        <a:xfrm>
          <a:off x="201611" y="3905987"/>
          <a:ext cx="601569" cy="601569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240019-7F90-459A-85F0-426376BE24E8}">
      <dsp:nvSpPr>
        <dsp:cNvPr id="0" name=""/>
        <dsp:cNvSpPr/>
      </dsp:nvSpPr>
      <dsp:spPr>
        <a:xfrm rot="10800000">
          <a:off x="502396" y="275"/>
          <a:ext cx="1397508" cy="601569"/>
        </a:xfrm>
        <a:prstGeom prst="homePlate">
          <a:avLst/>
        </a:prstGeom>
        <a:solidFill>
          <a:srgbClr val="B4521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275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Problem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&amp; Goal</a:t>
          </a:r>
          <a:endParaRPr lang="en-US" sz="1200" kern="1200" dirty="0"/>
        </a:p>
      </dsp:txBody>
      <dsp:txXfrm rot="10800000">
        <a:off x="652788" y="275"/>
        <a:ext cx="1247116" cy="601569"/>
      </dsp:txXfrm>
    </dsp:sp>
    <dsp:sp modelId="{48147B94-6902-4059-B7B0-68CE88C38FA8}">
      <dsp:nvSpPr>
        <dsp:cNvPr id="0" name=""/>
        <dsp:cNvSpPr/>
      </dsp:nvSpPr>
      <dsp:spPr>
        <a:xfrm>
          <a:off x="201611" y="275"/>
          <a:ext cx="601569" cy="601569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B06185-A72D-4B53-B235-ABE80FAF579A}">
      <dsp:nvSpPr>
        <dsp:cNvPr id="0" name=""/>
        <dsp:cNvSpPr/>
      </dsp:nvSpPr>
      <dsp:spPr>
        <a:xfrm rot="10800000">
          <a:off x="502396" y="781418"/>
          <a:ext cx="1397508" cy="601569"/>
        </a:xfrm>
        <a:prstGeom prst="homePlate">
          <a:avLst/>
        </a:prstGeom>
        <a:solidFill>
          <a:srgbClr val="B4521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275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Background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&amp; Lit. Review</a:t>
          </a:r>
          <a:endParaRPr lang="en-US" sz="1200" kern="1200" dirty="0"/>
        </a:p>
      </dsp:txBody>
      <dsp:txXfrm rot="10800000">
        <a:off x="652788" y="781418"/>
        <a:ext cx="1247116" cy="601569"/>
      </dsp:txXfrm>
    </dsp:sp>
    <dsp:sp modelId="{3083486B-1BC9-4CBE-BFAF-B3374C968CAF}">
      <dsp:nvSpPr>
        <dsp:cNvPr id="0" name=""/>
        <dsp:cNvSpPr/>
      </dsp:nvSpPr>
      <dsp:spPr>
        <a:xfrm>
          <a:off x="201611" y="781418"/>
          <a:ext cx="601569" cy="601569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D8527C-184F-4C4A-AADC-4692C34323E7}">
      <dsp:nvSpPr>
        <dsp:cNvPr id="0" name=""/>
        <dsp:cNvSpPr/>
      </dsp:nvSpPr>
      <dsp:spPr>
        <a:xfrm rot="10800000">
          <a:off x="502396" y="1562560"/>
          <a:ext cx="1397508" cy="601569"/>
        </a:xfrm>
        <a:prstGeom prst="homePlate">
          <a:avLst/>
        </a:prstGeom>
        <a:solidFill>
          <a:srgbClr val="B4521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275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Data</a:t>
          </a:r>
          <a:endParaRPr lang="en-US" sz="1200" kern="1200" dirty="0"/>
        </a:p>
      </dsp:txBody>
      <dsp:txXfrm rot="10800000">
        <a:off x="652788" y="1562560"/>
        <a:ext cx="1247116" cy="601569"/>
      </dsp:txXfrm>
    </dsp:sp>
    <dsp:sp modelId="{BE57D06E-3953-4C8A-A744-60BA4523C6E9}">
      <dsp:nvSpPr>
        <dsp:cNvPr id="0" name=""/>
        <dsp:cNvSpPr/>
      </dsp:nvSpPr>
      <dsp:spPr>
        <a:xfrm>
          <a:off x="201611" y="1562560"/>
          <a:ext cx="601569" cy="601569"/>
        </a:xfrm>
        <a:prstGeom prst="ellipse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2A62B3-1A9E-4890-8E18-85B1A6B41A5C}">
      <dsp:nvSpPr>
        <dsp:cNvPr id="0" name=""/>
        <dsp:cNvSpPr/>
      </dsp:nvSpPr>
      <dsp:spPr>
        <a:xfrm rot="10800000">
          <a:off x="502396" y="2343702"/>
          <a:ext cx="1397508" cy="601569"/>
        </a:xfrm>
        <a:prstGeom prst="homePlate">
          <a:avLst/>
        </a:prstGeom>
        <a:solidFill>
          <a:srgbClr val="B4521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275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Methodology</a:t>
          </a:r>
          <a:endParaRPr lang="en-US" sz="1200" kern="1200" dirty="0"/>
        </a:p>
      </dsp:txBody>
      <dsp:txXfrm rot="10800000">
        <a:off x="652788" y="2343702"/>
        <a:ext cx="1247116" cy="601569"/>
      </dsp:txXfrm>
    </dsp:sp>
    <dsp:sp modelId="{B9EF2AB4-F090-4AF5-9C57-4844B28CD5FB}">
      <dsp:nvSpPr>
        <dsp:cNvPr id="0" name=""/>
        <dsp:cNvSpPr/>
      </dsp:nvSpPr>
      <dsp:spPr>
        <a:xfrm>
          <a:off x="201611" y="2343702"/>
          <a:ext cx="601569" cy="601569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10B2A2-D08A-4CCF-999C-2281809902B7}">
      <dsp:nvSpPr>
        <dsp:cNvPr id="0" name=""/>
        <dsp:cNvSpPr/>
      </dsp:nvSpPr>
      <dsp:spPr>
        <a:xfrm rot="10800000">
          <a:off x="502396" y="3124845"/>
          <a:ext cx="1397508" cy="601569"/>
        </a:xfrm>
        <a:prstGeom prst="homePlate">
          <a:avLst/>
        </a:prstGeom>
        <a:solidFill>
          <a:srgbClr val="B4521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275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Conclusions</a:t>
          </a:r>
          <a:endParaRPr lang="en-US" sz="1200" kern="1200" dirty="0"/>
        </a:p>
      </dsp:txBody>
      <dsp:txXfrm rot="10800000">
        <a:off x="652788" y="3124845"/>
        <a:ext cx="1247116" cy="601569"/>
      </dsp:txXfrm>
    </dsp:sp>
    <dsp:sp modelId="{E60BCFDD-D452-461C-AE72-B08976187816}">
      <dsp:nvSpPr>
        <dsp:cNvPr id="0" name=""/>
        <dsp:cNvSpPr/>
      </dsp:nvSpPr>
      <dsp:spPr>
        <a:xfrm>
          <a:off x="201611" y="3124845"/>
          <a:ext cx="601569" cy="601569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186E34-6AD0-4E6A-B3F5-523A97AAE7F4}">
      <dsp:nvSpPr>
        <dsp:cNvPr id="0" name=""/>
        <dsp:cNvSpPr/>
      </dsp:nvSpPr>
      <dsp:spPr>
        <a:xfrm rot="10800000">
          <a:off x="502396" y="3905987"/>
          <a:ext cx="1397508" cy="601569"/>
        </a:xfrm>
        <a:prstGeom prst="homePlate">
          <a:avLst/>
        </a:prstGeom>
        <a:solidFill>
          <a:srgbClr val="B4521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275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Timeline</a:t>
          </a:r>
          <a:endParaRPr lang="en-US" sz="1200" kern="1200" dirty="0"/>
        </a:p>
      </dsp:txBody>
      <dsp:txXfrm rot="10800000">
        <a:off x="652788" y="3905987"/>
        <a:ext cx="1247116" cy="601569"/>
      </dsp:txXfrm>
    </dsp:sp>
    <dsp:sp modelId="{C0064DE8-99FE-4B13-BB27-FC11F97F58B1}">
      <dsp:nvSpPr>
        <dsp:cNvPr id="0" name=""/>
        <dsp:cNvSpPr/>
      </dsp:nvSpPr>
      <dsp:spPr>
        <a:xfrm>
          <a:off x="201611" y="3905987"/>
          <a:ext cx="601569" cy="601569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240019-7F90-459A-85F0-426376BE24E8}">
      <dsp:nvSpPr>
        <dsp:cNvPr id="0" name=""/>
        <dsp:cNvSpPr/>
      </dsp:nvSpPr>
      <dsp:spPr>
        <a:xfrm rot="10800000">
          <a:off x="502396" y="275"/>
          <a:ext cx="1397508" cy="601569"/>
        </a:xfrm>
        <a:prstGeom prst="homePlate">
          <a:avLst/>
        </a:prstGeom>
        <a:solidFill>
          <a:srgbClr val="B4521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275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Problem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&amp; Goal</a:t>
          </a:r>
          <a:endParaRPr lang="en-US" sz="1200" kern="1200" dirty="0"/>
        </a:p>
      </dsp:txBody>
      <dsp:txXfrm rot="10800000">
        <a:off x="652788" y="275"/>
        <a:ext cx="1247116" cy="601569"/>
      </dsp:txXfrm>
    </dsp:sp>
    <dsp:sp modelId="{48147B94-6902-4059-B7B0-68CE88C38FA8}">
      <dsp:nvSpPr>
        <dsp:cNvPr id="0" name=""/>
        <dsp:cNvSpPr/>
      </dsp:nvSpPr>
      <dsp:spPr>
        <a:xfrm>
          <a:off x="201611" y="275"/>
          <a:ext cx="601569" cy="601569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B06185-A72D-4B53-B235-ABE80FAF579A}">
      <dsp:nvSpPr>
        <dsp:cNvPr id="0" name=""/>
        <dsp:cNvSpPr/>
      </dsp:nvSpPr>
      <dsp:spPr>
        <a:xfrm rot="10800000">
          <a:off x="502396" y="781418"/>
          <a:ext cx="1397508" cy="601569"/>
        </a:xfrm>
        <a:prstGeom prst="homePlate">
          <a:avLst/>
        </a:prstGeom>
        <a:solidFill>
          <a:srgbClr val="B4521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275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Background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&amp; Lit. Review</a:t>
          </a:r>
          <a:endParaRPr lang="en-US" sz="1200" kern="1200" dirty="0"/>
        </a:p>
      </dsp:txBody>
      <dsp:txXfrm rot="10800000">
        <a:off x="652788" y="781418"/>
        <a:ext cx="1247116" cy="601569"/>
      </dsp:txXfrm>
    </dsp:sp>
    <dsp:sp modelId="{3083486B-1BC9-4CBE-BFAF-B3374C968CAF}">
      <dsp:nvSpPr>
        <dsp:cNvPr id="0" name=""/>
        <dsp:cNvSpPr/>
      </dsp:nvSpPr>
      <dsp:spPr>
        <a:xfrm>
          <a:off x="201611" y="781418"/>
          <a:ext cx="601569" cy="601569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D8527C-184F-4C4A-AADC-4692C34323E7}">
      <dsp:nvSpPr>
        <dsp:cNvPr id="0" name=""/>
        <dsp:cNvSpPr/>
      </dsp:nvSpPr>
      <dsp:spPr>
        <a:xfrm rot="10800000">
          <a:off x="502396" y="1562560"/>
          <a:ext cx="1397508" cy="601569"/>
        </a:xfrm>
        <a:prstGeom prst="homePlate">
          <a:avLst/>
        </a:prstGeom>
        <a:solidFill>
          <a:srgbClr val="B4521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275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Data</a:t>
          </a:r>
          <a:endParaRPr lang="en-US" sz="1200" kern="1200" dirty="0"/>
        </a:p>
      </dsp:txBody>
      <dsp:txXfrm rot="10800000">
        <a:off x="652788" y="1562560"/>
        <a:ext cx="1247116" cy="601569"/>
      </dsp:txXfrm>
    </dsp:sp>
    <dsp:sp modelId="{BE57D06E-3953-4C8A-A744-60BA4523C6E9}">
      <dsp:nvSpPr>
        <dsp:cNvPr id="0" name=""/>
        <dsp:cNvSpPr/>
      </dsp:nvSpPr>
      <dsp:spPr>
        <a:xfrm>
          <a:off x="201611" y="1562560"/>
          <a:ext cx="601569" cy="601569"/>
        </a:xfrm>
        <a:prstGeom prst="ellipse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2A62B3-1A9E-4890-8E18-85B1A6B41A5C}">
      <dsp:nvSpPr>
        <dsp:cNvPr id="0" name=""/>
        <dsp:cNvSpPr/>
      </dsp:nvSpPr>
      <dsp:spPr>
        <a:xfrm rot="10800000">
          <a:off x="502396" y="2343702"/>
          <a:ext cx="1397508" cy="601569"/>
        </a:xfrm>
        <a:prstGeom prst="homePlate">
          <a:avLst/>
        </a:prstGeom>
        <a:solidFill>
          <a:srgbClr val="B4521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275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Methodology</a:t>
          </a:r>
          <a:endParaRPr lang="en-US" sz="1200" kern="1200" dirty="0"/>
        </a:p>
      </dsp:txBody>
      <dsp:txXfrm rot="10800000">
        <a:off x="652788" y="2343702"/>
        <a:ext cx="1247116" cy="601569"/>
      </dsp:txXfrm>
    </dsp:sp>
    <dsp:sp modelId="{B9EF2AB4-F090-4AF5-9C57-4844B28CD5FB}">
      <dsp:nvSpPr>
        <dsp:cNvPr id="0" name=""/>
        <dsp:cNvSpPr/>
      </dsp:nvSpPr>
      <dsp:spPr>
        <a:xfrm>
          <a:off x="201611" y="2343702"/>
          <a:ext cx="601569" cy="601569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10B2A2-D08A-4CCF-999C-2281809902B7}">
      <dsp:nvSpPr>
        <dsp:cNvPr id="0" name=""/>
        <dsp:cNvSpPr/>
      </dsp:nvSpPr>
      <dsp:spPr>
        <a:xfrm rot="10800000">
          <a:off x="502396" y="3124845"/>
          <a:ext cx="1397508" cy="601569"/>
        </a:xfrm>
        <a:prstGeom prst="homePlate">
          <a:avLst/>
        </a:prstGeom>
        <a:solidFill>
          <a:srgbClr val="B4521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275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Conclusions</a:t>
          </a:r>
          <a:endParaRPr lang="en-US" sz="1200" kern="1200" dirty="0"/>
        </a:p>
      </dsp:txBody>
      <dsp:txXfrm rot="10800000">
        <a:off x="652788" y="3124845"/>
        <a:ext cx="1247116" cy="601569"/>
      </dsp:txXfrm>
    </dsp:sp>
    <dsp:sp modelId="{E60BCFDD-D452-461C-AE72-B08976187816}">
      <dsp:nvSpPr>
        <dsp:cNvPr id="0" name=""/>
        <dsp:cNvSpPr/>
      </dsp:nvSpPr>
      <dsp:spPr>
        <a:xfrm>
          <a:off x="201611" y="3124845"/>
          <a:ext cx="601569" cy="601569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186E34-6AD0-4E6A-B3F5-523A97AAE7F4}">
      <dsp:nvSpPr>
        <dsp:cNvPr id="0" name=""/>
        <dsp:cNvSpPr/>
      </dsp:nvSpPr>
      <dsp:spPr>
        <a:xfrm rot="10800000">
          <a:off x="502396" y="3905987"/>
          <a:ext cx="1397508" cy="601569"/>
        </a:xfrm>
        <a:prstGeom prst="homePlate">
          <a:avLst/>
        </a:prstGeom>
        <a:solidFill>
          <a:srgbClr val="B4521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275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Timeline</a:t>
          </a:r>
          <a:endParaRPr lang="en-US" sz="1200" kern="1200" dirty="0"/>
        </a:p>
      </dsp:txBody>
      <dsp:txXfrm rot="10800000">
        <a:off x="652788" y="3905987"/>
        <a:ext cx="1247116" cy="601569"/>
      </dsp:txXfrm>
    </dsp:sp>
    <dsp:sp modelId="{C0064DE8-99FE-4B13-BB27-FC11F97F58B1}">
      <dsp:nvSpPr>
        <dsp:cNvPr id="0" name=""/>
        <dsp:cNvSpPr/>
      </dsp:nvSpPr>
      <dsp:spPr>
        <a:xfrm>
          <a:off x="201611" y="3905987"/>
          <a:ext cx="601569" cy="601569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240019-7F90-459A-85F0-426376BE24E8}">
      <dsp:nvSpPr>
        <dsp:cNvPr id="0" name=""/>
        <dsp:cNvSpPr/>
      </dsp:nvSpPr>
      <dsp:spPr>
        <a:xfrm rot="10800000">
          <a:off x="502396" y="275"/>
          <a:ext cx="1397508" cy="601569"/>
        </a:xfrm>
        <a:prstGeom prst="homePlate">
          <a:avLst/>
        </a:prstGeom>
        <a:solidFill>
          <a:srgbClr val="B4521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275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Problem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&amp; Goal</a:t>
          </a:r>
          <a:endParaRPr lang="en-US" sz="1200" kern="1200" dirty="0"/>
        </a:p>
      </dsp:txBody>
      <dsp:txXfrm rot="10800000">
        <a:off x="652788" y="275"/>
        <a:ext cx="1247116" cy="601569"/>
      </dsp:txXfrm>
    </dsp:sp>
    <dsp:sp modelId="{48147B94-6902-4059-B7B0-68CE88C38FA8}">
      <dsp:nvSpPr>
        <dsp:cNvPr id="0" name=""/>
        <dsp:cNvSpPr/>
      </dsp:nvSpPr>
      <dsp:spPr>
        <a:xfrm>
          <a:off x="201611" y="275"/>
          <a:ext cx="601569" cy="601569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B06185-A72D-4B53-B235-ABE80FAF579A}">
      <dsp:nvSpPr>
        <dsp:cNvPr id="0" name=""/>
        <dsp:cNvSpPr/>
      </dsp:nvSpPr>
      <dsp:spPr>
        <a:xfrm rot="10800000">
          <a:off x="502396" y="781418"/>
          <a:ext cx="1397508" cy="601569"/>
        </a:xfrm>
        <a:prstGeom prst="homePlate">
          <a:avLst/>
        </a:prstGeom>
        <a:solidFill>
          <a:srgbClr val="B4521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275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Background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&amp; Lit. Review</a:t>
          </a:r>
          <a:endParaRPr lang="en-US" sz="1200" kern="1200" dirty="0"/>
        </a:p>
      </dsp:txBody>
      <dsp:txXfrm rot="10800000">
        <a:off x="652788" y="781418"/>
        <a:ext cx="1247116" cy="601569"/>
      </dsp:txXfrm>
    </dsp:sp>
    <dsp:sp modelId="{3083486B-1BC9-4CBE-BFAF-B3374C968CAF}">
      <dsp:nvSpPr>
        <dsp:cNvPr id="0" name=""/>
        <dsp:cNvSpPr/>
      </dsp:nvSpPr>
      <dsp:spPr>
        <a:xfrm>
          <a:off x="201611" y="781418"/>
          <a:ext cx="601569" cy="601569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D8527C-184F-4C4A-AADC-4692C34323E7}">
      <dsp:nvSpPr>
        <dsp:cNvPr id="0" name=""/>
        <dsp:cNvSpPr/>
      </dsp:nvSpPr>
      <dsp:spPr>
        <a:xfrm rot="10800000">
          <a:off x="502396" y="1562560"/>
          <a:ext cx="1397508" cy="601569"/>
        </a:xfrm>
        <a:prstGeom prst="homePlate">
          <a:avLst/>
        </a:prstGeom>
        <a:solidFill>
          <a:srgbClr val="B4521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275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Data</a:t>
          </a:r>
          <a:endParaRPr lang="en-US" sz="1200" kern="1200" dirty="0"/>
        </a:p>
      </dsp:txBody>
      <dsp:txXfrm rot="10800000">
        <a:off x="652788" y="1562560"/>
        <a:ext cx="1247116" cy="601569"/>
      </dsp:txXfrm>
    </dsp:sp>
    <dsp:sp modelId="{BE57D06E-3953-4C8A-A744-60BA4523C6E9}">
      <dsp:nvSpPr>
        <dsp:cNvPr id="0" name=""/>
        <dsp:cNvSpPr/>
      </dsp:nvSpPr>
      <dsp:spPr>
        <a:xfrm>
          <a:off x="201611" y="1562560"/>
          <a:ext cx="601569" cy="601569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2A62B3-1A9E-4890-8E18-85B1A6B41A5C}">
      <dsp:nvSpPr>
        <dsp:cNvPr id="0" name=""/>
        <dsp:cNvSpPr/>
      </dsp:nvSpPr>
      <dsp:spPr>
        <a:xfrm rot="10800000">
          <a:off x="502396" y="2343702"/>
          <a:ext cx="1397508" cy="601569"/>
        </a:xfrm>
        <a:prstGeom prst="homePlate">
          <a:avLst/>
        </a:prstGeom>
        <a:solidFill>
          <a:srgbClr val="B4521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275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Methodology</a:t>
          </a:r>
          <a:endParaRPr lang="en-US" sz="1200" kern="1200" dirty="0"/>
        </a:p>
      </dsp:txBody>
      <dsp:txXfrm rot="10800000">
        <a:off x="652788" y="2343702"/>
        <a:ext cx="1247116" cy="601569"/>
      </dsp:txXfrm>
    </dsp:sp>
    <dsp:sp modelId="{B9EF2AB4-F090-4AF5-9C57-4844B28CD5FB}">
      <dsp:nvSpPr>
        <dsp:cNvPr id="0" name=""/>
        <dsp:cNvSpPr/>
      </dsp:nvSpPr>
      <dsp:spPr>
        <a:xfrm>
          <a:off x="201611" y="2343702"/>
          <a:ext cx="601569" cy="601569"/>
        </a:xfrm>
        <a:prstGeom prst="ellipse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10B2A2-D08A-4CCF-999C-2281809902B7}">
      <dsp:nvSpPr>
        <dsp:cNvPr id="0" name=""/>
        <dsp:cNvSpPr/>
      </dsp:nvSpPr>
      <dsp:spPr>
        <a:xfrm rot="10800000">
          <a:off x="502396" y="3124845"/>
          <a:ext cx="1397508" cy="601569"/>
        </a:xfrm>
        <a:prstGeom prst="homePlate">
          <a:avLst/>
        </a:prstGeom>
        <a:solidFill>
          <a:srgbClr val="B4521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275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Conclusions</a:t>
          </a:r>
          <a:endParaRPr lang="en-US" sz="1200" kern="1200" dirty="0"/>
        </a:p>
      </dsp:txBody>
      <dsp:txXfrm rot="10800000">
        <a:off x="652788" y="3124845"/>
        <a:ext cx="1247116" cy="601569"/>
      </dsp:txXfrm>
    </dsp:sp>
    <dsp:sp modelId="{E60BCFDD-D452-461C-AE72-B08976187816}">
      <dsp:nvSpPr>
        <dsp:cNvPr id="0" name=""/>
        <dsp:cNvSpPr/>
      </dsp:nvSpPr>
      <dsp:spPr>
        <a:xfrm>
          <a:off x="201611" y="3124845"/>
          <a:ext cx="601569" cy="601569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186E34-6AD0-4E6A-B3F5-523A97AAE7F4}">
      <dsp:nvSpPr>
        <dsp:cNvPr id="0" name=""/>
        <dsp:cNvSpPr/>
      </dsp:nvSpPr>
      <dsp:spPr>
        <a:xfrm rot="10800000">
          <a:off x="502396" y="3905987"/>
          <a:ext cx="1397508" cy="601569"/>
        </a:xfrm>
        <a:prstGeom prst="homePlate">
          <a:avLst/>
        </a:prstGeom>
        <a:solidFill>
          <a:srgbClr val="B4521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275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Timeline</a:t>
          </a:r>
          <a:endParaRPr lang="en-US" sz="1200" kern="1200" dirty="0"/>
        </a:p>
      </dsp:txBody>
      <dsp:txXfrm rot="10800000">
        <a:off x="652788" y="3905987"/>
        <a:ext cx="1247116" cy="601569"/>
      </dsp:txXfrm>
    </dsp:sp>
    <dsp:sp modelId="{C0064DE8-99FE-4B13-BB27-FC11F97F58B1}">
      <dsp:nvSpPr>
        <dsp:cNvPr id="0" name=""/>
        <dsp:cNvSpPr/>
      </dsp:nvSpPr>
      <dsp:spPr>
        <a:xfrm>
          <a:off x="201611" y="3905987"/>
          <a:ext cx="601569" cy="601569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240019-7F90-459A-85F0-426376BE24E8}">
      <dsp:nvSpPr>
        <dsp:cNvPr id="0" name=""/>
        <dsp:cNvSpPr/>
      </dsp:nvSpPr>
      <dsp:spPr>
        <a:xfrm rot="10800000">
          <a:off x="502396" y="275"/>
          <a:ext cx="1397508" cy="601569"/>
        </a:xfrm>
        <a:prstGeom prst="homePlate">
          <a:avLst/>
        </a:prstGeom>
        <a:solidFill>
          <a:srgbClr val="B4521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275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Problem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&amp; Goal</a:t>
          </a:r>
          <a:endParaRPr lang="en-US" sz="1200" kern="1200" dirty="0"/>
        </a:p>
      </dsp:txBody>
      <dsp:txXfrm rot="10800000">
        <a:off x="652788" y="275"/>
        <a:ext cx="1247116" cy="601569"/>
      </dsp:txXfrm>
    </dsp:sp>
    <dsp:sp modelId="{48147B94-6902-4059-B7B0-68CE88C38FA8}">
      <dsp:nvSpPr>
        <dsp:cNvPr id="0" name=""/>
        <dsp:cNvSpPr/>
      </dsp:nvSpPr>
      <dsp:spPr>
        <a:xfrm>
          <a:off x="201611" y="275"/>
          <a:ext cx="601569" cy="601569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B06185-A72D-4B53-B235-ABE80FAF579A}">
      <dsp:nvSpPr>
        <dsp:cNvPr id="0" name=""/>
        <dsp:cNvSpPr/>
      </dsp:nvSpPr>
      <dsp:spPr>
        <a:xfrm rot="10800000">
          <a:off x="502396" y="781418"/>
          <a:ext cx="1397508" cy="601569"/>
        </a:xfrm>
        <a:prstGeom prst="homePlate">
          <a:avLst/>
        </a:prstGeom>
        <a:solidFill>
          <a:srgbClr val="B4521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275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Background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&amp; Lit. Review</a:t>
          </a:r>
          <a:endParaRPr lang="en-US" sz="1200" kern="1200" dirty="0"/>
        </a:p>
      </dsp:txBody>
      <dsp:txXfrm rot="10800000">
        <a:off x="652788" y="781418"/>
        <a:ext cx="1247116" cy="601569"/>
      </dsp:txXfrm>
    </dsp:sp>
    <dsp:sp modelId="{3083486B-1BC9-4CBE-BFAF-B3374C968CAF}">
      <dsp:nvSpPr>
        <dsp:cNvPr id="0" name=""/>
        <dsp:cNvSpPr/>
      </dsp:nvSpPr>
      <dsp:spPr>
        <a:xfrm>
          <a:off x="201611" y="781418"/>
          <a:ext cx="601569" cy="601569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D8527C-184F-4C4A-AADC-4692C34323E7}">
      <dsp:nvSpPr>
        <dsp:cNvPr id="0" name=""/>
        <dsp:cNvSpPr/>
      </dsp:nvSpPr>
      <dsp:spPr>
        <a:xfrm rot="10800000">
          <a:off x="502396" y="1562560"/>
          <a:ext cx="1397508" cy="601569"/>
        </a:xfrm>
        <a:prstGeom prst="homePlate">
          <a:avLst/>
        </a:prstGeom>
        <a:solidFill>
          <a:srgbClr val="B4521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275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Data</a:t>
          </a:r>
          <a:endParaRPr lang="en-US" sz="1200" kern="1200" dirty="0"/>
        </a:p>
      </dsp:txBody>
      <dsp:txXfrm rot="10800000">
        <a:off x="652788" y="1562560"/>
        <a:ext cx="1247116" cy="601569"/>
      </dsp:txXfrm>
    </dsp:sp>
    <dsp:sp modelId="{BE57D06E-3953-4C8A-A744-60BA4523C6E9}">
      <dsp:nvSpPr>
        <dsp:cNvPr id="0" name=""/>
        <dsp:cNvSpPr/>
      </dsp:nvSpPr>
      <dsp:spPr>
        <a:xfrm>
          <a:off x="201611" y="1562560"/>
          <a:ext cx="601569" cy="601569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2A62B3-1A9E-4890-8E18-85B1A6B41A5C}">
      <dsp:nvSpPr>
        <dsp:cNvPr id="0" name=""/>
        <dsp:cNvSpPr/>
      </dsp:nvSpPr>
      <dsp:spPr>
        <a:xfrm rot="10800000">
          <a:off x="502396" y="2343702"/>
          <a:ext cx="1397508" cy="601569"/>
        </a:xfrm>
        <a:prstGeom prst="homePlate">
          <a:avLst/>
        </a:prstGeom>
        <a:solidFill>
          <a:srgbClr val="B4521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275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Methodology</a:t>
          </a:r>
          <a:endParaRPr lang="en-US" sz="1200" kern="1200" dirty="0"/>
        </a:p>
      </dsp:txBody>
      <dsp:txXfrm rot="10800000">
        <a:off x="652788" y="2343702"/>
        <a:ext cx="1247116" cy="601569"/>
      </dsp:txXfrm>
    </dsp:sp>
    <dsp:sp modelId="{B9EF2AB4-F090-4AF5-9C57-4844B28CD5FB}">
      <dsp:nvSpPr>
        <dsp:cNvPr id="0" name=""/>
        <dsp:cNvSpPr/>
      </dsp:nvSpPr>
      <dsp:spPr>
        <a:xfrm>
          <a:off x="201611" y="2343702"/>
          <a:ext cx="601569" cy="601569"/>
        </a:xfrm>
        <a:prstGeom prst="ellipse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10B2A2-D08A-4CCF-999C-2281809902B7}">
      <dsp:nvSpPr>
        <dsp:cNvPr id="0" name=""/>
        <dsp:cNvSpPr/>
      </dsp:nvSpPr>
      <dsp:spPr>
        <a:xfrm rot="10800000">
          <a:off x="502396" y="3124845"/>
          <a:ext cx="1397508" cy="601569"/>
        </a:xfrm>
        <a:prstGeom prst="homePlate">
          <a:avLst/>
        </a:prstGeom>
        <a:solidFill>
          <a:srgbClr val="B4521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275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Conclusions</a:t>
          </a:r>
          <a:endParaRPr lang="en-US" sz="1200" kern="1200" dirty="0"/>
        </a:p>
      </dsp:txBody>
      <dsp:txXfrm rot="10800000">
        <a:off x="652788" y="3124845"/>
        <a:ext cx="1247116" cy="601569"/>
      </dsp:txXfrm>
    </dsp:sp>
    <dsp:sp modelId="{E60BCFDD-D452-461C-AE72-B08976187816}">
      <dsp:nvSpPr>
        <dsp:cNvPr id="0" name=""/>
        <dsp:cNvSpPr/>
      </dsp:nvSpPr>
      <dsp:spPr>
        <a:xfrm>
          <a:off x="201611" y="3124845"/>
          <a:ext cx="601569" cy="601569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186E34-6AD0-4E6A-B3F5-523A97AAE7F4}">
      <dsp:nvSpPr>
        <dsp:cNvPr id="0" name=""/>
        <dsp:cNvSpPr/>
      </dsp:nvSpPr>
      <dsp:spPr>
        <a:xfrm rot="10800000">
          <a:off x="502396" y="3905987"/>
          <a:ext cx="1397508" cy="601569"/>
        </a:xfrm>
        <a:prstGeom prst="homePlate">
          <a:avLst/>
        </a:prstGeom>
        <a:solidFill>
          <a:srgbClr val="B4521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5275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Timeline</a:t>
          </a:r>
          <a:endParaRPr lang="en-US" sz="1200" kern="1200" dirty="0"/>
        </a:p>
      </dsp:txBody>
      <dsp:txXfrm rot="10800000">
        <a:off x="652788" y="3905987"/>
        <a:ext cx="1247116" cy="601569"/>
      </dsp:txXfrm>
    </dsp:sp>
    <dsp:sp modelId="{C0064DE8-99FE-4B13-BB27-FC11F97F58B1}">
      <dsp:nvSpPr>
        <dsp:cNvPr id="0" name=""/>
        <dsp:cNvSpPr/>
      </dsp:nvSpPr>
      <dsp:spPr>
        <a:xfrm>
          <a:off x="201611" y="3905987"/>
          <a:ext cx="601569" cy="601569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EE7B42-DBAA-44E8-A3D4-BB71DDA4FAC6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1FAA3D-7375-41BD-8B18-A687BEC8B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045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B09130-EB7A-402C-A8B0-26B1D5A5E5A2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9F50F5-E9CB-4D63-8719-A1FE293E3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188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F50F5-E9CB-4D63-8719-A1FE293E3E3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1828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F50F5-E9CB-4D63-8719-A1FE293E3E3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3329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F50F5-E9CB-4D63-8719-A1FE293E3E3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2237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F50F5-E9CB-4D63-8719-A1FE293E3E3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8763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F50F5-E9CB-4D63-8719-A1FE293E3E3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5777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F50F5-E9CB-4D63-8719-A1FE293E3E3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3542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F50F5-E9CB-4D63-8719-A1FE293E3E3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767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F50F5-E9CB-4D63-8719-A1FE293E3E3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690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F50F5-E9CB-4D63-8719-A1FE293E3E3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639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F50F5-E9CB-4D63-8719-A1FE293E3E3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606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F50F5-E9CB-4D63-8719-A1FE293E3E3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670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F50F5-E9CB-4D63-8719-A1FE293E3E3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5170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F50F5-E9CB-4D63-8719-A1FE293E3E3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7693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F50F5-E9CB-4D63-8719-A1FE293E3E3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1022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F50F5-E9CB-4D63-8719-A1FE293E3E3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761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65EA3-E4CD-42D5-A859-E36208599E1F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FF324-3348-4D15-A664-81A761044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12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65EA3-E4CD-42D5-A859-E36208599E1F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FF324-3348-4D15-A664-81A761044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549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65EA3-E4CD-42D5-A859-E36208599E1F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FF324-3348-4D15-A664-81A761044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589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65EA3-E4CD-42D5-A859-E36208599E1F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693FF324-3348-4D15-A664-81A761044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744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65EA3-E4CD-42D5-A859-E36208599E1F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FF324-3348-4D15-A664-81A761044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744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65EA3-E4CD-42D5-A859-E36208599E1F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FF324-3348-4D15-A664-81A761044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185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65EA3-E4CD-42D5-A859-E36208599E1F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FF324-3348-4D15-A664-81A761044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295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65EA3-E4CD-42D5-A859-E36208599E1F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FF324-3348-4D15-A664-81A761044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363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65EA3-E4CD-42D5-A859-E36208599E1F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FF324-3348-4D15-A664-81A761044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62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65EA3-E4CD-42D5-A859-E36208599E1F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FF324-3348-4D15-A664-81A761044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123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65EA3-E4CD-42D5-A859-E36208599E1F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FF324-3348-4D15-A664-81A761044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062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65EA3-E4CD-42D5-A859-E36208599E1F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FF324-3348-4D15-A664-81A761044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689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1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1.xml"/><Relationship Id="rId5" Type="http://schemas.openxmlformats.org/officeDocument/2006/relationships/diagramData" Target="../diagrams/data11.xml"/><Relationship Id="rId4" Type="http://schemas.openxmlformats.org/officeDocument/2006/relationships/image" Target="../media/image9.png"/><Relationship Id="rId9" Type="http://schemas.microsoft.com/office/2007/relationships/diagramDrawing" Target="../diagrams/drawing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sk8es4mc2l.search.serialssolutions.com/?ctx_ver=Z39.88-2004&amp;ctx_enc=info:ofi/enc:UTF-8&amp;rfr_id=info:sid/summon.serialssolutions.com&amp;rft_val_fmt=info:ofi/fmt:kev:mtx:journal&amp;rft.genre=article&amp;rft.atitle=%22WE+CAME+FOR+THE+WORK%22:+SITUATING+EMPLOYMENT+MIGRATION+IN+B.C.'S+SMALL,+RESOURCE-BASED,+COMMUNITIES&amp;rft.jtitle=The+Canadian+Geographer&amp;rft.au=Halseth,+Greg&amp;rft.date=1999-12-22&amp;rft.pub=Canadian+Association+of+Geographers&amp;rft.issn=0008-3658&amp;rft.eissn=1541-0064&amp;rft.volume=43&amp;rft.issue=4&amp;rft.spage=363&amp;rft.externalDBID=BSHEE&amp;rft.externalDocID=68017080&amp;paramdict=en-US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://sk8es4mc2l.search.serialssolutions.com.ezaccess.libraries.psu.edu/?url_ver=Z39.88-2004&amp;rft_val_fmt=info:ofi/fmt:kev:mtx:journal&amp;rft.genre=article&amp;rft.jtitle=Contemporary%20Economic%20Policy&amp;rft.atitle=IS%20HISPANIC%20POPULATION%20DISPERSION%20INTO%20RURAL%20COUNTIES%20CONTRIBUTING%20TO%20LOCAL%20ECONOMIC%20GROWTH?&amp;rft.volume=31&amp;rft.issue=4&amp;rft.spage=649&amp;rft.epage=668&amp;rft.date=2013-10-01&amp;rft.aulast=COATES&amp;rft.aufirst=DENNIS&amp;rft.issn=1074-3529&amp;rft.eissn=1465-7287&amp;rfr_id=info:sid/wiley.com:OnlineLibrary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pubs.scu.edu.au/jesp/vol14/iss3/4/" TargetMode="External"/><Relationship Id="rId5" Type="http://schemas.openxmlformats.org/officeDocument/2006/relationships/hyperlink" Target="https://www.opm.gov/policy-data-oversight/classification-qualifications/general-schedule-qualification-standards/1800/border-patrol-enforcement-series-1896/" TargetMode="External"/><Relationship Id="rId4" Type="http://schemas.openxmlformats.org/officeDocument/2006/relationships/hyperlink" Target="https://www.cbp.gov/careers/frontline-careers/bpa/duty-locations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jstor.org.ezaccess.libraries.psu.edu/stable/2979181?pq-origsite=summon&amp;seq=1#page_scan_tab_contents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search-proquest-com.ezaccess.libraries.psu.edu/docview/229147546?pq-origsite=summon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jstor.org.ezaccess.libraries.psu.edu/stable/1830643?pq-origsite=summon&amp;seq=1#page_scan_tab_contents" TargetMode="External"/><Relationship Id="rId11" Type="http://schemas.openxmlformats.org/officeDocument/2006/relationships/hyperlink" Target="http://www.gao.gov/assets/80/78084.pdf" TargetMode="External"/><Relationship Id="rId5" Type="http://schemas.openxmlformats.org/officeDocument/2006/relationships/hyperlink" Target="http://onlinelibrary.wiley.com/doi/10.1111/j.1440-1584.2006.00745.x/full" TargetMode="External"/><Relationship Id="rId10" Type="http://schemas.openxmlformats.org/officeDocument/2006/relationships/hyperlink" Target="https://www.dhs.gov/news/2016/04/19/written-testimony-cbp-house-homeland-security-subcommittee-border-and-maritime" TargetMode="External"/><Relationship Id="rId4" Type="http://schemas.openxmlformats.org/officeDocument/2006/relationships/hyperlink" Target="https://www.rand.org/pubs/monograph_reports/MR902.html" TargetMode="External"/><Relationship Id="rId9" Type="http://schemas.openxmlformats.org/officeDocument/2006/relationships/hyperlink" Target="https://www.dhs.gov/news/2016/11/30/written-testimony-cbp-senate-committee-homeland-security-and-governmental-affairs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2.png"/><Relationship Id="rId9" Type="http://schemas.microsoft.com/office/2007/relationships/diagramDrawing" Target="../diagrams/drawing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6.xml"/><Relationship Id="rId5" Type="http://schemas.openxmlformats.org/officeDocument/2006/relationships/image" Target="../media/image4.png"/><Relationship Id="rId10" Type="http://schemas.microsoft.com/office/2007/relationships/diagramDrawing" Target="../diagrams/drawing6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7.xml"/><Relationship Id="rId5" Type="http://schemas.openxmlformats.org/officeDocument/2006/relationships/image" Target="../media/image6.png"/><Relationship Id="rId10" Type="http://schemas.microsoft.com/office/2007/relationships/diagramDrawing" Target="../diagrams/drawing7.xml"/><Relationship Id="rId4" Type="http://schemas.openxmlformats.org/officeDocument/2006/relationships/image" Target="../media/image5.png"/><Relationship Id="rId9" Type="http://schemas.openxmlformats.org/officeDocument/2006/relationships/diagramColors" Target="../diagrams/colors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10" Type="http://schemas.openxmlformats.org/officeDocument/2006/relationships/image" Target="../media/image8.png"/><Relationship Id="rId4" Type="http://schemas.openxmlformats.org/officeDocument/2006/relationships/diagramData" Target="../diagrams/data8.xml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" y="4010932"/>
            <a:ext cx="12192001" cy="1671411"/>
          </a:xfrm>
          <a:prstGeom prst="rect">
            <a:avLst/>
          </a:prstGeom>
          <a:blipFill dpi="0" rotWithShape="1">
            <a:blip r:embed="rId3">
              <a:alphaModFix amt="25000"/>
            </a:blip>
            <a:srcRect/>
            <a:stretch>
              <a:fillRect l="-15253" r="-34165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Franklin Gothic Book" panose="020B0503020102020204" pitchFamily="34" charset="0"/>
              </a:rPr>
              <a:t>Location-Based Analysis for Recruitment of United States Border Patrol Agents</a:t>
            </a:r>
            <a:endParaRPr lang="en-US" dirty="0">
              <a:latin typeface="Franklin Gothic Book" panose="020B0503020102020204" pitchFamily="34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524000" y="4313208"/>
            <a:ext cx="9144000" cy="1378887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Franklin Gothic Book" panose="020B0503020102020204" pitchFamily="34" charset="0"/>
              </a:rPr>
              <a:t>Jordan Douthitt</a:t>
            </a:r>
          </a:p>
          <a:p>
            <a:r>
              <a:rPr lang="en-US" sz="3200" b="1" dirty="0" smtClean="0">
                <a:latin typeface="Franklin Gothic Book" panose="020B0503020102020204" pitchFamily="34" charset="0"/>
              </a:rPr>
              <a:t>Advisor: Stephen A. Matthews</a:t>
            </a:r>
            <a:endParaRPr lang="en-US" sz="3200" b="1" dirty="0">
              <a:latin typeface="Franklin Gothic Book" panose="020B0503020102020204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FF324-3348-4D15-A664-81A7610442AB}" type="slidenum">
              <a:rPr lang="en-US" smtClean="0"/>
              <a:t>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-2" y="5999018"/>
            <a:ext cx="12192001" cy="367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October 30, </a:t>
            </a:r>
            <a:r>
              <a:rPr lang="en-US" dirty="0" smtClean="0"/>
              <a:t>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93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3841"/>
            <a:ext cx="12192001" cy="1333045"/>
          </a:xfrm>
          <a:prstGeom prst="rect">
            <a:avLst/>
          </a:prstGeom>
          <a:blipFill dpi="0" rotWithShape="1">
            <a:blip r:embed="rId3">
              <a:alphaModFix amt="25000"/>
            </a:blip>
            <a:srcRect/>
            <a:stretch>
              <a:fillRect l="-15253" t="-1" r="-34165" b="-25383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5500" y="1812759"/>
            <a:ext cx="9258299" cy="45078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Border Patrol Sector Profiles</a:t>
            </a:r>
          </a:p>
          <a:p>
            <a:r>
              <a:rPr lang="en-US" dirty="0" smtClean="0"/>
              <a:t>Calculate current workload of Agents by Sector</a:t>
            </a:r>
          </a:p>
          <a:p>
            <a:r>
              <a:rPr lang="en-US" dirty="0" smtClean="0"/>
              <a:t>Labor Pool Statistics of Sector Areas</a:t>
            </a:r>
          </a:p>
          <a:p>
            <a:r>
              <a:rPr lang="en-US" dirty="0" smtClean="0"/>
              <a:t>Decision on which Sectors will be most difficult to recruit to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 smtClean="0"/>
              <a:t>Outside Labor Pool Profiles</a:t>
            </a:r>
          </a:p>
          <a:p>
            <a:r>
              <a:rPr lang="en-US" dirty="0" smtClean="0"/>
              <a:t>Factors that make more likely recruits</a:t>
            </a:r>
          </a:p>
          <a:p>
            <a:r>
              <a:rPr lang="en-US" dirty="0" smtClean="0"/>
              <a:t>Decision on which labor pools will be most valuable to focus recruitment within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FF324-3348-4D15-A664-81A7610442AB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2917647"/>
              </p:ext>
            </p:extLst>
          </p:nvPr>
        </p:nvGraphicFramePr>
        <p:xfrm>
          <a:off x="-160421" y="1812758"/>
          <a:ext cx="2101517" cy="4507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2359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9883"/>
            <a:ext cx="12192001" cy="1333045"/>
          </a:xfrm>
          <a:prstGeom prst="rect">
            <a:avLst/>
          </a:prstGeom>
          <a:blipFill dpi="0" rotWithShape="1">
            <a:blip r:embed="rId3">
              <a:alphaModFix amt="25000"/>
            </a:blip>
            <a:srcRect/>
            <a:stretch>
              <a:fillRect l="-15253" t="-1" r="-34165" b="-25383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Anticipated Results &amp;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9854" y="1812758"/>
            <a:ext cx="9123946" cy="454359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000" dirty="0" smtClean="0"/>
              <a:t>Product: Descriptive Report answering two questions:</a:t>
            </a:r>
          </a:p>
          <a:p>
            <a:r>
              <a:rPr lang="en-US" dirty="0" smtClean="0"/>
              <a:t>Where is there more likely to be trouble recruiting?</a:t>
            </a:r>
          </a:p>
          <a:p>
            <a:pPr lvl="1"/>
            <a:r>
              <a:rPr lang="en-US" dirty="0" smtClean="0"/>
              <a:t>Comparison of Border Patrol Sectors</a:t>
            </a:r>
          </a:p>
          <a:p>
            <a:r>
              <a:rPr lang="en-US" dirty="0" smtClean="0"/>
              <a:t>Where can recruitment be focused?</a:t>
            </a:r>
          </a:p>
          <a:p>
            <a:pPr lvl="1"/>
            <a:r>
              <a:rPr lang="en-US" dirty="0" smtClean="0"/>
              <a:t>Comparison of Labor Pools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 smtClean="0"/>
              <a:t>Va</a:t>
            </a:r>
            <a:r>
              <a:rPr lang="en-US" sz="3000" dirty="0" smtClean="0"/>
              <a:t>lue to Human Resources Field:</a:t>
            </a:r>
          </a:p>
          <a:p>
            <a:r>
              <a:rPr lang="en-US" dirty="0" smtClean="0"/>
              <a:t>Previously minimal demographic or location-based research performed</a:t>
            </a:r>
          </a:p>
          <a:p>
            <a:r>
              <a:rPr lang="en-US" dirty="0" smtClean="0"/>
              <a:t>Model for focused recruitment of hard to fill positions that can be used in other similar scenarios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FF324-3348-4D15-A664-81A7610442AB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7002458"/>
              </p:ext>
            </p:extLst>
          </p:nvPr>
        </p:nvGraphicFramePr>
        <p:xfrm>
          <a:off x="-160421" y="1812758"/>
          <a:ext cx="2101517" cy="4507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2002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9883"/>
            <a:ext cx="12192001" cy="1333045"/>
          </a:xfrm>
          <a:prstGeom prst="rect">
            <a:avLst/>
          </a:prstGeom>
          <a:blipFill dpi="0" rotWithShape="1">
            <a:blip r:embed="rId3">
              <a:alphaModFix amt="25000"/>
            </a:blip>
            <a:srcRect/>
            <a:stretch>
              <a:fillRect l="-15253" t="-1" r="-34165" b="-25383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FF324-3348-4D15-A664-81A7610442AB}" type="slidenum">
              <a:rPr lang="en-US" smtClean="0"/>
              <a:t>12</a:t>
            </a:fld>
            <a:endParaRPr lang="en-US"/>
          </a:p>
        </p:txBody>
      </p:sp>
      <p:pic>
        <p:nvPicPr>
          <p:cNvPr id="11" name="Picture 10"/>
          <p:cNvPicPr/>
          <p:nvPr/>
        </p:nvPicPr>
        <p:blipFill>
          <a:blip r:embed="rId4"/>
          <a:stretch>
            <a:fillRect/>
          </a:stretch>
        </p:blipFill>
        <p:spPr>
          <a:xfrm>
            <a:off x="1941096" y="3056704"/>
            <a:ext cx="9972135" cy="1556103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</p:spPr>
      </p:pic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925772"/>
              </p:ext>
            </p:extLst>
          </p:nvPr>
        </p:nvGraphicFramePr>
        <p:xfrm>
          <a:off x="-160421" y="1812758"/>
          <a:ext cx="2101517" cy="4507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99239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9883"/>
            <a:ext cx="12192001" cy="1333045"/>
          </a:xfrm>
          <a:prstGeom prst="rect">
            <a:avLst/>
          </a:prstGeom>
          <a:blipFill dpi="0" rotWithShape="1">
            <a:blip r:embed="rId3">
              <a:alphaModFix amt="25000"/>
            </a:blip>
            <a:srcRect/>
            <a:stretch>
              <a:fillRect l="-15253" t="-1" r="-34165" b="-25383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67003"/>
            <a:ext cx="10515600" cy="40099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 smtClean="0"/>
              <a:t>Thank You</a:t>
            </a:r>
          </a:p>
          <a:p>
            <a:pPr marL="0" indent="0" algn="ctr">
              <a:buNone/>
            </a:pPr>
            <a:endParaRPr lang="en-US" sz="7200" dirty="0"/>
          </a:p>
          <a:p>
            <a:pPr marL="0" indent="0" algn="ctr">
              <a:buNone/>
            </a:pPr>
            <a:r>
              <a:rPr lang="en-US" sz="7200" dirty="0" smtClean="0"/>
              <a:t>Any Questions?</a:t>
            </a:r>
            <a:endParaRPr lang="en-US" sz="7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FF324-3348-4D15-A664-81A7610442A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1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9883"/>
            <a:ext cx="12192001" cy="1333045"/>
          </a:xfrm>
          <a:prstGeom prst="rect">
            <a:avLst/>
          </a:prstGeom>
          <a:blipFill dpi="0" rotWithShape="1">
            <a:blip r:embed="rId3">
              <a:alphaModFix amt="25000"/>
            </a:blip>
            <a:srcRect/>
            <a:stretch>
              <a:fillRect l="-15253" t="-1" r="-34165" b="-25383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8950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/>
              <a:t>Border Patrol Agent Duty Locations (2017). U.S. Customs and Border Protection Website. Retrieved from </a:t>
            </a:r>
            <a:r>
              <a:rPr lang="en-US" sz="1400" u="sng" dirty="0">
                <a:hlinkClick r:id="rId4"/>
              </a:rPr>
              <a:t>https://www.cbp.gov/careers/frontline-careers/bpa/duty-locations</a:t>
            </a:r>
            <a:r>
              <a:rPr lang="en-US" sz="1400" dirty="0"/>
              <a:t> on August 21, 2017.</a:t>
            </a:r>
          </a:p>
          <a:p>
            <a:pPr marL="0" indent="0">
              <a:buNone/>
            </a:pPr>
            <a:r>
              <a:rPr lang="en-US" sz="1400" dirty="0"/>
              <a:t>Border Patrol Enforcement Series, 1896 (</a:t>
            </a:r>
            <a:r>
              <a:rPr lang="en-US" sz="1400" dirty="0" err="1"/>
              <a:t>n.d.</a:t>
            </a:r>
            <a:r>
              <a:rPr lang="en-US" sz="1400" dirty="0"/>
              <a:t>) Classification &amp; Qualifications: General Schedule Qualifications Standards. Retrieved from </a:t>
            </a:r>
            <a:r>
              <a:rPr lang="en-US" sz="1400" u="sng" dirty="0">
                <a:hlinkClick r:id="rId5"/>
              </a:rPr>
              <a:t>https://www.opm.gov/policy-data-oversight/classification-qualifications/general-schedule-qualification-standards/1800/border-patrol-enforcement-series-1896/</a:t>
            </a:r>
            <a:r>
              <a:rPr lang="en-US" sz="1400" dirty="0"/>
              <a:t> on August 21, 2017.</a:t>
            </a:r>
          </a:p>
          <a:p>
            <a:pPr marL="0" indent="0">
              <a:buNone/>
            </a:pPr>
            <a:r>
              <a:rPr lang="en-US" sz="1400" dirty="0"/>
              <a:t>Cameron, R. (2011). Responding to Australia’s regional skill shortages through regional skilled migration. </a:t>
            </a:r>
            <a:r>
              <a:rPr lang="en-US" sz="1400" i="1" dirty="0"/>
              <a:t>Journal of Economic and Social Policy, 14(3)</a:t>
            </a:r>
            <a:r>
              <a:rPr lang="en-US" sz="1400" dirty="0"/>
              <a:t>, Article 4. </a:t>
            </a:r>
            <a:r>
              <a:rPr lang="en-US" sz="1400" u="sng" dirty="0">
                <a:hlinkClick r:id="rId6"/>
              </a:rPr>
              <a:t>http://epubs.scu.edu.au/jesp/vol14/iss3/4/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Coates, D., </a:t>
            </a:r>
            <a:r>
              <a:rPr lang="en-US" sz="1400" dirty="0" err="1"/>
              <a:t>Gindling</a:t>
            </a:r>
            <a:r>
              <a:rPr lang="en-US" sz="1400" dirty="0"/>
              <a:t>, T. H. (2013) Is Hispanic population dispersion into rural counties contributing to local economic growth? </a:t>
            </a:r>
            <a:r>
              <a:rPr lang="en-US" sz="1400" i="1" dirty="0"/>
              <a:t>Contemporary Economic Policy, 31(4)</a:t>
            </a:r>
            <a:r>
              <a:rPr lang="en-US" sz="1400" dirty="0"/>
              <a:t>, 649-668. </a:t>
            </a:r>
            <a:r>
              <a:rPr lang="en-US" sz="1400" u="sng" dirty="0">
                <a:hlinkClick r:id="rId7"/>
              </a:rPr>
              <a:t>http://sk8es4mc2l.search.serialssolutions.com.ezaccess.libraries.psu.edu/?url_ver=Z39.88-2004&amp;rft_val_fmt=info%3Aofi%2Ffmt%3Akev%3Amtx%3Ajournal&amp;rft.genre=article&amp;rft.jtitle=Contemporary%20Economic%20Policy&amp;rft.atitle=IS%20HISPANIC%20POPULATION%20DISPERSION%20INTO%20RURAL%20COUNTIES%20CONTRIBUTING%20TO%20LOCAL%20ECONOMIC%20GROWTH%3F&amp;rft.volume=31&amp;rft.issue=4&amp;rft.spage=649&amp;rft.epage=668&amp;rft.date=2013-10-01&amp;rft.aulast=COATES&amp;rft.aufirst=DENNIS&amp;rft.issn=1074-3529&amp;rft.eissn=1465-7287&amp;rfr_id=info:sid/wiley.com:OnlineLibrary</a:t>
            </a:r>
            <a:endParaRPr lang="en-US" sz="1400" dirty="0"/>
          </a:p>
          <a:p>
            <a:pPr marL="0" indent="0">
              <a:buNone/>
            </a:pPr>
            <a:r>
              <a:rPr lang="en-US" sz="1400" dirty="0" err="1"/>
              <a:t>Halseth</a:t>
            </a:r>
            <a:r>
              <a:rPr lang="en-US" sz="1400" dirty="0"/>
              <a:t>, G. (1999). “We came for the work”: Situating employment migration in B.C.’s small, resource-based, communities. </a:t>
            </a:r>
            <a:r>
              <a:rPr lang="en-US" sz="1400" i="1" dirty="0"/>
              <a:t>The Canadian Geographer, 43(4)</a:t>
            </a:r>
            <a:r>
              <a:rPr lang="en-US" sz="1400" dirty="0"/>
              <a:t>, 363-381. </a:t>
            </a:r>
            <a:r>
              <a:rPr lang="en-US" sz="1400" u="sng" dirty="0">
                <a:hlinkClick r:id="rId8"/>
              </a:rPr>
              <a:t>http://sk8es4mc2l.search.serialssolutions.com/?ctx_ver=Z39.88-2004&amp;ctx_enc=info%3Aofi%2Fenc%3AUTF-8&amp;rfr_id=info%3Asid%2Fsummon.serialssolutions.com&amp;rft_val_fmt=info%3Aofi%2Ffmt%3Akev%3Amtx%3Ajournal&amp;rft.genre=article&amp;rft.atitle=%22WE+CAME+FOR+THE+WORK%22%3A+SITUATING+EMPLOYMENT+MIGRATION+IN+B.C.%</a:t>
            </a:r>
            <a:r>
              <a:rPr lang="en-US" sz="1400" u="sng" dirty="0" smtClean="0">
                <a:hlinkClick r:id="rId8"/>
              </a:rPr>
              <a:t>27S+SMALL%2C+RESOURCE-BASED%2C+COMMUNITIES&amp;rft.jtitle=The+Canadian+Geographer&amp;rft.au=Halseth%2C+Greg&amp;rft.date=1999-12-22&amp;rft.pub=Canadian+Association+of+Geographers&amp;rft.issn=0008-3658&amp;rft.eissn=1541-0064&amp;rft.volume=43&amp;rft.issue=4&amp;rft.spage=363&amp;rft.externalDBID=BSHEE&amp;rft.externalDocID=68017080&amp;paramdict=en-US</a:t>
            </a:r>
            <a:endParaRPr lang="en-US" sz="1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FF324-3348-4D15-A664-81A7610442A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12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9883"/>
            <a:ext cx="12192001" cy="1333045"/>
          </a:xfrm>
          <a:prstGeom prst="rect">
            <a:avLst/>
          </a:prstGeom>
          <a:blipFill dpi="0" rotWithShape="1">
            <a:blip r:embed="rId3">
              <a:alphaModFix amt="25000"/>
            </a:blip>
            <a:srcRect/>
            <a:stretch>
              <a:fillRect l="-15253" t="-1" r="-34165" b="-25383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5600" dirty="0"/>
              <a:t>Orvis, B. R., Asch, B. J. (2001). Military Recruiting: Trends, Outlook, and Implications. Rand Publications. Santa Monica, CA. Retrieved from </a:t>
            </a:r>
            <a:r>
              <a:rPr lang="en-US" sz="5600" u="sng" dirty="0">
                <a:hlinkClick r:id="rId4"/>
              </a:rPr>
              <a:t>https://www.rand.org/pubs/monograph_reports/MR902.html</a:t>
            </a:r>
            <a:r>
              <a:rPr lang="en-US" sz="5600" dirty="0"/>
              <a:t> </a:t>
            </a:r>
          </a:p>
          <a:p>
            <a:pPr marL="0" indent="0">
              <a:buNone/>
            </a:pPr>
            <a:r>
              <a:rPr lang="en-US" sz="5600" dirty="0" err="1"/>
              <a:t>Playford</a:t>
            </a:r>
            <a:r>
              <a:rPr lang="en-US" sz="5600" dirty="0"/>
              <a:t>, D., Larson, A., Wheatland, B. (2006). Going country: Rural student placement factors associated with future rural employment in nursing and allied health. </a:t>
            </a:r>
            <a:r>
              <a:rPr lang="en-US" sz="5600" i="1" dirty="0"/>
              <a:t>Australian Journal of Rural Health, 14</a:t>
            </a:r>
            <a:r>
              <a:rPr lang="en-US" sz="5600" dirty="0"/>
              <a:t>, 14-19. </a:t>
            </a:r>
            <a:r>
              <a:rPr lang="en-US" sz="5600" u="sng" dirty="0">
                <a:hlinkClick r:id="rId5"/>
              </a:rPr>
              <a:t>http://onlinelibrary.wiley.com/doi/10.1111/j.1440-1584.2006.00745.x/full</a:t>
            </a:r>
            <a:endParaRPr lang="en-US" sz="5600" dirty="0"/>
          </a:p>
          <a:p>
            <a:pPr marL="0" indent="0">
              <a:buNone/>
            </a:pPr>
            <a:r>
              <a:rPr lang="en-US" sz="5600" dirty="0"/>
              <a:t>Schwartz, A. (1973). Interpreting the Effect of Distance on Migration. Journal of Political Economy, 81(5), 1153-1169.</a:t>
            </a:r>
            <a:r>
              <a:rPr lang="en-US" sz="5600" u="sng" dirty="0"/>
              <a:t> </a:t>
            </a:r>
            <a:r>
              <a:rPr lang="en-US" sz="5600" u="sng" dirty="0">
                <a:hlinkClick r:id="rId6"/>
              </a:rPr>
              <a:t>http://</a:t>
            </a:r>
            <a:r>
              <a:rPr lang="en-US" sz="5600" u="sng" dirty="0" smtClean="0">
                <a:hlinkClick r:id="rId6"/>
              </a:rPr>
              <a:t>www.jstor.org.ezaccess.libraries.psu.edu/stable/1830643?pq-origsite=summon&amp;seq=1#page_scan_tab_contents</a:t>
            </a:r>
            <a:endParaRPr lang="en-US" sz="5600" dirty="0" smtClean="0"/>
          </a:p>
          <a:p>
            <a:pPr marL="0" indent="0">
              <a:buNone/>
            </a:pPr>
            <a:r>
              <a:rPr lang="en-US" sz="5600" dirty="0" err="1" smtClean="0"/>
              <a:t>Soutar</a:t>
            </a:r>
            <a:r>
              <a:rPr lang="en-US" sz="5600" dirty="0"/>
              <a:t>, G. N., Turner, J. P. (2002). Students’ preferences for university: a conjoint analysis. The International Journal of Education Management, 16(1), 40-45.</a:t>
            </a:r>
            <a:r>
              <a:rPr lang="en-US" sz="5600" u="sng" dirty="0"/>
              <a:t> </a:t>
            </a:r>
            <a:r>
              <a:rPr lang="en-US" sz="5600" u="sng" dirty="0">
                <a:hlinkClick r:id="rId7"/>
              </a:rPr>
              <a:t>https://search-proquest-com.ezaccess.libraries.psu.edu/docview/229147546?pq-origsite=summon</a:t>
            </a:r>
            <a:r>
              <a:rPr lang="en-US" sz="5600" u="sng" dirty="0"/>
              <a:t> </a:t>
            </a:r>
            <a:endParaRPr lang="en-US" sz="5600" dirty="0"/>
          </a:p>
          <a:p>
            <a:pPr marL="0" indent="0">
              <a:buNone/>
            </a:pPr>
            <a:r>
              <a:rPr lang="en-US" sz="5600" dirty="0" err="1"/>
              <a:t>Ravenstein</a:t>
            </a:r>
            <a:r>
              <a:rPr lang="en-US" sz="5600" dirty="0"/>
              <a:t>, E. G. (1885). The Laws of Migration. Journal of the Statistical Society of London, 48(2), 167-235. </a:t>
            </a:r>
            <a:r>
              <a:rPr lang="en-US" sz="5600" u="sng" dirty="0">
                <a:hlinkClick r:id="rId8"/>
              </a:rPr>
              <a:t>http://www.jstor.org.ezaccess.libraries.psu.edu/stable/2979181?pq-origsite=summon&amp;seq=1#page_scan_tab_contents</a:t>
            </a:r>
            <a:r>
              <a:rPr lang="en-US" sz="5600" dirty="0"/>
              <a:t>  </a:t>
            </a:r>
          </a:p>
          <a:p>
            <a:pPr marL="0" indent="0">
              <a:buNone/>
            </a:pPr>
            <a:r>
              <a:rPr lang="en-US" sz="5600" dirty="0"/>
              <a:t>U.S. Department of Homeland Security (2016a). Written testimony of CBP U.S. Border Patrol Chief Mark Morgan and Deputy Chief Carla Provost for a Senate Committee on Homeland Security and Governmental Affairs hearing titled “Initial Observations of the New Leadership at the U.S. Border Patrol”. Retrieved from </a:t>
            </a:r>
            <a:r>
              <a:rPr lang="en-US" sz="5600" u="sng" dirty="0">
                <a:hlinkClick r:id="rId9"/>
              </a:rPr>
              <a:t>https://www.dhs.gov/news/2016/11/30/written-testimony-cbp-senate-committee-homeland-security-and-governmental-affairs</a:t>
            </a:r>
            <a:r>
              <a:rPr lang="en-US" sz="5600" dirty="0"/>
              <a:t> on August 21, 2017.</a:t>
            </a:r>
          </a:p>
          <a:p>
            <a:pPr marL="0" indent="0">
              <a:buNone/>
            </a:pPr>
            <a:r>
              <a:rPr lang="en-US" sz="5600" dirty="0"/>
              <a:t>U.S. Department of Homeland Security (2016b). Written testimony of CBP Office of Administration Assistant Commissioner Eugene Shied, CBP Human Resources Management Assistant Commissioner Linda </a:t>
            </a:r>
            <a:r>
              <a:rPr lang="en-US" sz="5600" dirty="0" err="1"/>
              <a:t>Jacksta</a:t>
            </a:r>
            <a:r>
              <a:rPr lang="en-US" sz="5600" dirty="0"/>
              <a:t>, and CBP Office of Field Operations Deputy Assistant Commissioner John Wagner for a House Committee on Homeland Security, Subcommittee on Border and Maritime Security hearing titled “Keeping Pace with Trade, Travel, and Security: How does CBP Prioritize and Improve Staffing Infrastructure?”. Retrieved from </a:t>
            </a:r>
            <a:r>
              <a:rPr lang="en-US" sz="5600" u="sng" dirty="0">
                <a:hlinkClick r:id="rId10"/>
              </a:rPr>
              <a:t>https://www.dhs.gov/news/2016/04/19/written-testimony-cbp-house-homeland-security-subcommittee-border-and-maritime</a:t>
            </a:r>
            <a:r>
              <a:rPr lang="en-US" sz="5600" dirty="0"/>
              <a:t> on August 21, 2017.</a:t>
            </a:r>
          </a:p>
          <a:p>
            <a:pPr marL="0" indent="0">
              <a:buNone/>
            </a:pPr>
            <a:r>
              <a:rPr lang="en-US" sz="5600" dirty="0"/>
              <a:t>U.S. General Accounting Office (1991). Border Patrol: Southwest Border Enforcement Affected by Mission Expansion and Budget. GAO/GGD-91-72BR. Retrieved from </a:t>
            </a:r>
            <a:r>
              <a:rPr lang="en-US" sz="5600" u="sng" dirty="0">
                <a:hlinkClick r:id="rId11"/>
              </a:rPr>
              <a:t>http://www.gao.gov/assets/80/78084.pdf</a:t>
            </a:r>
            <a:r>
              <a:rPr lang="en-US" sz="5600" dirty="0"/>
              <a:t> on August 28, 2017.</a:t>
            </a:r>
          </a:p>
          <a:p>
            <a:pPr marL="0" indent="0">
              <a:buNone/>
            </a:pPr>
            <a:endParaRPr lang="en-US" sz="4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FF324-3348-4D15-A664-81A7610442A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74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3841"/>
            <a:ext cx="12192001" cy="1333045"/>
          </a:xfrm>
          <a:prstGeom prst="rect">
            <a:avLst/>
          </a:prstGeom>
          <a:blipFill dpi="0" rotWithShape="1">
            <a:blip r:embed="rId3">
              <a:alphaModFix amt="25000"/>
            </a:blip>
            <a:srcRect/>
            <a:stretch>
              <a:fillRect l="-15253" t="-1" r="-34165" b="-25383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FF324-3348-4D15-A664-81A7610442AB}" type="slidenum">
              <a:rPr lang="en-US" smtClean="0"/>
              <a:t>2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417521" y="2843550"/>
            <a:ext cx="8430017" cy="23674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/>
              <a:t>Need to strategically recruit a large amount of skilled employees (United States Border Patrol Agents) to hard to fill positions in undesirable locations.</a:t>
            </a: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1163648"/>
              </p:ext>
            </p:extLst>
          </p:nvPr>
        </p:nvGraphicFramePr>
        <p:xfrm>
          <a:off x="-160421" y="1812758"/>
          <a:ext cx="2101517" cy="4507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5991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9883"/>
            <a:ext cx="12192001" cy="1333045"/>
          </a:xfrm>
          <a:prstGeom prst="rect">
            <a:avLst/>
          </a:prstGeom>
          <a:blipFill dpi="0" rotWithShape="1">
            <a:blip r:embed="rId3">
              <a:alphaModFix amt="25000"/>
            </a:blip>
            <a:srcRect/>
            <a:stretch>
              <a:fillRect l="-15253" t="-1" r="-34165" b="-25383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5895" y="2614863"/>
            <a:ext cx="9107904" cy="35621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/>
              <a:t>Analysis answering two questions</a:t>
            </a:r>
          </a:p>
          <a:p>
            <a:r>
              <a:rPr lang="en-US" dirty="0"/>
              <a:t>Which Border Patrol Sectors will have the most difficulty recruiting?</a:t>
            </a:r>
          </a:p>
          <a:p>
            <a:r>
              <a:rPr lang="en-US" dirty="0" smtClean="0"/>
              <a:t>Which areas </a:t>
            </a:r>
            <a:r>
              <a:rPr lang="en-US" dirty="0"/>
              <a:t>outside of these Border Patrol Sectors </a:t>
            </a:r>
            <a:r>
              <a:rPr lang="en-US" dirty="0" smtClean="0"/>
              <a:t>should additional recruiting focus on?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FF324-3348-4D15-A664-81A7610442AB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4350252"/>
              </p:ext>
            </p:extLst>
          </p:nvPr>
        </p:nvGraphicFramePr>
        <p:xfrm>
          <a:off x="-160421" y="1812758"/>
          <a:ext cx="2101517" cy="4507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9243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7645"/>
            <a:ext cx="12192001" cy="1333045"/>
          </a:xfrm>
          <a:prstGeom prst="rect">
            <a:avLst/>
          </a:prstGeom>
          <a:blipFill dpi="0" rotWithShape="1">
            <a:blip r:embed="rId3">
              <a:alphaModFix amt="25000"/>
            </a:blip>
            <a:srcRect/>
            <a:stretch>
              <a:fillRect l="-15253" t="-1" r="-34165" b="-25383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Information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FF324-3348-4D15-A664-81A7610442AB}" type="slidenum">
              <a:rPr lang="en-US" smtClean="0"/>
              <a:t>4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941096" y="1812759"/>
            <a:ext cx="5607017" cy="450783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Executive Order 13767 on January 25</a:t>
            </a:r>
            <a:r>
              <a:rPr lang="en-US" baseline="30000" dirty="0" smtClean="0"/>
              <a:t>th</a:t>
            </a:r>
            <a:r>
              <a:rPr lang="en-US" dirty="0" smtClean="0"/>
              <a:t>, 2017</a:t>
            </a:r>
          </a:p>
          <a:p>
            <a:pPr lvl="1"/>
            <a:r>
              <a:rPr lang="en-US" dirty="0" smtClean="0"/>
              <a:t>Need to hire 5,000 U.S. Border Patrol Agents along southwestern border above roughly 19,800 current Agents</a:t>
            </a:r>
          </a:p>
          <a:p>
            <a:r>
              <a:rPr lang="en-US" dirty="0" smtClean="0"/>
              <a:t>Immigration &amp; Naturalization Services history of difficulty hiring Agents</a:t>
            </a:r>
          </a:p>
          <a:p>
            <a:r>
              <a:rPr lang="en-US" dirty="0" smtClean="0"/>
              <a:t>Continuing recruitment issues with Customs and Border Protection under the Department of Homeland Security</a:t>
            </a:r>
          </a:p>
        </p:txBody>
      </p:sp>
      <p:pic>
        <p:nvPicPr>
          <p:cNvPr id="9" name="Picture 8" descr="Border Patrol duty location map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452" y="2155533"/>
            <a:ext cx="4251960" cy="38404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</p:spPr>
      </p:pic>
      <p:graphicFrame>
        <p:nvGraphicFramePr>
          <p:cNvPr id="1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7070162"/>
              </p:ext>
            </p:extLst>
          </p:nvPr>
        </p:nvGraphicFramePr>
        <p:xfrm>
          <a:off x="-160421" y="1812758"/>
          <a:ext cx="2101517" cy="4507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076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3841"/>
            <a:ext cx="12192001" cy="1333045"/>
          </a:xfrm>
          <a:prstGeom prst="rect">
            <a:avLst/>
          </a:prstGeom>
          <a:blipFill dpi="0" rotWithShape="1">
            <a:blip r:embed="rId3">
              <a:alphaModFix amt="25000"/>
            </a:blip>
            <a:srcRect/>
            <a:stretch>
              <a:fillRect l="-15253" t="-1" r="-34165" b="-25383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Literature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096" y="1825624"/>
            <a:ext cx="9412703" cy="4494967"/>
          </a:xfrm>
        </p:spPr>
        <p:txBody>
          <a:bodyPr>
            <a:normAutofit fontScale="92500" lnSpcReduction="20000"/>
          </a:bodyPr>
          <a:lstStyle/>
          <a:p>
            <a:pPr marL="0" lvl="1" indent="0">
              <a:spcBef>
                <a:spcPts val="1000"/>
              </a:spcBef>
              <a:buNone/>
            </a:pPr>
            <a:r>
              <a:rPr lang="en-US" sz="3600" dirty="0" smtClean="0"/>
              <a:t>Factors Affecting Employment &amp; Migration</a:t>
            </a:r>
          </a:p>
          <a:p>
            <a:pPr marL="228600" lvl="1">
              <a:spcBef>
                <a:spcPts val="1000"/>
              </a:spcBef>
            </a:pPr>
            <a:r>
              <a:rPr lang="en-US" sz="2800" dirty="0" smtClean="0"/>
              <a:t>Border </a:t>
            </a:r>
            <a:r>
              <a:rPr lang="en-US" sz="2800" dirty="0"/>
              <a:t>Patrol Agent </a:t>
            </a:r>
            <a:r>
              <a:rPr lang="en-US" sz="2800" dirty="0" smtClean="0"/>
              <a:t>Requirements</a:t>
            </a:r>
          </a:p>
          <a:p>
            <a:pPr marL="685800" lvl="2"/>
            <a:r>
              <a:rPr lang="en-US" sz="2400" dirty="0" smtClean="0"/>
              <a:t>Under </a:t>
            </a:r>
            <a:r>
              <a:rPr lang="en-US" sz="2400" dirty="0"/>
              <a:t>age </a:t>
            </a:r>
            <a:r>
              <a:rPr lang="en-US" sz="2400" dirty="0" smtClean="0"/>
              <a:t>39</a:t>
            </a:r>
          </a:p>
          <a:p>
            <a:pPr marL="685800" lvl="2"/>
            <a:r>
              <a:rPr lang="en-US" sz="2400" dirty="0" smtClean="0"/>
              <a:t>Degree/background </a:t>
            </a:r>
            <a:r>
              <a:rPr lang="en-US" sz="2400" dirty="0"/>
              <a:t>in law </a:t>
            </a:r>
            <a:r>
              <a:rPr lang="en-US" sz="2400" dirty="0" smtClean="0"/>
              <a:t>enforcement</a:t>
            </a:r>
          </a:p>
          <a:p>
            <a:pPr marL="685800" lvl="2"/>
            <a:r>
              <a:rPr lang="en-US" sz="2400" dirty="0"/>
              <a:t>Ability to speak/learn Spanish</a:t>
            </a:r>
          </a:p>
          <a:p>
            <a:pPr marL="685800" lvl="2"/>
            <a:r>
              <a:rPr lang="en-US" sz="2400" dirty="0"/>
              <a:t>Pass background check</a:t>
            </a:r>
          </a:p>
          <a:p>
            <a:r>
              <a:rPr lang="en-US" dirty="0" smtClean="0"/>
              <a:t>Labor Pool Factors</a:t>
            </a:r>
          </a:p>
          <a:p>
            <a:pPr lvl="1"/>
            <a:r>
              <a:rPr lang="en-US" dirty="0" smtClean="0"/>
              <a:t>Age</a:t>
            </a:r>
          </a:p>
          <a:p>
            <a:pPr lvl="1"/>
            <a:r>
              <a:rPr lang="en-US" dirty="0" smtClean="0"/>
              <a:t>Unemployment level of community of origin</a:t>
            </a:r>
          </a:p>
          <a:p>
            <a:pPr lvl="1"/>
            <a:r>
              <a:rPr lang="en-US" dirty="0" smtClean="0"/>
              <a:t>Urban amenities of duty station location</a:t>
            </a:r>
          </a:p>
          <a:p>
            <a:pPr lvl="1"/>
            <a:r>
              <a:rPr lang="en-US" dirty="0" smtClean="0"/>
              <a:t>Community of origin size and demography</a:t>
            </a:r>
          </a:p>
          <a:p>
            <a:pPr lvl="1"/>
            <a:r>
              <a:rPr lang="en-US" dirty="0" smtClean="0"/>
              <a:t>Distance from community of origin</a:t>
            </a:r>
          </a:p>
          <a:p>
            <a:pPr lvl="1"/>
            <a:r>
              <a:rPr lang="en-US" dirty="0" smtClean="0"/>
              <a:t>Salary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FF324-3348-4D15-A664-81A7610442AB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6191034"/>
              </p:ext>
            </p:extLst>
          </p:nvPr>
        </p:nvGraphicFramePr>
        <p:xfrm>
          <a:off x="-160421" y="1812758"/>
          <a:ext cx="2101517" cy="4507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4997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3841"/>
            <a:ext cx="12192001" cy="1333045"/>
          </a:xfrm>
          <a:prstGeom prst="rect">
            <a:avLst/>
          </a:prstGeom>
          <a:blipFill dpi="0" rotWithShape="1">
            <a:blip r:embed="rId3">
              <a:alphaModFix amt="25000"/>
            </a:blip>
            <a:srcRect/>
            <a:stretch>
              <a:fillRect l="-15253" t="-1" r="-34165" b="-25383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096" y="1812758"/>
            <a:ext cx="9412703" cy="450783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000" dirty="0" smtClean="0"/>
              <a:t>Issues with Ideal Data</a:t>
            </a:r>
          </a:p>
          <a:p>
            <a:r>
              <a:rPr lang="en-US" dirty="0" smtClean="0"/>
              <a:t>Duty Station specific data on</a:t>
            </a:r>
          </a:p>
          <a:p>
            <a:pPr lvl="1"/>
            <a:r>
              <a:rPr lang="en-US" dirty="0" smtClean="0"/>
              <a:t>Salary, Length of service, Retirement eligibility, age, ethnicity, veteran status, prior residential history, and number and types of separations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Analysis can be performed on which factors make a Border Patrol Recruit more likely to stay longer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0" lvl="1" indent="0">
              <a:spcBef>
                <a:spcPts val="1000"/>
              </a:spcBef>
              <a:buNone/>
            </a:pPr>
            <a:r>
              <a:rPr lang="en-US" sz="2800" dirty="0"/>
              <a:t>Due to sensitivity of individual </a:t>
            </a:r>
            <a:r>
              <a:rPr lang="en-US" sz="2800" dirty="0" smtClean="0"/>
              <a:t>level, and  </a:t>
            </a:r>
            <a:r>
              <a:rPr lang="en-US" sz="2800" dirty="0"/>
              <a:t>even </a:t>
            </a:r>
            <a:r>
              <a:rPr lang="en-US" sz="2800" dirty="0" smtClean="0"/>
              <a:t>duty station specific data, </a:t>
            </a:r>
            <a:r>
              <a:rPr lang="en-US" sz="2800" dirty="0"/>
              <a:t>it </a:t>
            </a:r>
            <a:r>
              <a:rPr lang="en-US" sz="2800" dirty="0" smtClean="0"/>
              <a:t>cannot be used to do analysis in this capstone scenario.           I recommend such an analysis be done internally to DHS.</a:t>
            </a:r>
            <a:endParaRPr lang="en-US" sz="2800" dirty="0"/>
          </a:p>
          <a:p>
            <a:pPr lvl="2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FF324-3348-4D15-A664-81A7610442AB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8025476"/>
              </p:ext>
            </p:extLst>
          </p:nvPr>
        </p:nvGraphicFramePr>
        <p:xfrm>
          <a:off x="-160421" y="1812758"/>
          <a:ext cx="2101517" cy="4507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769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9883"/>
            <a:ext cx="12192001" cy="1333045"/>
          </a:xfrm>
          <a:prstGeom prst="rect">
            <a:avLst/>
          </a:prstGeom>
          <a:blipFill dpi="0" rotWithShape="1">
            <a:blip r:embed="rId3">
              <a:alphaModFix amt="25000"/>
            </a:blip>
            <a:srcRect/>
            <a:stretch>
              <a:fillRect l="-15253" t="-1" r="-34165" b="-25383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096" y="1825625"/>
            <a:ext cx="4796588" cy="46170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 smtClean="0"/>
              <a:t>Available Data</a:t>
            </a:r>
          </a:p>
          <a:p>
            <a:r>
              <a:rPr lang="en-US" dirty="0" smtClean="0"/>
              <a:t>Border Patrol Data</a:t>
            </a:r>
          </a:p>
          <a:p>
            <a:pPr lvl="1"/>
            <a:r>
              <a:rPr lang="en-US" dirty="0" smtClean="0"/>
              <a:t>Agent Demographics: Age group, Salary, Tenure, Education Level, Gender, Separation type</a:t>
            </a:r>
          </a:p>
          <a:p>
            <a:pPr lvl="1"/>
            <a:r>
              <a:rPr lang="en-US" dirty="0" smtClean="0"/>
              <a:t>Organizational Location: Regions, Sectors, Duty Stations</a:t>
            </a:r>
          </a:p>
          <a:p>
            <a:pPr lvl="1"/>
            <a:r>
              <a:rPr lang="en-US" dirty="0" smtClean="0"/>
              <a:t>Agent Staffing by Sector</a:t>
            </a:r>
          </a:p>
          <a:p>
            <a:r>
              <a:rPr lang="en-US" dirty="0" smtClean="0"/>
              <a:t>Border Patrol Workload Data</a:t>
            </a:r>
          </a:p>
          <a:p>
            <a:pPr lvl="1"/>
            <a:r>
              <a:rPr lang="en-US" dirty="0" smtClean="0"/>
              <a:t>Apprehensions by Sector</a:t>
            </a:r>
          </a:p>
          <a:p>
            <a:pPr lvl="1"/>
            <a:r>
              <a:rPr lang="en-US" dirty="0" smtClean="0"/>
              <a:t>Border Crossings by location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FF324-3348-4D15-A664-81A7610442AB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" t="320" r="1940" b="19861"/>
          <a:stretch/>
        </p:blipFill>
        <p:spPr>
          <a:xfrm>
            <a:off x="7778417" y="1690688"/>
            <a:ext cx="3994484" cy="25698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" t="2526" r="975" b="13524"/>
          <a:stretch/>
        </p:blipFill>
        <p:spPr>
          <a:xfrm>
            <a:off x="6915150" y="4001294"/>
            <a:ext cx="3999267" cy="26757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</p:spPr>
      </p:pic>
      <p:graphicFrame>
        <p:nvGraphicFramePr>
          <p:cNvPr id="1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3801797"/>
              </p:ext>
            </p:extLst>
          </p:nvPr>
        </p:nvGraphicFramePr>
        <p:xfrm>
          <a:off x="-160421" y="1812758"/>
          <a:ext cx="2101517" cy="4507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1690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3841"/>
            <a:ext cx="12192001" cy="1333045"/>
          </a:xfrm>
          <a:prstGeom prst="rect">
            <a:avLst/>
          </a:prstGeom>
          <a:blipFill dpi="0" rotWithShape="1">
            <a:blip r:embed="rId3">
              <a:alphaModFix amt="25000"/>
            </a:blip>
            <a:srcRect/>
            <a:stretch>
              <a:fillRect l="-15253" t="-1" r="-34165" b="-25383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825625"/>
            <a:ext cx="4379496" cy="449496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Available Data (Continued)</a:t>
            </a:r>
          </a:p>
          <a:p>
            <a:r>
              <a:rPr lang="en-US" dirty="0" smtClean="0"/>
              <a:t>Employment Data</a:t>
            </a:r>
          </a:p>
          <a:p>
            <a:pPr lvl="1"/>
            <a:r>
              <a:rPr lang="en-US" dirty="0" smtClean="0"/>
              <a:t>Protective Services Occupation Data</a:t>
            </a:r>
          </a:p>
          <a:p>
            <a:pPr lvl="2"/>
            <a:r>
              <a:rPr lang="en-US" dirty="0" smtClean="0"/>
              <a:t>Population Size &amp; Wages</a:t>
            </a:r>
          </a:p>
          <a:p>
            <a:pPr lvl="1"/>
            <a:r>
              <a:rPr lang="en-US" dirty="0" smtClean="0"/>
              <a:t>General Employment Data</a:t>
            </a:r>
          </a:p>
          <a:p>
            <a:r>
              <a:rPr lang="en-US" dirty="0" smtClean="0"/>
              <a:t>Population Demographics</a:t>
            </a:r>
          </a:p>
          <a:p>
            <a:pPr lvl="1"/>
            <a:r>
              <a:rPr lang="en-US" dirty="0" smtClean="0"/>
              <a:t>Total Population</a:t>
            </a:r>
          </a:p>
          <a:p>
            <a:pPr lvl="1"/>
            <a:r>
              <a:rPr lang="en-US" dirty="0" smtClean="0"/>
              <a:t>Population by Age</a:t>
            </a:r>
          </a:p>
          <a:p>
            <a:pPr lvl="1"/>
            <a:r>
              <a:rPr lang="en-US" dirty="0" smtClean="0"/>
              <a:t>Spanish Speaker Population</a:t>
            </a:r>
          </a:p>
          <a:p>
            <a:pPr lvl="1"/>
            <a:r>
              <a:rPr lang="en-US" dirty="0" smtClean="0"/>
              <a:t>Veteran Population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FF324-3348-4D15-A664-81A7610442AB}" type="slidenum">
              <a:rPr lang="en-US" smtClean="0"/>
              <a:t>8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806" y="871035"/>
            <a:ext cx="3845783" cy="29717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549" y="3834144"/>
            <a:ext cx="3845783" cy="29717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</p:spPr>
      </p:pic>
      <p:graphicFrame>
        <p:nvGraphicFramePr>
          <p:cNvPr id="1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0737267"/>
              </p:ext>
            </p:extLst>
          </p:nvPr>
        </p:nvGraphicFramePr>
        <p:xfrm>
          <a:off x="-160421" y="1812758"/>
          <a:ext cx="2101517" cy="4507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41872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9883"/>
            <a:ext cx="12192001" cy="1333045"/>
          </a:xfrm>
          <a:prstGeom prst="rect">
            <a:avLst/>
          </a:prstGeom>
          <a:blipFill dpi="0" rotWithShape="1">
            <a:blip r:embed="rId3">
              <a:alphaModFix amt="25000"/>
            </a:blip>
            <a:srcRect/>
            <a:stretch>
              <a:fillRect l="-15253" t="-1" r="-34165" b="-25383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096" y="1812758"/>
            <a:ext cx="3519903" cy="454359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900" dirty="0" smtClean="0"/>
              <a:t>Study </a:t>
            </a:r>
            <a:r>
              <a:rPr lang="en-US" sz="3900" dirty="0" smtClean="0"/>
              <a:t>Areas</a:t>
            </a:r>
          </a:p>
          <a:p>
            <a:pPr marL="0" indent="0">
              <a:buNone/>
            </a:pPr>
            <a:endParaRPr lang="en-US" sz="3500" dirty="0" smtClean="0"/>
          </a:p>
          <a:p>
            <a:pPr marL="0" indent="0">
              <a:buNone/>
            </a:pPr>
            <a:r>
              <a:rPr lang="en-US" sz="3200" dirty="0" smtClean="0"/>
              <a:t>Border Patrol Sectors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Labor Pools</a:t>
            </a:r>
            <a:endParaRPr lang="en-US" sz="3200" dirty="0" smtClean="0"/>
          </a:p>
          <a:p>
            <a:r>
              <a:rPr lang="en-US" dirty="0" smtClean="0"/>
              <a:t>400 mile buffer from United States &amp; Mexico Border</a:t>
            </a:r>
          </a:p>
          <a:p>
            <a:r>
              <a:rPr lang="en-US" dirty="0" smtClean="0"/>
              <a:t>356 Counties</a:t>
            </a:r>
          </a:p>
          <a:p>
            <a:r>
              <a:rPr lang="en-US" dirty="0" smtClean="0"/>
              <a:t>84 Combined Statistical Areas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FF324-3348-4D15-A664-81A7610442AB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2588873"/>
              </p:ext>
            </p:extLst>
          </p:nvPr>
        </p:nvGraphicFramePr>
        <p:xfrm>
          <a:off x="-160421" y="1812758"/>
          <a:ext cx="2101517" cy="4507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Picture 8" descr="C:\Users\JTDouthitt\Desktop\Border Patrol Data\CBP_Sectors_25SEP17_v3.pn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435" y="1425388"/>
            <a:ext cx="4114800" cy="31819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</p:spPr>
      </p:pic>
      <p:pic>
        <p:nvPicPr>
          <p:cNvPr id="7" name="Picture 6" descr="C:\Users\JTDouthitt\Desktop\Project Plan Images\Capstone_Data_07OCT17.png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531" y="3393907"/>
            <a:ext cx="4607627" cy="31450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191202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2978</TotalTime>
  <Words>1201</Words>
  <Application>Microsoft Office PowerPoint</Application>
  <PresentationFormat>Widescreen</PresentationFormat>
  <Paragraphs>222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Franklin Gothic Book</vt:lpstr>
      <vt:lpstr>Office Theme</vt:lpstr>
      <vt:lpstr>Location-Based Analysis for Recruitment of United States Border Patrol Agents</vt:lpstr>
      <vt:lpstr>Problem Statement</vt:lpstr>
      <vt:lpstr>Project Goal</vt:lpstr>
      <vt:lpstr>Background Information</vt:lpstr>
      <vt:lpstr>Literature Review</vt:lpstr>
      <vt:lpstr>Data</vt:lpstr>
      <vt:lpstr>Data</vt:lpstr>
      <vt:lpstr>Data</vt:lpstr>
      <vt:lpstr>Methodology</vt:lpstr>
      <vt:lpstr>Methodology</vt:lpstr>
      <vt:lpstr>Anticipated Results &amp; Conclusions</vt:lpstr>
      <vt:lpstr>Timeline</vt:lpstr>
      <vt:lpstr>PowerPoint Presentation</vt:lpstr>
      <vt:lpstr>References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Location-Based Analysis for Recruitment of United States Border Patrol Agents</dc:title>
  <dc:creator>JTDouthitt</dc:creator>
  <cp:lastModifiedBy>Douthitt, Jordan</cp:lastModifiedBy>
  <cp:revision>116</cp:revision>
  <cp:lastPrinted>2017-10-18T12:27:40Z</cp:lastPrinted>
  <dcterms:created xsi:type="dcterms:W3CDTF">2017-10-07T22:13:51Z</dcterms:created>
  <dcterms:modified xsi:type="dcterms:W3CDTF">2017-10-30T20:56:47Z</dcterms:modified>
</cp:coreProperties>
</file>