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73" r:id="rId5"/>
    <p:sldId id="258" r:id="rId6"/>
    <p:sldId id="261" r:id="rId7"/>
    <p:sldId id="265" r:id="rId8"/>
    <p:sldId id="259" r:id="rId9"/>
    <p:sldId id="260" r:id="rId10"/>
    <p:sldId id="270" r:id="rId11"/>
    <p:sldId id="263" r:id="rId12"/>
    <p:sldId id="262" r:id="rId13"/>
    <p:sldId id="267" r:id="rId14"/>
    <p:sldId id="271" r:id="rId15"/>
    <p:sldId id="264" r:id="rId16"/>
    <p:sldId id="272" r:id="rId17"/>
    <p:sldId id="274" r:id="rId18"/>
    <p:sldId id="275"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5" clrIdx="0">
    <p:extLst>
      <p:ext uri="{19B8F6BF-5375-455C-9EA6-DF929625EA0E}">
        <p15:presenceInfo xmlns:p15="http://schemas.microsoft.com/office/powerpoint/2012/main" userId="S::urn:spo:anon#cbdcc5a0bf223146938c6b129aa2a7efdd0311db509561d805c0812adcbc5661::" providerId="AD"/>
      </p:ext>
    </p:extLst>
  </p:cmAuthor>
  <p:cmAuthor id="2" name="Duskin, Libbie" initials="DL" lastIdx="1" clrIdx="1">
    <p:extLst>
      <p:ext uri="{19B8F6BF-5375-455C-9EA6-DF929625EA0E}">
        <p15:presenceInfo xmlns:p15="http://schemas.microsoft.com/office/powerpoint/2012/main" userId="S::lkd5376@psu.edu::c1bca713-6b98-4b8f-9c71-dcb36e93f0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BE247-A102-2172-C517-F8AB97F473A1}" v="183" dt="2021-10-25T17:46:21.215"/>
    <p1510:client id="{18431BA4-F645-5711-6169-2B913E4A0D76}" v="195" dt="2021-10-17T00:27:25.871"/>
    <p1510:client id="{24531CBE-1760-05B0-F305-E7F9CF714827}" v="10" dt="2021-10-25T15:34:33.928"/>
    <p1510:client id="{2841F426-70BF-C7ED-2489-44BF980B792D}" v="546" dt="2021-10-23T20:15:12.673"/>
    <p1510:client id="{4ADF0C3A-4EDB-4E54-A7F9-034EC4835CDC}" v="614" dt="2021-10-16T23:20:55.599"/>
    <p1510:client id="{80EA89A6-38FC-4D82-B916-D638B1BD6751}" v="16" dt="2021-10-24T20:04:57.164"/>
    <p1510:client id="{8AEF8D7D-54A9-965C-4BA0-147EB1CCF7C6}" v="856" dt="2021-10-25T18:39:53.685"/>
    <p1510:client id="{96EC28F1-328C-7041-D3D0-4C82CF5CA087}" v="133" dt="2021-10-21T19:40:20.826"/>
    <p1510:client id="{A00DD173-6E84-0F87-2595-E428CE4FDF51}" v="4" dt="2021-10-21T15:10:01.963"/>
    <p1510:client id="{D0992A46-C84F-3F44-4DA7-3386BBD1B4E7}" v="743" dt="2021-10-24T22:24:32.568"/>
    <p1510:client id="{DB08FDBB-757B-18F0-A6D8-E046F82B07A5}" v="672" dt="2021-10-21T22:34:49.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kin, Libbie" userId="S::lkd5376@psu.edu::c1bca713-6b98-4b8f-9c71-dcb36e93f0b3" providerId="AD" clId="Web-{DB08FDBB-757B-18F0-A6D8-E046F82B07A5}"/>
    <pc:docChg chg="modSld">
      <pc:chgData name="Duskin, Libbie" userId="S::lkd5376@psu.edu::c1bca713-6b98-4b8f-9c71-dcb36e93f0b3" providerId="AD" clId="Web-{DB08FDBB-757B-18F0-A6D8-E046F82B07A5}" dt="2021-10-21T22:34:49.810" v="656"/>
      <pc:docMkLst>
        <pc:docMk/>
      </pc:docMkLst>
      <pc:sldChg chg="addSp delSp modSp">
        <pc:chgData name="Duskin, Libbie" userId="S::lkd5376@psu.edu::c1bca713-6b98-4b8f-9c71-dcb36e93f0b3" providerId="AD" clId="Web-{DB08FDBB-757B-18F0-A6D8-E046F82B07A5}" dt="2021-10-21T21:50:20.789" v="241" actId="14100"/>
        <pc:sldMkLst>
          <pc:docMk/>
          <pc:sldMk cId="1994727728" sldId="259"/>
        </pc:sldMkLst>
        <pc:spChg chg="add del">
          <ac:chgData name="Duskin, Libbie" userId="S::lkd5376@psu.edu::c1bca713-6b98-4b8f-9c71-dcb36e93f0b3" providerId="AD" clId="Web-{DB08FDBB-757B-18F0-A6D8-E046F82B07A5}" dt="2021-10-21T21:38:32.865" v="3"/>
          <ac:spMkLst>
            <pc:docMk/>
            <pc:sldMk cId="1994727728" sldId="259"/>
            <ac:spMk id="3" creationId="{90F2C6BF-D169-47B0-BE25-D6ED52C0FB96}"/>
          </ac:spMkLst>
        </pc:spChg>
        <pc:spChg chg="mod">
          <ac:chgData name="Duskin, Libbie" userId="S::lkd5376@psu.edu::c1bca713-6b98-4b8f-9c71-dcb36e93f0b3" providerId="AD" clId="Web-{DB08FDBB-757B-18F0-A6D8-E046F82B07A5}" dt="2021-10-21T21:49:45.038" v="234" actId="1076"/>
          <ac:spMkLst>
            <pc:docMk/>
            <pc:sldMk cId="1994727728" sldId="259"/>
            <ac:spMk id="5" creationId="{6B85C1FA-A572-4BC9-87E9-2D4207E37584}"/>
          </ac:spMkLst>
        </pc:spChg>
        <pc:spChg chg="add mod">
          <ac:chgData name="Duskin, Libbie" userId="S::lkd5376@psu.edu::c1bca713-6b98-4b8f-9c71-dcb36e93f0b3" providerId="AD" clId="Web-{DB08FDBB-757B-18F0-A6D8-E046F82B07A5}" dt="2021-10-21T21:47:56.832" v="220" actId="14100"/>
          <ac:spMkLst>
            <pc:docMk/>
            <pc:sldMk cId="1994727728" sldId="259"/>
            <ac:spMk id="7" creationId="{179665F7-2E96-48B6-9C31-79F06128D193}"/>
          </ac:spMkLst>
        </pc:spChg>
        <pc:spChg chg="add mod">
          <ac:chgData name="Duskin, Libbie" userId="S::lkd5376@psu.edu::c1bca713-6b98-4b8f-9c71-dcb36e93f0b3" providerId="AD" clId="Web-{DB08FDBB-757B-18F0-A6D8-E046F82B07A5}" dt="2021-10-21T21:45:28.626" v="212" actId="20577"/>
          <ac:spMkLst>
            <pc:docMk/>
            <pc:sldMk cId="1994727728" sldId="259"/>
            <ac:spMk id="8" creationId="{F982EBD1-3CD9-4095-81F3-97C57D64FEBF}"/>
          </ac:spMkLst>
        </pc:spChg>
        <pc:spChg chg="add del">
          <ac:chgData name="Duskin, Libbie" userId="S::lkd5376@psu.edu::c1bca713-6b98-4b8f-9c71-dcb36e93f0b3" providerId="AD" clId="Web-{DB08FDBB-757B-18F0-A6D8-E046F82B07A5}" dt="2021-10-21T21:42:54.028" v="168"/>
          <ac:spMkLst>
            <pc:docMk/>
            <pc:sldMk cId="1994727728" sldId="259"/>
            <ac:spMk id="9" creationId="{AA2D7D55-A02B-4367-8180-DE1F12FF8D42}"/>
          </ac:spMkLst>
        </pc:spChg>
        <pc:spChg chg="add del mod">
          <ac:chgData name="Duskin, Libbie" userId="S::lkd5376@psu.edu::c1bca713-6b98-4b8f-9c71-dcb36e93f0b3" providerId="AD" clId="Web-{DB08FDBB-757B-18F0-A6D8-E046F82B07A5}" dt="2021-10-21T21:45:47.907" v="215"/>
          <ac:spMkLst>
            <pc:docMk/>
            <pc:sldMk cId="1994727728" sldId="259"/>
            <ac:spMk id="11" creationId="{BE077B2C-D883-4984-BAE3-AA5DDCA53BD2}"/>
          </ac:spMkLst>
        </pc:spChg>
        <pc:spChg chg="add mod">
          <ac:chgData name="Duskin, Libbie" userId="S::lkd5376@psu.edu::c1bca713-6b98-4b8f-9c71-dcb36e93f0b3" providerId="AD" clId="Web-{DB08FDBB-757B-18F0-A6D8-E046F82B07A5}" dt="2021-10-21T21:50:20.789" v="241" actId="14100"/>
          <ac:spMkLst>
            <pc:docMk/>
            <pc:sldMk cId="1994727728" sldId="259"/>
            <ac:spMk id="14" creationId="{15D68941-B4CF-42A2-8579-FD8AC070C78F}"/>
          </ac:spMkLst>
        </pc:spChg>
        <pc:picChg chg="del mod">
          <ac:chgData name="Duskin, Libbie" userId="S::lkd5376@psu.edu::c1bca713-6b98-4b8f-9c71-dcb36e93f0b3" providerId="AD" clId="Web-{DB08FDBB-757B-18F0-A6D8-E046F82B07A5}" dt="2021-10-21T21:45:30.501" v="213"/>
          <ac:picMkLst>
            <pc:docMk/>
            <pc:sldMk cId="1994727728" sldId="259"/>
            <ac:picMk id="4" creationId="{20319F34-2576-4373-B123-CE417339469B}"/>
          </ac:picMkLst>
        </pc:picChg>
        <pc:picChg chg="add del mod">
          <ac:chgData name="Duskin, Libbie" userId="S::lkd5376@psu.edu::c1bca713-6b98-4b8f-9c71-dcb36e93f0b3" providerId="AD" clId="Web-{DB08FDBB-757B-18F0-A6D8-E046F82B07A5}" dt="2021-10-21T21:48:18.833" v="222"/>
          <ac:picMkLst>
            <pc:docMk/>
            <pc:sldMk cId="1994727728" sldId="259"/>
            <ac:picMk id="12" creationId="{EB2DBECA-8E9B-46FC-8BBB-5FAD03ECBC0A}"/>
          </ac:picMkLst>
        </pc:picChg>
        <pc:picChg chg="add mod">
          <ac:chgData name="Duskin, Libbie" userId="S::lkd5376@psu.edu::c1bca713-6b98-4b8f-9c71-dcb36e93f0b3" providerId="AD" clId="Web-{DB08FDBB-757B-18F0-A6D8-E046F82B07A5}" dt="2021-10-21T21:48:29.771" v="225" actId="14100"/>
          <ac:picMkLst>
            <pc:docMk/>
            <pc:sldMk cId="1994727728" sldId="259"/>
            <ac:picMk id="13" creationId="{00936296-C5B4-4772-9A25-B65C792CFA7B}"/>
          </ac:picMkLst>
        </pc:picChg>
      </pc:sldChg>
      <pc:sldChg chg="addSp delSp modSp">
        <pc:chgData name="Duskin, Libbie" userId="S::lkd5376@psu.edu::c1bca713-6b98-4b8f-9c71-dcb36e93f0b3" providerId="AD" clId="Web-{DB08FDBB-757B-18F0-A6D8-E046F82B07A5}" dt="2021-10-21T22:09:21.975" v="389" actId="1076"/>
        <pc:sldMkLst>
          <pc:docMk/>
          <pc:sldMk cId="3805836672" sldId="260"/>
        </pc:sldMkLst>
        <pc:spChg chg="add mod">
          <ac:chgData name="Duskin, Libbie" userId="S::lkd5376@psu.edu::c1bca713-6b98-4b8f-9c71-dcb36e93f0b3" providerId="AD" clId="Web-{DB08FDBB-757B-18F0-A6D8-E046F82B07A5}" dt="2021-10-21T22:06:23.392" v="334" actId="20577"/>
          <ac:spMkLst>
            <pc:docMk/>
            <pc:sldMk cId="3805836672" sldId="260"/>
            <ac:spMk id="5" creationId="{ED9E7A27-79EA-4194-A420-AFBCFE09B7BA}"/>
          </ac:spMkLst>
        </pc:spChg>
        <pc:spChg chg="add mod">
          <ac:chgData name="Duskin, Libbie" userId="S::lkd5376@psu.edu::c1bca713-6b98-4b8f-9c71-dcb36e93f0b3" providerId="AD" clId="Web-{DB08FDBB-757B-18F0-A6D8-E046F82B07A5}" dt="2021-10-21T22:09:21.975" v="389" actId="1076"/>
          <ac:spMkLst>
            <pc:docMk/>
            <pc:sldMk cId="3805836672" sldId="260"/>
            <ac:spMk id="8" creationId="{4CEFCF9F-3F96-45F5-9EE6-E9353FAA20E7}"/>
          </ac:spMkLst>
        </pc:spChg>
        <pc:picChg chg="mod">
          <ac:chgData name="Duskin, Libbie" userId="S::lkd5376@psu.edu::c1bca713-6b98-4b8f-9c71-dcb36e93f0b3" providerId="AD" clId="Web-{DB08FDBB-757B-18F0-A6D8-E046F82B07A5}" dt="2021-10-21T22:07:29.816" v="337" actId="1076"/>
          <ac:picMkLst>
            <pc:docMk/>
            <pc:sldMk cId="3805836672" sldId="260"/>
            <ac:picMk id="7" creationId="{E8A293D8-395C-43F9-B2CF-CBA06365E76B}"/>
          </ac:picMkLst>
        </pc:picChg>
        <pc:cxnChg chg="add del mod">
          <ac:chgData name="Duskin, Libbie" userId="S::lkd5376@psu.edu::c1bca713-6b98-4b8f-9c71-dcb36e93f0b3" providerId="AD" clId="Web-{DB08FDBB-757B-18F0-A6D8-E046F82B07A5}" dt="2021-10-21T21:56:30.017" v="251"/>
          <ac:cxnSpMkLst>
            <pc:docMk/>
            <pc:sldMk cId="3805836672" sldId="260"/>
            <ac:cxnSpMk id="3" creationId="{A34F0225-FC4E-4355-892C-84D900FAE139}"/>
          </ac:cxnSpMkLst>
        </pc:cxnChg>
        <pc:cxnChg chg="add del mod">
          <ac:chgData name="Duskin, Libbie" userId="S::lkd5376@psu.edu::c1bca713-6b98-4b8f-9c71-dcb36e93f0b3" providerId="AD" clId="Web-{DB08FDBB-757B-18F0-A6D8-E046F82B07A5}" dt="2021-10-21T21:56:30.783" v="252"/>
          <ac:cxnSpMkLst>
            <pc:docMk/>
            <pc:sldMk cId="3805836672" sldId="260"/>
            <ac:cxnSpMk id="4" creationId="{A876D7D1-7B8A-4B02-A196-FEDFC6538B7F}"/>
          </ac:cxnSpMkLst>
        </pc:cxnChg>
      </pc:sldChg>
      <pc:sldChg chg="addSp delSp modSp">
        <pc:chgData name="Duskin, Libbie" userId="S::lkd5376@psu.edu::c1bca713-6b98-4b8f-9c71-dcb36e93f0b3" providerId="AD" clId="Web-{DB08FDBB-757B-18F0-A6D8-E046F82B07A5}" dt="2021-10-21T22:11:38.056" v="458" actId="20577"/>
        <pc:sldMkLst>
          <pc:docMk/>
          <pc:sldMk cId="1456896687" sldId="262"/>
        </pc:sldMkLst>
        <pc:spChg chg="mod">
          <ac:chgData name="Duskin, Libbie" userId="S::lkd5376@psu.edu::c1bca713-6b98-4b8f-9c71-dcb36e93f0b3" providerId="AD" clId="Web-{DB08FDBB-757B-18F0-A6D8-E046F82B07A5}" dt="2021-10-21T22:11:38.056" v="458" actId="20577"/>
          <ac:spMkLst>
            <pc:docMk/>
            <pc:sldMk cId="1456896687" sldId="262"/>
            <ac:spMk id="2" creationId="{6AD28188-BEC4-48C5-A062-CAA09EA34F91}"/>
          </ac:spMkLst>
        </pc:spChg>
        <pc:spChg chg="add del mod">
          <ac:chgData name="Duskin, Libbie" userId="S::lkd5376@psu.edu::c1bca713-6b98-4b8f-9c71-dcb36e93f0b3" providerId="AD" clId="Web-{DB08FDBB-757B-18F0-A6D8-E046F82B07A5}" dt="2021-10-21T22:11:17.587" v="442" actId="14100"/>
          <ac:spMkLst>
            <pc:docMk/>
            <pc:sldMk cId="1456896687" sldId="262"/>
            <ac:spMk id="3" creationId="{F2375655-E053-4AEA-8FCF-C1F21276F4B4}"/>
          </ac:spMkLst>
        </pc:spChg>
        <pc:spChg chg="add del mod">
          <ac:chgData name="Duskin, Libbie" userId="S::lkd5376@psu.edu::c1bca713-6b98-4b8f-9c71-dcb36e93f0b3" providerId="AD" clId="Web-{DB08FDBB-757B-18F0-A6D8-E046F82B07A5}" dt="2021-10-21T22:10:49.618" v="435"/>
          <ac:spMkLst>
            <pc:docMk/>
            <pc:sldMk cId="1456896687" sldId="262"/>
            <ac:spMk id="5" creationId="{BDD045D2-58A7-4211-9DB5-815F36E91B8C}"/>
          </ac:spMkLst>
        </pc:spChg>
      </pc:sldChg>
      <pc:sldChg chg="modSp">
        <pc:chgData name="Duskin, Libbie" userId="S::lkd5376@psu.edu::c1bca713-6b98-4b8f-9c71-dcb36e93f0b3" providerId="AD" clId="Web-{DB08FDBB-757B-18F0-A6D8-E046F82B07A5}" dt="2021-10-21T22:09:54.241" v="401" actId="20577"/>
        <pc:sldMkLst>
          <pc:docMk/>
          <pc:sldMk cId="2598131834" sldId="263"/>
        </pc:sldMkLst>
        <pc:spChg chg="mod">
          <ac:chgData name="Duskin, Libbie" userId="S::lkd5376@psu.edu::c1bca713-6b98-4b8f-9c71-dcb36e93f0b3" providerId="AD" clId="Web-{DB08FDBB-757B-18F0-A6D8-E046F82B07A5}" dt="2021-10-21T22:09:44.788" v="397" actId="20577"/>
          <ac:spMkLst>
            <pc:docMk/>
            <pc:sldMk cId="2598131834" sldId="263"/>
            <ac:spMk id="2" creationId="{9D8F3467-E99B-43EF-915E-4E093DC84033}"/>
          </ac:spMkLst>
        </pc:spChg>
        <pc:spChg chg="mod">
          <ac:chgData name="Duskin, Libbie" userId="S::lkd5376@psu.edu::c1bca713-6b98-4b8f-9c71-dcb36e93f0b3" providerId="AD" clId="Web-{DB08FDBB-757B-18F0-A6D8-E046F82B07A5}" dt="2021-10-21T22:09:54.241" v="401" actId="20577"/>
          <ac:spMkLst>
            <pc:docMk/>
            <pc:sldMk cId="2598131834" sldId="263"/>
            <ac:spMk id="6" creationId="{4438D09A-48F2-48C4-AF6A-4864AE69702D}"/>
          </ac:spMkLst>
        </pc:spChg>
      </pc:sldChg>
      <pc:sldChg chg="addSp delSp modSp">
        <pc:chgData name="Duskin, Libbie" userId="S::lkd5376@psu.edu::c1bca713-6b98-4b8f-9c71-dcb36e93f0b3" providerId="AD" clId="Web-{DB08FDBB-757B-18F0-A6D8-E046F82B07A5}" dt="2021-10-21T22:19:46.741" v="570" actId="20577"/>
        <pc:sldMkLst>
          <pc:docMk/>
          <pc:sldMk cId="3844994145" sldId="264"/>
        </pc:sldMkLst>
        <pc:spChg chg="mod">
          <ac:chgData name="Duskin, Libbie" userId="S::lkd5376@psu.edu::c1bca713-6b98-4b8f-9c71-dcb36e93f0b3" providerId="AD" clId="Web-{DB08FDBB-757B-18F0-A6D8-E046F82B07A5}" dt="2021-10-21T22:19:46.741" v="570" actId="20577"/>
          <ac:spMkLst>
            <pc:docMk/>
            <pc:sldMk cId="3844994145" sldId="264"/>
            <ac:spMk id="2" creationId="{A6B2C421-2B69-4421-A4CF-2506B1EE0A5B}"/>
          </ac:spMkLst>
        </pc:spChg>
        <pc:spChg chg="del">
          <ac:chgData name="Duskin, Libbie" userId="S::lkd5376@psu.edu::c1bca713-6b98-4b8f-9c71-dcb36e93f0b3" providerId="AD" clId="Web-{DB08FDBB-757B-18F0-A6D8-E046F82B07A5}" dt="2021-10-21T22:14:42.405" v="459"/>
          <ac:spMkLst>
            <pc:docMk/>
            <pc:sldMk cId="3844994145" sldId="264"/>
            <ac:spMk id="3" creationId="{7E2795A7-9E6D-406A-A9A6-337B6F401735}"/>
          </ac:spMkLst>
        </pc:spChg>
        <pc:spChg chg="add mod">
          <ac:chgData name="Duskin, Libbie" userId="S::lkd5376@psu.edu::c1bca713-6b98-4b8f-9c71-dcb36e93f0b3" providerId="AD" clId="Web-{DB08FDBB-757B-18F0-A6D8-E046F82B07A5}" dt="2021-10-21T22:19:38.522" v="569" actId="1076"/>
          <ac:spMkLst>
            <pc:docMk/>
            <pc:sldMk cId="3844994145" sldId="264"/>
            <ac:spMk id="6" creationId="{EC94FC26-DCF5-4407-AF16-25F5788F7AB6}"/>
          </ac:spMkLst>
        </pc:spChg>
        <pc:picChg chg="add del mod ord">
          <ac:chgData name="Duskin, Libbie" userId="S::lkd5376@psu.edu::c1bca713-6b98-4b8f-9c71-dcb36e93f0b3" providerId="AD" clId="Web-{DB08FDBB-757B-18F0-A6D8-E046F82B07A5}" dt="2021-10-21T22:15:05.999" v="464"/>
          <ac:picMkLst>
            <pc:docMk/>
            <pc:sldMk cId="3844994145" sldId="264"/>
            <ac:picMk id="4" creationId="{415F6E95-9CB3-4EF2-BF5C-B7A8E5E052D1}"/>
          </ac:picMkLst>
        </pc:picChg>
      </pc:sldChg>
      <pc:sldChg chg="addSp delSp modSp">
        <pc:chgData name="Duskin, Libbie" userId="S::lkd5376@psu.edu::c1bca713-6b98-4b8f-9c71-dcb36e93f0b3" providerId="AD" clId="Web-{DB08FDBB-757B-18F0-A6D8-E046F82B07A5}" dt="2021-10-21T22:31:45.728" v="598"/>
        <pc:sldMkLst>
          <pc:docMk/>
          <pc:sldMk cId="1501453355" sldId="265"/>
        </pc:sldMkLst>
        <pc:spChg chg="mod">
          <ac:chgData name="Duskin, Libbie" userId="S::lkd5376@psu.edu::c1bca713-6b98-4b8f-9c71-dcb36e93f0b3" providerId="AD" clId="Web-{DB08FDBB-757B-18F0-A6D8-E046F82B07A5}" dt="2021-10-21T22:21:15.040" v="572" actId="20577"/>
          <ac:spMkLst>
            <pc:docMk/>
            <pc:sldMk cId="1501453355" sldId="265"/>
            <ac:spMk id="2" creationId="{6BCAE8F8-F1FA-4974-AFF1-6294E2C39D14}"/>
          </ac:spMkLst>
        </pc:spChg>
        <pc:spChg chg="del mod">
          <ac:chgData name="Duskin, Libbie" userId="S::lkd5376@psu.edu::c1bca713-6b98-4b8f-9c71-dcb36e93f0b3" providerId="AD" clId="Web-{DB08FDBB-757B-18F0-A6D8-E046F82B07A5}" dt="2021-10-21T22:23:20.980" v="574"/>
          <ac:spMkLst>
            <pc:docMk/>
            <pc:sldMk cId="1501453355" sldId="265"/>
            <ac:spMk id="3" creationId="{6242788F-715F-4478-A8B0-2B9A5FBC8394}"/>
          </ac:spMkLst>
        </pc:spChg>
        <pc:spChg chg="add mod">
          <ac:chgData name="Duskin, Libbie" userId="S::lkd5376@psu.edu::c1bca713-6b98-4b8f-9c71-dcb36e93f0b3" providerId="AD" clId="Web-{DB08FDBB-757B-18F0-A6D8-E046F82B07A5}" dt="2021-10-21T22:31:00.414" v="591"/>
          <ac:spMkLst>
            <pc:docMk/>
            <pc:sldMk cId="1501453355" sldId="265"/>
            <ac:spMk id="6" creationId="{D0D0A424-64BE-45EB-98F6-0D14A4600B4A}"/>
          </ac:spMkLst>
        </pc:spChg>
        <pc:picChg chg="add mod ord">
          <ac:chgData name="Duskin, Libbie" userId="S::lkd5376@psu.edu::c1bca713-6b98-4b8f-9c71-dcb36e93f0b3" providerId="AD" clId="Web-{DB08FDBB-757B-18F0-A6D8-E046F82B07A5}" dt="2021-10-21T22:29:31.552" v="579" actId="1076"/>
          <ac:picMkLst>
            <pc:docMk/>
            <pc:sldMk cId="1501453355" sldId="265"/>
            <ac:picMk id="4" creationId="{1B080585-1AC7-46FA-A8DE-85A1645B420F}"/>
          </ac:picMkLst>
        </pc:picChg>
        <pc:picChg chg="add mod">
          <ac:chgData name="Duskin, Libbie" userId="S::lkd5376@psu.edu::c1bca713-6b98-4b8f-9c71-dcb36e93f0b3" providerId="AD" clId="Web-{DB08FDBB-757B-18F0-A6D8-E046F82B07A5}" dt="2021-10-21T22:29:53.959" v="585" actId="1076"/>
          <ac:picMkLst>
            <pc:docMk/>
            <pc:sldMk cId="1501453355" sldId="265"/>
            <ac:picMk id="5" creationId="{7128323A-D451-4E22-8869-F222C6D36F51}"/>
          </ac:picMkLst>
        </pc:picChg>
        <pc:cxnChg chg="add mod">
          <ac:chgData name="Duskin, Libbie" userId="S::lkd5376@psu.edu::c1bca713-6b98-4b8f-9c71-dcb36e93f0b3" providerId="AD" clId="Web-{DB08FDBB-757B-18F0-A6D8-E046F82B07A5}" dt="2021-10-21T22:31:45.728" v="598"/>
          <ac:cxnSpMkLst>
            <pc:docMk/>
            <pc:sldMk cId="1501453355" sldId="265"/>
            <ac:cxnSpMk id="7" creationId="{7F15E81E-803D-4752-BBD1-86EF18788413}"/>
          </ac:cxnSpMkLst>
        </pc:cxnChg>
      </pc:sldChg>
      <pc:sldChg chg="delSp">
        <pc:chgData name="Duskin, Libbie" userId="S::lkd5376@psu.edu::c1bca713-6b98-4b8f-9c71-dcb36e93f0b3" providerId="AD" clId="Web-{DB08FDBB-757B-18F0-A6D8-E046F82B07A5}" dt="2021-10-21T22:31:54.697" v="599"/>
        <pc:sldMkLst>
          <pc:docMk/>
          <pc:sldMk cId="1211365699" sldId="266"/>
        </pc:sldMkLst>
        <pc:spChg chg="del">
          <ac:chgData name="Duskin, Libbie" userId="S::lkd5376@psu.edu::c1bca713-6b98-4b8f-9c71-dcb36e93f0b3" providerId="AD" clId="Web-{DB08FDBB-757B-18F0-A6D8-E046F82B07A5}" dt="2021-10-21T22:31:54.697" v="599"/>
          <ac:spMkLst>
            <pc:docMk/>
            <pc:sldMk cId="1211365699" sldId="266"/>
            <ac:spMk id="3" creationId="{192C25B9-FBBA-41F1-B242-221BBB47A6C5}"/>
          </ac:spMkLst>
        </pc:spChg>
      </pc:sldChg>
      <pc:sldChg chg="modSp">
        <pc:chgData name="Duskin, Libbie" userId="S::lkd5376@psu.edu::c1bca713-6b98-4b8f-9c71-dcb36e93f0b3" providerId="AD" clId="Web-{DB08FDBB-757B-18F0-A6D8-E046F82B07A5}" dt="2021-10-21T22:34:49.810" v="656"/>
        <pc:sldMkLst>
          <pc:docMk/>
          <pc:sldMk cId="3221579820" sldId="267"/>
        </pc:sldMkLst>
        <pc:spChg chg="mod">
          <ac:chgData name="Duskin, Libbie" userId="S::lkd5376@psu.edu::c1bca713-6b98-4b8f-9c71-dcb36e93f0b3" providerId="AD" clId="Web-{DB08FDBB-757B-18F0-A6D8-E046F82B07A5}" dt="2021-10-21T22:34:49.810" v="656"/>
          <ac:spMkLst>
            <pc:docMk/>
            <pc:sldMk cId="3221579820" sldId="267"/>
            <ac:spMk id="2" creationId="{E647C20E-9E87-472F-948A-CAED3C403BB9}"/>
          </ac:spMkLst>
        </pc:spChg>
        <pc:spChg chg="mod">
          <ac:chgData name="Duskin, Libbie" userId="S::lkd5376@psu.edu::c1bca713-6b98-4b8f-9c71-dcb36e93f0b3" providerId="AD" clId="Web-{DB08FDBB-757B-18F0-A6D8-E046F82B07A5}" dt="2021-10-21T22:34:42.388" v="655" actId="14100"/>
          <ac:spMkLst>
            <pc:docMk/>
            <pc:sldMk cId="3221579820" sldId="267"/>
            <ac:spMk id="3" creationId="{F44EE147-287E-49C3-8B5B-F927C25DC9CB}"/>
          </ac:spMkLst>
        </pc:spChg>
      </pc:sldChg>
    </pc:docChg>
  </pc:docChgLst>
  <pc:docChgLst>
    <pc:chgData name="Duskin, Libbie" userId="S::lkd5376@psu.edu::c1bca713-6b98-4b8f-9c71-dcb36e93f0b3" providerId="AD" clId="Web-{18431BA4-F645-5711-6169-2B913E4A0D76}"/>
    <pc:docChg chg="addSld modSld sldOrd">
      <pc:chgData name="Duskin, Libbie" userId="S::lkd5376@psu.edu::c1bca713-6b98-4b8f-9c71-dcb36e93f0b3" providerId="AD" clId="Web-{18431BA4-F645-5711-6169-2B913E4A0D76}" dt="2021-10-17T00:27:25.871" v="192" actId="20577"/>
      <pc:docMkLst>
        <pc:docMk/>
      </pc:docMkLst>
      <pc:sldChg chg="addSp delSp modSp">
        <pc:chgData name="Duskin, Libbie" userId="S::lkd5376@psu.edu::c1bca713-6b98-4b8f-9c71-dcb36e93f0b3" providerId="AD" clId="Web-{18431BA4-F645-5711-6169-2B913E4A0D76}" dt="2021-10-17T00:12:46.220" v="10" actId="1076"/>
        <pc:sldMkLst>
          <pc:docMk/>
          <pc:sldMk cId="3805836672" sldId="260"/>
        </pc:sldMkLst>
        <pc:spChg chg="del">
          <ac:chgData name="Duskin, Libbie" userId="S::lkd5376@psu.edu::c1bca713-6b98-4b8f-9c71-dcb36e93f0b3" providerId="AD" clId="Web-{18431BA4-F645-5711-6169-2B913E4A0D76}" dt="2021-10-17T00:09:20.604" v="6"/>
          <ac:spMkLst>
            <pc:docMk/>
            <pc:sldMk cId="3805836672" sldId="260"/>
            <ac:spMk id="3" creationId="{D9D77C27-F1B3-40B7-AD9A-6EEBDD2855E4}"/>
          </ac:spMkLst>
        </pc:spChg>
        <pc:spChg chg="add del mod">
          <ac:chgData name="Duskin, Libbie" userId="S::lkd5376@psu.edu::c1bca713-6b98-4b8f-9c71-dcb36e93f0b3" providerId="AD" clId="Web-{18431BA4-F645-5711-6169-2B913E4A0D76}" dt="2021-10-17T00:11:55.062" v="8"/>
          <ac:spMkLst>
            <pc:docMk/>
            <pc:sldMk cId="3805836672" sldId="260"/>
            <ac:spMk id="6" creationId="{7724EA24-29EF-4CD8-A02F-36C3EF435A0D}"/>
          </ac:spMkLst>
        </pc:spChg>
        <pc:picChg chg="add del mod ord">
          <ac:chgData name="Duskin, Libbie" userId="S::lkd5376@psu.edu::c1bca713-6b98-4b8f-9c71-dcb36e93f0b3" providerId="AD" clId="Web-{18431BA4-F645-5711-6169-2B913E4A0D76}" dt="2021-10-17T00:09:37.667" v="7"/>
          <ac:picMkLst>
            <pc:docMk/>
            <pc:sldMk cId="3805836672" sldId="260"/>
            <ac:picMk id="4" creationId="{AC38B834-4C26-4F34-BAC3-9089876338C5}"/>
          </ac:picMkLst>
        </pc:picChg>
        <pc:picChg chg="add mod ord">
          <ac:chgData name="Duskin, Libbie" userId="S::lkd5376@psu.edu::c1bca713-6b98-4b8f-9c71-dcb36e93f0b3" providerId="AD" clId="Web-{18431BA4-F645-5711-6169-2B913E4A0D76}" dt="2021-10-17T00:12:46.220" v="10" actId="1076"/>
          <ac:picMkLst>
            <pc:docMk/>
            <pc:sldMk cId="3805836672" sldId="260"/>
            <ac:picMk id="7" creationId="{E8A293D8-395C-43F9-B2CF-CBA06365E76B}"/>
          </ac:picMkLst>
        </pc:picChg>
      </pc:sldChg>
      <pc:sldChg chg="modSp">
        <pc:chgData name="Duskin, Libbie" userId="S::lkd5376@psu.edu::c1bca713-6b98-4b8f-9c71-dcb36e93f0b3" providerId="AD" clId="Web-{18431BA4-F645-5711-6169-2B913E4A0D76}" dt="2021-10-17T00:25:55.790" v="131" actId="20577"/>
        <pc:sldMkLst>
          <pc:docMk/>
          <pc:sldMk cId="1456896687" sldId="262"/>
        </pc:sldMkLst>
        <pc:spChg chg="mod">
          <ac:chgData name="Duskin, Libbie" userId="S::lkd5376@psu.edu::c1bca713-6b98-4b8f-9c71-dcb36e93f0b3" providerId="AD" clId="Web-{18431BA4-F645-5711-6169-2B913E4A0D76}" dt="2021-10-17T00:25:34.992" v="108" actId="20577"/>
          <ac:spMkLst>
            <pc:docMk/>
            <pc:sldMk cId="1456896687" sldId="262"/>
            <ac:spMk id="2" creationId="{6AD28188-BEC4-48C5-A062-CAA09EA34F91}"/>
          </ac:spMkLst>
        </pc:spChg>
        <pc:spChg chg="mod">
          <ac:chgData name="Duskin, Libbie" userId="S::lkd5376@psu.edu::c1bca713-6b98-4b8f-9c71-dcb36e93f0b3" providerId="AD" clId="Web-{18431BA4-F645-5711-6169-2B913E4A0D76}" dt="2021-10-17T00:25:55.790" v="131" actId="20577"/>
          <ac:spMkLst>
            <pc:docMk/>
            <pc:sldMk cId="1456896687" sldId="262"/>
            <ac:spMk id="3" creationId="{F2375655-E053-4AEA-8FCF-C1F21276F4B4}"/>
          </ac:spMkLst>
        </pc:spChg>
      </pc:sldChg>
      <pc:sldChg chg="addSp delSp modSp ord">
        <pc:chgData name="Duskin, Libbie" userId="S::lkd5376@psu.edu::c1bca713-6b98-4b8f-9c71-dcb36e93f0b3" providerId="AD" clId="Web-{18431BA4-F645-5711-6169-2B913E4A0D76}" dt="2021-10-17T00:24:12.631" v="102" actId="20577"/>
        <pc:sldMkLst>
          <pc:docMk/>
          <pc:sldMk cId="2598131834" sldId="263"/>
        </pc:sldMkLst>
        <pc:spChg chg="del mod">
          <ac:chgData name="Duskin, Libbie" userId="S::lkd5376@psu.edu::c1bca713-6b98-4b8f-9c71-dcb36e93f0b3" providerId="AD" clId="Web-{18431BA4-F645-5711-6169-2B913E4A0D76}" dt="2021-10-17T00:14:26.707" v="28"/>
          <ac:spMkLst>
            <pc:docMk/>
            <pc:sldMk cId="2598131834" sldId="263"/>
            <ac:spMk id="3" creationId="{5E08D8B2-F27F-49E3-831F-FA966DDB16DE}"/>
          </ac:spMkLst>
        </pc:spChg>
        <pc:spChg chg="add del">
          <ac:chgData name="Duskin, Libbie" userId="S::lkd5376@psu.edu::c1bca713-6b98-4b8f-9c71-dcb36e93f0b3" providerId="AD" clId="Web-{18431BA4-F645-5711-6169-2B913E4A0D76}" dt="2021-10-17T00:14:12.425" v="27"/>
          <ac:spMkLst>
            <pc:docMk/>
            <pc:sldMk cId="2598131834" sldId="263"/>
            <ac:spMk id="4" creationId="{5360492A-46F6-46D9-8912-355AE07D7A85}"/>
          </ac:spMkLst>
        </pc:spChg>
        <pc:spChg chg="add mod">
          <ac:chgData name="Duskin, Libbie" userId="S::lkd5376@psu.edu::c1bca713-6b98-4b8f-9c71-dcb36e93f0b3" providerId="AD" clId="Web-{18431BA4-F645-5711-6169-2B913E4A0D76}" dt="2021-10-17T00:24:12.631" v="102" actId="20577"/>
          <ac:spMkLst>
            <pc:docMk/>
            <pc:sldMk cId="2598131834" sldId="263"/>
            <ac:spMk id="6" creationId="{4438D09A-48F2-48C4-AF6A-4864AE69702D}"/>
          </ac:spMkLst>
        </pc:spChg>
        <pc:picChg chg="add del mod">
          <ac:chgData name="Duskin, Libbie" userId="S::lkd5376@psu.edu::c1bca713-6b98-4b8f-9c71-dcb36e93f0b3" providerId="AD" clId="Web-{18431BA4-F645-5711-6169-2B913E4A0D76}" dt="2021-10-17T00:17:38.494" v="54"/>
          <ac:picMkLst>
            <pc:docMk/>
            <pc:sldMk cId="2598131834" sldId="263"/>
            <ac:picMk id="7" creationId="{B15F3AEB-8A39-4B05-97F1-BEC0B0CEBA78}"/>
          </ac:picMkLst>
        </pc:picChg>
        <pc:picChg chg="add mod">
          <ac:chgData name="Duskin, Libbie" userId="S::lkd5376@psu.edu::c1bca713-6b98-4b8f-9c71-dcb36e93f0b3" providerId="AD" clId="Web-{18431BA4-F645-5711-6169-2B913E4A0D76}" dt="2021-10-17T00:19:29.919" v="90" actId="14100"/>
          <ac:picMkLst>
            <pc:docMk/>
            <pc:sldMk cId="2598131834" sldId="263"/>
            <ac:picMk id="8" creationId="{907D5076-EF7F-4253-BDFF-BFC45077262B}"/>
          </ac:picMkLst>
        </pc:picChg>
      </pc:sldChg>
      <pc:sldChg chg="modSp new">
        <pc:chgData name="Duskin, Libbie" userId="S::lkd5376@psu.edu::c1bca713-6b98-4b8f-9c71-dcb36e93f0b3" providerId="AD" clId="Web-{18431BA4-F645-5711-6169-2B913E4A0D76}" dt="2021-10-17T00:26:08.040" v="139" actId="20577"/>
        <pc:sldMkLst>
          <pc:docMk/>
          <pc:sldMk cId="3844994145" sldId="264"/>
        </pc:sldMkLst>
        <pc:spChg chg="mod">
          <ac:chgData name="Duskin, Libbie" userId="S::lkd5376@psu.edu::c1bca713-6b98-4b8f-9c71-dcb36e93f0b3" providerId="AD" clId="Web-{18431BA4-F645-5711-6169-2B913E4A0D76}" dt="2021-10-17T00:26:08.040" v="139" actId="20577"/>
          <ac:spMkLst>
            <pc:docMk/>
            <pc:sldMk cId="3844994145" sldId="264"/>
            <ac:spMk id="2" creationId="{A6B2C421-2B69-4421-A4CF-2506B1EE0A5B}"/>
          </ac:spMkLst>
        </pc:spChg>
      </pc:sldChg>
      <pc:sldChg chg="modSp new">
        <pc:chgData name="Duskin, Libbie" userId="S::lkd5376@psu.edu::c1bca713-6b98-4b8f-9c71-dcb36e93f0b3" providerId="AD" clId="Web-{18431BA4-F645-5711-6169-2B913E4A0D76}" dt="2021-10-17T00:26:44.651" v="162" actId="20577"/>
        <pc:sldMkLst>
          <pc:docMk/>
          <pc:sldMk cId="1501453355" sldId="265"/>
        </pc:sldMkLst>
        <pc:spChg chg="mod">
          <ac:chgData name="Duskin, Libbie" userId="S::lkd5376@psu.edu::c1bca713-6b98-4b8f-9c71-dcb36e93f0b3" providerId="AD" clId="Web-{18431BA4-F645-5711-6169-2B913E4A0D76}" dt="2021-10-17T00:26:44.651" v="162" actId="20577"/>
          <ac:spMkLst>
            <pc:docMk/>
            <pc:sldMk cId="1501453355" sldId="265"/>
            <ac:spMk id="2" creationId="{6BCAE8F8-F1FA-4974-AFF1-6294E2C39D14}"/>
          </ac:spMkLst>
        </pc:spChg>
      </pc:sldChg>
      <pc:sldChg chg="modSp new">
        <pc:chgData name="Duskin, Libbie" userId="S::lkd5376@psu.edu::c1bca713-6b98-4b8f-9c71-dcb36e93f0b3" providerId="AD" clId="Web-{18431BA4-F645-5711-6169-2B913E4A0D76}" dt="2021-10-17T00:27:05.229" v="187" actId="20577"/>
        <pc:sldMkLst>
          <pc:docMk/>
          <pc:sldMk cId="1211365699" sldId="266"/>
        </pc:sldMkLst>
        <pc:spChg chg="mod">
          <ac:chgData name="Duskin, Libbie" userId="S::lkd5376@psu.edu::c1bca713-6b98-4b8f-9c71-dcb36e93f0b3" providerId="AD" clId="Web-{18431BA4-F645-5711-6169-2B913E4A0D76}" dt="2021-10-17T00:27:05.229" v="187" actId="20577"/>
          <ac:spMkLst>
            <pc:docMk/>
            <pc:sldMk cId="1211365699" sldId="266"/>
            <ac:spMk id="2" creationId="{720F9CA5-BA87-4B4B-8033-5AA340EA11D1}"/>
          </ac:spMkLst>
        </pc:spChg>
      </pc:sldChg>
      <pc:sldChg chg="modSp new">
        <pc:chgData name="Duskin, Libbie" userId="S::lkd5376@psu.edu::c1bca713-6b98-4b8f-9c71-dcb36e93f0b3" providerId="AD" clId="Web-{18431BA4-F645-5711-6169-2B913E4A0D76}" dt="2021-10-17T00:27:25.871" v="192" actId="20577"/>
        <pc:sldMkLst>
          <pc:docMk/>
          <pc:sldMk cId="3221579820" sldId="267"/>
        </pc:sldMkLst>
        <pc:spChg chg="mod">
          <ac:chgData name="Duskin, Libbie" userId="S::lkd5376@psu.edu::c1bca713-6b98-4b8f-9c71-dcb36e93f0b3" providerId="AD" clId="Web-{18431BA4-F645-5711-6169-2B913E4A0D76}" dt="2021-10-17T00:27:25.871" v="192" actId="20577"/>
          <ac:spMkLst>
            <pc:docMk/>
            <pc:sldMk cId="3221579820" sldId="267"/>
            <ac:spMk id="2" creationId="{E647C20E-9E87-472F-948A-CAED3C403BB9}"/>
          </ac:spMkLst>
        </pc:spChg>
      </pc:sldChg>
    </pc:docChg>
  </pc:docChgLst>
  <pc:docChgLst>
    <pc:chgData name="Guest User" userId="S::urn:spo:anon#cbdcc5a0bf223146938c6b129aa2a7efdd0311db509561d805c0812adcbc5661::" providerId="AD" clId="Web-{80EA89A6-38FC-4D82-B916-D638B1BD6751}"/>
    <pc:docChg chg="modSld sldOrd">
      <pc:chgData name="Guest User" userId="S::urn:spo:anon#cbdcc5a0bf223146938c6b129aa2a7efdd0311db509561d805c0812adcbc5661::" providerId="AD" clId="Web-{80EA89A6-38FC-4D82-B916-D638B1BD6751}" dt="2021-10-24T20:04:57.164" v="15"/>
      <pc:docMkLst>
        <pc:docMk/>
      </pc:docMkLst>
      <pc:sldChg chg="addCm">
        <pc:chgData name="Guest User" userId="S::urn:spo:anon#cbdcc5a0bf223146938c6b129aa2a7efdd0311db509561d805c0812adcbc5661::" providerId="AD" clId="Web-{80EA89A6-38FC-4D82-B916-D638B1BD6751}" dt="2021-10-24T19:48:57.039" v="10"/>
        <pc:sldMkLst>
          <pc:docMk/>
          <pc:sldMk cId="109857222" sldId="256"/>
        </pc:sldMkLst>
      </pc:sldChg>
      <pc:sldChg chg="addCm">
        <pc:chgData name="Guest User" userId="S::urn:spo:anon#cbdcc5a0bf223146938c6b129aa2a7efdd0311db509561d805c0812adcbc5661::" providerId="AD" clId="Web-{80EA89A6-38FC-4D82-B916-D638B1BD6751}" dt="2021-10-24T19:44:33.500" v="9"/>
        <pc:sldMkLst>
          <pc:docMk/>
          <pc:sldMk cId="2598131834" sldId="263"/>
        </pc:sldMkLst>
      </pc:sldChg>
      <pc:sldChg chg="modSp addCm">
        <pc:chgData name="Guest User" userId="S::urn:spo:anon#cbdcc5a0bf223146938c6b129aa2a7efdd0311db509561d805c0812adcbc5661::" providerId="AD" clId="Web-{80EA89A6-38FC-4D82-B916-D638B1BD6751}" dt="2021-10-24T20:04:29.429" v="14"/>
        <pc:sldMkLst>
          <pc:docMk/>
          <pc:sldMk cId="3844994145" sldId="264"/>
        </pc:sldMkLst>
        <pc:spChg chg="mod">
          <ac:chgData name="Guest User" userId="S::urn:spo:anon#cbdcc5a0bf223146938c6b129aa2a7efdd0311db509561d805c0812adcbc5661::" providerId="AD" clId="Web-{80EA89A6-38FC-4D82-B916-D638B1BD6751}" dt="2021-10-24T19:30:00.330" v="4" actId="20577"/>
          <ac:spMkLst>
            <pc:docMk/>
            <pc:sldMk cId="3844994145" sldId="264"/>
            <ac:spMk id="6" creationId="{EC94FC26-DCF5-4407-AF16-25F5788F7AB6}"/>
          </ac:spMkLst>
        </pc:spChg>
      </pc:sldChg>
      <pc:sldChg chg="ord addCm">
        <pc:chgData name="Guest User" userId="S::urn:spo:anon#cbdcc5a0bf223146938c6b129aa2a7efdd0311db509561d805c0812adcbc5661::" providerId="AD" clId="Web-{80EA89A6-38FC-4D82-B916-D638B1BD6751}" dt="2021-10-24T20:04:57.164" v="15"/>
        <pc:sldMkLst>
          <pc:docMk/>
          <pc:sldMk cId="3221579820" sldId="267"/>
        </pc:sldMkLst>
      </pc:sldChg>
      <pc:sldChg chg="ord">
        <pc:chgData name="Guest User" userId="S::urn:spo:anon#cbdcc5a0bf223146938c6b129aa2a7efdd0311db509561d805c0812adcbc5661::" providerId="AD" clId="Web-{80EA89A6-38FC-4D82-B916-D638B1BD6751}" dt="2021-10-24T19:38:18.083" v="7"/>
        <pc:sldMkLst>
          <pc:docMk/>
          <pc:sldMk cId="4007019189" sldId="268"/>
        </pc:sldMkLst>
      </pc:sldChg>
    </pc:docChg>
  </pc:docChgLst>
  <pc:docChgLst>
    <pc:chgData name="Duskin, Libbie" userId="S::lkd5376@psu.edu::c1bca713-6b98-4b8f-9c71-dcb36e93f0b3" providerId="AD" clId="Web-{2841F426-70BF-C7ED-2489-44BF980B792D}"/>
    <pc:docChg chg="addSld delSld modSld sldOrd">
      <pc:chgData name="Duskin, Libbie" userId="S::lkd5376@psu.edu::c1bca713-6b98-4b8f-9c71-dcb36e93f0b3" providerId="AD" clId="Web-{2841F426-70BF-C7ED-2489-44BF980B792D}" dt="2021-10-23T20:15:12.673" v="485" actId="14100"/>
      <pc:docMkLst>
        <pc:docMk/>
      </pc:docMkLst>
      <pc:sldChg chg="modSp">
        <pc:chgData name="Duskin, Libbie" userId="S::lkd5376@psu.edu::c1bca713-6b98-4b8f-9c71-dcb36e93f0b3" providerId="AD" clId="Web-{2841F426-70BF-C7ED-2489-44BF980B792D}" dt="2021-10-23T19:21:06.266" v="286" actId="20577"/>
        <pc:sldMkLst>
          <pc:docMk/>
          <pc:sldMk cId="109857222" sldId="256"/>
        </pc:sldMkLst>
        <pc:spChg chg="mod">
          <ac:chgData name="Duskin, Libbie" userId="S::lkd5376@psu.edu::c1bca713-6b98-4b8f-9c71-dcb36e93f0b3" providerId="AD" clId="Web-{2841F426-70BF-C7ED-2489-44BF980B792D}" dt="2021-10-23T19:21:06.266" v="286" actId="20577"/>
          <ac:spMkLst>
            <pc:docMk/>
            <pc:sldMk cId="109857222" sldId="256"/>
            <ac:spMk id="2" creationId="{00000000-0000-0000-0000-000000000000}"/>
          </ac:spMkLst>
        </pc:spChg>
        <pc:spChg chg="mod">
          <ac:chgData name="Duskin, Libbie" userId="S::lkd5376@psu.edu::c1bca713-6b98-4b8f-9c71-dcb36e93f0b3" providerId="AD" clId="Web-{2841F426-70BF-C7ED-2489-44BF980B792D}" dt="2021-10-23T19:20:57.500" v="285" actId="1076"/>
          <ac:spMkLst>
            <pc:docMk/>
            <pc:sldMk cId="109857222" sldId="256"/>
            <ac:spMk id="3" creationId="{00000000-0000-0000-0000-000000000000}"/>
          </ac:spMkLst>
        </pc:spChg>
      </pc:sldChg>
      <pc:sldChg chg="modSp">
        <pc:chgData name="Duskin, Libbie" userId="S::lkd5376@psu.edu::c1bca713-6b98-4b8f-9c71-dcb36e93f0b3" providerId="AD" clId="Web-{2841F426-70BF-C7ED-2489-44BF980B792D}" dt="2021-10-23T19:21:12.360" v="287" actId="20577"/>
        <pc:sldMkLst>
          <pc:docMk/>
          <pc:sldMk cId="4147136436" sldId="257"/>
        </pc:sldMkLst>
        <pc:spChg chg="mod">
          <ac:chgData name="Duskin, Libbie" userId="S::lkd5376@psu.edu::c1bca713-6b98-4b8f-9c71-dcb36e93f0b3" providerId="AD" clId="Web-{2841F426-70BF-C7ED-2489-44BF980B792D}" dt="2021-10-23T19:21:12.360" v="287" actId="20577"/>
          <ac:spMkLst>
            <pc:docMk/>
            <pc:sldMk cId="4147136436" sldId="257"/>
            <ac:spMk id="2" creationId="{5C86838E-5875-412C-AC5D-158FA3298CD9}"/>
          </ac:spMkLst>
        </pc:spChg>
      </pc:sldChg>
      <pc:sldChg chg="addSp delSp modSp">
        <pc:chgData name="Duskin, Libbie" userId="S::lkd5376@psu.edu::c1bca713-6b98-4b8f-9c71-dcb36e93f0b3" providerId="AD" clId="Web-{2841F426-70BF-C7ED-2489-44BF980B792D}" dt="2021-10-23T19:42:30.507" v="298" actId="1076"/>
        <pc:sldMkLst>
          <pc:docMk/>
          <pc:sldMk cId="2818089688" sldId="258"/>
        </pc:sldMkLst>
        <pc:spChg chg="mod">
          <ac:chgData name="Duskin, Libbie" userId="S::lkd5376@psu.edu::c1bca713-6b98-4b8f-9c71-dcb36e93f0b3" providerId="AD" clId="Web-{2841F426-70BF-C7ED-2489-44BF980B792D}" dt="2021-10-23T19:21:17.813" v="288" actId="20577"/>
          <ac:spMkLst>
            <pc:docMk/>
            <pc:sldMk cId="2818089688" sldId="258"/>
            <ac:spMk id="2" creationId="{7528C23D-1148-4C40-80A4-31EDD88B1D68}"/>
          </ac:spMkLst>
        </pc:spChg>
        <pc:spChg chg="mod">
          <ac:chgData name="Duskin, Libbie" userId="S::lkd5376@psu.edu::c1bca713-6b98-4b8f-9c71-dcb36e93f0b3" providerId="AD" clId="Web-{2841F426-70BF-C7ED-2489-44BF980B792D}" dt="2021-10-23T19:42:30.507" v="298" actId="1076"/>
          <ac:spMkLst>
            <pc:docMk/>
            <pc:sldMk cId="2818089688" sldId="258"/>
            <ac:spMk id="6" creationId="{396B3274-0BBC-4D48-BB6C-C6E1A1DA8AB9}"/>
          </ac:spMkLst>
        </pc:spChg>
        <pc:picChg chg="add mod">
          <ac:chgData name="Duskin, Libbie" userId="S::lkd5376@psu.edu::c1bca713-6b98-4b8f-9c71-dcb36e93f0b3" providerId="AD" clId="Web-{2841F426-70BF-C7ED-2489-44BF980B792D}" dt="2021-10-23T19:42:07.288" v="297" actId="1076"/>
          <ac:picMkLst>
            <pc:docMk/>
            <pc:sldMk cId="2818089688" sldId="258"/>
            <ac:picMk id="4" creationId="{048E8BA0-2C79-487B-99FA-98CC75EC365C}"/>
          </ac:picMkLst>
        </pc:picChg>
        <pc:picChg chg="del">
          <ac:chgData name="Duskin, Libbie" userId="S::lkd5376@psu.edu::c1bca713-6b98-4b8f-9c71-dcb36e93f0b3" providerId="AD" clId="Web-{2841F426-70BF-C7ED-2489-44BF980B792D}" dt="2021-10-23T19:41:59.100" v="294"/>
          <ac:picMkLst>
            <pc:docMk/>
            <pc:sldMk cId="2818089688" sldId="258"/>
            <ac:picMk id="5" creationId="{B3AA8083-909F-4D7C-AA6D-80D3E38E0F2B}"/>
          </ac:picMkLst>
        </pc:picChg>
      </pc:sldChg>
      <pc:sldChg chg="addSp delSp modSp">
        <pc:chgData name="Duskin, Libbie" userId="S::lkd5376@psu.edu::c1bca713-6b98-4b8f-9c71-dcb36e93f0b3" providerId="AD" clId="Web-{2841F426-70BF-C7ED-2489-44BF980B792D}" dt="2021-10-23T19:21:36.766" v="290" actId="20577"/>
        <pc:sldMkLst>
          <pc:docMk/>
          <pc:sldMk cId="1994727728" sldId="259"/>
        </pc:sldMkLst>
        <pc:spChg chg="mod">
          <ac:chgData name="Duskin, Libbie" userId="S::lkd5376@psu.edu::c1bca713-6b98-4b8f-9c71-dcb36e93f0b3" providerId="AD" clId="Web-{2841F426-70BF-C7ED-2489-44BF980B792D}" dt="2021-10-23T19:21:36.766" v="290" actId="20577"/>
          <ac:spMkLst>
            <pc:docMk/>
            <pc:sldMk cId="1994727728" sldId="259"/>
            <ac:spMk id="2" creationId="{ECD0D680-2F10-43CE-8723-FF7B4B1E413E}"/>
          </ac:spMkLst>
        </pc:spChg>
        <pc:spChg chg="add mod">
          <ac:chgData name="Duskin, Libbie" userId="S::lkd5376@psu.edu::c1bca713-6b98-4b8f-9c71-dcb36e93f0b3" providerId="AD" clId="Web-{2841F426-70BF-C7ED-2489-44BF980B792D}" dt="2021-10-23T18:17:01.788" v="93" actId="1076"/>
          <ac:spMkLst>
            <pc:docMk/>
            <pc:sldMk cId="1994727728" sldId="259"/>
            <ac:spMk id="3" creationId="{CDC771D3-FB96-4978-8F55-E93A5F1E246F}"/>
          </ac:spMkLst>
        </pc:spChg>
        <pc:spChg chg="mod">
          <ac:chgData name="Duskin, Libbie" userId="S::lkd5376@psu.edu::c1bca713-6b98-4b8f-9c71-dcb36e93f0b3" providerId="AD" clId="Web-{2841F426-70BF-C7ED-2489-44BF980B792D}" dt="2021-10-23T18:07:18.792" v="75" actId="1076"/>
          <ac:spMkLst>
            <pc:docMk/>
            <pc:sldMk cId="1994727728" sldId="259"/>
            <ac:spMk id="5" creationId="{6B85C1FA-A572-4BC9-87E9-2D4207E37584}"/>
          </ac:spMkLst>
        </pc:spChg>
        <pc:spChg chg="add del mod">
          <ac:chgData name="Duskin, Libbie" userId="S::lkd5376@psu.edu::c1bca713-6b98-4b8f-9c71-dcb36e93f0b3" providerId="AD" clId="Web-{2841F426-70BF-C7ED-2489-44BF980B792D}" dt="2021-10-23T18:18:39.775" v="105"/>
          <ac:spMkLst>
            <pc:docMk/>
            <pc:sldMk cId="1994727728" sldId="259"/>
            <ac:spMk id="6" creationId="{9C24373C-9E89-484C-9E35-9A316E7761B6}"/>
          </ac:spMkLst>
        </pc:spChg>
        <pc:spChg chg="mod">
          <ac:chgData name="Duskin, Libbie" userId="S::lkd5376@psu.edu::c1bca713-6b98-4b8f-9c71-dcb36e93f0b3" providerId="AD" clId="Web-{2841F426-70BF-C7ED-2489-44BF980B792D}" dt="2021-10-23T17:20:04.022" v="51" actId="20577"/>
          <ac:spMkLst>
            <pc:docMk/>
            <pc:sldMk cId="1994727728" sldId="259"/>
            <ac:spMk id="8" creationId="{F982EBD1-3CD9-4095-81F3-97C57D64FEBF}"/>
          </ac:spMkLst>
        </pc:spChg>
        <pc:spChg chg="add mod">
          <ac:chgData name="Duskin, Libbie" userId="S::lkd5376@psu.edu::c1bca713-6b98-4b8f-9c71-dcb36e93f0b3" providerId="AD" clId="Web-{2841F426-70BF-C7ED-2489-44BF980B792D}" dt="2021-10-23T18:19:40.916" v="115" actId="1076"/>
          <ac:spMkLst>
            <pc:docMk/>
            <pc:sldMk cId="1994727728" sldId="259"/>
            <ac:spMk id="9" creationId="{64EBE11F-3A71-41B1-ACB2-8B97426CC049}"/>
          </ac:spMkLst>
        </pc:spChg>
        <pc:spChg chg="add mod">
          <ac:chgData name="Duskin, Libbie" userId="S::lkd5376@psu.edu::c1bca713-6b98-4b8f-9c71-dcb36e93f0b3" providerId="AD" clId="Web-{2841F426-70BF-C7ED-2489-44BF980B792D}" dt="2021-10-23T18:16:52.257" v="92" actId="1076"/>
          <ac:spMkLst>
            <pc:docMk/>
            <pc:sldMk cId="1994727728" sldId="259"/>
            <ac:spMk id="10" creationId="{80D49121-259D-44DA-84E9-D20971B55CFC}"/>
          </ac:spMkLst>
        </pc:spChg>
        <pc:spChg chg="add mod">
          <ac:chgData name="Duskin, Libbie" userId="S::lkd5376@psu.edu::c1bca713-6b98-4b8f-9c71-dcb36e93f0b3" providerId="AD" clId="Web-{2841F426-70BF-C7ED-2489-44BF980B792D}" dt="2021-10-23T18:16:40.991" v="89" actId="1076"/>
          <ac:spMkLst>
            <pc:docMk/>
            <pc:sldMk cId="1994727728" sldId="259"/>
            <ac:spMk id="11" creationId="{A043A8DC-DDDD-4266-B7E4-1BA670B6FEE9}"/>
          </ac:spMkLst>
        </pc:spChg>
        <pc:spChg chg="add mod">
          <ac:chgData name="Duskin, Libbie" userId="S::lkd5376@psu.edu::c1bca713-6b98-4b8f-9c71-dcb36e93f0b3" providerId="AD" clId="Web-{2841F426-70BF-C7ED-2489-44BF980B792D}" dt="2021-10-23T18:16:36.319" v="88" actId="1076"/>
          <ac:spMkLst>
            <pc:docMk/>
            <pc:sldMk cId="1994727728" sldId="259"/>
            <ac:spMk id="12" creationId="{9228E259-1055-45C0-82B6-78BF67F15959}"/>
          </ac:spMkLst>
        </pc:spChg>
        <pc:spChg chg="mod">
          <ac:chgData name="Duskin, Libbie" userId="S::lkd5376@psu.edu::c1bca713-6b98-4b8f-9c71-dcb36e93f0b3" providerId="AD" clId="Web-{2841F426-70BF-C7ED-2489-44BF980B792D}" dt="2021-10-23T18:07:14.448" v="74" actId="1076"/>
          <ac:spMkLst>
            <pc:docMk/>
            <pc:sldMk cId="1994727728" sldId="259"/>
            <ac:spMk id="14" creationId="{15D68941-B4CF-42A2-8579-FD8AC070C78F}"/>
          </ac:spMkLst>
        </pc:spChg>
        <pc:spChg chg="add mod">
          <ac:chgData name="Duskin, Libbie" userId="S::lkd5376@psu.edu::c1bca713-6b98-4b8f-9c71-dcb36e93f0b3" providerId="AD" clId="Web-{2841F426-70BF-C7ED-2489-44BF980B792D}" dt="2021-10-23T18:20:05.136" v="120" actId="1076"/>
          <ac:spMkLst>
            <pc:docMk/>
            <pc:sldMk cId="1994727728" sldId="259"/>
            <ac:spMk id="16" creationId="{6C8FB771-E52D-4ECB-95E7-CD90B1820DD8}"/>
          </ac:spMkLst>
        </pc:spChg>
        <pc:spChg chg="add mod">
          <ac:chgData name="Duskin, Libbie" userId="S::lkd5376@psu.edu::c1bca713-6b98-4b8f-9c71-dcb36e93f0b3" providerId="AD" clId="Web-{2841F426-70BF-C7ED-2489-44BF980B792D}" dt="2021-10-23T18:20:23.964" v="126" actId="1076"/>
          <ac:spMkLst>
            <pc:docMk/>
            <pc:sldMk cId="1994727728" sldId="259"/>
            <ac:spMk id="17" creationId="{D843DCD7-D4B1-4A9F-84D5-CE5661683469}"/>
          </ac:spMkLst>
        </pc:spChg>
        <pc:spChg chg="add mod">
          <ac:chgData name="Duskin, Libbie" userId="S::lkd5376@psu.edu::c1bca713-6b98-4b8f-9c71-dcb36e93f0b3" providerId="AD" clId="Web-{2841F426-70BF-C7ED-2489-44BF980B792D}" dt="2021-10-23T18:20:55.168" v="130" actId="1076"/>
          <ac:spMkLst>
            <pc:docMk/>
            <pc:sldMk cId="1994727728" sldId="259"/>
            <ac:spMk id="18" creationId="{7B9B603C-B359-467C-943D-47CF724062C4}"/>
          </ac:spMkLst>
        </pc:spChg>
        <pc:spChg chg="add mod">
          <ac:chgData name="Duskin, Libbie" userId="S::lkd5376@psu.edu::c1bca713-6b98-4b8f-9c71-dcb36e93f0b3" providerId="AD" clId="Web-{2841F426-70BF-C7ED-2489-44BF980B792D}" dt="2021-10-23T18:22:53.467" v="154" actId="1076"/>
          <ac:spMkLst>
            <pc:docMk/>
            <pc:sldMk cId="1994727728" sldId="259"/>
            <ac:spMk id="19" creationId="{1A4B381F-77B3-4AC1-A7EC-3AB52C6373D6}"/>
          </ac:spMkLst>
        </pc:spChg>
        <pc:spChg chg="add mod">
          <ac:chgData name="Duskin, Libbie" userId="S::lkd5376@psu.edu::c1bca713-6b98-4b8f-9c71-dcb36e93f0b3" providerId="AD" clId="Web-{2841F426-70BF-C7ED-2489-44BF980B792D}" dt="2021-10-23T18:22:45.623" v="151" actId="1076"/>
          <ac:spMkLst>
            <pc:docMk/>
            <pc:sldMk cId="1994727728" sldId="259"/>
            <ac:spMk id="20" creationId="{F58E1EAE-0951-4CA5-9D92-2D72F6AABA84}"/>
          </ac:spMkLst>
        </pc:spChg>
        <pc:picChg chg="mod">
          <ac:chgData name="Duskin, Libbie" userId="S::lkd5376@psu.edu::c1bca713-6b98-4b8f-9c71-dcb36e93f0b3" providerId="AD" clId="Web-{2841F426-70BF-C7ED-2489-44BF980B792D}" dt="2021-10-23T18:07:11.417" v="73" actId="14100"/>
          <ac:picMkLst>
            <pc:docMk/>
            <pc:sldMk cId="1994727728" sldId="259"/>
            <ac:picMk id="13" creationId="{00936296-C5B4-4772-9A25-B65C792CFA7B}"/>
          </ac:picMkLst>
        </pc:picChg>
        <pc:cxnChg chg="add mod">
          <ac:chgData name="Duskin, Libbie" userId="S::lkd5376@psu.edu::c1bca713-6b98-4b8f-9c71-dcb36e93f0b3" providerId="AD" clId="Web-{2841F426-70BF-C7ED-2489-44BF980B792D}" dt="2021-10-23T18:16:48.929" v="91" actId="1076"/>
          <ac:cxnSpMkLst>
            <pc:docMk/>
            <pc:sldMk cId="1994727728" sldId="259"/>
            <ac:cxnSpMk id="4" creationId="{E0873B51-7F9F-456D-B4B9-981F18B9854F}"/>
          </ac:cxnSpMkLst>
        </pc:cxnChg>
        <pc:cxnChg chg="add mod">
          <ac:chgData name="Duskin, Libbie" userId="S::lkd5376@psu.edu::c1bca713-6b98-4b8f-9c71-dcb36e93f0b3" providerId="AD" clId="Web-{2841F426-70BF-C7ED-2489-44BF980B792D}" dt="2021-10-23T18:16:27.428" v="86" actId="1076"/>
          <ac:cxnSpMkLst>
            <pc:docMk/>
            <pc:sldMk cId="1994727728" sldId="259"/>
            <ac:cxnSpMk id="15" creationId="{B9AB3C73-268E-4AF6-8A4A-A46AAF282DEA}"/>
          </ac:cxnSpMkLst>
        </pc:cxnChg>
      </pc:sldChg>
      <pc:sldChg chg="addSp modSp">
        <pc:chgData name="Duskin, Libbie" userId="S::lkd5376@psu.edu::c1bca713-6b98-4b8f-9c71-dcb36e93f0b3" providerId="AD" clId="Web-{2841F426-70BF-C7ED-2489-44BF980B792D}" dt="2021-10-23T19:21:42.532" v="291" actId="20577"/>
        <pc:sldMkLst>
          <pc:docMk/>
          <pc:sldMk cId="3805836672" sldId="260"/>
        </pc:sldMkLst>
        <pc:spChg chg="mod">
          <ac:chgData name="Duskin, Libbie" userId="S::lkd5376@psu.edu::c1bca713-6b98-4b8f-9c71-dcb36e93f0b3" providerId="AD" clId="Web-{2841F426-70BF-C7ED-2489-44BF980B792D}" dt="2021-10-23T19:21:42.532" v="291" actId="20577"/>
          <ac:spMkLst>
            <pc:docMk/>
            <pc:sldMk cId="3805836672" sldId="260"/>
            <ac:spMk id="2" creationId="{E1D6755C-13D6-4A30-9C21-542185DFAE02}"/>
          </ac:spMkLst>
        </pc:spChg>
        <pc:spChg chg="add mod">
          <ac:chgData name="Duskin, Libbie" userId="S::lkd5376@psu.edu::c1bca713-6b98-4b8f-9c71-dcb36e93f0b3" providerId="AD" clId="Web-{2841F426-70BF-C7ED-2489-44BF980B792D}" dt="2021-10-23T18:44:00.492" v="174" actId="20577"/>
          <ac:spMkLst>
            <pc:docMk/>
            <pc:sldMk cId="3805836672" sldId="260"/>
            <ac:spMk id="4" creationId="{80E50DDA-EB66-41D0-AF1F-71DB36697DF6}"/>
          </ac:spMkLst>
        </pc:spChg>
        <pc:spChg chg="mod">
          <ac:chgData name="Duskin, Libbie" userId="S::lkd5376@psu.edu::c1bca713-6b98-4b8f-9c71-dcb36e93f0b3" providerId="AD" clId="Web-{2841F426-70BF-C7ED-2489-44BF980B792D}" dt="2021-10-23T19:20:33.687" v="284" actId="20577"/>
          <ac:spMkLst>
            <pc:docMk/>
            <pc:sldMk cId="3805836672" sldId="260"/>
            <ac:spMk id="8" creationId="{4CEFCF9F-3F96-45F5-9EE6-E9353FAA20E7}"/>
          </ac:spMkLst>
        </pc:spChg>
        <pc:spChg chg="add mod">
          <ac:chgData name="Duskin, Libbie" userId="S::lkd5376@psu.edu::c1bca713-6b98-4b8f-9c71-dcb36e93f0b3" providerId="AD" clId="Web-{2841F426-70BF-C7ED-2489-44BF980B792D}" dt="2021-10-23T19:20:23.093" v="283" actId="1076"/>
          <ac:spMkLst>
            <pc:docMk/>
            <pc:sldMk cId="3805836672" sldId="260"/>
            <ac:spMk id="9" creationId="{64FBB583-0287-4B86-A314-F13196529730}"/>
          </ac:spMkLst>
        </pc:spChg>
        <pc:picChg chg="add mod">
          <ac:chgData name="Duskin, Libbie" userId="S::lkd5376@psu.edu::c1bca713-6b98-4b8f-9c71-dcb36e93f0b3" providerId="AD" clId="Web-{2841F426-70BF-C7ED-2489-44BF980B792D}" dt="2021-10-23T18:43:07.413" v="166" actId="1076"/>
          <ac:picMkLst>
            <pc:docMk/>
            <pc:sldMk cId="3805836672" sldId="260"/>
            <ac:picMk id="3" creationId="{BD75DD3A-9687-469C-A841-5E9B69D392C4}"/>
          </ac:picMkLst>
        </pc:picChg>
        <pc:picChg chg="mod">
          <ac:chgData name="Duskin, Libbie" userId="S::lkd5376@psu.edu::c1bca713-6b98-4b8f-9c71-dcb36e93f0b3" providerId="AD" clId="Web-{2841F426-70BF-C7ED-2489-44BF980B792D}" dt="2021-10-23T18:43:11.023" v="167" actId="1076"/>
          <ac:picMkLst>
            <pc:docMk/>
            <pc:sldMk cId="3805836672" sldId="260"/>
            <ac:picMk id="7" creationId="{E8A293D8-395C-43F9-B2CF-CBA06365E76B}"/>
          </ac:picMkLst>
        </pc:picChg>
      </pc:sldChg>
      <pc:sldChg chg="modSp">
        <pc:chgData name="Duskin, Libbie" userId="S::lkd5376@psu.edu::c1bca713-6b98-4b8f-9c71-dcb36e93f0b3" providerId="AD" clId="Web-{2841F426-70BF-C7ED-2489-44BF980B792D}" dt="2021-10-23T19:21:26.016" v="289" actId="20577"/>
        <pc:sldMkLst>
          <pc:docMk/>
          <pc:sldMk cId="2829118681" sldId="261"/>
        </pc:sldMkLst>
        <pc:spChg chg="mod">
          <ac:chgData name="Duskin, Libbie" userId="S::lkd5376@psu.edu::c1bca713-6b98-4b8f-9c71-dcb36e93f0b3" providerId="AD" clId="Web-{2841F426-70BF-C7ED-2489-44BF980B792D}" dt="2021-10-23T19:21:26.016" v="289" actId="20577"/>
          <ac:spMkLst>
            <pc:docMk/>
            <pc:sldMk cId="2829118681" sldId="261"/>
            <ac:spMk id="2" creationId="{F69BD699-6AF5-4316-A167-CC98BA7E5EDB}"/>
          </ac:spMkLst>
        </pc:spChg>
      </pc:sldChg>
      <pc:sldChg chg="addSp delSp modSp mod setBg">
        <pc:chgData name="Duskin, Libbie" userId="S::lkd5376@psu.edu::c1bca713-6b98-4b8f-9c71-dcb36e93f0b3" providerId="AD" clId="Web-{2841F426-70BF-C7ED-2489-44BF980B792D}" dt="2021-10-23T19:21:52.657" v="293" actId="20577"/>
        <pc:sldMkLst>
          <pc:docMk/>
          <pc:sldMk cId="1456896687" sldId="262"/>
        </pc:sldMkLst>
        <pc:spChg chg="mod">
          <ac:chgData name="Duskin, Libbie" userId="S::lkd5376@psu.edu::c1bca713-6b98-4b8f-9c71-dcb36e93f0b3" providerId="AD" clId="Web-{2841F426-70BF-C7ED-2489-44BF980B792D}" dt="2021-10-23T19:21:52.657" v="293" actId="20577"/>
          <ac:spMkLst>
            <pc:docMk/>
            <pc:sldMk cId="1456896687" sldId="262"/>
            <ac:spMk id="2" creationId="{6AD28188-BEC4-48C5-A062-CAA09EA34F91}"/>
          </ac:spMkLst>
        </pc:spChg>
        <pc:spChg chg="add del">
          <ac:chgData name="Duskin, Libbie" userId="S::lkd5376@psu.edu::c1bca713-6b98-4b8f-9c71-dcb36e93f0b3" providerId="AD" clId="Web-{2841F426-70BF-C7ED-2489-44BF980B792D}" dt="2021-10-23T18:52:01.221" v="192"/>
          <ac:spMkLst>
            <pc:docMk/>
            <pc:sldMk cId="1456896687" sldId="262"/>
            <ac:spMk id="3" creationId="{F2375655-E053-4AEA-8FCF-C1F21276F4B4}"/>
          </ac:spMkLst>
        </pc:spChg>
        <pc:spChg chg="add del">
          <ac:chgData name="Duskin, Libbie" userId="S::lkd5376@psu.edu::c1bca713-6b98-4b8f-9c71-dcb36e93f0b3" providerId="AD" clId="Web-{2841F426-70BF-C7ED-2489-44BF980B792D}" dt="2021-10-23T18:51:17.532" v="188"/>
          <ac:spMkLst>
            <pc:docMk/>
            <pc:sldMk cId="1456896687" sldId="262"/>
            <ac:spMk id="9" creationId="{9F4444CE-BC8D-4D61-B303-4C05614E62AB}"/>
          </ac:spMkLst>
        </pc:spChg>
        <pc:spChg chg="add del">
          <ac:chgData name="Duskin, Libbie" userId="S::lkd5376@psu.edu::c1bca713-6b98-4b8f-9c71-dcb36e93f0b3" providerId="AD" clId="Web-{2841F426-70BF-C7ED-2489-44BF980B792D}" dt="2021-10-23T18:51:17.532" v="188"/>
          <ac:spMkLst>
            <pc:docMk/>
            <pc:sldMk cId="1456896687" sldId="262"/>
            <ac:spMk id="11" creationId="{73772B81-181F-48B7-8826-4D9686D15DF5}"/>
          </ac:spMkLst>
        </pc:spChg>
        <pc:spChg chg="add del">
          <ac:chgData name="Duskin, Libbie" userId="S::lkd5376@psu.edu::c1bca713-6b98-4b8f-9c71-dcb36e93f0b3" providerId="AD" clId="Web-{2841F426-70BF-C7ED-2489-44BF980B792D}" dt="2021-10-23T18:51:17.532" v="188"/>
          <ac:spMkLst>
            <pc:docMk/>
            <pc:sldMk cId="1456896687" sldId="262"/>
            <ac:spMk id="13" creationId="{B2205F6E-03C6-4E92-877C-E2482F6599AA}"/>
          </ac:spMkLst>
        </pc:spChg>
        <pc:spChg chg="add del mod">
          <ac:chgData name="Duskin, Libbie" userId="S::lkd5376@psu.edu::c1bca713-6b98-4b8f-9c71-dcb36e93f0b3" providerId="AD" clId="Web-{2841F426-70BF-C7ED-2489-44BF980B792D}" dt="2021-10-23T18:52:06.533" v="193"/>
          <ac:spMkLst>
            <pc:docMk/>
            <pc:sldMk cId="1456896687" sldId="262"/>
            <ac:spMk id="41" creationId="{75908AB1-9315-4A60-9186-D354F4D7EFFD}"/>
          </ac:spMkLst>
        </pc:spChg>
        <pc:graphicFrameChg chg="add del">
          <ac:chgData name="Duskin, Libbie" userId="S::lkd5376@psu.edu::c1bca713-6b98-4b8f-9c71-dcb36e93f0b3" providerId="AD" clId="Web-{2841F426-70BF-C7ED-2489-44BF980B792D}" dt="2021-10-23T18:51:17.532" v="188"/>
          <ac:graphicFrameMkLst>
            <pc:docMk/>
            <pc:sldMk cId="1456896687" sldId="262"/>
            <ac:graphicFrameMk id="6" creationId="{0E285F40-F7B8-4199-A8DF-62902955ACBA}"/>
          </ac:graphicFrameMkLst>
        </pc:graphicFrameChg>
        <pc:graphicFrameChg chg="add del">
          <ac:chgData name="Duskin, Libbie" userId="S::lkd5376@psu.edu::c1bca713-6b98-4b8f-9c71-dcb36e93f0b3" providerId="AD" clId="Web-{2841F426-70BF-C7ED-2489-44BF980B792D}" dt="2021-10-23T18:51:41.392" v="190"/>
          <ac:graphicFrameMkLst>
            <pc:docMk/>
            <pc:sldMk cId="1456896687" sldId="262"/>
            <ac:graphicFrameMk id="18" creationId="{B426E0FA-1181-4008-8846-CD473D83780B}"/>
          </ac:graphicFrameMkLst>
        </pc:graphicFrameChg>
        <pc:graphicFrameChg chg="add mod">
          <ac:chgData name="Duskin, Libbie" userId="S::lkd5376@psu.edu::c1bca713-6b98-4b8f-9c71-dcb36e93f0b3" providerId="AD" clId="Web-{2841F426-70BF-C7ED-2489-44BF980B792D}" dt="2021-10-23T18:52:16.877" v="194" actId="1076"/>
          <ac:graphicFrameMkLst>
            <pc:docMk/>
            <pc:sldMk cId="1456896687" sldId="262"/>
            <ac:graphicFrameMk id="29" creationId="{B426E0FA-1181-4008-8846-CD473D83780B}"/>
          </ac:graphicFrameMkLst>
        </pc:graphicFrameChg>
      </pc:sldChg>
      <pc:sldChg chg="addSp delSp modSp">
        <pc:chgData name="Duskin, Libbie" userId="S::lkd5376@psu.edu::c1bca713-6b98-4b8f-9c71-dcb36e93f0b3" providerId="AD" clId="Web-{2841F426-70BF-C7ED-2489-44BF980B792D}" dt="2021-10-23T19:21:47.329" v="292" actId="20577"/>
        <pc:sldMkLst>
          <pc:docMk/>
          <pc:sldMk cId="2598131834" sldId="263"/>
        </pc:sldMkLst>
        <pc:spChg chg="mod">
          <ac:chgData name="Duskin, Libbie" userId="S::lkd5376@psu.edu::c1bca713-6b98-4b8f-9c71-dcb36e93f0b3" providerId="AD" clId="Web-{2841F426-70BF-C7ED-2489-44BF980B792D}" dt="2021-10-23T19:21:47.329" v="292" actId="20577"/>
          <ac:spMkLst>
            <pc:docMk/>
            <pc:sldMk cId="2598131834" sldId="263"/>
            <ac:spMk id="2" creationId="{9D8F3467-E99B-43EF-915E-4E093DC84033}"/>
          </ac:spMkLst>
        </pc:spChg>
        <pc:spChg chg="add mod">
          <ac:chgData name="Duskin, Libbie" userId="S::lkd5376@psu.edu::c1bca713-6b98-4b8f-9c71-dcb36e93f0b3" providerId="AD" clId="Web-{2841F426-70BF-C7ED-2489-44BF980B792D}" dt="2021-10-23T18:50:13.953" v="186" actId="1076"/>
          <ac:spMkLst>
            <pc:docMk/>
            <pc:sldMk cId="2598131834" sldId="263"/>
            <ac:spMk id="4" creationId="{3D6868F9-8476-4E20-A75B-DDE1EE2F04FA}"/>
          </ac:spMkLst>
        </pc:spChg>
        <pc:picChg chg="add mod">
          <ac:chgData name="Duskin, Libbie" userId="S::lkd5376@psu.edu::c1bca713-6b98-4b8f-9c71-dcb36e93f0b3" providerId="AD" clId="Web-{2841F426-70BF-C7ED-2489-44BF980B792D}" dt="2021-10-23T18:50:08.797" v="185" actId="1076"/>
          <ac:picMkLst>
            <pc:docMk/>
            <pc:sldMk cId="2598131834" sldId="263"/>
            <ac:picMk id="3" creationId="{DE305F02-7A13-4E13-9EB3-04F78C6F07A4}"/>
          </ac:picMkLst>
        </pc:picChg>
        <pc:picChg chg="del">
          <ac:chgData name="Duskin, Libbie" userId="S::lkd5376@psu.edu::c1bca713-6b98-4b8f-9c71-dcb36e93f0b3" providerId="AD" clId="Web-{2841F426-70BF-C7ED-2489-44BF980B792D}" dt="2021-10-23T18:48:55.826" v="176"/>
          <ac:picMkLst>
            <pc:docMk/>
            <pc:sldMk cId="2598131834" sldId="263"/>
            <ac:picMk id="8" creationId="{907D5076-EF7F-4253-BDFF-BFC45077262B}"/>
          </ac:picMkLst>
        </pc:picChg>
      </pc:sldChg>
      <pc:sldChg chg="addSp delSp modSp ord">
        <pc:chgData name="Duskin, Libbie" userId="S::lkd5376@psu.edu::c1bca713-6b98-4b8f-9c71-dcb36e93f0b3" providerId="AD" clId="Web-{2841F426-70BF-C7ED-2489-44BF980B792D}" dt="2021-10-23T20:14:25.124" v="465" actId="14100"/>
        <pc:sldMkLst>
          <pc:docMk/>
          <pc:sldMk cId="3844994145" sldId="264"/>
        </pc:sldMkLst>
        <pc:spChg chg="mod">
          <ac:chgData name="Duskin, Libbie" userId="S::lkd5376@psu.edu::c1bca713-6b98-4b8f-9c71-dcb36e93f0b3" providerId="AD" clId="Web-{2841F426-70BF-C7ED-2489-44BF980B792D}" dt="2021-10-23T20:09:13.772" v="315" actId="20577"/>
          <ac:spMkLst>
            <pc:docMk/>
            <pc:sldMk cId="3844994145" sldId="264"/>
            <ac:spMk id="2" creationId="{A6B2C421-2B69-4421-A4CF-2506B1EE0A5B}"/>
          </ac:spMkLst>
        </pc:spChg>
        <pc:spChg chg="add del mod">
          <ac:chgData name="Duskin, Libbie" userId="S::lkd5376@psu.edu::c1bca713-6b98-4b8f-9c71-dcb36e93f0b3" providerId="AD" clId="Web-{2841F426-70BF-C7ED-2489-44BF980B792D}" dt="2021-10-23T20:14:25.124" v="465" actId="14100"/>
          <ac:spMkLst>
            <pc:docMk/>
            <pc:sldMk cId="3844994145" sldId="264"/>
            <ac:spMk id="6" creationId="{EC94FC26-DCF5-4407-AF16-25F5788F7AB6}"/>
          </ac:spMkLst>
        </pc:spChg>
      </pc:sldChg>
      <pc:sldChg chg="addSp modSp ord">
        <pc:chgData name="Duskin, Libbie" userId="S::lkd5376@psu.edu::c1bca713-6b98-4b8f-9c71-dcb36e93f0b3" providerId="AD" clId="Web-{2841F426-70BF-C7ED-2489-44BF980B792D}" dt="2021-10-23T19:13:29.552" v="227" actId="1076"/>
        <pc:sldMkLst>
          <pc:docMk/>
          <pc:sldMk cId="1501453355" sldId="265"/>
        </pc:sldMkLst>
        <pc:spChg chg="mod">
          <ac:chgData name="Duskin, Libbie" userId="S::lkd5376@psu.edu::c1bca713-6b98-4b8f-9c71-dcb36e93f0b3" providerId="AD" clId="Web-{2841F426-70BF-C7ED-2489-44BF980B792D}" dt="2021-10-23T19:12:10.128" v="196" actId="20577"/>
          <ac:spMkLst>
            <pc:docMk/>
            <pc:sldMk cId="1501453355" sldId="265"/>
            <ac:spMk id="2" creationId="{6BCAE8F8-F1FA-4974-AFF1-6294E2C39D14}"/>
          </ac:spMkLst>
        </pc:spChg>
        <pc:spChg chg="add mod">
          <ac:chgData name="Duskin, Libbie" userId="S::lkd5376@psu.edu::c1bca713-6b98-4b8f-9c71-dcb36e93f0b3" providerId="AD" clId="Web-{2841F426-70BF-C7ED-2489-44BF980B792D}" dt="2021-10-23T19:13:29.552" v="227" actId="1076"/>
          <ac:spMkLst>
            <pc:docMk/>
            <pc:sldMk cId="1501453355" sldId="265"/>
            <ac:spMk id="3" creationId="{950EFE19-FB3A-4AD8-809D-7760D92E3553}"/>
          </ac:spMkLst>
        </pc:spChg>
      </pc:sldChg>
      <pc:sldChg chg="del">
        <pc:chgData name="Duskin, Libbie" userId="S::lkd5376@psu.edu::c1bca713-6b98-4b8f-9c71-dcb36e93f0b3" providerId="AD" clId="Web-{2841F426-70BF-C7ED-2489-44BF980B792D}" dt="2021-10-23T19:15:37.852" v="231"/>
        <pc:sldMkLst>
          <pc:docMk/>
          <pc:sldMk cId="1211365699" sldId="266"/>
        </pc:sldMkLst>
      </pc:sldChg>
      <pc:sldChg chg="addSp delSp modSp">
        <pc:chgData name="Duskin, Libbie" userId="S::lkd5376@psu.edu::c1bca713-6b98-4b8f-9c71-dcb36e93f0b3" providerId="AD" clId="Web-{2841F426-70BF-C7ED-2489-44BF980B792D}" dt="2021-10-23T20:15:05.344" v="484" actId="20577"/>
        <pc:sldMkLst>
          <pc:docMk/>
          <pc:sldMk cId="3221579820" sldId="267"/>
        </pc:sldMkLst>
        <pc:spChg chg="mod">
          <ac:chgData name="Duskin, Libbie" userId="S::lkd5376@psu.edu::c1bca713-6b98-4b8f-9c71-dcb36e93f0b3" providerId="AD" clId="Web-{2841F426-70BF-C7ED-2489-44BF980B792D}" dt="2021-10-23T20:15:05.344" v="484" actId="20577"/>
          <ac:spMkLst>
            <pc:docMk/>
            <pc:sldMk cId="3221579820" sldId="267"/>
            <ac:spMk id="3" creationId="{F44EE147-287E-49C3-8B5B-F927C25DC9CB}"/>
          </ac:spMkLst>
        </pc:spChg>
        <pc:spChg chg="add del mod">
          <ac:chgData name="Duskin, Libbie" userId="S::lkd5376@psu.edu::c1bca713-6b98-4b8f-9c71-dcb36e93f0b3" providerId="AD" clId="Web-{2841F426-70BF-C7ED-2489-44BF980B792D}" dt="2021-10-23T19:16:28.009" v="237"/>
          <ac:spMkLst>
            <pc:docMk/>
            <pc:sldMk cId="3221579820" sldId="267"/>
            <ac:spMk id="4" creationId="{826F627E-3AC0-431A-82BB-1050B0E7EF6D}"/>
          </ac:spMkLst>
        </pc:spChg>
        <pc:spChg chg="add del mod">
          <ac:chgData name="Duskin, Libbie" userId="S::lkd5376@psu.edu::c1bca713-6b98-4b8f-9c71-dcb36e93f0b3" providerId="AD" clId="Web-{2841F426-70BF-C7ED-2489-44BF980B792D}" dt="2021-10-23T19:17:58.918" v="264"/>
          <ac:spMkLst>
            <pc:docMk/>
            <pc:sldMk cId="3221579820" sldId="267"/>
            <ac:spMk id="6" creationId="{2731621D-4B01-418A-B26C-59F441954191}"/>
          </ac:spMkLst>
        </pc:spChg>
      </pc:sldChg>
      <pc:sldChg chg="modSp new">
        <pc:chgData name="Duskin, Libbie" userId="S::lkd5376@psu.edu::c1bca713-6b98-4b8f-9c71-dcb36e93f0b3" providerId="AD" clId="Web-{2841F426-70BF-C7ED-2489-44BF980B792D}" dt="2021-10-23T20:15:12.673" v="485" actId="14100"/>
        <pc:sldMkLst>
          <pc:docMk/>
          <pc:sldMk cId="4007019189" sldId="268"/>
        </pc:sldMkLst>
        <pc:spChg chg="mod">
          <ac:chgData name="Duskin, Libbie" userId="S::lkd5376@psu.edu::c1bca713-6b98-4b8f-9c71-dcb36e93f0b3" providerId="AD" clId="Web-{2841F426-70BF-C7ED-2489-44BF980B792D}" dt="2021-10-23T17:06:59.481" v="12" actId="20577"/>
          <ac:spMkLst>
            <pc:docMk/>
            <pc:sldMk cId="4007019189" sldId="268"/>
            <ac:spMk id="2" creationId="{3645A50D-F63C-418C-84C9-6E013C16CFBB}"/>
          </ac:spMkLst>
        </pc:spChg>
        <pc:spChg chg="mod">
          <ac:chgData name="Duskin, Libbie" userId="S::lkd5376@psu.edu::c1bca713-6b98-4b8f-9c71-dcb36e93f0b3" providerId="AD" clId="Web-{2841F426-70BF-C7ED-2489-44BF980B792D}" dt="2021-10-23T20:15:12.673" v="485" actId="14100"/>
          <ac:spMkLst>
            <pc:docMk/>
            <pc:sldMk cId="4007019189" sldId="268"/>
            <ac:spMk id="3" creationId="{7B6548DB-3A1A-437E-8E6B-B0D9AA7E4D72}"/>
          </ac:spMkLst>
        </pc:spChg>
      </pc:sldChg>
    </pc:docChg>
  </pc:docChgLst>
  <pc:docChgLst>
    <pc:chgData name="Guest User" userId="S::urn:spo:anon#cbdcc5a0bf223146938c6b129aa2a7efdd0311db509561d805c0812adcbc5661::" providerId="AD" clId="Web-{24531CBE-1760-05B0-F305-E7F9CF714827}"/>
    <pc:docChg chg="modSld">
      <pc:chgData name="Guest User" userId="S::urn:spo:anon#cbdcc5a0bf223146938c6b129aa2a7efdd0311db509561d805c0812adcbc5661::" providerId="AD" clId="Web-{24531CBE-1760-05B0-F305-E7F9CF714827}" dt="2021-10-25T15:34:33.928" v="10"/>
      <pc:docMkLst>
        <pc:docMk/>
      </pc:docMkLst>
      <pc:sldChg chg="modSp">
        <pc:chgData name="Guest User" userId="S::urn:spo:anon#cbdcc5a0bf223146938c6b129aa2a7efdd0311db509561d805c0812adcbc5661::" providerId="AD" clId="Web-{24531CBE-1760-05B0-F305-E7F9CF714827}" dt="2021-10-25T14:59:51.992" v="1" actId="20577"/>
        <pc:sldMkLst>
          <pc:docMk/>
          <pc:sldMk cId="2598131834" sldId="263"/>
        </pc:sldMkLst>
        <pc:spChg chg="mod">
          <ac:chgData name="Guest User" userId="S::urn:spo:anon#cbdcc5a0bf223146938c6b129aa2a7efdd0311db509561d805c0812adcbc5661::" providerId="AD" clId="Web-{24531CBE-1760-05B0-F305-E7F9CF714827}" dt="2021-10-25T14:59:51.992" v="1" actId="20577"/>
          <ac:spMkLst>
            <pc:docMk/>
            <pc:sldMk cId="2598131834" sldId="263"/>
            <ac:spMk id="6" creationId="{4438D09A-48F2-48C4-AF6A-4864AE69702D}"/>
          </ac:spMkLst>
        </pc:spChg>
      </pc:sldChg>
      <pc:sldChg chg="delCm">
        <pc:chgData name="Guest User" userId="S::urn:spo:anon#cbdcc5a0bf223146938c6b129aa2a7efdd0311db509561d805c0812adcbc5661::" providerId="AD" clId="Web-{24531CBE-1760-05B0-F305-E7F9CF714827}" dt="2021-10-25T15:34:33.928" v="10"/>
        <pc:sldMkLst>
          <pc:docMk/>
          <pc:sldMk cId="3844994145" sldId="264"/>
        </pc:sldMkLst>
      </pc:sldChg>
      <pc:sldChg chg="modSp">
        <pc:chgData name="Guest User" userId="S::urn:spo:anon#cbdcc5a0bf223146938c6b129aa2a7efdd0311db509561d805c0812adcbc5661::" providerId="AD" clId="Web-{24531CBE-1760-05B0-F305-E7F9CF714827}" dt="2021-10-25T15:21:28.484" v="3" actId="20577"/>
        <pc:sldMkLst>
          <pc:docMk/>
          <pc:sldMk cId="2758189790" sldId="270"/>
        </pc:sldMkLst>
        <pc:spChg chg="mod">
          <ac:chgData name="Guest User" userId="S::urn:spo:anon#cbdcc5a0bf223146938c6b129aa2a7efdd0311db509561d805c0812adcbc5661::" providerId="AD" clId="Web-{24531CBE-1760-05B0-F305-E7F9CF714827}" dt="2021-10-25T15:21:28.484" v="3" actId="20577"/>
          <ac:spMkLst>
            <pc:docMk/>
            <pc:sldMk cId="2758189790" sldId="270"/>
            <ac:spMk id="3" creationId="{24436456-04B3-4CE6-835E-8A24B83DCD39}"/>
          </ac:spMkLst>
        </pc:spChg>
      </pc:sldChg>
      <pc:sldChg chg="modSp">
        <pc:chgData name="Guest User" userId="S::urn:spo:anon#cbdcc5a0bf223146938c6b129aa2a7efdd0311db509561d805c0812adcbc5661::" providerId="AD" clId="Web-{24531CBE-1760-05B0-F305-E7F9CF714827}" dt="2021-10-25T15:32:13.721" v="8" actId="20577"/>
        <pc:sldMkLst>
          <pc:docMk/>
          <pc:sldMk cId="1227048881" sldId="271"/>
        </pc:sldMkLst>
        <pc:spChg chg="mod">
          <ac:chgData name="Guest User" userId="S::urn:spo:anon#cbdcc5a0bf223146938c6b129aa2a7efdd0311db509561d805c0812adcbc5661::" providerId="AD" clId="Web-{24531CBE-1760-05B0-F305-E7F9CF714827}" dt="2021-10-25T15:32:13.721" v="8" actId="20577"/>
          <ac:spMkLst>
            <pc:docMk/>
            <pc:sldMk cId="1227048881" sldId="271"/>
            <ac:spMk id="3" creationId="{EF33B7F2-A781-4B88-B5F2-B8EF65F773F5}"/>
          </ac:spMkLst>
        </pc:spChg>
      </pc:sldChg>
    </pc:docChg>
  </pc:docChgLst>
  <pc:docChgLst>
    <pc:chgData name="Duskin, Libbie" userId="S::lkd5376@psu.edu::c1bca713-6b98-4b8f-9c71-dcb36e93f0b3" providerId="AD" clId="Web-{8AEF8D7D-54A9-965C-4BA0-147EB1CCF7C6}"/>
    <pc:docChg chg="addSld modSld sldOrd">
      <pc:chgData name="Duskin, Libbie" userId="S::lkd5376@psu.edu::c1bca713-6b98-4b8f-9c71-dcb36e93f0b3" providerId="AD" clId="Web-{8AEF8D7D-54A9-965C-4BA0-147EB1CCF7C6}" dt="2021-10-25T18:39:53.685" v="854"/>
      <pc:docMkLst>
        <pc:docMk/>
      </pc:docMkLst>
      <pc:sldChg chg="modSp addCm delCm">
        <pc:chgData name="Duskin, Libbie" userId="S::lkd5376@psu.edu::c1bca713-6b98-4b8f-9c71-dcb36e93f0b3" providerId="AD" clId="Web-{8AEF8D7D-54A9-965C-4BA0-147EB1CCF7C6}" dt="2021-10-25T18:03:47.289" v="851"/>
        <pc:sldMkLst>
          <pc:docMk/>
          <pc:sldMk cId="109857222" sldId="256"/>
        </pc:sldMkLst>
        <pc:spChg chg="mod">
          <ac:chgData name="Duskin, Libbie" userId="S::lkd5376@psu.edu::c1bca713-6b98-4b8f-9c71-dcb36e93f0b3" providerId="AD" clId="Web-{8AEF8D7D-54A9-965C-4BA0-147EB1CCF7C6}" dt="2021-10-25T15:06:16.934" v="6" actId="20577"/>
          <ac:spMkLst>
            <pc:docMk/>
            <pc:sldMk cId="109857222" sldId="256"/>
            <ac:spMk id="2" creationId="{00000000-0000-0000-0000-000000000000}"/>
          </ac:spMkLst>
        </pc:spChg>
        <pc:spChg chg="mod">
          <ac:chgData name="Duskin, Libbie" userId="S::lkd5376@psu.edu::c1bca713-6b98-4b8f-9c71-dcb36e93f0b3" providerId="AD" clId="Web-{8AEF8D7D-54A9-965C-4BA0-147EB1CCF7C6}" dt="2021-10-25T15:39:33.371" v="162" actId="20577"/>
          <ac:spMkLst>
            <pc:docMk/>
            <pc:sldMk cId="109857222" sldId="256"/>
            <ac:spMk id="3" creationId="{00000000-0000-0000-0000-000000000000}"/>
          </ac:spMkLst>
        </pc:spChg>
      </pc:sldChg>
      <pc:sldChg chg="modSp">
        <pc:chgData name="Duskin, Libbie" userId="S::lkd5376@psu.edu::c1bca713-6b98-4b8f-9c71-dcb36e93f0b3" providerId="AD" clId="Web-{8AEF8D7D-54A9-965C-4BA0-147EB1CCF7C6}" dt="2021-10-25T15:17:23.033" v="11" actId="14100"/>
        <pc:sldMkLst>
          <pc:docMk/>
          <pc:sldMk cId="1994727728" sldId="259"/>
        </pc:sldMkLst>
        <pc:spChg chg="mod">
          <ac:chgData name="Duskin, Libbie" userId="S::lkd5376@psu.edu::c1bca713-6b98-4b8f-9c71-dcb36e93f0b3" providerId="AD" clId="Web-{8AEF8D7D-54A9-965C-4BA0-147EB1CCF7C6}" dt="2021-10-25T15:17:23.033" v="11" actId="14100"/>
          <ac:spMkLst>
            <pc:docMk/>
            <pc:sldMk cId="1994727728" sldId="259"/>
            <ac:spMk id="2" creationId="{ECD0D680-2F10-43CE-8723-FF7B4B1E413E}"/>
          </ac:spMkLst>
        </pc:spChg>
        <pc:spChg chg="mod">
          <ac:chgData name="Duskin, Libbie" userId="S::lkd5376@psu.edu::c1bca713-6b98-4b8f-9c71-dcb36e93f0b3" providerId="AD" clId="Web-{8AEF8D7D-54A9-965C-4BA0-147EB1CCF7C6}" dt="2021-10-25T15:16:58.204" v="10" actId="20577"/>
          <ac:spMkLst>
            <pc:docMk/>
            <pc:sldMk cId="1994727728" sldId="259"/>
            <ac:spMk id="8" creationId="{F982EBD1-3CD9-4095-81F3-97C57D64FEBF}"/>
          </ac:spMkLst>
        </pc:spChg>
      </pc:sldChg>
      <pc:sldChg chg="addSp modSp delCm">
        <pc:chgData name="Duskin, Libbie" userId="S::lkd5376@psu.edu::c1bca713-6b98-4b8f-9c71-dcb36e93f0b3" providerId="AD" clId="Web-{8AEF8D7D-54A9-965C-4BA0-147EB1CCF7C6}" dt="2021-10-25T18:39:53.685" v="854"/>
        <pc:sldMkLst>
          <pc:docMk/>
          <pc:sldMk cId="3805836672" sldId="260"/>
        </pc:sldMkLst>
        <pc:spChg chg="mod">
          <ac:chgData name="Duskin, Libbie" userId="S::lkd5376@psu.edu::c1bca713-6b98-4b8f-9c71-dcb36e93f0b3" providerId="AD" clId="Web-{8AEF8D7D-54A9-965C-4BA0-147EB1CCF7C6}" dt="2021-10-25T18:01:29.818" v="849" actId="20577"/>
          <ac:spMkLst>
            <pc:docMk/>
            <pc:sldMk cId="3805836672" sldId="260"/>
            <ac:spMk id="8" creationId="{4CEFCF9F-3F96-45F5-9EE6-E9353FAA20E7}"/>
          </ac:spMkLst>
        </pc:spChg>
        <pc:spChg chg="add mod">
          <ac:chgData name="Duskin, Libbie" userId="S::lkd5376@psu.edu::c1bca713-6b98-4b8f-9c71-dcb36e93f0b3" providerId="AD" clId="Web-{8AEF8D7D-54A9-965C-4BA0-147EB1CCF7C6}" dt="2021-10-25T18:01:09.318" v="846" actId="1076"/>
          <ac:spMkLst>
            <pc:docMk/>
            <pc:sldMk cId="3805836672" sldId="260"/>
            <ac:spMk id="10" creationId="{23F899E0-5B2F-47AD-BF8D-7FE9A64621EA}"/>
          </ac:spMkLst>
        </pc:spChg>
        <pc:picChg chg="add mod">
          <ac:chgData name="Duskin, Libbie" userId="S::lkd5376@psu.edu::c1bca713-6b98-4b8f-9c71-dcb36e93f0b3" providerId="AD" clId="Web-{8AEF8D7D-54A9-965C-4BA0-147EB1CCF7C6}" dt="2021-10-25T18:01:03.739" v="845" actId="1076"/>
          <ac:picMkLst>
            <pc:docMk/>
            <pc:sldMk cId="3805836672" sldId="260"/>
            <ac:picMk id="6" creationId="{04DB775B-92B1-4825-A53E-0EA9B5E7DFF9}"/>
          </ac:picMkLst>
        </pc:picChg>
      </pc:sldChg>
      <pc:sldChg chg="delCm">
        <pc:chgData name="Duskin, Libbie" userId="S::lkd5376@psu.edu::c1bca713-6b98-4b8f-9c71-dcb36e93f0b3" providerId="AD" clId="Web-{8AEF8D7D-54A9-965C-4BA0-147EB1CCF7C6}" dt="2021-10-25T16:52:59.090" v="262"/>
        <pc:sldMkLst>
          <pc:docMk/>
          <pc:sldMk cId="2598131834" sldId="263"/>
        </pc:sldMkLst>
      </pc:sldChg>
      <pc:sldChg chg="modSp delCm">
        <pc:chgData name="Duskin, Libbie" userId="S::lkd5376@psu.edu::c1bca713-6b98-4b8f-9c71-dcb36e93f0b3" providerId="AD" clId="Web-{8AEF8D7D-54A9-965C-4BA0-147EB1CCF7C6}" dt="2021-10-25T18:04:03.289" v="853"/>
        <pc:sldMkLst>
          <pc:docMk/>
          <pc:sldMk cId="3844994145" sldId="264"/>
        </pc:sldMkLst>
        <pc:spChg chg="mod">
          <ac:chgData name="Duskin, Libbie" userId="S::lkd5376@psu.edu::c1bca713-6b98-4b8f-9c71-dcb36e93f0b3" providerId="AD" clId="Web-{8AEF8D7D-54A9-965C-4BA0-147EB1CCF7C6}" dt="2021-10-25T16:52:43.371" v="260" actId="20577"/>
          <ac:spMkLst>
            <pc:docMk/>
            <pc:sldMk cId="3844994145" sldId="264"/>
            <ac:spMk id="6" creationId="{EC94FC26-DCF5-4407-AF16-25F5788F7AB6}"/>
          </ac:spMkLst>
        </pc:spChg>
      </pc:sldChg>
      <pc:sldChg chg="modSp">
        <pc:chgData name="Duskin, Libbie" userId="S::lkd5376@psu.edu::c1bca713-6b98-4b8f-9c71-dcb36e93f0b3" providerId="AD" clId="Web-{8AEF8D7D-54A9-965C-4BA0-147EB1CCF7C6}" dt="2021-10-25T16:57:11.094" v="301" actId="1076"/>
        <pc:sldMkLst>
          <pc:docMk/>
          <pc:sldMk cId="1501453355" sldId="265"/>
        </pc:sldMkLst>
        <pc:spChg chg="mod">
          <ac:chgData name="Duskin, Libbie" userId="S::lkd5376@psu.edu::c1bca713-6b98-4b8f-9c71-dcb36e93f0b3" providerId="AD" clId="Web-{8AEF8D7D-54A9-965C-4BA0-147EB1CCF7C6}" dt="2021-10-25T16:57:11.094" v="301" actId="1076"/>
          <ac:spMkLst>
            <pc:docMk/>
            <pc:sldMk cId="1501453355" sldId="265"/>
            <ac:spMk id="2" creationId="{6BCAE8F8-F1FA-4974-AFF1-6294E2C39D14}"/>
          </ac:spMkLst>
        </pc:spChg>
        <pc:picChg chg="mod">
          <ac:chgData name="Duskin, Libbie" userId="S::lkd5376@psu.edu::c1bca713-6b98-4b8f-9c71-dcb36e93f0b3" providerId="AD" clId="Web-{8AEF8D7D-54A9-965C-4BA0-147EB1CCF7C6}" dt="2021-10-25T15:16:00.421" v="8" actId="1076"/>
          <ac:picMkLst>
            <pc:docMk/>
            <pc:sldMk cId="1501453355" sldId="265"/>
            <ac:picMk id="5" creationId="{7128323A-D451-4E22-8869-F222C6D36F51}"/>
          </ac:picMkLst>
        </pc:picChg>
      </pc:sldChg>
      <pc:sldChg chg="modSp delCm">
        <pc:chgData name="Duskin, Libbie" userId="S::lkd5376@psu.edu::c1bca713-6b98-4b8f-9c71-dcb36e93f0b3" providerId="AD" clId="Web-{8AEF8D7D-54A9-965C-4BA0-147EB1CCF7C6}" dt="2021-10-25T16:53:36.325" v="266" actId="1076"/>
        <pc:sldMkLst>
          <pc:docMk/>
          <pc:sldMk cId="3221579820" sldId="267"/>
        </pc:sldMkLst>
        <pc:spChg chg="mod">
          <ac:chgData name="Duskin, Libbie" userId="S::lkd5376@psu.edu::c1bca713-6b98-4b8f-9c71-dcb36e93f0b3" providerId="AD" clId="Web-{8AEF8D7D-54A9-965C-4BA0-147EB1CCF7C6}" dt="2021-10-25T16:53:36.325" v="266" actId="1076"/>
          <ac:spMkLst>
            <pc:docMk/>
            <pc:sldMk cId="3221579820" sldId="267"/>
            <ac:spMk id="3" creationId="{F44EE147-287E-49C3-8B5B-F927C25DC9CB}"/>
          </ac:spMkLst>
        </pc:spChg>
      </pc:sldChg>
      <pc:sldChg chg="modSp">
        <pc:chgData name="Duskin, Libbie" userId="S::lkd5376@psu.edu::c1bca713-6b98-4b8f-9c71-dcb36e93f0b3" providerId="AD" clId="Web-{8AEF8D7D-54A9-965C-4BA0-147EB1CCF7C6}" dt="2021-10-25T17:49:26.774" v="832" actId="20577"/>
        <pc:sldMkLst>
          <pc:docMk/>
          <pc:sldMk cId="692724415" sldId="269"/>
        </pc:sldMkLst>
        <pc:spChg chg="mod">
          <ac:chgData name="Duskin, Libbie" userId="S::lkd5376@psu.edu::c1bca713-6b98-4b8f-9c71-dcb36e93f0b3" providerId="AD" clId="Web-{8AEF8D7D-54A9-965C-4BA0-147EB1CCF7C6}" dt="2021-10-25T17:49:26.774" v="832" actId="20577"/>
          <ac:spMkLst>
            <pc:docMk/>
            <pc:sldMk cId="692724415" sldId="269"/>
            <ac:spMk id="3" creationId="{AB796651-A145-426B-95DB-77AFE99955C4}"/>
          </ac:spMkLst>
        </pc:spChg>
      </pc:sldChg>
      <pc:sldChg chg="modSp delCm">
        <pc:chgData name="Duskin, Libbie" userId="S::lkd5376@psu.edu::c1bca713-6b98-4b8f-9c71-dcb36e93f0b3" providerId="AD" clId="Web-{8AEF8D7D-54A9-965C-4BA0-147EB1CCF7C6}" dt="2021-10-25T18:03:57.010" v="852"/>
        <pc:sldMkLst>
          <pc:docMk/>
          <pc:sldMk cId="1227048881" sldId="271"/>
        </pc:sldMkLst>
        <pc:spChg chg="mod">
          <ac:chgData name="Duskin, Libbie" userId="S::lkd5376@psu.edu::c1bca713-6b98-4b8f-9c71-dcb36e93f0b3" providerId="AD" clId="Web-{8AEF8D7D-54A9-965C-4BA0-147EB1CCF7C6}" dt="2021-10-25T16:51:15.854" v="248" actId="20577"/>
          <ac:spMkLst>
            <pc:docMk/>
            <pc:sldMk cId="1227048881" sldId="271"/>
            <ac:spMk id="3" creationId="{EF33B7F2-A781-4B88-B5F2-B8EF65F773F5}"/>
          </ac:spMkLst>
        </pc:spChg>
      </pc:sldChg>
      <pc:sldChg chg="modSp">
        <pc:chgData name="Duskin, Libbie" userId="S::lkd5376@psu.edu::c1bca713-6b98-4b8f-9c71-dcb36e93f0b3" providerId="AD" clId="Web-{8AEF8D7D-54A9-965C-4BA0-147EB1CCF7C6}" dt="2021-10-25T16:56:29.984" v="284" actId="20577"/>
        <pc:sldMkLst>
          <pc:docMk/>
          <pc:sldMk cId="2311258325" sldId="272"/>
        </pc:sldMkLst>
        <pc:spChg chg="mod">
          <ac:chgData name="Duskin, Libbie" userId="S::lkd5376@psu.edu::c1bca713-6b98-4b8f-9c71-dcb36e93f0b3" providerId="AD" clId="Web-{8AEF8D7D-54A9-965C-4BA0-147EB1CCF7C6}" dt="2021-10-25T16:56:29.984" v="284" actId="20577"/>
          <ac:spMkLst>
            <pc:docMk/>
            <pc:sldMk cId="2311258325" sldId="272"/>
            <ac:spMk id="2" creationId="{FC065270-C7AD-438B-9CCA-B81AC7DB885D}"/>
          </ac:spMkLst>
        </pc:spChg>
      </pc:sldChg>
      <pc:sldChg chg="addSp delSp modSp new ord">
        <pc:chgData name="Duskin, Libbie" userId="S::lkd5376@psu.edu::c1bca713-6b98-4b8f-9c71-dcb36e93f0b3" providerId="AD" clId="Web-{8AEF8D7D-54A9-965C-4BA0-147EB1CCF7C6}" dt="2021-10-25T16:56:40.844" v="285" actId="20577"/>
        <pc:sldMkLst>
          <pc:docMk/>
          <pc:sldMk cId="1351774165" sldId="273"/>
        </pc:sldMkLst>
        <pc:spChg chg="mod">
          <ac:chgData name="Duskin, Libbie" userId="S::lkd5376@psu.edu::c1bca713-6b98-4b8f-9c71-dcb36e93f0b3" providerId="AD" clId="Web-{8AEF8D7D-54A9-965C-4BA0-147EB1CCF7C6}" dt="2021-10-25T16:56:40.844" v="285" actId="20577"/>
          <ac:spMkLst>
            <pc:docMk/>
            <pc:sldMk cId="1351774165" sldId="273"/>
            <ac:spMk id="2" creationId="{C8C46848-48F0-473B-BB96-C671F6CE0ECA}"/>
          </ac:spMkLst>
        </pc:spChg>
        <pc:spChg chg="del">
          <ac:chgData name="Duskin, Libbie" userId="S::lkd5376@psu.edu::c1bca713-6b98-4b8f-9c71-dcb36e93f0b3" providerId="AD" clId="Web-{8AEF8D7D-54A9-965C-4BA0-147EB1CCF7C6}" dt="2021-10-25T16:02:02.944" v="174"/>
          <ac:spMkLst>
            <pc:docMk/>
            <pc:sldMk cId="1351774165" sldId="273"/>
            <ac:spMk id="3" creationId="{42F61668-112D-4CC6-8B1D-8BF468441168}"/>
          </ac:spMkLst>
        </pc:spChg>
        <pc:spChg chg="add mod">
          <ac:chgData name="Duskin, Libbie" userId="S::lkd5376@psu.edu::c1bca713-6b98-4b8f-9c71-dcb36e93f0b3" providerId="AD" clId="Web-{8AEF8D7D-54A9-965C-4BA0-147EB1CCF7C6}" dt="2021-10-25T16:47:46.975" v="233" actId="1076"/>
          <ac:spMkLst>
            <pc:docMk/>
            <pc:sldMk cId="1351774165" sldId="273"/>
            <ac:spMk id="6" creationId="{4167DE6E-D0A8-4CD9-931E-8FFD19FA3098}"/>
          </ac:spMkLst>
        </pc:spChg>
        <pc:picChg chg="add mod">
          <ac:chgData name="Duskin, Libbie" userId="S::lkd5376@psu.edu::c1bca713-6b98-4b8f-9c71-dcb36e93f0b3" providerId="AD" clId="Web-{8AEF8D7D-54A9-965C-4BA0-147EB1CCF7C6}" dt="2021-10-25T16:47:03.505" v="223" actId="1076"/>
          <ac:picMkLst>
            <pc:docMk/>
            <pc:sldMk cId="1351774165" sldId="273"/>
            <ac:picMk id="3" creationId="{9A361281-3994-4546-99C5-26951C07B102}"/>
          </ac:picMkLst>
        </pc:picChg>
        <pc:picChg chg="add mod ord">
          <ac:chgData name="Duskin, Libbie" userId="S::lkd5376@psu.edu::c1bca713-6b98-4b8f-9c71-dcb36e93f0b3" providerId="AD" clId="Web-{8AEF8D7D-54A9-965C-4BA0-147EB1CCF7C6}" dt="2021-10-25T16:47:07.740" v="224" actId="1076"/>
          <ac:picMkLst>
            <pc:docMk/>
            <pc:sldMk cId="1351774165" sldId="273"/>
            <ac:picMk id="4" creationId="{122704AC-0A41-4705-BD43-E41F249F7DBF}"/>
          </ac:picMkLst>
        </pc:picChg>
        <pc:picChg chg="add del mod ord">
          <ac:chgData name="Duskin, Libbie" userId="S::lkd5376@psu.edu::c1bca713-6b98-4b8f-9c71-dcb36e93f0b3" providerId="AD" clId="Web-{8AEF8D7D-54A9-965C-4BA0-147EB1CCF7C6}" dt="2021-10-25T16:46:53.662" v="220"/>
          <ac:picMkLst>
            <pc:docMk/>
            <pc:sldMk cId="1351774165" sldId="273"/>
            <ac:picMk id="5" creationId="{6C929611-D318-4068-9A52-85F8E13EF408}"/>
          </ac:picMkLst>
        </pc:picChg>
      </pc:sldChg>
      <pc:sldChg chg="addSp delSp modSp new">
        <pc:chgData name="Duskin, Libbie" userId="S::lkd5376@psu.edu::c1bca713-6b98-4b8f-9c71-dcb36e93f0b3" providerId="AD" clId="Web-{8AEF8D7D-54A9-965C-4BA0-147EB1CCF7C6}" dt="2021-10-25T17:20:23.884" v="739" actId="20577"/>
        <pc:sldMkLst>
          <pc:docMk/>
          <pc:sldMk cId="302306170" sldId="274"/>
        </pc:sldMkLst>
        <pc:spChg chg="mod">
          <ac:chgData name="Duskin, Libbie" userId="S::lkd5376@psu.edu::c1bca713-6b98-4b8f-9c71-dcb36e93f0b3" providerId="AD" clId="Web-{8AEF8D7D-54A9-965C-4BA0-147EB1CCF7C6}" dt="2021-10-25T16:56:25.718" v="283" actId="20577"/>
          <ac:spMkLst>
            <pc:docMk/>
            <pc:sldMk cId="302306170" sldId="274"/>
            <ac:spMk id="2" creationId="{F6F0E8DF-2CA5-42D6-B1E8-54A410839754}"/>
          </ac:spMkLst>
        </pc:spChg>
        <pc:spChg chg="mod">
          <ac:chgData name="Duskin, Libbie" userId="S::lkd5376@psu.edu::c1bca713-6b98-4b8f-9c71-dcb36e93f0b3" providerId="AD" clId="Web-{8AEF8D7D-54A9-965C-4BA0-147EB1CCF7C6}" dt="2021-10-25T17:20:23.884" v="739" actId="20577"/>
          <ac:spMkLst>
            <pc:docMk/>
            <pc:sldMk cId="302306170" sldId="274"/>
            <ac:spMk id="3" creationId="{9CAF99A6-040A-4B55-A62C-63B65736F05D}"/>
          </ac:spMkLst>
        </pc:spChg>
        <pc:spChg chg="add del mod">
          <ac:chgData name="Duskin, Libbie" userId="S::lkd5376@psu.edu::c1bca713-6b98-4b8f-9c71-dcb36e93f0b3" providerId="AD" clId="Web-{8AEF8D7D-54A9-965C-4BA0-147EB1CCF7C6}" dt="2021-10-25T17:16:36.755" v="485"/>
          <ac:spMkLst>
            <pc:docMk/>
            <pc:sldMk cId="302306170" sldId="274"/>
            <ac:spMk id="4" creationId="{6F10499F-3DFF-4E73-9236-C2F4B382B622}"/>
          </ac:spMkLst>
        </pc:spChg>
      </pc:sldChg>
      <pc:sldChg chg="modSp new">
        <pc:chgData name="Duskin, Libbie" userId="S::lkd5376@psu.edu::c1bca713-6b98-4b8f-9c71-dcb36e93f0b3" providerId="AD" clId="Web-{8AEF8D7D-54A9-965C-4BA0-147EB1CCF7C6}" dt="2021-10-25T17:06:20.354" v="434" actId="14100"/>
        <pc:sldMkLst>
          <pc:docMk/>
          <pc:sldMk cId="591400381" sldId="275"/>
        </pc:sldMkLst>
        <pc:spChg chg="mod">
          <ac:chgData name="Duskin, Libbie" userId="S::lkd5376@psu.edu::c1bca713-6b98-4b8f-9c71-dcb36e93f0b3" providerId="AD" clId="Web-{8AEF8D7D-54A9-965C-4BA0-147EB1CCF7C6}" dt="2021-10-25T16:56:22.531" v="282" actId="20577"/>
          <ac:spMkLst>
            <pc:docMk/>
            <pc:sldMk cId="591400381" sldId="275"/>
            <ac:spMk id="2" creationId="{F9A72858-2E09-4315-9520-DF56099933BC}"/>
          </ac:spMkLst>
        </pc:spChg>
        <pc:spChg chg="mod">
          <ac:chgData name="Duskin, Libbie" userId="S::lkd5376@psu.edu::c1bca713-6b98-4b8f-9c71-dcb36e93f0b3" providerId="AD" clId="Web-{8AEF8D7D-54A9-965C-4BA0-147EB1CCF7C6}" dt="2021-10-25T17:06:20.354" v="434" actId="14100"/>
          <ac:spMkLst>
            <pc:docMk/>
            <pc:sldMk cId="591400381" sldId="275"/>
            <ac:spMk id="3" creationId="{6FBF5AC8-4C59-46C6-BBDC-3CA70C79F207}"/>
          </ac:spMkLst>
        </pc:spChg>
      </pc:sldChg>
    </pc:docChg>
  </pc:docChgLst>
  <pc:docChgLst>
    <pc:chgData name="Duskin, Libbie" userId="S::lkd5376@psu.edu::c1bca713-6b98-4b8f-9c71-dcb36e93f0b3" providerId="AD" clId="Web-{A00DD173-6E84-0F87-2595-E428CE4FDF51}"/>
    <pc:docChg chg="modSld">
      <pc:chgData name="Duskin, Libbie" userId="S::lkd5376@psu.edu::c1bca713-6b98-4b8f-9c71-dcb36e93f0b3" providerId="AD" clId="Web-{A00DD173-6E84-0F87-2595-E428CE4FDF51}" dt="2021-10-21T15:10:01.291" v="2" actId="20577"/>
      <pc:docMkLst>
        <pc:docMk/>
      </pc:docMkLst>
      <pc:sldChg chg="modSp">
        <pc:chgData name="Duskin, Libbie" userId="S::lkd5376@psu.edu::c1bca713-6b98-4b8f-9c71-dcb36e93f0b3" providerId="AD" clId="Web-{A00DD173-6E84-0F87-2595-E428CE4FDF51}" dt="2021-10-21T15:10:01.291" v="2" actId="20577"/>
        <pc:sldMkLst>
          <pc:docMk/>
          <pc:sldMk cId="109857222" sldId="256"/>
        </pc:sldMkLst>
        <pc:spChg chg="mod">
          <ac:chgData name="Duskin, Libbie" userId="S::lkd5376@psu.edu::c1bca713-6b98-4b8f-9c71-dcb36e93f0b3" providerId="AD" clId="Web-{A00DD173-6E84-0F87-2595-E428CE4FDF51}" dt="2021-10-21T15:10:01.291" v="2" actId="20577"/>
          <ac:spMkLst>
            <pc:docMk/>
            <pc:sldMk cId="109857222" sldId="256"/>
            <ac:spMk id="2" creationId="{00000000-0000-0000-0000-000000000000}"/>
          </ac:spMkLst>
        </pc:spChg>
      </pc:sldChg>
    </pc:docChg>
  </pc:docChgLst>
  <pc:docChgLst>
    <pc:chgData name="Duskin, Libbie" userId="S::lkd5376@psu.edu::c1bca713-6b98-4b8f-9c71-dcb36e93f0b3" providerId="AD" clId="Web-{96EC28F1-328C-7041-D3D0-4C82CF5CA087}"/>
    <pc:docChg chg="modSld">
      <pc:chgData name="Duskin, Libbie" userId="S::lkd5376@psu.edu::c1bca713-6b98-4b8f-9c71-dcb36e93f0b3" providerId="AD" clId="Web-{96EC28F1-328C-7041-D3D0-4C82CF5CA087}" dt="2021-10-21T19:40:20.826" v="97" actId="1076"/>
      <pc:docMkLst>
        <pc:docMk/>
      </pc:docMkLst>
      <pc:sldChg chg="addSp delSp modSp mod setBg">
        <pc:chgData name="Duskin, Libbie" userId="S::lkd5376@psu.edu::c1bca713-6b98-4b8f-9c71-dcb36e93f0b3" providerId="AD" clId="Web-{96EC28F1-328C-7041-D3D0-4C82CF5CA087}" dt="2021-10-21T19:35:35.059" v="55" actId="1076"/>
        <pc:sldMkLst>
          <pc:docMk/>
          <pc:sldMk cId="4147136436" sldId="257"/>
        </pc:sldMkLst>
        <pc:spChg chg="mod">
          <ac:chgData name="Duskin, Libbie" userId="S::lkd5376@psu.edu::c1bca713-6b98-4b8f-9c71-dcb36e93f0b3" providerId="AD" clId="Web-{96EC28F1-328C-7041-D3D0-4C82CF5CA087}" dt="2021-10-21T19:31:52.093" v="14"/>
          <ac:spMkLst>
            <pc:docMk/>
            <pc:sldMk cId="4147136436" sldId="257"/>
            <ac:spMk id="2" creationId="{5C86838E-5875-412C-AC5D-158FA3298CD9}"/>
          </ac:spMkLst>
        </pc:spChg>
        <pc:spChg chg="mod ord">
          <ac:chgData name="Duskin, Libbie" userId="S::lkd5376@psu.edu::c1bca713-6b98-4b8f-9c71-dcb36e93f0b3" providerId="AD" clId="Web-{96EC28F1-328C-7041-D3D0-4C82CF5CA087}" dt="2021-10-21T19:31:52.093" v="14"/>
          <ac:spMkLst>
            <pc:docMk/>
            <pc:sldMk cId="4147136436" sldId="257"/>
            <ac:spMk id="3" creationId="{5BE7797E-4035-46E2-A894-0438EF02F870}"/>
          </ac:spMkLst>
        </pc:spChg>
        <pc:spChg chg="add mod">
          <ac:chgData name="Duskin, Libbie" userId="S::lkd5376@psu.edu::c1bca713-6b98-4b8f-9c71-dcb36e93f0b3" providerId="AD" clId="Web-{96EC28F1-328C-7041-D3D0-4C82CF5CA087}" dt="2021-10-21T19:35:29.059" v="53" actId="1076"/>
          <ac:spMkLst>
            <pc:docMk/>
            <pc:sldMk cId="4147136436" sldId="257"/>
            <ac:spMk id="11" creationId="{511D0AA0-0A54-4310-9D02-60ADBA79D05F}"/>
          </ac:spMkLst>
        </pc:spChg>
        <pc:spChg chg="add del">
          <ac:chgData name="Duskin, Libbie" userId="S::lkd5376@psu.edu::c1bca713-6b98-4b8f-9c71-dcb36e93f0b3" providerId="AD" clId="Web-{96EC28F1-328C-7041-D3D0-4C82CF5CA087}" dt="2021-10-21T19:31:52.093" v="14"/>
          <ac:spMkLst>
            <pc:docMk/>
            <pc:sldMk cId="4147136436" sldId="257"/>
            <ac:spMk id="12" creationId="{E09C6EA1-A72F-431C-A81E-14B793A2884E}"/>
          </ac:spMkLst>
        </pc:spChg>
        <pc:spChg chg="add del">
          <ac:chgData name="Duskin, Libbie" userId="S::lkd5376@psu.edu::c1bca713-6b98-4b8f-9c71-dcb36e93f0b3" providerId="AD" clId="Web-{96EC28F1-328C-7041-D3D0-4C82CF5CA087}" dt="2021-10-21T19:31:52.093" v="14"/>
          <ac:spMkLst>
            <pc:docMk/>
            <pc:sldMk cId="4147136436" sldId="257"/>
            <ac:spMk id="20" creationId="{56E4DBE8-15E2-4BA3-B171-C959C9CDF6BD}"/>
          </ac:spMkLst>
        </pc:spChg>
        <pc:picChg chg="mod ord">
          <ac:chgData name="Duskin, Libbie" userId="S::lkd5376@psu.edu::c1bca713-6b98-4b8f-9c71-dcb36e93f0b3" providerId="AD" clId="Web-{96EC28F1-328C-7041-D3D0-4C82CF5CA087}" dt="2021-10-21T19:33:55.897" v="32" actId="1076"/>
          <ac:picMkLst>
            <pc:docMk/>
            <pc:sldMk cId="4147136436" sldId="257"/>
            <ac:picMk id="4" creationId="{964C1094-B4BB-4FA5-B34E-8C3B7726FC86}"/>
          </ac:picMkLst>
        </pc:picChg>
        <pc:picChg chg="add mod">
          <ac:chgData name="Duskin, Libbie" userId="S::lkd5376@psu.edu::c1bca713-6b98-4b8f-9c71-dcb36e93f0b3" providerId="AD" clId="Web-{96EC28F1-328C-7041-D3D0-4C82CF5CA087}" dt="2021-10-21T19:31:52.093" v="14"/>
          <ac:picMkLst>
            <pc:docMk/>
            <pc:sldMk cId="4147136436" sldId="257"/>
            <ac:picMk id="5" creationId="{D3AB0AF5-4625-48D8-8286-778EA4BB028A}"/>
          </ac:picMkLst>
        </pc:picChg>
        <pc:picChg chg="add mod">
          <ac:chgData name="Duskin, Libbie" userId="S::lkd5376@psu.edu::c1bca713-6b98-4b8f-9c71-dcb36e93f0b3" providerId="AD" clId="Web-{96EC28F1-328C-7041-D3D0-4C82CF5CA087}" dt="2021-10-21T19:35:31.778" v="54" actId="1076"/>
          <ac:picMkLst>
            <pc:docMk/>
            <pc:sldMk cId="4147136436" sldId="257"/>
            <ac:picMk id="6" creationId="{B0036C8B-D5B6-4E4E-B061-5B01133D8175}"/>
          </ac:picMkLst>
        </pc:picChg>
        <pc:picChg chg="add del mod ord">
          <ac:chgData name="Duskin, Libbie" userId="S::lkd5376@psu.edu::c1bca713-6b98-4b8f-9c71-dcb36e93f0b3" providerId="AD" clId="Web-{96EC28F1-328C-7041-D3D0-4C82CF5CA087}" dt="2021-10-21T19:32:10.610" v="15"/>
          <ac:picMkLst>
            <pc:docMk/>
            <pc:sldMk cId="4147136436" sldId="257"/>
            <ac:picMk id="7" creationId="{367E3477-5461-47A6-B5F2-C1DD202426E9}"/>
          </ac:picMkLst>
        </pc:picChg>
        <pc:picChg chg="add mod">
          <ac:chgData name="Duskin, Libbie" userId="S::lkd5376@psu.edu::c1bca713-6b98-4b8f-9c71-dcb36e93f0b3" providerId="AD" clId="Web-{96EC28F1-328C-7041-D3D0-4C82CF5CA087}" dt="2021-10-21T19:32:38.190" v="18" actId="1076"/>
          <ac:picMkLst>
            <pc:docMk/>
            <pc:sldMk cId="4147136436" sldId="257"/>
            <ac:picMk id="8" creationId="{9A3A592D-514A-4E5C-890F-DB5BB12DB16F}"/>
          </ac:picMkLst>
        </pc:picChg>
        <pc:picChg chg="add mod">
          <ac:chgData name="Duskin, Libbie" userId="S::lkd5376@psu.edu::c1bca713-6b98-4b8f-9c71-dcb36e93f0b3" providerId="AD" clId="Web-{96EC28F1-328C-7041-D3D0-4C82CF5CA087}" dt="2021-10-21T19:34:26.680" v="38" actId="1076"/>
          <ac:picMkLst>
            <pc:docMk/>
            <pc:sldMk cId="4147136436" sldId="257"/>
            <ac:picMk id="9" creationId="{C864210D-7A1C-4645-BBA4-995E288D97D9}"/>
          </ac:picMkLst>
        </pc:picChg>
        <pc:picChg chg="add mod">
          <ac:chgData name="Duskin, Libbie" userId="S::lkd5376@psu.edu::c1bca713-6b98-4b8f-9c71-dcb36e93f0b3" providerId="AD" clId="Web-{96EC28F1-328C-7041-D3D0-4C82CF5CA087}" dt="2021-10-21T19:35:35.059" v="55" actId="1076"/>
          <ac:picMkLst>
            <pc:docMk/>
            <pc:sldMk cId="4147136436" sldId="257"/>
            <ac:picMk id="10" creationId="{085255F6-6E37-4E53-B14D-709C1B496C30}"/>
          </ac:picMkLst>
        </pc:picChg>
        <pc:cxnChg chg="add del">
          <ac:chgData name="Duskin, Libbie" userId="S::lkd5376@psu.edu::c1bca713-6b98-4b8f-9c71-dcb36e93f0b3" providerId="AD" clId="Web-{96EC28F1-328C-7041-D3D0-4C82CF5CA087}" dt="2021-10-21T19:31:52.093" v="14"/>
          <ac:cxnSpMkLst>
            <pc:docMk/>
            <pc:sldMk cId="4147136436" sldId="257"/>
            <ac:cxnSpMk id="14" creationId="{F335CC31-F319-461D-9045-F34BF78A2FA3}"/>
          </ac:cxnSpMkLst>
        </pc:cxnChg>
        <pc:cxnChg chg="add del">
          <ac:chgData name="Duskin, Libbie" userId="S::lkd5376@psu.edu::c1bca713-6b98-4b8f-9c71-dcb36e93f0b3" providerId="AD" clId="Web-{96EC28F1-328C-7041-D3D0-4C82CF5CA087}" dt="2021-10-21T19:31:52.093" v="14"/>
          <ac:cxnSpMkLst>
            <pc:docMk/>
            <pc:sldMk cId="4147136436" sldId="257"/>
            <ac:cxnSpMk id="16" creationId="{B7BCA152-E42A-42E3-8DE8-3C8B59DCB845}"/>
          </ac:cxnSpMkLst>
        </pc:cxnChg>
        <pc:cxnChg chg="add del">
          <ac:chgData name="Duskin, Libbie" userId="S::lkd5376@psu.edu::c1bca713-6b98-4b8f-9c71-dcb36e93f0b3" providerId="AD" clId="Web-{96EC28F1-328C-7041-D3D0-4C82CF5CA087}" dt="2021-10-21T19:31:52.093" v="14"/>
          <ac:cxnSpMkLst>
            <pc:docMk/>
            <pc:sldMk cId="4147136436" sldId="257"/>
            <ac:cxnSpMk id="18" creationId="{041DA940-D863-420D-A3F8-9F997C09FA42}"/>
          </ac:cxnSpMkLst>
        </pc:cxnChg>
      </pc:sldChg>
      <pc:sldChg chg="addSp delSp modSp">
        <pc:chgData name="Duskin, Libbie" userId="S::lkd5376@psu.edu::c1bca713-6b98-4b8f-9c71-dcb36e93f0b3" providerId="AD" clId="Web-{96EC28F1-328C-7041-D3D0-4C82CF5CA087}" dt="2021-10-21T19:40:20.826" v="97" actId="1076"/>
        <pc:sldMkLst>
          <pc:docMk/>
          <pc:sldMk cId="2818089688" sldId="258"/>
        </pc:sldMkLst>
        <pc:spChg chg="mod">
          <ac:chgData name="Duskin, Libbie" userId="S::lkd5376@psu.edu::c1bca713-6b98-4b8f-9c71-dcb36e93f0b3" providerId="AD" clId="Web-{96EC28F1-328C-7041-D3D0-4C82CF5CA087}" dt="2021-10-21T19:37:13.893" v="64" actId="14100"/>
          <ac:spMkLst>
            <pc:docMk/>
            <pc:sldMk cId="2818089688" sldId="258"/>
            <ac:spMk id="3" creationId="{778A4D03-7B04-49C2-AA82-AD326D04556E}"/>
          </ac:spMkLst>
        </pc:spChg>
        <pc:spChg chg="add mod">
          <ac:chgData name="Duskin, Libbie" userId="S::lkd5376@psu.edu::c1bca713-6b98-4b8f-9c71-dcb36e93f0b3" providerId="AD" clId="Web-{96EC28F1-328C-7041-D3D0-4C82CF5CA087}" dt="2021-10-21T19:40:20.826" v="97" actId="1076"/>
          <ac:spMkLst>
            <pc:docMk/>
            <pc:sldMk cId="2818089688" sldId="258"/>
            <ac:spMk id="6" creationId="{396B3274-0BBC-4D48-BB6C-C6E1A1DA8AB9}"/>
          </ac:spMkLst>
        </pc:spChg>
        <pc:picChg chg="add del mod">
          <ac:chgData name="Duskin, Libbie" userId="S::lkd5376@psu.edu::c1bca713-6b98-4b8f-9c71-dcb36e93f0b3" providerId="AD" clId="Web-{96EC28F1-328C-7041-D3D0-4C82CF5CA087}" dt="2021-10-21T19:37:19.753" v="66"/>
          <ac:picMkLst>
            <pc:docMk/>
            <pc:sldMk cId="2818089688" sldId="258"/>
            <ac:picMk id="4" creationId="{8CCD3D19-251A-4935-9AA5-2851110E3F2E}"/>
          </ac:picMkLst>
        </pc:picChg>
        <pc:picChg chg="add mod">
          <ac:chgData name="Duskin, Libbie" userId="S::lkd5376@psu.edu::c1bca713-6b98-4b8f-9c71-dcb36e93f0b3" providerId="AD" clId="Web-{96EC28F1-328C-7041-D3D0-4C82CF5CA087}" dt="2021-10-21T19:38:54.696" v="70" actId="1076"/>
          <ac:picMkLst>
            <pc:docMk/>
            <pc:sldMk cId="2818089688" sldId="258"/>
            <ac:picMk id="5" creationId="{B3AA8083-909F-4D7C-AA6D-80D3E38E0F2B}"/>
          </ac:picMkLst>
        </pc:picChg>
      </pc:sldChg>
    </pc:docChg>
  </pc:docChgLst>
  <pc:docChgLst>
    <pc:chgData name="Duskin, Libbie" userId="S::lkd5376@psu.edu::c1bca713-6b98-4b8f-9c71-dcb36e93f0b3" providerId="AD" clId="Web-{D0992A46-C84F-3F44-4DA7-3386BBD1B4E7}"/>
    <pc:docChg chg="addSld modSld sldOrd">
      <pc:chgData name="Duskin, Libbie" userId="S::lkd5376@psu.edu::c1bca713-6b98-4b8f-9c71-dcb36e93f0b3" providerId="AD" clId="Web-{D0992A46-C84F-3F44-4DA7-3386BBD1B4E7}" dt="2021-10-24T22:24:32.568" v="754" actId="20577"/>
      <pc:docMkLst>
        <pc:docMk/>
      </pc:docMkLst>
      <pc:sldChg chg="modSp">
        <pc:chgData name="Duskin, Libbie" userId="S::lkd5376@psu.edu::c1bca713-6b98-4b8f-9c71-dcb36e93f0b3" providerId="AD" clId="Web-{D0992A46-C84F-3F44-4DA7-3386BBD1B4E7}" dt="2021-10-24T21:10:49.297" v="396" actId="1076"/>
        <pc:sldMkLst>
          <pc:docMk/>
          <pc:sldMk cId="2598131834" sldId="263"/>
        </pc:sldMkLst>
        <pc:spChg chg="mod">
          <ac:chgData name="Duskin, Libbie" userId="S::lkd5376@psu.edu::c1bca713-6b98-4b8f-9c71-dcb36e93f0b3" providerId="AD" clId="Web-{D0992A46-C84F-3F44-4DA7-3386BBD1B4E7}" dt="2021-10-24T21:09:26.138" v="369" actId="20577"/>
          <ac:spMkLst>
            <pc:docMk/>
            <pc:sldMk cId="2598131834" sldId="263"/>
            <ac:spMk id="2" creationId="{9D8F3467-E99B-43EF-915E-4E093DC84033}"/>
          </ac:spMkLst>
        </pc:spChg>
        <pc:spChg chg="mod">
          <ac:chgData name="Duskin, Libbie" userId="S::lkd5376@psu.edu::c1bca713-6b98-4b8f-9c71-dcb36e93f0b3" providerId="AD" clId="Web-{D0992A46-C84F-3F44-4DA7-3386BBD1B4E7}" dt="2021-10-24T21:10:49.297" v="396" actId="1076"/>
          <ac:spMkLst>
            <pc:docMk/>
            <pc:sldMk cId="2598131834" sldId="263"/>
            <ac:spMk id="6" creationId="{4438D09A-48F2-48C4-AF6A-4864AE69702D}"/>
          </ac:spMkLst>
        </pc:spChg>
      </pc:sldChg>
      <pc:sldChg chg="addSp delSp modSp">
        <pc:chgData name="Duskin, Libbie" userId="S::lkd5376@psu.edu::c1bca713-6b98-4b8f-9c71-dcb36e93f0b3" providerId="AD" clId="Web-{D0992A46-C84F-3F44-4DA7-3386BBD1B4E7}" dt="2021-10-24T22:13:42.563" v="491" actId="20577"/>
        <pc:sldMkLst>
          <pc:docMk/>
          <pc:sldMk cId="3844994145" sldId="264"/>
        </pc:sldMkLst>
        <pc:spChg chg="add del">
          <ac:chgData name="Duskin, Libbie" userId="S::lkd5376@psu.edu::c1bca713-6b98-4b8f-9c71-dcb36e93f0b3" providerId="AD" clId="Web-{D0992A46-C84F-3F44-4DA7-3386BBD1B4E7}" dt="2021-10-24T22:00:09.809" v="465"/>
          <ac:spMkLst>
            <pc:docMk/>
            <pc:sldMk cId="3844994145" sldId="264"/>
            <ac:spMk id="3" creationId="{A79A53E4-7183-48B1-AA30-D01BC46D1697}"/>
          </ac:spMkLst>
        </pc:spChg>
        <pc:spChg chg="mod">
          <ac:chgData name="Duskin, Libbie" userId="S::lkd5376@psu.edu::c1bca713-6b98-4b8f-9c71-dcb36e93f0b3" providerId="AD" clId="Web-{D0992A46-C84F-3F44-4DA7-3386BBD1B4E7}" dt="2021-10-24T22:13:42.563" v="491" actId="20577"/>
          <ac:spMkLst>
            <pc:docMk/>
            <pc:sldMk cId="3844994145" sldId="264"/>
            <ac:spMk id="6" creationId="{EC94FC26-DCF5-4407-AF16-25F5788F7AB6}"/>
          </ac:spMkLst>
        </pc:spChg>
      </pc:sldChg>
      <pc:sldChg chg="modSp">
        <pc:chgData name="Duskin, Libbie" userId="S::lkd5376@psu.edu::c1bca713-6b98-4b8f-9c71-dcb36e93f0b3" providerId="AD" clId="Web-{D0992A46-C84F-3F44-4DA7-3386BBD1B4E7}" dt="2021-10-24T20:43:00.270" v="35" actId="20577"/>
        <pc:sldMkLst>
          <pc:docMk/>
          <pc:sldMk cId="3221579820" sldId="267"/>
        </pc:sldMkLst>
        <pc:spChg chg="mod">
          <ac:chgData name="Duskin, Libbie" userId="S::lkd5376@psu.edu::c1bca713-6b98-4b8f-9c71-dcb36e93f0b3" providerId="AD" clId="Web-{D0992A46-C84F-3F44-4DA7-3386BBD1B4E7}" dt="2021-10-24T20:43:00.270" v="35" actId="20577"/>
          <ac:spMkLst>
            <pc:docMk/>
            <pc:sldMk cId="3221579820" sldId="267"/>
            <ac:spMk id="2" creationId="{E647C20E-9E87-472F-948A-CAED3C403BB9}"/>
          </ac:spMkLst>
        </pc:spChg>
      </pc:sldChg>
      <pc:sldChg chg="modSp">
        <pc:chgData name="Duskin, Libbie" userId="S::lkd5376@psu.edu::c1bca713-6b98-4b8f-9c71-dcb36e93f0b3" providerId="AD" clId="Web-{D0992A46-C84F-3F44-4DA7-3386BBD1B4E7}" dt="2021-10-24T21:07:15.416" v="351" actId="14100"/>
        <pc:sldMkLst>
          <pc:docMk/>
          <pc:sldMk cId="4007019189" sldId="268"/>
        </pc:sldMkLst>
        <pc:spChg chg="mod">
          <ac:chgData name="Duskin, Libbie" userId="S::lkd5376@psu.edu::c1bca713-6b98-4b8f-9c71-dcb36e93f0b3" providerId="AD" clId="Web-{D0992A46-C84F-3F44-4DA7-3386BBD1B4E7}" dt="2021-10-24T21:07:15.416" v="351" actId="14100"/>
          <ac:spMkLst>
            <pc:docMk/>
            <pc:sldMk cId="4007019189" sldId="268"/>
            <ac:spMk id="3" creationId="{7B6548DB-3A1A-437E-8E6B-B0D9AA7E4D72}"/>
          </ac:spMkLst>
        </pc:spChg>
      </pc:sldChg>
      <pc:sldChg chg="addSp delSp modSp new">
        <pc:chgData name="Duskin, Libbie" userId="S::lkd5376@psu.edu::c1bca713-6b98-4b8f-9c71-dcb36e93f0b3" providerId="AD" clId="Web-{D0992A46-C84F-3F44-4DA7-3386BBD1B4E7}" dt="2021-10-24T20:49:43.474" v="153" actId="20577"/>
        <pc:sldMkLst>
          <pc:docMk/>
          <pc:sldMk cId="692724415" sldId="269"/>
        </pc:sldMkLst>
        <pc:spChg chg="mod">
          <ac:chgData name="Duskin, Libbie" userId="S::lkd5376@psu.edu::c1bca713-6b98-4b8f-9c71-dcb36e93f0b3" providerId="AD" clId="Web-{D0992A46-C84F-3F44-4DA7-3386BBD1B4E7}" dt="2021-10-24T20:41:11.904" v="10" actId="20577"/>
          <ac:spMkLst>
            <pc:docMk/>
            <pc:sldMk cId="692724415" sldId="269"/>
            <ac:spMk id="2" creationId="{4A632B86-EBA1-4C7B-8E18-0C874B4FCA1B}"/>
          </ac:spMkLst>
        </pc:spChg>
        <pc:spChg chg="mod">
          <ac:chgData name="Duskin, Libbie" userId="S::lkd5376@psu.edu::c1bca713-6b98-4b8f-9c71-dcb36e93f0b3" providerId="AD" clId="Web-{D0992A46-C84F-3F44-4DA7-3386BBD1B4E7}" dt="2021-10-24T20:49:43.474" v="153" actId="20577"/>
          <ac:spMkLst>
            <pc:docMk/>
            <pc:sldMk cId="692724415" sldId="269"/>
            <ac:spMk id="3" creationId="{AB796651-A145-426B-95DB-77AFE99955C4}"/>
          </ac:spMkLst>
        </pc:spChg>
        <pc:spChg chg="add del">
          <ac:chgData name="Duskin, Libbie" userId="S::lkd5376@psu.edu::c1bca713-6b98-4b8f-9c71-dcb36e93f0b3" providerId="AD" clId="Web-{D0992A46-C84F-3F44-4DA7-3386BBD1B4E7}" dt="2021-10-24T20:41:05.201" v="9"/>
          <ac:spMkLst>
            <pc:docMk/>
            <pc:sldMk cId="692724415" sldId="269"/>
            <ac:spMk id="4" creationId="{7CF6624A-643A-4A7D-980C-3EE90DE1A764}"/>
          </ac:spMkLst>
        </pc:spChg>
      </pc:sldChg>
      <pc:sldChg chg="modSp new ord">
        <pc:chgData name="Duskin, Libbie" userId="S::lkd5376@psu.edu::c1bca713-6b98-4b8f-9c71-dcb36e93f0b3" providerId="AD" clId="Web-{D0992A46-C84F-3F44-4DA7-3386BBD1B4E7}" dt="2021-10-24T21:08:05.042" v="360" actId="20577"/>
        <pc:sldMkLst>
          <pc:docMk/>
          <pc:sldMk cId="2758189790" sldId="270"/>
        </pc:sldMkLst>
        <pc:spChg chg="mod">
          <ac:chgData name="Duskin, Libbie" userId="S::lkd5376@psu.edu::c1bca713-6b98-4b8f-9c71-dcb36e93f0b3" providerId="AD" clId="Web-{D0992A46-C84F-3F44-4DA7-3386BBD1B4E7}" dt="2021-10-24T21:08:05.042" v="360" actId="20577"/>
          <ac:spMkLst>
            <pc:docMk/>
            <pc:sldMk cId="2758189790" sldId="270"/>
            <ac:spMk id="2" creationId="{2DA6689A-91DC-4B3B-BD5A-FB40BC33D647}"/>
          </ac:spMkLst>
        </pc:spChg>
        <pc:spChg chg="mod">
          <ac:chgData name="Duskin, Libbie" userId="S::lkd5376@psu.edu::c1bca713-6b98-4b8f-9c71-dcb36e93f0b3" providerId="AD" clId="Web-{D0992A46-C84F-3F44-4DA7-3386BBD1B4E7}" dt="2021-10-24T21:04:57.615" v="333" actId="14100"/>
          <ac:spMkLst>
            <pc:docMk/>
            <pc:sldMk cId="2758189790" sldId="270"/>
            <ac:spMk id="3" creationId="{24436456-04B3-4CE6-835E-8A24B83DCD39}"/>
          </ac:spMkLst>
        </pc:spChg>
      </pc:sldChg>
      <pc:sldChg chg="addSp delSp modSp new">
        <pc:chgData name="Duskin, Libbie" userId="S::lkd5376@psu.edu::c1bca713-6b98-4b8f-9c71-dcb36e93f0b3" providerId="AD" clId="Web-{D0992A46-C84F-3F44-4DA7-3386BBD1B4E7}" dt="2021-10-24T22:24:32.568" v="754" actId="20577"/>
        <pc:sldMkLst>
          <pc:docMk/>
          <pc:sldMk cId="1227048881" sldId="271"/>
        </pc:sldMkLst>
        <pc:spChg chg="mod">
          <ac:chgData name="Duskin, Libbie" userId="S::lkd5376@psu.edu::c1bca713-6b98-4b8f-9c71-dcb36e93f0b3" providerId="AD" clId="Web-{D0992A46-C84F-3F44-4DA7-3386BBD1B4E7}" dt="2021-10-24T21:11:52.908" v="420" actId="20577"/>
          <ac:spMkLst>
            <pc:docMk/>
            <pc:sldMk cId="1227048881" sldId="271"/>
            <ac:spMk id="2" creationId="{C355FA22-8B74-46D1-B1C4-B221CA8488DA}"/>
          </ac:spMkLst>
        </pc:spChg>
        <pc:spChg chg="mod">
          <ac:chgData name="Duskin, Libbie" userId="S::lkd5376@psu.edu::c1bca713-6b98-4b8f-9c71-dcb36e93f0b3" providerId="AD" clId="Web-{D0992A46-C84F-3F44-4DA7-3386BBD1B4E7}" dt="2021-10-24T22:24:32.568" v="754" actId="20577"/>
          <ac:spMkLst>
            <pc:docMk/>
            <pc:sldMk cId="1227048881" sldId="271"/>
            <ac:spMk id="3" creationId="{EF33B7F2-A781-4B88-B5F2-B8EF65F773F5}"/>
          </ac:spMkLst>
        </pc:spChg>
        <pc:spChg chg="add del mod">
          <ac:chgData name="Duskin, Libbie" userId="S::lkd5376@psu.edu::c1bca713-6b98-4b8f-9c71-dcb36e93f0b3" providerId="AD" clId="Web-{D0992A46-C84F-3F44-4DA7-3386BBD1B4E7}" dt="2021-10-24T21:11:41.408" v="407"/>
          <ac:spMkLst>
            <pc:docMk/>
            <pc:sldMk cId="1227048881" sldId="271"/>
            <ac:spMk id="4" creationId="{63030869-3767-43F6-B8A5-5023D85E9206}"/>
          </ac:spMkLst>
        </pc:spChg>
      </pc:sldChg>
      <pc:sldChg chg="addSp delSp modSp new addAnim modAnim">
        <pc:chgData name="Duskin, Libbie" userId="S::lkd5376@psu.edu::c1bca713-6b98-4b8f-9c71-dcb36e93f0b3" providerId="AD" clId="Web-{D0992A46-C84F-3F44-4DA7-3386BBD1B4E7}" dt="2021-10-24T21:43:34.110" v="463" actId="14100"/>
        <pc:sldMkLst>
          <pc:docMk/>
          <pc:sldMk cId="2311258325" sldId="272"/>
        </pc:sldMkLst>
        <pc:spChg chg="mod">
          <ac:chgData name="Duskin, Libbie" userId="S::lkd5376@psu.edu::c1bca713-6b98-4b8f-9c71-dcb36e93f0b3" providerId="AD" clId="Web-{D0992A46-C84F-3F44-4DA7-3386BBD1B4E7}" dt="2021-10-24T21:19:13.033" v="437" actId="20577"/>
          <ac:spMkLst>
            <pc:docMk/>
            <pc:sldMk cId="2311258325" sldId="272"/>
            <ac:spMk id="2" creationId="{FC065270-C7AD-438B-9CCA-B81AC7DB885D}"/>
          </ac:spMkLst>
        </pc:spChg>
        <pc:spChg chg="add del">
          <ac:chgData name="Duskin, Libbie" userId="S::lkd5376@psu.edu::c1bca713-6b98-4b8f-9c71-dcb36e93f0b3" providerId="AD" clId="Web-{D0992A46-C84F-3F44-4DA7-3386BBD1B4E7}" dt="2021-10-24T21:18:42.172" v="425"/>
          <ac:spMkLst>
            <pc:docMk/>
            <pc:sldMk cId="2311258325" sldId="272"/>
            <ac:spMk id="3" creationId="{1345B507-55FA-401F-8028-C2C1C14F5B98}"/>
          </ac:spMkLst>
        </pc:spChg>
        <pc:spChg chg="add del mod">
          <ac:chgData name="Duskin, Libbie" userId="S::lkd5376@psu.edu::c1bca713-6b98-4b8f-9c71-dcb36e93f0b3" providerId="AD" clId="Web-{D0992A46-C84F-3F44-4DA7-3386BBD1B4E7}" dt="2021-10-24T21:34:07.140" v="439"/>
          <ac:spMkLst>
            <pc:docMk/>
            <pc:sldMk cId="2311258325" sldId="272"/>
            <ac:spMk id="7" creationId="{4D2EC1DD-B53D-42EB-8DDE-046588C7D4F7}"/>
          </ac:spMkLst>
        </pc:spChg>
        <pc:spChg chg="add mod">
          <ac:chgData name="Duskin, Libbie" userId="S::lkd5376@psu.edu::c1bca713-6b98-4b8f-9c71-dcb36e93f0b3" providerId="AD" clId="Web-{D0992A46-C84F-3F44-4DA7-3386BBD1B4E7}" dt="2021-10-24T21:41:37.934" v="451"/>
          <ac:spMkLst>
            <pc:docMk/>
            <pc:sldMk cId="2311258325" sldId="272"/>
            <ac:spMk id="9" creationId="{55604C65-06CD-453A-B304-66D58884AC9D}"/>
          </ac:spMkLst>
        </pc:spChg>
        <pc:spChg chg="add mod">
          <ac:chgData name="Duskin, Libbie" userId="S::lkd5376@psu.edu::c1bca713-6b98-4b8f-9c71-dcb36e93f0b3" providerId="AD" clId="Web-{D0992A46-C84F-3F44-4DA7-3386BBD1B4E7}" dt="2021-10-24T21:43:18.813" v="458" actId="14100"/>
          <ac:spMkLst>
            <pc:docMk/>
            <pc:sldMk cId="2311258325" sldId="272"/>
            <ac:spMk id="11" creationId="{01804F28-4286-402C-808A-DAFC28B3A40B}"/>
          </ac:spMkLst>
        </pc:spChg>
        <pc:spChg chg="add mod">
          <ac:chgData name="Duskin, Libbie" userId="S::lkd5376@psu.edu::c1bca713-6b98-4b8f-9c71-dcb36e93f0b3" providerId="AD" clId="Web-{D0992A46-C84F-3F44-4DA7-3386BBD1B4E7}" dt="2021-10-24T21:43:34.110" v="463" actId="14100"/>
          <ac:spMkLst>
            <pc:docMk/>
            <pc:sldMk cId="2311258325" sldId="272"/>
            <ac:spMk id="13" creationId="{683346BC-C3D3-4319-9A81-2CC7EC575282}"/>
          </ac:spMkLst>
        </pc:spChg>
        <pc:picChg chg="add del mod ord">
          <ac:chgData name="Duskin, Libbie" userId="S::lkd5376@psu.edu::c1bca713-6b98-4b8f-9c71-dcb36e93f0b3" providerId="AD" clId="Web-{D0992A46-C84F-3F44-4DA7-3386BBD1B4E7}" dt="2021-10-24T21:17:29.889" v="424"/>
          <ac:picMkLst>
            <pc:docMk/>
            <pc:sldMk cId="2311258325" sldId="272"/>
            <ac:picMk id="4" creationId="{09B68614-9662-48F7-9D49-D3287A3387E3}"/>
          </ac:picMkLst>
        </pc:picChg>
        <pc:picChg chg="add del mod ord">
          <ac:chgData name="Duskin, Libbie" userId="S::lkd5376@psu.edu::c1bca713-6b98-4b8f-9c71-dcb36e93f0b3" providerId="AD" clId="Web-{D0992A46-C84F-3F44-4DA7-3386BBD1B4E7}" dt="2021-10-24T21:22:13.491" v="438"/>
          <ac:picMkLst>
            <pc:docMk/>
            <pc:sldMk cId="2311258325" sldId="272"/>
            <ac:picMk id="5" creationId="{6B0EC322-6EE4-4AB0-99E9-183D9415B013}"/>
          </ac:picMkLst>
        </pc:picChg>
        <pc:picChg chg="add mod">
          <ac:chgData name="Duskin, Libbie" userId="S::lkd5376@psu.edu::c1bca713-6b98-4b8f-9c71-dcb36e93f0b3" providerId="AD" clId="Web-{D0992A46-C84F-3F44-4DA7-3386BBD1B4E7}" dt="2021-10-24T21:34:26.750" v="443" actId="14100"/>
          <ac:picMkLst>
            <pc:docMk/>
            <pc:sldMk cId="2311258325" sldId="272"/>
            <ac:picMk id="8" creationId="{BFCCA3D4-6AF3-439F-B5B7-429728F40584}"/>
          </ac:picMkLst>
        </pc:picChg>
      </pc:sldChg>
    </pc:docChg>
  </pc:docChgLst>
  <pc:docChgLst>
    <pc:chgData name="Guest User" userId="S::urn:spo:anon#cbdcc5a0bf223146938c6b129aa2a7efdd0311db509561d805c0812adcbc5661::" providerId="AD" clId="Web-{13EBE247-A102-2172-C517-F8AB97F473A1}"/>
    <pc:docChg chg="modSld">
      <pc:chgData name="Guest User" userId="S::urn:spo:anon#cbdcc5a0bf223146938c6b129aa2a7efdd0311db509561d805c0812adcbc5661::" providerId="AD" clId="Web-{13EBE247-A102-2172-C517-F8AB97F473A1}" dt="2021-10-25T17:46:21.215" v="181" actId="20577"/>
      <pc:docMkLst>
        <pc:docMk/>
      </pc:docMkLst>
      <pc:sldChg chg="modSp addCm">
        <pc:chgData name="Guest User" userId="S::urn:spo:anon#cbdcc5a0bf223146938c6b129aa2a7efdd0311db509561d805c0812adcbc5661::" providerId="AD" clId="Web-{13EBE247-A102-2172-C517-F8AB97F473A1}" dt="2021-10-25T17:40:40.166" v="161"/>
        <pc:sldMkLst>
          <pc:docMk/>
          <pc:sldMk cId="109857222" sldId="256"/>
        </pc:sldMkLst>
        <pc:spChg chg="mod">
          <ac:chgData name="Guest User" userId="S::urn:spo:anon#cbdcc5a0bf223146938c6b129aa2a7efdd0311db509561d805c0812adcbc5661::" providerId="AD" clId="Web-{13EBE247-A102-2172-C517-F8AB97F473A1}" dt="2021-10-25T17:39:19.302" v="125" actId="20577"/>
          <ac:spMkLst>
            <pc:docMk/>
            <pc:sldMk cId="109857222" sldId="256"/>
            <ac:spMk id="2" creationId="{00000000-0000-0000-0000-000000000000}"/>
          </ac:spMkLst>
        </pc:spChg>
        <pc:spChg chg="mod">
          <ac:chgData name="Guest User" userId="S::urn:spo:anon#cbdcc5a0bf223146938c6b129aa2a7efdd0311db509561d805c0812adcbc5661::" providerId="AD" clId="Web-{13EBE247-A102-2172-C517-F8AB97F473A1}" dt="2021-10-25T17:40:21.712" v="160" actId="20577"/>
          <ac:spMkLst>
            <pc:docMk/>
            <pc:sldMk cId="109857222" sldId="256"/>
            <ac:spMk id="3" creationId="{00000000-0000-0000-0000-000000000000}"/>
          </ac:spMkLst>
        </pc:spChg>
      </pc:sldChg>
      <pc:sldChg chg="addCm">
        <pc:chgData name="Guest User" userId="S::urn:spo:anon#cbdcc5a0bf223146938c6b129aa2a7efdd0311db509561d805c0812adcbc5661::" providerId="AD" clId="Web-{13EBE247-A102-2172-C517-F8AB97F473A1}" dt="2021-10-25T17:41:56.904" v="162"/>
        <pc:sldMkLst>
          <pc:docMk/>
          <pc:sldMk cId="3805836672" sldId="260"/>
        </pc:sldMkLst>
      </pc:sldChg>
      <pc:sldChg chg="modSp addCm modCm">
        <pc:chgData name="Guest User" userId="S::urn:spo:anon#cbdcc5a0bf223146938c6b129aa2a7efdd0311db509561d805c0812adcbc5661::" providerId="AD" clId="Web-{13EBE247-A102-2172-C517-F8AB97F473A1}" dt="2021-10-25T17:44:57.945" v="163"/>
        <pc:sldMkLst>
          <pc:docMk/>
          <pc:sldMk cId="3844994145" sldId="264"/>
        </pc:sldMkLst>
        <pc:spChg chg="mod">
          <ac:chgData name="Guest User" userId="S::urn:spo:anon#cbdcc5a0bf223146938c6b129aa2a7efdd0311db509561d805c0812adcbc5661::" providerId="AD" clId="Web-{13EBE247-A102-2172-C517-F8AB97F473A1}" dt="2021-10-25T17:38:57.067" v="122" actId="20577"/>
          <ac:spMkLst>
            <pc:docMk/>
            <pc:sldMk cId="3844994145" sldId="264"/>
            <ac:spMk id="6" creationId="{EC94FC26-DCF5-4407-AF16-25F5788F7AB6}"/>
          </ac:spMkLst>
        </pc:spChg>
      </pc:sldChg>
      <pc:sldChg chg="modSp">
        <pc:chgData name="Guest User" userId="S::urn:spo:anon#cbdcc5a0bf223146938c6b129aa2a7efdd0311db509561d805c0812adcbc5661::" providerId="AD" clId="Web-{13EBE247-A102-2172-C517-F8AB97F473A1}" dt="2021-10-25T17:45:21.962" v="165" actId="20577"/>
        <pc:sldMkLst>
          <pc:docMk/>
          <pc:sldMk cId="1501453355" sldId="265"/>
        </pc:sldMkLst>
        <pc:spChg chg="mod">
          <ac:chgData name="Guest User" userId="S::urn:spo:anon#cbdcc5a0bf223146938c6b129aa2a7efdd0311db509561d805c0812adcbc5661::" providerId="AD" clId="Web-{13EBE247-A102-2172-C517-F8AB97F473A1}" dt="2021-10-25T17:45:21.962" v="165" actId="20577"/>
          <ac:spMkLst>
            <pc:docMk/>
            <pc:sldMk cId="1501453355" sldId="265"/>
            <ac:spMk id="2" creationId="{6BCAE8F8-F1FA-4974-AFF1-6294E2C39D14}"/>
          </ac:spMkLst>
        </pc:spChg>
      </pc:sldChg>
      <pc:sldChg chg="modSp addCm">
        <pc:chgData name="Guest User" userId="S::urn:spo:anon#cbdcc5a0bf223146938c6b129aa2a7efdd0311db509561d805c0812adcbc5661::" providerId="AD" clId="Web-{13EBE247-A102-2172-C517-F8AB97F473A1}" dt="2021-10-25T17:46:21.215" v="181" actId="20577"/>
        <pc:sldMkLst>
          <pc:docMk/>
          <pc:sldMk cId="1227048881" sldId="271"/>
        </pc:sldMkLst>
        <pc:spChg chg="mod">
          <ac:chgData name="Guest User" userId="S::urn:spo:anon#cbdcc5a0bf223146938c6b129aa2a7efdd0311db509561d805c0812adcbc5661::" providerId="AD" clId="Web-{13EBE247-A102-2172-C517-F8AB97F473A1}" dt="2021-10-25T17:46:21.215" v="181" actId="20577"/>
          <ac:spMkLst>
            <pc:docMk/>
            <pc:sldMk cId="1227048881" sldId="271"/>
            <ac:spMk id="2" creationId="{C355FA22-8B74-46D1-B1C4-B221CA8488DA}"/>
          </ac:spMkLst>
        </pc:spChg>
        <pc:spChg chg="mod">
          <ac:chgData name="Guest User" userId="S::urn:spo:anon#cbdcc5a0bf223146938c6b129aa2a7efdd0311db509561d805c0812adcbc5661::" providerId="AD" clId="Web-{13EBE247-A102-2172-C517-F8AB97F473A1}" dt="2021-10-25T17:46:02.683" v="169" actId="20577"/>
          <ac:spMkLst>
            <pc:docMk/>
            <pc:sldMk cId="1227048881" sldId="271"/>
            <ac:spMk id="3" creationId="{EF33B7F2-A781-4B88-B5F2-B8EF65F773F5}"/>
          </ac:spMkLst>
        </pc:spChg>
      </pc:sldChg>
      <pc:sldChg chg="modSp">
        <pc:chgData name="Guest User" userId="S::urn:spo:anon#cbdcc5a0bf223146938c6b129aa2a7efdd0311db509561d805c0812adcbc5661::" providerId="AD" clId="Web-{13EBE247-A102-2172-C517-F8AB97F473A1}" dt="2021-10-25T17:36:34.497" v="90" actId="20577"/>
        <pc:sldMkLst>
          <pc:docMk/>
          <pc:sldMk cId="302306170" sldId="274"/>
        </pc:sldMkLst>
        <pc:spChg chg="mod">
          <ac:chgData name="Guest User" userId="S::urn:spo:anon#cbdcc5a0bf223146938c6b129aa2a7efdd0311db509561d805c0812adcbc5661::" providerId="AD" clId="Web-{13EBE247-A102-2172-C517-F8AB97F473A1}" dt="2021-10-25T17:36:34.497" v="90" actId="20577"/>
          <ac:spMkLst>
            <pc:docMk/>
            <pc:sldMk cId="302306170" sldId="274"/>
            <ac:spMk id="3" creationId="{9CAF99A6-040A-4B55-A62C-63B65736F05D}"/>
          </ac:spMkLst>
        </pc:spChg>
      </pc:sldChg>
      <pc:sldChg chg="modSp">
        <pc:chgData name="Guest User" userId="S::urn:spo:anon#cbdcc5a0bf223146938c6b129aa2a7efdd0311db509561d805c0812adcbc5661::" providerId="AD" clId="Web-{13EBE247-A102-2172-C517-F8AB97F473A1}" dt="2021-10-25T17:37:01.342" v="97" actId="20577"/>
        <pc:sldMkLst>
          <pc:docMk/>
          <pc:sldMk cId="591400381" sldId="275"/>
        </pc:sldMkLst>
        <pc:spChg chg="mod">
          <ac:chgData name="Guest User" userId="S::urn:spo:anon#cbdcc5a0bf223146938c6b129aa2a7efdd0311db509561d805c0812adcbc5661::" providerId="AD" clId="Web-{13EBE247-A102-2172-C517-F8AB97F473A1}" dt="2021-10-25T17:37:01.342" v="97" actId="20577"/>
          <ac:spMkLst>
            <pc:docMk/>
            <pc:sldMk cId="591400381" sldId="275"/>
            <ac:spMk id="3" creationId="{6FBF5AC8-4C59-46C6-BBDC-3CA70C79F207}"/>
          </ac:spMkLst>
        </pc:spChg>
      </pc:sldChg>
    </pc:docChg>
  </pc:docChgLst>
  <pc:docChgLst>
    <pc:chgData name="Duskin, Libbie" userId="S::lkd5376@psu.edu::c1bca713-6b98-4b8f-9c71-dcb36e93f0b3" providerId="AD" clId="Web-{4ADF0C3A-4EDB-4E54-A7F9-034EC4835CDC}"/>
    <pc:docChg chg="addSld modSld addMainMaster delMainMaster">
      <pc:chgData name="Duskin, Libbie" userId="S::lkd5376@psu.edu::c1bca713-6b98-4b8f-9c71-dcb36e93f0b3" providerId="AD" clId="Web-{4ADF0C3A-4EDB-4E54-A7F9-034EC4835CDC}" dt="2021-10-16T23:20:55.599" v="571" actId="20577"/>
      <pc:docMkLst>
        <pc:docMk/>
      </pc:docMkLst>
      <pc:sldChg chg="modSp mod modClrScheme chgLayout">
        <pc:chgData name="Duskin, Libbie" userId="S::lkd5376@psu.edu::c1bca713-6b98-4b8f-9c71-dcb36e93f0b3" providerId="AD" clId="Web-{4ADF0C3A-4EDB-4E54-A7F9-034EC4835CDC}" dt="2021-10-16T19:55:14.948" v="43"/>
        <pc:sldMkLst>
          <pc:docMk/>
          <pc:sldMk cId="109857222" sldId="256"/>
        </pc:sldMkLst>
        <pc:spChg chg="mod ord">
          <ac:chgData name="Duskin, Libbie" userId="S::lkd5376@psu.edu::c1bca713-6b98-4b8f-9c71-dcb36e93f0b3" providerId="AD" clId="Web-{4ADF0C3A-4EDB-4E54-A7F9-034EC4835CDC}" dt="2021-10-16T19:55:07.197" v="42" actId="20577"/>
          <ac:spMkLst>
            <pc:docMk/>
            <pc:sldMk cId="109857222" sldId="256"/>
            <ac:spMk id="2" creationId="{00000000-0000-0000-0000-000000000000}"/>
          </ac:spMkLst>
        </pc:spChg>
        <pc:spChg chg="mod ord">
          <ac:chgData name="Duskin, Libbie" userId="S::lkd5376@psu.edu::c1bca713-6b98-4b8f-9c71-dcb36e93f0b3" providerId="AD" clId="Web-{4ADF0C3A-4EDB-4E54-A7F9-034EC4835CDC}" dt="2021-10-16T19:55:14.948" v="43"/>
          <ac:spMkLst>
            <pc:docMk/>
            <pc:sldMk cId="109857222" sldId="256"/>
            <ac:spMk id="3" creationId="{00000000-0000-0000-0000-000000000000}"/>
          </ac:spMkLst>
        </pc:spChg>
      </pc:sldChg>
      <pc:sldChg chg="addSp modSp new">
        <pc:chgData name="Duskin, Libbie" userId="S::lkd5376@psu.edu::c1bca713-6b98-4b8f-9c71-dcb36e93f0b3" providerId="AD" clId="Web-{4ADF0C3A-4EDB-4E54-A7F9-034EC4835CDC}" dt="2021-10-16T23:09:12.257" v="351" actId="20577"/>
        <pc:sldMkLst>
          <pc:docMk/>
          <pc:sldMk cId="4147136436" sldId="257"/>
        </pc:sldMkLst>
        <pc:spChg chg="mod">
          <ac:chgData name="Duskin, Libbie" userId="S::lkd5376@psu.edu::c1bca713-6b98-4b8f-9c71-dcb36e93f0b3" providerId="AD" clId="Web-{4ADF0C3A-4EDB-4E54-A7F9-034EC4835CDC}" dt="2021-10-16T19:56:30.122" v="65" actId="20577"/>
          <ac:spMkLst>
            <pc:docMk/>
            <pc:sldMk cId="4147136436" sldId="257"/>
            <ac:spMk id="2" creationId="{5C86838E-5875-412C-AC5D-158FA3298CD9}"/>
          </ac:spMkLst>
        </pc:spChg>
        <pc:spChg chg="mod">
          <ac:chgData name="Duskin, Libbie" userId="S::lkd5376@psu.edu::c1bca713-6b98-4b8f-9c71-dcb36e93f0b3" providerId="AD" clId="Web-{4ADF0C3A-4EDB-4E54-A7F9-034EC4835CDC}" dt="2021-10-16T23:09:12.257" v="351" actId="20577"/>
          <ac:spMkLst>
            <pc:docMk/>
            <pc:sldMk cId="4147136436" sldId="257"/>
            <ac:spMk id="3" creationId="{5BE7797E-4035-46E2-A894-0438EF02F870}"/>
          </ac:spMkLst>
        </pc:spChg>
        <pc:picChg chg="add mod">
          <ac:chgData name="Duskin, Libbie" userId="S::lkd5376@psu.edu::c1bca713-6b98-4b8f-9c71-dcb36e93f0b3" providerId="AD" clId="Web-{4ADF0C3A-4EDB-4E54-A7F9-034EC4835CDC}" dt="2021-10-16T19:56:44.513" v="67" actId="1076"/>
          <ac:picMkLst>
            <pc:docMk/>
            <pc:sldMk cId="4147136436" sldId="257"/>
            <ac:picMk id="4" creationId="{964C1094-B4BB-4FA5-B34E-8C3B7726FC86}"/>
          </ac:picMkLst>
        </pc:picChg>
      </pc:sldChg>
      <pc:sldChg chg="modSp new">
        <pc:chgData name="Duskin, Libbie" userId="S::lkd5376@psu.edu::c1bca713-6b98-4b8f-9c71-dcb36e93f0b3" providerId="AD" clId="Web-{4ADF0C3A-4EDB-4E54-A7F9-034EC4835CDC}" dt="2021-10-16T23:09:31.242" v="354" actId="1076"/>
        <pc:sldMkLst>
          <pc:docMk/>
          <pc:sldMk cId="2818089688" sldId="258"/>
        </pc:sldMkLst>
        <pc:spChg chg="mod">
          <ac:chgData name="Duskin, Libbie" userId="S::lkd5376@psu.edu::c1bca713-6b98-4b8f-9c71-dcb36e93f0b3" providerId="AD" clId="Web-{4ADF0C3A-4EDB-4E54-A7F9-034EC4835CDC}" dt="2021-10-16T23:00:54.204" v="172" actId="20577"/>
          <ac:spMkLst>
            <pc:docMk/>
            <pc:sldMk cId="2818089688" sldId="258"/>
            <ac:spMk id="2" creationId="{7528C23D-1148-4C40-80A4-31EDD88B1D68}"/>
          </ac:spMkLst>
        </pc:spChg>
        <pc:spChg chg="mod">
          <ac:chgData name="Duskin, Libbie" userId="S::lkd5376@psu.edu::c1bca713-6b98-4b8f-9c71-dcb36e93f0b3" providerId="AD" clId="Web-{4ADF0C3A-4EDB-4E54-A7F9-034EC4835CDC}" dt="2021-10-16T23:09:31.242" v="354" actId="1076"/>
          <ac:spMkLst>
            <pc:docMk/>
            <pc:sldMk cId="2818089688" sldId="258"/>
            <ac:spMk id="3" creationId="{778A4D03-7B04-49C2-AA82-AD326D04556E}"/>
          </ac:spMkLst>
        </pc:spChg>
      </pc:sldChg>
      <pc:sldChg chg="addSp delSp modSp new">
        <pc:chgData name="Duskin, Libbie" userId="S::lkd5376@psu.edu::c1bca713-6b98-4b8f-9c71-dcb36e93f0b3" providerId="AD" clId="Web-{4ADF0C3A-4EDB-4E54-A7F9-034EC4835CDC}" dt="2021-10-16T20:09:12.314" v="154" actId="20577"/>
        <pc:sldMkLst>
          <pc:docMk/>
          <pc:sldMk cId="1994727728" sldId="259"/>
        </pc:sldMkLst>
        <pc:spChg chg="mod">
          <ac:chgData name="Duskin, Libbie" userId="S::lkd5376@psu.edu::c1bca713-6b98-4b8f-9c71-dcb36e93f0b3" providerId="AD" clId="Web-{4ADF0C3A-4EDB-4E54-A7F9-034EC4835CDC}" dt="2021-10-16T20:09:12.314" v="154" actId="20577"/>
          <ac:spMkLst>
            <pc:docMk/>
            <pc:sldMk cId="1994727728" sldId="259"/>
            <ac:spMk id="2" creationId="{ECD0D680-2F10-43CE-8723-FF7B4B1E413E}"/>
          </ac:spMkLst>
        </pc:spChg>
        <pc:spChg chg="del">
          <ac:chgData name="Duskin, Libbie" userId="S::lkd5376@psu.edu::c1bca713-6b98-4b8f-9c71-dcb36e93f0b3" providerId="AD" clId="Web-{4ADF0C3A-4EDB-4E54-A7F9-034EC4835CDC}" dt="2021-10-16T20:00:41.957" v="118"/>
          <ac:spMkLst>
            <pc:docMk/>
            <pc:sldMk cId="1994727728" sldId="259"/>
            <ac:spMk id="3" creationId="{A60E8D2C-291D-4DC0-9181-6517AF87EA3B}"/>
          </ac:spMkLst>
        </pc:spChg>
        <pc:spChg chg="add mod">
          <ac:chgData name="Duskin, Libbie" userId="S::lkd5376@psu.edu::c1bca713-6b98-4b8f-9c71-dcb36e93f0b3" providerId="AD" clId="Web-{4ADF0C3A-4EDB-4E54-A7F9-034EC4835CDC}" dt="2021-10-16T20:01:34.067" v="152"/>
          <ac:spMkLst>
            <pc:docMk/>
            <pc:sldMk cId="1994727728" sldId="259"/>
            <ac:spMk id="5" creationId="{6B85C1FA-A572-4BC9-87E9-2D4207E37584}"/>
          </ac:spMkLst>
        </pc:spChg>
        <pc:picChg chg="add mod ord">
          <ac:chgData name="Duskin, Libbie" userId="S::lkd5376@psu.edu::c1bca713-6b98-4b8f-9c71-dcb36e93f0b3" providerId="AD" clId="Web-{4ADF0C3A-4EDB-4E54-A7F9-034EC4835CDC}" dt="2021-10-16T20:00:45.597" v="119" actId="1076"/>
          <ac:picMkLst>
            <pc:docMk/>
            <pc:sldMk cId="1994727728" sldId="259"/>
            <ac:picMk id="4" creationId="{20319F34-2576-4373-B123-CE417339469B}"/>
          </ac:picMkLst>
        </pc:picChg>
      </pc:sldChg>
      <pc:sldChg chg="modSp new">
        <pc:chgData name="Duskin, Libbie" userId="S::lkd5376@psu.edu::c1bca713-6b98-4b8f-9c71-dcb36e93f0b3" providerId="AD" clId="Web-{4ADF0C3A-4EDB-4E54-A7F9-034EC4835CDC}" dt="2021-10-16T23:00:26.391" v="165" actId="20577"/>
        <pc:sldMkLst>
          <pc:docMk/>
          <pc:sldMk cId="3805836672" sldId="260"/>
        </pc:sldMkLst>
        <pc:spChg chg="mod">
          <ac:chgData name="Duskin, Libbie" userId="S::lkd5376@psu.edu::c1bca713-6b98-4b8f-9c71-dcb36e93f0b3" providerId="AD" clId="Web-{4ADF0C3A-4EDB-4E54-A7F9-034EC4835CDC}" dt="2021-10-16T23:00:26.391" v="165" actId="20577"/>
          <ac:spMkLst>
            <pc:docMk/>
            <pc:sldMk cId="3805836672" sldId="260"/>
            <ac:spMk id="2" creationId="{E1D6755C-13D6-4A30-9C21-542185DFAE02}"/>
          </ac:spMkLst>
        </pc:spChg>
      </pc:sldChg>
      <pc:sldChg chg="addSp modSp new">
        <pc:chgData name="Duskin, Libbie" userId="S::lkd5376@psu.edu::c1bca713-6b98-4b8f-9c71-dcb36e93f0b3" providerId="AD" clId="Web-{4ADF0C3A-4EDB-4E54-A7F9-034EC4835CDC}" dt="2021-10-16T23:20:38.380" v="556" actId="20577"/>
        <pc:sldMkLst>
          <pc:docMk/>
          <pc:sldMk cId="2829118681" sldId="261"/>
        </pc:sldMkLst>
        <pc:spChg chg="mod">
          <ac:chgData name="Duskin, Libbie" userId="S::lkd5376@psu.edu::c1bca713-6b98-4b8f-9c71-dcb36e93f0b3" providerId="AD" clId="Web-{4ADF0C3A-4EDB-4E54-A7F9-034EC4835CDC}" dt="2021-10-16T23:20:38.380" v="556" actId="20577"/>
          <ac:spMkLst>
            <pc:docMk/>
            <pc:sldMk cId="2829118681" sldId="261"/>
            <ac:spMk id="2" creationId="{F69BD699-6AF5-4316-A167-CC98BA7E5EDB}"/>
          </ac:spMkLst>
        </pc:spChg>
        <pc:spChg chg="mod">
          <ac:chgData name="Duskin, Libbie" userId="S::lkd5376@psu.edu::c1bca713-6b98-4b8f-9c71-dcb36e93f0b3" providerId="AD" clId="Web-{4ADF0C3A-4EDB-4E54-A7F9-034EC4835CDC}" dt="2021-10-16T23:18:22.079" v="530" actId="20577"/>
          <ac:spMkLst>
            <pc:docMk/>
            <pc:sldMk cId="2829118681" sldId="261"/>
            <ac:spMk id="3" creationId="{1336A407-DD1E-426C-BAA4-2958837A3061}"/>
          </ac:spMkLst>
        </pc:spChg>
        <pc:spChg chg="add mod">
          <ac:chgData name="Duskin, Libbie" userId="S::lkd5376@psu.edu::c1bca713-6b98-4b8f-9c71-dcb36e93f0b3" providerId="AD" clId="Web-{4ADF0C3A-4EDB-4E54-A7F9-034EC4835CDC}" dt="2021-10-16T23:18:22.047" v="529" actId="1076"/>
          <ac:spMkLst>
            <pc:docMk/>
            <pc:sldMk cId="2829118681" sldId="261"/>
            <ac:spMk id="6" creationId="{EFBACB2A-399E-44A7-B098-A69E7FFBDD7D}"/>
          </ac:spMkLst>
        </pc:spChg>
        <pc:spChg chg="add mod">
          <ac:chgData name="Duskin, Libbie" userId="S::lkd5376@psu.edu::c1bca713-6b98-4b8f-9c71-dcb36e93f0b3" providerId="AD" clId="Web-{4ADF0C3A-4EDB-4E54-A7F9-034EC4835CDC}" dt="2021-10-16T23:19:19.424" v="553" actId="1076"/>
          <ac:spMkLst>
            <pc:docMk/>
            <pc:sldMk cId="2829118681" sldId="261"/>
            <ac:spMk id="7" creationId="{2AD7E56A-AEE7-44A2-96FF-67E715DC9EAF}"/>
          </ac:spMkLst>
        </pc:spChg>
        <pc:picChg chg="add mod">
          <ac:chgData name="Duskin, Libbie" userId="S::lkd5376@psu.edu::c1bca713-6b98-4b8f-9c71-dcb36e93f0b3" providerId="AD" clId="Web-{4ADF0C3A-4EDB-4E54-A7F9-034EC4835CDC}" dt="2021-10-16T23:18:22.282" v="532" actId="1076"/>
          <ac:picMkLst>
            <pc:docMk/>
            <pc:sldMk cId="2829118681" sldId="261"/>
            <ac:picMk id="4" creationId="{80C4956B-347D-4B74-8D1E-AD1338B1F039}"/>
          </ac:picMkLst>
        </pc:picChg>
      </pc:sldChg>
      <pc:sldChg chg="new">
        <pc:chgData name="Duskin, Libbie" userId="S::lkd5376@psu.edu::c1bca713-6b98-4b8f-9c71-dcb36e93f0b3" providerId="AD" clId="Web-{4ADF0C3A-4EDB-4E54-A7F9-034EC4835CDC}" dt="2021-10-16T23:02:00.878" v="177"/>
        <pc:sldMkLst>
          <pc:docMk/>
          <pc:sldMk cId="1456896687" sldId="262"/>
        </pc:sldMkLst>
      </pc:sldChg>
      <pc:sldChg chg="modSp new">
        <pc:chgData name="Duskin, Libbie" userId="S::lkd5376@psu.edu::c1bca713-6b98-4b8f-9c71-dcb36e93f0b3" providerId="AD" clId="Web-{4ADF0C3A-4EDB-4E54-A7F9-034EC4835CDC}" dt="2021-10-16T23:20:55.599" v="571" actId="20577"/>
        <pc:sldMkLst>
          <pc:docMk/>
          <pc:sldMk cId="2598131834" sldId="263"/>
        </pc:sldMkLst>
        <pc:spChg chg="mod">
          <ac:chgData name="Duskin, Libbie" userId="S::lkd5376@psu.edu::c1bca713-6b98-4b8f-9c71-dcb36e93f0b3" providerId="AD" clId="Web-{4ADF0C3A-4EDB-4E54-A7F9-034EC4835CDC}" dt="2021-10-16T23:20:55.599" v="571" actId="20577"/>
          <ac:spMkLst>
            <pc:docMk/>
            <pc:sldMk cId="2598131834" sldId="263"/>
            <ac:spMk id="2" creationId="{9D8F3467-E99B-43EF-915E-4E093DC84033}"/>
          </ac:spMkLst>
        </pc:spChg>
      </pc:sldChg>
      <pc:sldMasterChg chg="del delSldLayout">
        <pc:chgData name="Duskin, Libbie" userId="S::lkd5376@psu.edu::c1bca713-6b98-4b8f-9c71-dcb36e93f0b3" providerId="AD" clId="Web-{4ADF0C3A-4EDB-4E54-A7F9-034EC4835CDC}" dt="2021-10-16T19:53:23.945" v="3"/>
        <pc:sldMasterMkLst>
          <pc:docMk/>
          <pc:sldMasterMk cId="2460954070" sldId="2147483660"/>
        </pc:sldMasterMkLst>
        <pc:sldLayoutChg chg="del">
          <pc:chgData name="Duskin, Libbie" userId="S::lkd5376@psu.edu::c1bca713-6b98-4b8f-9c71-dcb36e93f0b3" providerId="AD" clId="Web-{4ADF0C3A-4EDB-4E54-A7F9-034EC4835CDC}" dt="2021-10-16T19:53:23.945" v="3"/>
          <pc:sldLayoutMkLst>
            <pc:docMk/>
            <pc:sldMasterMk cId="2460954070" sldId="2147483660"/>
            <pc:sldLayoutMk cId="2385387890" sldId="2147483661"/>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949138452" sldId="2147483662"/>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2591524520" sldId="2147483663"/>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1203092039" sldId="2147483664"/>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3733172339" sldId="2147483665"/>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3210312558" sldId="2147483666"/>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3146388984" sldId="2147483667"/>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3171841454" sldId="2147483668"/>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1718958274" sldId="2147483669"/>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2202905451" sldId="2147483670"/>
          </pc:sldLayoutMkLst>
        </pc:sldLayoutChg>
        <pc:sldLayoutChg chg="del">
          <pc:chgData name="Duskin, Libbie" userId="S::lkd5376@psu.edu::c1bca713-6b98-4b8f-9c71-dcb36e93f0b3" providerId="AD" clId="Web-{4ADF0C3A-4EDB-4E54-A7F9-034EC4835CDC}" dt="2021-10-16T19:53:23.945" v="3"/>
          <pc:sldLayoutMkLst>
            <pc:docMk/>
            <pc:sldMasterMk cId="2460954070" sldId="2147483660"/>
            <pc:sldLayoutMk cId="3479445657" sldId="2147483671"/>
          </pc:sldLayoutMkLst>
        </pc:sldLayoutChg>
      </pc:sldMasterChg>
      <pc:sldMasterChg chg="add addSldLayout modSldLayout">
        <pc:chgData name="Duskin, Libbie" userId="S::lkd5376@psu.edu::c1bca713-6b98-4b8f-9c71-dcb36e93f0b3" providerId="AD" clId="Web-{4ADF0C3A-4EDB-4E54-A7F9-034EC4835CDC}" dt="2021-10-16T19:53:23.945" v="3"/>
        <pc:sldMasterMkLst>
          <pc:docMk/>
          <pc:sldMasterMk cId="521448116" sldId="2147483672"/>
        </pc:sldMasterMkLst>
        <pc:sldLayoutChg chg="add mod replId">
          <pc:chgData name="Duskin, Libbie" userId="S::lkd5376@psu.edu::c1bca713-6b98-4b8f-9c71-dcb36e93f0b3" providerId="AD" clId="Web-{4ADF0C3A-4EDB-4E54-A7F9-034EC4835CDC}" dt="2021-10-16T19:53:23.945" v="3"/>
          <pc:sldLayoutMkLst>
            <pc:docMk/>
            <pc:sldMasterMk cId="521448116" sldId="2147483672"/>
            <pc:sldLayoutMk cId="4017429430" sldId="2147483673"/>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1503012970" sldId="2147483674"/>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2895344514" sldId="2147483675"/>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1658403613" sldId="2147483676"/>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147958166" sldId="2147483677"/>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2946738203" sldId="2147483678"/>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3176813331" sldId="2147483679"/>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2349882843" sldId="2147483680"/>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2647345361" sldId="2147483681"/>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1743087756" sldId="2147483682"/>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3218336496" sldId="2147483683"/>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3430332549" sldId="2147483684"/>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1915601837" sldId="2147483685"/>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3541907541" sldId="2147483686"/>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3850534478" sldId="2147483687"/>
          </pc:sldLayoutMkLst>
        </pc:sldLayoutChg>
        <pc:sldLayoutChg chg="add mod replId">
          <pc:chgData name="Duskin, Libbie" userId="S::lkd5376@psu.edu::c1bca713-6b98-4b8f-9c71-dcb36e93f0b3" providerId="AD" clId="Web-{4ADF0C3A-4EDB-4E54-A7F9-034EC4835CDC}" dt="2021-10-16T19:53:23.945" v="3"/>
          <pc:sldLayoutMkLst>
            <pc:docMk/>
            <pc:sldMasterMk cId="521448116" sldId="2147483672"/>
            <pc:sldLayoutMk cId="2681937221" sldId="214748368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E87ED-1CFE-403A-870F-1160F5BCB05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870191-019F-496C-BFA8-7A384F486888}">
      <dgm:prSet/>
      <dgm:spPr/>
      <dgm:t>
        <a:bodyPr/>
        <a:lstStyle/>
        <a:p>
          <a:pPr>
            <a:defRPr cap="all"/>
          </a:pPr>
          <a:r>
            <a:rPr lang="en-US"/>
            <a:t>Analysis</a:t>
          </a:r>
        </a:p>
      </dgm:t>
    </dgm:pt>
    <dgm:pt modelId="{66BDCEB3-278E-4533-9B4F-5429C44B772F}" type="parTrans" cxnId="{1D91EDAA-EB72-4469-A44F-BAD260217976}">
      <dgm:prSet/>
      <dgm:spPr/>
      <dgm:t>
        <a:bodyPr/>
        <a:lstStyle/>
        <a:p>
          <a:endParaRPr lang="en-US"/>
        </a:p>
      </dgm:t>
    </dgm:pt>
    <dgm:pt modelId="{373F1AC7-0DEC-40A9-BCF1-B7732553E67A}" type="sibTrans" cxnId="{1D91EDAA-EB72-4469-A44F-BAD260217976}">
      <dgm:prSet/>
      <dgm:spPr/>
      <dgm:t>
        <a:bodyPr/>
        <a:lstStyle/>
        <a:p>
          <a:endParaRPr lang="en-US"/>
        </a:p>
      </dgm:t>
    </dgm:pt>
    <dgm:pt modelId="{EAD26546-09D0-4F77-860A-EF018C1ED50F}">
      <dgm:prSet/>
      <dgm:spPr/>
      <dgm:t>
        <a:bodyPr/>
        <a:lstStyle/>
        <a:p>
          <a:pPr>
            <a:defRPr cap="all"/>
          </a:pPr>
          <a:r>
            <a:rPr lang="en-US"/>
            <a:t>Access to technology</a:t>
          </a:r>
        </a:p>
      </dgm:t>
    </dgm:pt>
    <dgm:pt modelId="{FFD84CFD-AFC2-47F4-93B3-B66ABE5B0834}" type="parTrans" cxnId="{423299E2-5C50-43FE-96DF-6C74D2B5D84A}">
      <dgm:prSet/>
      <dgm:spPr/>
      <dgm:t>
        <a:bodyPr/>
        <a:lstStyle/>
        <a:p>
          <a:endParaRPr lang="en-US"/>
        </a:p>
      </dgm:t>
    </dgm:pt>
    <dgm:pt modelId="{C6D90877-7FDD-4527-81E5-5CEA1BA42F74}" type="sibTrans" cxnId="{423299E2-5C50-43FE-96DF-6C74D2B5D84A}">
      <dgm:prSet/>
      <dgm:spPr/>
      <dgm:t>
        <a:bodyPr/>
        <a:lstStyle/>
        <a:p>
          <a:endParaRPr lang="en-US"/>
        </a:p>
      </dgm:t>
    </dgm:pt>
    <dgm:pt modelId="{1983101D-EFF6-4EF6-A6DF-92DEEDBAD5D1}">
      <dgm:prSet/>
      <dgm:spPr/>
      <dgm:t>
        <a:bodyPr/>
        <a:lstStyle/>
        <a:p>
          <a:pPr>
            <a:defRPr cap="all"/>
          </a:pPr>
          <a:r>
            <a:rPr lang="en-US"/>
            <a:t>Time</a:t>
          </a:r>
        </a:p>
      </dgm:t>
    </dgm:pt>
    <dgm:pt modelId="{FC424359-BCA8-430F-A609-8522C3C5054B}" type="parTrans" cxnId="{7E9C86BF-0C8F-45EC-B576-81FAFEB864D4}">
      <dgm:prSet/>
      <dgm:spPr/>
      <dgm:t>
        <a:bodyPr/>
        <a:lstStyle/>
        <a:p>
          <a:endParaRPr lang="en-US"/>
        </a:p>
      </dgm:t>
    </dgm:pt>
    <dgm:pt modelId="{F48A62B8-D2B2-4250-8F38-28FEB70E060C}" type="sibTrans" cxnId="{7E9C86BF-0C8F-45EC-B576-81FAFEB864D4}">
      <dgm:prSet/>
      <dgm:spPr/>
      <dgm:t>
        <a:bodyPr/>
        <a:lstStyle/>
        <a:p>
          <a:endParaRPr lang="en-US"/>
        </a:p>
      </dgm:t>
    </dgm:pt>
    <dgm:pt modelId="{A9CEAD3F-6B3A-407F-A19D-A6A6D02819D6}" type="pres">
      <dgm:prSet presAssocID="{F25E87ED-1CFE-403A-870F-1160F5BCB050}" presName="root" presStyleCnt="0">
        <dgm:presLayoutVars>
          <dgm:dir/>
          <dgm:resizeHandles val="exact"/>
        </dgm:presLayoutVars>
      </dgm:prSet>
      <dgm:spPr/>
    </dgm:pt>
    <dgm:pt modelId="{FBB57E5C-544B-4500-B16D-C7D77F2F5239}" type="pres">
      <dgm:prSet presAssocID="{E2870191-019F-496C-BFA8-7A384F486888}" presName="compNode" presStyleCnt="0"/>
      <dgm:spPr/>
    </dgm:pt>
    <dgm:pt modelId="{30165B97-8A06-4878-BBB4-D32E026A7699}" type="pres">
      <dgm:prSet presAssocID="{E2870191-019F-496C-BFA8-7A384F486888}" presName="iconBgRect" presStyleLbl="bgShp" presStyleIdx="0" presStyleCnt="3"/>
      <dgm:spPr/>
    </dgm:pt>
    <dgm:pt modelId="{D6AC04E1-80C9-4A82-8870-32419A85BECB}" type="pres">
      <dgm:prSet presAssocID="{E2870191-019F-496C-BFA8-7A384F4868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93DA91FD-CAEF-4EF1-B92B-FA54EF8DFEC9}" type="pres">
      <dgm:prSet presAssocID="{E2870191-019F-496C-BFA8-7A384F486888}" presName="spaceRect" presStyleCnt="0"/>
      <dgm:spPr/>
    </dgm:pt>
    <dgm:pt modelId="{A504B944-9B48-477C-B020-2D89D0B86F22}" type="pres">
      <dgm:prSet presAssocID="{E2870191-019F-496C-BFA8-7A384F486888}" presName="textRect" presStyleLbl="revTx" presStyleIdx="0" presStyleCnt="3">
        <dgm:presLayoutVars>
          <dgm:chMax val="1"/>
          <dgm:chPref val="1"/>
        </dgm:presLayoutVars>
      </dgm:prSet>
      <dgm:spPr/>
    </dgm:pt>
    <dgm:pt modelId="{E7AB89C8-0178-4EA6-8FE5-DF21F787ACC1}" type="pres">
      <dgm:prSet presAssocID="{373F1AC7-0DEC-40A9-BCF1-B7732553E67A}" presName="sibTrans" presStyleCnt="0"/>
      <dgm:spPr/>
    </dgm:pt>
    <dgm:pt modelId="{28D21137-1B1C-4484-8F1E-9E385F9BDBC5}" type="pres">
      <dgm:prSet presAssocID="{EAD26546-09D0-4F77-860A-EF018C1ED50F}" presName="compNode" presStyleCnt="0"/>
      <dgm:spPr/>
    </dgm:pt>
    <dgm:pt modelId="{1255256C-0328-42AF-A033-6439BC7BDD80}" type="pres">
      <dgm:prSet presAssocID="{EAD26546-09D0-4F77-860A-EF018C1ED50F}" presName="iconBgRect" presStyleLbl="bgShp" presStyleIdx="1" presStyleCnt="3"/>
      <dgm:spPr/>
    </dgm:pt>
    <dgm:pt modelId="{458C196E-3B5B-4471-8139-4ABBD9A06BBB}" type="pres">
      <dgm:prSet presAssocID="{EAD26546-09D0-4F77-860A-EF018C1ED5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35DF3267-B1A9-4328-81E9-97E47E503662}" type="pres">
      <dgm:prSet presAssocID="{EAD26546-09D0-4F77-860A-EF018C1ED50F}" presName="spaceRect" presStyleCnt="0"/>
      <dgm:spPr/>
    </dgm:pt>
    <dgm:pt modelId="{28E77D73-DD6F-46E5-A496-41CE06AF5F64}" type="pres">
      <dgm:prSet presAssocID="{EAD26546-09D0-4F77-860A-EF018C1ED50F}" presName="textRect" presStyleLbl="revTx" presStyleIdx="1" presStyleCnt="3">
        <dgm:presLayoutVars>
          <dgm:chMax val="1"/>
          <dgm:chPref val="1"/>
        </dgm:presLayoutVars>
      </dgm:prSet>
      <dgm:spPr/>
    </dgm:pt>
    <dgm:pt modelId="{2408C81B-782F-4E61-B026-C6FEBAF240BF}" type="pres">
      <dgm:prSet presAssocID="{C6D90877-7FDD-4527-81E5-5CEA1BA42F74}" presName="sibTrans" presStyleCnt="0"/>
      <dgm:spPr/>
    </dgm:pt>
    <dgm:pt modelId="{D033F7EA-9060-4FF5-BC58-79ED68E60A8B}" type="pres">
      <dgm:prSet presAssocID="{1983101D-EFF6-4EF6-A6DF-92DEEDBAD5D1}" presName="compNode" presStyleCnt="0"/>
      <dgm:spPr/>
    </dgm:pt>
    <dgm:pt modelId="{9838704A-4988-40C9-A371-6272FC966DC0}" type="pres">
      <dgm:prSet presAssocID="{1983101D-EFF6-4EF6-A6DF-92DEEDBAD5D1}" presName="iconBgRect" presStyleLbl="bgShp" presStyleIdx="2" presStyleCnt="3"/>
      <dgm:spPr/>
    </dgm:pt>
    <dgm:pt modelId="{CAA5A944-C402-42A9-9207-9223AB0E3203}" type="pres">
      <dgm:prSet presAssocID="{1983101D-EFF6-4EF6-A6DF-92DEEDBAD5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E50F2242-B4DB-4100-BB70-F391B2BA6D13}" type="pres">
      <dgm:prSet presAssocID="{1983101D-EFF6-4EF6-A6DF-92DEEDBAD5D1}" presName="spaceRect" presStyleCnt="0"/>
      <dgm:spPr/>
    </dgm:pt>
    <dgm:pt modelId="{11A280D5-E3AC-447D-AAF8-7A999E0C0592}" type="pres">
      <dgm:prSet presAssocID="{1983101D-EFF6-4EF6-A6DF-92DEEDBAD5D1}" presName="textRect" presStyleLbl="revTx" presStyleIdx="2" presStyleCnt="3">
        <dgm:presLayoutVars>
          <dgm:chMax val="1"/>
          <dgm:chPref val="1"/>
        </dgm:presLayoutVars>
      </dgm:prSet>
      <dgm:spPr/>
    </dgm:pt>
  </dgm:ptLst>
  <dgm:cxnLst>
    <dgm:cxn modelId="{BE31A13B-FF8F-48FA-857A-9A96823C8759}" type="presOf" srcId="{1983101D-EFF6-4EF6-A6DF-92DEEDBAD5D1}" destId="{11A280D5-E3AC-447D-AAF8-7A999E0C0592}" srcOrd="0" destOrd="0" presId="urn:microsoft.com/office/officeart/2018/5/layout/IconCircleLabelList"/>
    <dgm:cxn modelId="{C3265EA6-B96A-4B16-B53B-8E9EE3DF83B2}" type="presOf" srcId="{F25E87ED-1CFE-403A-870F-1160F5BCB050}" destId="{A9CEAD3F-6B3A-407F-A19D-A6A6D02819D6}" srcOrd="0" destOrd="0" presId="urn:microsoft.com/office/officeart/2018/5/layout/IconCircleLabelList"/>
    <dgm:cxn modelId="{1D91EDAA-EB72-4469-A44F-BAD260217976}" srcId="{F25E87ED-1CFE-403A-870F-1160F5BCB050}" destId="{E2870191-019F-496C-BFA8-7A384F486888}" srcOrd="0" destOrd="0" parTransId="{66BDCEB3-278E-4533-9B4F-5429C44B772F}" sibTransId="{373F1AC7-0DEC-40A9-BCF1-B7732553E67A}"/>
    <dgm:cxn modelId="{342E22BC-8E12-471A-A2C9-740E5FA66319}" type="presOf" srcId="{E2870191-019F-496C-BFA8-7A384F486888}" destId="{A504B944-9B48-477C-B020-2D89D0B86F22}" srcOrd="0" destOrd="0" presId="urn:microsoft.com/office/officeart/2018/5/layout/IconCircleLabelList"/>
    <dgm:cxn modelId="{7E9C86BF-0C8F-45EC-B576-81FAFEB864D4}" srcId="{F25E87ED-1CFE-403A-870F-1160F5BCB050}" destId="{1983101D-EFF6-4EF6-A6DF-92DEEDBAD5D1}" srcOrd="2" destOrd="0" parTransId="{FC424359-BCA8-430F-A609-8522C3C5054B}" sibTransId="{F48A62B8-D2B2-4250-8F38-28FEB70E060C}"/>
    <dgm:cxn modelId="{FB949EBF-89E1-4EA5-80E0-E91159F74FB9}" type="presOf" srcId="{EAD26546-09D0-4F77-860A-EF018C1ED50F}" destId="{28E77D73-DD6F-46E5-A496-41CE06AF5F64}" srcOrd="0" destOrd="0" presId="urn:microsoft.com/office/officeart/2018/5/layout/IconCircleLabelList"/>
    <dgm:cxn modelId="{423299E2-5C50-43FE-96DF-6C74D2B5D84A}" srcId="{F25E87ED-1CFE-403A-870F-1160F5BCB050}" destId="{EAD26546-09D0-4F77-860A-EF018C1ED50F}" srcOrd="1" destOrd="0" parTransId="{FFD84CFD-AFC2-47F4-93B3-B66ABE5B0834}" sibTransId="{C6D90877-7FDD-4527-81E5-5CEA1BA42F74}"/>
    <dgm:cxn modelId="{C4435848-2B1D-4E60-B8BD-12E6BFD83A2F}" type="presParOf" srcId="{A9CEAD3F-6B3A-407F-A19D-A6A6D02819D6}" destId="{FBB57E5C-544B-4500-B16D-C7D77F2F5239}" srcOrd="0" destOrd="0" presId="urn:microsoft.com/office/officeart/2018/5/layout/IconCircleLabelList"/>
    <dgm:cxn modelId="{586577C6-319D-4E94-8F13-AD39289BF749}" type="presParOf" srcId="{FBB57E5C-544B-4500-B16D-C7D77F2F5239}" destId="{30165B97-8A06-4878-BBB4-D32E026A7699}" srcOrd="0" destOrd="0" presId="urn:microsoft.com/office/officeart/2018/5/layout/IconCircleLabelList"/>
    <dgm:cxn modelId="{D84DEC20-51A3-4AA4-8DAE-A772CED3E542}" type="presParOf" srcId="{FBB57E5C-544B-4500-B16D-C7D77F2F5239}" destId="{D6AC04E1-80C9-4A82-8870-32419A85BECB}" srcOrd="1" destOrd="0" presId="urn:microsoft.com/office/officeart/2018/5/layout/IconCircleLabelList"/>
    <dgm:cxn modelId="{FF260D51-75A4-4189-8A0A-D24751D458B8}" type="presParOf" srcId="{FBB57E5C-544B-4500-B16D-C7D77F2F5239}" destId="{93DA91FD-CAEF-4EF1-B92B-FA54EF8DFEC9}" srcOrd="2" destOrd="0" presId="urn:microsoft.com/office/officeart/2018/5/layout/IconCircleLabelList"/>
    <dgm:cxn modelId="{D6CC862A-C467-4CBA-BB95-26BF834B0A2E}" type="presParOf" srcId="{FBB57E5C-544B-4500-B16D-C7D77F2F5239}" destId="{A504B944-9B48-477C-B020-2D89D0B86F22}" srcOrd="3" destOrd="0" presId="urn:microsoft.com/office/officeart/2018/5/layout/IconCircleLabelList"/>
    <dgm:cxn modelId="{ACDE8459-FC81-4829-9F4D-CD9E37EA697A}" type="presParOf" srcId="{A9CEAD3F-6B3A-407F-A19D-A6A6D02819D6}" destId="{E7AB89C8-0178-4EA6-8FE5-DF21F787ACC1}" srcOrd="1" destOrd="0" presId="urn:microsoft.com/office/officeart/2018/5/layout/IconCircleLabelList"/>
    <dgm:cxn modelId="{5D762707-7CDE-4922-A559-9E1A710622FF}" type="presParOf" srcId="{A9CEAD3F-6B3A-407F-A19D-A6A6D02819D6}" destId="{28D21137-1B1C-4484-8F1E-9E385F9BDBC5}" srcOrd="2" destOrd="0" presId="urn:microsoft.com/office/officeart/2018/5/layout/IconCircleLabelList"/>
    <dgm:cxn modelId="{9F611606-4074-4C6E-BC51-6A2D7D5CB744}" type="presParOf" srcId="{28D21137-1B1C-4484-8F1E-9E385F9BDBC5}" destId="{1255256C-0328-42AF-A033-6439BC7BDD80}" srcOrd="0" destOrd="0" presId="urn:microsoft.com/office/officeart/2018/5/layout/IconCircleLabelList"/>
    <dgm:cxn modelId="{01385264-A86D-4CD4-944E-2AD13DF0BB51}" type="presParOf" srcId="{28D21137-1B1C-4484-8F1E-9E385F9BDBC5}" destId="{458C196E-3B5B-4471-8139-4ABBD9A06BBB}" srcOrd="1" destOrd="0" presId="urn:microsoft.com/office/officeart/2018/5/layout/IconCircleLabelList"/>
    <dgm:cxn modelId="{92E31F46-6B42-47EB-BDC2-0CE577692591}" type="presParOf" srcId="{28D21137-1B1C-4484-8F1E-9E385F9BDBC5}" destId="{35DF3267-B1A9-4328-81E9-97E47E503662}" srcOrd="2" destOrd="0" presId="urn:microsoft.com/office/officeart/2018/5/layout/IconCircleLabelList"/>
    <dgm:cxn modelId="{0C66AF7A-EAE9-47EE-B35B-6194E9F3EB86}" type="presParOf" srcId="{28D21137-1B1C-4484-8F1E-9E385F9BDBC5}" destId="{28E77D73-DD6F-46E5-A496-41CE06AF5F64}" srcOrd="3" destOrd="0" presId="urn:microsoft.com/office/officeart/2018/5/layout/IconCircleLabelList"/>
    <dgm:cxn modelId="{61612634-75C4-44E9-854C-474C30A7EAE7}" type="presParOf" srcId="{A9CEAD3F-6B3A-407F-A19D-A6A6D02819D6}" destId="{2408C81B-782F-4E61-B026-C6FEBAF240BF}" srcOrd="3" destOrd="0" presId="urn:microsoft.com/office/officeart/2018/5/layout/IconCircleLabelList"/>
    <dgm:cxn modelId="{F1FD96A4-719B-43A3-B582-2505102EA9BB}" type="presParOf" srcId="{A9CEAD3F-6B3A-407F-A19D-A6A6D02819D6}" destId="{D033F7EA-9060-4FF5-BC58-79ED68E60A8B}" srcOrd="4" destOrd="0" presId="urn:microsoft.com/office/officeart/2018/5/layout/IconCircleLabelList"/>
    <dgm:cxn modelId="{01B9149F-641D-4D27-848C-A86189D0904B}" type="presParOf" srcId="{D033F7EA-9060-4FF5-BC58-79ED68E60A8B}" destId="{9838704A-4988-40C9-A371-6272FC966DC0}" srcOrd="0" destOrd="0" presId="urn:microsoft.com/office/officeart/2018/5/layout/IconCircleLabelList"/>
    <dgm:cxn modelId="{5844B3B8-33FB-4099-948F-CE810FA3CB7B}" type="presParOf" srcId="{D033F7EA-9060-4FF5-BC58-79ED68E60A8B}" destId="{CAA5A944-C402-42A9-9207-9223AB0E3203}" srcOrd="1" destOrd="0" presId="urn:microsoft.com/office/officeart/2018/5/layout/IconCircleLabelList"/>
    <dgm:cxn modelId="{327F4D7A-B618-4F69-A4CF-EC052C0AA462}" type="presParOf" srcId="{D033F7EA-9060-4FF5-BC58-79ED68E60A8B}" destId="{E50F2242-B4DB-4100-BB70-F391B2BA6D13}" srcOrd="2" destOrd="0" presId="urn:microsoft.com/office/officeart/2018/5/layout/IconCircleLabelList"/>
    <dgm:cxn modelId="{5EAEE829-9DB6-41E3-9039-5F68655E6ECB}" type="presParOf" srcId="{D033F7EA-9060-4FF5-BC58-79ED68E60A8B}" destId="{11A280D5-E3AC-447D-AAF8-7A999E0C059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65B97-8A06-4878-BBB4-D32E026A7699}">
      <dsp:nvSpPr>
        <dsp:cNvPr id="0" name=""/>
        <dsp:cNvSpPr/>
      </dsp:nvSpPr>
      <dsp:spPr>
        <a:xfrm>
          <a:off x="563316" y="539241"/>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C04E1-80C9-4A82-8870-32419A85BECB}">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04B944-9B48-477C-B020-2D89D0B86F22}">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Analysis</a:t>
          </a:r>
        </a:p>
      </dsp:txBody>
      <dsp:txXfrm>
        <a:off x="3910" y="2834241"/>
        <a:ext cx="2868750" cy="720000"/>
      </dsp:txXfrm>
    </dsp:sp>
    <dsp:sp modelId="{1255256C-0328-42AF-A033-6439BC7BDD80}">
      <dsp:nvSpPr>
        <dsp:cNvPr id="0" name=""/>
        <dsp:cNvSpPr/>
      </dsp:nvSpPr>
      <dsp:spPr>
        <a:xfrm>
          <a:off x="3934097" y="539241"/>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196E-3B5B-4471-8139-4ABBD9A06BBB}">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E77D73-DD6F-46E5-A496-41CE06AF5F64}">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Access to technology</a:t>
          </a:r>
        </a:p>
      </dsp:txBody>
      <dsp:txXfrm>
        <a:off x="3374691" y="2834241"/>
        <a:ext cx="2868750" cy="720000"/>
      </dsp:txXfrm>
    </dsp:sp>
    <dsp:sp modelId="{9838704A-4988-40C9-A371-6272FC966DC0}">
      <dsp:nvSpPr>
        <dsp:cNvPr id="0" name=""/>
        <dsp:cNvSpPr/>
      </dsp:nvSpPr>
      <dsp:spPr>
        <a:xfrm>
          <a:off x="7304879" y="539241"/>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5A944-C402-42A9-9207-9223AB0E3203}">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A280D5-E3AC-447D-AAF8-7A999E0C0592}">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Time</a:t>
          </a:r>
        </a:p>
      </dsp:txBody>
      <dsp:txXfrm>
        <a:off x="6745472" y="2834241"/>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1742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308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2183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30332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560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190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3850534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8193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0301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9534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165840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795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4673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681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34988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4734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521448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za.org/about-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163" y="2404534"/>
            <a:ext cx="8715840" cy="1646302"/>
          </a:xfrm>
        </p:spPr>
        <p:txBody>
          <a:bodyPr/>
          <a:lstStyle/>
          <a:p>
            <a:pPr algn="ctr"/>
            <a:r>
              <a:rPr lang="en-US">
                <a:solidFill>
                  <a:schemeClr val="accent2"/>
                </a:solidFill>
              </a:rPr>
              <a:t>Using a Web Application to Automate Geospatial Data in Zoos</a:t>
            </a:r>
          </a:p>
        </p:txBody>
      </p:sp>
      <p:sp>
        <p:nvSpPr>
          <p:cNvPr id="3" name="Subtitle 2"/>
          <p:cNvSpPr>
            <a:spLocks noGrp="1"/>
          </p:cNvSpPr>
          <p:nvPr>
            <p:ph type="subTitle" idx="1"/>
          </p:nvPr>
        </p:nvSpPr>
        <p:spPr>
          <a:xfrm>
            <a:off x="1032614" y="4262500"/>
            <a:ext cx="7766936" cy="1954149"/>
          </a:xfrm>
        </p:spPr>
        <p:txBody>
          <a:bodyPr vert="horz" lIns="91440" tIns="45720" rIns="91440" bIns="45720" rtlCol="0" anchor="t">
            <a:normAutofit lnSpcReduction="10000"/>
          </a:bodyPr>
          <a:lstStyle/>
          <a:p>
            <a:pPr algn="ctr"/>
            <a:r>
              <a:rPr lang="en-US" b="1">
                <a:cs typeface="Calibri"/>
              </a:rPr>
              <a:t>Libbie Duskin</a:t>
            </a:r>
          </a:p>
          <a:p>
            <a:pPr algn="ctr"/>
            <a:r>
              <a:rPr lang="en-US">
                <a:cs typeface="Calibri"/>
              </a:rPr>
              <a:t>Advisor – Adrienne Goldsberry</a:t>
            </a:r>
          </a:p>
          <a:p>
            <a:pPr algn="ctr"/>
            <a:endParaRPr lang="en-US">
              <a:cs typeface="Calibri"/>
            </a:endParaRPr>
          </a:p>
          <a:p>
            <a:pPr algn="ctr"/>
            <a:r>
              <a:rPr lang="en-US">
                <a:cs typeface="Calibri"/>
              </a:rPr>
              <a:t>Geog 596A</a:t>
            </a:r>
          </a:p>
          <a:p>
            <a:pPr algn="ctr"/>
            <a:r>
              <a:rPr lang="en-US">
                <a:cs typeface="Calibri"/>
              </a:rPr>
              <a:t>October 26, 2021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689A-91DC-4B3B-BD5A-FB40BC33D647}"/>
              </a:ext>
            </a:extLst>
          </p:cNvPr>
          <p:cNvSpPr>
            <a:spLocks noGrp="1"/>
          </p:cNvSpPr>
          <p:nvPr>
            <p:ph type="title"/>
          </p:nvPr>
        </p:nvSpPr>
        <p:spPr/>
        <p:txBody>
          <a:bodyPr/>
          <a:lstStyle/>
          <a:p>
            <a:r>
              <a:rPr lang="en-US">
                <a:solidFill>
                  <a:schemeClr val="accent2"/>
                </a:solidFill>
              </a:rPr>
              <a:t>Geospatial Role in Understanding Animal Movement &amp; Behaviors</a:t>
            </a:r>
          </a:p>
        </p:txBody>
      </p:sp>
      <p:sp>
        <p:nvSpPr>
          <p:cNvPr id="3" name="Content Placeholder 2">
            <a:extLst>
              <a:ext uri="{FF2B5EF4-FFF2-40B4-BE49-F238E27FC236}">
                <a16:creationId xmlns:a16="http://schemas.microsoft.com/office/drawing/2014/main" id="{24436456-04B3-4CE6-835E-8A24B83DCD39}"/>
              </a:ext>
            </a:extLst>
          </p:cNvPr>
          <p:cNvSpPr>
            <a:spLocks noGrp="1"/>
          </p:cNvSpPr>
          <p:nvPr>
            <p:ph idx="1"/>
          </p:nvPr>
        </p:nvSpPr>
        <p:spPr>
          <a:xfrm>
            <a:off x="677334" y="2160589"/>
            <a:ext cx="8596668" cy="4369603"/>
          </a:xfrm>
        </p:spPr>
        <p:txBody>
          <a:bodyPr vert="horz" lIns="91440" tIns="45720" rIns="91440" bIns="45720" rtlCol="0" anchor="t">
            <a:normAutofit lnSpcReduction="10000"/>
          </a:bodyPr>
          <a:lstStyle/>
          <a:p>
            <a:pPr>
              <a:buFont typeface="Wingdings" charset="2"/>
              <a:buChar char="v"/>
            </a:pPr>
            <a:r>
              <a:rPr lang="en-US" sz="2800">
                <a:solidFill>
                  <a:schemeClr val="accent1"/>
                </a:solidFill>
              </a:rPr>
              <a:t>Social dynamics &amp; habitat preferences (Ho et al., 2020)</a:t>
            </a:r>
          </a:p>
          <a:p>
            <a:pPr>
              <a:buFont typeface="Wingdings" charset="2"/>
              <a:buChar char="v"/>
            </a:pPr>
            <a:r>
              <a:rPr lang="en-US" sz="2800">
                <a:solidFill>
                  <a:schemeClr val="accent1"/>
                </a:solidFill>
              </a:rPr>
              <a:t>Critical habitats for wild animals &amp; responses to anthropogenic factors (Katzner et al., 2020)</a:t>
            </a:r>
          </a:p>
          <a:p>
            <a:pPr>
              <a:buFont typeface="Wingdings" charset="2"/>
              <a:buChar char="v"/>
            </a:pPr>
            <a:r>
              <a:rPr lang="en-US" sz="2800">
                <a:solidFill>
                  <a:schemeClr val="accent1"/>
                </a:solidFill>
              </a:rPr>
              <a:t>Frequency, location and social dynamics (Watters et al., 2009)</a:t>
            </a:r>
          </a:p>
          <a:p>
            <a:pPr>
              <a:buFont typeface="Wingdings" charset="2"/>
              <a:buChar char="v"/>
            </a:pPr>
            <a:r>
              <a:rPr lang="en-US" sz="2800">
                <a:solidFill>
                  <a:schemeClr val="accent1"/>
                </a:solidFill>
              </a:rPr>
              <a:t>Animal health &amp; welfare</a:t>
            </a:r>
          </a:p>
          <a:p>
            <a:pPr lvl="1">
              <a:buFont typeface="Wingdings" charset="2"/>
              <a:buChar char="v"/>
            </a:pPr>
            <a:r>
              <a:rPr lang="en-US" sz="2600">
                <a:solidFill>
                  <a:schemeClr val="accent1"/>
                </a:solidFill>
              </a:rPr>
              <a:t>Stereotypic behaviors (Greco et al., 2017)</a:t>
            </a:r>
          </a:p>
          <a:p>
            <a:pPr lvl="1">
              <a:buFont typeface="Wingdings" charset="2"/>
              <a:buChar char="v"/>
            </a:pPr>
            <a:r>
              <a:rPr lang="en-US" sz="2600">
                <a:solidFill>
                  <a:schemeClr val="accent1"/>
                </a:solidFill>
              </a:rPr>
              <a:t>Exercise </a:t>
            </a:r>
          </a:p>
        </p:txBody>
      </p:sp>
    </p:spTree>
    <p:extLst>
      <p:ext uri="{BB962C8B-B14F-4D97-AF65-F5344CB8AC3E}">
        <p14:creationId xmlns:p14="http://schemas.microsoft.com/office/powerpoint/2010/main" val="275818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3467-E99B-43EF-915E-4E093DC84033}"/>
              </a:ext>
            </a:extLst>
          </p:cNvPr>
          <p:cNvSpPr>
            <a:spLocks noGrp="1"/>
          </p:cNvSpPr>
          <p:nvPr>
            <p:ph type="title"/>
          </p:nvPr>
        </p:nvSpPr>
        <p:spPr/>
        <p:txBody>
          <a:bodyPr>
            <a:normAutofit fontScale="90000"/>
          </a:bodyPr>
          <a:lstStyle/>
          <a:p>
            <a:r>
              <a:rPr lang="en-US">
                <a:solidFill>
                  <a:schemeClr val="accent2"/>
                </a:solidFill>
              </a:rPr>
              <a:t>Why Does Location and Position Matter for Elephants?</a:t>
            </a:r>
            <a:br>
              <a:rPr lang="en-US"/>
            </a:br>
            <a:endParaRPr lang="en-US"/>
          </a:p>
        </p:txBody>
      </p:sp>
      <p:sp>
        <p:nvSpPr>
          <p:cNvPr id="6" name="Content Placeholder 5">
            <a:extLst>
              <a:ext uri="{FF2B5EF4-FFF2-40B4-BE49-F238E27FC236}">
                <a16:creationId xmlns:a16="http://schemas.microsoft.com/office/drawing/2014/main" id="{4438D09A-48F2-48C4-AF6A-4864AE69702D}"/>
              </a:ext>
            </a:extLst>
          </p:cNvPr>
          <p:cNvSpPr>
            <a:spLocks noGrp="1"/>
          </p:cNvSpPr>
          <p:nvPr>
            <p:ph idx="1"/>
          </p:nvPr>
        </p:nvSpPr>
        <p:spPr>
          <a:xfrm>
            <a:off x="677334" y="2376250"/>
            <a:ext cx="5534290" cy="2673076"/>
          </a:xfrm>
        </p:spPr>
        <p:txBody>
          <a:bodyPr vert="horz" lIns="91440" tIns="45720" rIns="91440" bIns="45720" rtlCol="0" anchor="t">
            <a:noAutofit/>
          </a:bodyPr>
          <a:lstStyle/>
          <a:p>
            <a:pPr marL="0" indent="0">
              <a:buNone/>
            </a:pPr>
            <a:r>
              <a:rPr lang="en-US" sz="2800">
                <a:solidFill>
                  <a:schemeClr val="accent1"/>
                </a:solidFill>
              </a:rPr>
              <a:t>Exercise</a:t>
            </a:r>
          </a:p>
          <a:p>
            <a:pPr>
              <a:buFont typeface="Wingdings" charset="2"/>
              <a:buChar char="v"/>
            </a:pPr>
            <a:r>
              <a:rPr lang="en-US" sz="2800">
                <a:solidFill>
                  <a:schemeClr val="accent1"/>
                </a:solidFill>
              </a:rPr>
              <a:t>Stereotypic Behaviors</a:t>
            </a:r>
          </a:p>
          <a:p>
            <a:pPr>
              <a:buFont typeface="Wingdings" charset="2"/>
              <a:buChar char="v"/>
            </a:pPr>
            <a:r>
              <a:rPr lang="en-US" sz="2800">
                <a:solidFill>
                  <a:schemeClr val="accent1"/>
                </a:solidFill>
              </a:rPr>
              <a:t>Hoof Health</a:t>
            </a:r>
          </a:p>
          <a:p>
            <a:pPr>
              <a:buFont typeface="Wingdings" charset="2"/>
              <a:buChar char="v"/>
            </a:pPr>
            <a:r>
              <a:rPr lang="en-US" sz="2800">
                <a:solidFill>
                  <a:schemeClr val="accent1"/>
                </a:solidFill>
              </a:rPr>
              <a:t>Recumbence</a:t>
            </a:r>
          </a:p>
          <a:p>
            <a:pPr>
              <a:buFont typeface="Wingdings" charset="2"/>
              <a:buChar char="v"/>
            </a:pPr>
            <a:endParaRPr lang="en-US">
              <a:solidFill>
                <a:schemeClr val="accent1"/>
              </a:solidFill>
            </a:endParaRPr>
          </a:p>
        </p:txBody>
      </p:sp>
      <p:pic>
        <p:nvPicPr>
          <p:cNvPr id="3" name="Picture 3">
            <a:extLst>
              <a:ext uri="{FF2B5EF4-FFF2-40B4-BE49-F238E27FC236}">
                <a16:creationId xmlns:a16="http://schemas.microsoft.com/office/drawing/2014/main" id="{DE305F02-7A13-4E13-9EB3-04F78C6F07A4}"/>
              </a:ext>
            </a:extLst>
          </p:cNvPr>
          <p:cNvPicPr>
            <a:picLocks noChangeAspect="1"/>
          </p:cNvPicPr>
          <p:nvPr/>
        </p:nvPicPr>
        <p:blipFill>
          <a:blip r:embed="rId2"/>
          <a:stretch>
            <a:fillRect/>
          </a:stretch>
        </p:blipFill>
        <p:spPr>
          <a:xfrm>
            <a:off x="6794740" y="2054079"/>
            <a:ext cx="4971690" cy="3324938"/>
          </a:xfrm>
          <a:prstGeom prst="rect">
            <a:avLst/>
          </a:prstGeom>
        </p:spPr>
      </p:pic>
      <p:sp>
        <p:nvSpPr>
          <p:cNvPr id="4" name="TextBox 3">
            <a:extLst>
              <a:ext uri="{FF2B5EF4-FFF2-40B4-BE49-F238E27FC236}">
                <a16:creationId xmlns:a16="http://schemas.microsoft.com/office/drawing/2014/main" id="{3D6868F9-8476-4E20-A75B-DDE1EE2F04FA}"/>
              </a:ext>
            </a:extLst>
          </p:cNvPr>
          <p:cNvSpPr txBox="1"/>
          <p:nvPr/>
        </p:nvSpPr>
        <p:spPr>
          <a:xfrm>
            <a:off x="7714890" y="5428890"/>
            <a:ext cx="3131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Photo courtesy of Buffalo Zoo</a:t>
            </a:r>
          </a:p>
        </p:txBody>
      </p:sp>
    </p:spTree>
    <p:extLst>
      <p:ext uri="{BB962C8B-B14F-4D97-AF65-F5344CB8AC3E}">
        <p14:creationId xmlns:p14="http://schemas.microsoft.com/office/powerpoint/2010/main" val="259813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8188-BEC4-48C5-A062-CAA09EA34F91}"/>
              </a:ext>
            </a:extLst>
          </p:cNvPr>
          <p:cNvSpPr>
            <a:spLocks noGrp="1"/>
          </p:cNvSpPr>
          <p:nvPr>
            <p:ph type="title"/>
          </p:nvPr>
        </p:nvSpPr>
        <p:spPr/>
        <p:txBody>
          <a:bodyPr/>
          <a:lstStyle/>
          <a:p>
            <a:r>
              <a:rPr lang="en-US">
                <a:solidFill>
                  <a:schemeClr val="accent2"/>
                </a:solidFill>
              </a:rPr>
              <a:t>Limitations for GPS and Accelerometer Data in Zoos</a:t>
            </a:r>
          </a:p>
        </p:txBody>
      </p:sp>
      <p:graphicFrame>
        <p:nvGraphicFramePr>
          <p:cNvPr id="29" name="Content Placeholder 2">
            <a:extLst>
              <a:ext uri="{FF2B5EF4-FFF2-40B4-BE49-F238E27FC236}">
                <a16:creationId xmlns:a16="http://schemas.microsoft.com/office/drawing/2014/main" id="{B426E0FA-1181-4008-8846-CD473D83780B}"/>
              </a:ext>
            </a:extLst>
          </p:cNvPr>
          <p:cNvGraphicFramePr>
            <a:graphicFrameLocks noGrp="1"/>
          </p:cNvGraphicFramePr>
          <p:nvPr>
            <p:extLst>
              <p:ext uri="{D42A27DB-BD31-4B8C-83A1-F6EECF244321}">
                <p14:modId xmlns:p14="http://schemas.microsoft.com/office/powerpoint/2010/main" val="3366973656"/>
              </p:ext>
            </p:extLst>
          </p:nvPr>
        </p:nvGraphicFramePr>
        <p:xfrm>
          <a:off x="164600" y="1933267"/>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89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C20E-9E87-472F-948A-CAED3C403BB9}"/>
              </a:ext>
            </a:extLst>
          </p:cNvPr>
          <p:cNvSpPr>
            <a:spLocks noGrp="1"/>
          </p:cNvSpPr>
          <p:nvPr>
            <p:ph type="title"/>
          </p:nvPr>
        </p:nvSpPr>
        <p:spPr/>
        <p:txBody>
          <a:bodyPr/>
          <a:lstStyle/>
          <a:p>
            <a:r>
              <a:rPr lang="en-US">
                <a:solidFill>
                  <a:srgbClr val="54A021"/>
                </a:solidFill>
              </a:rPr>
              <a:t>Goals &amp; Research Applications</a:t>
            </a:r>
          </a:p>
        </p:txBody>
      </p:sp>
      <p:sp>
        <p:nvSpPr>
          <p:cNvPr id="3" name="Content Placeholder 2">
            <a:extLst>
              <a:ext uri="{FF2B5EF4-FFF2-40B4-BE49-F238E27FC236}">
                <a16:creationId xmlns:a16="http://schemas.microsoft.com/office/drawing/2014/main" id="{F44EE147-287E-49C3-8B5B-F927C25DC9CB}"/>
              </a:ext>
            </a:extLst>
          </p:cNvPr>
          <p:cNvSpPr>
            <a:spLocks noGrp="1"/>
          </p:cNvSpPr>
          <p:nvPr>
            <p:ph idx="1"/>
          </p:nvPr>
        </p:nvSpPr>
        <p:spPr>
          <a:xfrm>
            <a:off x="677334" y="1786778"/>
            <a:ext cx="9286781" cy="3291300"/>
          </a:xfrm>
        </p:spPr>
        <p:txBody>
          <a:bodyPr vert="horz" lIns="91440" tIns="45720" rIns="91440" bIns="45720" rtlCol="0" anchor="t">
            <a:normAutofit/>
          </a:bodyPr>
          <a:lstStyle/>
          <a:p>
            <a:pPr marL="0" indent="0">
              <a:buNone/>
            </a:pPr>
            <a:r>
              <a:rPr lang="en-US" sz="2800" b="1">
                <a:solidFill>
                  <a:schemeClr val="accent1"/>
                </a:solidFill>
                <a:ea typeface="+mn-lt"/>
                <a:cs typeface="+mn-lt"/>
              </a:rPr>
              <a:t>Create a free tool</a:t>
            </a:r>
            <a:r>
              <a:rPr lang="en-US" sz="2800">
                <a:solidFill>
                  <a:schemeClr val="accent1"/>
                </a:solidFill>
                <a:ea typeface="+mn-lt"/>
                <a:cs typeface="+mn-lt"/>
              </a:rPr>
              <a:t> that zoos can utilize to </a:t>
            </a:r>
            <a:r>
              <a:rPr lang="en-US" sz="2800" b="1">
                <a:solidFill>
                  <a:schemeClr val="accent1"/>
                </a:solidFill>
                <a:ea typeface="+mn-lt"/>
                <a:cs typeface="+mn-lt"/>
              </a:rPr>
              <a:t>upload</a:t>
            </a:r>
            <a:r>
              <a:rPr lang="en-US" sz="2800">
                <a:solidFill>
                  <a:schemeClr val="accent1"/>
                </a:solidFill>
                <a:ea typeface="+mn-lt"/>
                <a:cs typeface="+mn-lt"/>
              </a:rPr>
              <a:t> their own GPS and accelerometer data and therefore:</a:t>
            </a:r>
            <a:endParaRPr lang="en-US">
              <a:solidFill>
                <a:schemeClr val="accent1"/>
              </a:solidFill>
            </a:endParaRPr>
          </a:p>
          <a:p>
            <a:pPr>
              <a:buFont typeface="Wingdings" charset="2"/>
              <a:buChar char="v"/>
            </a:pPr>
            <a:r>
              <a:rPr lang="en-US" sz="2800">
                <a:solidFill>
                  <a:schemeClr val="accent1"/>
                </a:solidFill>
              </a:rPr>
              <a:t>Summarize GPS Data</a:t>
            </a:r>
            <a:endParaRPr lang="en-US">
              <a:solidFill>
                <a:schemeClr val="accent1"/>
              </a:solidFill>
            </a:endParaRPr>
          </a:p>
          <a:p>
            <a:pPr>
              <a:buFont typeface="Wingdings" charset="2"/>
              <a:buChar char="v"/>
            </a:pPr>
            <a:r>
              <a:rPr lang="en-US" sz="2800">
                <a:solidFill>
                  <a:schemeClr val="accent1"/>
                </a:solidFill>
              </a:rPr>
              <a:t>Summarize Accelerometer Data</a:t>
            </a:r>
          </a:p>
          <a:p>
            <a:pPr marL="0" indent="0">
              <a:buNone/>
            </a:pPr>
            <a:endParaRPr lang="en-US" sz="2800">
              <a:solidFill>
                <a:schemeClr val="accent1"/>
              </a:solidFill>
            </a:endParaRPr>
          </a:p>
          <a:p>
            <a:pPr marL="0" indent="0">
              <a:buNone/>
            </a:pPr>
            <a:endParaRPr lang="en-US" sz="2800">
              <a:solidFill>
                <a:srgbClr val="404040"/>
              </a:solidFill>
            </a:endParaRPr>
          </a:p>
        </p:txBody>
      </p:sp>
    </p:spTree>
    <p:extLst>
      <p:ext uri="{BB962C8B-B14F-4D97-AF65-F5344CB8AC3E}">
        <p14:creationId xmlns:p14="http://schemas.microsoft.com/office/powerpoint/2010/main" val="322157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FA22-8B74-46D1-B1C4-B221CA8488DA}"/>
              </a:ext>
            </a:extLst>
          </p:cNvPr>
          <p:cNvSpPr>
            <a:spLocks noGrp="1"/>
          </p:cNvSpPr>
          <p:nvPr>
            <p:ph type="title"/>
          </p:nvPr>
        </p:nvSpPr>
        <p:spPr/>
        <p:txBody>
          <a:bodyPr/>
          <a:lstStyle/>
          <a:p>
            <a:r>
              <a:rPr lang="en-US">
                <a:solidFill>
                  <a:schemeClr val="accent2"/>
                </a:solidFill>
              </a:rPr>
              <a:t>Research Summary &amp; Questions</a:t>
            </a:r>
          </a:p>
        </p:txBody>
      </p:sp>
      <p:sp>
        <p:nvSpPr>
          <p:cNvPr id="3" name="Content Placeholder 2">
            <a:extLst>
              <a:ext uri="{FF2B5EF4-FFF2-40B4-BE49-F238E27FC236}">
                <a16:creationId xmlns:a16="http://schemas.microsoft.com/office/drawing/2014/main" id="{EF33B7F2-A781-4B88-B5F2-B8EF65F773F5}"/>
              </a:ext>
            </a:extLst>
          </p:cNvPr>
          <p:cNvSpPr>
            <a:spLocks noGrp="1"/>
          </p:cNvSpPr>
          <p:nvPr>
            <p:ph idx="1"/>
          </p:nvPr>
        </p:nvSpPr>
        <p:spPr>
          <a:xfrm>
            <a:off x="677334" y="1829910"/>
            <a:ext cx="8596668" cy="4168320"/>
          </a:xfrm>
        </p:spPr>
        <p:txBody>
          <a:bodyPr vert="horz" lIns="91440" tIns="45720" rIns="91440" bIns="45720" rtlCol="0" anchor="t">
            <a:normAutofit fontScale="77500" lnSpcReduction="20000"/>
          </a:bodyPr>
          <a:lstStyle/>
          <a:p>
            <a:pPr marL="0" indent="0">
              <a:buNone/>
            </a:pPr>
            <a:r>
              <a:rPr lang="en-US" sz="2800">
                <a:solidFill>
                  <a:schemeClr val="accent1"/>
                </a:solidFill>
              </a:rPr>
              <a:t>ArcGIS Online Web AppBuilder can be used to create an app that summarizes GPS and accelerometer data. This application will be used to recreate GPS summary data from the Oregon Zoo elephants and then analyze previously collected accelerometer data. </a:t>
            </a:r>
          </a:p>
          <a:p>
            <a:pPr marL="0" indent="0">
              <a:buNone/>
            </a:pPr>
            <a:endParaRPr lang="en-US" sz="2800" i="1">
              <a:solidFill>
                <a:schemeClr val="accent1"/>
              </a:solidFill>
            </a:endParaRPr>
          </a:p>
          <a:p>
            <a:pPr marL="0" indent="0" algn="ctr">
              <a:buNone/>
            </a:pPr>
            <a:r>
              <a:rPr lang="en-US" sz="2800" i="1">
                <a:solidFill>
                  <a:schemeClr val="accent1"/>
                </a:solidFill>
              </a:rPr>
              <a:t>What are the recumbence patterns of the elephants from the Oregon Zoo and how did the patterns change during the time they were in their old habitat and transitioning to their new habitat?</a:t>
            </a:r>
          </a:p>
          <a:p>
            <a:pPr marL="0" indent="0" algn="ctr">
              <a:buNone/>
            </a:pPr>
            <a:endParaRPr lang="en-US" sz="2800" i="1">
              <a:solidFill>
                <a:schemeClr val="accent1"/>
              </a:solidFill>
            </a:endParaRPr>
          </a:p>
          <a:p>
            <a:pPr marL="0" indent="0" algn="ctr">
              <a:buNone/>
            </a:pPr>
            <a:r>
              <a:rPr lang="en-US" sz="2800" i="1">
                <a:solidFill>
                  <a:schemeClr val="accent1"/>
                </a:solidFill>
              </a:rPr>
              <a:t>What geospatial tools can be used to analyze these patterns?</a:t>
            </a:r>
          </a:p>
          <a:p>
            <a:pPr marL="0" indent="0">
              <a:buNone/>
            </a:pPr>
            <a:endParaRPr lang="en-US" sz="2800">
              <a:solidFill>
                <a:schemeClr val="accent1"/>
              </a:solidFill>
            </a:endParaRPr>
          </a:p>
          <a:p>
            <a:pPr marL="0" indent="0">
              <a:buNone/>
            </a:pPr>
            <a:endParaRPr lang="en-US" sz="2800">
              <a:solidFill>
                <a:schemeClr val="accent1"/>
              </a:solidFill>
            </a:endParaRPr>
          </a:p>
        </p:txBody>
      </p:sp>
    </p:spTree>
    <p:extLst>
      <p:ext uri="{BB962C8B-B14F-4D97-AF65-F5344CB8AC3E}">
        <p14:creationId xmlns:p14="http://schemas.microsoft.com/office/powerpoint/2010/main" val="122704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C421-2B69-4421-A4CF-2506B1EE0A5B}"/>
              </a:ext>
            </a:extLst>
          </p:cNvPr>
          <p:cNvSpPr>
            <a:spLocks noGrp="1"/>
          </p:cNvSpPr>
          <p:nvPr>
            <p:ph type="title"/>
          </p:nvPr>
        </p:nvSpPr>
        <p:spPr/>
        <p:txBody>
          <a:bodyPr/>
          <a:lstStyle/>
          <a:p>
            <a:r>
              <a:rPr lang="en-US">
                <a:solidFill>
                  <a:schemeClr val="accent2"/>
                </a:solidFill>
              </a:rPr>
              <a:t>Web Applications for Automation of Data Analysis - Methods</a:t>
            </a:r>
          </a:p>
        </p:txBody>
      </p:sp>
      <p:sp>
        <p:nvSpPr>
          <p:cNvPr id="6" name="Content Placeholder 5">
            <a:extLst>
              <a:ext uri="{FF2B5EF4-FFF2-40B4-BE49-F238E27FC236}">
                <a16:creationId xmlns:a16="http://schemas.microsoft.com/office/drawing/2014/main" id="{EC94FC26-DCF5-4407-AF16-25F5788F7AB6}"/>
              </a:ext>
            </a:extLst>
          </p:cNvPr>
          <p:cNvSpPr>
            <a:spLocks noGrp="1"/>
          </p:cNvSpPr>
          <p:nvPr>
            <p:ph idx="1"/>
          </p:nvPr>
        </p:nvSpPr>
        <p:spPr>
          <a:xfrm>
            <a:off x="677334" y="2361871"/>
            <a:ext cx="8596668" cy="3751377"/>
          </a:xfrm>
        </p:spPr>
        <p:txBody>
          <a:bodyPr vert="horz" lIns="91440" tIns="45720" rIns="91440" bIns="45720" rtlCol="0" anchor="t">
            <a:normAutofit fontScale="92500" lnSpcReduction="20000"/>
          </a:bodyPr>
          <a:lstStyle/>
          <a:p>
            <a:pPr marL="514350" indent="-514350">
              <a:buAutoNum type="arabicPeriod"/>
            </a:pPr>
            <a:r>
              <a:rPr lang="en-US" sz="2800">
                <a:solidFill>
                  <a:schemeClr val="accent1"/>
                </a:solidFill>
              </a:rPr>
              <a:t>Acquire data from the Oregon Zoo</a:t>
            </a:r>
            <a:endParaRPr lang="en-US">
              <a:solidFill>
                <a:schemeClr val="accent1"/>
              </a:solidFill>
            </a:endParaRPr>
          </a:p>
          <a:p>
            <a:pPr marL="514350" indent="-514350">
              <a:buAutoNum type="arabicPeriod"/>
            </a:pPr>
            <a:r>
              <a:rPr lang="en-US" sz="2800">
                <a:solidFill>
                  <a:schemeClr val="accent1"/>
                </a:solidFill>
              </a:rPr>
              <a:t>Create custom application using ArcGIS Web AppBuilder that allows for data upload</a:t>
            </a:r>
          </a:p>
          <a:p>
            <a:pPr marL="914400" lvl="1" indent="-514350">
              <a:buFont typeface="Wingdings" charset="2"/>
              <a:buChar char="v"/>
            </a:pPr>
            <a:r>
              <a:rPr lang="en-US" sz="2600">
                <a:solidFill>
                  <a:schemeClr val="accent1"/>
                </a:solidFill>
              </a:rPr>
              <a:t>Data Widgets</a:t>
            </a:r>
          </a:p>
          <a:p>
            <a:pPr marL="514350" indent="-514350">
              <a:buAutoNum type="arabicPeriod"/>
            </a:pPr>
            <a:r>
              <a:rPr lang="en-US" sz="2800">
                <a:solidFill>
                  <a:schemeClr val="accent1"/>
                </a:solidFill>
                <a:ea typeface="+mn-lt"/>
                <a:cs typeface="+mn-lt"/>
              </a:rPr>
              <a:t>Identify necessary data formats for upload</a:t>
            </a:r>
            <a:endParaRPr lang="en-US" sz="2800">
              <a:solidFill>
                <a:schemeClr val="accent1"/>
              </a:solidFill>
            </a:endParaRPr>
          </a:p>
          <a:p>
            <a:pPr marL="514350" indent="-514350">
              <a:buAutoNum type="arabicPeriod"/>
            </a:pPr>
            <a:r>
              <a:rPr lang="en-US" sz="2800">
                <a:solidFill>
                  <a:schemeClr val="accent1"/>
                </a:solidFill>
              </a:rPr>
              <a:t>Recreate GPS summary outputs of Glaeser et al. 2021 using the application</a:t>
            </a:r>
            <a:endParaRPr lang="en-US">
              <a:solidFill>
                <a:schemeClr val="accent1"/>
              </a:solidFill>
            </a:endParaRPr>
          </a:p>
          <a:p>
            <a:pPr marL="514350" indent="-514350">
              <a:buAutoNum type="arabicPeriod"/>
            </a:pPr>
            <a:r>
              <a:rPr lang="en-US" sz="2800">
                <a:solidFill>
                  <a:schemeClr val="accent1"/>
                </a:solidFill>
              </a:rPr>
              <a:t>Analyze accelerometer data to identify recumbence patterns</a:t>
            </a:r>
          </a:p>
          <a:p>
            <a:pPr marL="0" indent="0">
              <a:buNone/>
            </a:pPr>
            <a:endParaRPr lang="en-US" sz="2800">
              <a:solidFill>
                <a:schemeClr val="accent1"/>
              </a:solidFill>
            </a:endParaRPr>
          </a:p>
        </p:txBody>
      </p:sp>
    </p:spTree>
    <p:extLst>
      <p:ext uri="{BB962C8B-B14F-4D97-AF65-F5344CB8AC3E}">
        <p14:creationId xmlns:p14="http://schemas.microsoft.com/office/powerpoint/2010/main" val="384499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5270-C7AD-438B-9CCA-B81AC7DB885D}"/>
              </a:ext>
            </a:extLst>
          </p:cNvPr>
          <p:cNvSpPr>
            <a:spLocks noGrp="1"/>
          </p:cNvSpPr>
          <p:nvPr>
            <p:ph type="title"/>
          </p:nvPr>
        </p:nvSpPr>
        <p:spPr/>
        <p:txBody>
          <a:bodyPr/>
          <a:lstStyle/>
          <a:p>
            <a:r>
              <a:rPr lang="en-US">
                <a:solidFill>
                  <a:schemeClr val="accent2"/>
                </a:solidFill>
              </a:rPr>
              <a:t>Example Application</a:t>
            </a:r>
          </a:p>
        </p:txBody>
      </p:sp>
      <p:pic>
        <p:nvPicPr>
          <p:cNvPr id="8" name="Picture 8">
            <a:extLst>
              <a:ext uri="{FF2B5EF4-FFF2-40B4-BE49-F238E27FC236}">
                <a16:creationId xmlns:a16="http://schemas.microsoft.com/office/drawing/2014/main" id="{BFCCA3D4-6AF3-439F-B5B7-429728F40584}"/>
              </a:ext>
            </a:extLst>
          </p:cNvPr>
          <p:cNvPicPr>
            <a:picLocks noChangeAspect="1"/>
          </p:cNvPicPr>
          <p:nvPr/>
        </p:nvPicPr>
        <p:blipFill>
          <a:blip r:embed="rId2"/>
          <a:stretch>
            <a:fillRect/>
          </a:stretch>
        </p:blipFill>
        <p:spPr>
          <a:xfrm>
            <a:off x="569343" y="1608567"/>
            <a:ext cx="11024558" cy="4949206"/>
          </a:xfrm>
          <a:prstGeom prst="rect">
            <a:avLst/>
          </a:prstGeom>
        </p:spPr>
      </p:pic>
      <p:sp>
        <p:nvSpPr>
          <p:cNvPr id="9" name="Rectangle 8">
            <a:extLst>
              <a:ext uri="{FF2B5EF4-FFF2-40B4-BE49-F238E27FC236}">
                <a16:creationId xmlns:a16="http://schemas.microsoft.com/office/drawing/2014/main" id="{55604C65-06CD-453A-B304-66D58884AC9D}"/>
              </a:ext>
            </a:extLst>
          </p:cNvPr>
          <p:cNvSpPr/>
          <p:nvPr/>
        </p:nvSpPr>
        <p:spPr>
          <a:xfrm>
            <a:off x="563592" y="1605951"/>
            <a:ext cx="3306791" cy="21566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804F28-4286-402C-808A-DAFC28B3A40B}"/>
              </a:ext>
            </a:extLst>
          </p:cNvPr>
          <p:cNvSpPr/>
          <p:nvPr/>
        </p:nvSpPr>
        <p:spPr>
          <a:xfrm>
            <a:off x="3864634" y="1614577"/>
            <a:ext cx="7749394" cy="27892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3346BC-C3D3-4319-9A81-2CC7EC575282}"/>
              </a:ext>
            </a:extLst>
          </p:cNvPr>
          <p:cNvSpPr/>
          <p:nvPr/>
        </p:nvSpPr>
        <p:spPr>
          <a:xfrm>
            <a:off x="566468" y="4527430"/>
            <a:ext cx="11013054" cy="20272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5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E8DF-2CA5-42D6-B1E8-54A410839754}"/>
              </a:ext>
            </a:extLst>
          </p:cNvPr>
          <p:cNvSpPr>
            <a:spLocks noGrp="1"/>
          </p:cNvSpPr>
          <p:nvPr>
            <p:ph type="title"/>
          </p:nvPr>
        </p:nvSpPr>
        <p:spPr/>
        <p:txBody>
          <a:bodyPr/>
          <a:lstStyle/>
          <a:p>
            <a:r>
              <a:rPr lang="en-US">
                <a:solidFill>
                  <a:schemeClr val="accent2"/>
                </a:solidFill>
              </a:rPr>
              <a:t>Summary</a:t>
            </a:r>
          </a:p>
        </p:txBody>
      </p:sp>
      <p:sp>
        <p:nvSpPr>
          <p:cNvPr id="3" name="Content Placeholder 2">
            <a:extLst>
              <a:ext uri="{FF2B5EF4-FFF2-40B4-BE49-F238E27FC236}">
                <a16:creationId xmlns:a16="http://schemas.microsoft.com/office/drawing/2014/main" id="{9CAF99A6-040A-4B55-A62C-63B65736F05D}"/>
              </a:ext>
            </a:extLst>
          </p:cNvPr>
          <p:cNvSpPr>
            <a:spLocks noGrp="1"/>
          </p:cNvSpPr>
          <p:nvPr>
            <p:ph idx="1"/>
          </p:nvPr>
        </p:nvSpPr>
        <p:spPr/>
        <p:txBody>
          <a:bodyPr vert="horz" lIns="91440" tIns="45720" rIns="91440" bIns="45720" rtlCol="0" anchor="t">
            <a:normAutofit/>
          </a:bodyPr>
          <a:lstStyle/>
          <a:p>
            <a:pPr marL="0" indent="0" algn="ctr">
              <a:buNone/>
            </a:pPr>
            <a:r>
              <a:rPr lang="en-US" sz="2800">
                <a:solidFill>
                  <a:schemeClr val="accent1"/>
                </a:solidFill>
              </a:rPr>
              <a:t>This project will aim to support zoological facilities by providing a free analysis tool for GPS and accelerometer data gathered. This data is valuable for monitoring animal health, welfare, informing species management decisions and therefore species conservation. Analysis and use of this data should not be limited by access, time or knowledge constraints.</a:t>
            </a:r>
          </a:p>
        </p:txBody>
      </p:sp>
    </p:spTree>
    <p:extLst>
      <p:ext uri="{BB962C8B-B14F-4D97-AF65-F5344CB8AC3E}">
        <p14:creationId xmlns:p14="http://schemas.microsoft.com/office/powerpoint/2010/main" val="302306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858-2E09-4315-9520-DF56099933BC}"/>
              </a:ext>
            </a:extLst>
          </p:cNvPr>
          <p:cNvSpPr>
            <a:spLocks noGrp="1"/>
          </p:cNvSpPr>
          <p:nvPr>
            <p:ph type="title"/>
          </p:nvPr>
        </p:nvSpPr>
        <p:spPr/>
        <p:txBody>
          <a:bodyPr/>
          <a:lstStyle/>
          <a:p>
            <a:r>
              <a:rPr lang="en-US">
                <a:solidFill>
                  <a:schemeClr val="accent2"/>
                </a:solidFill>
              </a:rPr>
              <a:t>Next Steps</a:t>
            </a:r>
          </a:p>
        </p:txBody>
      </p:sp>
      <p:sp>
        <p:nvSpPr>
          <p:cNvPr id="3" name="Content Placeholder 2">
            <a:extLst>
              <a:ext uri="{FF2B5EF4-FFF2-40B4-BE49-F238E27FC236}">
                <a16:creationId xmlns:a16="http://schemas.microsoft.com/office/drawing/2014/main" id="{6FBF5AC8-4C59-46C6-BBDC-3CA70C79F207}"/>
              </a:ext>
            </a:extLst>
          </p:cNvPr>
          <p:cNvSpPr>
            <a:spLocks noGrp="1"/>
          </p:cNvSpPr>
          <p:nvPr>
            <p:ph idx="1"/>
          </p:nvPr>
        </p:nvSpPr>
        <p:spPr>
          <a:xfrm>
            <a:off x="677334" y="1700514"/>
            <a:ext cx="8596668" cy="4340848"/>
          </a:xfrm>
        </p:spPr>
        <p:txBody>
          <a:bodyPr vert="horz" lIns="91440" tIns="45720" rIns="91440" bIns="45720" rtlCol="0" anchor="t">
            <a:normAutofit/>
          </a:bodyPr>
          <a:lstStyle/>
          <a:p>
            <a:pPr>
              <a:buFont typeface="Wingdings" charset="2"/>
              <a:buChar char="v"/>
            </a:pPr>
            <a:r>
              <a:rPr lang="en-US" sz="2800">
                <a:solidFill>
                  <a:schemeClr val="accent1"/>
                </a:solidFill>
              </a:rPr>
              <a:t>Acquire the previously collected GPS and accelerometer data from the Oregon Zoo</a:t>
            </a:r>
          </a:p>
          <a:p>
            <a:pPr>
              <a:buFont typeface="Wingdings" charset="2"/>
              <a:buChar char="v"/>
            </a:pPr>
            <a:r>
              <a:rPr lang="en-US" sz="2800">
                <a:solidFill>
                  <a:schemeClr val="accent1"/>
                </a:solidFill>
              </a:rPr>
              <a:t>Create a Web Application </a:t>
            </a:r>
          </a:p>
          <a:p>
            <a:pPr lvl="1">
              <a:buFont typeface="Wingdings" charset="2"/>
              <a:buChar char="v"/>
            </a:pPr>
            <a:r>
              <a:rPr lang="en-US" sz="2600">
                <a:solidFill>
                  <a:schemeClr val="accent1"/>
                </a:solidFill>
              </a:rPr>
              <a:t>Test with GPS data from the Oregon Zoo</a:t>
            </a:r>
          </a:p>
          <a:p>
            <a:pPr>
              <a:buFont typeface="Wingdings" charset="2"/>
              <a:buChar char="v"/>
            </a:pPr>
            <a:r>
              <a:rPr lang="en-US" sz="2800">
                <a:solidFill>
                  <a:schemeClr val="accent1"/>
                </a:solidFill>
              </a:rPr>
              <a:t>Modify the application with feedback</a:t>
            </a:r>
          </a:p>
          <a:p>
            <a:pPr>
              <a:buFont typeface="Wingdings" charset="2"/>
              <a:buChar char="v"/>
            </a:pPr>
            <a:r>
              <a:rPr lang="en-US" sz="2800">
                <a:solidFill>
                  <a:schemeClr val="accent1"/>
                </a:solidFill>
              </a:rPr>
              <a:t>Utilize the application to analyze accelerometer data</a:t>
            </a:r>
          </a:p>
          <a:p>
            <a:pPr>
              <a:buFont typeface="Wingdings" charset="2"/>
              <a:buChar char="v"/>
            </a:pPr>
            <a:endParaRPr lang="en-US"/>
          </a:p>
        </p:txBody>
      </p:sp>
    </p:spTree>
    <p:extLst>
      <p:ext uri="{BB962C8B-B14F-4D97-AF65-F5344CB8AC3E}">
        <p14:creationId xmlns:p14="http://schemas.microsoft.com/office/powerpoint/2010/main" val="59140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A50D-F63C-418C-84C9-6E013C16CFBB}"/>
              </a:ext>
            </a:extLst>
          </p:cNvPr>
          <p:cNvSpPr>
            <a:spLocks noGrp="1"/>
          </p:cNvSpPr>
          <p:nvPr>
            <p:ph type="title"/>
          </p:nvPr>
        </p:nvSpPr>
        <p:spPr/>
        <p:txBody>
          <a:bodyPr/>
          <a:lstStyle/>
          <a:p>
            <a:r>
              <a:rPr lang="en-US"/>
              <a:t>Citations</a:t>
            </a:r>
          </a:p>
        </p:txBody>
      </p:sp>
      <p:sp>
        <p:nvSpPr>
          <p:cNvPr id="3" name="Content Placeholder 2">
            <a:extLst>
              <a:ext uri="{FF2B5EF4-FFF2-40B4-BE49-F238E27FC236}">
                <a16:creationId xmlns:a16="http://schemas.microsoft.com/office/drawing/2014/main" id="{7B6548DB-3A1A-437E-8E6B-B0D9AA7E4D72}"/>
              </a:ext>
            </a:extLst>
          </p:cNvPr>
          <p:cNvSpPr>
            <a:spLocks noGrp="1"/>
          </p:cNvSpPr>
          <p:nvPr>
            <p:ph idx="1"/>
          </p:nvPr>
        </p:nvSpPr>
        <p:spPr>
          <a:xfrm>
            <a:off x="677334" y="1614250"/>
            <a:ext cx="8596668" cy="4901564"/>
          </a:xfrm>
        </p:spPr>
        <p:txBody>
          <a:bodyPr vert="horz" lIns="91440" tIns="45720" rIns="91440" bIns="45720" rtlCol="0" anchor="t">
            <a:normAutofit fontScale="77500" lnSpcReduction="20000"/>
          </a:bodyPr>
          <a:lstStyle/>
          <a:p>
            <a:pPr marL="0" indent="0">
              <a:buNone/>
            </a:pPr>
            <a:r>
              <a:rPr lang="en-US">
                <a:ea typeface="+mn-lt"/>
                <a:cs typeface="+mn-lt"/>
              </a:rPr>
              <a:t>Association of Zoos and Aquariums. (n.d.). </a:t>
            </a:r>
            <a:r>
              <a:rPr lang="en-US" i="1">
                <a:ea typeface="+mn-lt"/>
                <a:cs typeface="+mn-lt"/>
              </a:rPr>
              <a:t>About Us</a:t>
            </a:r>
            <a:r>
              <a:rPr lang="en-US">
                <a:ea typeface="+mn-lt"/>
                <a:cs typeface="+mn-lt"/>
              </a:rPr>
              <a:t>. Retrieved September 14, 2021, from </a:t>
            </a:r>
            <a:r>
              <a:rPr lang="en-US" u="sng">
                <a:ea typeface="+mn-lt"/>
                <a:cs typeface="+mn-lt"/>
                <a:hlinkClick r:id="rId2"/>
              </a:rPr>
              <a:t>https://www.aza.org/about-us</a:t>
            </a:r>
            <a:endParaRPr lang="en-US">
              <a:ea typeface="+mn-lt"/>
              <a:cs typeface="+mn-lt"/>
            </a:endParaRPr>
          </a:p>
          <a:p>
            <a:pPr marL="0" indent="0">
              <a:buNone/>
            </a:pPr>
            <a:r>
              <a:rPr lang="en-US">
                <a:ea typeface="+mn-lt"/>
                <a:cs typeface="+mn-lt"/>
              </a:rPr>
              <a:t>Glaeser, S. S., Shepherdson, D., Lewis, K., Prado, N., Brown, J. L., Lee, B., &amp; </a:t>
            </a:r>
            <a:r>
              <a:rPr lang="en-US" err="1">
                <a:ea typeface="+mn-lt"/>
                <a:cs typeface="+mn-lt"/>
              </a:rPr>
              <a:t>Wielebnowski</a:t>
            </a:r>
            <a:r>
              <a:rPr lang="en-US">
                <a:ea typeface="+mn-lt"/>
                <a:cs typeface="+mn-lt"/>
              </a:rPr>
              <a:t>, N. (2021). Supporting Zoo Asian Elephant (Elephas maximus) Welfare and Herd Dynamics with a More Complex and Expanded Habitat. Animals, 11(9), 2566.</a:t>
            </a:r>
          </a:p>
          <a:p>
            <a:pPr marL="0" indent="0">
              <a:buNone/>
            </a:pPr>
            <a:r>
              <a:rPr lang="en-US">
                <a:ea typeface="+mn-lt"/>
                <a:cs typeface="+mn-lt"/>
              </a:rPr>
              <a:t>Greco, B. J., Meehan, C. L., </a:t>
            </a:r>
            <a:r>
              <a:rPr lang="en-US" err="1">
                <a:ea typeface="+mn-lt"/>
                <a:cs typeface="+mn-lt"/>
              </a:rPr>
              <a:t>Heinsius</a:t>
            </a:r>
            <a:r>
              <a:rPr lang="en-US">
                <a:ea typeface="+mn-lt"/>
                <a:cs typeface="+mn-lt"/>
              </a:rPr>
              <a:t>, J. L., &amp; Mench, J. A. (2017). Why pace? The influence of social, housing, management, life history, and demographic characteristics on locomotor stereotypy in zoo elephants. Applied Animal </a:t>
            </a:r>
            <a:r>
              <a:rPr lang="en-US" err="1">
                <a:ea typeface="+mn-lt"/>
                <a:cs typeface="+mn-lt"/>
              </a:rPr>
              <a:t>Behaviour</a:t>
            </a:r>
            <a:r>
              <a:rPr lang="en-US">
                <a:ea typeface="+mn-lt"/>
                <a:cs typeface="+mn-lt"/>
              </a:rPr>
              <a:t> Science, 194, 104-111.</a:t>
            </a:r>
          </a:p>
          <a:p>
            <a:pPr marL="0" indent="0">
              <a:buNone/>
            </a:pPr>
            <a:r>
              <a:rPr lang="en-US">
                <a:ea typeface="+mn-lt"/>
                <a:cs typeface="+mn-lt"/>
              </a:rPr>
              <a:t>Holdgate, M. R. (2015). Applying GPS and accelerometers to the study of African Savanna (Loxodonta </a:t>
            </a:r>
            <a:r>
              <a:rPr lang="en-US" err="1">
                <a:ea typeface="+mn-lt"/>
                <a:cs typeface="+mn-lt"/>
              </a:rPr>
              <a:t>africana</a:t>
            </a:r>
            <a:r>
              <a:rPr lang="en-US">
                <a:ea typeface="+mn-lt"/>
                <a:cs typeface="+mn-lt"/>
              </a:rPr>
              <a:t>) and Asian elephant (Elephas maximus) welfare in zoos (Doctoral dissertation, Portland State University).</a:t>
            </a:r>
          </a:p>
          <a:p>
            <a:pPr marL="0" indent="0">
              <a:buNone/>
            </a:pPr>
            <a:r>
              <a:rPr lang="en-US">
                <a:ea typeface="+mn-lt"/>
                <a:cs typeface="+mn-lt"/>
              </a:rPr>
              <a:t>Holdgate, M. R., Meehan, C. L., Hogan, J. N., Miller, L. J., Rushen, J., de </a:t>
            </a:r>
            <a:r>
              <a:rPr lang="en-US" err="1">
                <a:ea typeface="+mn-lt"/>
                <a:cs typeface="+mn-lt"/>
              </a:rPr>
              <a:t>Passillé</a:t>
            </a:r>
            <a:r>
              <a:rPr lang="en-US">
                <a:ea typeface="+mn-lt"/>
                <a:cs typeface="+mn-lt"/>
              </a:rPr>
              <a:t>, A. M., ... &amp; Shepherdson, D. J. (2016). Recumbence behavior in zoo elephants: determination of patterns and frequency of recumbent rest and associated environmental and social factors. </a:t>
            </a:r>
            <a:r>
              <a:rPr lang="en-US" i="1" err="1">
                <a:ea typeface="+mn-lt"/>
                <a:cs typeface="+mn-lt"/>
              </a:rPr>
              <a:t>PLoS</a:t>
            </a:r>
            <a:r>
              <a:rPr lang="en-US" i="1">
                <a:ea typeface="+mn-lt"/>
                <a:cs typeface="+mn-lt"/>
              </a:rPr>
              <a:t> One</a:t>
            </a:r>
            <a:r>
              <a:rPr lang="en-US">
                <a:ea typeface="+mn-lt"/>
                <a:cs typeface="+mn-lt"/>
              </a:rPr>
              <a:t>, </a:t>
            </a:r>
            <a:r>
              <a:rPr lang="en-US" i="1">
                <a:ea typeface="+mn-lt"/>
                <a:cs typeface="+mn-lt"/>
              </a:rPr>
              <a:t>11</a:t>
            </a:r>
            <a:r>
              <a:rPr lang="en-US">
                <a:ea typeface="+mn-lt"/>
                <a:cs typeface="+mn-lt"/>
              </a:rPr>
              <a:t>(7), e0153301.</a:t>
            </a:r>
          </a:p>
          <a:p>
            <a:pPr marL="0" indent="0">
              <a:buNone/>
            </a:pPr>
            <a:r>
              <a:rPr lang="en-US"/>
              <a:t>Ho, N. K. P., Duskin, L., Price, C., &amp; Metrione, L. (2020). Visualizing Sand Tiger Shark (Carcharias taurus) Space Use in Aquariums using ZooMonitor and ArcGIS. Drum and Croaker, Volume 51, p. 158.</a:t>
            </a:r>
          </a:p>
          <a:p>
            <a:pPr marL="0" indent="0">
              <a:buNone/>
            </a:pPr>
            <a:r>
              <a:rPr lang="en-US">
                <a:ea typeface="+mn-lt"/>
                <a:cs typeface="+mn-lt"/>
              </a:rPr>
              <a:t>Katzner, T. E., &amp; Arlettaz, R. (2020). Evaluating contributions of recent tracking-based animal movement ecology to conservation management. Frontiers in ecology and evolution, 7, 519.</a:t>
            </a:r>
          </a:p>
          <a:p>
            <a:pPr marL="0" indent="0">
              <a:buNone/>
            </a:pPr>
            <a:r>
              <a:rPr lang="en-US">
                <a:ea typeface="+mn-lt"/>
                <a:cs typeface="+mn-lt"/>
              </a:rPr>
              <a:t>Watters, J. V., Margulis, S. W., &amp; Atsalis, S. (2009). Behavioral monitoring in zoos and aquariums: a tool for guiding husbandry and directing research (Vol. 28, No. 1, pp. 35-48). Hoboken: Wiley Subscription Services, Inc., A Wiley Company.</a:t>
            </a:r>
          </a:p>
        </p:txBody>
      </p:sp>
    </p:spTree>
    <p:extLst>
      <p:ext uri="{BB962C8B-B14F-4D97-AF65-F5344CB8AC3E}">
        <p14:creationId xmlns:p14="http://schemas.microsoft.com/office/powerpoint/2010/main" val="400701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B86-EBA1-4C7B-8E18-0C874B4FCA1B}"/>
              </a:ext>
            </a:extLst>
          </p:cNvPr>
          <p:cNvSpPr>
            <a:spLocks noGrp="1"/>
          </p:cNvSpPr>
          <p:nvPr>
            <p:ph type="title"/>
          </p:nvPr>
        </p:nvSpPr>
        <p:spPr/>
        <p:txBody>
          <a:bodyPr/>
          <a:lstStyle/>
          <a:p>
            <a:r>
              <a:rPr lang="en-US">
                <a:solidFill>
                  <a:schemeClr val="accent2"/>
                </a:solidFill>
              </a:rPr>
              <a:t>Outline</a:t>
            </a:r>
          </a:p>
        </p:txBody>
      </p:sp>
      <p:sp>
        <p:nvSpPr>
          <p:cNvPr id="3" name="Content Placeholder 2">
            <a:extLst>
              <a:ext uri="{FF2B5EF4-FFF2-40B4-BE49-F238E27FC236}">
                <a16:creationId xmlns:a16="http://schemas.microsoft.com/office/drawing/2014/main" id="{AB796651-A145-426B-95DB-77AFE99955C4}"/>
              </a:ext>
            </a:extLst>
          </p:cNvPr>
          <p:cNvSpPr>
            <a:spLocks noGrp="1"/>
          </p:cNvSpPr>
          <p:nvPr>
            <p:ph idx="1"/>
          </p:nvPr>
        </p:nvSpPr>
        <p:spPr>
          <a:xfrm>
            <a:off x="677334" y="1614249"/>
            <a:ext cx="8596668" cy="4254584"/>
          </a:xfrm>
        </p:spPr>
        <p:txBody>
          <a:bodyPr vert="horz" lIns="91440" tIns="45720" rIns="91440" bIns="45720" rtlCol="0" anchor="t">
            <a:normAutofit fontScale="77500" lnSpcReduction="20000"/>
          </a:bodyPr>
          <a:lstStyle/>
          <a:p>
            <a:pPr>
              <a:buFont typeface="Wingdings" charset="2"/>
              <a:buChar char="v"/>
            </a:pPr>
            <a:r>
              <a:rPr lang="en-US" sz="2800">
                <a:solidFill>
                  <a:schemeClr val="accent1"/>
                </a:solidFill>
              </a:rPr>
              <a:t>Importance of Animal Behavior</a:t>
            </a:r>
          </a:p>
          <a:p>
            <a:pPr>
              <a:buFont typeface="Wingdings" charset="2"/>
              <a:buChar char="v"/>
            </a:pPr>
            <a:r>
              <a:rPr lang="en-US" sz="2800">
                <a:solidFill>
                  <a:schemeClr val="accent1"/>
                </a:solidFill>
              </a:rPr>
              <a:t>Location Based Behavioral Studies</a:t>
            </a:r>
          </a:p>
          <a:p>
            <a:pPr lvl="1">
              <a:buFont typeface="Wingdings" charset="2"/>
              <a:buChar char="v"/>
            </a:pPr>
            <a:r>
              <a:rPr lang="en-US" sz="2800">
                <a:solidFill>
                  <a:schemeClr val="accent1"/>
                </a:solidFill>
              </a:rPr>
              <a:t>Previous Methods of Location Based Behavioral Studies</a:t>
            </a:r>
          </a:p>
          <a:p>
            <a:pPr>
              <a:buFont typeface="Wingdings" charset="2"/>
              <a:buChar char="v"/>
            </a:pPr>
            <a:r>
              <a:rPr lang="en-US" sz="2800">
                <a:solidFill>
                  <a:schemeClr val="accent1"/>
                </a:solidFill>
              </a:rPr>
              <a:t>Studies Using GPS and Accelerometers</a:t>
            </a:r>
          </a:p>
          <a:p>
            <a:pPr lvl="1">
              <a:buFont typeface="Wingdings" charset="2"/>
              <a:buChar char="v"/>
            </a:pPr>
            <a:r>
              <a:rPr lang="en-US" sz="2800">
                <a:solidFill>
                  <a:schemeClr val="accent1"/>
                </a:solidFill>
              </a:rPr>
              <a:t>Findings &amp; Limitations</a:t>
            </a:r>
          </a:p>
          <a:p>
            <a:pPr>
              <a:buFont typeface="Wingdings" charset="2"/>
              <a:buChar char="v"/>
            </a:pPr>
            <a:r>
              <a:rPr lang="en-US" sz="2800">
                <a:solidFill>
                  <a:schemeClr val="accent1"/>
                </a:solidFill>
              </a:rPr>
              <a:t>Proposed Web Application</a:t>
            </a:r>
          </a:p>
          <a:p>
            <a:pPr lvl="1">
              <a:buFont typeface="Wingdings" charset="2"/>
              <a:buChar char="v"/>
            </a:pPr>
            <a:r>
              <a:rPr lang="en-US" sz="2600">
                <a:solidFill>
                  <a:schemeClr val="accent1"/>
                </a:solidFill>
              </a:rPr>
              <a:t>Goals &amp; Research Applications</a:t>
            </a:r>
          </a:p>
          <a:p>
            <a:pPr lvl="1">
              <a:buFont typeface="Wingdings" charset="2"/>
              <a:buChar char="v"/>
            </a:pPr>
            <a:r>
              <a:rPr lang="en-US" sz="2600">
                <a:solidFill>
                  <a:schemeClr val="accent1"/>
                </a:solidFill>
              </a:rPr>
              <a:t>Research Summary &amp; Questions</a:t>
            </a:r>
          </a:p>
          <a:p>
            <a:pPr lvl="1">
              <a:buFont typeface="Wingdings" charset="2"/>
              <a:buChar char="v"/>
            </a:pPr>
            <a:r>
              <a:rPr lang="en-US" sz="2600">
                <a:solidFill>
                  <a:schemeClr val="accent1"/>
                </a:solidFill>
              </a:rPr>
              <a:t>Methods</a:t>
            </a:r>
          </a:p>
          <a:p>
            <a:pPr>
              <a:buFont typeface="Wingdings" charset="2"/>
              <a:buChar char="v"/>
            </a:pPr>
            <a:r>
              <a:rPr lang="en-US" sz="2800">
                <a:solidFill>
                  <a:schemeClr val="accent1"/>
                </a:solidFill>
              </a:rPr>
              <a:t>Summary</a:t>
            </a:r>
          </a:p>
          <a:p>
            <a:pPr>
              <a:buFont typeface="Wingdings" charset="2"/>
              <a:buChar char="v"/>
            </a:pPr>
            <a:r>
              <a:rPr lang="en-US" sz="2800">
                <a:solidFill>
                  <a:schemeClr val="accent1"/>
                </a:solidFill>
              </a:rPr>
              <a:t>Next Steps</a:t>
            </a:r>
          </a:p>
        </p:txBody>
      </p:sp>
    </p:spTree>
    <p:extLst>
      <p:ext uri="{BB962C8B-B14F-4D97-AF65-F5344CB8AC3E}">
        <p14:creationId xmlns:p14="http://schemas.microsoft.com/office/powerpoint/2010/main" val="69272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838E-5875-412C-AC5D-158FA3298CD9}"/>
              </a:ext>
            </a:extLst>
          </p:cNvPr>
          <p:cNvSpPr>
            <a:spLocks noGrp="1"/>
          </p:cNvSpPr>
          <p:nvPr>
            <p:ph type="title"/>
          </p:nvPr>
        </p:nvSpPr>
        <p:spPr/>
        <p:txBody>
          <a:bodyPr/>
          <a:lstStyle/>
          <a:p>
            <a:r>
              <a:rPr lang="en-US">
                <a:solidFill>
                  <a:schemeClr val="accent2"/>
                </a:solidFill>
              </a:rPr>
              <a:t>Introduction</a:t>
            </a:r>
          </a:p>
        </p:txBody>
      </p:sp>
      <p:sp>
        <p:nvSpPr>
          <p:cNvPr id="3" name="Content Placeholder 2">
            <a:extLst>
              <a:ext uri="{FF2B5EF4-FFF2-40B4-BE49-F238E27FC236}">
                <a16:creationId xmlns:a16="http://schemas.microsoft.com/office/drawing/2014/main" id="{5BE7797E-4035-46E2-A894-0438EF02F870}"/>
              </a:ext>
            </a:extLst>
          </p:cNvPr>
          <p:cNvSpPr>
            <a:spLocks noGrp="1"/>
          </p:cNvSpPr>
          <p:nvPr>
            <p:ph idx="1"/>
          </p:nvPr>
        </p:nvSpPr>
        <p:spPr>
          <a:xfrm>
            <a:off x="1511221" y="1341080"/>
            <a:ext cx="4714782" cy="3650736"/>
          </a:xfrm>
        </p:spPr>
        <p:txBody>
          <a:bodyPr vert="horz" lIns="91440" tIns="45720" rIns="91440" bIns="45720" rtlCol="0" anchor="t">
            <a:noAutofit/>
          </a:bodyPr>
          <a:lstStyle/>
          <a:p>
            <a:pPr marL="0" indent="0">
              <a:lnSpc>
                <a:spcPct val="150000"/>
              </a:lnSpc>
              <a:spcBef>
                <a:spcPts val="0"/>
              </a:spcBef>
              <a:buNone/>
            </a:pPr>
            <a:r>
              <a:rPr lang="en-US" sz="2800">
                <a:solidFill>
                  <a:schemeClr val="accent1"/>
                </a:solidFill>
                <a:ea typeface="+mn-lt"/>
                <a:cs typeface="+mn-lt"/>
              </a:rPr>
              <a:t>Zoological facilities are a resource for:</a:t>
            </a:r>
            <a:endParaRPr lang="en-US">
              <a:solidFill>
                <a:schemeClr val="accent1"/>
              </a:solidFill>
            </a:endParaRPr>
          </a:p>
          <a:p>
            <a:pPr marL="571500" indent="-571500">
              <a:lnSpc>
                <a:spcPct val="150000"/>
              </a:lnSpc>
              <a:spcBef>
                <a:spcPts val="0"/>
              </a:spcBef>
              <a:buFont typeface="Wingdings" charset="2"/>
              <a:buChar char="v"/>
            </a:pPr>
            <a:r>
              <a:rPr lang="en-US" sz="2800">
                <a:solidFill>
                  <a:schemeClr val="accent1"/>
                </a:solidFill>
                <a:ea typeface="+mn-lt"/>
                <a:cs typeface="+mn-lt"/>
              </a:rPr>
              <a:t>Research</a:t>
            </a:r>
          </a:p>
          <a:p>
            <a:pPr marL="571500" indent="-571500">
              <a:lnSpc>
                <a:spcPct val="150000"/>
              </a:lnSpc>
              <a:spcBef>
                <a:spcPts val="0"/>
              </a:spcBef>
              <a:buFont typeface="Wingdings" charset="2"/>
              <a:buChar char="v"/>
            </a:pPr>
            <a:r>
              <a:rPr lang="en-US" sz="2800">
                <a:solidFill>
                  <a:schemeClr val="accent1"/>
                </a:solidFill>
                <a:ea typeface="+mn-lt"/>
                <a:cs typeface="+mn-lt"/>
              </a:rPr>
              <a:t>Rehabilitation</a:t>
            </a:r>
          </a:p>
          <a:p>
            <a:pPr marL="571500" indent="-571500">
              <a:lnSpc>
                <a:spcPct val="150000"/>
              </a:lnSpc>
              <a:spcBef>
                <a:spcPts val="0"/>
              </a:spcBef>
              <a:buFont typeface="Wingdings" charset="2"/>
              <a:buChar char="v"/>
            </a:pPr>
            <a:r>
              <a:rPr lang="en-US" sz="2800">
                <a:solidFill>
                  <a:schemeClr val="accent1"/>
                </a:solidFill>
                <a:ea typeface="+mn-lt"/>
                <a:cs typeface="+mn-lt"/>
              </a:rPr>
              <a:t>Conservation</a:t>
            </a:r>
            <a:endParaRPr lang="en-US" sz="2800">
              <a:solidFill>
                <a:schemeClr val="accent1"/>
              </a:solidFill>
            </a:endParaRPr>
          </a:p>
        </p:txBody>
      </p:sp>
      <p:pic>
        <p:nvPicPr>
          <p:cNvPr id="4" name="Picture 4" descr="A picture containing logo&#10;&#10;Description automatically generated">
            <a:extLst>
              <a:ext uri="{FF2B5EF4-FFF2-40B4-BE49-F238E27FC236}">
                <a16:creationId xmlns:a16="http://schemas.microsoft.com/office/drawing/2014/main" id="{964C1094-B4BB-4FA5-B34E-8C3B7726FC86}"/>
              </a:ext>
            </a:extLst>
          </p:cNvPr>
          <p:cNvPicPr>
            <a:picLocks noChangeAspect="1"/>
          </p:cNvPicPr>
          <p:nvPr/>
        </p:nvPicPr>
        <p:blipFill>
          <a:blip r:embed="rId2"/>
          <a:stretch>
            <a:fillRect/>
          </a:stretch>
        </p:blipFill>
        <p:spPr>
          <a:xfrm>
            <a:off x="7139797" y="2719294"/>
            <a:ext cx="3821501" cy="1577563"/>
          </a:xfrm>
          <a:prstGeom prst="rect">
            <a:avLst/>
          </a:prstGeom>
        </p:spPr>
      </p:pic>
      <p:pic>
        <p:nvPicPr>
          <p:cNvPr id="5" name="Picture 5">
            <a:extLst>
              <a:ext uri="{FF2B5EF4-FFF2-40B4-BE49-F238E27FC236}">
                <a16:creationId xmlns:a16="http://schemas.microsoft.com/office/drawing/2014/main" id="{D3AB0AF5-4625-48D8-8286-778EA4BB028A}"/>
              </a:ext>
            </a:extLst>
          </p:cNvPr>
          <p:cNvPicPr>
            <a:picLocks noChangeAspect="1"/>
          </p:cNvPicPr>
          <p:nvPr/>
        </p:nvPicPr>
        <p:blipFill>
          <a:blip r:embed="rId3"/>
          <a:stretch>
            <a:fillRect/>
          </a:stretch>
        </p:blipFill>
        <p:spPr>
          <a:xfrm>
            <a:off x="-5751" y="4221478"/>
            <a:ext cx="2743200" cy="2641988"/>
          </a:xfrm>
          <a:prstGeom prst="rect">
            <a:avLst/>
          </a:prstGeom>
        </p:spPr>
      </p:pic>
      <p:pic>
        <p:nvPicPr>
          <p:cNvPr id="6" name="Picture 6">
            <a:extLst>
              <a:ext uri="{FF2B5EF4-FFF2-40B4-BE49-F238E27FC236}">
                <a16:creationId xmlns:a16="http://schemas.microsoft.com/office/drawing/2014/main" id="{B0036C8B-D5B6-4E4E-B061-5B01133D8175}"/>
              </a:ext>
            </a:extLst>
          </p:cNvPr>
          <p:cNvPicPr>
            <a:picLocks noChangeAspect="1"/>
          </p:cNvPicPr>
          <p:nvPr/>
        </p:nvPicPr>
        <p:blipFill>
          <a:blip r:embed="rId4"/>
          <a:stretch>
            <a:fillRect/>
          </a:stretch>
        </p:blipFill>
        <p:spPr>
          <a:xfrm>
            <a:off x="9310778" y="4671203"/>
            <a:ext cx="2743200" cy="1828800"/>
          </a:xfrm>
          <a:prstGeom prst="rect">
            <a:avLst/>
          </a:prstGeom>
        </p:spPr>
      </p:pic>
      <p:pic>
        <p:nvPicPr>
          <p:cNvPr id="8" name="Picture 8" descr="A picture containing reptile, turtle, outdoor, ground&#10;&#10;Description automatically generated">
            <a:extLst>
              <a:ext uri="{FF2B5EF4-FFF2-40B4-BE49-F238E27FC236}">
                <a16:creationId xmlns:a16="http://schemas.microsoft.com/office/drawing/2014/main" id="{9A3A592D-514A-4E5C-890F-DB5BB12DB16F}"/>
              </a:ext>
            </a:extLst>
          </p:cNvPr>
          <p:cNvPicPr>
            <a:picLocks noChangeAspect="1"/>
          </p:cNvPicPr>
          <p:nvPr/>
        </p:nvPicPr>
        <p:blipFill>
          <a:blip r:embed="rId5"/>
          <a:stretch>
            <a:fillRect/>
          </a:stretch>
        </p:blipFill>
        <p:spPr>
          <a:xfrm>
            <a:off x="9319224" y="123376"/>
            <a:ext cx="2711929" cy="2154267"/>
          </a:xfrm>
          <a:prstGeom prst="rect">
            <a:avLst/>
          </a:prstGeom>
        </p:spPr>
      </p:pic>
      <p:pic>
        <p:nvPicPr>
          <p:cNvPr id="9" name="Picture 9">
            <a:extLst>
              <a:ext uri="{FF2B5EF4-FFF2-40B4-BE49-F238E27FC236}">
                <a16:creationId xmlns:a16="http://schemas.microsoft.com/office/drawing/2014/main" id="{C864210D-7A1C-4645-BBA4-995E288D97D9}"/>
              </a:ext>
            </a:extLst>
          </p:cNvPr>
          <p:cNvPicPr>
            <a:picLocks noChangeAspect="1"/>
          </p:cNvPicPr>
          <p:nvPr/>
        </p:nvPicPr>
        <p:blipFill>
          <a:blip r:embed="rId6"/>
          <a:stretch>
            <a:fillRect/>
          </a:stretch>
        </p:blipFill>
        <p:spPr>
          <a:xfrm>
            <a:off x="6673791" y="98576"/>
            <a:ext cx="1777402" cy="2347644"/>
          </a:xfrm>
          <a:prstGeom prst="rect">
            <a:avLst/>
          </a:prstGeom>
        </p:spPr>
      </p:pic>
      <p:pic>
        <p:nvPicPr>
          <p:cNvPr id="10" name="Picture 10">
            <a:extLst>
              <a:ext uri="{FF2B5EF4-FFF2-40B4-BE49-F238E27FC236}">
                <a16:creationId xmlns:a16="http://schemas.microsoft.com/office/drawing/2014/main" id="{085255F6-6E37-4E53-B14D-709C1B496C30}"/>
              </a:ext>
            </a:extLst>
          </p:cNvPr>
          <p:cNvPicPr>
            <a:picLocks noChangeAspect="1"/>
          </p:cNvPicPr>
          <p:nvPr/>
        </p:nvPicPr>
        <p:blipFill>
          <a:blip r:embed="rId7"/>
          <a:stretch>
            <a:fillRect/>
          </a:stretch>
        </p:blipFill>
        <p:spPr>
          <a:xfrm>
            <a:off x="6012432" y="4675248"/>
            <a:ext cx="2654419" cy="1820712"/>
          </a:xfrm>
          <a:prstGeom prst="rect">
            <a:avLst/>
          </a:prstGeom>
        </p:spPr>
      </p:pic>
      <p:sp>
        <p:nvSpPr>
          <p:cNvPr id="11" name="TextBox 10">
            <a:extLst>
              <a:ext uri="{FF2B5EF4-FFF2-40B4-BE49-F238E27FC236}">
                <a16:creationId xmlns:a16="http://schemas.microsoft.com/office/drawing/2014/main" id="{511D0AA0-0A54-4310-9D02-60ADBA79D05F}"/>
              </a:ext>
            </a:extLst>
          </p:cNvPr>
          <p:cNvSpPr txBox="1"/>
          <p:nvPr/>
        </p:nvSpPr>
        <p:spPr>
          <a:xfrm>
            <a:off x="8922589" y="6492816"/>
            <a:ext cx="3361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All photos courtesy of AZA.org</a:t>
            </a:r>
          </a:p>
        </p:txBody>
      </p:sp>
    </p:spTree>
    <p:extLst>
      <p:ext uri="{BB962C8B-B14F-4D97-AF65-F5344CB8AC3E}">
        <p14:creationId xmlns:p14="http://schemas.microsoft.com/office/powerpoint/2010/main" val="414713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6848-48F0-473B-BB96-C671F6CE0ECA}"/>
              </a:ext>
            </a:extLst>
          </p:cNvPr>
          <p:cNvSpPr>
            <a:spLocks noGrp="1"/>
          </p:cNvSpPr>
          <p:nvPr>
            <p:ph type="title"/>
          </p:nvPr>
        </p:nvSpPr>
        <p:spPr/>
        <p:txBody>
          <a:bodyPr/>
          <a:lstStyle/>
          <a:p>
            <a:r>
              <a:rPr lang="en-US">
                <a:solidFill>
                  <a:schemeClr val="accent2"/>
                </a:solidFill>
              </a:rPr>
              <a:t>Background</a:t>
            </a:r>
          </a:p>
        </p:txBody>
      </p:sp>
      <p:pic>
        <p:nvPicPr>
          <p:cNvPr id="4" name="Picture 4">
            <a:extLst>
              <a:ext uri="{FF2B5EF4-FFF2-40B4-BE49-F238E27FC236}">
                <a16:creationId xmlns:a16="http://schemas.microsoft.com/office/drawing/2014/main" id="{122704AC-0A41-4705-BD43-E41F249F7DBF}"/>
              </a:ext>
            </a:extLst>
          </p:cNvPr>
          <p:cNvPicPr>
            <a:picLocks noGrp="1" noChangeAspect="1"/>
          </p:cNvPicPr>
          <p:nvPr>
            <p:ph idx="1"/>
          </p:nvPr>
        </p:nvPicPr>
        <p:blipFill>
          <a:blip r:embed="rId2"/>
          <a:stretch>
            <a:fillRect/>
          </a:stretch>
        </p:blipFill>
        <p:spPr>
          <a:xfrm>
            <a:off x="5465241" y="1657380"/>
            <a:ext cx="6497081" cy="4412737"/>
          </a:xfrm>
        </p:spPr>
      </p:pic>
      <p:pic>
        <p:nvPicPr>
          <p:cNvPr id="3" name="Picture 4" descr="Diagram, circle&#10;&#10;Description automatically generated">
            <a:extLst>
              <a:ext uri="{FF2B5EF4-FFF2-40B4-BE49-F238E27FC236}">
                <a16:creationId xmlns:a16="http://schemas.microsoft.com/office/drawing/2014/main" id="{9A361281-3994-4546-99C5-26951C07B102}"/>
              </a:ext>
            </a:extLst>
          </p:cNvPr>
          <p:cNvPicPr>
            <a:picLocks noChangeAspect="1"/>
          </p:cNvPicPr>
          <p:nvPr/>
        </p:nvPicPr>
        <p:blipFill>
          <a:blip r:embed="rId3"/>
          <a:stretch>
            <a:fillRect/>
          </a:stretch>
        </p:blipFill>
        <p:spPr>
          <a:xfrm>
            <a:off x="454326" y="1457000"/>
            <a:ext cx="4540369" cy="4605359"/>
          </a:xfrm>
          <a:prstGeom prst="rect">
            <a:avLst/>
          </a:prstGeom>
        </p:spPr>
      </p:pic>
      <p:sp>
        <p:nvSpPr>
          <p:cNvPr id="6" name="Oval 5">
            <a:extLst>
              <a:ext uri="{FF2B5EF4-FFF2-40B4-BE49-F238E27FC236}">
                <a16:creationId xmlns:a16="http://schemas.microsoft.com/office/drawing/2014/main" id="{4167DE6E-D0A8-4CD9-931E-8FFD19FA3098}"/>
              </a:ext>
            </a:extLst>
          </p:cNvPr>
          <p:cNvSpPr/>
          <p:nvPr/>
        </p:nvSpPr>
        <p:spPr>
          <a:xfrm>
            <a:off x="6257027" y="2842404"/>
            <a:ext cx="3249281" cy="1552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77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C23D-1148-4C40-80A4-31EDD88B1D68}"/>
              </a:ext>
            </a:extLst>
          </p:cNvPr>
          <p:cNvSpPr>
            <a:spLocks noGrp="1"/>
          </p:cNvSpPr>
          <p:nvPr>
            <p:ph type="title"/>
          </p:nvPr>
        </p:nvSpPr>
        <p:spPr/>
        <p:txBody>
          <a:bodyPr/>
          <a:lstStyle/>
          <a:p>
            <a:r>
              <a:rPr lang="en-US">
                <a:solidFill>
                  <a:schemeClr val="accent2"/>
                </a:solidFill>
              </a:rPr>
              <a:t>Animal Behavior</a:t>
            </a:r>
          </a:p>
        </p:txBody>
      </p:sp>
      <p:sp>
        <p:nvSpPr>
          <p:cNvPr id="3" name="Content Placeholder 2">
            <a:extLst>
              <a:ext uri="{FF2B5EF4-FFF2-40B4-BE49-F238E27FC236}">
                <a16:creationId xmlns:a16="http://schemas.microsoft.com/office/drawing/2014/main" id="{778A4D03-7B04-49C2-AA82-AD326D04556E}"/>
              </a:ext>
            </a:extLst>
          </p:cNvPr>
          <p:cNvSpPr>
            <a:spLocks noGrp="1"/>
          </p:cNvSpPr>
          <p:nvPr>
            <p:ph idx="1"/>
          </p:nvPr>
        </p:nvSpPr>
        <p:spPr>
          <a:xfrm>
            <a:off x="677334" y="1714891"/>
            <a:ext cx="8395385" cy="3981415"/>
          </a:xfrm>
        </p:spPr>
        <p:txBody>
          <a:bodyPr vert="horz" lIns="91440" tIns="45720" rIns="91440" bIns="45720" rtlCol="0" anchor="t">
            <a:noAutofit/>
          </a:bodyPr>
          <a:lstStyle/>
          <a:p>
            <a:pPr marL="0" indent="0">
              <a:buNone/>
            </a:pPr>
            <a:r>
              <a:rPr lang="en-US" sz="2800">
                <a:solidFill>
                  <a:schemeClr val="accent1"/>
                </a:solidFill>
              </a:rPr>
              <a:t>Baseline behaviors are important for understanding changes that may indicate:</a:t>
            </a:r>
          </a:p>
          <a:p>
            <a:pPr>
              <a:buFont typeface="Wingdings" charset="2"/>
              <a:buChar char="v"/>
            </a:pPr>
            <a:r>
              <a:rPr lang="en-US" sz="2800">
                <a:solidFill>
                  <a:schemeClr val="accent1"/>
                </a:solidFill>
              </a:rPr>
              <a:t>Medical Issues</a:t>
            </a:r>
          </a:p>
          <a:p>
            <a:pPr lvl="1">
              <a:buFont typeface="Wingdings" charset="2"/>
              <a:buChar char="v"/>
            </a:pPr>
            <a:r>
              <a:rPr lang="en-US" sz="2800">
                <a:solidFill>
                  <a:schemeClr val="accent1"/>
                </a:solidFill>
              </a:rPr>
              <a:t>This is especially relevant to reproductive behaviors</a:t>
            </a:r>
          </a:p>
          <a:p>
            <a:pPr>
              <a:buFont typeface="Wingdings" charset="2"/>
              <a:buChar char="v"/>
            </a:pPr>
            <a:r>
              <a:rPr lang="en-US" sz="2800">
                <a:solidFill>
                  <a:schemeClr val="accent1"/>
                </a:solidFill>
              </a:rPr>
              <a:t>Diet Changes </a:t>
            </a:r>
          </a:p>
          <a:p>
            <a:pPr>
              <a:buFont typeface="Wingdings" charset="2"/>
              <a:buChar char="v"/>
            </a:pPr>
            <a:r>
              <a:rPr lang="en-US" sz="2800">
                <a:solidFill>
                  <a:schemeClr val="accent1"/>
                </a:solidFill>
              </a:rPr>
              <a:t>Enrichment Needs</a:t>
            </a:r>
          </a:p>
        </p:txBody>
      </p:sp>
      <p:sp>
        <p:nvSpPr>
          <p:cNvPr id="6" name="TextBox 5">
            <a:extLst>
              <a:ext uri="{FF2B5EF4-FFF2-40B4-BE49-F238E27FC236}">
                <a16:creationId xmlns:a16="http://schemas.microsoft.com/office/drawing/2014/main" id="{396B3274-0BBC-4D48-BB6C-C6E1A1DA8AB9}"/>
              </a:ext>
            </a:extLst>
          </p:cNvPr>
          <p:cNvSpPr txBox="1"/>
          <p:nvPr/>
        </p:nvSpPr>
        <p:spPr>
          <a:xfrm>
            <a:off x="6277154" y="6320288"/>
            <a:ext cx="3634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22222"/>
                </a:solidFill>
                <a:latin typeface="Arial"/>
                <a:cs typeface="Arial"/>
              </a:rPr>
              <a:t>Photo courtesy of Utah Hogle Zoo</a:t>
            </a:r>
          </a:p>
        </p:txBody>
      </p:sp>
      <p:pic>
        <p:nvPicPr>
          <p:cNvPr id="4" name="Picture 6" descr="A picture containing mammal, otter&#10;&#10;Description automatically generated">
            <a:extLst>
              <a:ext uri="{FF2B5EF4-FFF2-40B4-BE49-F238E27FC236}">
                <a16:creationId xmlns:a16="http://schemas.microsoft.com/office/drawing/2014/main" id="{048E8BA0-2C79-487B-99FA-98CC75EC365C}"/>
              </a:ext>
            </a:extLst>
          </p:cNvPr>
          <p:cNvPicPr>
            <a:picLocks noChangeAspect="1"/>
          </p:cNvPicPr>
          <p:nvPr/>
        </p:nvPicPr>
        <p:blipFill>
          <a:blip r:embed="rId2"/>
          <a:stretch>
            <a:fillRect/>
          </a:stretch>
        </p:blipFill>
        <p:spPr>
          <a:xfrm>
            <a:off x="4350589" y="3891771"/>
            <a:ext cx="7588369" cy="2366872"/>
          </a:xfrm>
          <a:prstGeom prst="rect">
            <a:avLst/>
          </a:prstGeom>
        </p:spPr>
      </p:pic>
    </p:spTree>
    <p:extLst>
      <p:ext uri="{BB962C8B-B14F-4D97-AF65-F5344CB8AC3E}">
        <p14:creationId xmlns:p14="http://schemas.microsoft.com/office/powerpoint/2010/main" val="281808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D699-6AF5-4316-A167-CC98BA7E5EDB}"/>
              </a:ext>
            </a:extLst>
          </p:cNvPr>
          <p:cNvSpPr>
            <a:spLocks noGrp="1"/>
          </p:cNvSpPr>
          <p:nvPr>
            <p:ph type="title"/>
          </p:nvPr>
        </p:nvSpPr>
        <p:spPr/>
        <p:txBody>
          <a:bodyPr/>
          <a:lstStyle/>
          <a:p>
            <a:r>
              <a:rPr lang="en-US">
                <a:solidFill>
                  <a:schemeClr val="accent2"/>
                </a:solidFill>
              </a:rPr>
              <a:t>Tracking Location-Based Behavioral Data</a:t>
            </a:r>
          </a:p>
        </p:txBody>
      </p:sp>
      <p:sp>
        <p:nvSpPr>
          <p:cNvPr id="3" name="Content Placeholder 2">
            <a:extLst>
              <a:ext uri="{FF2B5EF4-FFF2-40B4-BE49-F238E27FC236}">
                <a16:creationId xmlns:a16="http://schemas.microsoft.com/office/drawing/2014/main" id="{1336A407-DD1E-426C-BAA4-2958837A3061}"/>
              </a:ext>
            </a:extLst>
          </p:cNvPr>
          <p:cNvSpPr>
            <a:spLocks noGrp="1"/>
          </p:cNvSpPr>
          <p:nvPr>
            <p:ph idx="1"/>
          </p:nvPr>
        </p:nvSpPr>
        <p:spPr>
          <a:xfrm>
            <a:off x="677334" y="1628627"/>
            <a:ext cx="8596668" cy="1062811"/>
          </a:xfrm>
        </p:spPr>
        <p:txBody>
          <a:bodyPr vert="horz" lIns="91440" tIns="45720" rIns="91440" bIns="45720" rtlCol="0" anchor="t">
            <a:normAutofit/>
          </a:bodyPr>
          <a:lstStyle/>
          <a:p>
            <a:pPr marL="0" indent="0">
              <a:buNone/>
            </a:pPr>
            <a:r>
              <a:rPr lang="en-US" sz="2800">
                <a:solidFill>
                  <a:schemeClr val="accent1"/>
                </a:solidFill>
              </a:rPr>
              <a:t>Traditionally, facilities have had to track location-based behaviors manually.</a:t>
            </a:r>
          </a:p>
          <a:p>
            <a:pPr marL="0" indent="0">
              <a:buNone/>
            </a:pPr>
            <a:endParaRPr lang="en-US" sz="2800">
              <a:solidFill>
                <a:schemeClr val="accent1"/>
              </a:solidFill>
            </a:endParaRPr>
          </a:p>
        </p:txBody>
      </p:sp>
      <p:pic>
        <p:nvPicPr>
          <p:cNvPr id="4" name="Picture 4" descr="A picture containing text, monitor, screenshot&#10;&#10;Description automatically generated">
            <a:extLst>
              <a:ext uri="{FF2B5EF4-FFF2-40B4-BE49-F238E27FC236}">
                <a16:creationId xmlns:a16="http://schemas.microsoft.com/office/drawing/2014/main" id="{80C4956B-347D-4B74-8D1E-AD1338B1F039}"/>
              </a:ext>
            </a:extLst>
          </p:cNvPr>
          <p:cNvPicPr>
            <a:picLocks noChangeAspect="1"/>
          </p:cNvPicPr>
          <p:nvPr/>
        </p:nvPicPr>
        <p:blipFill>
          <a:blip r:embed="rId2"/>
          <a:stretch>
            <a:fillRect/>
          </a:stretch>
        </p:blipFill>
        <p:spPr>
          <a:xfrm>
            <a:off x="4767533" y="2563571"/>
            <a:ext cx="6280029" cy="3844332"/>
          </a:xfrm>
          <a:prstGeom prst="rect">
            <a:avLst/>
          </a:prstGeom>
        </p:spPr>
      </p:pic>
      <p:sp>
        <p:nvSpPr>
          <p:cNvPr id="6" name="Content Placeholder 2">
            <a:extLst>
              <a:ext uri="{FF2B5EF4-FFF2-40B4-BE49-F238E27FC236}">
                <a16:creationId xmlns:a16="http://schemas.microsoft.com/office/drawing/2014/main" id="{EFBACB2A-399E-44A7-B098-A69E7FFBDD7D}"/>
              </a:ext>
            </a:extLst>
          </p:cNvPr>
          <p:cNvSpPr txBox="1">
            <a:spLocks/>
          </p:cNvSpPr>
          <p:nvPr/>
        </p:nvSpPr>
        <p:spPr>
          <a:xfrm>
            <a:off x="671584" y="3190008"/>
            <a:ext cx="5232367" cy="1853565"/>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a:solidFill>
                  <a:schemeClr val="accent1"/>
                </a:solidFill>
              </a:rPr>
              <a:t>These are valuable tools, but they have limitations:</a:t>
            </a:r>
          </a:p>
          <a:p>
            <a:pPr>
              <a:buFont typeface="Wingdings" charset="2"/>
              <a:buChar char="v"/>
            </a:pPr>
            <a:r>
              <a:rPr lang="en-US" sz="2800">
                <a:solidFill>
                  <a:schemeClr val="accent1"/>
                </a:solidFill>
              </a:rPr>
              <a:t>Time</a:t>
            </a:r>
          </a:p>
          <a:p>
            <a:pPr>
              <a:buFont typeface="Wingdings" charset="2"/>
              <a:buChar char="v"/>
            </a:pPr>
            <a:r>
              <a:rPr lang="en-US" sz="2800">
                <a:solidFill>
                  <a:schemeClr val="accent1"/>
                </a:solidFill>
              </a:rPr>
              <a:t>Staffing</a:t>
            </a:r>
          </a:p>
          <a:p>
            <a:pPr marL="0" indent="0">
              <a:buNone/>
            </a:pPr>
            <a:endParaRPr lang="en-US" sz="2800">
              <a:solidFill>
                <a:schemeClr val="accent1"/>
              </a:solidFill>
            </a:endParaRPr>
          </a:p>
        </p:txBody>
      </p:sp>
      <p:sp>
        <p:nvSpPr>
          <p:cNvPr id="7" name="TextBox 6">
            <a:extLst>
              <a:ext uri="{FF2B5EF4-FFF2-40B4-BE49-F238E27FC236}">
                <a16:creationId xmlns:a16="http://schemas.microsoft.com/office/drawing/2014/main" id="{2AD7E56A-AEE7-44A2-96FF-67E715DC9EAF}"/>
              </a:ext>
            </a:extLst>
          </p:cNvPr>
          <p:cNvSpPr txBox="1"/>
          <p:nvPr/>
        </p:nvSpPr>
        <p:spPr>
          <a:xfrm>
            <a:off x="6032739" y="6262778"/>
            <a:ext cx="374961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Photo courtesy of ZooMonitor.org</a:t>
            </a:r>
          </a:p>
        </p:txBody>
      </p:sp>
    </p:spTree>
    <p:extLst>
      <p:ext uri="{BB962C8B-B14F-4D97-AF65-F5344CB8AC3E}">
        <p14:creationId xmlns:p14="http://schemas.microsoft.com/office/powerpoint/2010/main" val="282911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E8F8-F1FA-4974-AFF1-6294E2C39D14}"/>
              </a:ext>
            </a:extLst>
          </p:cNvPr>
          <p:cNvSpPr>
            <a:spLocks noGrp="1"/>
          </p:cNvSpPr>
          <p:nvPr>
            <p:ph type="title"/>
          </p:nvPr>
        </p:nvSpPr>
        <p:spPr>
          <a:xfrm>
            <a:off x="375410" y="393940"/>
            <a:ext cx="10829751" cy="1320800"/>
          </a:xfrm>
        </p:spPr>
        <p:txBody>
          <a:bodyPr/>
          <a:lstStyle/>
          <a:p>
            <a:r>
              <a:rPr lang="en-US">
                <a:solidFill>
                  <a:schemeClr val="accent2"/>
                </a:solidFill>
              </a:rPr>
              <a:t>Asian Elephants at the Oregon Zoo – </a:t>
            </a:r>
            <a:br>
              <a:rPr lang="en-US">
                <a:solidFill>
                  <a:schemeClr val="accent2"/>
                </a:solidFill>
              </a:rPr>
            </a:br>
            <a:r>
              <a:rPr lang="en-US">
                <a:solidFill>
                  <a:schemeClr val="accent2"/>
                </a:solidFill>
              </a:rPr>
              <a:t>Dr. Sharon Glaeser</a:t>
            </a:r>
          </a:p>
        </p:txBody>
      </p:sp>
      <p:pic>
        <p:nvPicPr>
          <p:cNvPr id="4" name="Picture 4">
            <a:extLst>
              <a:ext uri="{FF2B5EF4-FFF2-40B4-BE49-F238E27FC236}">
                <a16:creationId xmlns:a16="http://schemas.microsoft.com/office/drawing/2014/main" id="{1B080585-1AC7-46FA-A8DE-85A1645B420F}"/>
              </a:ext>
            </a:extLst>
          </p:cNvPr>
          <p:cNvPicPr>
            <a:picLocks noGrp="1" noChangeAspect="1"/>
          </p:cNvPicPr>
          <p:nvPr>
            <p:ph idx="1"/>
          </p:nvPr>
        </p:nvPicPr>
        <p:blipFill>
          <a:blip r:embed="rId2"/>
          <a:stretch>
            <a:fillRect/>
          </a:stretch>
        </p:blipFill>
        <p:spPr>
          <a:xfrm>
            <a:off x="375409" y="1717222"/>
            <a:ext cx="4369725" cy="4307430"/>
          </a:xfrm>
        </p:spPr>
      </p:pic>
      <p:pic>
        <p:nvPicPr>
          <p:cNvPr id="5" name="Picture 5" descr="Chart, bar chart&#10;&#10;Description automatically generated">
            <a:extLst>
              <a:ext uri="{FF2B5EF4-FFF2-40B4-BE49-F238E27FC236}">
                <a16:creationId xmlns:a16="http://schemas.microsoft.com/office/drawing/2014/main" id="{7128323A-D451-4E22-8869-F222C6D36F51}"/>
              </a:ext>
            </a:extLst>
          </p:cNvPr>
          <p:cNvPicPr>
            <a:picLocks noChangeAspect="1"/>
          </p:cNvPicPr>
          <p:nvPr/>
        </p:nvPicPr>
        <p:blipFill>
          <a:blip r:embed="rId3"/>
          <a:stretch>
            <a:fillRect/>
          </a:stretch>
        </p:blipFill>
        <p:spPr>
          <a:xfrm>
            <a:off x="6507193" y="1583934"/>
            <a:ext cx="5676180" cy="4150208"/>
          </a:xfrm>
          <a:prstGeom prst="rect">
            <a:avLst/>
          </a:prstGeom>
        </p:spPr>
      </p:pic>
      <p:sp>
        <p:nvSpPr>
          <p:cNvPr id="6" name="Rectangle 5">
            <a:extLst>
              <a:ext uri="{FF2B5EF4-FFF2-40B4-BE49-F238E27FC236}">
                <a16:creationId xmlns:a16="http://schemas.microsoft.com/office/drawing/2014/main" id="{D0D0A424-64BE-45EB-98F6-0D14A4600B4A}"/>
              </a:ext>
            </a:extLst>
          </p:cNvPr>
          <p:cNvSpPr/>
          <p:nvPr/>
        </p:nvSpPr>
        <p:spPr>
          <a:xfrm>
            <a:off x="2562046" y="1720970"/>
            <a:ext cx="2185356" cy="1940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F15E81E-803D-4752-BBD1-86EF18788413}"/>
              </a:ext>
            </a:extLst>
          </p:cNvPr>
          <p:cNvCxnSpPr/>
          <p:nvPr/>
        </p:nvCxnSpPr>
        <p:spPr>
          <a:xfrm>
            <a:off x="4933411" y="2755241"/>
            <a:ext cx="1532626" cy="10006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0EFE19-FB3A-4AD8-809D-7760D92E3553}"/>
              </a:ext>
            </a:extLst>
          </p:cNvPr>
          <p:cNvSpPr txBox="1"/>
          <p:nvPr/>
        </p:nvSpPr>
        <p:spPr>
          <a:xfrm>
            <a:off x="9555192" y="6550325"/>
            <a:ext cx="282946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Data from Glaeser et al. (2021).</a:t>
            </a:r>
          </a:p>
        </p:txBody>
      </p:sp>
    </p:spTree>
    <p:extLst>
      <p:ext uri="{BB962C8B-B14F-4D97-AF65-F5344CB8AC3E}">
        <p14:creationId xmlns:p14="http://schemas.microsoft.com/office/powerpoint/2010/main" val="150145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D680-2F10-43CE-8723-FF7B4B1E413E}"/>
              </a:ext>
            </a:extLst>
          </p:cNvPr>
          <p:cNvSpPr>
            <a:spLocks noGrp="1"/>
          </p:cNvSpPr>
          <p:nvPr>
            <p:ph type="title"/>
          </p:nvPr>
        </p:nvSpPr>
        <p:spPr>
          <a:xfrm>
            <a:off x="677334" y="609600"/>
            <a:ext cx="8582291" cy="918234"/>
          </a:xfrm>
        </p:spPr>
        <p:txBody>
          <a:bodyPr/>
          <a:lstStyle/>
          <a:p>
            <a:r>
              <a:rPr lang="en-US">
                <a:solidFill>
                  <a:schemeClr val="accent2"/>
                </a:solidFill>
              </a:rPr>
              <a:t>Global Positioning Systems (GPS)</a:t>
            </a:r>
          </a:p>
        </p:txBody>
      </p:sp>
      <p:sp>
        <p:nvSpPr>
          <p:cNvPr id="5" name="TextBox 4">
            <a:extLst>
              <a:ext uri="{FF2B5EF4-FFF2-40B4-BE49-F238E27FC236}">
                <a16:creationId xmlns:a16="http://schemas.microsoft.com/office/drawing/2014/main" id="{6B85C1FA-A572-4BC9-87E9-2D4207E37584}"/>
              </a:ext>
            </a:extLst>
          </p:cNvPr>
          <p:cNvSpPr txBox="1"/>
          <p:nvPr/>
        </p:nvSpPr>
        <p:spPr>
          <a:xfrm>
            <a:off x="8850701" y="3876135"/>
            <a:ext cx="28582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Photo courtesy of Indianapolis Zoo</a:t>
            </a:r>
          </a:p>
        </p:txBody>
      </p:sp>
      <p:sp>
        <p:nvSpPr>
          <p:cNvPr id="7" name="Content Placeholder 2">
            <a:extLst>
              <a:ext uri="{FF2B5EF4-FFF2-40B4-BE49-F238E27FC236}">
                <a16:creationId xmlns:a16="http://schemas.microsoft.com/office/drawing/2014/main" id="{179665F7-2E96-48B6-9C31-79F06128D193}"/>
              </a:ext>
            </a:extLst>
          </p:cNvPr>
          <p:cNvSpPr txBox="1">
            <a:spLocks/>
          </p:cNvSpPr>
          <p:nvPr/>
        </p:nvSpPr>
        <p:spPr>
          <a:xfrm>
            <a:off x="677334" y="1628627"/>
            <a:ext cx="7575876" cy="290311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a:solidFill>
                  <a:schemeClr val="accent1"/>
                </a:solidFill>
              </a:rPr>
              <a:t>Animal location can be tracked using GPS:</a:t>
            </a:r>
          </a:p>
          <a:p>
            <a:pPr marL="457200" indent="-457200">
              <a:buFont typeface="Wingdings" charset="2"/>
              <a:buChar char="v"/>
            </a:pPr>
            <a:r>
              <a:rPr lang="en-US" sz="2800">
                <a:solidFill>
                  <a:schemeClr val="accent1"/>
                </a:solidFill>
              </a:rPr>
              <a:t>Allows for continuous location monitoring</a:t>
            </a:r>
          </a:p>
          <a:p>
            <a:pPr marL="457200" indent="-457200">
              <a:buFont typeface="Wingdings" charset="2"/>
              <a:buChar char="v"/>
            </a:pPr>
            <a:r>
              <a:rPr lang="en-US" sz="2800">
                <a:solidFill>
                  <a:schemeClr val="accent1"/>
                </a:solidFill>
              </a:rPr>
              <a:t>Can be worn as a collar, bracelet or temporary attachment</a:t>
            </a:r>
          </a:p>
          <a:p>
            <a:pPr marL="457200" indent="-457200">
              <a:buFont typeface="Wingdings" charset="2"/>
              <a:buChar char="v"/>
            </a:pPr>
            <a:r>
              <a:rPr lang="en-US" sz="2800">
                <a:solidFill>
                  <a:schemeClr val="accent1"/>
                </a:solidFill>
              </a:rPr>
              <a:t>No need for human monitoring</a:t>
            </a:r>
          </a:p>
          <a:p>
            <a:pPr marL="0" indent="0">
              <a:buNone/>
            </a:pPr>
            <a:endParaRPr lang="en-US" sz="2800">
              <a:solidFill>
                <a:schemeClr val="accent1"/>
              </a:solidFill>
            </a:endParaRPr>
          </a:p>
        </p:txBody>
      </p:sp>
      <p:sp>
        <p:nvSpPr>
          <p:cNvPr id="8" name="Content Placeholder 2">
            <a:extLst>
              <a:ext uri="{FF2B5EF4-FFF2-40B4-BE49-F238E27FC236}">
                <a16:creationId xmlns:a16="http://schemas.microsoft.com/office/drawing/2014/main" id="{F982EBD1-3CD9-4095-81F3-97C57D64FEBF}"/>
              </a:ext>
            </a:extLst>
          </p:cNvPr>
          <p:cNvSpPr txBox="1">
            <a:spLocks/>
          </p:cNvSpPr>
          <p:nvPr/>
        </p:nvSpPr>
        <p:spPr>
          <a:xfrm>
            <a:off x="677333" y="4532853"/>
            <a:ext cx="6468819" cy="1925452"/>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a:solidFill>
                  <a:schemeClr val="accent1"/>
                </a:solidFill>
              </a:rPr>
              <a:t>Limitations:</a:t>
            </a:r>
          </a:p>
          <a:p>
            <a:pPr marL="457200" indent="-457200">
              <a:buFont typeface="Wingdings" charset="2"/>
              <a:buChar char="v"/>
            </a:pPr>
            <a:r>
              <a:rPr lang="en-US" sz="2800">
                <a:solidFill>
                  <a:schemeClr val="accent1"/>
                </a:solidFill>
              </a:rPr>
              <a:t>Expensive</a:t>
            </a:r>
          </a:p>
          <a:p>
            <a:pPr marL="457200" indent="-457200">
              <a:buFont typeface="Wingdings" charset="2"/>
              <a:buChar char="v"/>
            </a:pPr>
            <a:r>
              <a:rPr lang="en-US" sz="2800">
                <a:solidFill>
                  <a:schemeClr val="accent1"/>
                </a:solidFill>
              </a:rPr>
              <a:t>Desensitivity Training</a:t>
            </a:r>
          </a:p>
          <a:p>
            <a:pPr marL="457200" indent="-457200">
              <a:buFont typeface="Wingdings" charset="2"/>
              <a:buChar char="v"/>
            </a:pPr>
            <a:r>
              <a:rPr lang="en-US" sz="2800">
                <a:solidFill>
                  <a:schemeClr val="accent1"/>
                </a:solidFill>
              </a:rPr>
              <a:t>Doesn't Track Specific Behaviors</a:t>
            </a:r>
          </a:p>
          <a:p>
            <a:pPr marL="0" indent="0">
              <a:buNone/>
            </a:pPr>
            <a:endParaRPr lang="en-US" sz="2800">
              <a:solidFill>
                <a:schemeClr val="accent1"/>
              </a:solidFill>
            </a:endParaRPr>
          </a:p>
          <a:p>
            <a:pPr marL="0" indent="0">
              <a:buNone/>
            </a:pPr>
            <a:endParaRPr lang="en-US" sz="2800">
              <a:solidFill>
                <a:schemeClr val="accent1"/>
              </a:solidFill>
            </a:endParaRPr>
          </a:p>
          <a:p>
            <a:pPr marL="0" indent="0">
              <a:buNone/>
            </a:pPr>
            <a:endParaRPr lang="en-US" sz="2800">
              <a:solidFill>
                <a:schemeClr val="accent1"/>
              </a:solidFill>
            </a:endParaRPr>
          </a:p>
        </p:txBody>
      </p:sp>
      <p:pic>
        <p:nvPicPr>
          <p:cNvPr id="13" name="Picture 13" descr="An elephant with tusks&#10;&#10;Description automatically generated">
            <a:extLst>
              <a:ext uri="{FF2B5EF4-FFF2-40B4-BE49-F238E27FC236}">
                <a16:creationId xmlns:a16="http://schemas.microsoft.com/office/drawing/2014/main" id="{00936296-C5B4-4772-9A25-B65C792CFA7B}"/>
              </a:ext>
            </a:extLst>
          </p:cNvPr>
          <p:cNvPicPr>
            <a:picLocks noChangeAspect="1"/>
          </p:cNvPicPr>
          <p:nvPr/>
        </p:nvPicPr>
        <p:blipFill>
          <a:blip r:embed="rId2"/>
          <a:stretch>
            <a:fillRect/>
          </a:stretch>
        </p:blipFill>
        <p:spPr>
          <a:xfrm>
            <a:off x="8793192" y="328477"/>
            <a:ext cx="2958861" cy="3483726"/>
          </a:xfrm>
          <a:prstGeom prst="rect">
            <a:avLst/>
          </a:prstGeom>
        </p:spPr>
      </p:pic>
      <p:sp>
        <p:nvSpPr>
          <p:cNvPr id="14" name="Oval 13">
            <a:extLst>
              <a:ext uri="{FF2B5EF4-FFF2-40B4-BE49-F238E27FC236}">
                <a16:creationId xmlns:a16="http://schemas.microsoft.com/office/drawing/2014/main" id="{15D68941-B4CF-42A2-8579-FD8AC070C78F}"/>
              </a:ext>
            </a:extLst>
          </p:cNvPr>
          <p:cNvSpPr/>
          <p:nvPr/>
        </p:nvSpPr>
        <p:spPr>
          <a:xfrm>
            <a:off x="10570233" y="3086819"/>
            <a:ext cx="920150" cy="690113"/>
          </a:xfrm>
          <a:prstGeom prst="ellipse">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CDC771D3-FB96-4978-8F55-E93A5F1E246F}"/>
              </a:ext>
            </a:extLst>
          </p:cNvPr>
          <p:cNvSpPr/>
          <p:nvPr/>
        </p:nvSpPr>
        <p:spPr>
          <a:xfrm>
            <a:off x="6904008" y="4682706"/>
            <a:ext cx="474452" cy="4744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0873B51-7F9F-456D-B4B9-981F18B9854F}"/>
              </a:ext>
            </a:extLst>
          </p:cNvPr>
          <p:cNvCxnSpPr/>
          <p:nvPr/>
        </p:nvCxnSpPr>
        <p:spPr>
          <a:xfrm flipV="1">
            <a:off x="7607600" y="4906095"/>
            <a:ext cx="2481531" cy="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0D49121-259D-44DA-84E9-D20971B55CFC}"/>
              </a:ext>
            </a:extLst>
          </p:cNvPr>
          <p:cNvSpPr/>
          <p:nvPr/>
        </p:nvSpPr>
        <p:spPr>
          <a:xfrm>
            <a:off x="10268309" y="4682705"/>
            <a:ext cx="474452" cy="4744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043A8DC-DDDD-4266-B7E4-1BA670B6FEE9}"/>
              </a:ext>
            </a:extLst>
          </p:cNvPr>
          <p:cNvSpPr/>
          <p:nvPr/>
        </p:nvSpPr>
        <p:spPr>
          <a:xfrm>
            <a:off x="7781026" y="5574101"/>
            <a:ext cx="474452" cy="4744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28E259-1055-45C0-82B6-78BF67F15959}"/>
              </a:ext>
            </a:extLst>
          </p:cNvPr>
          <p:cNvSpPr/>
          <p:nvPr/>
        </p:nvSpPr>
        <p:spPr>
          <a:xfrm>
            <a:off x="9448800" y="5574100"/>
            <a:ext cx="474452" cy="4744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9AB3C73-268E-4AF6-8A4A-A46AAF282DEA}"/>
              </a:ext>
            </a:extLst>
          </p:cNvPr>
          <p:cNvCxnSpPr>
            <a:cxnSpLocks/>
          </p:cNvCxnSpPr>
          <p:nvPr/>
        </p:nvCxnSpPr>
        <p:spPr>
          <a:xfrm>
            <a:off x="8441486" y="5817618"/>
            <a:ext cx="813758" cy="86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EBE11F-3A71-41B1-ACB2-8B97426CC049}"/>
              </a:ext>
            </a:extLst>
          </p:cNvPr>
          <p:cNvSpPr txBox="1"/>
          <p:nvPr/>
        </p:nvSpPr>
        <p:spPr>
          <a:xfrm>
            <a:off x="6964572" y="4678573"/>
            <a:ext cx="370936"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bg1"/>
                </a:solidFill>
              </a:rPr>
              <a:t>1</a:t>
            </a:r>
          </a:p>
        </p:txBody>
      </p:sp>
      <p:sp>
        <p:nvSpPr>
          <p:cNvPr id="16" name="TextBox 15">
            <a:extLst>
              <a:ext uri="{FF2B5EF4-FFF2-40B4-BE49-F238E27FC236}">
                <a16:creationId xmlns:a16="http://schemas.microsoft.com/office/drawing/2014/main" id="{6C8FB771-E52D-4ECB-95E7-CD90B1820DD8}"/>
              </a:ext>
            </a:extLst>
          </p:cNvPr>
          <p:cNvSpPr txBox="1"/>
          <p:nvPr/>
        </p:nvSpPr>
        <p:spPr>
          <a:xfrm>
            <a:off x="7841590" y="5569969"/>
            <a:ext cx="370936"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bg1"/>
                </a:solidFill>
              </a:rPr>
              <a:t>1</a:t>
            </a:r>
          </a:p>
        </p:txBody>
      </p:sp>
      <p:sp>
        <p:nvSpPr>
          <p:cNvPr id="17" name="TextBox 16">
            <a:extLst>
              <a:ext uri="{FF2B5EF4-FFF2-40B4-BE49-F238E27FC236}">
                <a16:creationId xmlns:a16="http://schemas.microsoft.com/office/drawing/2014/main" id="{D843DCD7-D4B1-4A9F-84D5-CE5661683469}"/>
              </a:ext>
            </a:extLst>
          </p:cNvPr>
          <p:cNvSpPr txBox="1"/>
          <p:nvPr/>
        </p:nvSpPr>
        <p:spPr>
          <a:xfrm>
            <a:off x="9509363" y="5584345"/>
            <a:ext cx="370936"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bg1"/>
                </a:solidFill>
              </a:rPr>
              <a:t>2</a:t>
            </a:r>
          </a:p>
        </p:txBody>
      </p:sp>
      <p:sp>
        <p:nvSpPr>
          <p:cNvPr id="18" name="TextBox 17">
            <a:extLst>
              <a:ext uri="{FF2B5EF4-FFF2-40B4-BE49-F238E27FC236}">
                <a16:creationId xmlns:a16="http://schemas.microsoft.com/office/drawing/2014/main" id="{7B9B603C-B359-467C-943D-47CF724062C4}"/>
              </a:ext>
            </a:extLst>
          </p:cNvPr>
          <p:cNvSpPr txBox="1"/>
          <p:nvPr/>
        </p:nvSpPr>
        <p:spPr>
          <a:xfrm>
            <a:off x="10328872" y="4692948"/>
            <a:ext cx="370936"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bg1"/>
                </a:solidFill>
              </a:rPr>
              <a:t>2</a:t>
            </a:r>
          </a:p>
        </p:txBody>
      </p:sp>
      <p:sp>
        <p:nvSpPr>
          <p:cNvPr id="19" name="TextBox 18">
            <a:extLst>
              <a:ext uri="{FF2B5EF4-FFF2-40B4-BE49-F238E27FC236}">
                <a16:creationId xmlns:a16="http://schemas.microsoft.com/office/drawing/2014/main" id="{1A4B381F-77B3-4AC1-A7EC-3AB52C6373D6}"/>
              </a:ext>
            </a:extLst>
          </p:cNvPr>
          <p:cNvSpPr txBox="1"/>
          <p:nvPr/>
        </p:nvSpPr>
        <p:spPr>
          <a:xfrm>
            <a:off x="8329522" y="4562655"/>
            <a:ext cx="10466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Running</a:t>
            </a:r>
          </a:p>
        </p:txBody>
      </p:sp>
      <p:sp>
        <p:nvSpPr>
          <p:cNvPr id="20" name="TextBox 19">
            <a:extLst>
              <a:ext uri="{FF2B5EF4-FFF2-40B4-BE49-F238E27FC236}">
                <a16:creationId xmlns:a16="http://schemas.microsoft.com/office/drawing/2014/main" id="{F58E1EAE-0951-4CA5-9D92-2D72F6AABA84}"/>
              </a:ext>
            </a:extLst>
          </p:cNvPr>
          <p:cNvSpPr txBox="1"/>
          <p:nvPr/>
        </p:nvSpPr>
        <p:spPr>
          <a:xfrm>
            <a:off x="8272011" y="5353409"/>
            <a:ext cx="1046674"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Walking</a:t>
            </a:r>
          </a:p>
        </p:txBody>
      </p:sp>
    </p:spTree>
    <p:extLst>
      <p:ext uri="{BB962C8B-B14F-4D97-AF65-F5344CB8AC3E}">
        <p14:creationId xmlns:p14="http://schemas.microsoft.com/office/powerpoint/2010/main" val="199472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755C-13D6-4A30-9C21-542185DFAE02}"/>
              </a:ext>
            </a:extLst>
          </p:cNvPr>
          <p:cNvSpPr>
            <a:spLocks noGrp="1"/>
          </p:cNvSpPr>
          <p:nvPr>
            <p:ph type="title"/>
          </p:nvPr>
        </p:nvSpPr>
        <p:spPr/>
        <p:txBody>
          <a:bodyPr/>
          <a:lstStyle/>
          <a:p>
            <a:r>
              <a:rPr lang="en-US">
                <a:solidFill>
                  <a:schemeClr val="accent2"/>
                </a:solidFill>
              </a:rPr>
              <a:t>Accelerometers</a:t>
            </a:r>
          </a:p>
        </p:txBody>
      </p:sp>
      <p:pic>
        <p:nvPicPr>
          <p:cNvPr id="7" name="Picture 7" descr="Diagram&#10;&#10;Description automatically generated">
            <a:extLst>
              <a:ext uri="{FF2B5EF4-FFF2-40B4-BE49-F238E27FC236}">
                <a16:creationId xmlns:a16="http://schemas.microsoft.com/office/drawing/2014/main" id="{E8A293D8-395C-43F9-B2CF-CBA06365E76B}"/>
              </a:ext>
            </a:extLst>
          </p:cNvPr>
          <p:cNvPicPr>
            <a:picLocks noGrp="1" noChangeAspect="1"/>
          </p:cNvPicPr>
          <p:nvPr>
            <p:ph idx="1"/>
          </p:nvPr>
        </p:nvPicPr>
        <p:blipFill>
          <a:blip r:embed="rId2"/>
          <a:stretch>
            <a:fillRect/>
          </a:stretch>
        </p:blipFill>
        <p:spPr>
          <a:xfrm>
            <a:off x="385966" y="3355780"/>
            <a:ext cx="2666460" cy="3086279"/>
          </a:xfrm>
        </p:spPr>
      </p:pic>
      <p:sp>
        <p:nvSpPr>
          <p:cNvPr id="5" name="Content Placeholder 2">
            <a:extLst>
              <a:ext uri="{FF2B5EF4-FFF2-40B4-BE49-F238E27FC236}">
                <a16:creationId xmlns:a16="http://schemas.microsoft.com/office/drawing/2014/main" id="{ED9E7A27-79EA-4194-A420-AFBCFE09B7BA}"/>
              </a:ext>
            </a:extLst>
          </p:cNvPr>
          <p:cNvSpPr txBox="1">
            <a:spLocks/>
          </p:cNvSpPr>
          <p:nvPr/>
        </p:nvSpPr>
        <p:spPr>
          <a:xfrm>
            <a:off x="677334" y="1628627"/>
            <a:ext cx="7575876" cy="1407867"/>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a:solidFill>
                  <a:schemeClr val="accent1"/>
                </a:solidFill>
              </a:rPr>
              <a:t>Orientation can be measured on an XYZ axis:</a:t>
            </a:r>
            <a:endParaRPr lang="en-US">
              <a:solidFill>
                <a:schemeClr val="accent1"/>
              </a:solidFill>
            </a:endParaRPr>
          </a:p>
          <a:p>
            <a:pPr marL="457200" indent="-457200">
              <a:buFont typeface="Wingdings" charset="2"/>
              <a:buChar char="v"/>
            </a:pPr>
            <a:r>
              <a:rPr lang="en-US" sz="2800">
                <a:solidFill>
                  <a:schemeClr val="accent1"/>
                </a:solidFill>
              </a:rPr>
              <a:t>For elephants, the focus is on recumbence patterns.</a:t>
            </a:r>
          </a:p>
          <a:p>
            <a:pPr marL="0" indent="0">
              <a:buNone/>
            </a:pPr>
            <a:endParaRPr lang="en-US" sz="2800">
              <a:solidFill>
                <a:schemeClr val="accent1"/>
              </a:solidFill>
            </a:endParaRPr>
          </a:p>
        </p:txBody>
      </p:sp>
      <p:sp>
        <p:nvSpPr>
          <p:cNvPr id="8" name="Content Placeholder 2">
            <a:extLst>
              <a:ext uri="{FF2B5EF4-FFF2-40B4-BE49-F238E27FC236}">
                <a16:creationId xmlns:a16="http://schemas.microsoft.com/office/drawing/2014/main" id="{4CEFCF9F-3F96-45F5-9EE6-E9353FAA20E7}"/>
              </a:ext>
            </a:extLst>
          </p:cNvPr>
          <p:cNvSpPr txBox="1">
            <a:spLocks/>
          </p:cNvSpPr>
          <p:nvPr/>
        </p:nvSpPr>
        <p:spPr>
          <a:xfrm>
            <a:off x="2934579" y="4144663"/>
            <a:ext cx="4427235" cy="1508509"/>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800">
                <a:solidFill>
                  <a:schemeClr val="accent1"/>
                </a:solidFill>
              </a:rPr>
              <a:t>Recumbence is a posture measurement that can be paired with a GPS location.</a:t>
            </a:r>
          </a:p>
          <a:p>
            <a:pPr marL="0" indent="0">
              <a:buNone/>
            </a:pPr>
            <a:endParaRPr lang="en-US" sz="2800">
              <a:solidFill>
                <a:schemeClr val="accent1"/>
              </a:solidFill>
            </a:endParaRPr>
          </a:p>
        </p:txBody>
      </p:sp>
      <p:pic>
        <p:nvPicPr>
          <p:cNvPr id="3" name="Picture 3" descr="A picture containing ground, outdoor, laying, mammal&#10;&#10;Description automatically generated">
            <a:extLst>
              <a:ext uri="{FF2B5EF4-FFF2-40B4-BE49-F238E27FC236}">
                <a16:creationId xmlns:a16="http://schemas.microsoft.com/office/drawing/2014/main" id="{BD75DD3A-9687-469C-A841-5E9B69D392C4}"/>
              </a:ext>
            </a:extLst>
          </p:cNvPr>
          <p:cNvPicPr>
            <a:picLocks noChangeAspect="1"/>
          </p:cNvPicPr>
          <p:nvPr/>
        </p:nvPicPr>
        <p:blipFill>
          <a:blip r:embed="rId3"/>
          <a:stretch>
            <a:fillRect/>
          </a:stretch>
        </p:blipFill>
        <p:spPr>
          <a:xfrm>
            <a:off x="7518012" y="3434481"/>
            <a:ext cx="4617827" cy="3022659"/>
          </a:xfrm>
          <a:prstGeom prst="rect">
            <a:avLst/>
          </a:prstGeom>
        </p:spPr>
      </p:pic>
      <p:sp>
        <p:nvSpPr>
          <p:cNvPr id="4" name="TextBox 3">
            <a:extLst>
              <a:ext uri="{FF2B5EF4-FFF2-40B4-BE49-F238E27FC236}">
                <a16:creationId xmlns:a16="http://schemas.microsoft.com/office/drawing/2014/main" id="{80E50DDA-EB66-41D0-AF1F-71DB36697DF6}"/>
              </a:ext>
            </a:extLst>
          </p:cNvPr>
          <p:cNvSpPr txBox="1"/>
          <p:nvPr/>
        </p:nvSpPr>
        <p:spPr>
          <a:xfrm>
            <a:off x="8405003" y="6449682"/>
            <a:ext cx="3131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Photo courtesy of Dallas Zoo</a:t>
            </a:r>
          </a:p>
        </p:txBody>
      </p:sp>
      <p:sp>
        <p:nvSpPr>
          <p:cNvPr id="9" name="TextBox 8">
            <a:extLst>
              <a:ext uri="{FF2B5EF4-FFF2-40B4-BE49-F238E27FC236}">
                <a16:creationId xmlns:a16="http://schemas.microsoft.com/office/drawing/2014/main" id="{64FBB583-0287-4B86-A314-F13196529730}"/>
              </a:ext>
            </a:extLst>
          </p:cNvPr>
          <p:cNvSpPr txBox="1"/>
          <p:nvPr/>
        </p:nvSpPr>
        <p:spPr>
          <a:xfrm>
            <a:off x="698738" y="6190889"/>
            <a:ext cx="20530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Photo courtesy of Stackexchange.com</a:t>
            </a:r>
          </a:p>
        </p:txBody>
      </p:sp>
      <p:pic>
        <p:nvPicPr>
          <p:cNvPr id="6" name="Picture 9">
            <a:extLst>
              <a:ext uri="{FF2B5EF4-FFF2-40B4-BE49-F238E27FC236}">
                <a16:creationId xmlns:a16="http://schemas.microsoft.com/office/drawing/2014/main" id="{04DB775B-92B1-4825-A53E-0EA9B5E7DFF9}"/>
              </a:ext>
            </a:extLst>
          </p:cNvPr>
          <p:cNvPicPr>
            <a:picLocks noChangeAspect="1"/>
          </p:cNvPicPr>
          <p:nvPr/>
        </p:nvPicPr>
        <p:blipFill>
          <a:blip r:embed="rId4"/>
          <a:stretch>
            <a:fillRect/>
          </a:stretch>
        </p:blipFill>
        <p:spPr>
          <a:xfrm>
            <a:off x="8615722" y="324029"/>
            <a:ext cx="2695575" cy="1695450"/>
          </a:xfrm>
          <a:prstGeom prst="rect">
            <a:avLst/>
          </a:prstGeom>
        </p:spPr>
      </p:pic>
      <p:sp>
        <p:nvSpPr>
          <p:cNvPr id="10" name="TextBox 9">
            <a:extLst>
              <a:ext uri="{FF2B5EF4-FFF2-40B4-BE49-F238E27FC236}">
                <a16:creationId xmlns:a16="http://schemas.microsoft.com/office/drawing/2014/main" id="{23F899E0-5B2F-47AD-BF8D-7FE9A64621EA}"/>
              </a:ext>
            </a:extLst>
          </p:cNvPr>
          <p:cNvSpPr txBox="1"/>
          <p:nvPr/>
        </p:nvSpPr>
        <p:spPr>
          <a:xfrm>
            <a:off x="8333116" y="2007078"/>
            <a:ext cx="32751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t>Photo courtesy of HOBO Data Loggers</a:t>
            </a:r>
          </a:p>
        </p:txBody>
      </p:sp>
    </p:spTree>
    <p:extLst>
      <p:ext uri="{BB962C8B-B14F-4D97-AF65-F5344CB8AC3E}">
        <p14:creationId xmlns:p14="http://schemas.microsoft.com/office/powerpoint/2010/main" val="38058366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Facet</vt:lpstr>
      <vt:lpstr>Using a Web Application to Automate Geospatial Data in Zoos</vt:lpstr>
      <vt:lpstr>Outline</vt:lpstr>
      <vt:lpstr>Introduction</vt:lpstr>
      <vt:lpstr>Background</vt:lpstr>
      <vt:lpstr>Animal Behavior</vt:lpstr>
      <vt:lpstr>Tracking Location-Based Behavioral Data</vt:lpstr>
      <vt:lpstr>Asian Elephants at the Oregon Zoo –  Dr. Sharon Glaeser</vt:lpstr>
      <vt:lpstr>Global Positioning Systems (GPS)</vt:lpstr>
      <vt:lpstr>Accelerometers</vt:lpstr>
      <vt:lpstr>Geospatial Role in Understanding Animal Movement &amp; Behaviors</vt:lpstr>
      <vt:lpstr>Why Does Location and Position Matter for Elephants? </vt:lpstr>
      <vt:lpstr>Limitations for GPS and Accelerometer Data in Zoos</vt:lpstr>
      <vt:lpstr>Goals &amp; Research Applications</vt:lpstr>
      <vt:lpstr>Research Summary &amp; Questions</vt:lpstr>
      <vt:lpstr>Web Applications for Automation of Data Analysis - Methods</vt:lpstr>
      <vt:lpstr>Example Application</vt:lpstr>
      <vt:lpstr>Summary</vt:lpstr>
      <vt:lpstr>Next Steps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2021-10-16T19:51:27Z</dcterms:created>
  <dcterms:modified xsi:type="dcterms:W3CDTF">2021-10-25T18:39:54Z</dcterms:modified>
</cp:coreProperties>
</file>