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omments/comment1.xml" ContentType="application/vnd.openxmlformats-officedocument.presentationml.comment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302" r:id="rId3"/>
    <p:sldId id="303" r:id="rId4"/>
    <p:sldId id="285" r:id="rId5"/>
    <p:sldId id="286" r:id="rId6"/>
    <p:sldId id="287" r:id="rId7"/>
    <p:sldId id="288" r:id="rId8"/>
    <p:sldId id="289" r:id="rId9"/>
    <p:sldId id="305" r:id="rId10"/>
    <p:sldId id="294" r:id="rId11"/>
    <p:sldId id="297" r:id="rId12"/>
    <p:sldId id="296" r:id="rId13"/>
    <p:sldId id="298" r:id="rId14"/>
    <p:sldId id="300" r:id="rId15"/>
    <p:sldId id="301" r:id="rId16"/>
    <p:sldId id="299" r:id="rId17"/>
    <p:sldId id="304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QUINN NASSRY" initials="MQN" lastIdx="16" clrIdx="0">
    <p:extLst>
      <p:ext uri="{19B8F6BF-5375-455C-9EA6-DF929625EA0E}">
        <p15:presenceInfo xmlns:p15="http://schemas.microsoft.com/office/powerpoint/2012/main" userId="S-1-5-21-1148585548-316328077-1442558448-1250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D8B"/>
    <a:srgbClr val="45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5262" autoAdjust="0"/>
  </p:normalViewPr>
  <p:slideViewPr>
    <p:cSldViewPr snapToGrid="0">
      <p:cViewPr varScale="1">
        <p:scale>
          <a:sx n="82" d="100"/>
          <a:sy n="82" d="100"/>
        </p:scale>
        <p:origin x="74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12T17:04:37.964" idx="11">
    <p:pos x="7069" y="3223"/>
    <p:text>what does presenting this in table form acheive?   Could you list the column headings instead?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455500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1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/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/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0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>
        <a:solidFill>
          <a:srgbClr val="B8CD8B"/>
        </a:solidFill>
      </dgm:spPr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>
        <a:solidFill>
          <a:srgbClr val="455500"/>
        </a:solidFill>
      </dgm:spPr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b="0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b="1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0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>
        <a:solidFill>
          <a:srgbClr val="B8CD8B"/>
        </a:solidFill>
      </dgm:spPr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>
        <a:solidFill>
          <a:srgbClr val="455500"/>
        </a:solidFill>
      </dgm:spPr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b="0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b="1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0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>
        <a:solidFill>
          <a:srgbClr val="B8CD8B"/>
        </a:solidFill>
      </dgm:spPr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>
        <a:solidFill>
          <a:srgbClr val="455500"/>
        </a:solidFill>
      </dgm:spPr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b="0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b="1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0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>
        <a:solidFill>
          <a:srgbClr val="B8CD8B"/>
        </a:solidFill>
      </dgm:spPr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>
        <a:solidFill>
          <a:srgbClr val="455500"/>
        </a:solidFill>
      </dgm:spPr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b="0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b="1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0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>
        <a:solidFill>
          <a:srgbClr val="B8CD8B"/>
        </a:solidFill>
      </dgm:spPr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>
        <a:solidFill>
          <a:srgbClr val="455500"/>
        </a:solidFill>
      </dgm:spPr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b="0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b="1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0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>
        <a:solidFill>
          <a:srgbClr val="B8CD8B"/>
        </a:solidFill>
      </dgm:spPr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>
        <a:solidFill>
          <a:srgbClr val="B8CD8B"/>
        </a:solidFill>
      </dgm:spPr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>
        <a:solidFill>
          <a:srgbClr val="455500"/>
        </a:solidFill>
      </dgm:spPr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b="0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b="0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b="1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455500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1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/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/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455500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1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/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/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0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455500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1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/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/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0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>
        <a:solidFill>
          <a:srgbClr val="455500"/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/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/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b="1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0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>
        <a:solidFill>
          <a:srgbClr val="455500"/>
        </a:solidFill>
      </dgm:spPr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/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b="1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0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>
        <a:solidFill>
          <a:srgbClr val="B8CD8B"/>
        </a:solidFill>
      </dgm:spPr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>
        <a:solidFill>
          <a:srgbClr val="455500"/>
        </a:solidFill>
      </dgm:spPr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b="0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b="1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0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>
        <a:solidFill>
          <a:srgbClr val="B8CD8B"/>
        </a:solidFill>
      </dgm:spPr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>
        <a:solidFill>
          <a:srgbClr val="455500"/>
        </a:solidFill>
      </dgm:spPr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b="0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b="1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9F6B4A-F0ED-47CC-9E96-CA95B14AA393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5D3BA-F8C2-42F5-8EBB-987DD9C060E5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049B2F90-E10F-4AD6-9D17-EB5197650715}" type="parTrans" cxnId="{E8C00B47-8ECC-48CE-8DB6-AF6C95A7B5AA}">
      <dgm:prSet/>
      <dgm:spPr/>
      <dgm:t>
        <a:bodyPr/>
        <a:lstStyle/>
        <a:p>
          <a:endParaRPr lang="en-US"/>
        </a:p>
      </dgm:t>
    </dgm:pt>
    <dgm:pt modelId="{9352411F-FE23-4CA0-8B34-C7E67A2F3C83}" type="sibTrans" cxnId="{E8C00B47-8ECC-48CE-8DB6-AF6C95A7B5AA}">
      <dgm:prSet/>
      <dgm:spPr/>
      <dgm:t>
        <a:bodyPr/>
        <a:lstStyle/>
        <a:p>
          <a:endParaRPr lang="en-US"/>
        </a:p>
      </dgm:t>
    </dgm:pt>
    <dgm:pt modelId="{0D2678EE-AF58-4385-8B36-B0DED51840C8}">
      <dgm:prSet phldrT="[Text]"/>
      <dgm:spPr/>
      <dgm:t>
        <a:bodyPr/>
        <a:lstStyle/>
        <a:p>
          <a:pPr>
            <a:buNone/>
          </a:pPr>
          <a:r>
            <a:rPr lang="en-US" b="0" dirty="0"/>
            <a:t>Introduction</a:t>
          </a:r>
        </a:p>
      </dgm:t>
    </dgm:pt>
    <dgm:pt modelId="{905976D4-0FD0-42D1-9614-130F3B23BAC9}" type="parTrans" cxnId="{183584DC-1509-4E49-A318-270ABDE5917A}">
      <dgm:prSet/>
      <dgm:spPr/>
      <dgm:t>
        <a:bodyPr/>
        <a:lstStyle/>
        <a:p>
          <a:endParaRPr lang="en-US"/>
        </a:p>
      </dgm:t>
    </dgm:pt>
    <dgm:pt modelId="{708E046F-2B55-4FCA-964E-DBFFBF210249}" type="sibTrans" cxnId="{183584DC-1509-4E49-A318-270ABDE5917A}">
      <dgm:prSet/>
      <dgm:spPr/>
      <dgm:t>
        <a:bodyPr/>
        <a:lstStyle/>
        <a:p>
          <a:endParaRPr lang="en-US"/>
        </a:p>
      </dgm:t>
    </dgm:pt>
    <dgm:pt modelId="{8215B508-9D77-434E-AAE7-A4C710AED4C1}">
      <dgm:prSet phldrT="[Text]"/>
      <dgm:spPr>
        <a:solidFill>
          <a:srgbClr val="B8CD8B"/>
        </a:solidFill>
      </dgm:spPr>
      <dgm:t>
        <a:bodyPr/>
        <a:lstStyle/>
        <a:p>
          <a:endParaRPr lang="en-US" dirty="0"/>
        </a:p>
      </dgm:t>
    </dgm:pt>
    <dgm:pt modelId="{91C284BE-A7F8-493D-94B1-612B739E2E01}" type="parTrans" cxnId="{DE6AFE5A-E951-4AC6-A5FF-BB323F6F73E4}">
      <dgm:prSet/>
      <dgm:spPr/>
      <dgm:t>
        <a:bodyPr/>
        <a:lstStyle/>
        <a:p>
          <a:endParaRPr lang="en-US"/>
        </a:p>
      </dgm:t>
    </dgm:pt>
    <dgm:pt modelId="{EBFA08CE-73FF-425E-887C-8E906FE306E8}" type="sibTrans" cxnId="{DE6AFE5A-E951-4AC6-A5FF-BB323F6F73E4}">
      <dgm:prSet/>
      <dgm:spPr/>
      <dgm:t>
        <a:bodyPr/>
        <a:lstStyle/>
        <a:p>
          <a:endParaRPr lang="en-US"/>
        </a:p>
      </dgm:t>
    </dgm:pt>
    <dgm:pt modelId="{5077EAFF-7312-42C6-8176-F4FDDBD8DE3B}">
      <dgm:prSet phldrT="[Text]"/>
      <dgm:spPr/>
      <dgm:t>
        <a:bodyPr/>
        <a:lstStyle/>
        <a:p>
          <a:pPr>
            <a:buNone/>
          </a:pPr>
          <a:r>
            <a:rPr lang="en-US" b="0" dirty="0"/>
            <a:t>Purpose</a:t>
          </a:r>
        </a:p>
      </dgm:t>
    </dgm:pt>
    <dgm:pt modelId="{5CA76DEB-896B-4F98-BCC5-2D50EA62FFAF}" type="parTrans" cxnId="{E4C49FB4-874E-42D8-923A-7573F66E2BA9}">
      <dgm:prSet/>
      <dgm:spPr/>
      <dgm:t>
        <a:bodyPr/>
        <a:lstStyle/>
        <a:p>
          <a:endParaRPr lang="en-US"/>
        </a:p>
      </dgm:t>
    </dgm:pt>
    <dgm:pt modelId="{7E62E71B-789E-4856-90B8-838A2655CC5E}" type="sibTrans" cxnId="{E4C49FB4-874E-42D8-923A-7573F66E2BA9}">
      <dgm:prSet/>
      <dgm:spPr/>
      <dgm:t>
        <a:bodyPr/>
        <a:lstStyle/>
        <a:p>
          <a:endParaRPr lang="en-US"/>
        </a:p>
      </dgm:t>
    </dgm:pt>
    <dgm:pt modelId="{892619EF-08E1-4AA3-A775-6E04D0229DB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B79C830-5C45-4198-86F7-DA6A1A569485}" type="parTrans" cxnId="{9F368887-435C-4AB8-8945-C71A4734F2D4}">
      <dgm:prSet/>
      <dgm:spPr/>
      <dgm:t>
        <a:bodyPr/>
        <a:lstStyle/>
        <a:p>
          <a:endParaRPr lang="en-US"/>
        </a:p>
      </dgm:t>
    </dgm:pt>
    <dgm:pt modelId="{830CBC9D-1352-4971-AEEF-B754117A5DFC}" type="sibTrans" cxnId="{9F368887-435C-4AB8-8945-C71A4734F2D4}">
      <dgm:prSet/>
      <dgm:spPr/>
      <dgm:t>
        <a:bodyPr/>
        <a:lstStyle/>
        <a:p>
          <a:endParaRPr lang="en-US"/>
        </a:p>
      </dgm:t>
    </dgm:pt>
    <dgm:pt modelId="{81EBA077-99E6-4FB2-8951-781E1F5DD82B}">
      <dgm:prSet/>
      <dgm:spPr>
        <a:solidFill>
          <a:srgbClr val="B8CD8B"/>
        </a:solidFill>
      </dgm:spPr>
      <dgm:t>
        <a:bodyPr/>
        <a:lstStyle/>
        <a:p>
          <a:endParaRPr lang="en-US"/>
        </a:p>
      </dgm:t>
    </dgm:pt>
    <dgm:pt modelId="{682003D9-A197-46FD-A9F6-5A5EB8A7FF91}" type="parTrans" cxnId="{EEAA8657-1C97-479E-BE4C-7F5E175505CD}">
      <dgm:prSet/>
      <dgm:spPr/>
      <dgm:t>
        <a:bodyPr/>
        <a:lstStyle/>
        <a:p>
          <a:endParaRPr lang="en-US"/>
        </a:p>
      </dgm:t>
    </dgm:pt>
    <dgm:pt modelId="{45B77F55-8BDC-4C3A-A98A-19E8D854350E}" type="sibTrans" cxnId="{EEAA8657-1C97-479E-BE4C-7F5E175505CD}">
      <dgm:prSet/>
      <dgm:spPr/>
      <dgm:t>
        <a:bodyPr/>
        <a:lstStyle/>
        <a:p>
          <a:endParaRPr lang="en-US"/>
        </a:p>
      </dgm:t>
    </dgm:pt>
    <dgm:pt modelId="{273C1A7C-257D-4A2E-B4FF-2F351FECBB84}">
      <dgm:prSet/>
      <dgm:spPr>
        <a:solidFill>
          <a:srgbClr val="455500"/>
        </a:solidFill>
      </dgm:spPr>
      <dgm:t>
        <a:bodyPr/>
        <a:lstStyle/>
        <a:p>
          <a:endParaRPr lang="en-US"/>
        </a:p>
      </dgm:t>
    </dgm:pt>
    <dgm:pt modelId="{A2CC3D49-3316-43C9-B576-769F04D15BE3}" type="parTrans" cxnId="{EDE6AFA5-E12F-4956-A5B8-C13EEA01100E}">
      <dgm:prSet/>
      <dgm:spPr/>
      <dgm:t>
        <a:bodyPr/>
        <a:lstStyle/>
        <a:p>
          <a:endParaRPr lang="en-US"/>
        </a:p>
      </dgm:t>
    </dgm:pt>
    <dgm:pt modelId="{10DF1125-BE0A-4CE8-9FE9-54FB368BB9E9}" type="sibTrans" cxnId="{EDE6AFA5-E12F-4956-A5B8-C13EEA01100E}">
      <dgm:prSet/>
      <dgm:spPr/>
      <dgm:t>
        <a:bodyPr/>
        <a:lstStyle/>
        <a:p>
          <a:endParaRPr lang="en-US"/>
        </a:p>
      </dgm:t>
    </dgm:pt>
    <dgm:pt modelId="{C032DA91-66A0-41D7-BDD6-A8974C2F36DC}">
      <dgm:prSet/>
      <dgm:spPr/>
      <dgm:t>
        <a:bodyPr/>
        <a:lstStyle/>
        <a:p>
          <a:endParaRPr lang="en-US"/>
        </a:p>
      </dgm:t>
    </dgm:pt>
    <dgm:pt modelId="{5215CCF6-0E11-48D5-BBF8-61AFAF5B1AB3}" type="parTrans" cxnId="{B5403CED-59D9-4B5F-93EF-968571188F4D}">
      <dgm:prSet/>
      <dgm:spPr/>
      <dgm:t>
        <a:bodyPr/>
        <a:lstStyle/>
        <a:p>
          <a:endParaRPr lang="en-US"/>
        </a:p>
      </dgm:t>
    </dgm:pt>
    <dgm:pt modelId="{C9367E76-4B5A-47E8-BFF3-72E93DFD54A3}" type="sibTrans" cxnId="{B5403CED-59D9-4B5F-93EF-968571188F4D}">
      <dgm:prSet/>
      <dgm:spPr/>
      <dgm:t>
        <a:bodyPr/>
        <a:lstStyle/>
        <a:p>
          <a:endParaRPr lang="en-US"/>
        </a:p>
      </dgm:t>
    </dgm:pt>
    <dgm:pt modelId="{FE916B76-3AA9-42FD-9258-07EC210A2434}">
      <dgm:prSet/>
      <dgm:spPr/>
      <dgm:t>
        <a:bodyPr/>
        <a:lstStyle/>
        <a:p>
          <a:pPr>
            <a:buNone/>
          </a:pPr>
          <a:r>
            <a:rPr lang="en-US" dirty="0"/>
            <a:t>Data</a:t>
          </a:r>
        </a:p>
      </dgm:t>
    </dgm:pt>
    <dgm:pt modelId="{EF6EB7BE-E383-4EB0-A13D-A9F75018E008}" type="parTrans" cxnId="{70B8B848-566F-43D0-A9B8-FE60C471311E}">
      <dgm:prSet/>
      <dgm:spPr/>
      <dgm:t>
        <a:bodyPr/>
        <a:lstStyle/>
        <a:p>
          <a:endParaRPr lang="en-US"/>
        </a:p>
      </dgm:t>
    </dgm:pt>
    <dgm:pt modelId="{43756208-A709-46D8-A23E-5664EEE11525}" type="sibTrans" cxnId="{70B8B848-566F-43D0-A9B8-FE60C471311E}">
      <dgm:prSet/>
      <dgm:spPr/>
      <dgm:t>
        <a:bodyPr/>
        <a:lstStyle/>
        <a:p>
          <a:endParaRPr lang="en-US"/>
        </a:p>
      </dgm:t>
    </dgm:pt>
    <dgm:pt modelId="{20D70FB5-E90C-4556-A1ED-7687EFA04035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b="0" dirty="0"/>
            <a:t>Delineation Process</a:t>
          </a:r>
        </a:p>
      </dgm:t>
    </dgm:pt>
    <dgm:pt modelId="{92989F4E-A8BE-47A9-B761-7203712608DE}" type="parTrans" cxnId="{1E11640D-90CF-4C11-B674-84EA13365EA9}">
      <dgm:prSet/>
      <dgm:spPr/>
      <dgm:t>
        <a:bodyPr/>
        <a:lstStyle/>
        <a:p>
          <a:endParaRPr lang="en-US"/>
        </a:p>
      </dgm:t>
    </dgm:pt>
    <dgm:pt modelId="{4DBA46E8-6AB8-4613-8207-5111D00010AB}" type="sibTrans" cxnId="{1E11640D-90CF-4C11-B674-84EA13365EA9}">
      <dgm:prSet/>
      <dgm:spPr/>
      <dgm:t>
        <a:bodyPr/>
        <a:lstStyle/>
        <a:p>
          <a:endParaRPr lang="en-US"/>
        </a:p>
      </dgm:t>
    </dgm:pt>
    <dgm:pt modelId="{2A2EB99D-9747-454B-9F9A-7C7F7C2D423F}">
      <dgm:prSet/>
      <dgm:spPr/>
      <dgm:t>
        <a:bodyPr/>
        <a:lstStyle/>
        <a:p>
          <a:pPr>
            <a:buNone/>
          </a:pPr>
          <a:r>
            <a:rPr lang="en-US" b="1" dirty="0"/>
            <a:t>Analysis</a:t>
          </a:r>
        </a:p>
      </dgm:t>
    </dgm:pt>
    <dgm:pt modelId="{1A57BB33-71C9-40EB-B9C3-607F6BFE463B}" type="parTrans" cxnId="{D039B780-8D7D-449C-BF9D-967257E5B81C}">
      <dgm:prSet/>
      <dgm:spPr/>
      <dgm:t>
        <a:bodyPr/>
        <a:lstStyle/>
        <a:p>
          <a:endParaRPr lang="en-US"/>
        </a:p>
      </dgm:t>
    </dgm:pt>
    <dgm:pt modelId="{1E78A6B7-83DD-468D-B6BE-71D62DBC6D43}" type="sibTrans" cxnId="{D039B780-8D7D-449C-BF9D-967257E5B81C}">
      <dgm:prSet/>
      <dgm:spPr/>
      <dgm:t>
        <a:bodyPr/>
        <a:lstStyle/>
        <a:p>
          <a:endParaRPr lang="en-US"/>
        </a:p>
      </dgm:t>
    </dgm:pt>
    <dgm:pt modelId="{7D96B260-97FF-45E4-9152-FE998FCA9D47}">
      <dgm:prSet/>
      <dgm:spPr/>
      <dgm:t>
        <a:bodyPr/>
        <a:lstStyle/>
        <a:p>
          <a:pPr>
            <a:buNone/>
          </a:pPr>
          <a:r>
            <a:rPr lang="en-US" dirty="0"/>
            <a:t>Conclusion</a:t>
          </a:r>
        </a:p>
      </dgm:t>
    </dgm:pt>
    <dgm:pt modelId="{B2E87E88-FE8C-478D-A4F4-AA4421DDFF49}" type="parTrans" cxnId="{78821E43-7D63-4626-A887-ECBC90C63404}">
      <dgm:prSet/>
      <dgm:spPr/>
      <dgm:t>
        <a:bodyPr/>
        <a:lstStyle/>
        <a:p>
          <a:endParaRPr lang="en-US"/>
        </a:p>
      </dgm:t>
    </dgm:pt>
    <dgm:pt modelId="{6150B7F3-F6E3-401E-B20A-0C61D7061CCF}" type="sibTrans" cxnId="{78821E43-7D63-4626-A887-ECBC90C63404}">
      <dgm:prSet/>
      <dgm:spPr/>
      <dgm:t>
        <a:bodyPr/>
        <a:lstStyle/>
        <a:p>
          <a:endParaRPr lang="en-US"/>
        </a:p>
      </dgm:t>
    </dgm:pt>
    <dgm:pt modelId="{1D3605FB-6DF3-4E2E-8047-E681432E25B1}" type="pres">
      <dgm:prSet presAssocID="{E59F6B4A-F0ED-47CC-9E96-CA95B14AA393}" presName="linearFlow" presStyleCnt="0">
        <dgm:presLayoutVars>
          <dgm:dir/>
          <dgm:animLvl val="lvl"/>
          <dgm:resizeHandles val="exact"/>
        </dgm:presLayoutVars>
      </dgm:prSet>
      <dgm:spPr/>
    </dgm:pt>
    <dgm:pt modelId="{5302C63B-93B4-49C8-925B-53B8AC124C9B}" type="pres">
      <dgm:prSet presAssocID="{EBC5D3BA-F8C2-42F5-8EBB-987DD9C060E5}" presName="composite" presStyleCnt="0"/>
      <dgm:spPr/>
    </dgm:pt>
    <dgm:pt modelId="{8CBEB345-4C4B-48CB-9C4A-D8949519B437}" type="pres">
      <dgm:prSet presAssocID="{EBC5D3BA-F8C2-42F5-8EBB-987DD9C060E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31BEAD8-30B9-47F5-B19C-37495CAC1638}" type="pres">
      <dgm:prSet presAssocID="{EBC5D3BA-F8C2-42F5-8EBB-987DD9C060E5}" presName="descendantText" presStyleLbl="alignAcc1" presStyleIdx="0" presStyleCnt="6">
        <dgm:presLayoutVars>
          <dgm:bulletEnabled val="1"/>
        </dgm:presLayoutVars>
      </dgm:prSet>
      <dgm:spPr/>
    </dgm:pt>
    <dgm:pt modelId="{479BA4DF-1A29-4C22-A2A8-54353AB823D6}" type="pres">
      <dgm:prSet presAssocID="{9352411F-FE23-4CA0-8B34-C7E67A2F3C83}" presName="sp" presStyleCnt="0"/>
      <dgm:spPr/>
    </dgm:pt>
    <dgm:pt modelId="{727A9041-06F3-4F1D-8FCD-7D20F0097E6C}" type="pres">
      <dgm:prSet presAssocID="{8215B508-9D77-434E-AAE7-A4C710AED4C1}" presName="composite" presStyleCnt="0"/>
      <dgm:spPr/>
    </dgm:pt>
    <dgm:pt modelId="{4C94AD15-3D4C-48E5-839B-C166A6F02433}" type="pres">
      <dgm:prSet presAssocID="{8215B508-9D77-434E-AAE7-A4C710AED4C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BE3C322-613A-488E-9BF6-81076B53FFAE}" type="pres">
      <dgm:prSet presAssocID="{8215B508-9D77-434E-AAE7-A4C710AED4C1}" presName="descendantText" presStyleLbl="alignAcc1" presStyleIdx="1" presStyleCnt="6">
        <dgm:presLayoutVars>
          <dgm:bulletEnabled val="1"/>
        </dgm:presLayoutVars>
      </dgm:prSet>
      <dgm:spPr/>
    </dgm:pt>
    <dgm:pt modelId="{0EC76211-3720-498D-86E5-0A5EA5440205}" type="pres">
      <dgm:prSet presAssocID="{EBFA08CE-73FF-425E-887C-8E906FE306E8}" presName="sp" presStyleCnt="0"/>
      <dgm:spPr/>
    </dgm:pt>
    <dgm:pt modelId="{105B8703-A247-43E4-835C-7F7F4C4E0831}" type="pres">
      <dgm:prSet presAssocID="{892619EF-08E1-4AA3-A775-6E04D0229DBA}" presName="composite" presStyleCnt="0"/>
      <dgm:spPr/>
    </dgm:pt>
    <dgm:pt modelId="{7B53B267-AB14-46C7-BDB8-661B6A678F50}" type="pres">
      <dgm:prSet presAssocID="{892619EF-08E1-4AA3-A775-6E04D0229DB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40A9DC8-8086-487F-81CA-469D6B47B738}" type="pres">
      <dgm:prSet presAssocID="{892619EF-08E1-4AA3-A775-6E04D0229DBA}" presName="descendantText" presStyleLbl="alignAcc1" presStyleIdx="2" presStyleCnt="6">
        <dgm:presLayoutVars>
          <dgm:bulletEnabled val="1"/>
        </dgm:presLayoutVars>
      </dgm:prSet>
      <dgm:spPr/>
    </dgm:pt>
    <dgm:pt modelId="{BF17CCB1-C090-46CE-850D-7D8CF96B1E03}" type="pres">
      <dgm:prSet presAssocID="{830CBC9D-1352-4971-AEEF-B754117A5DFC}" presName="sp" presStyleCnt="0"/>
      <dgm:spPr/>
    </dgm:pt>
    <dgm:pt modelId="{DD5407AE-5830-4B38-998F-B6B9BC0CF588}" type="pres">
      <dgm:prSet presAssocID="{81EBA077-99E6-4FB2-8951-781E1F5DD82B}" presName="composite" presStyleCnt="0"/>
      <dgm:spPr/>
    </dgm:pt>
    <dgm:pt modelId="{62C5F24A-FEAE-41B0-A3C0-E740C2713A36}" type="pres">
      <dgm:prSet presAssocID="{81EBA077-99E6-4FB2-8951-781E1F5DD8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D84861A-9F27-4EFE-A2D2-7A627AE05A6F}" type="pres">
      <dgm:prSet presAssocID="{81EBA077-99E6-4FB2-8951-781E1F5DD82B}" presName="descendantText" presStyleLbl="alignAcc1" presStyleIdx="3" presStyleCnt="6">
        <dgm:presLayoutVars>
          <dgm:bulletEnabled val="1"/>
        </dgm:presLayoutVars>
      </dgm:prSet>
      <dgm:spPr/>
    </dgm:pt>
    <dgm:pt modelId="{1FA431D3-50ED-4769-94D3-09C416DBC116}" type="pres">
      <dgm:prSet presAssocID="{45B77F55-8BDC-4C3A-A98A-19E8D854350E}" presName="sp" presStyleCnt="0"/>
      <dgm:spPr/>
    </dgm:pt>
    <dgm:pt modelId="{9656D66C-FB5B-4DB2-BD7C-53459EF46526}" type="pres">
      <dgm:prSet presAssocID="{273C1A7C-257D-4A2E-B4FF-2F351FECBB84}" presName="composite" presStyleCnt="0"/>
      <dgm:spPr/>
    </dgm:pt>
    <dgm:pt modelId="{56DBC955-CC8E-4F67-9BAF-9F3ADF8824A4}" type="pres">
      <dgm:prSet presAssocID="{273C1A7C-257D-4A2E-B4FF-2F351FECBB8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CCC98DF-D4BC-4B61-87AF-ECA5D1E53A26}" type="pres">
      <dgm:prSet presAssocID="{273C1A7C-257D-4A2E-B4FF-2F351FECBB84}" presName="descendantText" presStyleLbl="alignAcc1" presStyleIdx="4" presStyleCnt="6">
        <dgm:presLayoutVars>
          <dgm:bulletEnabled val="1"/>
        </dgm:presLayoutVars>
      </dgm:prSet>
      <dgm:spPr/>
    </dgm:pt>
    <dgm:pt modelId="{FD863D21-BB75-44BD-8094-A89F6F9E4EE6}" type="pres">
      <dgm:prSet presAssocID="{10DF1125-BE0A-4CE8-9FE9-54FB368BB9E9}" presName="sp" presStyleCnt="0"/>
      <dgm:spPr/>
    </dgm:pt>
    <dgm:pt modelId="{B7EE120C-E7D0-4366-8A0F-EEC1309A4059}" type="pres">
      <dgm:prSet presAssocID="{C032DA91-66A0-41D7-BDD6-A8974C2F36DC}" presName="composite" presStyleCnt="0"/>
      <dgm:spPr/>
    </dgm:pt>
    <dgm:pt modelId="{A50AF117-91D5-4B5F-9F18-415273AE74AE}" type="pres">
      <dgm:prSet presAssocID="{C032DA91-66A0-41D7-BDD6-A8974C2F36D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81D405B-A679-404E-A7B7-2AD0E9803D54}" type="pres">
      <dgm:prSet presAssocID="{C032DA91-66A0-41D7-BDD6-A8974C2F36DC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1E11640D-90CF-4C11-B674-84EA13365EA9}" srcId="{81EBA077-99E6-4FB2-8951-781E1F5DD82B}" destId="{20D70FB5-E90C-4556-A1ED-7687EFA04035}" srcOrd="0" destOrd="0" parTransId="{92989F4E-A8BE-47A9-B761-7203712608DE}" sibTransId="{4DBA46E8-6AB8-4613-8207-5111D00010AB}"/>
    <dgm:cxn modelId="{35BE5B10-EA01-4BF8-B8D6-B2B8DFC3501F}" type="presOf" srcId="{8215B508-9D77-434E-AAE7-A4C710AED4C1}" destId="{4C94AD15-3D4C-48E5-839B-C166A6F02433}" srcOrd="0" destOrd="0" presId="urn:microsoft.com/office/officeart/2005/8/layout/chevron2"/>
    <dgm:cxn modelId="{871DFB1F-14E8-49EB-AB99-E3EFF60DAB1B}" type="presOf" srcId="{0D2678EE-AF58-4385-8B36-B0DED51840C8}" destId="{631BEAD8-30B9-47F5-B19C-37495CAC1638}" srcOrd="0" destOrd="0" presId="urn:microsoft.com/office/officeart/2005/8/layout/chevron2"/>
    <dgm:cxn modelId="{4A88B023-592C-456E-AED7-8811BD57040E}" type="presOf" srcId="{C032DA91-66A0-41D7-BDD6-A8974C2F36DC}" destId="{A50AF117-91D5-4B5F-9F18-415273AE74AE}" srcOrd="0" destOrd="0" presId="urn:microsoft.com/office/officeart/2005/8/layout/chevron2"/>
    <dgm:cxn modelId="{78821E43-7D63-4626-A887-ECBC90C63404}" srcId="{C032DA91-66A0-41D7-BDD6-A8974C2F36DC}" destId="{7D96B260-97FF-45E4-9152-FE998FCA9D47}" srcOrd="0" destOrd="0" parTransId="{B2E87E88-FE8C-478D-A4F4-AA4421DDFF49}" sibTransId="{6150B7F3-F6E3-401E-B20A-0C61D7061CCF}"/>
    <dgm:cxn modelId="{E8C00B47-8ECC-48CE-8DB6-AF6C95A7B5AA}" srcId="{E59F6B4A-F0ED-47CC-9E96-CA95B14AA393}" destId="{EBC5D3BA-F8C2-42F5-8EBB-987DD9C060E5}" srcOrd="0" destOrd="0" parTransId="{049B2F90-E10F-4AD6-9D17-EB5197650715}" sibTransId="{9352411F-FE23-4CA0-8B34-C7E67A2F3C83}"/>
    <dgm:cxn modelId="{70B8B848-566F-43D0-A9B8-FE60C471311E}" srcId="{892619EF-08E1-4AA3-A775-6E04D0229DBA}" destId="{FE916B76-3AA9-42FD-9258-07EC210A2434}" srcOrd="0" destOrd="0" parTransId="{EF6EB7BE-E383-4EB0-A13D-A9F75018E008}" sibTransId="{43756208-A709-46D8-A23E-5664EEE11525}"/>
    <dgm:cxn modelId="{EEAA8657-1C97-479E-BE4C-7F5E175505CD}" srcId="{E59F6B4A-F0ED-47CC-9E96-CA95B14AA393}" destId="{81EBA077-99E6-4FB2-8951-781E1F5DD82B}" srcOrd="3" destOrd="0" parTransId="{682003D9-A197-46FD-A9F6-5A5EB8A7FF91}" sibTransId="{45B77F55-8BDC-4C3A-A98A-19E8D854350E}"/>
    <dgm:cxn modelId="{ECAE0B5A-9E89-4C53-9C3B-1503414C7A8E}" type="presOf" srcId="{E59F6B4A-F0ED-47CC-9E96-CA95B14AA393}" destId="{1D3605FB-6DF3-4E2E-8047-E681432E25B1}" srcOrd="0" destOrd="0" presId="urn:microsoft.com/office/officeart/2005/8/layout/chevron2"/>
    <dgm:cxn modelId="{DE6AFE5A-E951-4AC6-A5FF-BB323F6F73E4}" srcId="{E59F6B4A-F0ED-47CC-9E96-CA95B14AA393}" destId="{8215B508-9D77-434E-AAE7-A4C710AED4C1}" srcOrd="1" destOrd="0" parTransId="{91C284BE-A7F8-493D-94B1-612B739E2E01}" sibTransId="{EBFA08CE-73FF-425E-887C-8E906FE306E8}"/>
    <dgm:cxn modelId="{D039B780-8D7D-449C-BF9D-967257E5B81C}" srcId="{273C1A7C-257D-4A2E-B4FF-2F351FECBB84}" destId="{2A2EB99D-9747-454B-9F9A-7C7F7C2D423F}" srcOrd="0" destOrd="0" parTransId="{1A57BB33-71C9-40EB-B9C3-607F6BFE463B}" sibTransId="{1E78A6B7-83DD-468D-B6BE-71D62DBC6D43}"/>
    <dgm:cxn modelId="{9F368887-435C-4AB8-8945-C71A4734F2D4}" srcId="{E59F6B4A-F0ED-47CC-9E96-CA95B14AA393}" destId="{892619EF-08E1-4AA3-A775-6E04D0229DBA}" srcOrd="2" destOrd="0" parTransId="{8B79C830-5C45-4198-86F7-DA6A1A569485}" sibTransId="{830CBC9D-1352-4971-AEEF-B754117A5DFC}"/>
    <dgm:cxn modelId="{1CEA2497-1C50-40F5-82BD-6D69074E52E5}" type="presOf" srcId="{2A2EB99D-9747-454B-9F9A-7C7F7C2D423F}" destId="{4CCC98DF-D4BC-4B61-87AF-ECA5D1E53A26}" srcOrd="0" destOrd="0" presId="urn:microsoft.com/office/officeart/2005/8/layout/chevron2"/>
    <dgm:cxn modelId="{B5F7BF98-032F-420F-A95D-1CB68E433471}" type="presOf" srcId="{FE916B76-3AA9-42FD-9258-07EC210A2434}" destId="{440A9DC8-8086-487F-81CA-469D6B47B738}" srcOrd="0" destOrd="0" presId="urn:microsoft.com/office/officeart/2005/8/layout/chevron2"/>
    <dgm:cxn modelId="{101EAC9A-620C-4841-96DD-9E96A26E2287}" type="presOf" srcId="{892619EF-08E1-4AA3-A775-6E04D0229DBA}" destId="{7B53B267-AB14-46C7-BDB8-661B6A678F50}" srcOrd="0" destOrd="0" presId="urn:microsoft.com/office/officeart/2005/8/layout/chevron2"/>
    <dgm:cxn modelId="{EDE6AFA5-E12F-4956-A5B8-C13EEA01100E}" srcId="{E59F6B4A-F0ED-47CC-9E96-CA95B14AA393}" destId="{273C1A7C-257D-4A2E-B4FF-2F351FECBB84}" srcOrd="4" destOrd="0" parTransId="{A2CC3D49-3316-43C9-B576-769F04D15BE3}" sibTransId="{10DF1125-BE0A-4CE8-9FE9-54FB368BB9E9}"/>
    <dgm:cxn modelId="{E4C49FB4-874E-42D8-923A-7573F66E2BA9}" srcId="{8215B508-9D77-434E-AAE7-A4C710AED4C1}" destId="{5077EAFF-7312-42C6-8176-F4FDDBD8DE3B}" srcOrd="0" destOrd="0" parTransId="{5CA76DEB-896B-4F98-BCC5-2D50EA62FFAF}" sibTransId="{7E62E71B-789E-4856-90B8-838A2655CC5E}"/>
    <dgm:cxn modelId="{167FEBBD-DEC2-4FD3-B6C0-302276D36C89}" type="presOf" srcId="{7D96B260-97FF-45E4-9152-FE998FCA9D47}" destId="{681D405B-A679-404E-A7B7-2AD0E9803D54}" srcOrd="0" destOrd="0" presId="urn:microsoft.com/office/officeart/2005/8/layout/chevron2"/>
    <dgm:cxn modelId="{2E5E4BCC-83FC-4384-8747-9884141F0677}" type="presOf" srcId="{81EBA077-99E6-4FB2-8951-781E1F5DD82B}" destId="{62C5F24A-FEAE-41B0-A3C0-E740C2713A36}" srcOrd="0" destOrd="0" presId="urn:microsoft.com/office/officeart/2005/8/layout/chevron2"/>
    <dgm:cxn modelId="{418FD2DB-520D-4FF5-8584-3655013DD2EC}" type="presOf" srcId="{EBC5D3BA-F8C2-42F5-8EBB-987DD9C060E5}" destId="{8CBEB345-4C4B-48CB-9C4A-D8949519B437}" srcOrd="0" destOrd="0" presId="urn:microsoft.com/office/officeart/2005/8/layout/chevron2"/>
    <dgm:cxn modelId="{183584DC-1509-4E49-A318-270ABDE5917A}" srcId="{EBC5D3BA-F8C2-42F5-8EBB-987DD9C060E5}" destId="{0D2678EE-AF58-4385-8B36-B0DED51840C8}" srcOrd="0" destOrd="0" parTransId="{905976D4-0FD0-42D1-9614-130F3B23BAC9}" sibTransId="{708E046F-2B55-4FCA-964E-DBFFBF210249}"/>
    <dgm:cxn modelId="{B5403CED-59D9-4B5F-93EF-968571188F4D}" srcId="{E59F6B4A-F0ED-47CC-9E96-CA95B14AA393}" destId="{C032DA91-66A0-41D7-BDD6-A8974C2F36DC}" srcOrd="5" destOrd="0" parTransId="{5215CCF6-0E11-48D5-BBF8-61AFAF5B1AB3}" sibTransId="{C9367E76-4B5A-47E8-BFF3-72E93DFD54A3}"/>
    <dgm:cxn modelId="{932C32EF-15C0-4600-BD08-42B52CD47D81}" type="presOf" srcId="{273C1A7C-257D-4A2E-B4FF-2F351FECBB84}" destId="{56DBC955-CC8E-4F67-9BAF-9F3ADF8824A4}" srcOrd="0" destOrd="0" presId="urn:microsoft.com/office/officeart/2005/8/layout/chevron2"/>
    <dgm:cxn modelId="{022FE2F3-A091-4AFE-809D-F6D944449C72}" type="presOf" srcId="{5077EAFF-7312-42C6-8176-F4FDDBD8DE3B}" destId="{5BE3C322-613A-488E-9BF6-81076B53FFAE}" srcOrd="0" destOrd="0" presId="urn:microsoft.com/office/officeart/2005/8/layout/chevron2"/>
    <dgm:cxn modelId="{92E78AFC-B196-44F0-9AE9-459B6B0F9837}" type="presOf" srcId="{20D70FB5-E90C-4556-A1ED-7687EFA04035}" destId="{FD84861A-9F27-4EFE-A2D2-7A627AE05A6F}" srcOrd="0" destOrd="0" presId="urn:microsoft.com/office/officeart/2005/8/layout/chevron2"/>
    <dgm:cxn modelId="{1D1210EE-0133-4E24-8891-E55F0CED7D1A}" type="presParOf" srcId="{1D3605FB-6DF3-4E2E-8047-E681432E25B1}" destId="{5302C63B-93B4-49C8-925B-53B8AC124C9B}" srcOrd="0" destOrd="0" presId="urn:microsoft.com/office/officeart/2005/8/layout/chevron2"/>
    <dgm:cxn modelId="{169A458B-7721-4C99-9F0A-71AF0C041BAD}" type="presParOf" srcId="{5302C63B-93B4-49C8-925B-53B8AC124C9B}" destId="{8CBEB345-4C4B-48CB-9C4A-D8949519B437}" srcOrd="0" destOrd="0" presId="urn:microsoft.com/office/officeart/2005/8/layout/chevron2"/>
    <dgm:cxn modelId="{514A238A-840B-4499-B201-99B999333C53}" type="presParOf" srcId="{5302C63B-93B4-49C8-925B-53B8AC124C9B}" destId="{631BEAD8-30B9-47F5-B19C-37495CAC1638}" srcOrd="1" destOrd="0" presId="urn:microsoft.com/office/officeart/2005/8/layout/chevron2"/>
    <dgm:cxn modelId="{F0FE52B6-92A3-4967-A458-9EAB3A071370}" type="presParOf" srcId="{1D3605FB-6DF3-4E2E-8047-E681432E25B1}" destId="{479BA4DF-1A29-4C22-A2A8-54353AB823D6}" srcOrd="1" destOrd="0" presId="urn:microsoft.com/office/officeart/2005/8/layout/chevron2"/>
    <dgm:cxn modelId="{92DEABFD-9C5A-4A00-8953-791CAE37C232}" type="presParOf" srcId="{1D3605FB-6DF3-4E2E-8047-E681432E25B1}" destId="{727A9041-06F3-4F1D-8FCD-7D20F0097E6C}" srcOrd="2" destOrd="0" presId="urn:microsoft.com/office/officeart/2005/8/layout/chevron2"/>
    <dgm:cxn modelId="{C09FCE8A-85D8-4262-92A6-06B84C7C58A8}" type="presParOf" srcId="{727A9041-06F3-4F1D-8FCD-7D20F0097E6C}" destId="{4C94AD15-3D4C-48E5-839B-C166A6F02433}" srcOrd="0" destOrd="0" presId="urn:microsoft.com/office/officeart/2005/8/layout/chevron2"/>
    <dgm:cxn modelId="{B7383A3B-090F-4FA5-825C-8140C5615E46}" type="presParOf" srcId="{727A9041-06F3-4F1D-8FCD-7D20F0097E6C}" destId="{5BE3C322-613A-488E-9BF6-81076B53FFAE}" srcOrd="1" destOrd="0" presId="urn:microsoft.com/office/officeart/2005/8/layout/chevron2"/>
    <dgm:cxn modelId="{DF783270-2CAD-41E0-9629-4B135FB403DB}" type="presParOf" srcId="{1D3605FB-6DF3-4E2E-8047-E681432E25B1}" destId="{0EC76211-3720-498D-86E5-0A5EA5440205}" srcOrd="3" destOrd="0" presId="urn:microsoft.com/office/officeart/2005/8/layout/chevron2"/>
    <dgm:cxn modelId="{D6573478-E9DD-4E3A-B043-53D7EBD9CE7C}" type="presParOf" srcId="{1D3605FB-6DF3-4E2E-8047-E681432E25B1}" destId="{105B8703-A247-43E4-835C-7F7F4C4E0831}" srcOrd="4" destOrd="0" presId="urn:microsoft.com/office/officeart/2005/8/layout/chevron2"/>
    <dgm:cxn modelId="{1160382A-6C34-428E-AE80-34E04334966F}" type="presParOf" srcId="{105B8703-A247-43E4-835C-7F7F4C4E0831}" destId="{7B53B267-AB14-46C7-BDB8-661B6A678F50}" srcOrd="0" destOrd="0" presId="urn:microsoft.com/office/officeart/2005/8/layout/chevron2"/>
    <dgm:cxn modelId="{E537D7B8-C559-4F91-8B4D-208184959CE6}" type="presParOf" srcId="{105B8703-A247-43E4-835C-7F7F4C4E0831}" destId="{440A9DC8-8086-487F-81CA-469D6B47B738}" srcOrd="1" destOrd="0" presId="urn:microsoft.com/office/officeart/2005/8/layout/chevron2"/>
    <dgm:cxn modelId="{D4FAAD05-E2A7-4932-BF3F-85EAA84484D3}" type="presParOf" srcId="{1D3605FB-6DF3-4E2E-8047-E681432E25B1}" destId="{BF17CCB1-C090-46CE-850D-7D8CF96B1E03}" srcOrd="5" destOrd="0" presId="urn:microsoft.com/office/officeart/2005/8/layout/chevron2"/>
    <dgm:cxn modelId="{4C0067CF-8211-4E11-A3F7-4CEB86AA87DD}" type="presParOf" srcId="{1D3605FB-6DF3-4E2E-8047-E681432E25B1}" destId="{DD5407AE-5830-4B38-998F-B6B9BC0CF588}" srcOrd="6" destOrd="0" presId="urn:microsoft.com/office/officeart/2005/8/layout/chevron2"/>
    <dgm:cxn modelId="{B1E77461-D5DB-492A-91D0-7B05C69E7291}" type="presParOf" srcId="{DD5407AE-5830-4B38-998F-B6B9BC0CF588}" destId="{62C5F24A-FEAE-41B0-A3C0-E740C2713A36}" srcOrd="0" destOrd="0" presId="urn:microsoft.com/office/officeart/2005/8/layout/chevron2"/>
    <dgm:cxn modelId="{24FC1E00-707D-451E-9153-F49CE88FFFE3}" type="presParOf" srcId="{DD5407AE-5830-4B38-998F-B6B9BC0CF588}" destId="{FD84861A-9F27-4EFE-A2D2-7A627AE05A6F}" srcOrd="1" destOrd="0" presId="urn:microsoft.com/office/officeart/2005/8/layout/chevron2"/>
    <dgm:cxn modelId="{49A94C3A-25AF-4EC2-AE0F-5BF55B5BCA93}" type="presParOf" srcId="{1D3605FB-6DF3-4E2E-8047-E681432E25B1}" destId="{1FA431D3-50ED-4769-94D3-09C416DBC116}" srcOrd="7" destOrd="0" presId="urn:microsoft.com/office/officeart/2005/8/layout/chevron2"/>
    <dgm:cxn modelId="{9251164E-A0D2-4078-807D-C15F6C7FD985}" type="presParOf" srcId="{1D3605FB-6DF3-4E2E-8047-E681432E25B1}" destId="{9656D66C-FB5B-4DB2-BD7C-53459EF46526}" srcOrd="8" destOrd="0" presId="urn:microsoft.com/office/officeart/2005/8/layout/chevron2"/>
    <dgm:cxn modelId="{8DC9D99F-6D39-4429-AAC0-AED0E9FB345A}" type="presParOf" srcId="{9656D66C-FB5B-4DB2-BD7C-53459EF46526}" destId="{56DBC955-CC8E-4F67-9BAF-9F3ADF8824A4}" srcOrd="0" destOrd="0" presId="urn:microsoft.com/office/officeart/2005/8/layout/chevron2"/>
    <dgm:cxn modelId="{5F2B2361-C844-41B5-BC56-3D5017E93C55}" type="presParOf" srcId="{9656D66C-FB5B-4DB2-BD7C-53459EF46526}" destId="{4CCC98DF-D4BC-4B61-87AF-ECA5D1E53A26}" srcOrd="1" destOrd="0" presId="urn:microsoft.com/office/officeart/2005/8/layout/chevron2"/>
    <dgm:cxn modelId="{0461FD62-3846-4963-90CC-73A5BC90D522}" type="presParOf" srcId="{1D3605FB-6DF3-4E2E-8047-E681432E25B1}" destId="{FD863D21-BB75-44BD-8094-A89F6F9E4EE6}" srcOrd="9" destOrd="0" presId="urn:microsoft.com/office/officeart/2005/8/layout/chevron2"/>
    <dgm:cxn modelId="{94E4FCC5-C571-4AD3-9F71-B6CC70966645}" type="presParOf" srcId="{1D3605FB-6DF3-4E2E-8047-E681432E25B1}" destId="{B7EE120C-E7D0-4366-8A0F-EEC1309A4059}" srcOrd="10" destOrd="0" presId="urn:microsoft.com/office/officeart/2005/8/layout/chevron2"/>
    <dgm:cxn modelId="{44C64B53-EC69-429D-ABE1-F6744F311AA0}" type="presParOf" srcId="{B7EE120C-E7D0-4366-8A0F-EEC1309A4059}" destId="{A50AF117-91D5-4B5F-9F18-415273AE74AE}" srcOrd="0" destOrd="0" presId="urn:microsoft.com/office/officeart/2005/8/layout/chevron2"/>
    <dgm:cxn modelId="{609CE2A3-32FC-419C-8E3D-237788167A40}" type="presParOf" srcId="{B7EE120C-E7D0-4366-8A0F-EEC1309A4059}" destId="{681D405B-A679-404E-A7B7-2AD0E9803D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b="0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100" b="1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B345-4C4B-48CB-9C4A-D8949519B437}">
      <dsp:nvSpPr>
        <dsp:cNvPr id="0" name=""/>
        <dsp:cNvSpPr/>
      </dsp:nvSpPr>
      <dsp:spPr>
        <a:xfrm rot="5400000">
          <a:off x="-134794" y="13589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315621"/>
        <a:ext cx="629040" cy="269589"/>
      </dsp:txXfrm>
    </dsp:sp>
    <dsp:sp modelId="{631BEAD8-30B9-47F5-B19C-37495CAC1638}">
      <dsp:nvSpPr>
        <dsp:cNvPr id="0" name=""/>
        <dsp:cNvSpPr/>
      </dsp:nvSpPr>
      <dsp:spPr>
        <a:xfrm rot="5400000">
          <a:off x="1579482" y="-949339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Introduction</a:t>
          </a:r>
        </a:p>
      </dsp:txBody>
      <dsp:txXfrm rot="-5400000">
        <a:off x="629041" y="29616"/>
        <a:ext cx="2456478" cy="527081"/>
      </dsp:txXfrm>
    </dsp:sp>
    <dsp:sp modelId="{4C94AD15-3D4C-48E5-839B-C166A6F02433}">
      <dsp:nvSpPr>
        <dsp:cNvPr id="0" name=""/>
        <dsp:cNvSpPr/>
      </dsp:nvSpPr>
      <dsp:spPr>
        <a:xfrm rot="5400000">
          <a:off x="-134794" y="905706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085431"/>
        <a:ext cx="629040" cy="269589"/>
      </dsp:txXfrm>
    </dsp:sp>
    <dsp:sp modelId="{5BE3C322-613A-488E-9BF6-81076B53FFAE}">
      <dsp:nvSpPr>
        <dsp:cNvPr id="0" name=""/>
        <dsp:cNvSpPr/>
      </dsp:nvSpPr>
      <dsp:spPr>
        <a:xfrm rot="5400000">
          <a:off x="1579482" y="-179528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0" kern="1200" dirty="0"/>
            <a:t>Purpose</a:t>
          </a:r>
        </a:p>
      </dsp:txBody>
      <dsp:txXfrm rot="-5400000">
        <a:off x="629041" y="799427"/>
        <a:ext cx="2456478" cy="527081"/>
      </dsp:txXfrm>
    </dsp:sp>
    <dsp:sp modelId="{7B53B267-AB14-46C7-BDB8-661B6A678F50}">
      <dsp:nvSpPr>
        <dsp:cNvPr id="0" name=""/>
        <dsp:cNvSpPr/>
      </dsp:nvSpPr>
      <dsp:spPr>
        <a:xfrm rot="5400000">
          <a:off x="-134794" y="167551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" y="1855242"/>
        <a:ext cx="629040" cy="269589"/>
      </dsp:txXfrm>
    </dsp:sp>
    <dsp:sp modelId="{440A9DC8-8086-487F-81CA-469D6B47B738}">
      <dsp:nvSpPr>
        <dsp:cNvPr id="0" name=""/>
        <dsp:cNvSpPr/>
      </dsp:nvSpPr>
      <dsp:spPr>
        <a:xfrm rot="5400000">
          <a:off x="1579482" y="59028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Data</a:t>
          </a:r>
        </a:p>
      </dsp:txBody>
      <dsp:txXfrm rot="-5400000">
        <a:off x="629041" y="1569236"/>
        <a:ext cx="2456478" cy="527081"/>
      </dsp:txXfrm>
    </dsp:sp>
    <dsp:sp modelId="{62C5F24A-FEAE-41B0-A3C0-E740C2713A36}">
      <dsp:nvSpPr>
        <dsp:cNvPr id="0" name=""/>
        <dsp:cNvSpPr/>
      </dsp:nvSpPr>
      <dsp:spPr>
        <a:xfrm rot="5400000">
          <a:off x="-134794" y="2445327"/>
          <a:ext cx="898629" cy="629040"/>
        </a:xfrm>
        <a:prstGeom prst="chevron">
          <a:avLst/>
        </a:prstGeom>
        <a:solidFill>
          <a:srgbClr val="B8CD8B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2625052"/>
        <a:ext cx="629040" cy="269589"/>
      </dsp:txXfrm>
    </dsp:sp>
    <dsp:sp modelId="{FD84861A-9F27-4EFE-A2D2-7A627AE05A6F}">
      <dsp:nvSpPr>
        <dsp:cNvPr id="0" name=""/>
        <dsp:cNvSpPr/>
      </dsp:nvSpPr>
      <dsp:spPr>
        <a:xfrm rot="5400000">
          <a:off x="1579482" y="136009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0" kern="1200" dirty="0"/>
            <a:t>Delineation Process</a:t>
          </a:r>
        </a:p>
      </dsp:txBody>
      <dsp:txXfrm rot="-5400000">
        <a:off x="629041" y="2339046"/>
        <a:ext cx="2456478" cy="527081"/>
      </dsp:txXfrm>
    </dsp:sp>
    <dsp:sp modelId="{56DBC955-CC8E-4F67-9BAF-9F3ADF8824A4}">
      <dsp:nvSpPr>
        <dsp:cNvPr id="0" name=""/>
        <dsp:cNvSpPr/>
      </dsp:nvSpPr>
      <dsp:spPr>
        <a:xfrm rot="5400000">
          <a:off x="-134794" y="3215137"/>
          <a:ext cx="898629" cy="629040"/>
        </a:xfrm>
        <a:prstGeom prst="chevron">
          <a:avLst/>
        </a:prstGeom>
        <a:solidFill>
          <a:srgbClr val="4555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3394862"/>
        <a:ext cx="629040" cy="269589"/>
      </dsp:txXfrm>
    </dsp:sp>
    <dsp:sp modelId="{4CCC98DF-D4BC-4B61-87AF-ECA5D1E53A26}">
      <dsp:nvSpPr>
        <dsp:cNvPr id="0" name=""/>
        <dsp:cNvSpPr/>
      </dsp:nvSpPr>
      <dsp:spPr>
        <a:xfrm rot="5400000">
          <a:off x="1579482" y="212990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/>
            <a:t>Analysis</a:t>
          </a:r>
        </a:p>
      </dsp:txBody>
      <dsp:txXfrm rot="-5400000">
        <a:off x="629041" y="3108856"/>
        <a:ext cx="2456478" cy="527081"/>
      </dsp:txXfrm>
    </dsp:sp>
    <dsp:sp modelId="{A50AF117-91D5-4B5F-9F18-415273AE74AE}">
      <dsp:nvSpPr>
        <dsp:cNvPr id="0" name=""/>
        <dsp:cNvSpPr/>
      </dsp:nvSpPr>
      <dsp:spPr>
        <a:xfrm rot="5400000">
          <a:off x="-134794" y="3984947"/>
          <a:ext cx="898629" cy="629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" y="4164672"/>
        <a:ext cx="629040" cy="269589"/>
      </dsp:txXfrm>
    </dsp:sp>
    <dsp:sp modelId="{681D405B-A679-404E-A7B7-2AD0E9803D54}">
      <dsp:nvSpPr>
        <dsp:cNvPr id="0" name=""/>
        <dsp:cNvSpPr/>
      </dsp:nvSpPr>
      <dsp:spPr>
        <a:xfrm rot="5400000">
          <a:off x="1579482" y="2899711"/>
          <a:ext cx="584109" cy="2484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Conclusion</a:t>
          </a:r>
        </a:p>
      </dsp:txBody>
      <dsp:txXfrm rot="-5400000">
        <a:off x="629041" y="3878666"/>
        <a:ext cx="2456478" cy="527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12/18/2017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12/18/2017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Logan, Wyoming, and Raleigh Counties in West Virginia</a:t>
            </a:r>
          </a:p>
          <a:p>
            <a:r>
              <a:rPr lang="en-US" dirty="0"/>
              <a:t>Hierarchical nature of HUCs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6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difference have to occur in a very specific part of the watershed to impact this calculation? Are you expecting a difference there?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0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3-D terrain analysis of the Spruce #1 Mine in Logan County, depicting the complete rearrangement of the mountain between 2003 and 2010.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1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76200"/>
            <a:ext cx="4846320" cy="465772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Evaluating Watershed Delineation Discrepancies Between the HUC 12 Watershed Boundary Dataset and ArcGIS Auto Delineation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4733925"/>
            <a:ext cx="4846320" cy="1096025"/>
          </a:xfrm>
        </p:spPr>
        <p:txBody>
          <a:bodyPr>
            <a:normAutofit/>
          </a:bodyPr>
          <a:lstStyle/>
          <a:p>
            <a:r>
              <a:rPr lang="en-US" sz="2000" dirty="0"/>
              <a:t>Case study: Heavily Mined Landscape in the West Virginia Upper Guyandotte Watershed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DDB1BE-38AA-4C94-9AD6-C17738CCE856}"/>
              </a:ext>
            </a:extLst>
          </p:cNvPr>
          <p:cNvSpPr/>
          <p:nvPr/>
        </p:nvSpPr>
        <p:spPr>
          <a:xfrm>
            <a:off x="6608963" y="59999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Cori Edwards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Quantifying Significant Discrepancies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/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FABAC5-D83C-40B8-9337-70DDEB811FD2}"/>
              </a:ext>
            </a:extLst>
          </p:cNvPr>
          <p:cNvSpPr txBox="1"/>
          <p:nvPr/>
        </p:nvSpPr>
        <p:spPr>
          <a:xfrm>
            <a:off x="3737289" y="1761649"/>
            <a:ext cx="788786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Area (acres) NRCS HUC 12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Area (acres) ArcGIS Delineation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Absolute Value Percent Difference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Percent NRCS HUC included in ArcGIS Delineation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Percent NRCS HUC Underestimated by ArcGIS Delineation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Percent NRCS HUC Overestimated by ArcGIS Delineation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Positive Variance Count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Negative Variance Count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Overall Area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070" y="2096614"/>
            <a:ext cx="7176812" cy="408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800" dirty="0"/>
              <a:t>Number of Variances within each HUC 12</a:t>
            </a:r>
          </a:p>
          <a:p>
            <a:pPr marL="0" indent="0">
              <a:buNone/>
            </a:pPr>
            <a:r>
              <a:rPr lang="en-US" sz="1400" dirty="0"/>
              <a:t>(http://pro.arcgis.com/en/pro-app/tool-reference/spatial-statistics/regression-analysis-basics.htm)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/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9131116-256D-4C67-A952-2DE1A971BF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097" y="2651397"/>
            <a:ext cx="2893150" cy="21600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3CEB16-BDD1-4966-A493-5EAAFE30B16C}"/>
              </a:ext>
            </a:extLst>
          </p:cNvPr>
          <p:cNvSpPr/>
          <p:nvPr/>
        </p:nvSpPr>
        <p:spPr>
          <a:xfrm>
            <a:off x="4198070" y="1093130"/>
            <a:ext cx="7293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Is the occurrence of total Variance per HUC related to the overall HUC area? Illustrate the degree of correlation using a scatterplot.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B3E93-8C35-43F7-965F-6D0A1A685E1F}"/>
              </a:ext>
            </a:extLst>
          </p:cNvPr>
          <p:cNvSpPr/>
          <p:nvPr/>
        </p:nvSpPr>
        <p:spPr>
          <a:xfrm rot="16200000">
            <a:off x="5140750" y="3515976"/>
            <a:ext cx="19104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 HUC12 Area</a:t>
            </a:r>
          </a:p>
        </p:txBody>
      </p:sp>
    </p:spTree>
    <p:extLst>
      <p:ext uri="{BB962C8B-B14F-4D97-AF65-F5344CB8AC3E}">
        <p14:creationId xmlns:p14="http://schemas.microsoft.com/office/powerpoint/2010/main" val="20973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Identifying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462" y="1478220"/>
            <a:ext cx="3790765" cy="4485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Quantify Variance Attributes:</a:t>
            </a:r>
          </a:p>
          <a:p>
            <a:pPr lvl="0"/>
            <a:r>
              <a:rPr lang="en-US" dirty="0"/>
              <a:t>Acreage</a:t>
            </a:r>
          </a:p>
          <a:p>
            <a:pPr lvl="0"/>
            <a:r>
              <a:rPr lang="en-US" dirty="0"/>
              <a:t>Mean elevation </a:t>
            </a:r>
          </a:p>
          <a:p>
            <a:pPr lvl="0"/>
            <a:r>
              <a:rPr lang="en-US" dirty="0"/>
              <a:t>Maximum elevation</a:t>
            </a:r>
          </a:p>
          <a:p>
            <a:pPr lvl="0"/>
            <a:r>
              <a:rPr lang="en-US" dirty="0"/>
              <a:t>Minimum elevation</a:t>
            </a:r>
          </a:p>
          <a:p>
            <a:pPr lvl="0"/>
            <a:r>
              <a:rPr lang="en-US" dirty="0"/>
              <a:t>Predominant slope aspect</a:t>
            </a:r>
          </a:p>
          <a:p>
            <a:pPr lvl="0"/>
            <a:r>
              <a:rPr lang="en-US" dirty="0"/>
              <a:t>Average slope</a:t>
            </a:r>
          </a:p>
          <a:p>
            <a:pPr lvl="0"/>
            <a:r>
              <a:rPr lang="en-US" dirty="0"/>
              <a:t>Predominant land use</a:t>
            </a:r>
          </a:p>
          <a:p>
            <a:pPr lvl="0"/>
            <a:r>
              <a:rPr lang="en-US" dirty="0"/>
              <a:t>Presence of mining activities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/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69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Nominal Data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087" y="1883102"/>
            <a:ext cx="2886438" cy="148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Employ histograms to study data frequency for each Variance attribute.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/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F0C1527-CD6D-48E0-921A-40980CA543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95" t="2405"/>
          <a:stretch/>
        </p:blipFill>
        <p:spPr>
          <a:xfrm>
            <a:off x="7419750" y="1228725"/>
            <a:ext cx="4453024" cy="27928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CF019-C34B-451B-A0D1-FF7AE18ED343}"/>
              </a:ext>
            </a:extLst>
          </p:cNvPr>
          <p:cNvSpPr/>
          <p:nvPr/>
        </p:nvSpPr>
        <p:spPr>
          <a:xfrm>
            <a:off x="8027012" y="4544110"/>
            <a:ext cx="3238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Incorporate box plots to display the median and interquartile range of measurable data including slope.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278B8B-FE73-4110-A449-6443DE9702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959" y="4225111"/>
            <a:ext cx="39338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Impact on Time of Concentration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462" y="1028700"/>
            <a:ext cx="6241088" cy="541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/>
              <a:t>Calculate the longest flow path for all HUC 12 subwatersheds, NRCS and ArcMap delineated.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1400" dirty="0"/>
              <a:t>(NRCS U. , 2010)</a:t>
            </a:r>
            <a:endParaRPr lang="en-US" dirty="0"/>
          </a:p>
          <a:p>
            <a:pPr marL="0" indent="0">
              <a:buNone/>
            </a:pPr>
            <a:r>
              <a:rPr lang="en-US" sz="2600" dirty="0"/>
              <a:t>Calculate the time of concentration using the watershed lag method for five with the largest difference in longest </a:t>
            </a:r>
            <a:r>
              <a:rPr lang="en-US" sz="2600" dirty="0" err="1"/>
              <a:t>flowpath</a:t>
            </a:r>
            <a:r>
              <a:rPr lang="en-US" sz="2600" dirty="0"/>
              <a:t> to demonstrate the effect watershed delineation has on a practical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/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8D61F66-A6F3-4B3C-BF4B-21503B9523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1793" y="1447800"/>
            <a:ext cx="49053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5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Delineations Affected by Mountaintop Removal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462" y="1478220"/>
            <a:ext cx="6241088" cy="4866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Highlight the presence and magnitude of Variances within mountaintop removal locations.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400" dirty="0"/>
              <a:t>(https://www.skytruth.org/issues/mining/#toggle-id-1)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/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FA1CFFC-D57C-4807-8549-A7FB1A6B83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344" y="2164285"/>
            <a:ext cx="3853324" cy="34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095" y="1488903"/>
            <a:ext cx="7102137" cy="44850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 is hypothesized that: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Discrepancies in auto delineated subwatersheds exceed the 40 foot accuracy standards for over half of the delineations when compared to the HUC 12 boundaries. </a:t>
            </a:r>
          </a:p>
          <a:p>
            <a:r>
              <a:rPr lang="en-US" dirty="0"/>
              <a:t>Patterns will emerge in the areas of greatest discrepancy corresponding to specific land uses, elevations, slopes, and most especially, mining. </a:t>
            </a:r>
          </a:p>
          <a:p>
            <a:r>
              <a:rPr lang="en-US" dirty="0"/>
              <a:t>There exists a positive correlation between HUC size and total number of Variances. </a:t>
            </a:r>
          </a:p>
          <a:p>
            <a:r>
              <a:rPr lang="en-US" dirty="0"/>
              <a:t>Delineation discrepancies produce minor, potentially insignificant, impact on hydrologic analysis and management decisions.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219401"/>
              </p:ext>
            </p:extLst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3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3AEAC2B-40B3-4C14-A364-F7C6587A6D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0401" y="1073062"/>
            <a:ext cx="10438573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Council, N. R. (1997).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Watershed Research in the U.S. Geological Survey.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(T. N. Press, Ed.) Retrieved from https://www.nap.edu/read/5589/chapter/5#27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EnviroAtlas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(2017, November 4).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Hydrologic Unit Codes: HUC 4, HUC 8, and HUC 12.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Retrieved from </a:t>
            </a:r>
            <a:r>
              <a:rPr kumimoji="0" lang="en-US" altLang="ja-JP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EnviroAtlas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Fact Sheet: https://enviroatlas.epa.gov/enviroatlas/DataFactSheets/pdf/Supplemental/HUC.pdf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Systems Research Institute, I. (2016).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ArcMap Flow Direction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Retrieved from http://desktop.arcgis.com/en/arcmap/10.3/tools/spatial-analyst-toolbox/flow-direction.htm#I_ESRI_TOOLILLUSTRATION_A258E137E9EF46ECB02641E2FD4462CE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Systems Research Institute, I. (2016).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ArcMap Union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Retrieved from http://desktop.arcgis.com/en/arcmap/10.3/tools/analysis-toolbox/union.htm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NRCS. (2007, June 18).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Watersheds, Hydrologic Units, Hydrologic Unit Codes, Watershed Approach, and Rapid Watershed Assessments.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Retrieved from https://www.nrcs.usda.gov/Internet/FSE_DOCUMENTS/stelprdb1042207.pdf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NRCS. (</a:t>
            </a:r>
            <a:r>
              <a:rPr kumimoji="0" lang="en-US" altLang="ja-JP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Watershed Boundary Dataset (WBD) Overview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Retrieved from History of Hydrologic Units and Supporting Documents: https://www.nrcs.usda.gov/wps/portal/nrcs/detail/national/water/watersheds/dataset/?cid=nrcs143_021623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NRCS, U. (2010). National Engineering Handbook. In U. NRCS,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National Engineering Handbook.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Retrieved December 2, 2017, from https://policy.nrcs.usda.gov/OpenNonWebContent.aspx?content=27002.wba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Sarah Irwin, R. S. (2014).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Instruction for Watershed Delineation in an ArcGIS Environment for Regionalization Studies.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Water Resources Report, University of Western Ontario, Department of Civil and Environmental Engineering. Retrieved from https://www.eng.uwo.ca/research/iclr/fids/publications/products/87.pdf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Stanton, G. P. (2001).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Comparison of Manual and Computer-Assisted Drainage Delineated Methods for Hydrologic-Unit Map Development .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Retrieved from http://topsoil.nserl.purdue.edu/nserlweb-old/isco99/pdf/ISCOdisc/SustainingTheGlobalFarm/P047-Stanton.pdf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Tetra Tech, U. R. (2009, December 11).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Loading Simulation Program in C++ (LSPC) Version 3.1 User Manual.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Retrieved November 4, 2017, from http://dpw.lacounty.gov/wmd/wmms/docs/LSPC-UserManual.pdf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USGS. (2014, October 20).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Hydrography.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Retrieved November 4, 2017, from Frequently Asked Questions about the NHD &amp; WBD Datasets: https://nhd.usgs.gov/Frequently+Asked+Questions+about+the+NHD+&amp;+WBD.htm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USGS. (2014, October 20).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Hydrography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Retrieved from United States Geological Survey: https://nhd.usgs.gov/Frequently+Asked+Questions+about+the+NHD+&amp;+WBD.htm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USGS. (2017, November 04).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Hydrologic Unit Maps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Retrieved from USGS Website: https://water.usgs.gov/GIS/huc.html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Xu, C.-y. (2002).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Textbook of Hydrologic Models.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Uppsala, Sweden: Uppsala University. Retrieved from http://www.soil.tu-bs.de/lehre/Master.Unsicherheiten/2012/Lit/Hydrology_textbook.pdf</a:t>
            </a:r>
            <a:endParaRPr kumimoji="0" lang="en-US" altLang="ja-JP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014A33-59C3-4996-A7B3-F2021FE49B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30895" y="2300605"/>
            <a:ext cx="3388360" cy="3933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413" y="1425986"/>
            <a:ext cx="8365842" cy="7625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Watershed delineations provide an important basis for environmental study and watershed management.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/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266273-2253-483B-926F-2176AFDE8C96}"/>
              </a:ext>
            </a:extLst>
          </p:cNvPr>
          <p:cNvSpPr txBox="1">
            <a:spLocks/>
          </p:cNvSpPr>
          <p:nvPr/>
        </p:nvSpPr>
        <p:spPr>
          <a:xfrm>
            <a:off x="3453412" y="2452966"/>
            <a:ext cx="4871437" cy="39149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National Resources Conservation Service (NRCS) developed the Watershed Boundary Dataset (WBD) requiring 1:24,000 spatial accuracy standards used extensively by scientists and within hydrologic models.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Geographic Information Systems, such as ArcGIS, contain watershed delineation tools producing boundaries for the same areas that vary compared to the NRCS WBD and may impact environmental models.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95469-1C53-452D-99F2-3F614CFB2052}"/>
              </a:ext>
            </a:extLst>
          </p:cNvPr>
          <p:cNvSpPr txBox="1"/>
          <p:nvPr/>
        </p:nvSpPr>
        <p:spPr>
          <a:xfrm>
            <a:off x="9505950" y="6319482"/>
            <a:ext cx="140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(Stanton, 2001)</a:t>
            </a:r>
          </a:p>
        </p:txBody>
      </p:sp>
    </p:spTree>
    <p:extLst>
      <p:ext uri="{BB962C8B-B14F-4D97-AF65-F5344CB8AC3E}">
        <p14:creationId xmlns:p14="http://schemas.microsoft.com/office/powerpoint/2010/main" val="5688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413" y="1425986"/>
            <a:ext cx="8365842" cy="762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Area of Interest:</a:t>
            </a:r>
          </a:p>
          <a:p>
            <a:pPr marL="0" indent="0">
              <a:buNone/>
            </a:pPr>
            <a:r>
              <a:rPr lang="en-US" dirty="0"/>
              <a:t>Upper Guyandotte HUC 8 containing 22 HUC 12 subwatersheds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/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659E80C-E889-48C0-A7CB-5395CC2CCB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9781" y="2471446"/>
            <a:ext cx="66294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413" y="1425986"/>
            <a:ext cx="8365842" cy="7625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Variance – An area in which the NRCS WBD HUC 12 delineations differ from the ArcGIS delineations by ± 40 feet and encompass at least 5 acres.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342934"/>
              </p:ext>
            </p:extLst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56F0A79C-9358-488F-A05D-F0E04D5C6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2267" y="2188528"/>
            <a:ext cx="4982095" cy="3657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85EFBA-A455-4E70-9F6A-67DFFEA487F8}"/>
              </a:ext>
            </a:extLst>
          </p:cNvPr>
          <p:cNvSpPr txBox="1">
            <a:spLocks/>
          </p:cNvSpPr>
          <p:nvPr/>
        </p:nvSpPr>
        <p:spPr>
          <a:xfrm>
            <a:off x="7912048" y="4556762"/>
            <a:ext cx="2643502" cy="1550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anose="020B0503020204020204" pitchFamily="34" charset="0"/>
              <a:buChar char="−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NRCS WBD HUC 12</a:t>
            </a:r>
          </a:p>
          <a:p>
            <a:pPr>
              <a:buFont typeface="Corbel" panose="020B0503020204020204" pitchFamily="34" charset="0"/>
              <a:buChar char="−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ArcMap Delineation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Purpose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413" y="1566001"/>
            <a:ext cx="7328562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project  will: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Quantify the magnitude of differences between NRCS WBD HUC 12 delineations and ArcGIS delineations. (Variances)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Determine if patterns exist within Variances and if specific landscape characteristics correlate with these patterns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Explore the relationship between Variances and mountaintop removal  mining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Examine the impact of watershed variation on hydrologic model analysis specifically, the watershed lag method of calculating time of concentration.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107589"/>
              </p:ext>
            </p:extLst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0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GIS Data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3CB0BC9-3660-4CF2-BD0E-153F09353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563358"/>
              </p:ext>
            </p:extLst>
          </p:nvPr>
        </p:nvGraphicFramePr>
        <p:xfrm>
          <a:off x="4430974" y="1356477"/>
          <a:ext cx="6124576" cy="44918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124576">
                  <a:extLst>
                    <a:ext uri="{9D8B030D-6E8A-4147-A177-3AD203B41FA5}">
                      <a16:colId xmlns:a16="http://schemas.microsoft.com/office/drawing/2014/main" val="933551321"/>
                    </a:ext>
                  </a:extLst>
                </a:gridCol>
              </a:tblGrid>
              <a:tr h="47947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Required Downloadable Data</a:t>
                      </a:r>
                    </a:p>
                  </a:txBody>
                  <a:tcPr marL="57850" marR="57850" marT="0" marB="0"/>
                </a:tc>
                <a:extLst>
                  <a:ext uri="{0D108BD9-81ED-4DB2-BD59-A6C34878D82A}">
                    <a16:rowId xmlns:a16="http://schemas.microsoft.com/office/drawing/2014/main" val="3957290685"/>
                  </a:ext>
                </a:extLst>
              </a:tr>
              <a:tr h="47947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NRCS HUC 12 Watershed Boundaries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50" marR="57850" marT="0" marB="0"/>
                </a:tc>
                <a:extLst>
                  <a:ext uri="{0D108BD9-81ED-4DB2-BD59-A6C34878D82A}">
                    <a16:rowId xmlns:a16="http://schemas.microsoft.com/office/drawing/2014/main" val="365062782"/>
                  </a:ext>
                </a:extLst>
              </a:tr>
              <a:tr h="47947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NRCS Flowlines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50" marR="57850" marT="0" marB="0"/>
                </a:tc>
                <a:extLst>
                  <a:ext uri="{0D108BD9-81ED-4DB2-BD59-A6C34878D82A}">
                    <a16:rowId xmlns:a16="http://schemas.microsoft.com/office/drawing/2014/main" val="914244984"/>
                  </a:ext>
                </a:extLst>
              </a:tr>
              <a:tr h="47947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2011 NLCD Land Use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50" marR="57850" marT="0" marB="0"/>
                </a:tc>
                <a:extLst>
                  <a:ext uri="{0D108BD9-81ED-4DB2-BD59-A6C34878D82A}">
                    <a16:rowId xmlns:a16="http://schemas.microsoft.com/office/drawing/2014/main" val="2244942949"/>
                  </a:ext>
                </a:extLst>
              </a:tr>
              <a:tr h="47947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USGS 10 meter NED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50" marR="57850" marT="0" marB="0"/>
                </a:tc>
                <a:extLst>
                  <a:ext uri="{0D108BD9-81ED-4DB2-BD59-A6C34878D82A}">
                    <a16:rowId xmlns:a16="http://schemas.microsoft.com/office/drawing/2014/main" val="4101851862"/>
                  </a:ext>
                </a:extLst>
              </a:tr>
              <a:tr h="54983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WV Sheriff Association Aerial Imagery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50" marR="57850" marT="0" marB="0"/>
                </a:tc>
                <a:extLst>
                  <a:ext uri="{0D108BD9-81ED-4DB2-BD59-A6C34878D82A}">
                    <a16:rowId xmlns:a16="http://schemas.microsoft.com/office/drawing/2014/main" val="955437146"/>
                  </a:ext>
                </a:extLst>
              </a:tr>
              <a:tr h="515377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USGS Topographical maps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50" marR="57850" marT="0" marB="0"/>
                </a:tc>
                <a:extLst>
                  <a:ext uri="{0D108BD9-81ED-4DB2-BD59-A6C34878D82A}">
                    <a16:rowId xmlns:a16="http://schemas.microsoft.com/office/drawing/2014/main" val="778716765"/>
                  </a:ext>
                </a:extLst>
              </a:tr>
              <a:tr h="47947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WV TAGIS LiDAR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50" marR="57850" marT="0" marB="0"/>
                </a:tc>
                <a:extLst>
                  <a:ext uri="{0D108BD9-81ED-4DB2-BD59-A6C34878D82A}">
                    <a16:rowId xmlns:a16="http://schemas.microsoft.com/office/drawing/2014/main" val="2495160122"/>
                  </a:ext>
                </a:extLst>
              </a:tr>
              <a:tr h="54983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WV DEP Mining Permitted Boundaries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50" marR="57850" marT="0" marB="0"/>
                </a:tc>
                <a:extLst>
                  <a:ext uri="{0D108BD9-81ED-4DB2-BD59-A6C34878D82A}">
                    <a16:rowId xmlns:a16="http://schemas.microsoft.com/office/drawing/2014/main" val="145164065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106184"/>
              </p:ext>
            </p:extLst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766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0ED72B-C822-46F6-9965-B22BF7D56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66381" y="1969293"/>
            <a:ext cx="4970544" cy="35242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Desktop Delineation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519" y="1356476"/>
            <a:ext cx="3318862" cy="474988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a depression less elevation raster by filling sinks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flow direction raster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flow accumulation raster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pour points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Delineate watersheds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Convert watershed </a:t>
            </a:r>
            <a:r>
              <a:rPr lang="en-US" dirty="0" err="1"/>
              <a:t>rasters</a:t>
            </a:r>
            <a:r>
              <a:rPr lang="en-US" dirty="0"/>
              <a:t> to polygons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317944"/>
              </p:ext>
            </p:extLst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9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E6DA04-DC3B-4C9C-BB81-133B4154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692" y="2710281"/>
            <a:ext cx="4982095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Quantifying Significant Discrepancies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518" y="1356476"/>
            <a:ext cx="6908031" cy="2215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 Variance features:</a:t>
            </a:r>
          </a:p>
          <a:p>
            <a:pPr>
              <a:buFont typeface="Corbel" panose="020B0503020204020204" pitchFamily="34" charset="0"/>
              <a:buChar char="−"/>
            </a:pPr>
            <a:r>
              <a:rPr lang="en-US" dirty="0"/>
              <a:t>Auto Delineation varies from NRCS WBD 12 digit HUCs</a:t>
            </a:r>
          </a:p>
          <a:p>
            <a:pPr>
              <a:buFont typeface="Corbel" panose="020B0503020204020204" pitchFamily="34" charset="0"/>
              <a:buChar char="−"/>
            </a:pPr>
            <a:r>
              <a:rPr lang="en-US" dirty="0"/>
              <a:t>The variation extends more than 40 feet from the NRCS standard</a:t>
            </a:r>
          </a:p>
          <a:p>
            <a:pPr>
              <a:buFont typeface="Corbel" panose="020B0503020204020204" pitchFamily="34" charset="0"/>
              <a:buChar char="−"/>
            </a:pPr>
            <a:r>
              <a:rPr lang="en-US" dirty="0"/>
              <a:t>The variation exceeds 5 acres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739111"/>
              </p:ext>
            </p:extLst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E15520B-79E1-4AC2-913F-FFECCB120FFF}"/>
              </a:ext>
            </a:extLst>
          </p:cNvPr>
          <p:cNvSpPr txBox="1">
            <a:spLocks/>
          </p:cNvSpPr>
          <p:nvPr/>
        </p:nvSpPr>
        <p:spPr>
          <a:xfrm>
            <a:off x="8138473" y="5078515"/>
            <a:ext cx="2643502" cy="1550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anose="020B0503020204020204" pitchFamily="34" charset="0"/>
              <a:buChar char="−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NRCS WBD HUC 12</a:t>
            </a:r>
          </a:p>
          <a:p>
            <a:pPr>
              <a:buFont typeface="Corbel" panose="020B0503020204020204" pitchFamily="34" charset="0"/>
              <a:buChar char="−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ArcMap Delineation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4C4709-6C4F-4132-9BA0-004BEC26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6" b="60440"/>
          <a:stretch/>
        </p:blipFill>
        <p:spPr>
          <a:xfrm flipH="1">
            <a:off x="0" y="0"/>
            <a:ext cx="12192000" cy="83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413" y="276087"/>
            <a:ext cx="7102137" cy="5573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Quantifying Significant Discrepancies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518" y="1356476"/>
            <a:ext cx="6908031" cy="557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Apply Buffer: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12/18/2017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E743B1-52B8-4B22-8524-687071DF1272}"/>
              </a:ext>
            </a:extLst>
          </p:cNvPr>
          <p:cNvGraphicFramePr/>
          <p:nvPr>
            <p:extLst/>
          </p:nvPr>
        </p:nvGraphicFramePr>
        <p:xfrm>
          <a:off x="80699" y="1356477"/>
          <a:ext cx="3114033" cy="474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E15520B-79E1-4AC2-913F-FFECCB120FFF}"/>
              </a:ext>
            </a:extLst>
          </p:cNvPr>
          <p:cNvSpPr txBox="1">
            <a:spLocks/>
          </p:cNvSpPr>
          <p:nvPr/>
        </p:nvSpPr>
        <p:spPr>
          <a:xfrm>
            <a:off x="3619958" y="2606344"/>
            <a:ext cx="2643502" cy="1550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anose="020B0503020204020204" pitchFamily="34" charset="0"/>
              <a:buChar char="−"/>
            </a:pPr>
            <a:r>
              <a:rPr lang="en-US" sz="1800" dirty="0">
                <a:solidFill>
                  <a:srgbClr val="FF0000"/>
                </a:solidFill>
              </a:rPr>
              <a:t>NRCS WBD HUC 12</a:t>
            </a:r>
          </a:p>
          <a:p>
            <a:pPr>
              <a:buFont typeface="Corbel" panose="020B0503020204020204" pitchFamily="34" charset="0"/>
              <a:buChar char="−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± 40 foot Buffer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0A458C-6516-4056-B290-2F694F1D31A4}"/>
              </a:ext>
            </a:extLst>
          </p:cNvPr>
          <p:cNvSpPr txBox="1">
            <a:spLocks/>
          </p:cNvSpPr>
          <p:nvPr/>
        </p:nvSpPr>
        <p:spPr>
          <a:xfrm>
            <a:off x="3496033" y="5876924"/>
            <a:ext cx="6908031" cy="557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Restrict to Variances ≥ 5 acres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2D42CF-6463-49EE-8513-0D02396729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3454" y="1566814"/>
            <a:ext cx="4803044" cy="35767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8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1680</TotalTime>
  <Words>1552</Words>
  <Application>Microsoft Office PowerPoint</Application>
  <PresentationFormat>Widescreen</PresentationFormat>
  <Paragraphs>268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MS Gothic</vt:lpstr>
      <vt:lpstr>Arial</vt:lpstr>
      <vt:lpstr>Corbel</vt:lpstr>
      <vt:lpstr>Times New Roman</vt:lpstr>
      <vt:lpstr>Ecology 16x9</vt:lpstr>
      <vt:lpstr>Evaluating Watershed Delineation Discrepancies Between the HUC 12 Watershed Boundary Dataset and ArcGIS Auto Delineation</vt:lpstr>
      <vt:lpstr>Introduction</vt:lpstr>
      <vt:lpstr>Introduction</vt:lpstr>
      <vt:lpstr>Introduction</vt:lpstr>
      <vt:lpstr>Purpose</vt:lpstr>
      <vt:lpstr>GIS Data</vt:lpstr>
      <vt:lpstr>Desktop Delineation</vt:lpstr>
      <vt:lpstr>Quantifying Significant Discrepancies</vt:lpstr>
      <vt:lpstr>Quantifying Significant Discrepancies</vt:lpstr>
      <vt:lpstr>Quantifying Significant Discrepancies</vt:lpstr>
      <vt:lpstr>Overall Area Analysis</vt:lpstr>
      <vt:lpstr>Identifying Patterns</vt:lpstr>
      <vt:lpstr>Nominal Data Patterns</vt:lpstr>
      <vt:lpstr>Impact on Time of Concentration Equation</vt:lpstr>
      <vt:lpstr>Delineations Affected by Mountaintop Removal</vt:lpstr>
      <vt:lpstr>Conclusion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Watershed Delineation Discrepancies Between the HUC 12 Watershed Boundary Dataset and ArcGIS Auto Delineation</dc:title>
  <dc:creator>Edwards</dc:creator>
  <cp:lastModifiedBy>Edwards</cp:lastModifiedBy>
  <cp:revision>67</cp:revision>
  <dcterms:created xsi:type="dcterms:W3CDTF">2017-12-05T17:03:53Z</dcterms:created>
  <dcterms:modified xsi:type="dcterms:W3CDTF">2017-12-18T13:57:53Z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