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8"/>
  </p:notesMasterIdLst>
  <p:sldIdLst>
    <p:sldId id="262" r:id="rId2"/>
    <p:sldId id="266" r:id="rId3"/>
    <p:sldId id="265" r:id="rId4"/>
    <p:sldId id="267" r:id="rId5"/>
    <p:sldId id="268" r:id="rId6"/>
    <p:sldId id="269" r:id="rId7"/>
    <p:sldId id="256" r:id="rId8"/>
    <p:sldId id="257" r:id="rId9"/>
    <p:sldId id="270" r:id="rId10"/>
    <p:sldId id="273" r:id="rId11"/>
    <p:sldId id="274" r:id="rId12"/>
    <p:sldId id="276" r:id="rId13"/>
    <p:sldId id="275" r:id="rId14"/>
    <p:sldId id="260" r:id="rId15"/>
    <p:sldId id="261" r:id="rId16"/>
    <p:sldId id="278" r:id="rId1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767" autoAdjust="0"/>
  </p:normalViewPr>
  <p:slideViewPr>
    <p:cSldViewPr snapToGrid="0">
      <p:cViewPr varScale="1">
        <p:scale>
          <a:sx n="47" d="100"/>
          <a:sy n="47" d="100"/>
        </p:scale>
        <p:origin x="58" y="5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Emerson" userId="90bf4326aa8e464f" providerId="LiveId" clId="{5F9602A8-84BB-4A2E-897A-99F0C214284D}"/>
    <pc:docChg chg="undo redo custSel addSld delSld modSld sldOrd modMainMaster modNotesMaster">
      <pc:chgData name="Laura Emerson" userId="90bf4326aa8e464f" providerId="LiveId" clId="{5F9602A8-84BB-4A2E-897A-99F0C214284D}" dt="2018-10-24T20:54:55.913" v="5826" actId="20577"/>
      <pc:docMkLst>
        <pc:docMk/>
      </pc:docMkLst>
      <pc:sldChg chg="modSp ord">
        <pc:chgData name="Laura Emerson" userId="90bf4326aa8e464f" providerId="LiveId" clId="{5F9602A8-84BB-4A2E-897A-99F0C214284D}" dt="2018-10-23T22:11:27.630" v="1986"/>
        <pc:sldMkLst>
          <pc:docMk/>
          <pc:sldMk cId="3649683160" sldId="256"/>
        </pc:sldMkLst>
        <pc:spChg chg="mod">
          <ac:chgData name="Laura Emerson" userId="90bf4326aa8e464f" providerId="LiveId" clId="{5F9602A8-84BB-4A2E-897A-99F0C214284D}" dt="2018-10-12T03:12:23.576" v="97" actId="14100"/>
          <ac:spMkLst>
            <pc:docMk/>
            <pc:sldMk cId="3649683160" sldId="256"/>
            <ac:spMk id="5" creationId="{4E6D4D37-D78F-443C-B5C6-5FE3C1CE09DB}"/>
          </ac:spMkLst>
        </pc:spChg>
        <pc:spChg chg="mod">
          <ac:chgData name="Laura Emerson" userId="90bf4326aa8e464f" providerId="LiveId" clId="{5F9602A8-84BB-4A2E-897A-99F0C214284D}" dt="2018-10-23T22:08:51.964" v="1816" actId="14100"/>
          <ac:spMkLst>
            <pc:docMk/>
            <pc:sldMk cId="3649683160" sldId="256"/>
            <ac:spMk id="6" creationId="{520E8718-3042-4870-9347-9D05B9ABD2F9}"/>
          </ac:spMkLst>
        </pc:spChg>
      </pc:sldChg>
      <pc:sldChg chg="addSp delSp modSp">
        <pc:chgData name="Laura Emerson" userId="90bf4326aa8e464f" providerId="LiveId" clId="{5F9602A8-84BB-4A2E-897A-99F0C214284D}" dt="2018-10-24T18:37:00.892" v="5140" actId="20577"/>
        <pc:sldMkLst>
          <pc:docMk/>
          <pc:sldMk cId="63796870" sldId="257"/>
        </pc:sldMkLst>
        <pc:spChg chg="del mod">
          <ac:chgData name="Laura Emerson" userId="90bf4326aa8e464f" providerId="LiveId" clId="{5F9602A8-84BB-4A2E-897A-99F0C214284D}" dt="2018-10-23T22:03:59.984" v="1518" actId="478"/>
          <ac:spMkLst>
            <pc:docMk/>
            <pc:sldMk cId="63796870" sldId="257"/>
            <ac:spMk id="2" creationId="{B0B3EDCF-427D-46D1-B544-75B5ED89C55C}"/>
          </ac:spMkLst>
        </pc:spChg>
        <pc:spChg chg="mod">
          <ac:chgData name="Laura Emerson" userId="90bf4326aa8e464f" providerId="LiveId" clId="{5F9602A8-84BB-4A2E-897A-99F0C214284D}" dt="2018-10-24T18:37:00.892" v="5140" actId="20577"/>
          <ac:spMkLst>
            <pc:docMk/>
            <pc:sldMk cId="63796870" sldId="257"/>
            <ac:spMk id="3" creationId="{0BF6ADCE-C222-4A62-9248-4788F589F4C7}"/>
          </ac:spMkLst>
        </pc:spChg>
        <pc:spChg chg="add del">
          <ac:chgData name="Laura Emerson" userId="90bf4326aa8e464f" providerId="LiveId" clId="{5F9602A8-84BB-4A2E-897A-99F0C214284D}" dt="2018-10-23T22:03:24.624" v="1453"/>
          <ac:spMkLst>
            <pc:docMk/>
            <pc:sldMk cId="63796870" sldId="257"/>
            <ac:spMk id="6" creationId="{AF7B92D3-FABA-42FC-9C2F-B2FD6FFAFD05}"/>
          </ac:spMkLst>
        </pc:spChg>
        <pc:spChg chg="add mod">
          <ac:chgData name="Laura Emerson" userId="90bf4326aa8e464f" providerId="LiveId" clId="{5F9602A8-84BB-4A2E-897A-99F0C214284D}" dt="2018-10-23T22:03:42.524" v="1516" actId="20577"/>
          <ac:spMkLst>
            <pc:docMk/>
            <pc:sldMk cId="63796870" sldId="257"/>
            <ac:spMk id="7" creationId="{91CB94EC-9AEF-4A74-946B-58CA42BAC5B3}"/>
          </ac:spMkLst>
        </pc:spChg>
        <pc:spChg chg="add del mod">
          <ac:chgData name="Laura Emerson" userId="90bf4326aa8e464f" providerId="LiveId" clId="{5F9602A8-84BB-4A2E-897A-99F0C214284D}" dt="2018-10-23T22:04:23.754" v="1523" actId="478"/>
          <ac:spMkLst>
            <pc:docMk/>
            <pc:sldMk cId="63796870" sldId="257"/>
            <ac:spMk id="8" creationId="{E89CADF9-00AE-4C3E-8998-0A1CF048861B}"/>
          </ac:spMkLst>
        </pc:spChg>
      </pc:sldChg>
      <pc:sldChg chg="addSp delSp modSp add del">
        <pc:chgData name="Laura Emerson" userId="90bf4326aa8e464f" providerId="LiveId" clId="{5F9602A8-84BB-4A2E-897A-99F0C214284D}" dt="2018-10-24T19:17:38.992" v="5820" actId="2696"/>
        <pc:sldMkLst>
          <pc:docMk/>
          <pc:sldMk cId="480309163" sldId="258"/>
        </pc:sldMkLst>
        <pc:spChg chg="del mod">
          <ac:chgData name="Laura Emerson" userId="90bf4326aa8e464f" providerId="LiveId" clId="{5F9602A8-84BB-4A2E-897A-99F0C214284D}" dt="2018-10-23T22:04:45.334" v="1576" actId="478"/>
          <ac:spMkLst>
            <pc:docMk/>
            <pc:sldMk cId="480309163" sldId="258"/>
            <ac:spMk id="2" creationId="{48B83D43-323F-46DF-953A-33B764EB961F}"/>
          </ac:spMkLst>
        </pc:spChg>
        <pc:spChg chg="mod">
          <ac:chgData name="Laura Emerson" userId="90bf4326aa8e464f" providerId="LiveId" clId="{5F9602A8-84BB-4A2E-897A-99F0C214284D}" dt="2018-10-23T22:09:08.304" v="1818" actId="14100"/>
          <ac:spMkLst>
            <pc:docMk/>
            <pc:sldMk cId="480309163" sldId="258"/>
            <ac:spMk id="3" creationId="{2AD9104A-6634-46CA-BF6D-2C9920629DC0}"/>
          </ac:spMkLst>
        </pc:spChg>
        <pc:spChg chg="add mod">
          <ac:chgData name="Laura Emerson" userId="90bf4326aa8e464f" providerId="LiveId" clId="{5F9602A8-84BB-4A2E-897A-99F0C214284D}" dt="2018-10-23T22:04:42.198" v="1575" actId="20577"/>
          <ac:spMkLst>
            <pc:docMk/>
            <pc:sldMk cId="480309163" sldId="258"/>
            <ac:spMk id="4" creationId="{876F7A5B-FBCD-492F-BFE4-794F13EA0DC2}"/>
          </ac:spMkLst>
        </pc:spChg>
        <pc:spChg chg="add del mod">
          <ac:chgData name="Laura Emerson" userId="90bf4326aa8e464f" providerId="LiveId" clId="{5F9602A8-84BB-4A2E-897A-99F0C214284D}" dt="2018-10-23T22:04:49.734" v="1577" actId="478"/>
          <ac:spMkLst>
            <pc:docMk/>
            <pc:sldMk cId="480309163" sldId="258"/>
            <ac:spMk id="6" creationId="{7CA31EBE-DF41-4CB0-8DF0-60B8E1CC5309}"/>
          </ac:spMkLst>
        </pc:spChg>
      </pc:sldChg>
      <pc:sldChg chg="addSp delSp modSp add del ord">
        <pc:chgData name="Laura Emerson" userId="90bf4326aa8e464f" providerId="LiveId" clId="{5F9602A8-84BB-4A2E-897A-99F0C214284D}" dt="2018-10-24T00:12:54.993" v="4866" actId="2696"/>
        <pc:sldMkLst>
          <pc:docMk/>
          <pc:sldMk cId="1718335031" sldId="259"/>
        </pc:sldMkLst>
        <pc:spChg chg="del mod">
          <ac:chgData name="Laura Emerson" userId="90bf4326aa8e464f" providerId="LiveId" clId="{5F9602A8-84BB-4A2E-897A-99F0C214284D}" dt="2018-10-23T22:05:10.614" v="1604" actId="478"/>
          <ac:spMkLst>
            <pc:docMk/>
            <pc:sldMk cId="1718335031" sldId="259"/>
            <ac:spMk id="2" creationId="{DF56D216-540A-4FBC-A8A8-E9E066318DE2}"/>
          </ac:spMkLst>
        </pc:spChg>
        <pc:spChg chg="mod">
          <ac:chgData name="Laura Emerson" userId="90bf4326aa8e464f" providerId="LiveId" clId="{5F9602A8-84BB-4A2E-897A-99F0C214284D}" dt="2018-10-23T22:09:13.434" v="1819" actId="14100"/>
          <ac:spMkLst>
            <pc:docMk/>
            <pc:sldMk cId="1718335031" sldId="259"/>
            <ac:spMk id="3" creationId="{A49B7BF0-E3FF-4968-8C48-4E6DC0708AAB}"/>
          </ac:spMkLst>
        </pc:spChg>
        <pc:spChg chg="add mod">
          <ac:chgData name="Laura Emerson" userId="90bf4326aa8e464f" providerId="LiveId" clId="{5F9602A8-84BB-4A2E-897A-99F0C214284D}" dt="2018-10-23T22:05:04.874" v="1603" actId="20577"/>
          <ac:spMkLst>
            <pc:docMk/>
            <pc:sldMk cId="1718335031" sldId="259"/>
            <ac:spMk id="4" creationId="{4566D819-90E5-4EFD-A9C6-535C4AB9646B}"/>
          </ac:spMkLst>
        </pc:spChg>
        <pc:spChg chg="add del mod">
          <ac:chgData name="Laura Emerson" userId="90bf4326aa8e464f" providerId="LiveId" clId="{5F9602A8-84BB-4A2E-897A-99F0C214284D}" dt="2018-10-23T22:05:14.284" v="1605" actId="478"/>
          <ac:spMkLst>
            <pc:docMk/>
            <pc:sldMk cId="1718335031" sldId="259"/>
            <ac:spMk id="6" creationId="{18C794BD-CB8C-48E9-99DA-62857857475F}"/>
          </ac:spMkLst>
        </pc:spChg>
      </pc:sldChg>
      <pc:sldChg chg="addSp delSp modSp add ord">
        <pc:chgData name="Laura Emerson" userId="90bf4326aa8e464f" providerId="LiveId" clId="{5F9602A8-84BB-4A2E-897A-99F0C214284D}" dt="2018-10-24T02:54:10.823" v="5064" actId="5793"/>
        <pc:sldMkLst>
          <pc:docMk/>
          <pc:sldMk cId="224610886" sldId="260"/>
        </pc:sldMkLst>
        <pc:spChg chg="del mod">
          <ac:chgData name="Laura Emerson" userId="90bf4326aa8e464f" providerId="LiveId" clId="{5F9602A8-84BB-4A2E-897A-99F0C214284D}" dt="2018-10-23T22:05:30.708" v="1669" actId="478"/>
          <ac:spMkLst>
            <pc:docMk/>
            <pc:sldMk cId="224610886" sldId="260"/>
            <ac:spMk id="2" creationId="{7151D1FF-3E1A-4EC5-A284-897315E6C224}"/>
          </ac:spMkLst>
        </pc:spChg>
        <pc:spChg chg="add del mod">
          <ac:chgData name="Laura Emerson" userId="90bf4326aa8e464f" providerId="LiveId" clId="{5F9602A8-84BB-4A2E-897A-99F0C214284D}" dt="2018-10-12T03:14:47.135" v="150"/>
          <ac:spMkLst>
            <pc:docMk/>
            <pc:sldMk cId="224610886" sldId="260"/>
            <ac:spMk id="3" creationId="{96B00CA6-1BF7-4FAE-B4B5-FAF02649A02A}"/>
          </ac:spMkLst>
        </pc:spChg>
        <pc:spChg chg="add mod">
          <ac:chgData name="Laura Emerson" userId="90bf4326aa8e464f" providerId="LiveId" clId="{5F9602A8-84BB-4A2E-897A-99F0C214284D}" dt="2018-10-23T22:05:25.714" v="1667" actId="20577"/>
          <ac:spMkLst>
            <pc:docMk/>
            <pc:sldMk cId="224610886" sldId="260"/>
            <ac:spMk id="4" creationId="{7DFC3EC3-4BCE-457F-8773-7AA17C578098}"/>
          </ac:spMkLst>
        </pc:spChg>
        <pc:spChg chg="add del mod">
          <ac:chgData name="Laura Emerson" userId="90bf4326aa8e464f" providerId="LiveId" clId="{5F9602A8-84BB-4A2E-897A-99F0C214284D}" dt="2018-10-23T22:05:33.524" v="1670" actId="478"/>
          <ac:spMkLst>
            <pc:docMk/>
            <pc:sldMk cId="224610886" sldId="260"/>
            <ac:spMk id="6" creationId="{E91A21E7-60F9-4428-B518-11C490B1E6A2}"/>
          </ac:spMkLst>
        </pc:spChg>
        <pc:graphicFrameChg chg="add del mod modGraphic">
          <ac:chgData name="Laura Emerson" userId="90bf4326aa8e464f" providerId="LiveId" clId="{5F9602A8-84BB-4A2E-897A-99F0C214284D}" dt="2018-10-12T03:14:38.804" v="149"/>
          <ac:graphicFrameMkLst>
            <pc:docMk/>
            <pc:sldMk cId="224610886" sldId="260"/>
            <ac:graphicFrameMk id="4" creationId="{C9A4681F-FAC1-4C35-BB8E-A6296F0F7778}"/>
          </ac:graphicFrameMkLst>
        </pc:graphicFrameChg>
        <pc:graphicFrameChg chg="add mod modGraphic">
          <ac:chgData name="Laura Emerson" userId="90bf4326aa8e464f" providerId="LiveId" clId="{5F9602A8-84BB-4A2E-897A-99F0C214284D}" dt="2018-10-24T02:54:10.823" v="5064" actId="5793"/>
          <ac:graphicFrameMkLst>
            <pc:docMk/>
            <pc:sldMk cId="224610886" sldId="260"/>
            <ac:graphicFrameMk id="5" creationId="{833F7EEE-69D7-46C8-9B72-16DA53CF801B}"/>
          </ac:graphicFrameMkLst>
        </pc:graphicFrameChg>
      </pc:sldChg>
      <pc:sldChg chg="addSp delSp modSp add ord">
        <pc:chgData name="Laura Emerson" userId="90bf4326aa8e464f" providerId="LiveId" clId="{5F9602A8-84BB-4A2E-897A-99F0C214284D}" dt="2018-10-23T23:58:24.309" v="4233" actId="2164"/>
        <pc:sldMkLst>
          <pc:docMk/>
          <pc:sldMk cId="2980135717" sldId="261"/>
        </pc:sldMkLst>
        <pc:spChg chg="del mod">
          <ac:chgData name="Laura Emerson" userId="90bf4326aa8e464f" providerId="LiveId" clId="{5F9602A8-84BB-4A2E-897A-99F0C214284D}" dt="2018-10-23T22:05:48.114" v="1700" actId="478"/>
          <ac:spMkLst>
            <pc:docMk/>
            <pc:sldMk cId="2980135717" sldId="261"/>
            <ac:spMk id="2" creationId="{7151D1FF-3E1A-4EC5-A284-897315E6C224}"/>
          </ac:spMkLst>
        </pc:spChg>
        <pc:spChg chg="add mod">
          <ac:chgData name="Laura Emerson" userId="90bf4326aa8e464f" providerId="LiveId" clId="{5F9602A8-84BB-4A2E-897A-99F0C214284D}" dt="2018-10-23T22:05:45.808" v="1699" actId="20577"/>
          <ac:spMkLst>
            <pc:docMk/>
            <pc:sldMk cId="2980135717" sldId="261"/>
            <ac:spMk id="4" creationId="{3D38A925-91C1-4237-8C6B-02EDE46946E2}"/>
          </ac:spMkLst>
        </pc:spChg>
        <pc:spChg chg="add del mod">
          <ac:chgData name="Laura Emerson" userId="90bf4326aa8e464f" providerId="LiveId" clId="{5F9602A8-84BB-4A2E-897A-99F0C214284D}" dt="2018-10-12T03:25:30.350" v="175"/>
          <ac:spMkLst>
            <pc:docMk/>
            <pc:sldMk cId="2980135717" sldId="261"/>
            <ac:spMk id="4" creationId="{8C7736EA-E5B8-4E21-826D-94B28C1E5652}"/>
          </ac:spMkLst>
        </pc:spChg>
        <pc:spChg chg="add del mod">
          <ac:chgData name="Laura Emerson" userId="90bf4326aa8e464f" providerId="LiveId" clId="{5F9602A8-84BB-4A2E-897A-99F0C214284D}" dt="2018-10-23T22:05:53.634" v="1701" actId="478"/>
          <ac:spMkLst>
            <pc:docMk/>
            <pc:sldMk cId="2980135717" sldId="261"/>
            <ac:spMk id="5" creationId="{756030DA-3D4D-4F89-A13A-CDD04FCF1B15}"/>
          </ac:spMkLst>
        </pc:spChg>
        <pc:graphicFrameChg chg="del modGraphic">
          <ac:chgData name="Laura Emerson" userId="90bf4326aa8e464f" providerId="LiveId" clId="{5F9602A8-84BB-4A2E-897A-99F0C214284D}" dt="2018-10-12T03:25:19.303" v="174" actId="478"/>
          <ac:graphicFrameMkLst>
            <pc:docMk/>
            <pc:sldMk cId="2980135717" sldId="261"/>
            <ac:graphicFrameMk id="5" creationId="{833F7EEE-69D7-46C8-9B72-16DA53CF801B}"/>
          </ac:graphicFrameMkLst>
        </pc:graphicFrameChg>
        <pc:graphicFrameChg chg="add mod modGraphic">
          <ac:chgData name="Laura Emerson" userId="90bf4326aa8e464f" providerId="LiveId" clId="{5F9602A8-84BB-4A2E-897A-99F0C214284D}" dt="2018-10-23T23:58:24.309" v="4233" actId="2164"/>
          <ac:graphicFrameMkLst>
            <pc:docMk/>
            <pc:sldMk cId="2980135717" sldId="261"/>
            <ac:graphicFrameMk id="6" creationId="{B809B121-DF46-465A-B976-FD10572FD69C}"/>
          </ac:graphicFrameMkLst>
        </pc:graphicFrameChg>
      </pc:sldChg>
      <pc:sldChg chg="modSp add ord">
        <pc:chgData name="Laura Emerson" userId="90bf4326aa8e464f" providerId="LiveId" clId="{5F9602A8-84BB-4A2E-897A-99F0C214284D}" dt="2018-10-24T02:53:47.927" v="5058" actId="20577"/>
        <pc:sldMkLst>
          <pc:docMk/>
          <pc:sldMk cId="1271725288" sldId="262"/>
        </pc:sldMkLst>
        <pc:spChg chg="mod">
          <ac:chgData name="Laura Emerson" userId="90bf4326aa8e464f" providerId="LiveId" clId="{5F9602A8-84BB-4A2E-897A-99F0C214284D}" dt="2018-10-24T02:53:47.927" v="5058" actId="20577"/>
          <ac:spMkLst>
            <pc:docMk/>
            <pc:sldMk cId="1271725288" sldId="262"/>
            <ac:spMk id="2" creationId="{E866E6BB-D8CB-4124-BB02-090FE4A06773}"/>
          </ac:spMkLst>
        </pc:spChg>
        <pc:spChg chg="mod">
          <ac:chgData name="Laura Emerson" userId="90bf4326aa8e464f" providerId="LiveId" clId="{5F9602A8-84BB-4A2E-897A-99F0C214284D}" dt="2018-10-17T05:34:35.273" v="1365" actId="27636"/>
          <ac:spMkLst>
            <pc:docMk/>
            <pc:sldMk cId="1271725288" sldId="262"/>
            <ac:spMk id="3" creationId="{263A56BE-3EAA-4FD0-93C9-9B70BCF58C14}"/>
          </ac:spMkLst>
        </pc:spChg>
        <pc:spChg chg="mod">
          <ac:chgData name="Laura Emerson" userId="90bf4326aa8e464f" providerId="LiveId" clId="{5F9602A8-84BB-4A2E-897A-99F0C214284D}" dt="2018-10-23T21:41:33.561" v="1399" actId="255"/>
          <ac:spMkLst>
            <pc:docMk/>
            <pc:sldMk cId="1271725288" sldId="262"/>
            <ac:spMk id="7" creationId="{F6D0B370-31CF-43C4-898F-5AD6B3E5DD78}"/>
          </ac:spMkLst>
        </pc:spChg>
      </pc:sldChg>
      <pc:sldChg chg="modSp del">
        <pc:chgData name="Laura Emerson" userId="90bf4326aa8e464f" providerId="LiveId" clId="{5F9602A8-84BB-4A2E-897A-99F0C214284D}" dt="2018-10-23T23:46:21.604" v="3946" actId="2696"/>
        <pc:sldMkLst>
          <pc:docMk/>
          <pc:sldMk cId="376945352" sldId="263"/>
        </pc:sldMkLst>
        <pc:picChg chg="mod">
          <ac:chgData name="Laura Emerson" userId="90bf4326aa8e464f" providerId="LiveId" clId="{5F9602A8-84BB-4A2E-897A-99F0C214284D}" dt="2018-10-23T23:33:13.713" v="3656" actId="1076"/>
          <ac:picMkLst>
            <pc:docMk/>
            <pc:sldMk cId="376945352" sldId="263"/>
            <ac:picMk id="12" creationId="{25EF68F4-6B9B-4B72-A0E4-F38CA5B2388D}"/>
          </ac:picMkLst>
        </pc:picChg>
      </pc:sldChg>
      <pc:sldChg chg="modSp del">
        <pc:chgData name="Laura Emerson" userId="90bf4326aa8e464f" providerId="LiveId" clId="{5F9602A8-84BB-4A2E-897A-99F0C214284D}" dt="2018-10-23T23:46:24.667" v="3947" actId="2696"/>
        <pc:sldMkLst>
          <pc:docMk/>
          <pc:sldMk cId="2834864582" sldId="264"/>
        </pc:sldMkLst>
        <pc:picChg chg="mod">
          <ac:chgData name="Laura Emerson" userId="90bf4326aa8e464f" providerId="LiveId" clId="{5F9602A8-84BB-4A2E-897A-99F0C214284D}" dt="2018-10-23T23:33:39.539" v="3661" actId="1076"/>
          <ac:picMkLst>
            <pc:docMk/>
            <pc:sldMk cId="2834864582" sldId="264"/>
            <ac:picMk id="6" creationId="{597D2195-AE0D-4861-8818-EA62A8689CAF}"/>
          </ac:picMkLst>
        </pc:picChg>
      </pc:sldChg>
      <pc:sldChg chg="add del">
        <pc:chgData name="Laura Emerson" userId="90bf4326aa8e464f" providerId="LiveId" clId="{5F9602A8-84BB-4A2E-897A-99F0C214284D}" dt="2018-10-23T22:02:19.434" v="1450" actId="2696"/>
        <pc:sldMkLst>
          <pc:docMk/>
          <pc:sldMk cId="799264226" sldId="265"/>
        </pc:sldMkLst>
      </pc:sldChg>
      <pc:sldChg chg="addSp delSp modSp add">
        <pc:chgData name="Laura Emerson" userId="90bf4326aa8e464f" providerId="LiveId" clId="{5F9602A8-84BB-4A2E-897A-99F0C214284D}" dt="2018-10-24T03:02:07.981" v="5095" actId="14100"/>
        <pc:sldMkLst>
          <pc:docMk/>
          <pc:sldMk cId="1730994138" sldId="265"/>
        </pc:sldMkLst>
        <pc:spChg chg="add del mod">
          <ac:chgData name="Laura Emerson" userId="90bf4326aa8e464f" providerId="LiveId" clId="{5F9602A8-84BB-4A2E-897A-99F0C214284D}" dt="2018-10-23T23:30:07.061" v="3564" actId="478"/>
          <ac:spMkLst>
            <pc:docMk/>
            <pc:sldMk cId="1730994138" sldId="265"/>
            <ac:spMk id="2" creationId="{8F424F6F-74B4-4B10-9628-500C399E4E06}"/>
          </ac:spMkLst>
        </pc:spChg>
        <pc:spChg chg="mod">
          <ac:chgData name="Laura Emerson" userId="90bf4326aa8e464f" providerId="LiveId" clId="{5F9602A8-84BB-4A2E-897A-99F0C214284D}" dt="2018-10-24T03:02:00.185" v="5094" actId="20577"/>
          <ac:spMkLst>
            <pc:docMk/>
            <pc:sldMk cId="1730994138" sldId="265"/>
            <ac:spMk id="3" creationId="{2AD9104A-6634-46CA-BF6D-2C9920629DC0}"/>
          </ac:spMkLst>
        </pc:spChg>
        <pc:spChg chg="mod">
          <ac:chgData name="Laura Emerson" userId="90bf4326aa8e464f" providerId="LiveId" clId="{5F9602A8-84BB-4A2E-897A-99F0C214284D}" dt="2018-10-23T22:07:32.214" v="1750" actId="20577"/>
          <ac:spMkLst>
            <pc:docMk/>
            <pc:sldMk cId="1730994138" sldId="265"/>
            <ac:spMk id="4" creationId="{876F7A5B-FBCD-492F-BFE4-794F13EA0DC2}"/>
          </ac:spMkLst>
        </pc:spChg>
        <pc:picChg chg="add mod">
          <ac:chgData name="Laura Emerson" userId="90bf4326aa8e464f" providerId="LiveId" clId="{5F9602A8-84BB-4A2E-897A-99F0C214284D}" dt="2018-10-24T03:02:07.981" v="5095" actId="14100"/>
          <ac:picMkLst>
            <pc:docMk/>
            <pc:sldMk cId="1730994138" sldId="265"/>
            <ac:picMk id="5" creationId="{266829CC-DFF8-4E07-9082-31BA5A459D1C}"/>
          </ac:picMkLst>
        </pc:picChg>
      </pc:sldChg>
      <pc:sldChg chg="modSp add ord">
        <pc:chgData name="Laura Emerson" userId="90bf4326aa8e464f" providerId="LiveId" clId="{5F9602A8-84BB-4A2E-897A-99F0C214284D}" dt="2018-10-24T00:15:16.491" v="4992" actId="20577"/>
        <pc:sldMkLst>
          <pc:docMk/>
          <pc:sldMk cId="2746210797" sldId="266"/>
        </pc:sldMkLst>
        <pc:spChg chg="mod">
          <ac:chgData name="Laura Emerson" userId="90bf4326aa8e464f" providerId="LiveId" clId="{5F9602A8-84BB-4A2E-897A-99F0C214284D}" dt="2018-10-24T00:15:16.491" v="4992" actId="20577"/>
          <ac:spMkLst>
            <pc:docMk/>
            <pc:sldMk cId="2746210797" sldId="266"/>
            <ac:spMk id="3" creationId="{2AD9104A-6634-46CA-BF6D-2C9920629DC0}"/>
          </ac:spMkLst>
        </pc:spChg>
        <pc:spChg chg="mod">
          <ac:chgData name="Laura Emerson" userId="90bf4326aa8e464f" providerId="LiveId" clId="{5F9602A8-84BB-4A2E-897A-99F0C214284D}" dt="2018-10-23T23:15:55.504" v="2515" actId="20577"/>
          <ac:spMkLst>
            <pc:docMk/>
            <pc:sldMk cId="2746210797" sldId="266"/>
            <ac:spMk id="4" creationId="{876F7A5B-FBCD-492F-BFE4-794F13EA0DC2}"/>
          </ac:spMkLst>
        </pc:spChg>
      </pc:sldChg>
      <pc:sldChg chg="modSp add del">
        <pc:chgData name="Laura Emerson" userId="90bf4326aa8e464f" providerId="LiveId" clId="{5F9602A8-84BB-4A2E-897A-99F0C214284D}" dt="2018-10-24T03:29:21.254" v="5135" actId="20577"/>
        <pc:sldMkLst>
          <pc:docMk/>
          <pc:sldMk cId="4152849104" sldId="267"/>
        </pc:sldMkLst>
        <pc:spChg chg="mod">
          <ac:chgData name="Laura Emerson" userId="90bf4326aa8e464f" providerId="LiveId" clId="{5F9602A8-84BB-4A2E-897A-99F0C214284D}" dt="2018-10-24T03:29:21.254" v="5135" actId="20577"/>
          <ac:spMkLst>
            <pc:docMk/>
            <pc:sldMk cId="4152849104" sldId="267"/>
            <ac:spMk id="3" creationId="{2AD9104A-6634-46CA-BF6D-2C9920629DC0}"/>
          </ac:spMkLst>
        </pc:spChg>
        <pc:spChg chg="mod">
          <ac:chgData name="Laura Emerson" userId="90bf4326aa8e464f" providerId="LiveId" clId="{5F9602A8-84BB-4A2E-897A-99F0C214284D}" dt="2018-10-23T22:09:57.716" v="1879" actId="20577"/>
          <ac:spMkLst>
            <pc:docMk/>
            <pc:sldMk cId="4152849104" sldId="267"/>
            <ac:spMk id="4" creationId="{876F7A5B-FBCD-492F-BFE4-794F13EA0DC2}"/>
          </ac:spMkLst>
        </pc:spChg>
      </pc:sldChg>
      <pc:sldChg chg="addSp delSp modSp add">
        <pc:chgData name="Laura Emerson" userId="90bf4326aa8e464f" providerId="LiveId" clId="{5F9602A8-84BB-4A2E-897A-99F0C214284D}" dt="2018-10-23T23:45:51.551" v="3945" actId="255"/>
        <pc:sldMkLst>
          <pc:docMk/>
          <pc:sldMk cId="1943074530" sldId="268"/>
        </pc:sldMkLst>
        <pc:spChg chg="del">
          <ac:chgData name="Laura Emerson" userId="90bf4326aa8e464f" providerId="LiveId" clId="{5F9602A8-84BB-4A2E-897A-99F0C214284D}" dt="2018-10-23T23:33:25.885" v="3657"/>
          <ac:spMkLst>
            <pc:docMk/>
            <pc:sldMk cId="1943074530" sldId="268"/>
            <ac:spMk id="3" creationId="{2AD9104A-6634-46CA-BF6D-2C9920629DC0}"/>
          </ac:spMkLst>
        </pc:spChg>
        <pc:spChg chg="add del mod">
          <ac:chgData name="Laura Emerson" userId="90bf4326aa8e464f" providerId="LiveId" clId="{5F9602A8-84BB-4A2E-897A-99F0C214284D}" dt="2018-10-23T22:10:43.964" v="1936" actId="20577"/>
          <ac:spMkLst>
            <pc:docMk/>
            <pc:sldMk cId="1943074530" sldId="268"/>
            <ac:spMk id="4" creationId="{876F7A5B-FBCD-492F-BFE4-794F13EA0DC2}"/>
          </ac:spMkLst>
        </pc:spChg>
        <pc:spChg chg="add del mod">
          <ac:chgData name="Laura Emerson" userId="90bf4326aa8e464f" providerId="LiveId" clId="{5F9602A8-84BB-4A2E-897A-99F0C214284D}" dt="2018-10-23T23:38:44.863" v="3737" actId="931"/>
          <ac:spMkLst>
            <pc:docMk/>
            <pc:sldMk cId="1943074530" sldId="268"/>
            <ac:spMk id="7" creationId="{60777912-DA51-494B-B874-F1789346ADF7}"/>
          </ac:spMkLst>
        </pc:spChg>
        <pc:spChg chg="add del mod">
          <ac:chgData name="Laura Emerson" userId="90bf4326aa8e464f" providerId="LiveId" clId="{5F9602A8-84BB-4A2E-897A-99F0C214284D}" dt="2018-10-23T23:42:18.112" v="3758"/>
          <ac:spMkLst>
            <pc:docMk/>
            <pc:sldMk cId="1943074530" sldId="268"/>
            <ac:spMk id="12" creationId="{93D269C5-E096-451D-BB11-219C9887A807}"/>
          </ac:spMkLst>
        </pc:spChg>
        <pc:spChg chg="add del mod">
          <ac:chgData name="Laura Emerson" userId="90bf4326aa8e464f" providerId="LiveId" clId="{5F9602A8-84BB-4A2E-897A-99F0C214284D}" dt="2018-10-23T23:42:48.719" v="3768"/>
          <ac:spMkLst>
            <pc:docMk/>
            <pc:sldMk cId="1943074530" sldId="268"/>
            <ac:spMk id="13" creationId="{1816FDBF-0901-4BE1-B910-2388EEE3DB74}"/>
          </ac:spMkLst>
        </pc:spChg>
        <pc:spChg chg="add mod">
          <ac:chgData name="Laura Emerson" userId="90bf4326aa8e464f" providerId="LiveId" clId="{5F9602A8-84BB-4A2E-897A-99F0C214284D}" dt="2018-10-23T23:45:44.949" v="3944" actId="255"/>
          <ac:spMkLst>
            <pc:docMk/>
            <pc:sldMk cId="1943074530" sldId="268"/>
            <ac:spMk id="14" creationId="{EC147EC5-82EB-4A4E-A588-F1C64CB6A522}"/>
          </ac:spMkLst>
        </pc:spChg>
        <pc:spChg chg="add mod">
          <ac:chgData name="Laura Emerson" userId="90bf4326aa8e464f" providerId="LiveId" clId="{5F9602A8-84BB-4A2E-897A-99F0C214284D}" dt="2018-10-23T23:45:51.551" v="3945" actId="255"/>
          <ac:spMkLst>
            <pc:docMk/>
            <pc:sldMk cId="1943074530" sldId="268"/>
            <ac:spMk id="15" creationId="{9ABB8B54-1791-4026-BB12-8C4487D36D77}"/>
          </ac:spMkLst>
        </pc:spChg>
        <pc:spChg chg="add del mod">
          <ac:chgData name="Laura Emerson" userId="90bf4326aa8e464f" providerId="LiveId" clId="{5F9602A8-84BB-4A2E-897A-99F0C214284D}" dt="2018-10-23T23:45:29.977" v="3941" actId="255"/>
          <ac:spMkLst>
            <pc:docMk/>
            <pc:sldMk cId="1943074530" sldId="268"/>
            <ac:spMk id="16" creationId="{7E629A81-41E2-40E0-85CA-D82BA7E5954D}"/>
          </ac:spMkLst>
        </pc:spChg>
        <pc:picChg chg="add del mod">
          <ac:chgData name="Laura Emerson" userId="90bf4326aa8e464f" providerId="LiveId" clId="{5F9602A8-84BB-4A2E-897A-99F0C214284D}" dt="2018-10-23T23:37:50.917" v="3735" actId="478"/>
          <ac:picMkLst>
            <pc:docMk/>
            <pc:sldMk cId="1943074530" sldId="268"/>
            <ac:picMk id="2" creationId="{5BC0C459-55F9-42BF-B7CD-621A8C0F610A}"/>
          </ac:picMkLst>
        </pc:picChg>
        <pc:picChg chg="add mod modCrop">
          <ac:chgData name="Laura Emerson" userId="90bf4326aa8e464f" providerId="LiveId" clId="{5F9602A8-84BB-4A2E-897A-99F0C214284D}" dt="2018-10-23T23:41:47.818" v="3755" actId="14100"/>
          <ac:picMkLst>
            <pc:docMk/>
            <pc:sldMk cId="1943074530" sldId="268"/>
            <ac:picMk id="5" creationId="{C23B8FAB-DB73-4B39-88E0-A53B405D7885}"/>
          </ac:picMkLst>
        </pc:picChg>
        <pc:picChg chg="add mod">
          <ac:chgData name="Laura Emerson" userId="90bf4326aa8e464f" providerId="LiveId" clId="{5F9602A8-84BB-4A2E-897A-99F0C214284D}" dt="2018-10-23T23:38:49.552" v="3739" actId="14100"/>
          <ac:picMkLst>
            <pc:docMk/>
            <pc:sldMk cId="1943074530" sldId="268"/>
            <ac:picMk id="9" creationId="{0C9E8C27-88FB-43D4-A813-877F56124072}"/>
          </ac:picMkLst>
        </pc:picChg>
        <pc:picChg chg="add mod modCrop">
          <ac:chgData name="Laura Emerson" userId="90bf4326aa8e464f" providerId="LiveId" clId="{5F9602A8-84BB-4A2E-897A-99F0C214284D}" dt="2018-10-23T23:41:19.287" v="3753" actId="14100"/>
          <ac:picMkLst>
            <pc:docMk/>
            <pc:sldMk cId="1943074530" sldId="268"/>
            <ac:picMk id="11" creationId="{319BD12D-97CB-43F1-8A66-FE756E28C927}"/>
          </ac:picMkLst>
        </pc:picChg>
      </pc:sldChg>
      <pc:sldChg chg="addSp modSp add">
        <pc:chgData name="Laura Emerson" userId="90bf4326aa8e464f" providerId="LiveId" clId="{5F9602A8-84BB-4A2E-897A-99F0C214284D}" dt="2018-10-23T23:50:05.955" v="4070" actId="255"/>
        <pc:sldMkLst>
          <pc:docMk/>
          <pc:sldMk cId="1073924476" sldId="269"/>
        </pc:sldMkLst>
        <pc:spChg chg="mod">
          <ac:chgData name="Laura Emerson" userId="90bf4326aa8e464f" providerId="LiveId" clId="{5F9602A8-84BB-4A2E-897A-99F0C214284D}" dt="2018-10-23T23:49:24.171" v="4063"/>
          <ac:spMkLst>
            <pc:docMk/>
            <pc:sldMk cId="1073924476" sldId="269"/>
            <ac:spMk id="3" creationId="{2AD9104A-6634-46CA-BF6D-2C9920629DC0}"/>
          </ac:spMkLst>
        </pc:spChg>
        <pc:spChg chg="mod">
          <ac:chgData name="Laura Emerson" userId="90bf4326aa8e464f" providerId="LiveId" clId="{5F9602A8-84BB-4A2E-897A-99F0C214284D}" dt="2018-10-23T22:11:12.494" v="1985" actId="20577"/>
          <ac:spMkLst>
            <pc:docMk/>
            <pc:sldMk cId="1073924476" sldId="269"/>
            <ac:spMk id="4" creationId="{876F7A5B-FBCD-492F-BFE4-794F13EA0DC2}"/>
          </ac:spMkLst>
        </pc:spChg>
        <pc:spChg chg="add mod">
          <ac:chgData name="Laura Emerson" userId="90bf4326aa8e464f" providerId="LiveId" clId="{5F9602A8-84BB-4A2E-897A-99F0C214284D}" dt="2018-10-23T23:50:05.955" v="4070" actId="255"/>
          <ac:spMkLst>
            <pc:docMk/>
            <pc:sldMk cId="1073924476" sldId="269"/>
            <ac:spMk id="6" creationId="{96F0B094-008D-4C34-A260-1DABD5219F8A}"/>
          </ac:spMkLst>
        </pc:spChg>
        <pc:picChg chg="add mod">
          <ac:chgData name="Laura Emerson" userId="90bf4326aa8e464f" providerId="LiveId" clId="{5F9602A8-84BB-4A2E-897A-99F0C214284D}" dt="2018-10-23T23:47:43.287" v="4015" actId="14100"/>
          <ac:picMkLst>
            <pc:docMk/>
            <pc:sldMk cId="1073924476" sldId="269"/>
            <ac:picMk id="5" creationId="{18C63E71-F055-42E0-91C4-E26552A2ED85}"/>
          </ac:picMkLst>
        </pc:picChg>
      </pc:sldChg>
      <pc:sldChg chg="addSp delSp modSp add ord">
        <pc:chgData name="Laura Emerson" userId="90bf4326aa8e464f" providerId="LiveId" clId="{5F9602A8-84BB-4A2E-897A-99F0C214284D}" dt="2018-10-24T18:45:11.235" v="5624" actId="14100"/>
        <pc:sldMkLst>
          <pc:docMk/>
          <pc:sldMk cId="80252983" sldId="270"/>
        </pc:sldMkLst>
        <pc:spChg chg="mod">
          <ac:chgData name="Laura Emerson" userId="90bf4326aa8e464f" providerId="LiveId" clId="{5F9602A8-84BB-4A2E-897A-99F0C214284D}" dt="2018-10-24T18:42:44.255" v="5599" actId="20577"/>
          <ac:spMkLst>
            <pc:docMk/>
            <pc:sldMk cId="80252983" sldId="270"/>
            <ac:spMk id="3" creationId="{2AD9104A-6634-46CA-BF6D-2C9920629DC0}"/>
          </ac:spMkLst>
        </pc:spChg>
        <pc:spChg chg="add del mod">
          <ac:chgData name="Laura Emerson" userId="90bf4326aa8e464f" providerId="LiveId" clId="{5F9602A8-84BB-4A2E-897A-99F0C214284D}" dt="2018-10-24T00:15:41.082" v="5006" actId="20577"/>
          <ac:spMkLst>
            <pc:docMk/>
            <pc:sldMk cId="80252983" sldId="270"/>
            <ac:spMk id="4" creationId="{876F7A5B-FBCD-492F-BFE4-794F13EA0DC2}"/>
          </ac:spMkLst>
        </pc:spChg>
        <pc:picChg chg="add mod modCrop">
          <ac:chgData name="Laura Emerson" userId="90bf4326aa8e464f" providerId="LiveId" clId="{5F9602A8-84BB-4A2E-897A-99F0C214284D}" dt="2018-10-24T18:45:11.235" v="5624" actId="14100"/>
          <ac:picMkLst>
            <pc:docMk/>
            <pc:sldMk cId="80252983" sldId="270"/>
            <ac:picMk id="5" creationId="{218DCA6A-81D9-4215-80EC-9B2F0527BE46}"/>
          </ac:picMkLst>
        </pc:picChg>
        <pc:picChg chg="add mod modCrop">
          <ac:chgData name="Laura Emerson" userId="90bf4326aa8e464f" providerId="LiveId" clId="{5F9602A8-84BB-4A2E-897A-99F0C214284D}" dt="2018-10-24T18:45:08.001" v="5623" actId="14100"/>
          <ac:picMkLst>
            <pc:docMk/>
            <pc:sldMk cId="80252983" sldId="270"/>
            <ac:picMk id="6" creationId="{DA2AB4C8-186B-4086-B8F7-48B9B3C97962}"/>
          </ac:picMkLst>
        </pc:picChg>
      </pc:sldChg>
      <pc:sldChg chg="modSp add del">
        <pc:chgData name="Laura Emerson" userId="90bf4326aa8e464f" providerId="LiveId" clId="{5F9602A8-84BB-4A2E-897A-99F0C214284D}" dt="2018-10-23T23:59:20.850" v="4236" actId="2696"/>
        <pc:sldMkLst>
          <pc:docMk/>
          <pc:sldMk cId="2111123187" sldId="271"/>
        </pc:sldMkLst>
        <pc:spChg chg="mod">
          <ac:chgData name="Laura Emerson" userId="90bf4326aa8e464f" providerId="LiveId" clId="{5F9602A8-84BB-4A2E-897A-99F0C214284D}" dt="2018-10-23T22:12:45.974" v="2097" actId="20577"/>
          <ac:spMkLst>
            <pc:docMk/>
            <pc:sldMk cId="2111123187" sldId="271"/>
            <ac:spMk id="4" creationId="{876F7A5B-FBCD-492F-BFE4-794F13EA0DC2}"/>
          </ac:spMkLst>
        </pc:spChg>
      </pc:sldChg>
      <pc:sldChg chg="modSp add del">
        <pc:chgData name="Laura Emerson" userId="90bf4326aa8e464f" providerId="LiveId" clId="{5F9602A8-84BB-4A2E-897A-99F0C214284D}" dt="2018-10-23T23:59:16.945" v="4235" actId="2696"/>
        <pc:sldMkLst>
          <pc:docMk/>
          <pc:sldMk cId="1783686117" sldId="272"/>
        </pc:sldMkLst>
        <pc:spChg chg="mod">
          <ac:chgData name="Laura Emerson" userId="90bf4326aa8e464f" providerId="LiveId" clId="{5F9602A8-84BB-4A2E-897A-99F0C214284D}" dt="2018-10-23T22:13:04.004" v="2132" actId="20577"/>
          <ac:spMkLst>
            <pc:docMk/>
            <pc:sldMk cId="1783686117" sldId="272"/>
            <ac:spMk id="4" creationId="{876F7A5B-FBCD-492F-BFE4-794F13EA0DC2}"/>
          </ac:spMkLst>
        </pc:spChg>
      </pc:sldChg>
      <pc:sldChg chg="modSp add">
        <pc:chgData name="Laura Emerson" userId="90bf4326aa8e464f" providerId="LiveId" clId="{5F9602A8-84BB-4A2E-897A-99F0C214284D}" dt="2018-10-24T03:02:50.603" v="5097" actId="5793"/>
        <pc:sldMkLst>
          <pc:docMk/>
          <pc:sldMk cId="3709209851" sldId="273"/>
        </pc:sldMkLst>
        <pc:spChg chg="mod">
          <ac:chgData name="Laura Emerson" userId="90bf4326aa8e464f" providerId="LiveId" clId="{5F9602A8-84BB-4A2E-897A-99F0C214284D}" dt="2018-10-24T03:02:50.603" v="5097" actId="5793"/>
          <ac:spMkLst>
            <pc:docMk/>
            <pc:sldMk cId="3709209851" sldId="273"/>
            <ac:spMk id="3" creationId="{2AD9104A-6634-46CA-BF6D-2C9920629DC0}"/>
          </ac:spMkLst>
        </pc:spChg>
        <pc:spChg chg="mod">
          <ac:chgData name="Laura Emerson" userId="90bf4326aa8e464f" providerId="LiveId" clId="{5F9602A8-84BB-4A2E-897A-99F0C214284D}" dt="2018-10-23T22:13:29.054" v="2169" actId="20577"/>
          <ac:spMkLst>
            <pc:docMk/>
            <pc:sldMk cId="3709209851" sldId="273"/>
            <ac:spMk id="4" creationId="{876F7A5B-FBCD-492F-BFE4-794F13EA0DC2}"/>
          </ac:spMkLst>
        </pc:spChg>
      </pc:sldChg>
      <pc:sldChg chg="addSp delSp modSp add">
        <pc:chgData name="Laura Emerson" userId="90bf4326aa8e464f" providerId="LiveId" clId="{5F9602A8-84BB-4A2E-897A-99F0C214284D}" dt="2018-10-24T18:57:21.774" v="5768" actId="20577"/>
        <pc:sldMkLst>
          <pc:docMk/>
          <pc:sldMk cId="1932031121" sldId="274"/>
        </pc:sldMkLst>
        <pc:spChg chg="mod">
          <ac:chgData name="Laura Emerson" userId="90bf4326aa8e464f" providerId="LiveId" clId="{5F9602A8-84BB-4A2E-897A-99F0C214284D}" dt="2018-10-24T18:57:21.774" v="5768" actId="20577"/>
          <ac:spMkLst>
            <pc:docMk/>
            <pc:sldMk cId="1932031121" sldId="274"/>
            <ac:spMk id="3" creationId="{2AD9104A-6634-46CA-BF6D-2C9920629DC0}"/>
          </ac:spMkLst>
        </pc:spChg>
        <pc:spChg chg="add del mod">
          <ac:chgData name="Laura Emerson" userId="90bf4326aa8e464f" providerId="LiveId" clId="{5F9602A8-84BB-4A2E-897A-99F0C214284D}" dt="2018-10-23T22:13:53.174" v="2239" actId="20577"/>
          <ac:spMkLst>
            <pc:docMk/>
            <pc:sldMk cId="1932031121" sldId="274"/>
            <ac:spMk id="4" creationId="{876F7A5B-FBCD-492F-BFE4-794F13EA0DC2}"/>
          </ac:spMkLst>
        </pc:spChg>
      </pc:sldChg>
      <pc:sldChg chg="modSp add">
        <pc:chgData name="Laura Emerson" userId="90bf4326aa8e464f" providerId="LiveId" clId="{5F9602A8-84BB-4A2E-897A-99F0C214284D}" dt="2018-10-24T20:54:55.913" v="5826" actId="20577"/>
        <pc:sldMkLst>
          <pc:docMk/>
          <pc:sldMk cId="335088262" sldId="275"/>
        </pc:sldMkLst>
        <pc:spChg chg="mod">
          <ac:chgData name="Laura Emerson" userId="90bf4326aa8e464f" providerId="LiveId" clId="{5F9602A8-84BB-4A2E-897A-99F0C214284D}" dt="2018-10-24T20:54:55.913" v="5826" actId="20577"/>
          <ac:spMkLst>
            <pc:docMk/>
            <pc:sldMk cId="335088262" sldId="275"/>
            <ac:spMk id="3" creationId="{2AD9104A-6634-46CA-BF6D-2C9920629DC0}"/>
          </ac:spMkLst>
        </pc:spChg>
        <pc:spChg chg="mod">
          <ac:chgData name="Laura Emerson" userId="90bf4326aa8e464f" providerId="LiveId" clId="{5F9602A8-84BB-4A2E-897A-99F0C214284D}" dt="2018-10-23T22:14:10.264" v="2308" actId="20577"/>
          <ac:spMkLst>
            <pc:docMk/>
            <pc:sldMk cId="335088262" sldId="275"/>
            <ac:spMk id="4" creationId="{876F7A5B-FBCD-492F-BFE4-794F13EA0DC2}"/>
          </ac:spMkLst>
        </pc:spChg>
      </pc:sldChg>
      <pc:sldChg chg="addSp delSp modSp add ord">
        <pc:chgData name="Laura Emerson" userId="90bf4326aa8e464f" providerId="LiveId" clId="{5F9602A8-84BB-4A2E-897A-99F0C214284D}" dt="2018-10-24T19:07:48.781" v="5819" actId="5793"/>
        <pc:sldMkLst>
          <pc:docMk/>
          <pc:sldMk cId="3704011928" sldId="276"/>
        </pc:sldMkLst>
        <pc:spChg chg="mod">
          <ac:chgData name="Laura Emerson" userId="90bf4326aa8e464f" providerId="LiveId" clId="{5F9602A8-84BB-4A2E-897A-99F0C214284D}" dt="2018-10-24T19:07:48.781" v="5819" actId="5793"/>
          <ac:spMkLst>
            <pc:docMk/>
            <pc:sldMk cId="3704011928" sldId="276"/>
            <ac:spMk id="3" creationId="{2AD9104A-6634-46CA-BF6D-2C9920629DC0}"/>
          </ac:spMkLst>
        </pc:spChg>
        <pc:spChg chg="add del mod">
          <ac:chgData name="Laura Emerson" userId="90bf4326aa8e464f" providerId="LiveId" clId="{5F9602A8-84BB-4A2E-897A-99F0C214284D}" dt="2018-10-23T22:14:34.414" v="2341" actId="20577"/>
          <ac:spMkLst>
            <pc:docMk/>
            <pc:sldMk cId="3704011928" sldId="276"/>
            <ac:spMk id="4" creationId="{876F7A5B-FBCD-492F-BFE4-794F13EA0DC2}"/>
          </ac:spMkLst>
        </pc:spChg>
      </pc:sldChg>
      <pc:sldChg chg="addSp delSp modSp add del">
        <pc:chgData name="Laura Emerson" userId="90bf4326aa8e464f" providerId="LiveId" clId="{5F9602A8-84BB-4A2E-897A-99F0C214284D}" dt="2018-10-24T00:12:43.990" v="4865" actId="2696"/>
        <pc:sldMkLst>
          <pc:docMk/>
          <pc:sldMk cId="304717870" sldId="277"/>
        </pc:sldMkLst>
        <pc:spChg chg="del">
          <ac:chgData name="Laura Emerson" userId="90bf4326aa8e464f" providerId="LiveId" clId="{5F9602A8-84BB-4A2E-897A-99F0C214284D}" dt="2018-10-23T23:55:31.599" v="4210"/>
          <ac:spMkLst>
            <pc:docMk/>
            <pc:sldMk cId="304717870" sldId="277"/>
            <ac:spMk id="3" creationId="{2AD9104A-6634-46CA-BF6D-2C9920629DC0}"/>
          </ac:spMkLst>
        </pc:spChg>
        <pc:spChg chg="mod">
          <ac:chgData name="Laura Emerson" userId="90bf4326aa8e464f" providerId="LiveId" clId="{5F9602A8-84BB-4A2E-897A-99F0C214284D}" dt="2018-10-23T23:16:15.117" v="2517" actId="313"/>
          <ac:spMkLst>
            <pc:docMk/>
            <pc:sldMk cId="304717870" sldId="277"/>
            <ac:spMk id="4" creationId="{876F7A5B-FBCD-492F-BFE4-794F13EA0DC2}"/>
          </ac:spMkLst>
        </pc:spChg>
        <pc:spChg chg="add mod">
          <ac:chgData name="Laura Emerson" userId="90bf4326aa8e464f" providerId="LiveId" clId="{5F9602A8-84BB-4A2E-897A-99F0C214284D}" dt="2018-10-23T23:58:48.857" v="4234" actId="14100"/>
          <ac:spMkLst>
            <pc:docMk/>
            <pc:sldMk cId="304717870" sldId="277"/>
            <ac:spMk id="6" creationId="{C76A601D-1324-45F3-A639-A9301013020D}"/>
          </ac:spMkLst>
        </pc:spChg>
        <pc:graphicFrameChg chg="add del mod modGraphic">
          <ac:chgData name="Laura Emerson" userId="90bf4326aa8e464f" providerId="LiveId" clId="{5F9602A8-84BB-4A2E-897A-99F0C214284D}" dt="2018-10-23T23:57:38.072" v="4228" actId="478"/>
          <ac:graphicFrameMkLst>
            <pc:docMk/>
            <pc:sldMk cId="304717870" sldId="277"/>
            <ac:graphicFrameMk id="2" creationId="{2349A46C-E714-41F4-9C5B-E7E10D23A5D3}"/>
          </ac:graphicFrameMkLst>
        </pc:graphicFrameChg>
      </pc:sldChg>
      <pc:sldChg chg="delSp modSp add">
        <pc:chgData name="Laura Emerson" userId="90bf4326aa8e464f" providerId="LiveId" clId="{5F9602A8-84BB-4A2E-897A-99F0C214284D}" dt="2018-10-23T22:16:57.310" v="2501" actId="478"/>
        <pc:sldMkLst>
          <pc:docMk/>
          <pc:sldMk cId="3985773714" sldId="278"/>
        </pc:sldMkLst>
        <pc:spChg chg="mod">
          <ac:chgData name="Laura Emerson" userId="90bf4326aa8e464f" providerId="LiveId" clId="{5F9602A8-84BB-4A2E-897A-99F0C214284D}" dt="2018-10-23T22:16:28.064" v="2454" actId="20577"/>
          <ac:spMkLst>
            <pc:docMk/>
            <pc:sldMk cId="3985773714" sldId="278"/>
            <ac:spMk id="3" creationId="{2AD9104A-6634-46CA-BF6D-2C9920629DC0}"/>
          </ac:spMkLst>
        </pc:spChg>
        <pc:spChg chg="del mod">
          <ac:chgData name="Laura Emerson" userId="90bf4326aa8e464f" providerId="LiveId" clId="{5F9602A8-84BB-4A2E-897A-99F0C214284D}" dt="2018-10-23T22:16:57.310" v="2501" actId="478"/>
          <ac:spMkLst>
            <pc:docMk/>
            <pc:sldMk cId="3985773714" sldId="278"/>
            <ac:spMk id="4" creationId="{876F7A5B-FBCD-492F-BFE4-794F13EA0DC2}"/>
          </ac:spMkLst>
        </pc:spChg>
      </pc:sldChg>
      <pc:sldMasterChg chg="modSldLayout">
        <pc:chgData name="Laura Emerson" userId="90bf4326aa8e464f" providerId="LiveId" clId="{5F9602A8-84BB-4A2E-897A-99F0C214284D}" dt="2018-10-23T22:02:58.594" v="1451" actId="20577"/>
        <pc:sldMasterMkLst>
          <pc:docMk/>
          <pc:sldMasterMk cId="3089359646" sldId="2147483791"/>
        </pc:sldMasterMkLst>
        <pc:sldLayoutChg chg="addSp delSp modSp">
          <pc:chgData name="Laura Emerson" userId="90bf4326aa8e464f" providerId="LiveId" clId="{5F9602A8-84BB-4A2E-897A-99F0C214284D}" dt="2018-10-23T22:02:58.594" v="1451" actId="20577"/>
          <pc:sldLayoutMkLst>
            <pc:docMk/>
            <pc:sldMasterMk cId="3089359646" sldId="2147483791"/>
            <pc:sldLayoutMk cId="1272121728" sldId="2147483798"/>
          </pc:sldLayoutMkLst>
          <pc:spChg chg="add del mod">
            <ac:chgData name="Laura Emerson" userId="90bf4326aa8e464f" providerId="LiveId" clId="{5F9602A8-84BB-4A2E-897A-99F0C214284D}" dt="2018-10-23T22:01:13.484" v="1435"/>
            <ac:spMkLst>
              <pc:docMk/>
              <pc:sldMasterMk cId="3089359646" sldId="2147483791"/>
              <pc:sldLayoutMk cId="1272121728" sldId="2147483798"/>
              <ac:spMk id="5" creationId="{6CCC6FA0-DE5F-4303-BD18-342E1F198A19}"/>
            </ac:spMkLst>
          </pc:spChg>
          <pc:spChg chg="add del mod">
            <ac:chgData name="Laura Emerson" userId="90bf4326aa8e464f" providerId="LiveId" clId="{5F9602A8-84BB-4A2E-897A-99F0C214284D}" dt="2018-10-23T22:02:58.594" v="1451" actId="20577"/>
            <ac:spMkLst>
              <pc:docMk/>
              <pc:sldMasterMk cId="3089359646" sldId="2147483791"/>
              <pc:sldLayoutMk cId="1272121728" sldId="2147483798"/>
              <ac:spMk id="6" creationId="{FD8308E2-E38B-47B7-85B6-C11F979CB17A}"/>
            </ac:spMkLst>
          </pc:spChg>
        </pc:sldLayoutChg>
      </pc:sldMasterChg>
      <pc:sldMasterChg chg="modSldLayout">
        <pc:chgData name="Laura Emerson" userId="90bf4326aa8e464f" providerId="LiveId" clId="{5F9602A8-84BB-4A2E-897A-99F0C214284D}" dt="2018-10-23T22:06:42.694" v="1706"/>
        <pc:sldMasterMkLst>
          <pc:docMk/>
          <pc:sldMasterMk cId="1152413406" sldId="2147483803"/>
        </pc:sldMasterMkLst>
        <pc:sldLayoutChg chg="addSp">
          <pc:chgData name="Laura Emerson" userId="90bf4326aa8e464f" providerId="LiveId" clId="{5F9602A8-84BB-4A2E-897A-99F0C214284D}" dt="2018-10-23T22:06:42.694" v="1706"/>
          <pc:sldLayoutMkLst>
            <pc:docMk/>
            <pc:sldMasterMk cId="1152413406" sldId="2147483803"/>
            <pc:sldLayoutMk cId="1527107381" sldId="2147483810"/>
          </pc:sldLayoutMkLst>
          <pc:spChg chg="add">
            <ac:chgData name="Laura Emerson" userId="90bf4326aa8e464f" providerId="LiveId" clId="{5F9602A8-84BB-4A2E-897A-99F0C214284D}" dt="2018-10-23T22:06:42.694" v="1706"/>
            <ac:spMkLst>
              <pc:docMk/>
              <pc:sldMasterMk cId="1152413406" sldId="2147483803"/>
              <pc:sldLayoutMk cId="1527107381" sldId="2147483810"/>
              <ac:spMk id="5" creationId="{1070606E-88DB-4CBB-9E7F-128A1BBDFD41}"/>
            </ac:spMkLst>
          </pc:spChg>
        </pc:sldLayoutChg>
      </pc:sldMasterChg>
    </pc:docChg>
  </pc:docChgLst>
  <pc:docChgLst>
    <pc:chgData name="Laura Emerson" userId="90bf4326aa8e464f" providerId="LiveId" clId="{1853E085-A3E0-4A7E-B986-793368E58620}"/>
    <pc:docChg chg="custSel modSld">
      <pc:chgData name="Laura Emerson" userId="90bf4326aa8e464f" providerId="LiveId" clId="{1853E085-A3E0-4A7E-B986-793368E58620}" dt="2018-09-22T02:29:05.879" v="6" actId="27636"/>
      <pc:docMkLst>
        <pc:docMk/>
      </pc:docMkLst>
      <pc:sldChg chg="modSp">
        <pc:chgData name="Laura Emerson" userId="90bf4326aa8e464f" providerId="LiveId" clId="{1853E085-A3E0-4A7E-B986-793368E58620}" dt="2018-09-22T02:29:05.879" v="6" actId="27636"/>
        <pc:sldMkLst>
          <pc:docMk/>
          <pc:sldMk cId="3649683160" sldId="256"/>
        </pc:sldMkLst>
        <pc:spChg chg="mod">
          <ac:chgData name="Laura Emerson" userId="90bf4326aa8e464f" providerId="LiveId" clId="{1853E085-A3E0-4A7E-B986-793368E58620}" dt="2018-09-22T02:29:01.415" v="4" actId="1076"/>
          <ac:spMkLst>
            <pc:docMk/>
            <pc:sldMk cId="3649683160" sldId="256"/>
            <ac:spMk id="5" creationId="{4E6D4D37-D78F-443C-B5C6-5FE3C1CE09DB}"/>
          </ac:spMkLst>
        </pc:spChg>
        <pc:spChg chg="mod">
          <ac:chgData name="Laura Emerson" userId="90bf4326aa8e464f" providerId="LiveId" clId="{1853E085-A3E0-4A7E-B986-793368E58620}" dt="2018-09-22T02:29:05.879" v="6" actId="27636"/>
          <ac:spMkLst>
            <pc:docMk/>
            <pc:sldMk cId="3649683160" sldId="256"/>
            <ac:spMk id="6" creationId="{520E8718-3042-4870-9347-9D05B9ABD2F9}"/>
          </ac:spMkLst>
        </pc:spChg>
        <pc:picChg chg="mod">
          <ac:chgData name="Laura Emerson" userId="90bf4326aa8e464f" providerId="LiveId" clId="{1853E085-A3E0-4A7E-B986-793368E58620}" dt="2018-09-22T02:29:00.470" v="3" actId="14100"/>
          <ac:picMkLst>
            <pc:docMk/>
            <pc:sldMk cId="3649683160" sldId="256"/>
            <ac:picMk id="4" creationId="{CF0F6BF6-8FFA-4164-B747-02DA1D0CF7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AA88545-151A-4345-82C8-92D12D6A60DF}" type="datetimeFigureOut">
              <a:rPr lang="en-US" smtClean="0"/>
              <a:t>10/24/2018</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0A055B8-1A23-4B36-8CA4-BFBBF88A68D0}" type="slidenum">
              <a:rPr lang="en-US" smtClean="0"/>
              <a:t>‹#›</a:t>
            </a:fld>
            <a:endParaRPr lang="en-US"/>
          </a:p>
        </p:txBody>
      </p:sp>
    </p:spTree>
    <p:extLst>
      <p:ext uri="{BB962C8B-B14F-4D97-AF65-F5344CB8AC3E}">
        <p14:creationId xmlns:p14="http://schemas.microsoft.com/office/powerpoint/2010/main" val="406147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055B8-1A23-4B36-8CA4-BFBBF88A68D0}" type="slidenum">
              <a:rPr lang="en-US" smtClean="0"/>
              <a:t>5</a:t>
            </a:fld>
            <a:endParaRPr lang="en-US"/>
          </a:p>
        </p:txBody>
      </p:sp>
    </p:spTree>
    <p:extLst>
      <p:ext uri="{BB962C8B-B14F-4D97-AF65-F5344CB8AC3E}">
        <p14:creationId xmlns:p14="http://schemas.microsoft.com/office/powerpoint/2010/main" val="250281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055B8-1A23-4B36-8CA4-BFBBF88A68D0}" type="slidenum">
              <a:rPr lang="en-US" smtClean="0"/>
              <a:t>11</a:t>
            </a:fld>
            <a:endParaRPr lang="en-US"/>
          </a:p>
        </p:txBody>
      </p:sp>
    </p:spTree>
    <p:extLst>
      <p:ext uri="{BB962C8B-B14F-4D97-AF65-F5344CB8AC3E}">
        <p14:creationId xmlns:p14="http://schemas.microsoft.com/office/powerpoint/2010/main" val="95905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055B8-1A23-4B36-8CA4-BFBBF88A68D0}" type="slidenum">
              <a:rPr lang="en-US" smtClean="0"/>
              <a:t>15</a:t>
            </a:fld>
            <a:endParaRPr lang="en-US"/>
          </a:p>
        </p:txBody>
      </p:sp>
    </p:spTree>
    <p:extLst>
      <p:ext uri="{BB962C8B-B14F-4D97-AF65-F5344CB8AC3E}">
        <p14:creationId xmlns:p14="http://schemas.microsoft.com/office/powerpoint/2010/main" val="251801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495605-9844-4932-9321-698631F4BCBD}"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E5540-4C79-4B7F-B568-ECF4F2B9C364}" type="slidenum">
              <a:rPr lang="en-US" smtClean="0"/>
              <a:t>‹#›</a:t>
            </a:fld>
            <a:endParaRPr lang="en-US" dirty="0"/>
          </a:p>
        </p:txBody>
      </p:sp>
    </p:spTree>
    <p:extLst>
      <p:ext uri="{BB962C8B-B14F-4D97-AF65-F5344CB8AC3E}">
        <p14:creationId xmlns:p14="http://schemas.microsoft.com/office/powerpoint/2010/main" val="400648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495605-9844-4932-9321-698631F4BCBD}"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E5540-4C79-4B7F-B568-ECF4F2B9C364}" type="slidenum">
              <a:rPr lang="en-US" smtClean="0"/>
              <a:t>‹#›</a:t>
            </a:fld>
            <a:endParaRPr lang="en-US" dirty="0"/>
          </a:p>
        </p:txBody>
      </p:sp>
    </p:spTree>
    <p:extLst>
      <p:ext uri="{BB962C8B-B14F-4D97-AF65-F5344CB8AC3E}">
        <p14:creationId xmlns:p14="http://schemas.microsoft.com/office/powerpoint/2010/main" val="301602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495605-9844-4932-9321-698631F4BCBD}"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E5540-4C79-4B7F-B568-ECF4F2B9C364}" type="slidenum">
              <a:rPr lang="en-US" smtClean="0"/>
              <a:t>‹#›</a:t>
            </a:fld>
            <a:endParaRPr lang="en-US" dirty="0"/>
          </a:p>
        </p:txBody>
      </p:sp>
    </p:spTree>
    <p:extLst>
      <p:ext uri="{BB962C8B-B14F-4D97-AF65-F5344CB8AC3E}">
        <p14:creationId xmlns:p14="http://schemas.microsoft.com/office/powerpoint/2010/main" val="82510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495605-9844-4932-9321-698631F4BCBD}"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E5540-4C79-4B7F-B568-ECF4F2B9C364}" type="slidenum">
              <a:rPr lang="en-US" smtClean="0"/>
              <a:t>‹#›</a:t>
            </a:fld>
            <a:endParaRPr lang="en-US" dirty="0"/>
          </a:p>
        </p:txBody>
      </p:sp>
    </p:spTree>
    <p:extLst>
      <p:ext uri="{BB962C8B-B14F-4D97-AF65-F5344CB8AC3E}">
        <p14:creationId xmlns:p14="http://schemas.microsoft.com/office/powerpoint/2010/main" val="243272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495605-9844-4932-9321-698631F4BCBD}"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E5540-4C79-4B7F-B568-ECF4F2B9C364}" type="slidenum">
              <a:rPr lang="en-US" smtClean="0"/>
              <a:t>‹#›</a:t>
            </a:fld>
            <a:endParaRPr lang="en-US" dirty="0"/>
          </a:p>
        </p:txBody>
      </p:sp>
    </p:spTree>
    <p:extLst>
      <p:ext uri="{BB962C8B-B14F-4D97-AF65-F5344CB8AC3E}">
        <p14:creationId xmlns:p14="http://schemas.microsoft.com/office/powerpoint/2010/main" val="271581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495605-9844-4932-9321-698631F4BCBD}" type="datetimeFigureOut">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E5540-4C79-4B7F-B568-ECF4F2B9C364}" type="slidenum">
              <a:rPr lang="en-US" smtClean="0"/>
              <a:t>‹#›</a:t>
            </a:fld>
            <a:endParaRPr lang="en-US" dirty="0"/>
          </a:p>
        </p:txBody>
      </p:sp>
    </p:spTree>
    <p:extLst>
      <p:ext uri="{BB962C8B-B14F-4D97-AF65-F5344CB8AC3E}">
        <p14:creationId xmlns:p14="http://schemas.microsoft.com/office/powerpoint/2010/main" val="221135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495605-9844-4932-9321-698631F4BCBD}" type="datetimeFigureOut">
              <a:rPr lang="en-US" smtClean="0"/>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3E5540-4C79-4B7F-B568-ECF4F2B9C364}" type="slidenum">
              <a:rPr lang="en-US" smtClean="0"/>
              <a:t>‹#›</a:t>
            </a:fld>
            <a:endParaRPr lang="en-US" dirty="0"/>
          </a:p>
        </p:txBody>
      </p:sp>
    </p:spTree>
    <p:extLst>
      <p:ext uri="{BB962C8B-B14F-4D97-AF65-F5344CB8AC3E}">
        <p14:creationId xmlns:p14="http://schemas.microsoft.com/office/powerpoint/2010/main" val="202028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495605-9844-4932-9321-698631F4BCBD}" type="datetimeFigureOut">
              <a:rPr lang="en-US" smtClean="0"/>
              <a:t>10/24/2018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3E5540-4C79-4B7F-B568-ECF4F2B9C364}" type="slidenum">
              <a:rPr lang="en-US" smtClean="0"/>
              <a:t>‹#›</a:t>
            </a:fld>
            <a:endParaRPr lang="en-US" dirty="0"/>
          </a:p>
        </p:txBody>
      </p:sp>
    </p:spTree>
    <p:extLst>
      <p:ext uri="{BB962C8B-B14F-4D97-AF65-F5344CB8AC3E}">
        <p14:creationId xmlns:p14="http://schemas.microsoft.com/office/powerpoint/2010/main" val="67747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95605-9844-4932-9321-698631F4BCBD}" type="datetimeFigureOut">
              <a:rPr lang="en-US" smtClean="0"/>
              <a:t>10/24/2018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3E5540-4C79-4B7F-B568-ECF4F2B9C364}" type="slidenum">
              <a:rPr lang="en-US" smtClean="0"/>
              <a:t>‹#›</a:t>
            </a:fld>
            <a:endParaRPr lang="en-US" dirty="0"/>
          </a:p>
        </p:txBody>
      </p:sp>
      <p:sp>
        <p:nvSpPr>
          <p:cNvPr id="6" name="TextBox 5">
            <a:extLst>
              <a:ext uri="{FF2B5EF4-FFF2-40B4-BE49-F238E27FC236}">
                <a16:creationId xmlns:a16="http://schemas.microsoft.com/office/drawing/2014/main" id="{FD8308E2-E38B-47B7-85B6-C11F979CB17A}"/>
              </a:ext>
            </a:extLst>
          </p:cNvPr>
          <p:cNvSpPr txBox="1"/>
          <p:nvPr userDrawn="1"/>
        </p:nvSpPr>
        <p:spPr>
          <a:xfrm flipH="1">
            <a:off x="581890" y="223466"/>
            <a:ext cx="11028219" cy="584775"/>
          </a:xfrm>
          <a:prstGeom prst="rect">
            <a:avLst/>
          </a:prstGeom>
          <a:noFill/>
        </p:spPr>
        <p:txBody>
          <a:bodyPr wrap="square" rtlCol="0">
            <a:spAutoFit/>
          </a:bodyPr>
          <a:lstStyle/>
          <a:p>
            <a:r>
              <a:rPr lang="en-US" sz="3200" dirty="0"/>
              <a:t> </a:t>
            </a:r>
          </a:p>
        </p:txBody>
      </p:sp>
    </p:spTree>
    <p:extLst>
      <p:ext uri="{BB962C8B-B14F-4D97-AF65-F5344CB8AC3E}">
        <p14:creationId xmlns:p14="http://schemas.microsoft.com/office/powerpoint/2010/main" val="127212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495605-9844-4932-9321-698631F4BCBD}" type="datetimeFigureOut">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E5540-4C79-4B7F-B568-ECF4F2B9C364}" type="slidenum">
              <a:rPr lang="en-US" smtClean="0"/>
              <a:t>‹#›</a:t>
            </a:fld>
            <a:endParaRPr lang="en-US" dirty="0"/>
          </a:p>
        </p:txBody>
      </p:sp>
    </p:spTree>
    <p:extLst>
      <p:ext uri="{BB962C8B-B14F-4D97-AF65-F5344CB8AC3E}">
        <p14:creationId xmlns:p14="http://schemas.microsoft.com/office/powerpoint/2010/main" val="130005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495605-9844-4932-9321-698631F4BCBD}" type="datetimeFigureOut">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E5540-4C79-4B7F-B568-ECF4F2B9C364}" type="slidenum">
              <a:rPr lang="en-US" smtClean="0"/>
              <a:t>‹#›</a:t>
            </a:fld>
            <a:endParaRPr lang="en-US" dirty="0"/>
          </a:p>
        </p:txBody>
      </p:sp>
    </p:spTree>
    <p:extLst>
      <p:ext uri="{BB962C8B-B14F-4D97-AF65-F5344CB8AC3E}">
        <p14:creationId xmlns:p14="http://schemas.microsoft.com/office/powerpoint/2010/main" val="39177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95605-9844-4932-9321-698631F4BCBD}" type="datetimeFigureOut">
              <a:rPr lang="en-US" smtClean="0"/>
              <a:t>10/24/2018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E5540-4C79-4B7F-B568-ECF4F2B9C364}" type="slidenum">
              <a:rPr lang="en-US" smtClean="0"/>
              <a:t>‹#›</a:t>
            </a:fld>
            <a:endParaRPr lang="en-US" dirty="0"/>
          </a:p>
        </p:txBody>
      </p:sp>
    </p:spTree>
    <p:extLst>
      <p:ext uri="{BB962C8B-B14F-4D97-AF65-F5344CB8AC3E}">
        <p14:creationId xmlns:p14="http://schemas.microsoft.com/office/powerpoint/2010/main" val="308935964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E6BB-D8CB-4124-BB02-090FE4A06773}"/>
              </a:ext>
            </a:extLst>
          </p:cNvPr>
          <p:cNvSpPr>
            <a:spLocks noGrp="1"/>
          </p:cNvSpPr>
          <p:nvPr>
            <p:ph type="title"/>
          </p:nvPr>
        </p:nvSpPr>
        <p:spPr>
          <a:xfrm>
            <a:off x="838200" y="329614"/>
            <a:ext cx="10515600" cy="2120623"/>
          </a:xfrm>
        </p:spPr>
        <p:txBody>
          <a:bodyPr>
            <a:normAutofit/>
          </a:bodyPr>
          <a:lstStyle/>
          <a:p>
            <a:r>
              <a:rPr lang="en-US" dirty="0"/>
              <a:t>ArcGIS for Developers</a:t>
            </a:r>
            <a:br>
              <a:rPr lang="en-US" dirty="0"/>
            </a:br>
            <a:r>
              <a:rPr lang="en-US" dirty="0"/>
              <a:t>Customizing ESRI Web App Builder </a:t>
            </a:r>
            <a:br>
              <a:rPr lang="en-US" dirty="0"/>
            </a:br>
            <a:r>
              <a:rPr lang="en-US" dirty="0"/>
              <a:t>Public Notification Widget</a:t>
            </a:r>
          </a:p>
        </p:txBody>
      </p:sp>
      <p:sp>
        <p:nvSpPr>
          <p:cNvPr id="7" name="Content Placeholder 6">
            <a:extLst>
              <a:ext uri="{FF2B5EF4-FFF2-40B4-BE49-F238E27FC236}">
                <a16:creationId xmlns:a16="http://schemas.microsoft.com/office/drawing/2014/main" id="{F6D0B370-31CF-43C4-898F-5AD6B3E5DD78}"/>
              </a:ext>
            </a:extLst>
          </p:cNvPr>
          <p:cNvSpPr>
            <a:spLocks noGrp="1"/>
          </p:cNvSpPr>
          <p:nvPr>
            <p:ph idx="1"/>
          </p:nvPr>
        </p:nvSpPr>
        <p:spPr>
          <a:xfrm>
            <a:off x="838200" y="3800475"/>
            <a:ext cx="10515600" cy="2376488"/>
          </a:xfrm>
        </p:spPr>
        <p:txBody>
          <a:bodyPr>
            <a:normAutofit/>
          </a:bodyPr>
          <a:lstStyle/>
          <a:p>
            <a:pPr marL="0" indent="0" algn="r">
              <a:buNone/>
            </a:pPr>
            <a:endParaRPr lang="en-US" sz="3000" dirty="0"/>
          </a:p>
          <a:p>
            <a:pPr marL="0" indent="0" algn="r">
              <a:lnSpc>
                <a:spcPct val="110000"/>
              </a:lnSpc>
              <a:buNone/>
            </a:pPr>
            <a:r>
              <a:rPr lang="en-US" sz="3000" dirty="0"/>
              <a:t>Laura Emerson</a:t>
            </a:r>
          </a:p>
          <a:p>
            <a:pPr marL="0" indent="0" algn="r">
              <a:lnSpc>
                <a:spcPct val="110000"/>
              </a:lnSpc>
              <a:buNone/>
            </a:pPr>
            <a:r>
              <a:rPr lang="en-US" sz="3000" dirty="0"/>
              <a:t>October 24 2018</a:t>
            </a:r>
            <a:br>
              <a:rPr lang="en-US" sz="3000" dirty="0"/>
            </a:br>
            <a:r>
              <a:rPr lang="en-US" sz="3000" dirty="0"/>
              <a:t>Advisor James O'Brien </a:t>
            </a:r>
          </a:p>
        </p:txBody>
      </p:sp>
    </p:spTree>
    <p:extLst>
      <p:ext uri="{BB962C8B-B14F-4D97-AF65-F5344CB8AC3E}">
        <p14:creationId xmlns:p14="http://schemas.microsoft.com/office/powerpoint/2010/main" val="127172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9104A-6634-46CA-BF6D-2C9920629DC0}"/>
              </a:ext>
            </a:extLst>
          </p:cNvPr>
          <p:cNvSpPr>
            <a:spLocks noGrp="1"/>
          </p:cNvSpPr>
          <p:nvPr>
            <p:ph idx="1"/>
          </p:nvPr>
        </p:nvSpPr>
        <p:spPr>
          <a:xfrm>
            <a:off x="519953" y="1306286"/>
            <a:ext cx="10833847" cy="4870677"/>
          </a:xfrm>
        </p:spPr>
        <p:txBody>
          <a:bodyPr>
            <a:normAutofit/>
          </a:bodyPr>
          <a:lstStyle/>
          <a:p>
            <a:pPr marL="0" indent="0">
              <a:buNone/>
            </a:pPr>
            <a:r>
              <a:rPr lang="en-US" sz="3000" dirty="0"/>
              <a:t>Customize an existing ESRI out of the box application to fit current business needs and support the company workflow. </a:t>
            </a:r>
          </a:p>
          <a:p>
            <a:pPr marL="0" indent="0">
              <a:buNone/>
            </a:pPr>
            <a:r>
              <a:rPr lang="en-US" sz="3000" dirty="0"/>
              <a:t>The application will provide increased functionality that can:</a:t>
            </a:r>
          </a:p>
          <a:p>
            <a:pPr marL="914400" lvl="1" indent="-457200">
              <a:buFont typeface="+mj-lt"/>
              <a:buAutoNum type="arabicPeriod"/>
            </a:pPr>
            <a:r>
              <a:rPr lang="en-US" sz="3000" dirty="0"/>
              <a:t>Key parcels</a:t>
            </a:r>
          </a:p>
          <a:p>
            <a:pPr marL="914400" lvl="1" indent="-457200">
              <a:buFont typeface="+mj-lt"/>
              <a:buAutoNum type="arabicPeriod"/>
            </a:pPr>
            <a:r>
              <a:rPr lang="en-US" sz="3000" dirty="0"/>
              <a:t>Label parcels </a:t>
            </a:r>
          </a:p>
          <a:p>
            <a:pPr marL="914400" lvl="1" indent="-457200">
              <a:buFont typeface="+mj-lt"/>
              <a:buAutoNum type="arabicPeriod"/>
            </a:pPr>
            <a:r>
              <a:rPr lang="en-US" sz="3000" dirty="0"/>
              <a:t>Produce a map PDF exhibit</a:t>
            </a:r>
          </a:p>
          <a:p>
            <a:pPr marL="914400" lvl="1" indent="-457200">
              <a:buFont typeface="+mj-lt"/>
              <a:buAutoNum type="arabicPeriod"/>
            </a:pPr>
            <a:r>
              <a:rPr lang="en-US" sz="3000" dirty="0"/>
              <a:t>Sort and eliminate duplicate data </a:t>
            </a:r>
          </a:p>
          <a:p>
            <a:pPr marL="914400" lvl="1" indent="-457200">
              <a:buFont typeface="+mj-lt"/>
              <a:buAutoNum type="arabicPeriod"/>
            </a:pPr>
            <a:r>
              <a:rPr lang="en-US" sz="3000" dirty="0"/>
              <a:t>Create custom reports with a header for report information and company logo</a:t>
            </a:r>
          </a:p>
          <a:p>
            <a:endParaRPr lang="en-US" sz="3000" dirty="0"/>
          </a:p>
        </p:txBody>
      </p:sp>
      <p:sp>
        <p:nvSpPr>
          <p:cNvPr id="4" name="Title 4">
            <a:extLst>
              <a:ext uri="{FF2B5EF4-FFF2-40B4-BE49-F238E27FC236}">
                <a16:creationId xmlns:a16="http://schemas.microsoft.com/office/drawing/2014/main" id="{876F7A5B-FBCD-492F-BFE4-794F13EA0DC2}"/>
              </a:ext>
            </a:extLst>
          </p:cNvPr>
          <p:cNvSpPr txBox="1">
            <a:spLocks/>
          </p:cNvSpPr>
          <p:nvPr/>
        </p:nvSpPr>
        <p:spPr>
          <a:xfrm>
            <a:off x="519953" y="268942"/>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Capstone – What I want to do</a:t>
            </a:r>
          </a:p>
        </p:txBody>
      </p:sp>
    </p:spTree>
    <p:extLst>
      <p:ext uri="{BB962C8B-B14F-4D97-AF65-F5344CB8AC3E}">
        <p14:creationId xmlns:p14="http://schemas.microsoft.com/office/powerpoint/2010/main" val="370920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9104A-6634-46CA-BF6D-2C9920629DC0}"/>
              </a:ext>
            </a:extLst>
          </p:cNvPr>
          <p:cNvSpPr>
            <a:spLocks noGrp="1"/>
          </p:cNvSpPr>
          <p:nvPr>
            <p:ph idx="1"/>
          </p:nvPr>
        </p:nvSpPr>
        <p:spPr>
          <a:xfrm>
            <a:off x="519953" y="1251858"/>
            <a:ext cx="10833847" cy="4925106"/>
          </a:xfrm>
        </p:spPr>
        <p:txBody>
          <a:bodyPr>
            <a:normAutofit/>
          </a:bodyPr>
          <a:lstStyle/>
          <a:p>
            <a:pPr marL="457200" indent="-457200">
              <a:buFont typeface="+mj-lt"/>
              <a:buAutoNum type="arabicPeriod"/>
            </a:pPr>
            <a:r>
              <a:rPr lang="en-US" sz="2400" u="sng" dirty="0"/>
              <a:t>Collect &amp; Format Data – (5) Counties</a:t>
            </a:r>
          </a:p>
          <a:p>
            <a:r>
              <a:rPr lang="en-US" sz="2400" dirty="0"/>
              <a:t>Download Database City by City to save costs</a:t>
            </a:r>
          </a:p>
          <a:p>
            <a:r>
              <a:rPr lang="en-US" sz="2400" dirty="0"/>
              <a:t>Download county parcel shapefiles </a:t>
            </a:r>
          </a:p>
          <a:p>
            <a:r>
              <a:rPr lang="en-US" sz="2400" dirty="0"/>
              <a:t>Standardized Owner Data &amp; APN format with ASAP Utilities in Excel </a:t>
            </a:r>
          </a:p>
          <a:p>
            <a:r>
              <a:rPr lang="en-US" sz="2400" dirty="0"/>
              <a:t>Create a python script to update data monthly</a:t>
            </a:r>
          </a:p>
          <a:p>
            <a:r>
              <a:rPr lang="en-US" sz="2400" dirty="0"/>
              <a:t>Create pilot program with City of Costa Mesa occupant data</a:t>
            </a:r>
          </a:p>
          <a:p>
            <a:pPr marL="0" indent="0">
              <a:buNone/>
            </a:pPr>
            <a:br>
              <a:rPr lang="en-US" sz="2400" dirty="0"/>
            </a:br>
            <a:r>
              <a:rPr lang="en-US" sz="2400" dirty="0"/>
              <a:t>2.   </a:t>
            </a:r>
            <a:r>
              <a:rPr lang="en-US" sz="2400" u="sng" dirty="0"/>
              <a:t>Customize WebApp Widget</a:t>
            </a:r>
          </a:p>
          <a:p>
            <a:r>
              <a:rPr lang="en-US" sz="2400" dirty="0"/>
              <a:t>Work on custom code in Visual Studio &amp; ArcGIS Developers portal</a:t>
            </a:r>
          </a:p>
          <a:p>
            <a:r>
              <a:rPr lang="en-US" sz="2400" dirty="0"/>
              <a:t>Determine Hosting Environment  (ArcGIS Online or Amazon EC2)</a:t>
            </a:r>
          </a:p>
          <a:p>
            <a:pPr marL="0" indent="0">
              <a:buNone/>
            </a:pPr>
            <a:endParaRPr lang="en-US" i="1" dirty="0"/>
          </a:p>
          <a:p>
            <a:endParaRPr lang="en-US" sz="3000" dirty="0"/>
          </a:p>
        </p:txBody>
      </p:sp>
      <p:sp>
        <p:nvSpPr>
          <p:cNvPr id="4" name="Title 4">
            <a:extLst>
              <a:ext uri="{FF2B5EF4-FFF2-40B4-BE49-F238E27FC236}">
                <a16:creationId xmlns:a16="http://schemas.microsoft.com/office/drawing/2014/main" id="{876F7A5B-FBCD-492F-BFE4-794F13EA0DC2}"/>
              </a:ext>
            </a:extLst>
          </p:cNvPr>
          <p:cNvSpPr txBox="1">
            <a:spLocks/>
          </p:cNvSpPr>
          <p:nvPr/>
        </p:nvSpPr>
        <p:spPr>
          <a:xfrm>
            <a:off x="519953" y="268942"/>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Capstone – How I am going to do it</a:t>
            </a:r>
          </a:p>
        </p:txBody>
      </p:sp>
    </p:spTree>
    <p:extLst>
      <p:ext uri="{BB962C8B-B14F-4D97-AF65-F5344CB8AC3E}">
        <p14:creationId xmlns:p14="http://schemas.microsoft.com/office/powerpoint/2010/main" val="193203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9104A-6634-46CA-BF6D-2C9920629DC0}"/>
              </a:ext>
            </a:extLst>
          </p:cNvPr>
          <p:cNvSpPr>
            <a:spLocks noGrp="1"/>
          </p:cNvSpPr>
          <p:nvPr>
            <p:ph idx="1"/>
          </p:nvPr>
        </p:nvSpPr>
        <p:spPr>
          <a:xfrm>
            <a:off x="519953" y="1306286"/>
            <a:ext cx="10833847" cy="4870677"/>
          </a:xfrm>
        </p:spPr>
        <p:txBody>
          <a:bodyPr>
            <a:normAutofit/>
          </a:bodyPr>
          <a:lstStyle/>
          <a:p>
            <a:pPr marL="0" indent="0">
              <a:buNone/>
            </a:pPr>
            <a:r>
              <a:rPr lang="en-US" dirty="0"/>
              <a:t>Selected by availability in area. The only data sources in our territory are the county, post office, Corelogic and Cole Directories. Data procurement was based on availability and did not go through a proposal stage.</a:t>
            </a:r>
          </a:p>
          <a:p>
            <a:pPr marL="0" indent="0">
              <a:buNone/>
            </a:pPr>
            <a:endParaRPr lang="en-US" dirty="0"/>
          </a:p>
          <a:p>
            <a:pPr lvl="0"/>
            <a:r>
              <a:rPr lang="en-US" dirty="0"/>
              <a:t>Corelogic – contracted data </a:t>
            </a:r>
          </a:p>
          <a:p>
            <a:pPr lvl="0"/>
            <a:r>
              <a:rPr lang="en-US" dirty="0"/>
              <a:t>County Shapefile parcel outlines – published for public use</a:t>
            </a:r>
          </a:p>
          <a:p>
            <a:pPr lvl="0"/>
            <a:r>
              <a:rPr lang="en-US" dirty="0"/>
              <a:t>USPS – published for public use</a:t>
            </a:r>
          </a:p>
          <a:p>
            <a:pPr lvl="0"/>
            <a:r>
              <a:rPr lang="en-US" dirty="0"/>
              <a:t>Cole Directories – contracted data</a:t>
            </a:r>
          </a:p>
          <a:p>
            <a:pPr marL="0" lvl="0" indent="0">
              <a:buNone/>
            </a:pPr>
            <a:br>
              <a:rPr lang="en-US" dirty="0"/>
            </a:br>
            <a:endParaRPr lang="en-US" dirty="0"/>
          </a:p>
          <a:p>
            <a:pPr marL="0" indent="0">
              <a:buNone/>
            </a:pPr>
            <a:endParaRPr lang="en-US" sz="3000" dirty="0"/>
          </a:p>
        </p:txBody>
      </p:sp>
      <p:sp>
        <p:nvSpPr>
          <p:cNvPr id="4" name="Title 4">
            <a:extLst>
              <a:ext uri="{FF2B5EF4-FFF2-40B4-BE49-F238E27FC236}">
                <a16:creationId xmlns:a16="http://schemas.microsoft.com/office/drawing/2014/main" id="{876F7A5B-FBCD-492F-BFE4-794F13EA0DC2}"/>
              </a:ext>
            </a:extLst>
          </p:cNvPr>
          <p:cNvSpPr txBox="1">
            <a:spLocks/>
          </p:cNvSpPr>
          <p:nvPr/>
        </p:nvSpPr>
        <p:spPr>
          <a:xfrm>
            <a:off x="519953" y="268942"/>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Capstone - Data</a:t>
            </a:r>
          </a:p>
        </p:txBody>
      </p:sp>
    </p:spTree>
    <p:extLst>
      <p:ext uri="{BB962C8B-B14F-4D97-AF65-F5344CB8AC3E}">
        <p14:creationId xmlns:p14="http://schemas.microsoft.com/office/powerpoint/2010/main" val="370401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9104A-6634-46CA-BF6D-2C9920629DC0}"/>
              </a:ext>
            </a:extLst>
          </p:cNvPr>
          <p:cNvSpPr>
            <a:spLocks noGrp="1"/>
          </p:cNvSpPr>
          <p:nvPr>
            <p:ph idx="1"/>
          </p:nvPr>
        </p:nvSpPr>
        <p:spPr>
          <a:xfrm>
            <a:off x="519953" y="1306286"/>
            <a:ext cx="10833847" cy="4870677"/>
          </a:xfrm>
        </p:spPr>
        <p:txBody>
          <a:bodyPr>
            <a:normAutofit/>
          </a:bodyPr>
          <a:lstStyle/>
          <a:p>
            <a:pPr marL="0" indent="0">
              <a:buNone/>
            </a:pPr>
            <a:r>
              <a:rPr lang="en-US" dirty="0"/>
              <a:t>Chosen for functionality and current working knowledge. </a:t>
            </a:r>
            <a:br>
              <a:rPr lang="en-US" dirty="0"/>
            </a:br>
            <a:endParaRPr lang="en-US" dirty="0"/>
          </a:p>
          <a:p>
            <a:pPr lvl="0"/>
            <a:r>
              <a:rPr lang="en-US" dirty="0"/>
              <a:t>ESRI ArcGIS Advanced license (ArcMap &amp; ArcPro)</a:t>
            </a:r>
          </a:p>
          <a:p>
            <a:pPr lvl="0"/>
            <a:r>
              <a:rPr lang="en-US" dirty="0"/>
              <a:t>Hosting (ArcGIS Online or Amazon EC2)</a:t>
            </a:r>
          </a:p>
          <a:p>
            <a:pPr lvl="1"/>
            <a:r>
              <a:rPr lang="en-US" dirty="0"/>
              <a:t>Amazon Lambda – consideration for hosting management </a:t>
            </a:r>
          </a:p>
          <a:p>
            <a:pPr lvl="0"/>
            <a:r>
              <a:rPr lang="en-US" dirty="0"/>
              <a:t>Data storage options (Excel, SQL, S3 bucket, EC storage)</a:t>
            </a:r>
          </a:p>
          <a:p>
            <a:pPr lvl="0"/>
            <a:r>
              <a:rPr lang="en-US" dirty="0"/>
              <a:t>Visual Studio for custom coding</a:t>
            </a:r>
          </a:p>
          <a:p>
            <a:pPr lvl="0"/>
            <a:r>
              <a:rPr lang="en-US" dirty="0"/>
              <a:t>ArcGIS for Developers (Public Notification Widget template) </a:t>
            </a:r>
          </a:p>
          <a:p>
            <a:endParaRPr lang="en-US" sz="3000" dirty="0"/>
          </a:p>
        </p:txBody>
      </p:sp>
      <p:sp>
        <p:nvSpPr>
          <p:cNvPr id="4" name="Title 4">
            <a:extLst>
              <a:ext uri="{FF2B5EF4-FFF2-40B4-BE49-F238E27FC236}">
                <a16:creationId xmlns:a16="http://schemas.microsoft.com/office/drawing/2014/main" id="{876F7A5B-FBCD-492F-BFE4-794F13EA0DC2}"/>
              </a:ext>
            </a:extLst>
          </p:cNvPr>
          <p:cNvSpPr txBox="1">
            <a:spLocks/>
          </p:cNvSpPr>
          <p:nvPr/>
        </p:nvSpPr>
        <p:spPr>
          <a:xfrm>
            <a:off x="519953" y="268942"/>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Capstone – Software/Applications</a:t>
            </a:r>
          </a:p>
        </p:txBody>
      </p:sp>
    </p:spTree>
    <p:extLst>
      <p:ext uri="{BB962C8B-B14F-4D97-AF65-F5344CB8AC3E}">
        <p14:creationId xmlns:p14="http://schemas.microsoft.com/office/powerpoint/2010/main" val="33508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33F7EEE-69D7-46C8-9B72-16DA53CF801B}"/>
              </a:ext>
            </a:extLst>
          </p:cNvPr>
          <p:cNvGraphicFramePr>
            <a:graphicFrameLocks noGrp="1"/>
          </p:cNvGraphicFramePr>
          <p:nvPr>
            <p:ph idx="1"/>
            <p:extLst>
              <p:ext uri="{D42A27DB-BD31-4B8C-83A1-F6EECF244321}">
                <p14:modId xmlns:p14="http://schemas.microsoft.com/office/powerpoint/2010/main" val="1027300831"/>
              </p:ext>
            </p:extLst>
          </p:nvPr>
        </p:nvGraphicFramePr>
        <p:xfrm>
          <a:off x="274320" y="1389888"/>
          <a:ext cx="11740896" cy="5563914"/>
        </p:xfrm>
        <a:graphic>
          <a:graphicData uri="http://schemas.openxmlformats.org/drawingml/2006/table">
            <a:tbl>
              <a:tblPr firstRow="1" firstCol="1" bandRow="1">
                <a:tableStyleId>{5C22544A-7EE6-4342-B048-85BDC9FD1C3A}</a:tableStyleId>
              </a:tblPr>
              <a:tblGrid>
                <a:gridCol w="1664016">
                  <a:extLst>
                    <a:ext uri="{9D8B030D-6E8A-4147-A177-3AD203B41FA5}">
                      <a16:colId xmlns:a16="http://schemas.microsoft.com/office/drawing/2014/main" val="1588941940"/>
                    </a:ext>
                  </a:extLst>
                </a:gridCol>
                <a:gridCol w="10076880">
                  <a:extLst>
                    <a:ext uri="{9D8B030D-6E8A-4147-A177-3AD203B41FA5}">
                      <a16:colId xmlns:a16="http://schemas.microsoft.com/office/drawing/2014/main" val="2513258623"/>
                    </a:ext>
                  </a:extLst>
                </a:gridCol>
              </a:tblGrid>
              <a:tr h="478865">
                <a:tc>
                  <a:txBody>
                    <a:bodyPr/>
                    <a:lstStyle/>
                    <a:p>
                      <a:pPr marL="0" marR="0">
                        <a:spcBef>
                          <a:spcPts val="0"/>
                        </a:spcBef>
                        <a:spcAft>
                          <a:spcPts val="0"/>
                        </a:spcAft>
                      </a:pPr>
                      <a:r>
                        <a:rPr lang="en-US" sz="2400" u="sng" dirty="0">
                          <a:solidFill>
                            <a:schemeClr val="tx1"/>
                          </a:solidFill>
                          <a:effectLst/>
                        </a:rPr>
                        <a:t>Month</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2400" u="sng" dirty="0">
                          <a:solidFill>
                            <a:schemeClr val="tx1"/>
                          </a:solidFill>
                          <a:effectLst/>
                        </a:rPr>
                        <a:t>Deliverables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366715223"/>
                  </a:ext>
                </a:extLst>
              </a:tr>
              <a:tr h="1388692">
                <a:tc>
                  <a:txBody>
                    <a:bodyPr/>
                    <a:lstStyle/>
                    <a:p>
                      <a:pPr marL="0" marR="0">
                        <a:spcBef>
                          <a:spcPts val="0"/>
                        </a:spcBef>
                        <a:spcAft>
                          <a:spcPts val="0"/>
                        </a:spcAft>
                      </a:pPr>
                      <a:r>
                        <a:rPr lang="en-US" sz="2400" b="0" dirty="0">
                          <a:solidFill>
                            <a:schemeClr val="tx1"/>
                          </a:solidFill>
                          <a:effectLst/>
                        </a:rPr>
                        <a:t>October</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marR="0" lvl="0" indent="-342900">
                        <a:spcBef>
                          <a:spcPts val="0"/>
                        </a:spcBef>
                        <a:spcAft>
                          <a:spcPts val="0"/>
                        </a:spcAft>
                        <a:buFont typeface="Symbol" panose="05050102010706020507" pitchFamily="18" charset="2"/>
                        <a:buChar char=""/>
                      </a:pPr>
                      <a:r>
                        <a:rPr lang="en-US" sz="2400" b="0" dirty="0">
                          <a:solidFill>
                            <a:schemeClr val="tx1"/>
                          </a:solidFill>
                          <a:effectLst/>
                        </a:rPr>
                        <a:t>Finish Capstone Proposal</a:t>
                      </a:r>
                    </a:p>
                    <a:p>
                      <a:pPr marL="342900" marR="0" lvl="0" indent="-342900">
                        <a:spcBef>
                          <a:spcPts val="0"/>
                        </a:spcBef>
                        <a:spcAft>
                          <a:spcPts val="0"/>
                        </a:spcAft>
                        <a:buFont typeface="Symbol" panose="05050102010706020507" pitchFamily="18" charset="2"/>
                        <a:buChar char=""/>
                      </a:pPr>
                      <a:r>
                        <a:rPr lang="en-US" sz="2400" b="0" dirty="0">
                          <a:solidFill>
                            <a:schemeClr val="tx1"/>
                          </a:solidFill>
                          <a:effectLst/>
                        </a:rPr>
                        <a:t>Enroll in GEOG 489 (Application Design) Oct 11</a:t>
                      </a:r>
                      <a:r>
                        <a:rPr lang="en-US" sz="2400" b="0" baseline="30000" dirty="0">
                          <a:solidFill>
                            <a:schemeClr val="tx1"/>
                          </a:solidFill>
                          <a:effectLst/>
                        </a:rPr>
                        <a:t>th</a:t>
                      </a:r>
                      <a:r>
                        <a:rPr lang="en-US" sz="2400" b="0" dirty="0">
                          <a:solidFill>
                            <a:schemeClr val="tx1"/>
                          </a:solidFill>
                          <a:effectLst/>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400" b="0" dirty="0">
                          <a:solidFill>
                            <a:schemeClr val="tx1"/>
                          </a:solidFill>
                          <a:effectLst/>
                        </a:rPr>
                        <a:t>Attend ESRI Local Government Meeting Oct 18</a:t>
                      </a:r>
                      <a:r>
                        <a:rPr lang="en-US" sz="2400" b="0" baseline="30000" dirty="0">
                          <a:solidFill>
                            <a:schemeClr val="tx1"/>
                          </a:solidFill>
                          <a:effectLst/>
                        </a:rPr>
                        <a:t>th</a:t>
                      </a:r>
                      <a:endParaRPr lang="en-US" sz="2400" b="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400" b="0" dirty="0">
                          <a:solidFill>
                            <a:schemeClr val="tx1"/>
                          </a:solidFill>
                          <a:effectLst/>
                        </a:rPr>
                        <a:t>Present Proposal to Advisors &amp; Peers Oct 24</a:t>
                      </a:r>
                      <a:r>
                        <a:rPr lang="en-US" sz="2400" b="0" baseline="30000" dirty="0">
                          <a:solidFill>
                            <a:schemeClr val="tx1"/>
                          </a:solidFill>
                          <a:effectLst/>
                        </a:rPr>
                        <a:t>th</a:t>
                      </a:r>
                      <a:r>
                        <a:rPr lang="en-US" sz="2400" b="0" dirty="0">
                          <a:solidFill>
                            <a:schemeClr val="tx1"/>
                          </a:solidFill>
                          <a:effectLst/>
                        </a:rPr>
                        <a:t> </a:t>
                      </a:r>
                    </a:p>
                    <a:p>
                      <a:pPr marL="342900" marR="0" lvl="0" indent="-342900">
                        <a:spcBef>
                          <a:spcPts val="0"/>
                        </a:spcBef>
                        <a:spcAft>
                          <a:spcPts val="0"/>
                        </a:spcAft>
                        <a:buFont typeface="Symbol" panose="05050102010706020507" pitchFamily="18" charset="2"/>
                        <a:buChar char=""/>
                      </a:pP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22536354"/>
                  </a:ext>
                </a:extLst>
              </a:tr>
              <a:tr h="2777384">
                <a:tc>
                  <a:txBody>
                    <a:bodyPr/>
                    <a:lstStyle/>
                    <a:p>
                      <a:pPr marL="0" marR="0">
                        <a:spcBef>
                          <a:spcPts val="0"/>
                        </a:spcBef>
                        <a:spcAft>
                          <a:spcPts val="0"/>
                        </a:spcAft>
                      </a:pPr>
                      <a:r>
                        <a:rPr lang="en-US" sz="2400" b="0" dirty="0">
                          <a:solidFill>
                            <a:schemeClr val="tx1"/>
                          </a:solidFill>
                          <a:effectLst/>
                        </a:rPr>
                        <a:t>November</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marR="0" lvl="0" indent="-342900">
                        <a:spcBef>
                          <a:spcPts val="0"/>
                        </a:spcBef>
                        <a:spcAft>
                          <a:spcPts val="0"/>
                        </a:spcAft>
                        <a:buFont typeface="Symbol" panose="05050102010706020507" pitchFamily="18" charset="2"/>
                        <a:buChar char=""/>
                      </a:pPr>
                      <a:r>
                        <a:rPr lang="en-US" sz="2400" b="0" dirty="0">
                          <a:solidFill>
                            <a:schemeClr val="tx1"/>
                          </a:solidFill>
                          <a:effectLst/>
                        </a:rPr>
                        <a:t>Watch Lynda tutorials on Visual Studio Code</a:t>
                      </a:r>
                    </a:p>
                    <a:p>
                      <a:pPr marL="342900" marR="0" lvl="0" indent="-342900">
                        <a:spcBef>
                          <a:spcPts val="0"/>
                        </a:spcBef>
                        <a:spcAft>
                          <a:spcPts val="0"/>
                        </a:spcAft>
                        <a:buFont typeface="Symbol" panose="05050102010706020507" pitchFamily="18" charset="2"/>
                        <a:buChar char=""/>
                      </a:pPr>
                      <a:r>
                        <a:rPr lang="en-US" sz="2400" b="0" dirty="0">
                          <a:solidFill>
                            <a:schemeClr val="tx1"/>
                          </a:solidFill>
                          <a:effectLst/>
                        </a:rPr>
                        <a:t>Watch ESRI tutorials on ArcGIS Developers platform. Start practicing the coding examples to familiarize how to customize the ESRI web app widget</a:t>
                      </a:r>
                    </a:p>
                    <a:p>
                      <a:pPr marL="342900" marR="0" lvl="0" indent="-342900">
                        <a:spcBef>
                          <a:spcPts val="0"/>
                        </a:spcBef>
                        <a:spcAft>
                          <a:spcPts val="0"/>
                        </a:spcAft>
                        <a:buFont typeface="Symbol" panose="05050102010706020507" pitchFamily="18" charset="2"/>
                        <a:buChar char=""/>
                      </a:pPr>
                      <a:r>
                        <a:rPr lang="en-US" sz="2400" b="0" dirty="0">
                          <a:solidFill>
                            <a:schemeClr val="tx1"/>
                          </a:solidFill>
                          <a:effectLst/>
                        </a:rPr>
                        <a:t>Attend Amazon Re-Invent November 26-30th</a:t>
                      </a:r>
                      <a:br>
                        <a:rPr lang="en-US" sz="2400" b="0" dirty="0">
                          <a:solidFill>
                            <a:schemeClr val="tx1"/>
                          </a:solidFill>
                          <a:effectLst/>
                        </a:rPr>
                      </a:br>
                      <a:r>
                        <a:rPr lang="en-US" sz="2400" b="0" dirty="0">
                          <a:solidFill>
                            <a:schemeClr val="tx1"/>
                          </a:solidFill>
                          <a:effectLst/>
                        </a:rPr>
                        <a:t>Objectives – to test EC2 hosting, S3 bucket data solutions &amp; Lambda management. </a:t>
                      </a:r>
                    </a:p>
                    <a:p>
                      <a:pPr marL="342900" marR="0" lvl="0" indent="-342900">
                        <a:spcBef>
                          <a:spcPts val="0"/>
                        </a:spcBef>
                        <a:spcAft>
                          <a:spcPts val="0"/>
                        </a:spcAft>
                        <a:buFont typeface="Symbol" panose="05050102010706020507" pitchFamily="18" charset="2"/>
                        <a:buChar char=""/>
                      </a:pPr>
                      <a:r>
                        <a:rPr lang="en-US" sz="2400" b="0" dirty="0">
                          <a:solidFill>
                            <a:schemeClr val="tx1"/>
                          </a:solidFill>
                          <a:effectLst/>
                        </a:rPr>
                        <a:t>Attend ESRI Local Government Meeting Nov 15</a:t>
                      </a:r>
                      <a:r>
                        <a:rPr lang="en-US" sz="2400" b="0" baseline="30000" dirty="0">
                          <a:solidFill>
                            <a:schemeClr val="tx1"/>
                          </a:solidFill>
                          <a:effectLst/>
                        </a:rPr>
                        <a:t>th</a:t>
                      </a:r>
                      <a:r>
                        <a:rPr lang="en-US" sz="2400" b="0" dirty="0">
                          <a:solidFill>
                            <a:schemeClr val="tx1"/>
                          </a:solidFill>
                          <a:effectLst/>
                        </a:rPr>
                        <a:t>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72631489"/>
                  </a:ext>
                </a:extLst>
              </a:tr>
              <a:tr h="478865">
                <a:tc>
                  <a:txBody>
                    <a:bodyPr/>
                    <a:lstStyle/>
                    <a:p>
                      <a:pPr marL="0" marR="0">
                        <a:spcBef>
                          <a:spcPts val="0"/>
                        </a:spcBef>
                        <a:spcAft>
                          <a:spcPts val="0"/>
                        </a:spcAft>
                      </a:pPr>
                      <a:r>
                        <a:rPr lang="en-US" sz="2400" b="0" dirty="0">
                          <a:solidFill>
                            <a:schemeClr val="tx1"/>
                          </a:solidFill>
                          <a:effectLst/>
                        </a:rPr>
                        <a:t>December</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marR="0" lvl="0" indent="-342900">
                        <a:spcBef>
                          <a:spcPts val="0"/>
                        </a:spcBef>
                        <a:spcAft>
                          <a:spcPts val="0"/>
                        </a:spcAft>
                        <a:buFont typeface="Symbol" panose="05050102010706020507" pitchFamily="18" charset="2"/>
                        <a:buChar char=""/>
                      </a:pPr>
                      <a:r>
                        <a:rPr lang="en-US" sz="2400" b="0" dirty="0">
                          <a:solidFill>
                            <a:schemeClr val="tx1"/>
                          </a:solidFill>
                          <a:effectLst/>
                        </a:rPr>
                        <a:t>Determine hosting environment (Amazon or ArcGIS Online)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70120081"/>
                  </a:ext>
                </a:extLst>
              </a:tr>
            </a:tbl>
          </a:graphicData>
        </a:graphic>
      </p:graphicFrame>
      <p:sp>
        <p:nvSpPr>
          <p:cNvPr id="4" name="Title 4">
            <a:extLst>
              <a:ext uri="{FF2B5EF4-FFF2-40B4-BE49-F238E27FC236}">
                <a16:creationId xmlns:a16="http://schemas.microsoft.com/office/drawing/2014/main" id="{7DFC3EC3-4BCE-457F-8773-7AA17C578098}"/>
              </a:ext>
            </a:extLst>
          </p:cNvPr>
          <p:cNvSpPr txBox="1">
            <a:spLocks/>
          </p:cNvSpPr>
          <p:nvPr/>
        </p:nvSpPr>
        <p:spPr>
          <a:xfrm>
            <a:off x="519953" y="268942"/>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Project Timeline </a:t>
            </a:r>
          </a:p>
        </p:txBody>
      </p:sp>
    </p:spTree>
    <p:extLst>
      <p:ext uri="{BB962C8B-B14F-4D97-AF65-F5344CB8AC3E}">
        <p14:creationId xmlns:p14="http://schemas.microsoft.com/office/powerpoint/2010/main" val="224610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809B121-DF46-465A-B976-FD10572FD69C}"/>
              </a:ext>
            </a:extLst>
          </p:cNvPr>
          <p:cNvGraphicFramePr>
            <a:graphicFrameLocks noGrp="1"/>
          </p:cNvGraphicFramePr>
          <p:nvPr>
            <p:ph idx="1"/>
            <p:extLst>
              <p:ext uri="{D42A27DB-BD31-4B8C-83A1-F6EECF244321}">
                <p14:modId xmlns:p14="http://schemas.microsoft.com/office/powerpoint/2010/main" val="651325504"/>
              </p:ext>
            </p:extLst>
          </p:nvPr>
        </p:nvGraphicFramePr>
        <p:xfrm>
          <a:off x="128016" y="1316736"/>
          <a:ext cx="11850624" cy="5209953"/>
        </p:xfrm>
        <a:graphic>
          <a:graphicData uri="http://schemas.openxmlformats.org/drawingml/2006/table">
            <a:tbl>
              <a:tblPr firstRow="1" firstCol="1" bandRow="1">
                <a:tableStyleId>{5C22544A-7EE6-4342-B048-85BDC9FD1C3A}</a:tableStyleId>
              </a:tblPr>
              <a:tblGrid>
                <a:gridCol w="1679568">
                  <a:extLst>
                    <a:ext uri="{9D8B030D-6E8A-4147-A177-3AD203B41FA5}">
                      <a16:colId xmlns:a16="http://schemas.microsoft.com/office/drawing/2014/main" val="2136873646"/>
                    </a:ext>
                  </a:extLst>
                </a:gridCol>
                <a:gridCol w="10171056">
                  <a:extLst>
                    <a:ext uri="{9D8B030D-6E8A-4147-A177-3AD203B41FA5}">
                      <a16:colId xmlns:a16="http://schemas.microsoft.com/office/drawing/2014/main" val="2967059058"/>
                    </a:ext>
                  </a:extLst>
                </a:gridCol>
              </a:tblGrid>
              <a:tr h="1417139">
                <a:tc>
                  <a:txBody>
                    <a:bodyPr/>
                    <a:lstStyle/>
                    <a:p>
                      <a:pPr marL="0" marR="0">
                        <a:spcBef>
                          <a:spcPts val="0"/>
                        </a:spcBef>
                        <a:spcAft>
                          <a:spcPts val="0"/>
                        </a:spcAft>
                      </a:pPr>
                      <a:r>
                        <a:rPr lang="en-US" sz="3000" b="0">
                          <a:solidFill>
                            <a:schemeClr val="tx1"/>
                          </a:solidFill>
                          <a:effectLst/>
                        </a:rPr>
                        <a:t>January</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marR="0" lvl="0" indent="-342900">
                        <a:spcBef>
                          <a:spcPts val="0"/>
                        </a:spcBef>
                        <a:spcAft>
                          <a:spcPts val="0"/>
                        </a:spcAft>
                        <a:buFont typeface="Symbol" panose="05050102010706020507" pitchFamily="18" charset="2"/>
                        <a:buChar char=""/>
                      </a:pPr>
                      <a:r>
                        <a:rPr lang="en-US" sz="3000" b="0">
                          <a:solidFill>
                            <a:schemeClr val="tx1"/>
                          </a:solidFill>
                          <a:effectLst/>
                        </a:rPr>
                        <a:t>Start GEOG 489</a:t>
                      </a:r>
                    </a:p>
                    <a:p>
                      <a:pPr marL="342900" marR="0" lvl="0" indent="-342900">
                        <a:spcBef>
                          <a:spcPts val="0"/>
                        </a:spcBef>
                        <a:spcAft>
                          <a:spcPts val="0"/>
                        </a:spcAft>
                        <a:buFont typeface="Symbol" panose="05050102010706020507" pitchFamily="18" charset="2"/>
                        <a:buChar char=""/>
                      </a:pPr>
                      <a:r>
                        <a:rPr lang="en-US" sz="3000" b="0">
                          <a:solidFill>
                            <a:schemeClr val="tx1"/>
                          </a:solidFill>
                          <a:effectLst/>
                        </a:rPr>
                        <a:t>Work on customizing web app widget further</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20654229"/>
                  </a:ext>
                </a:extLst>
              </a:tr>
              <a:tr h="1417139">
                <a:tc>
                  <a:txBody>
                    <a:bodyPr/>
                    <a:lstStyle/>
                    <a:p>
                      <a:pPr marL="0" marR="0">
                        <a:spcBef>
                          <a:spcPts val="0"/>
                        </a:spcBef>
                        <a:spcAft>
                          <a:spcPts val="0"/>
                        </a:spcAft>
                      </a:pPr>
                      <a:r>
                        <a:rPr lang="en-US" sz="3000" b="0">
                          <a:solidFill>
                            <a:schemeClr val="tx1"/>
                          </a:solidFill>
                          <a:effectLst/>
                        </a:rPr>
                        <a:t>February</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marR="0" lvl="0" indent="-342900">
                        <a:spcBef>
                          <a:spcPts val="0"/>
                        </a:spcBef>
                        <a:spcAft>
                          <a:spcPts val="0"/>
                        </a:spcAft>
                        <a:buFont typeface="Symbol" panose="05050102010706020507" pitchFamily="18" charset="2"/>
                        <a:buChar char=""/>
                      </a:pPr>
                      <a:r>
                        <a:rPr lang="en-US" sz="3000" b="0">
                          <a:solidFill>
                            <a:schemeClr val="tx1"/>
                          </a:solidFill>
                          <a:effectLst/>
                        </a:rPr>
                        <a:t>Finish customization of web app widget</a:t>
                      </a:r>
                    </a:p>
                    <a:p>
                      <a:pPr marL="342900" marR="0" lvl="0" indent="-342900">
                        <a:spcBef>
                          <a:spcPts val="0"/>
                        </a:spcBef>
                        <a:spcAft>
                          <a:spcPts val="0"/>
                        </a:spcAft>
                        <a:buFont typeface="Symbol" panose="05050102010706020507" pitchFamily="18" charset="2"/>
                        <a:buChar char=""/>
                      </a:pPr>
                      <a:r>
                        <a:rPr lang="en-US" sz="3000" b="0">
                          <a:solidFill>
                            <a:schemeClr val="tx1"/>
                          </a:solidFill>
                          <a:effectLst/>
                        </a:rPr>
                        <a:t>Prepare slides and presentation materials for Conference </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991518974"/>
                  </a:ext>
                </a:extLst>
              </a:tr>
              <a:tr h="944759">
                <a:tc>
                  <a:txBody>
                    <a:bodyPr/>
                    <a:lstStyle/>
                    <a:p>
                      <a:pPr marL="0" marR="0">
                        <a:spcBef>
                          <a:spcPts val="0"/>
                        </a:spcBef>
                        <a:spcAft>
                          <a:spcPts val="0"/>
                        </a:spcAft>
                      </a:pPr>
                      <a:r>
                        <a:rPr lang="en-US" sz="3000" b="0">
                          <a:solidFill>
                            <a:schemeClr val="tx1"/>
                          </a:solidFill>
                          <a:effectLst/>
                        </a:rPr>
                        <a:t>March</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marR="0" lvl="0" indent="-342900">
                        <a:spcBef>
                          <a:spcPts val="0"/>
                        </a:spcBef>
                        <a:spcAft>
                          <a:spcPts val="0"/>
                        </a:spcAft>
                        <a:buFont typeface="Symbol" panose="05050102010706020507" pitchFamily="18" charset="2"/>
                        <a:buChar char=""/>
                      </a:pPr>
                      <a:r>
                        <a:rPr lang="en-US" sz="3000" b="0">
                          <a:solidFill>
                            <a:schemeClr val="tx1"/>
                          </a:solidFill>
                          <a:effectLst/>
                        </a:rPr>
                        <a:t>Present at ESRI Developer Summit March 5</a:t>
                      </a:r>
                      <a:r>
                        <a:rPr lang="en-US" sz="3000" b="0" baseline="30000">
                          <a:solidFill>
                            <a:schemeClr val="tx1"/>
                          </a:solidFill>
                          <a:effectLst/>
                        </a:rPr>
                        <a:t>th</a:t>
                      </a:r>
                      <a:r>
                        <a:rPr lang="en-US" sz="3000" b="0">
                          <a:solidFill>
                            <a:schemeClr val="tx1"/>
                          </a:solidFill>
                          <a:effectLst/>
                        </a:rPr>
                        <a:t> - 8th </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33460224"/>
                  </a:ext>
                </a:extLst>
              </a:tr>
              <a:tr h="944759">
                <a:tc>
                  <a:txBody>
                    <a:bodyPr/>
                    <a:lstStyle/>
                    <a:p>
                      <a:pPr marL="0" marR="0">
                        <a:spcBef>
                          <a:spcPts val="0"/>
                        </a:spcBef>
                        <a:spcAft>
                          <a:spcPts val="0"/>
                        </a:spcAft>
                      </a:pPr>
                      <a:r>
                        <a:rPr lang="en-US" sz="3000" b="0">
                          <a:solidFill>
                            <a:schemeClr val="tx1"/>
                          </a:solidFill>
                          <a:effectLst/>
                        </a:rPr>
                        <a:t>April</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marR="0" lvl="0" indent="-342900">
                        <a:spcBef>
                          <a:spcPts val="0"/>
                        </a:spcBef>
                        <a:spcAft>
                          <a:spcPts val="0"/>
                        </a:spcAft>
                        <a:buFont typeface="Symbol" panose="05050102010706020507" pitchFamily="18" charset="2"/>
                        <a:buChar char=""/>
                      </a:pPr>
                      <a:r>
                        <a:rPr lang="en-US" sz="3000" b="0">
                          <a:solidFill>
                            <a:schemeClr val="tx1"/>
                          </a:solidFill>
                          <a:effectLst/>
                        </a:rPr>
                        <a:t>Work on Capstone Paper. Finalize draft, re-write sections for clarity</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18458356"/>
                  </a:ext>
                </a:extLst>
              </a:tr>
              <a:tr h="486157">
                <a:tc>
                  <a:txBody>
                    <a:bodyPr/>
                    <a:lstStyle/>
                    <a:p>
                      <a:pPr marL="0" marR="0">
                        <a:spcBef>
                          <a:spcPts val="0"/>
                        </a:spcBef>
                        <a:spcAft>
                          <a:spcPts val="0"/>
                        </a:spcAft>
                      </a:pPr>
                      <a:r>
                        <a:rPr lang="en-US" sz="3000" b="0">
                          <a:solidFill>
                            <a:schemeClr val="tx1"/>
                          </a:solidFill>
                          <a:effectLst/>
                        </a:rPr>
                        <a:t>May</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42900" marR="0" lvl="0" indent="-342900">
                        <a:spcBef>
                          <a:spcPts val="0"/>
                        </a:spcBef>
                        <a:spcAft>
                          <a:spcPts val="0"/>
                        </a:spcAft>
                        <a:buFont typeface="Symbol" panose="05050102010706020507" pitchFamily="18" charset="2"/>
                        <a:buChar char=""/>
                      </a:pPr>
                      <a:r>
                        <a:rPr lang="en-US" sz="3000" b="0" dirty="0">
                          <a:solidFill>
                            <a:schemeClr val="tx1"/>
                          </a:solidFill>
                          <a:effectLst/>
                        </a:rPr>
                        <a:t>Tentative Graduation</a:t>
                      </a:r>
                      <a:endParaRPr lang="en-US"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367336594"/>
                  </a:ext>
                </a:extLst>
              </a:tr>
            </a:tbl>
          </a:graphicData>
        </a:graphic>
      </p:graphicFrame>
      <p:sp>
        <p:nvSpPr>
          <p:cNvPr id="4" name="Title 4">
            <a:extLst>
              <a:ext uri="{FF2B5EF4-FFF2-40B4-BE49-F238E27FC236}">
                <a16:creationId xmlns:a16="http://schemas.microsoft.com/office/drawing/2014/main" id="{3D38A925-91C1-4237-8C6B-02EDE46946E2}"/>
              </a:ext>
            </a:extLst>
          </p:cNvPr>
          <p:cNvSpPr txBox="1">
            <a:spLocks/>
          </p:cNvSpPr>
          <p:nvPr/>
        </p:nvSpPr>
        <p:spPr>
          <a:xfrm>
            <a:off x="519953" y="268942"/>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Project Timeline Continued</a:t>
            </a:r>
          </a:p>
        </p:txBody>
      </p:sp>
    </p:spTree>
    <p:extLst>
      <p:ext uri="{BB962C8B-B14F-4D97-AF65-F5344CB8AC3E}">
        <p14:creationId xmlns:p14="http://schemas.microsoft.com/office/powerpoint/2010/main" val="298013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9104A-6634-46CA-BF6D-2C9920629DC0}"/>
              </a:ext>
            </a:extLst>
          </p:cNvPr>
          <p:cNvSpPr>
            <a:spLocks noGrp="1"/>
          </p:cNvSpPr>
          <p:nvPr>
            <p:ph idx="1"/>
          </p:nvPr>
        </p:nvSpPr>
        <p:spPr>
          <a:xfrm>
            <a:off x="519953" y="2773680"/>
            <a:ext cx="10833847" cy="3403283"/>
          </a:xfrm>
        </p:spPr>
        <p:txBody>
          <a:bodyPr>
            <a:normAutofit/>
          </a:bodyPr>
          <a:lstStyle/>
          <a:p>
            <a:pPr marL="0" indent="0" algn="ctr">
              <a:buNone/>
            </a:pPr>
            <a:r>
              <a:rPr lang="en-US" sz="6000" dirty="0"/>
              <a:t>Questions?</a:t>
            </a:r>
          </a:p>
        </p:txBody>
      </p:sp>
    </p:spTree>
    <p:extLst>
      <p:ext uri="{BB962C8B-B14F-4D97-AF65-F5344CB8AC3E}">
        <p14:creationId xmlns:p14="http://schemas.microsoft.com/office/powerpoint/2010/main" val="398577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9104A-6634-46CA-BF6D-2C9920629DC0}"/>
              </a:ext>
            </a:extLst>
          </p:cNvPr>
          <p:cNvSpPr>
            <a:spLocks noGrp="1"/>
          </p:cNvSpPr>
          <p:nvPr>
            <p:ph idx="1"/>
          </p:nvPr>
        </p:nvSpPr>
        <p:spPr>
          <a:xfrm>
            <a:off x="519953" y="1191986"/>
            <a:ext cx="10833847" cy="5159828"/>
          </a:xfrm>
        </p:spPr>
        <p:txBody>
          <a:bodyPr>
            <a:normAutofit/>
          </a:bodyPr>
          <a:lstStyle/>
          <a:p>
            <a:r>
              <a:rPr lang="en-US" sz="3000" dirty="0"/>
              <a:t>Introduction </a:t>
            </a:r>
          </a:p>
          <a:p>
            <a:r>
              <a:rPr lang="en-US" sz="3000" dirty="0"/>
              <a:t>Examples – What is public notification?</a:t>
            </a:r>
          </a:p>
          <a:p>
            <a:r>
              <a:rPr lang="en-US" sz="3000" dirty="0"/>
              <a:t>Legal reasons – Why does public notification exist?</a:t>
            </a:r>
          </a:p>
          <a:p>
            <a:r>
              <a:rPr lang="en-US" sz="3000" dirty="0"/>
              <a:t>Current GIS Platform Solutions</a:t>
            </a:r>
          </a:p>
          <a:p>
            <a:r>
              <a:rPr lang="en-US" sz="3000" dirty="0"/>
              <a:t>Processes Learned &amp; Implemented at Penn State</a:t>
            </a:r>
          </a:p>
          <a:p>
            <a:r>
              <a:rPr lang="en-US" sz="3000" dirty="0"/>
              <a:t>Capstone Project Idea</a:t>
            </a:r>
            <a:endParaRPr lang="en-US" sz="2200" dirty="0"/>
          </a:p>
          <a:p>
            <a:pPr lvl="1"/>
            <a:r>
              <a:rPr lang="en-US" sz="3000" dirty="0"/>
              <a:t>Methods</a:t>
            </a:r>
          </a:p>
          <a:p>
            <a:pPr lvl="1"/>
            <a:r>
              <a:rPr lang="en-US" sz="3000" dirty="0"/>
              <a:t>Software/Data</a:t>
            </a:r>
          </a:p>
          <a:p>
            <a:pPr lvl="1"/>
            <a:r>
              <a:rPr lang="en-US" sz="3000" dirty="0"/>
              <a:t>Timeline</a:t>
            </a:r>
          </a:p>
          <a:p>
            <a:pPr lvl="1"/>
            <a:r>
              <a:rPr lang="en-US" sz="3000" dirty="0"/>
              <a:t>Presentation Venue</a:t>
            </a:r>
          </a:p>
          <a:p>
            <a:pPr marL="0" indent="0">
              <a:buNone/>
            </a:pPr>
            <a:endParaRPr lang="en-US" sz="3000" dirty="0"/>
          </a:p>
          <a:p>
            <a:endParaRPr lang="en-US" sz="3000" dirty="0"/>
          </a:p>
          <a:p>
            <a:endParaRPr lang="en-US" sz="3000" dirty="0"/>
          </a:p>
          <a:p>
            <a:endParaRPr lang="en-US" sz="3000" dirty="0"/>
          </a:p>
        </p:txBody>
      </p:sp>
      <p:sp>
        <p:nvSpPr>
          <p:cNvPr id="4" name="Title 4">
            <a:extLst>
              <a:ext uri="{FF2B5EF4-FFF2-40B4-BE49-F238E27FC236}">
                <a16:creationId xmlns:a16="http://schemas.microsoft.com/office/drawing/2014/main" id="{876F7A5B-FBCD-492F-BFE4-794F13EA0DC2}"/>
              </a:ext>
            </a:extLst>
          </p:cNvPr>
          <p:cNvSpPr txBox="1">
            <a:spLocks/>
          </p:cNvSpPr>
          <p:nvPr/>
        </p:nvSpPr>
        <p:spPr>
          <a:xfrm>
            <a:off x="519953" y="268942"/>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Presentation Outline </a:t>
            </a:r>
          </a:p>
        </p:txBody>
      </p:sp>
    </p:spTree>
    <p:extLst>
      <p:ext uri="{BB962C8B-B14F-4D97-AF65-F5344CB8AC3E}">
        <p14:creationId xmlns:p14="http://schemas.microsoft.com/office/powerpoint/2010/main" val="274621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9104A-6634-46CA-BF6D-2C9920629DC0}"/>
              </a:ext>
            </a:extLst>
          </p:cNvPr>
          <p:cNvSpPr>
            <a:spLocks noGrp="1"/>
          </p:cNvSpPr>
          <p:nvPr>
            <p:ph idx="1"/>
          </p:nvPr>
        </p:nvSpPr>
        <p:spPr>
          <a:xfrm>
            <a:off x="519953" y="1224643"/>
            <a:ext cx="6174761" cy="4952320"/>
          </a:xfrm>
        </p:spPr>
        <p:txBody>
          <a:bodyPr>
            <a:normAutofit/>
          </a:bodyPr>
          <a:lstStyle/>
          <a:p>
            <a:pPr marL="0" indent="0">
              <a:buNone/>
            </a:pPr>
            <a:r>
              <a:rPr lang="en-US" sz="3000" dirty="0"/>
              <a:t>Family Business 20+ years</a:t>
            </a:r>
          </a:p>
          <a:p>
            <a:pPr marL="0" indent="0">
              <a:buNone/>
            </a:pPr>
            <a:r>
              <a:rPr lang="en-US" sz="3000" dirty="0"/>
              <a:t>Methodology has changed, now  Computer Based</a:t>
            </a:r>
          </a:p>
          <a:p>
            <a:pPr marL="0" indent="0">
              <a:buNone/>
            </a:pPr>
            <a:r>
              <a:rPr lang="en-US" sz="3000" dirty="0"/>
              <a:t>Seek new methods to stay relevant </a:t>
            </a:r>
          </a:p>
          <a:p>
            <a:pPr marL="0" indent="0">
              <a:buNone/>
            </a:pPr>
            <a:r>
              <a:rPr lang="en-US" sz="3000" dirty="0"/>
              <a:t>Discovering GIS through Community College</a:t>
            </a:r>
          </a:p>
          <a:p>
            <a:pPr marL="0" indent="0">
              <a:buNone/>
            </a:pPr>
            <a:r>
              <a:rPr lang="en-US" sz="3000" dirty="0"/>
              <a:t>Enrolling in Penn State Certificate Program &gt; MGIS</a:t>
            </a:r>
          </a:p>
          <a:p>
            <a:pPr marL="0" indent="0">
              <a:buNone/>
            </a:pPr>
            <a:endParaRPr lang="en-US" sz="3000" dirty="0"/>
          </a:p>
        </p:txBody>
      </p:sp>
      <p:sp>
        <p:nvSpPr>
          <p:cNvPr id="4" name="Title 4">
            <a:extLst>
              <a:ext uri="{FF2B5EF4-FFF2-40B4-BE49-F238E27FC236}">
                <a16:creationId xmlns:a16="http://schemas.microsoft.com/office/drawing/2014/main" id="{876F7A5B-FBCD-492F-BFE4-794F13EA0DC2}"/>
              </a:ext>
            </a:extLst>
          </p:cNvPr>
          <p:cNvSpPr txBox="1">
            <a:spLocks/>
          </p:cNvSpPr>
          <p:nvPr/>
        </p:nvSpPr>
        <p:spPr>
          <a:xfrm>
            <a:off x="519953" y="268942"/>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Introduction </a:t>
            </a:r>
          </a:p>
        </p:txBody>
      </p:sp>
      <p:pic>
        <p:nvPicPr>
          <p:cNvPr id="5" name="Picture 4">
            <a:extLst>
              <a:ext uri="{FF2B5EF4-FFF2-40B4-BE49-F238E27FC236}">
                <a16:creationId xmlns:a16="http://schemas.microsoft.com/office/drawing/2014/main" id="{266829CC-DFF8-4E07-9082-31BA5A459D1C}"/>
              </a:ext>
            </a:extLst>
          </p:cNvPr>
          <p:cNvPicPr/>
          <p:nvPr/>
        </p:nvPicPr>
        <p:blipFill rotWithShape="1">
          <a:blip r:embed="rId2"/>
          <a:srcRect l="18803" t="19754" r="35185" b="7059"/>
          <a:stretch/>
        </p:blipFill>
        <p:spPr bwMode="auto">
          <a:xfrm>
            <a:off x="6694714" y="1224642"/>
            <a:ext cx="4517572" cy="49523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099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9104A-6634-46CA-BF6D-2C9920629DC0}"/>
              </a:ext>
            </a:extLst>
          </p:cNvPr>
          <p:cNvSpPr>
            <a:spLocks noGrp="1"/>
          </p:cNvSpPr>
          <p:nvPr>
            <p:ph idx="1"/>
          </p:nvPr>
        </p:nvSpPr>
        <p:spPr>
          <a:xfrm>
            <a:off x="519953" y="1306286"/>
            <a:ext cx="10833847" cy="4870677"/>
          </a:xfrm>
        </p:spPr>
        <p:txBody>
          <a:bodyPr>
            <a:normAutofit fontScale="77500" lnSpcReduction="20000"/>
          </a:bodyPr>
          <a:lstStyle/>
          <a:p>
            <a:pPr lvl="0"/>
            <a:r>
              <a:rPr lang="en-US" b="1" dirty="0"/>
              <a:t>Parcel Map –</a:t>
            </a:r>
            <a:r>
              <a:rPr lang="en-US" dirty="0"/>
              <a:t> a map used to show parcel lines, lot lines. This is provided at the county level, by the county assessor. Originally published as pdf sheets, some of the parcel maps have been digitized by the county and are available in a shapefile format for download. Third party vendors digitize areas where counties lack the resources to do so. </a:t>
            </a:r>
          </a:p>
          <a:p>
            <a:pPr lvl="0"/>
            <a:r>
              <a:rPr lang="en-US" b="1" dirty="0"/>
              <a:t>Ownership List – </a:t>
            </a:r>
            <a:r>
              <a:rPr lang="en-US" dirty="0"/>
              <a:t>a list of all property owners located in a buffer area. The owner data is obtained at the county level. All property owners on record are published in the assessor roll which is updated at different frequencies depending on the county structure</a:t>
            </a:r>
            <a:r>
              <a:rPr lang="en-US" b="1" dirty="0"/>
              <a:t>.</a:t>
            </a:r>
          </a:p>
          <a:p>
            <a:pPr lvl="0"/>
            <a:r>
              <a:rPr lang="en-US" b="1" dirty="0"/>
              <a:t>Buffer</a:t>
            </a:r>
            <a:r>
              <a:rPr lang="en-US" dirty="0"/>
              <a:t> – a radius line that is drawn in a circle around a parcel at a determined distance. The buffer line is used to determine what parcels are located within a public notification distance. The distance is specified at the state level and can be increased at a city level if deemed necessary by a city. </a:t>
            </a:r>
          </a:p>
          <a:p>
            <a:pPr lvl="0"/>
            <a:r>
              <a:rPr lang="en-US" b="1" dirty="0"/>
              <a:t>Keying</a:t>
            </a:r>
            <a:r>
              <a:rPr lang="en-US" dirty="0"/>
              <a:t> – Using a number system, each parcel number on a map is assigned a unique number which corresponds to the list of parcels on a data report/ownership list. The parcel number from the map is “keyed” to the parcel address on the list. The key number </a:t>
            </a:r>
            <a:r>
              <a:rPr lang="en-US"/>
              <a:t>is a guide </a:t>
            </a:r>
            <a:r>
              <a:rPr lang="en-US" dirty="0"/>
              <a:t>that helps facilitate fact checking by a processing officer. </a:t>
            </a:r>
          </a:p>
          <a:p>
            <a:r>
              <a:rPr lang="en-US" b="1" dirty="0"/>
              <a:t>Sorting</a:t>
            </a:r>
            <a:r>
              <a:rPr lang="en-US" dirty="0"/>
              <a:t> – data can be sorted in numeric order by parcel number. Once the data is sorted, it can then be “keyed”. Most jurisdictions request the ownership list to be formatted and sorted ascending by parcel number</a:t>
            </a:r>
            <a:endParaRPr lang="en-US" sz="3000" dirty="0"/>
          </a:p>
        </p:txBody>
      </p:sp>
      <p:sp>
        <p:nvSpPr>
          <p:cNvPr id="4" name="Title 4">
            <a:extLst>
              <a:ext uri="{FF2B5EF4-FFF2-40B4-BE49-F238E27FC236}">
                <a16:creationId xmlns:a16="http://schemas.microsoft.com/office/drawing/2014/main" id="{876F7A5B-FBCD-492F-BFE4-794F13EA0DC2}"/>
              </a:ext>
            </a:extLst>
          </p:cNvPr>
          <p:cNvSpPr txBox="1">
            <a:spLocks/>
          </p:cNvSpPr>
          <p:nvPr/>
        </p:nvSpPr>
        <p:spPr>
          <a:xfrm>
            <a:off x="519953" y="268942"/>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Glossary of Terms</a:t>
            </a:r>
          </a:p>
        </p:txBody>
      </p:sp>
    </p:spTree>
    <p:extLst>
      <p:ext uri="{BB962C8B-B14F-4D97-AF65-F5344CB8AC3E}">
        <p14:creationId xmlns:p14="http://schemas.microsoft.com/office/powerpoint/2010/main" val="415284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76F7A5B-FBCD-492F-BFE4-794F13EA0DC2}"/>
              </a:ext>
            </a:extLst>
          </p:cNvPr>
          <p:cNvSpPr txBox="1">
            <a:spLocks/>
          </p:cNvSpPr>
          <p:nvPr/>
        </p:nvSpPr>
        <p:spPr>
          <a:xfrm>
            <a:off x="519953" y="268942"/>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Examples of Public Notification</a:t>
            </a:r>
          </a:p>
        </p:txBody>
      </p:sp>
      <p:pic>
        <p:nvPicPr>
          <p:cNvPr id="5" name="Picture 4">
            <a:extLst>
              <a:ext uri="{FF2B5EF4-FFF2-40B4-BE49-F238E27FC236}">
                <a16:creationId xmlns:a16="http://schemas.microsoft.com/office/drawing/2014/main" id="{C23B8FAB-DB73-4B39-88E0-A53B405D7885}"/>
              </a:ext>
            </a:extLst>
          </p:cNvPr>
          <p:cNvPicPr>
            <a:picLocks noChangeAspect="1"/>
          </p:cNvPicPr>
          <p:nvPr/>
        </p:nvPicPr>
        <p:blipFill rotWithShape="1">
          <a:blip r:embed="rId3">
            <a:extLst>
              <a:ext uri="{28A0092B-C50C-407E-A947-70E740481C1C}">
                <a14:useLocalDpi xmlns:a14="http://schemas.microsoft.com/office/drawing/2010/main" val="0"/>
              </a:ext>
            </a:extLst>
          </a:blip>
          <a:srcRect l="8000" t="11642" r="7000" b="10967"/>
          <a:stretch/>
        </p:blipFill>
        <p:spPr>
          <a:xfrm>
            <a:off x="4391614" y="1206703"/>
            <a:ext cx="3331030" cy="4903149"/>
          </a:xfrm>
          <a:prstGeom prst="rect">
            <a:avLst/>
          </a:prstGeom>
        </p:spPr>
      </p:pic>
      <p:pic>
        <p:nvPicPr>
          <p:cNvPr id="9" name="Content Placeholder 8">
            <a:extLst>
              <a:ext uri="{FF2B5EF4-FFF2-40B4-BE49-F238E27FC236}">
                <a16:creationId xmlns:a16="http://schemas.microsoft.com/office/drawing/2014/main" id="{0C9E8C27-88FB-43D4-A813-877F5612407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2817" y="1206705"/>
            <a:ext cx="3788796" cy="4903150"/>
          </a:xfrm>
        </p:spPr>
      </p:pic>
      <p:pic>
        <p:nvPicPr>
          <p:cNvPr id="11" name="Picture 10">
            <a:extLst>
              <a:ext uri="{FF2B5EF4-FFF2-40B4-BE49-F238E27FC236}">
                <a16:creationId xmlns:a16="http://schemas.microsoft.com/office/drawing/2014/main" id="{319BD12D-97CB-43F1-8A66-FE756E28C927}"/>
              </a:ext>
            </a:extLst>
          </p:cNvPr>
          <p:cNvPicPr>
            <a:picLocks noChangeAspect="1"/>
          </p:cNvPicPr>
          <p:nvPr/>
        </p:nvPicPr>
        <p:blipFill rotWithShape="1">
          <a:blip r:embed="rId5">
            <a:extLst>
              <a:ext uri="{28A0092B-C50C-407E-A947-70E740481C1C}">
                <a14:useLocalDpi xmlns:a14="http://schemas.microsoft.com/office/drawing/2010/main" val="0"/>
              </a:ext>
            </a:extLst>
          </a:blip>
          <a:srcRect l="6598" r="9890" b="26182"/>
          <a:stretch/>
        </p:blipFill>
        <p:spPr>
          <a:xfrm>
            <a:off x="7913914" y="1206704"/>
            <a:ext cx="3331029" cy="4903149"/>
          </a:xfrm>
          <a:prstGeom prst="rect">
            <a:avLst/>
          </a:prstGeom>
        </p:spPr>
      </p:pic>
      <p:sp>
        <p:nvSpPr>
          <p:cNvPr id="14" name="TextBox 13">
            <a:extLst>
              <a:ext uri="{FF2B5EF4-FFF2-40B4-BE49-F238E27FC236}">
                <a16:creationId xmlns:a16="http://schemas.microsoft.com/office/drawing/2014/main" id="{EC147EC5-82EB-4A4E-A588-F1C64CB6A522}"/>
              </a:ext>
            </a:extLst>
          </p:cNvPr>
          <p:cNvSpPr txBox="1"/>
          <p:nvPr/>
        </p:nvSpPr>
        <p:spPr>
          <a:xfrm>
            <a:off x="4391613" y="6095497"/>
            <a:ext cx="3331029" cy="430887"/>
          </a:xfrm>
          <a:prstGeom prst="rect">
            <a:avLst/>
          </a:prstGeom>
          <a:noFill/>
        </p:spPr>
        <p:txBody>
          <a:bodyPr wrap="square" rtlCol="0">
            <a:spAutoFit/>
          </a:bodyPr>
          <a:lstStyle/>
          <a:p>
            <a:pPr algn="ctr"/>
            <a:r>
              <a:rPr lang="en-US" sz="2200" dirty="0"/>
              <a:t>Alcohol Beverage Control</a:t>
            </a:r>
          </a:p>
        </p:txBody>
      </p:sp>
      <p:sp>
        <p:nvSpPr>
          <p:cNvPr id="15" name="TextBox 14">
            <a:extLst>
              <a:ext uri="{FF2B5EF4-FFF2-40B4-BE49-F238E27FC236}">
                <a16:creationId xmlns:a16="http://schemas.microsoft.com/office/drawing/2014/main" id="{9ABB8B54-1791-4026-BB12-8C4487D36D77}"/>
              </a:ext>
            </a:extLst>
          </p:cNvPr>
          <p:cNvSpPr txBox="1"/>
          <p:nvPr/>
        </p:nvSpPr>
        <p:spPr>
          <a:xfrm>
            <a:off x="7913914" y="6095497"/>
            <a:ext cx="3788796" cy="430887"/>
          </a:xfrm>
          <a:prstGeom prst="rect">
            <a:avLst/>
          </a:prstGeom>
          <a:noFill/>
        </p:spPr>
        <p:txBody>
          <a:bodyPr wrap="square" rtlCol="0">
            <a:spAutoFit/>
          </a:bodyPr>
          <a:lstStyle/>
          <a:p>
            <a:pPr algn="ctr"/>
            <a:r>
              <a:rPr lang="en-US" sz="2200" dirty="0"/>
              <a:t>Road Construction</a:t>
            </a:r>
          </a:p>
        </p:txBody>
      </p:sp>
      <p:sp>
        <p:nvSpPr>
          <p:cNvPr id="16" name="TextBox 15">
            <a:extLst>
              <a:ext uri="{FF2B5EF4-FFF2-40B4-BE49-F238E27FC236}">
                <a16:creationId xmlns:a16="http://schemas.microsoft.com/office/drawing/2014/main" id="{7E629A81-41E2-40E0-85CA-D82BA7E5954D}"/>
              </a:ext>
            </a:extLst>
          </p:cNvPr>
          <p:cNvSpPr txBox="1"/>
          <p:nvPr/>
        </p:nvSpPr>
        <p:spPr>
          <a:xfrm>
            <a:off x="685682" y="6072477"/>
            <a:ext cx="3705932" cy="430887"/>
          </a:xfrm>
          <a:prstGeom prst="rect">
            <a:avLst/>
          </a:prstGeom>
          <a:noFill/>
        </p:spPr>
        <p:txBody>
          <a:bodyPr wrap="square" rtlCol="0">
            <a:spAutoFit/>
          </a:bodyPr>
          <a:lstStyle/>
          <a:p>
            <a:pPr algn="ctr"/>
            <a:r>
              <a:rPr lang="en-US" sz="2200" dirty="0"/>
              <a:t>Air Quality Control District </a:t>
            </a:r>
          </a:p>
        </p:txBody>
      </p:sp>
    </p:spTree>
    <p:extLst>
      <p:ext uri="{BB962C8B-B14F-4D97-AF65-F5344CB8AC3E}">
        <p14:creationId xmlns:p14="http://schemas.microsoft.com/office/powerpoint/2010/main" val="194307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9104A-6634-46CA-BF6D-2C9920629DC0}"/>
              </a:ext>
            </a:extLst>
          </p:cNvPr>
          <p:cNvSpPr>
            <a:spLocks noGrp="1"/>
          </p:cNvSpPr>
          <p:nvPr>
            <p:ph idx="1"/>
          </p:nvPr>
        </p:nvSpPr>
        <p:spPr>
          <a:xfrm>
            <a:off x="519953" y="1306286"/>
            <a:ext cx="10833847" cy="4870677"/>
          </a:xfrm>
        </p:spPr>
        <p:txBody>
          <a:bodyPr>
            <a:normAutofit/>
          </a:bodyPr>
          <a:lstStyle/>
          <a:p>
            <a:pPr marL="0" indent="0">
              <a:buNone/>
            </a:pPr>
            <a:r>
              <a:rPr lang="en-US" sz="3000" dirty="0"/>
              <a:t>Constitution					State Level </a:t>
            </a:r>
          </a:p>
          <a:p>
            <a:pPr marL="0" indent="0">
              <a:buNone/>
            </a:pPr>
            <a:r>
              <a:rPr lang="en-US" sz="3000" dirty="0"/>
              <a:t>							</a:t>
            </a:r>
          </a:p>
          <a:p>
            <a:pPr marL="0" indent="0">
              <a:buNone/>
            </a:pPr>
            <a:endParaRPr lang="en-US" sz="3000" dirty="0"/>
          </a:p>
          <a:p>
            <a:endParaRPr lang="en-US" sz="3000" dirty="0"/>
          </a:p>
          <a:p>
            <a:endParaRPr lang="en-US" sz="3000" dirty="0"/>
          </a:p>
          <a:p>
            <a:endParaRPr lang="en-US" sz="3000" dirty="0"/>
          </a:p>
          <a:p>
            <a:endParaRPr lang="en-US" sz="3000" dirty="0"/>
          </a:p>
          <a:p>
            <a:endParaRPr lang="en-US" sz="3000" dirty="0"/>
          </a:p>
          <a:p>
            <a:endParaRPr lang="en-US" sz="3000" dirty="0"/>
          </a:p>
          <a:p>
            <a:pPr marL="0" indent="0">
              <a:buNone/>
            </a:pPr>
            <a:endParaRPr lang="en-US" sz="3000" dirty="0"/>
          </a:p>
        </p:txBody>
      </p:sp>
      <p:sp>
        <p:nvSpPr>
          <p:cNvPr id="4" name="Title 4">
            <a:extLst>
              <a:ext uri="{FF2B5EF4-FFF2-40B4-BE49-F238E27FC236}">
                <a16:creationId xmlns:a16="http://schemas.microsoft.com/office/drawing/2014/main" id="{876F7A5B-FBCD-492F-BFE4-794F13EA0DC2}"/>
              </a:ext>
            </a:extLst>
          </p:cNvPr>
          <p:cNvSpPr txBox="1">
            <a:spLocks/>
          </p:cNvSpPr>
          <p:nvPr/>
        </p:nvSpPr>
        <p:spPr>
          <a:xfrm>
            <a:off x="519953" y="268942"/>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Legal Background</a:t>
            </a:r>
          </a:p>
        </p:txBody>
      </p:sp>
      <p:pic>
        <p:nvPicPr>
          <p:cNvPr id="5" name="Picture 4">
            <a:extLst>
              <a:ext uri="{FF2B5EF4-FFF2-40B4-BE49-F238E27FC236}">
                <a16:creationId xmlns:a16="http://schemas.microsoft.com/office/drawing/2014/main" id="{18C63E71-F055-42E0-91C4-E26552A2E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86642"/>
            <a:ext cx="4278086" cy="3965951"/>
          </a:xfrm>
          <a:prstGeom prst="rect">
            <a:avLst/>
          </a:prstGeom>
        </p:spPr>
      </p:pic>
      <p:sp>
        <p:nvSpPr>
          <p:cNvPr id="6" name="TextBox 5">
            <a:extLst>
              <a:ext uri="{FF2B5EF4-FFF2-40B4-BE49-F238E27FC236}">
                <a16:creationId xmlns:a16="http://schemas.microsoft.com/office/drawing/2014/main" id="{96F0B094-008D-4C34-A260-1DABD5219F8A}"/>
              </a:ext>
            </a:extLst>
          </p:cNvPr>
          <p:cNvSpPr txBox="1"/>
          <p:nvPr/>
        </p:nvSpPr>
        <p:spPr>
          <a:xfrm>
            <a:off x="6825344" y="1986642"/>
            <a:ext cx="4528456" cy="4154984"/>
          </a:xfrm>
          <a:prstGeom prst="rect">
            <a:avLst/>
          </a:prstGeom>
          <a:noFill/>
        </p:spPr>
        <p:txBody>
          <a:bodyPr wrap="square" rtlCol="0">
            <a:spAutoFit/>
          </a:bodyPr>
          <a:lstStyle/>
          <a:p>
            <a:r>
              <a:rPr lang="en-US" sz="2400" dirty="0"/>
              <a:t>The California government code</a:t>
            </a:r>
            <a:br>
              <a:rPr lang="en-US" sz="2400" dirty="0"/>
            </a:br>
            <a:r>
              <a:rPr lang="en-US" sz="2400" dirty="0"/>
              <a:t>states that public notification should be handled as follows, “(Public) Notice of a hearing shall be mailed or delivered at least 10 days prior to the (public) hearing to all owners of real property as shown on the latest equalized assessment roll within 300 feet of the real property that is the subject of the hearing.” </a:t>
            </a:r>
          </a:p>
        </p:txBody>
      </p:sp>
    </p:spTree>
    <p:extLst>
      <p:ext uri="{BB962C8B-B14F-4D97-AF65-F5344CB8AC3E}">
        <p14:creationId xmlns:p14="http://schemas.microsoft.com/office/powerpoint/2010/main" val="107392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0F6BF6-8FFA-4164-B747-02DA1D0CF716}"/>
              </a:ext>
            </a:extLst>
          </p:cNvPr>
          <p:cNvPicPr>
            <a:picLocks noChangeAspect="1"/>
          </p:cNvPicPr>
          <p:nvPr/>
        </p:nvPicPr>
        <p:blipFill rotWithShape="1">
          <a:blip r:embed="rId2"/>
          <a:srcRect l="19879" t="13204" r="20125" b="4666"/>
          <a:stretch/>
        </p:blipFill>
        <p:spPr>
          <a:xfrm>
            <a:off x="347916" y="1269507"/>
            <a:ext cx="7340146" cy="5460477"/>
          </a:xfrm>
          <a:prstGeom prst="rect">
            <a:avLst/>
          </a:prstGeom>
        </p:spPr>
      </p:pic>
      <p:sp>
        <p:nvSpPr>
          <p:cNvPr id="5" name="Title 4">
            <a:extLst>
              <a:ext uri="{FF2B5EF4-FFF2-40B4-BE49-F238E27FC236}">
                <a16:creationId xmlns:a16="http://schemas.microsoft.com/office/drawing/2014/main" id="{4E6D4D37-D78F-443C-B5C6-5FE3C1CE09DB}"/>
              </a:ext>
            </a:extLst>
          </p:cNvPr>
          <p:cNvSpPr>
            <a:spLocks noGrp="1"/>
          </p:cNvSpPr>
          <p:nvPr>
            <p:ph type="title"/>
          </p:nvPr>
        </p:nvSpPr>
        <p:spPr>
          <a:xfrm>
            <a:off x="519953" y="268942"/>
            <a:ext cx="10833847" cy="801972"/>
          </a:xfrm>
        </p:spPr>
        <p:style>
          <a:lnRef idx="1">
            <a:schemeClr val="accent5"/>
          </a:lnRef>
          <a:fillRef idx="2">
            <a:schemeClr val="accent5"/>
          </a:fillRef>
          <a:effectRef idx="1">
            <a:schemeClr val="accent5"/>
          </a:effectRef>
          <a:fontRef idx="minor">
            <a:schemeClr val="dk1"/>
          </a:fontRef>
        </p:style>
        <p:txBody>
          <a:bodyPr/>
          <a:lstStyle/>
          <a:p>
            <a:r>
              <a:rPr lang="en-US" dirty="0"/>
              <a:t>County of Los Angeles Data Portal </a:t>
            </a:r>
          </a:p>
        </p:txBody>
      </p:sp>
      <p:sp>
        <p:nvSpPr>
          <p:cNvPr id="6" name="Content Placeholder 5">
            <a:extLst>
              <a:ext uri="{FF2B5EF4-FFF2-40B4-BE49-F238E27FC236}">
                <a16:creationId xmlns:a16="http://schemas.microsoft.com/office/drawing/2014/main" id="{520E8718-3042-4870-9347-9D05B9ABD2F9}"/>
              </a:ext>
            </a:extLst>
          </p:cNvPr>
          <p:cNvSpPr>
            <a:spLocks noGrp="1"/>
          </p:cNvSpPr>
          <p:nvPr>
            <p:ph idx="1"/>
          </p:nvPr>
        </p:nvSpPr>
        <p:spPr>
          <a:xfrm>
            <a:off x="7781543" y="1269507"/>
            <a:ext cx="3452513" cy="5460477"/>
          </a:xfrm>
          <a:ln w="38100">
            <a:solidFill>
              <a:schemeClr val="tx1"/>
            </a:solidFill>
          </a:ln>
        </p:spPr>
        <p:txBody>
          <a:bodyPr>
            <a:normAutofit/>
          </a:bodyPr>
          <a:lstStyle/>
          <a:p>
            <a:pPr marL="0" indent="0">
              <a:buNone/>
            </a:pPr>
            <a:r>
              <a:rPr lang="en-US" sz="3000" dirty="0"/>
              <a:t>Pros:</a:t>
            </a:r>
          </a:p>
          <a:p>
            <a:pPr marL="0" indent="0">
              <a:buNone/>
            </a:pPr>
            <a:r>
              <a:rPr lang="en-US" sz="3000" dirty="0"/>
              <a:t>- Query parcels</a:t>
            </a:r>
          </a:p>
          <a:p>
            <a:pPr marL="0" indent="0">
              <a:buNone/>
            </a:pPr>
            <a:r>
              <a:rPr lang="en-US" sz="3000" dirty="0"/>
              <a:t>- Measure distance</a:t>
            </a:r>
          </a:p>
          <a:p>
            <a:pPr>
              <a:buFontTx/>
              <a:buChar char="-"/>
            </a:pPr>
            <a:r>
              <a:rPr lang="en-US" sz="3000" dirty="0"/>
              <a:t>GIS public resource</a:t>
            </a:r>
          </a:p>
          <a:p>
            <a:pPr>
              <a:buFontTx/>
              <a:buChar char="-"/>
            </a:pPr>
            <a:endParaRPr lang="en-US" sz="3000" dirty="0"/>
          </a:p>
          <a:p>
            <a:pPr marL="0" indent="0">
              <a:buNone/>
            </a:pPr>
            <a:r>
              <a:rPr lang="en-US" sz="3000" dirty="0"/>
              <a:t>Restrictions:</a:t>
            </a:r>
          </a:p>
          <a:p>
            <a:pPr>
              <a:buFontTx/>
              <a:buChar char="-"/>
            </a:pPr>
            <a:r>
              <a:rPr lang="en-US" sz="3000" dirty="0"/>
              <a:t>No option to buffer parcels</a:t>
            </a:r>
          </a:p>
          <a:p>
            <a:pPr>
              <a:buFontTx/>
              <a:buChar char="-"/>
            </a:pPr>
            <a:r>
              <a:rPr lang="en-US" sz="3000" dirty="0"/>
              <a:t>No option to export data </a:t>
            </a:r>
          </a:p>
        </p:txBody>
      </p:sp>
    </p:spTree>
    <p:extLst>
      <p:ext uri="{BB962C8B-B14F-4D97-AF65-F5344CB8AC3E}">
        <p14:creationId xmlns:p14="http://schemas.microsoft.com/office/powerpoint/2010/main" val="364968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6ADCE-C222-4A62-9248-4788F589F4C7}"/>
              </a:ext>
            </a:extLst>
          </p:cNvPr>
          <p:cNvSpPr>
            <a:spLocks noGrp="1"/>
          </p:cNvSpPr>
          <p:nvPr>
            <p:ph idx="1"/>
          </p:nvPr>
        </p:nvSpPr>
        <p:spPr>
          <a:xfrm>
            <a:off x="8025414" y="1240972"/>
            <a:ext cx="3328386" cy="4962626"/>
          </a:xfrm>
          <a:ln w="38100">
            <a:solidFill>
              <a:schemeClr val="tx1"/>
            </a:solidFill>
          </a:ln>
        </p:spPr>
        <p:txBody>
          <a:bodyPr>
            <a:normAutofit fontScale="55000" lnSpcReduction="20000"/>
          </a:bodyPr>
          <a:lstStyle/>
          <a:p>
            <a:pPr marL="0" indent="0">
              <a:buNone/>
            </a:pPr>
            <a:r>
              <a:rPr lang="en-US" dirty="0"/>
              <a:t>Pros</a:t>
            </a:r>
          </a:p>
          <a:p>
            <a:pPr>
              <a:buFontTx/>
              <a:buChar char="-"/>
            </a:pPr>
            <a:r>
              <a:rPr lang="en-US" dirty="0"/>
              <a:t>Best current solution </a:t>
            </a:r>
          </a:p>
          <a:p>
            <a:pPr>
              <a:buFontTx/>
              <a:buChar char="-"/>
            </a:pPr>
            <a:r>
              <a:rPr lang="en-US" dirty="0"/>
              <a:t>Select parcel </a:t>
            </a:r>
          </a:p>
          <a:p>
            <a:pPr>
              <a:buFontTx/>
              <a:buChar char="-"/>
            </a:pPr>
            <a:r>
              <a:rPr lang="en-US" dirty="0"/>
              <a:t>Buffer distance</a:t>
            </a:r>
          </a:p>
          <a:p>
            <a:pPr>
              <a:buFontTx/>
              <a:buChar char="-"/>
            </a:pPr>
            <a:r>
              <a:rPr lang="en-US" dirty="0"/>
              <a:t>Point/line/polygon/custom shape available</a:t>
            </a:r>
          </a:p>
          <a:p>
            <a:pPr>
              <a:buFontTx/>
              <a:buChar char="-"/>
            </a:pPr>
            <a:r>
              <a:rPr lang="en-US" dirty="0"/>
              <a:t>Export data into label format</a:t>
            </a:r>
          </a:p>
          <a:p>
            <a:pPr marL="0" indent="0">
              <a:buNone/>
            </a:pPr>
            <a:r>
              <a:rPr lang="en-US" dirty="0"/>
              <a:t>Limitations</a:t>
            </a:r>
          </a:p>
          <a:p>
            <a:pPr>
              <a:buFontTx/>
              <a:buChar char="-"/>
            </a:pPr>
            <a:r>
              <a:rPr lang="en-US" dirty="0"/>
              <a:t>Requires data import/set up</a:t>
            </a:r>
          </a:p>
          <a:p>
            <a:pPr>
              <a:buFontTx/>
              <a:buChar char="-"/>
            </a:pPr>
            <a:r>
              <a:rPr lang="en-US" dirty="0"/>
              <a:t>No option to print a map layout</a:t>
            </a:r>
          </a:p>
          <a:p>
            <a:pPr>
              <a:buFontTx/>
              <a:buChar char="-"/>
            </a:pPr>
            <a:r>
              <a:rPr lang="en-US" dirty="0"/>
              <a:t>No ability to change parcel properties (ex color, outline)</a:t>
            </a:r>
          </a:p>
          <a:p>
            <a:pPr>
              <a:buFontTx/>
              <a:buChar char="-"/>
            </a:pPr>
            <a:r>
              <a:rPr lang="en-US" dirty="0"/>
              <a:t>No option to key the data </a:t>
            </a:r>
          </a:p>
          <a:p>
            <a:pPr>
              <a:buFontTx/>
              <a:buChar char="-"/>
            </a:pPr>
            <a:r>
              <a:rPr lang="en-US" dirty="0"/>
              <a:t>No option to export a combined owner &amp; occupant list that eliminates duplicate occupant addresses.</a:t>
            </a:r>
          </a:p>
          <a:p>
            <a:pPr>
              <a:buFontTx/>
              <a:buChar char="-"/>
            </a:pPr>
            <a:r>
              <a:rPr lang="en-US" dirty="0"/>
              <a:t>No option to zoom out to map extent once drawing buffer</a:t>
            </a:r>
          </a:p>
          <a:p>
            <a:pPr>
              <a:buFontTx/>
              <a:buChar char="-"/>
            </a:pPr>
            <a:endParaRPr lang="en-US" sz="1400" dirty="0"/>
          </a:p>
          <a:p>
            <a:pPr>
              <a:buFontTx/>
              <a:buChar char="-"/>
            </a:pPr>
            <a:endParaRPr lang="en-US" sz="1400" dirty="0"/>
          </a:p>
        </p:txBody>
      </p:sp>
      <p:pic>
        <p:nvPicPr>
          <p:cNvPr id="5" name="Picture 4">
            <a:extLst>
              <a:ext uri="{FF2B5EF4-FFF2-40B4-BE49-F238E27FC236}">
                <a16:creationId xmlns:a16="http://schemas.microsoft.com/office/drawing/2014/main" id="{7BD1D94E-3FCE-47EB-B15E-0AAA7DEDA758}"/>
              </a:ext>
            </a:extLst>
          </p:cNvPr>
          <p:cNvPicPr>
            <a:picLocks noChangeAspect="1"/>
          </p:cNvPicPr>
          <p:nvPr/>
        </p:nvPicPr>
        <p:blipFill rotWithShape="1">
          <a:blip r:embed="rId2"/>
          <a:srcRect l="28831" t="15230" r="5784" b="6353"/>
          <a:stretch/>
        </p:blipFill>
        <p:spPr>
          <a:xfrm>
            <a:off x="838200" y="1409655"/>
            <a:ext cx="7066625" cy="4767309"/>
          </a:xfrm>
          <a:prstGeom prst="rect">
            <a:avLst/>
          </a:prstGeom>
        </p:spPr>
      </p:pic>
      <p:sp>
        <p:nvSpPr>
          <p:cNvPr id="7" name="Title 4">
            <a:extLst>
              <a:ext uri="{FF2B5EF4-FFF2-40B4-BE49-F238E27FC236}">
                <a16:creationId xmlns:a16="http://schemas.microsoft.com/office/drawing/2014/main" id="{91CB94EC-9AEF-4A74-946B-58CA42BAC5B3}"/>
              </a:ext>
            </a:extLst>
          </p:cNvPr>
          <p:cNvSpPr txBox="1">
            <a:spLocks/>
          </p:cNvSpPr>
          <p:nvPr/>
        </p:nvSpPr>
        <p:spPr>
          <a:xfrm>
            <a:off x="519953" y="253417"/>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ESRI Public Notification Widget</a:t>
            </a:r>
          </a:p>
        </p:txBody>
      </p:sp>
    </p:spTree>
    <p:extLst>
      <p:ext uri="{BB962C8B-B14F-4D97-AF65-F5344CB8AC3E}">
        <p14:creationId xmlns:p14="http://schemas.microsoft.com/office/powerpoint/2010/main" val="6379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9104A-6634-46CA-BF6D-2C9920629DC0}"/>
              </a:ext>
            </a:extLst>
          </p:cNvPr>
          <p:cNvSpPr>
            <a:spLocks noGrp="1"/>
          </p:cNvSpPr>
          <p:nvPr>
            <p:ph idx="1"/>
          </p:nvPr>
        </p:nvSpPr>
        <p:spPr>
          <a:xfrm>
            <a:off x="519953" y="1306286"/>
            <a:ext cx="5576047" cy="4870677"/>
          </a:xfrm>
        </p:spPr>
        <p:txBody>
          <a:bodyPr>
            <a:normAutofit/>
          </a:bodyPr>
          <a:lstStyle/>
          <a:p>
            <a:pPr marL="0" indent="0">
              <a:buNone/>
            </a:pPr>
            <a:r>
              <a:rPr lang="en-US" sz="3000" dirty="0"/>
              <a:t>GEOG 485</a:t>
            </a:r>
            <a:br>
              <a:rPr lang="en-US" sz="3000" dirty="0"/>
            </a:br>
            <a:r>
              <a:rPr lang="en-US" sz="3000" dirty="0"/>
              <a:t>Created a Custom Toolbox using Python Code that automated a portion of public notification work flow in ArcMap. </a:t>
            </a:r>
          </a:p>
          <a:p>
            <a:pPr marL="0" indent="0">
              <a:buNone/>
            </a:pPr>
            <a:r>
              <a:rPr lang="en-US" sz="3000" dirty="0"/>
              <a:t>Encouraged to take that a step further… </a:t>
            </a:r>
          </a:p>
          <a:p>
            <a:pPr marL="0" indent="0">
              <a:buNone/>
            </a:pPr>
            <a:r>
              <a:rPr lang="en-US" sz="3000" dirty="0"/>
              <a:t>GEOG 865 </a:t>
            </a:r>
            <a:br>
              <a:rPr lang="en-US" sz="3000" dirty="0"/>
            </a:br>
            <a:r>
              <a:rPr lang="en-US" sz="3000" dirty="0"/>
              <a:t>Web Server – attempted to ESRI Public Notification App </a:t>
            </a:r>
          </a:p>
          <a:p>
            <a:pPr marL="0" indent="0">
              <a:buNone/>
            </a:pPr>
            <a:endParaRPr lang="en-US" sz="3000" dirty="0"/>
          </a:p>
          <a:p>
            <a:pPr marL="0" indent="0">
              <a:buNone/>
            </a:pPr>
            <a:endParaRPr lang="en-US" sz="3000" dirty="0"/>
          </a:p>
          <a:p>
            <a:endParaRPr lang="en-US" sz="3000" dirty="0"/>
          </a:p>
        </p:txBody>
      </p:sp>
      <p:sp>
        <p:nvSpPr>
          <p:cNvPr id="4" name="Title 4">
            <a:extLst>
              <a:ext uri="{FF2B5EF4-FFF2-40B4-BE49-F238E27FC236}">
                <a16:creationId xmlns:a16="http://schemas.microsoft.com/office/drawing/2014/main" id="{876F7A5B-FBCD-492F-BFE4-794F13EA0DC2}"/>
              </a:ext>
            </a:extLst>
          </p:cNvPr>
          <p:cNvSpPr txBox="1">
            <a:spLocks/>
          </p:cNvSpPr>
          <p:nvPr/>
        </p:nvSpPr>
        <p:spPr>
          <a:xfrm>
            <a:off x="519953" y="268942"/>
            <a:ext cx="10833847" cy="80197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t>What I have accomplished so far at Penn State </a:t>
            </a:r>
          </a:p>
        </p:txBody>
      </p:sp>
      <p:pic>
        <p:nvPicPr>
          <p:cNvPr id="5" name="Picture 4">
            <a:extLst>
              <a:ext uri="{FF2B5EF4-FFF2-40B4-BE49-F238E27FC236}">
                <a16:creationId xmlns:a16="http://schemas.microsoft.com/office/drawing/2014/main" id="{218DCA6A-81D9-4215-80EC-9B2F0527BE46}"/>
              </a:ext>
            </a:extLst>
          </p:cNvPr>
          <p:cNvPicPr/>
          <p:nvPr/>
        </p:nvPicPr>
        <p:blipFill rotWithShape="1">
          <a:blip r:embed="rId2"/>
          <a:srcRect l="22366" t="44341" r="22642" b="21172"/>
          <a:stretch/>
        </p:blipFill>
        <p:spPr>
          <a:xfrm>
            <a:off x="5939789" y="1154429"/>
            <a:ext cx="5576047" cy="2526029"/>
          </a:xfrm>
          <a:prstGeom prst="rect">
            <a:avLst/>
          </a:prstGeom>
        </p:spPr>
      </p:pic>
      <p:pic>
        <p:nvPicPr>
          <p:cNvPr id="6" name="Picture 5">
            <a:extLst>
              <a:ext uri="{FF2B5EF4-FFF2-40B4-BE49-F238E27FC236}">
                <a16:creationId xmlns:a16="http://schemas.microsoft.com/office/drawing/2014/main" id="{DA2AB4C8-186B-4086-B8F7-48B9B3C97962}"/>
              </a:ext>
            </a:extLst>
          </p:cNvPr>
          <p:cNvPicPr/>
          <p:nvPr/>
        </p:nvPicPr>
        <p:blipFill rotWithShape="1">
          <a:blip r:embed="rId3"/>
          <a:srcRect l="20769" t="29060" r="40449" b="32222"/>
          <a:stretch/>
        </p:blipFill>
        <p:spPr>
          <a:xfrm>
            <a:off x="5939789" y="3680459"/>
            <a:ext cx="5576047" cy="2496504"/>
          </a:xfrm>
          <a:prstGeom prst="rect">
            <a:avLst/>
          </a:prstGeom>
        </p:spPr>
      </p:pic>
    </p:spTree>
    <p:extLst>
      <p:ext uri="{BB962C8B-B14F-4D97-AF65-F5344CB8AC3E}">
        <p14:creationId xmlns:p14="http://schemas.microsoft.com/office/powerpoint/2010/main" val="80252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2849</TotalTime>
  <Words>850</Words>
  <Application>Microsoft Office PowerPoint</Application>
  <PresentationFormat>Widescreen</PresentationFormat>
  <Paragraphs>137</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Symbol</vt:lpstr>
      <vt:lpstr>Times New Roman</vt:lpstr>
      <vt:lpstr>Office Theme</vt:lpstr>
      <vt:lpstr>ArcGIS for Developers Customizing ESRI Web App Builder  Public Notification Widget</vt:lpstr>
      <vt:lpstr>PowerPoint Presentation</vt:lpstr>
      <vt:lpstr>PowerPoint Presentation</vt:lpstr>
      <vt:lpstr>PowerPoint Presentation</vt:lpstr>
      <vt:lpstr>PowerPoint Presentation</vt:lpstr>
      <vt:lpstr>PowerPoint Presentation</vt:lpstr>
      <vt:lpstr>County of Los Angeles Data Portal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Emerson</dc:creator>
  <cp:lastModifiedBy>Laura Emerson</cp:lastModifiedBy>
  <cp:revision>32</cp:revision>
  <cp:lastPrinted>2018-10-24T02:22:03Z</cp:lastPrinted>
  <dcterms:created xsi:type="dcterms:W3CDTF">2018-09-21T22:48:23Z</dcterms:created>
  <dcterms:modified xsi:type="dcterms:W3CDTF">2018-10-24T21:21:13Z</dcterms:modified>
</cp:coreProperties>
</file>