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5" r:id="rId4"/>
    <p:sldId id="266" r:id="rId5"/>
    <p:sldId id="267" r:id="rId6"/>
    <p:sldId id="261" r:id="rId7"/>
    <p:sldId id="270" r:id="rId8"/>
    <p:sldId id="279" r:id="rId9"/>
    <p:sldId id="281" r:id="rId10"/>
    <p:sldId id="271" r:id="rId11"/>
    <p:sldId id="274" r:id="rId12"/>
    <p:sldId id="263" r:id="rId13"/>
    <p:sldId id="264" r:id="rId14"/>
    <p:sldId id="26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A1E214-5653-B548-1AD8-D0BC192B9F90}" name="haley fassett" initials="hf" userId="9d4658c4ab2433b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EC2EB-0669-43C3-80A2-8A20DBE2A147}" v="112" dt="2023-03-13T03:47:25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ey fassett" userId="9d4658c4ab2433ba" providerId="LiveId" clId="{E7FEC2EB-0669-43C3-80A2-8A20DBE2A147}"/>
    <pc:docChg chg="undo custSel addSld delSld modSld sldOrd">
      <pc:chgData name="haley fassett" userId="9d4658c4ab2433ba" providerId="LiveId" clId="{E7FEC2EB-0669-43C3-80A2-8A20DBE2A147}" dt="2023-03-14T05:54:17.216" v="4500" actId="207"/>
      <pc:docMkLst>
        <pc:docMk/>
      </pc:docMkLst>
      <pc:sldChg chg="del">
        <pc:chgData name="haley fassett" userId="9d4658c4ab2433ba" providerId="LiveId" clId="{E7FEC2EB-0669-43C3-80A2-8A20DBE2A147}" dt="2023-02-25T20:47:18.991" v="2" actId="47"/>
        <pc:sldMkLst>
          <pc:docMk/>
          <pc:sldMk cId="1141810865" sldId="256"/>
        </pc:sldMkLst>
      </pc:sldChg>
      <pc:sldChg chg="del">
        <pc:chgData name="haley fassett" userId="9d4658c4ab2433ba" providerId="LiveId" clId="{E7FEC2EB-0669-43C3-80A2-8A20DBE2A147}" dt="2023-02-25T20:47:16.594" v="0" actId="47"/>
        <pc:sldMkLst>
          <pc:docMk/>
          <pc:sldMk cId="1920797856" sldId="257"/>
        </pc:sldMkLst>
      </pc:sldChg>
      <pc:sldChg chg="del">
        <pc:chgData name="haley fassett" userId="9d4658c4ab2433ba" providerId="LiveId" clId="{E7FEC2EB-0669-43C3-80A2-8A20DBE2A147}" dt="2023-02-25T20:47:17.718" v="1" actId="47"/>
        <pc:sldMkLst>
          <pc:docMk/>
          <pc:sldMk cId="427937773" sldId="258"/>
        </pc:sldMkLst>
      </pc:sldChg>
      <pc:sldChg chg="delSp modSp mod delDesignElem">
        <pc:chgData name="haley fassett" userId="9d4658c4ab2433ba" providerId="LiveId" clId="{E7FEC2EB-0669-43C3-80A2-8A20DBE2A147}" dt="2023-03-13T03:46:57.868" v="4463"/>
        <pc:sldMkLst>
          <pc:docMk/>
          <pc:sldMk cId="3457586989" sldId="259"/>
        </pc:sldMkLst>
        <pc:spChg chg="mod">
          <ac:chgData name="haley fassett" userId="9d4658c4ab2433ba" providerId="LiveId" clId="{E7FEC2EB-0669-43C3-80A2-8A20DBE2A147}" dt="2023-03-06T19:37:26.253" v="1526" actId="20577"/>
          <ac:spMkLst>
            <pc:docMk/>
            <pc:sldMk cId="3457586989" sldId="259"/>
            <ac:spMk id="2" creationId="{C2923506-5DAF-B9CD-6748-BEDA558526DD}"/>
          </ac:spMkLst>
        </pc:spChg>
        <pc:spChg chg="mod">
          <ac:chgData name="haley fassett" userId="9d4658c4ab2433ba" providerId="LiveId" clId="{E7FEC2EB-0669-43C3-80A2-8A20DBE2A147}" dt="2023-03-13T03:46:57.868" v="4463"/>
          <ac:spMkLst>
            <pc:docMk/>
            <pc:sldMk cId="3457586989" sldId="259"/>
            <ac:spMk id="3" creationId="{05DB0B9A-8E23-8A6D-4A0E-7BE1AC35AEEC}"/>
          </ac:spMkLst>
        </pc:spChg>
        <pc:spChg chg="del">
          <ac:chgData name="haley fassett" userId="9d4658c4ab2433ba" providerId="LiveId" clId="{E7FEC2EB-0669-43C3-80A2-8A20DBE2A147}" dt="2023-02-28T05:26:47.487" v="1521"/>
          <ac:spMkLst>
            <pc:docMk/>
            <pc:sldMk cId="3457586989" sldId="259"/>
            <ac:spMk id="1033" creationId="{08D0AFFC-930E-4C56-B1B0-A4DF141CFCFD}"/>
          </ac:spMkLst>
        </pc:spChg>
        <pc:spChg chg="del">
          <ac:chgData name="haley fassett" userId="9d4658c4ab2433ba" providerId="LiveId" clId="{E7FEC2EB-0669-43C3-80A2-8A20DBE2A147}" dt="2023-02-28T05:26:47.487" v="1521"/>
          <ac:spMkLst>
            <pc:docMk/>
            <pc:sldMk cId="3457586989" sldId="259"/>
            <ac:spMk id="1035" creationId="{1C1FF27C-4611-49D9-B924-1371EB09A8F9}"/>
          </ac:spMkLst>
        </pc:spChg>
        <pc:cxnChg chg="del">
          <ac:chgData name="haley fassett" userId="9d4658c4ab2433ba" providerId="LiveId" clId="{E7FEC2EB-0669-43C3-80A2-8A20DBE2A147}" dt="2023-02-28T05:26:47.487" v="1521"/>
          <ac:cxnSpMkLst>
            <pc:docMk/>
            <pc:sldMk cId="3457586989" sldId="259"/>
            <ac:cxnSpMk id="1031" creationId="{EE3697FA-BCA5-4277-B562-742EB06D15E4}"/>
          </ac:cxnSpMkLst>
        </pc:cxnChg>
      </pc:sldChg>
      <pc:sldChg chg="addSp modSp new mod">
        <pc:chgData name="haley fassett" userId="9d4658c4ab2433ba" providerId="LiveId" clId="{E7FEC2EB-0669-43C3-80A2-8A20DBE2A147}" dt="2023-03-14T01:07:59.814" v="4479" actId="20577"/>
        <pc:sldMkLst>
          <pc:docMk/>
          <pc:sldMk cId="3419268114" sldId="260"/>
        </pc:sldMkLst>
        <pc:spChg chg="mod">
          <ac:chgData name="haley fassett" userId="9d4658c4ab2433ba" providerId="LiveId" clId="{E7FEC2EB-0669-43C3-80A2-8A20DBE2A147}" dt="2023-02-28T05:19:42.955" v="1492" actId="27636"/>
          <ac:spMkLst>
            <pc:docMk/>
            <pc:sldMk cId="3419268114" sldId="260"/>
            <ac:spMk id="2" creationId="{D8595CE9-C350-72E3-F967-B406DF32C708}"/>
          </ac:spMkLst>
        </pc:spChg>
        <pc:spChg chg="mod">
          <ac:chgData name="haley fassett" userId="9d4658c4ab2433ba" providerId="LiveId" clId="{E7FEC2EB-0669-43C3-80A2-8A20DBE2A147}" dt="2023-03-06T21:03:59.650" v="1612" actId="1076"/>
          <ac:spMkLst>
            <pc:docMk/>
            <pc:sldMk cId="3419268114" sldId="260"/>
            <ac:spMk id="3" creationId="{A07086EF-290C-A7F3-72F5-DFA059F89201}"/>
          </ac:spMkLst>
        </pc:spChg>
        <pc:spChg chg="mod">
          <ac:chgData name="haley fassett" userId="9d4658c4ab2433ba" providerId="LiveId" clId="{E7FEC2EB-0669-43C3-80A2-8A20DBE2A147}" dt="2023-03-14T01:07:59.814" v="4479" actId="20577"/>
          <ac:spMkLst>
            <pc:docMk/>
            <pc:sldMk cId="3419268114" sldId="260"/>
            <ac:spMk id="4" creationId="{66430B42-7256-3054-2B07-3276D83F1F7E}"/>
          </ac:spMkLst>
        </pc:spChg>
        <pc:picChg chg="add mod">
          <ac:chgData name="haley fassett" userId="9d4658c4ab2433ba" providerId="LiveId" clId="{E7FEC2EB-0669-43C3-80A2-8A20DBE2A147}" dt="2023-03-06T21:00:42.740" v="1594" actId="14100"/>
          <ac:picMkLst>
            <pc:docMk/>
            <pc:sldMk cId="3419268114" sldId="260"/>
            <ac:picMk id="2050" creationId="{4B754AB1-F3ED-245F-6140-F56619EAB8F0}"/>
          </ac:picMkLst>
        </pc:picChg>
      </pc:sldChg>
      <pc:sldChg chg="addSp delSp modSp new mod modClrScheme chgLayout">
        <pc:chgData name="haley fassett" userId="9d4658c4ab2433ba" providerId="LiveId" clId="{E7FEC2EB-0669-43C3-80A2-8A20DBE2A147}" dt="2023-03-14T01:34:50.970" v="4493" actId="20577"/>
        <pc:sldMkLst>
          <pc:docMk/>
          <pc:sldMk cId="1386712016" sldId="261"/>
        </pc:sldMkLst>
        <pc:spChg chg="mod ord">
          <ac:chgData name="haley fassett" userId="9d4658c4ab2433ba" providerId="LiveId" clId="{E7FEC2EB-0669-43C3-80A2-8A20DBE2A147}" dt="2023-03-12T18:31:22.314" v="3111" actId="27636"/>
          <ac:spMkLst>
            <pc:docMk/>
            <pc:sldMk cId="1386712016" sldId="261"/>
            <ac:spMk id="2" creationId="{285BAAA8-0C31-6B6A-7346-88FC0DDE4A2B}"/>
          </ac:spMkLst>
        </pc:spChg>
        <pc:spChg chg="del mod ord">
          <ac:chgData name="haley fassett" userId="9d4658c4ab2433ba" providerId="LiveId" clId="{E7FEC2EB-0669-43C3-80A2-8A20DBE2A147}" dt="2023-02-28T05:22:30.224" v="1501" actId="700"/>
          <ac:spMkLst>
            <pc:docMk/>
            <pc:sldMk cId="1386712016" sldId="261"/>
            <ac:spMk id="3" creationId="{DBC1FAEA-E77E-6690-FF83-BA868C8D1D00}"/>
          </ac:spMkLst>
        </pc:spChg>
        <pc:spChg chg="del mod ord">
          <ac:chgData name="haley fassett" userId="9d4658c4ab2433ba" providerId="LiveId" clId="{E7FEC2EB-0669-43C3-80A2-8A20DBE2A147}" dt="2023-02-28T05:22:30.224" v="1501" actId="700"/>
          <ac:spMkLst>
            <pc:docMk/>
            <pc:sldMk cId="1386712016" sldId="261"/>
            <ac:spMk id="4" creationId="{CA865071-93B0-8950-D933-ACE74EEEF45E}"/>
          </ac:spMkLst>
        </pc:spChg>
        <pc:spChg chg="add del mod ord">
          <ac:chgData name="haley fassett" userId="9d4658c4ab2433ba" providerId="LiveId" clId="{E7FEC2EB-0669-43C3-80A2-8A20DBE2A147}" dt="2023-03-12T18:31:22.306" v="3110" actId="700"/>
          <ac:spMkLst>
            <pc:docMk/>
            <pc:sldMk cId="1386712016" sldId="261"/>
            <ac:spMk id="5" creationId="{37456431-60DF-005B-1F3E-FA0655CF3CAE}"/>
          </ac:spMkLst>
        </pc:spChg>
        <pc:spChg chg="add del mod ord">
          <ac:chgData name="haley fassett" userId="9d4658c4ab2433ba" providerId="LiveId" clId="{E7FEC2EB-0669-43C3-80A2-8A20DBE2A147}" dt="2023-03-07T02:28:26.161" v="2752"/>
          <ac:spMkLst>
            <pc:docMk/>
            <pc:sldMk cId="1386712016" sldId="261"/>
            <ac:spMk id="5" creationId="{9857D764-54F2-A620-B2BB-B86547330049}"/>
          </ac:spMkLst>
        </pc:spChg>
        <pc:spChg chg="add mod ord">
          <ac:chgData name="haley fassett" userId="9d4658c4ab2433ba" providerId="LiveId" clId="{E7FEC2EB-0669-43C3-80A2-8A20DBE2A147}" dt="2023-03-14T01:34:50.970" v="4493" actId="20577"/>
          <ac:spMkLst>
            <pc:docMk/>
            <pc:sldMk cId="1386712016" sldId="261"/>
            <ac:spMk id="6" creationId="{F42041C1-415A-F1D7-8802-0A502D8491BE}"/>
          </ac:spMkLst>
        </pc:spChg>
        <pc:picChg chg="add del mod">
          <ac:chgData name="haley fassett" userId="9d4658c4ab2433ba" providerId="LiveId" clId="{E7FEC2EB-0669-43C3-80A2-8A20DBE2A147}" dt="2023-03-12T18:31:09.494" v="3109" actId="478"/>
          <ac:picMkLst>
            <pc:docMk/>
            <pc:sldMk cId="1386712016" sldId="261"/>
            <ac:picMk id="3" creationId="{E4117B49-85D8-DACF-1A21-F9966F6FA505}"/>
          </ac:picMkLst>
        </pc:picChg>
      </pc:sldChg>
      <pc:sldChg chg="addSp delSp modSp new mod ord setBg modClrScheme chgLayout">
        <pc:chgData name="haley fassett" userId="9d4658c4ab2433ba" providerId="LiveId" clId="{E7FEC2EB-0669-43C3-80A2-8A20DBE2A147}" dt="2023-03-14T05:54:17.216" v="4500" actId="207"/>
        <pc:sldMkLst>
          <pc:docMk/>
          <pc:sldMk cId="2294452191" sldId="262"/>
        </pc:sldMkLst>
        <pc:spChg chg="mod ord">
          <ac:chgData name="haley fassett" userId="9d4658c4ab2433ba" providerId="LiveId" clId="{E7FEC2EB-0669-43C3-80A2-8A20DBE2A147}" dt="2023-03-07T04:25:01.625" v="2900" actId="26606"/>
          <ac:spMkLst>
            <pc:docMk/>
            <pc:sldMk cId="2294452191" sldId="262"/>
            <ac:spMk id="2" creationId="{4AD9BBFA-0F4D-4D9B-C7DB-1A852424CB74}"/>
          </ac:spMkLst>
        </pc:spChg>
        <pc:spChg chg="add del mod ord">
          <ac:chgData name="haley fassett" userId="9d4658c4ab2433ba" providerId="LiveId" clId="{E7FEC2EB-0669-43C3-80A2-8A20DBE2A147}" dt="2023-03-07T04:24:44.765" v="2899"/>
          <ac:spMkLst>
            <pc:docMk/>
            <pc:sldMk cId="2294452191" sldId="262"/>
            <ac:spMk id="3" creationId="{5BAC4457-6BE0-0F38-12E6-F55734925F00}"/>
          </ac:spMkLst>
        </pc:spChg>
        <pc:spChg chg="add del mod ord">
          <ac:chgData name="haley fassett" userId="9d4658c4ab2433ba" providerId="LiveId" clId="{E7FEC2EB-0669-43C3-80A2-8A20DBE2A147}" dt="2023-03-07T04:20:20.558" v="2892" actId="700"/>
          <ac:spMkLst>
            <pc:docMk/>
            <pc:sldMk cId="2294452191" sldId="262"/>
            <ac:spMk id="4" creationId="{2637F176-39BC-84D6-D333-980C23896C79}"/>
          </ac:spMkLst>
        </pc:spChg>
        <pc:spChg chg="add del mod ord">
          <ac:chgData name="haley fassett" userId="9d4658c4ab2433ba" providerId="LiveId" clId="{E7FEC2EB-0669-43C3-80A2-8A20DBE2A147}" dt="2023-03-07T04:20:13.377" v="2889" actId="700"/>
          <ac:spMkLst>
            <pc:docMk/>
            <pc:sldMk cId="2294452191" sldId="262"/>
            <ac:spMk id="5" creationId="{83F400E9-B8BE-EFA1-9FBD-4F16ADC2D761}"/>
          </ac:spMkLst>
        </pc:spChg>
        <pc:spChg chg="add mod ord">
          <ac:chgData name="haley fassett" userId="9d4658c4ab2433ba" providerId="LiveId" clId="{E7FEC2EB-0669-43C3-80A2-8A20DBE2A147}" dt="2023-03-14T05:54:17.216" v="4500" actId="207"/>
          <ac:spMkLst>
            <pc:docMk/>
            <pc:sldMk cId="2294452191" sldId="262"/>
            <ac:spMk id="7" creationId="{6593381F-9F2A-D025-31E3-6112942356BC}"/>
          </ac:spMkLst>
        </pc:spChg>
        <pc:spChg chg="add">
          <ac:chgData name="haley fassett" userId="9d4658c4ab2433ba" providerId="LiveId" clId="{E7FEC2EB-0669-43C3-80A2-8A20DBE2A147}" dt="2023-03-07T04:25:01.625" v="2900" actId="26606"/>
          <ac:spMkLst>
            <pc:docMk/>
            <pc:sldMk cId="2294452191" sldId="262"/>
            <ac:spMk id="4103" creationId="{AA7280DA-87EA-4586-8363-0E681DDB01E3}"/>
          </ac:spMkLst>
        </pc:spChg>
        <pc:spChg chg="add">
          <ac:chgData name="haley fassett" userId="9d4658c4ab2433ba" providerId="LiveId" clId="{E7FEC2EB-0669-43C3-80A2-8A20DBE2A147}" dt="2023-03-07T04:25:01.625" v="2900" actId="26606"/>
          <ac:spMkLst>
            <pc:docMk/>
            <pc:sldMk cId="2294452191" sldId="262"/>
            <ac:spMk id="4105" creationId="{03D44D32-7E57-4560-A1F9-78DACBC3ABB1}"/>
          </ac:spMkLst>
        </pc:spChg>
        <pc:spChg chg="add">
          <ac:chgData name="haley fassett" userId="9d4658c4ab2433ba" providerId="LiveId" clId="{E7FEC2EB-0669-43C3-80A2-8A20DBE2A147}" dt="2023-03-07T04:25:01.625" v="2900" actId="26606"/>
          <ac:spMkLst>
            <pc:docMk/>
            <pc:sldMk cId="2294452191" sldId="262"/>
            <ac:spMk id="4109" creationId="{D4EC6492-D93E-4BE2-9F62-F8444BE43843}"/>
          </ac:spMkLst>
        </pc:spChg>
        <pc:spChg chg="add">
          <ac:chgData name="haley fassett" userId="9d4658c4ab2433ba" providerId="LiveId" clId="{E7FEC2EB-0669-43C3-80A2-8A20DBE2A147}" dt="2023-03-07T04:25:01.625" v="2900" actId="26606"/>
          <ac:spMkLst>
            <pc:docMk/>
            <pc:sldMk cId="2294452191" sldId="262"/>
            <ac:spMk id="4111" creationId="{1FA0270F-2FE0-4D3D-B6BA-FC740DC8B3B1}"/>
          </ac:spMkLst>
        </pc:spChg>
        <pc:graphicFrameChg chg="add del mod ord modGraphic">
          <ac:chgData name="haley fassett" userId="9d4658c4ab2433ba" providerId="LiveId" clId="{E7FEC2EB-0669-43C3-80A2-8A20DBE2A147}" dt="2023-03-07T04:20:14.904" v="2891" actId="26606"/>
          <ac:graphicFrameMkLst>
            <pc:docMk/>
            <pc:sldMk cId="2294452191" sldId="262"/>
            <ac:graphicFrameMk id="6" creationId="{EB761590-F4BB-8F34-77DF-6AE0FB2EB6B0}"/>
          </ac:graphicFrameMkLst>
        </pc:graphicFrameChg>
        <pc:picChg chg="add mod">
          <ac:chgData name="haley fassett" userId="9d4658c4ab2433ba" providerId="LiveId" clId="{E7FEC2EB-0669-43C3-80A2-8A20DBE2A147}" dt="2023-03-07T04:25:01.625" v="2900" actId="26606"/>
          <ac:picMkLst>
            <pc:docMk/>
            <pc:sldMk cId="2294452191" sldId="262"/>
            <ac:picMk id="4098" creationId="{BCA294EE-105C-CFEF-996A-01494230F473}"/>
          </ac:picMkLst>
        </pc:picChg>
        <pc:cxnChg chg="add">
          <ac:chgData name="haley fassett" userId="9d4658c4ab2433ba" providerId="LiveId" clId="{E7FEC2EB-0669-43C3-80A2-8A20DBE2A147}" dt="2023-03-07T04:25:01.625" v="2900" actId="26606"/>
          <ac:cxnSpMkLst>
            <pc:docMk/>
            <pc:sldMk cId="2294452191" sldId="262"/>
            <ac:cxnSpMk id="4107" creationId="{FAC10E55-DD22-414D-96C8-AF83F3665634}"/>
          </ac:cxnSpMkLst>
        </pc:cxnChg>
      </pc:sldChg>
      <pc:sldChg chg="addSp delSp modSp new add del mod ord">
        <pc:chgData name="haley fassett" userId="9d4658c4ab2433ba" providerId="LiveId" clId="{E7FEC2EB-0669-43C3-80A2-8A20DBE2A147}" dt="2023-03-07T02:27:06.238" v="2749"/>
        <pc:sldMkLst>
          <pc:docMk/>
          <pc:sldMk cId="1782585090" sldId="263"/>
        </pc:sldMkLst>
        <pc:spChg chg="mod">
          <ac:chgData name="haley fassett" userId="9d4658c4ab2433ba" providerId="LiveId" clId="{E7FEC2EB-0669-43C3-80A2-8A20DBE2A147}" dt="2023-02-28T05:32:50.152" v="1523"/>
          <ac:spMkLst>
            <pc:docMk/>
            <pc:sldMk cId="1782585090" sldId="263"/>
            <ac:spMk id="2" creationId="{8A282AD2-811F-4F86-E3F5-146F58D48DF1}"/>
          </ac:spMkLst>
        </pc:spChg>
        <pc:spChg chg="mod">
          <ac:chgData name="haley fassett" userId="9d4658c4ab2433ba" providerId="LiveId" clId="{E7FEC2EB-0669-43C3-80A2-8A20DBE2A147}" dt="2023-02-28T05:32:50.152" v="1523"/>
          <ac:spMkLst>
            <pc:docMk/>
            <pc:sldMk cId="1782585090" sldId="263"/>
            <ac:spMk id="3" creationId="{20A93519-D800-AF82-064B-4196EF59BAE9}"/>
          </ac:spMkLst>
        </pc:spChg>
        <pc:spChg chg="del">
          <ac:chgData name="haley fassett" userId="9d4658c4ab2433ba" providerId="LiveId" clId="{E7FEC2EB-0669-43C3-80A2-8A20DBE2A147}" dt="2023-02-25T20:59:51.064" v="215" actId="22"/>
          <ac:spMkLst>
            <pc:docMk/>
            <pc:sldMk cId="1782585090" sldId="263"/>
            <ac:spMk id="4" creationId="{0EDCA6FD-5E0D-2B74-85AE-739D21B2495C}"/>
          </ac:spMkLst>
        </pc:spChg>
        <pc:spChg chg="mod">
          <ac:chgData name="haley fassett" userId="9d4658c4ab2433ba" providerId="LiveId" clId="{E7FEC2EB-0669-43C3-80A2-8A20DBE2A147}" dt="2023-02-28T05:32:50.152" v="1523"/>
          <ac:spMkLst>
            <pc:docMk/>
            <pc:sldMk cId="1782585090" sldId="263"/>
            <ac:spMk id="5" creationId="{8F915D0A-D448-B6DE-7BA6-01DB18D162C5}"/>
          </ac:spMkLst>
        </pc:spChg>
        <pc:spChg chg="del">
          <ac:chgData name="haley fassett" userId="9d4658c4ab2433ba" providerId="LiveId" clId="{E7FEC2EB-0669-43C3-80A2-8A20DBE2A147}" dt="2023-02-25T20:57:39.536" v="214" actId="22"/>
          <ac:spMkLst>
            <pc:docMk/>
            <pc:sldMk cId="1782585090" sldId="263"/>
            <ac:spMk id="6" creationId="{05633593-B359-B547-CDD5-56FB246275E9}"/>
          </ac:spMkLst>
        </pc:spChg>
        <pc:picChg chg="add mod ord">
          <ac:chgData name="haley fassett" userId="9d4658c4ab2433ba" providerId="LiveId" clId="{E7FEC2EB-0669-43C3-80A2-8A20DBE2A147}" dt="2023-02-25T21:01:33.501" v="237" actId="14100"/>
          <ac:picMkLst>
            <pc:docMk/>
            <pc:sldMk cId="1782585090" sldId="263"/>
            <ac:picMk id="8" creationId="{F10849EF-463A-78DF-578D-723E675F1E10}"/>
          </ac:picMkLst>
        </pc:picChg>
        <pc:picChg chg="add mod ord">
          <ac:chgData name="haley fassett" userId="9d4658c4ab2433ba" providerId="LiveId" clId="{E7FEC2EB-0669-43C3-80A2-8A20DBE2A147}" dt="2023-02-25T21:00:08.542" v="235" actId="1037"/>
          <ac:picMkLst>
            <pc:docMk/>
            <pc:sldMk cId="1782585090" sldId="263"/>
            <ac:picMk id="10" creationId="{92D28BBF-8E6C-3C5D-616E-B781900376A2}"/>
          </ac:picMkLst>
        </pc:picChg>
      </pc:sldChg>
      <pc:sldChg chg="addSp modSp new mod ord">
        <pc:chgData name="haley fassett" userId="9d4658c4ab2433ba" providerId="LiveId" clId="{E7FEC2EB-0669-43C3-80A2-8A20DBE2A147}" dt="2023-02-28T05:32:50.152" v="1523"/>
        <pc:sldMkLst>
          <pc:docMk/>
          <pc:sldMk cId="654655147" sldId="264"/>
        </pc:sldMkLst>
        <pc:spChg chg="mod">
          <ac:chgData name="haley fassett" userId="9d4658c4ab2433ba" providerId="LiveId" clId="{E7FEC2EB-0669-43C3-80A2-8A20DBE2A147}" dt="2023-02-28T05:32:50.152" v="1523"/>
          <ac:spMkLst>
            <pc:docMk/>
            <pc:sldMk cId="654655147" sldId="264"/>
            <ac:spMk id="2" creationId="{4E1C5E50-CA1A-358F-7F58-397D5DD65F82}"/>
          </ac:spMkLst>
        </pc:spChg>
        <pc:picChg chg="add mod">
          <ac:chgData name="haley fassett" userId="9d4658c4ab2433ba" providerId="LiveId" clId="{E7FEC2EB-0669-43C3-80A2-8A20DBE2A147}" dt="2023-02-27T02:31:10.600" v="245" actId="1076"/>
          <ac:picMkLst>
            <pc:docMk/>
            <pc:sldMk cId="654655147" sldId="264"/>
            <ac:picMk id="4" creationId="{E1D23B51-2EB1-B3B7-25AB-CB61267CFBCE}"/>
          </ac:picMkLst>
        </pc:picChg>
      </pc:sldChg>
      <pc:sldChg chg="new del">
        <pc:chgData name="haley fassett" userId="9d4658c4ab2433ba" providerId="LiveId" clId="{E7FEC2EB-0669-43C3-80A2-8A20DBE2A147}" dt="2023-02-25T20:54:24.653" v="175" actId="47"/>
        <pc:sldMkLst>
          <pc:docMk/>
          <pc:sldMk cId="917005644" sldId="264"/>
        </pc:sldMkLst>
      </pc:sldChg>
      <pc:sldChg chg="addSp modSp add mod addCm delCm modCm">
        <pc:chgData name="haley fassett" userId="9d4658c4ab2433ba" providerId="LiveId" clId="{E7FEC2EB-0669-43C3-80A2-8A20DBE2A147}" dt="2023-03-14T01:16:07.460" v="4483" actId="20577"/>
        <pc:sldMkLst>
          <pc:docMk/>
          <pc:sldMk cId="3508943931" sldId="265"/>
        </pc:sldMkLst>
        <pc:spChg chg="mod">
          <ac:chgData name="haley fassett" userId="9d4658c4ab2433ba" providerId="LiveId" clId="{E7FEC2EB-0669-43C3-80A2-8A20DBE2A147}" dt="2023-02-28T05:19:07.706" v="1487" actId="14100"/>
          <ac:spMkLst>
            <pc:docMk/>
            <pc:sldMk cId="3508943931" sldId="265"/>
            <ac:spMk id="2" creationId="{D8595CE9-C350-72E3-F967-B406DF32C708}"/>
          </ac:spMkLst>
        </pc:spChg>
        <pc:spChg chg="mod">
          <ac:chgData name="haley fassett" userId="9d4658c4ab2433ba" providerId="LiveId" clId="{E7FEC2EB-0669-43C3-80A2-8A20DBE2A147}" dt="2023-03-06T21:03:51.310" v="1611" actId="14100"/>
          <ac:spMkLst>
            <pc:docMk/>
            <pc:sldMk cId="3508943931" sldId="265"/>
            <ac:spMk id="3" creationId="{A07086EF-290C-A7F3-72F5-DFA059F89201}"/>
          </ac:spMkLst>
        </pc:spChg>
        <pc:spChg chg="mod">
          <ac:chgData name="haley fassett" userId="9d4658c4ab2433ba" providerId="LiveId" clId="{E7FEC2EB-0669-43C3-80A2-8A20DBE2A147}" dt="2023-03-14T01:16:07.460" v="4483" actId="20577"/>
          <ac:spMkLst>
            <pc:docMk/>
            <pc:sldMk cId="3508943931" sldId="265"/>
            <ac:spMk id="4" creationId="{66430B42-7256-3054-2B07-3276D83F1F7E}"/>
          </ac:spMkLst>
        </pc:spChg>
        <pc:picChg chg="add mod">
          <ac:chgData name="haley fassett" userId="9d4658c4ab2433ba" providerId="LiveId" clId="{E7FEC2EB-0669-43C3-80A2-8A20DBE2A147}" dt="2023-03-06T21:03:08.038" v="1609" actId="1076"/>
          <ac:picMkLst>
            <pc:docMk/>
            <pc:sldMk cId="3508943931" sldId="265"/>
            <ac:picMk id="3074" creationId="{CF754E2C-EDF1-BB05-3A6D-523B78BA442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haley fassett" userId="9d4658c4ab2433ba" providerId="LiveId" clId="{E7FEC2EB-0669-43C3-80A2-8A20DBE2A147}" dt="2023-03-07T15:27:40.297" v="3013"/>
              <pc2:cmMkLst xmlns:pc2="http://schemas.microsoft.com/office/powerpoint/2019/9/main/command">
                <pc:docMk/>
                <pc:sldMk cId="3508943931" sldId="265"/>
                <pc2:cmMk id="{6ECDE9C9-84CD-4CAB-895B-71A2F1F47121}"/>
              </pc2:cmMkLst>
            </pc226:cmChg>
          </p:ext>
        </pc:extLst>
      </pc:sldChg>
      <pc:sldChg chg="addSp delSp modSp new mod">
        <pc:chgData name="haley fassett" userId="9d4658c4ab2433ba" providerId="LiveId" clId="{E7FEC2EB-0669-43C3-80A2-8A20DBE2A147}" dt="2023-03-14T01:16:16.008" v="4486" actId="20577"/>
        <pc:sldMkLst>
          <pc:docMk/>
          <pc:sldMk cId="1562454954" sldId="266"/>
        </pc:sldMkLst>
        <pc:spChg chg="mod">
          <ac:chgData name="haley fassett" userId="9d4658c4ab2433ba" providerId="LiveId" clId="{E7FEC2EB-0669-43C3-80A2-8A20DBE2A147}" dt="2023-02-28T05:20:06.745" v="1496" actId="27636"/>
          <ac:spMkLst>
            <pc:docMk/>
            <pc:sldMk cId="1562454954" sldId="266"/>
            <ac:spMk id="2" creationId="{125B1965-C423-6558-AE98-CFFED7992915}"/>
          </ac:spMkLst>
        </pc:spChg>
        <pc:spChg chg="del mod">
          <ac:chgData name="haley fassett" userId="9d4658c4ab2433ba" providerId="LiveId" clId="{E7FEC2EB-0669-43C3-80A2-8A20DBE2A147}" dt="2023-03-06T20:56:22.302" v="1567"/>
          <ac:spMkLst>
            <pc:docMk/>
            <pc:sldMk cId="1562454954" sldId="266"/>
            <ac:spMk id="3" creationId="{76502B2C-28DB-6570-A0F2-84E062F9065B}"/>
          </ac:spMkLst>
        </pc:spChg>
        <pc:spChg chg="mod">
          <ac:chgData name="haley fassett" userId="9d4658c4ab2433ba" providerId="LiveId" clId="{E7FEC2EB-0669-43C3-80A2-8A20DBE2A147}" dt="2023-03-14T01:16:16.008" v="4486" actId="20577"/>
          <ac:spMkLst>
            <pc:docMk/>
            <pc:sldMk cId="1562454954" sldId="266"/>
            <ac:spMk id="4" creationId="{CAC7A267-5EF8-DAEC-214D-A54311A72926}"/>
          </ac:spMkLst>
        </pc:spChg>
        <pc:picChg chg="add mod">
          <ac:chgData name="haley fassett" userId="9d4658c4ab2433ba" providerId="LiveId" clId="{E7FEC2EB-0669-43C3-80A2-8A20DBE2A147}" dt="2023-03-06T20:58:35.295" v="1579" actId="14100"/>
          <ac:picMkLst>
            <pc:docMk/>
            <pc:sldMk cId="1562454954" sldId="266"/>
            <ac:picMk id="1026" creationId="{1227B234-4327-DB24-F378-1BDC2389AF83}"/>
          </ac:picMkLst>
        </pc:picChg>
      </pc:sldChg>
      <pc:sldChg chg="addSp delSp modSp add del mod setBg">
        <pc:chgData name="haley fassett" userId="9d4658c4ab2433ba" providerId="LiveId" clId="{E7FEC2EB-0669-43C3-80A2-8A20DBE2A147}" dt="2023-03-13T03:46:57.868" v="4463"/>
        <pc:sldMkLst>
          <pc:docMk/>
          <pc:sldMk cId="4084243421" sldId="267"/>
        </pc:sldMkLst>
        <pc:spChg chg="mod">
          <ac:chgData name="haley fassett" userId="9d4658c4ab2433ba" providerId="LiveId" clId="{E7FEC2EB-0669-43C3-80A2-8A20DBE2A147}" dt="2023-03-13T02:58:12.732" v="4405" actId="14100"/>
          <ac:spMkLst>
            <pc:docMk/>
            <pc:sldMk cId="4084243421" sldId="267"/>
            <ac:spMk id="2" creationId="{125B1965-C423-6558-AE98-CFFED7992915}"/>
          </ac:spMkLst>
        </pc:spChg>
        <pc:spChg chg="del mod">
          <ac:chgData name="haley fassett" userId="9d4658c4ab2433ba" providerId="LiveId" clId="{E7FEC2EB-0669-43C3-80A2-8A20DBE2A147}" dt="2023-03-07T01:15:34.086" v="1944" actId="22"/>
          <ac:spMkLst>
            <pc:docMk/>
            <pc:sldMk cId="4084243421" sldId="267"/>
            <ac:spMk id="3" creationId="{76502B2C-28DB-6570-A0F2-84E062F9065B}"/>
          </ac:spMkLst>
        </pc:spChg>
        <pc:spChg chg="mod ord">
          <ac:chgData name="haley fassett" userId="9d4658c4ab2433ba" providerId="LiveId" clId="{E7FEC2EB-0669-43C3-80A2-8A20DBE2A147}" dt="2023-03-13T03:46:57.868" v="4463"/>
          <ac:spMkLst>
            <pc:docMk/>
            <pc:sldMk cId="4084243421" sldId="267"/>
            <ac:spMk id="4" creationId="{CAC7A267-5EF8-DAEC-214D-A54311A72926}"/>
          </ac:spMkLst>
        </pc:spChg>
        <pc:spChg chg="add mod">
          <ac:chgData name="haley fassett" userId="9d4658c4ab2433ba" providerId="LiveId" clId="{E7FEC2EB-0669-43C3-80A2-8A20DBE2A147}" dt="2023-03-07T01:28:31.519" v="2031" actId="1076"/>
          <ac:spMkLst>
            <pc:docMk/>
            <pc:sldMk cId="4084243421" sldId="267"/>
            <ac:spMk id="9" creationId="{59E30E70-2138-9164-9DA1-0AF812997AD8}"/>
          </ac:spMkLst>
        </pc:spChg>
        <pc:spChg chg="add del">
          <ac:chgData name="haley fassett" userId="9d4658c4ab2433ba" providerId="LiveId" clId="{E7FEC2EB-0669-43C3-80A2-8A20DBE2A147}" dt="2023-03-07T01:24:59.928" v="1966" actId="26606"/>
          <ac:spMkLst>
            <pc:docMk/>
            <pc:sldMk cId="4084243421" sldId="267"/>
            <ac:spMk id="10" creationId="{C5A74FED-665B-44E8-AD64-AC4818D42D08}"/>
          </ac:spMkLst>
        </pc:spChg>
        <pc:spChg chg="add del">
          <ac:chgData name="haley fassett" userId="9d4658c4ab2433ba" providerId="LiveId" clId="{E7FEC2EB-0669-43C3-80A2-8A20DBE2A147}" dt="2023-03-07T01:24:59.928" v="1966" actId="26606"/>
          <ac:spMkLst>
            <pc:docMk/>
            <pc:sldMk cId="4084243421" sldId="267"/>
            <ac:spMk id="11" creationId="{C251024C-CB47-4BCD-B0FD-5CCEC092B293}"/>
          </ac:spMkLst>
        </pc:spChg>
        <pc:spChg chg="add del">
          <ac:chgData name="haley fassett" userId="9d4658c4ab2433ba" providerId="LiveId" clId="{E7FEC2EB-0669-43C3-80A2-8A20DBE2A147}" dt="2023-03-07T01:22:17.276" v="1959" actId="26606"/>
          <ac:spMkLst>
            <pc:docMk/>
            <pc:sldMk cId="4084243421" sldId="267"/>
            <ac:spMk id="13" creationId="{D9AED812-C60F-421F-81A6-D209F4D79002}"/>
          </ac:spMkLst>
        </pc:spChg>
        <pc:spChg chg="add del">
          <ac:chgData name="haley fassett" userId="9d4658c4ab2433ba" providerId="LiveId" clId="{E7FEC2EB-0669-43C3-80A2-8A20DBE2A147}" dt="2023-03-07T01:24:59.928" v="1966" actId="26606"/>
          <ac:spMkLst>
            <pc:docMk/>
            <pc:sldMk cId="4084243421" sldId="267"/>
            <ac:spMk id="14" creationId="{FC831CBE-447D-489C-AF2E-2484BACC726D}"/>
          </ac:spMkLst>
        </pc:spChg>
        <pc:spChg chg="add del">
          <ac:chgData name="haley fassett" userId="9d4658c4ab2433ba" providerId="LiveId" clId="{E7FEC2EB-0669-43C3-80A2-8A20DBE2A147}" dt="2023-03-07T01:22:17.276" v="1959" actId="26606"/>
          <ac:spMkLst>
            <pc:docMk/>
            <pc:sldMk cId="4084243421" sldId="267"/>
            <ac:spMk id="15" creationId="{55BD50D3-D999-4AD5-BC49-9381E24A270F}"/>
          </ac:spMkLst>
        </pc:spChg>
        <pc:spChg chg="add del">
          <ac:chgData name="haley fassett" userId="9d4658c4ab2433ba" providerId="LiveId" clId="{E7FEC2EB-0669-43C3-80A2-8A20DBE2A147}" dt="2023-03-07T01:24:59.928" v="1966" actId="26606"/>
          <ac:spMkLst>
            <pc:docMk/>
            <pc:sldMk cId="4084243421" sldId="267"/>
            <ac:spMk id="18" creationId="{69C1EA44-B70A-4D4C-86DA-6A5A52365B44}"/>
          </ac:spMkLst>
        </pc:spChg>
        <pc:spChg chg="add del">
          <ac:chgData name="haley fassett" userId="9d4658c4ab2433ba" providerId="LiveId" clId="{E7FEC2EB-0669-43C3-80A2-8A20DBE2A147}" dt="2023-03-07T01:22:17.276" v="1959" actId="26606"/>
          <ac:spMkLst>
            <pc:docMk/>
            <pc:sldMk cId="4084243421" sldId="267"/>
            <ac:spMk id="19" creationId="{C74BD827-3983-430F-B5BD-CA14B35AE8FC}"/>
          </ac:spMkLst>
        </pc:spChg>
        <pc:spChg chg="add del">
          <ac:chgData name="haley fassett" userId="9d4658c4ab2433ba" providerId="LiveId" clId="{E7FEC2EB-0669-43C3-80A2-8A20DBE2A147}" dt="2023-03-07T01:24:59.928" v="1966" actId="26606"/>
          <ac:spMkLst>
            <pc:docMk/>
            <pc:sldMk cId="4084243421" sldId="267"/>
            <ac:spMk id="20" creationId="{86AE6CC0-CDED-49D0-A2E6-2B8C66EC4891}"/>
          </ac:spMkLst>
        </pc:spChg>
        <pc:spChg chg="add del">
          <ac:chgData name="haley fassett" userId="9d4658c4ab2433ba" providerId="LiveId" clId="{E7FEC2EB-0669-43C3-80A2-8A20DBE2A147}" dt="2023-03-07T01:22:17.276" v="1959" actId="26606"/>
          <ac:spMkLst>
            <pc:docMk/>
            <pc:sldMk cId="4084243421" sldId="267"/>
            <ac:spMk id="21" creationId="{4A1A08D5-3627-4008-8731-69582D13CE8F}"/>
          </ac:spMkLst>
        </pc:spChg>
        <pc:spChg chg="add del">
          <ac:chgData name="haley fassett" userId="9d4658c4ab2433ba" providerId="LiveId" clId="{E7FEC2EB-0669-43C3-80A2-8A20DBE2A147}" dt="2023-03-07T01:25:42.630" v="1977" actId="26606"/>
          <ac:spMkLst>
            <pc:docMk/>
            <pc:sldMk cId="4084243421" sldId="267"/>
            <ac:spMk id="22" creationId="{C5A74FED-665B-44E8-AD64-AC4818D42D08}"/>
          </ac:spMkLst>
        </pc:spChg>
        <pc:spChg chg="add del">
          <ac:chgData name="haley fassett" userId="9d4658c4ab2433ba" providerId="LiveId" clId="{E7FEC2EB-0669-43C3-80A2-8A20DBE2A147}" dt="2023-03-07T01:22:17.276" v="1959" actId="26606"/>
          <ac:spMkLst>
            <pc:docMk/>
            <pc:sldMk cId="4084243421" sldId="267"/>
            <ac:spMk id="23" creationId="{54567381-4950-4D71-9519-668EA3BB8ECD}"/>
          </ac:spMkLst>
        </pc:spChg>
        <pc:spChg chg="add del">
          <ac:chgData name="haley fassett" userId="9d4658c4ab2433ba" providerId="LiveId" clId="{E7FEC2EB-0669-43C3-80A2-8A20DBE2A147}" dt="2023-03-07T01:25:42.630" v="1977" actId="26606"/>
          <ac:spMkLst>
            <pc:docMk/>
            <pc:sldMk cId="4084243421" sldId="267"/>
            <ac:spMk id="24" creationId="{C251024C-CB47-4BCD-B0FD-5CCEC092B293}"/>
          </ac:spMkLst>
        </pc:spChg>
        <pc:spChg chg="add del">
          <ac:chgData name="haley fassett" userId="9d4658c4ab2433ba" providerId="LiveId" clId="{E7FEC2EB-0669-43C3-80A2-8A20DBE2A147}" dt="2023-03-07T01:24:14.461" v="1961" actId="26606"/>
          <ac:spMkLst>
            <pc:docMk/>
            <pc:sldMk cId="4084243421" sldId="267"/>
            <ac:spMk id="25" creationId="{568E67DF-B8FC-4079-84A6-0A3BA25B8930}"/>
          </ac:spMkLst>
        </pc:spChg>
        <pc:spChg chg="add del">
          <ac:chgData name="haley fassett" userId="9d4658c4ab2433ba" providerId="LiveId" clId="{E7FEC2EB-0669-43C3-80A2-8A20DBE2A147}" dt="2023-03-07T01:24:14.461" v="1961" actId="26606"/>
          <ac:spMkLst>
            <pc:docMk/>
            <pc:sldMk cId="4084243421" sldId="267"/>
            <ac:spMk id="26" creationId="{C5A74FED-665B-44E8-AD64-AC4818D42D08}"/>
          </ac:spMkLst>
        </pc:spChg>
        <pc:spChg chg="add del">
          <ac:chgData name="haley fassett" userId="9d4658c4ab2433ba" providerId="LiveId" clId="{E7FEC2EB-0669-43C3-80A2-8A20DBE2A147}" dt="2023-03-07T01:24:14.461" v="1961" actId="26606"/>
          <ac:spMkLst>
            <pc:docMk/>
            <pc:sldMk cId="4084243421" sldId="267"/>
            <ac:spMk id="27" creationId="{C251024C-CB47-4BCD-B0FD-5CCEC092B293}"/>
          </ac:spMkLst>
        </pc:spChg>
        <pc:spChg chg="add del">
          <ac:chgData name="haley fassett" userId="9d4658c4ab2433ba" providerId="LiveId" clId="{E7FEC2EB-0669-43C3-80A2-8A20DBE2A147}" dt="2023-03-07T01:24:14.461" v="1961" actId="26606"/>
          <ac:spMkLst>
            <pc:docMk/>
            <pc:sldMk cId="4084243421" sldId="267"/>
            <ac:spMk id="29" creationId="{879774D8-8540-48E4-923D-4F2A21A074B5}"/>
          </ac:spMkLst>
        </pc:spChg>
        <pc:spChg chg="add del">
          <ac:chgData name="haley fassett" userId="9d4658c4ab2433ba" providerId="LiveId" clId="{E7FEC2EB-0669-43C3-80A2-8A20DBE2A147}" dt="2023-03-07T01:24:14.461" v="1961" actId="26606"/>
          <ac:spMkLst>
            <pc:docMk/>
            <pc:sldMk cId="4084243421" sldId="267"/>
            <ac:spMk id="30" creationId="{248258C6-81CC-4C42-B916-9D2550D616EC}"/>
          </ac:spMkLst>
        </pc:spChg>
        <pc:spChg chg="add del">
          <ac:chgData name="haley fassett" userId="9d4658c4ab2433ba" providerId="LiveId" clId="{E7FEC2EB-0669-43C3-80A2-8A20DBE2A147}" dt="2023-03-07T01:24:14.461" v="1961" actId="26606"/>
          <ac:spMkLst>
            <pc:docMk/>
            <pc:sldMk cId="4084243421" sldId="267"/>
            <ac:spMk id="31" creationId="{29C049BC-66AD-454E-982D-C9EBB75C8064}"/>
          </ac:spMkLst>
        </pc:spChg>
        <pc:spChg chg="add del">
          <ac:chgData name="haley fassett" userId="9d4658c4ab2433ba" providerId="LiveId" clId="{E7FEC2EB-0669-43C3-80A2-8A20DBE2A147}" dt="2023-03-07T01:25:42.630" v="1977" actId="26606"/>
          <ac:spMkLst>
            <pc:docMk/>
            <pc:sldMk cId="4084243421" sldId="267"/>
            <ac:spMk id="33" creationId="{8BF4327A-3D4D-4F6A-9B0B-A3D5CC4E9D0E}"/>
          </ac:spMkLst>
        </pc:spChg>
        <pc:spChg chg="add del">
          <ac:chgData name="haley fassett" userId="9d4658c4ab2433ba" providerId="LiveId" clId="{E7FEC2EB-0669-43C3-80A2-8A20DBE2A147}" dt="2023-03-07T01:25:42.630" v="1977" actId="26606"/>
          <ac:spMkLst>
            <pc:docMk/>
            <pc:sldMk cId="4084243421" sldId="267"/>
            <ac:spMk id="34" creationId="{E0FD3AE7-FBCC-43F0-9C3D-EC56854E56DF}"/>
          </ac:spMkLst>
        </pc:spChg>
        <pc:spChg chg="add del">
          <ac:chgData name="haley fassett" userId="9d4658c4ab2433ba" providerId="LiveId" clId="{E7FEC2EB-0669-43C3-80A2-8A20DBE2A147}" dt="2023-03-07T01:25:42.630" v="1977" actId="26606"/>
          <ac:spMkLst>
            <pc:docMk/>
            <pc:sldMk cId="4084243421" sldId="267"/>
            <ac:spMk id="35" creationId="{76B65676-9307-48DE-BC17-F55230F75E77}"/>
          </ac:spMkLst>
        </pc:spChg>
        <pc:spChg chg="add del">
          <ac:chgData name="haley fassett" userId="9d4658c4ab2433ba" providerId="LiveId" clId="{E7FEC2EB-0669-43C3-80A2-8A20DBE2A147}" dt="2023-03-07T01:25:42.630" v="1977" actId="26606"/>
          <ac:spMkLst>
            <pc:docMk/>
            <pc:sldMk cId="4084243421" sldId="267"/>
            <ac:spMk id="36" creationId="{D2A953E0-9C7B-4E96-AF03-B5506AF8C181}"/>
          </ac:spMkLst>
        </pc:spChg>
        <pc:spChg chg="add del mod">
          <ac:chgData name="haley fassett" userId="9d4658c4ab2433ba" providerId="LiveId" clId="{E7FEC2EB-0669-43C3-80A2-8A20DBE2A147}" dt="2023-03-07T01:29:00.283" v="2035"/>
          <ac:spMkLst>
            <pc:docMk/>
            <pc:sldMk cId="4084243421" sldId="267"/>
            <ac:spMk id="37" creationId="{910AAD5B-84A6-F14F-5939-62A6E0195423}"/>
          </ac:spMkLst>
        </pc:spChg>
        <pc:spChg chg="add mod">
          <ac:chgData name="haley fassett" userId="9d4658c4ab2433ba" providerId="LiveId" clId="{E7FEC2EB-0669-43C3-80A2-8A20DBE2A147}" dt="2023-03-07T01:29:34.789" v="2041" actId="1076"/>
          <ac:spMkLst>
            <pc:docMk/>
            <pc:sldMk cId="4084243421" sldId="267"/>
            <ac:spMk id="38" creationId="{50C8C162-23E5-E44D-B916-349D13A495A4}"/>
          </ac:spMkLst>
        </pc:spChg>
        <pc:picChg chg="add mod ord">
          <ac:chgData name="haley fassett" userId="9d4658c4ab2433ba" providerId="LiveId" clId="{E7FEC2EB-0669-43C3-80A2-8A20DBE2A147}" dt="2023-03-07T01:28:31.519" v="2031" actId="1076"/>
          <ac:picMkLst>
            <pc:docMk/>
            <pc:sldMk cId="4084243421" sldId="267"/>
            <ac:picMk id="6" creationId="{0E51394B-610F-4F79-B219-F7543DAD3647}"/>
          </ac:picMkLst>
        </pc:picChg>
        <pc:picChg chg="add mod">
          <ac:chgData name="haley fassett" userId="9d4658c4ab2433ba" providerId="LiveId" clId="{E7FEC2EB-0669-43C3-80A2-8A20DBE2A147}" dt="2023-03-07T01:28:31.519" v="2031" actId="1076"/>
          <ac:picMkLst>
            <pc:docMk/>
            <pc:sldMk cId="4084243421" sldId="267"/>
            <ac:picMk id="8" creationId="{F2EA2C92-419F-A1DB-973F-7534115C34D7}"/>
          </ac:picMkLst>
        </pc:picChg>
        <pc:cxnChg chg="add del">
          <ac:chgData name="haley fassett" userId="9d4658c4ab2433ba" providerId="LiveId" clId="{E7FEC2EB-0669-43C3-80A2-8A20DBE2A147}" dt="2023-03-07T01:24:59.928" v="1966" actId="26606"/>
          <ac:cxnSpMkLst>
            <pc:docMk/>
            <pc:sldMk cId="4084243421" sldId="267"/>
            <ac:cxnSpMk id="12" creationId="{CE2B0D8E-23D2-484D-A437-CA27572AA527}"/>
          </ac:cxnSpMkLst>
        </pc:cxnChg>
        <pc:cxnChg chg="add del">
          <ac:chgData name="haley fassett" userId="9d4658c4ab2433ba" providerId="LiveId" clId="{E7FEC2EB-0669-43C3-80A2-8A20DBE2A147}" dt="2023-03-07T01:24:59.928" v="1966" actId="26606"/>
          <ac:cxnSpMkLst>
            <pc:docMk/>
            <pc:sldMk cId="4084243421" sldId="267"/>
            <ac:cxnSpMk id="16" creationId="{4CFC0432-3F90-41B0-8E26-26883093135A}"/>
          </ac:cxnSpMkLst>
        </pc:cxnChg>
        <pc:cxnChg chg="add del">
          <ac:chgData name="haley fassett" userId="9d4658c4ab2433ba" providerId="LiveId" clId="{E7FEC2EB-0669-43C3-80A2-8A20DBE2A147}" dt="2023-03-07T01:22:17.276" v="1959" actId="26606"/>
          <ac:cxnSpMkLst>
            <pc:docMk/>
            <pc:sldMk cId="4084243421" sldId="267"/>
            <ac:cxnSpMk id="17" creationId="{8390CA86-0F8D-4E58-AF70-7C92876F7178}"/>
          </ac:cxnSpMkLst>
        </pc:cxnChg>
        <pc:cxnChg chg="add del">
          <ac:chgData name="haley fassett" userId="9d4658c4ab2433ba" providerId="LiveId" clId="{E7FEC2EB-0669-43C3-80A2-8A20DBE2A147}" dt="2023-03-07T01:24:14.461" v="1961" actId="26606"/>
          <ac:cxnSpMkLst>
            <pc:docMk/>
            <pc:sldMk cId="4084243421" sldId="267"/>
            <ac:cxnSpMk id="28" creationId="{CE2B0D8E-23D2-484D-A437-CA27572AA527}"/>
          </ac:cxnSpMkLst>
        </pc:cxnChg>
        <pc:cxnChg chg="add del">
          <ac:chgData name="haley fassett" userId="9d4658c4ab2433ba" providerId="LiveId" clId="{E7FEC2EB-0669-43C3-80A2-8A20DBE2A147}" dt="2023-03-07T01:25:42.630" v="1977" actId="26606"/>
          <ac:cxnSpMkLst>
            <pc:docMk/>
            <pc:sldMk cId="4084243421" sldId="267"/>
            <ac:cxnSpMk id="32" creationId="{CE2B0D8E-23D2-484D-A437-CA27572AA527}"/>
          </ac:cxnSpMkLst>
        </pc:cxnChg>
      </pc:sldChg>
      <pc:sldChg chg="modSp new del mod">
        <pc:chgData name="haley fassett" userId="9d4658c4ab2433ba" providerId="LiveId" clId="{E7FEC2EB-0669-43C3-80A2-8A20DBE2A147}" dt="2023-02-28T05:08:08.997" v="929" actId="47"/>
        <pc:sldMkLst>
          <pc:docMk/>
          <pc:sldMk cId="830866864" sldId="268"/>
        </pc:sldMkLst>
        <pc:spChg chg="mod">
          <ac:chgData name="haley fassett" userId="9d4658c4ab2433ba" providerId="LiveId" clId="{E7FEC2EB-0669-43C3-80A2-8A20DBE2A147}" dt="2023-02-28T05:07:25.352" v="927" actId="20577"/>
          <ac:spMkLst>
            <pc:docMk/>
            <pc:sldMk cId="830866864" sldId="268"/>
            <ac:spMk id="2" creationId="{009A73A0-F7A9-91BD-06BF-6CD071B9CB0E}"/>
          </ac:spMkLst>
        </pc:spChg>
      </pc:sldChg>
      <pc:sldChg chg="modSp new del mod">
        <pc:chgData name="haley fassett" userId="9d4658c4ab2433ba" providerId="LiveId" clId="{E7FEC2EB-0669-43C3-80A2-8A20DBE2A147}" dt="2023-02-28T05:21:49.865" v="1500" actId="47"/>
        <pc:sldMkLst>
          <pc:docMk/>
          <pc:sldMk cId="762684478" sldId="269"/>
        </pc:sldMkLst>
        <pc:spChg chg="mod">
          <ac:chgData name="haley fassett" userId="9d4658c4ab2433ba" providerId="LiveId" clId="{E7FEC2EB-0669-43C3-80A2-8A20DBE2A147}" dt="2023-02-28T05:18:40.230" v="1483" actId="27636"/>
          <ac:spMkLst>
            <pc:docMk/>
            <pc:sldMk cId="762684478" sldId="269"/>
            <ac:spMk id="2" creationId="{27DCABB4-C823-349E-76E4-C94EEE222397}"/>
          </ac:spMkLst>
        </pc:spChg>
        <pc:spChg chg="mod">
          <ac:chgData name="haley fassett" userId="9d4658c4ab2433ba" providerId="LiveId" clId="{E7FEC2EB-0669-43C3-80A2-8A20DBE2A147}" dt="2023-02-28T05:18:45.748" v="1484" actId="14100"/>
          <ac:spMkLst>
            <pc:docMk/>
            <pc:sldMk cId="762684478" sldId="269"/>
            <ac:spMk id="4" creationId="{C9D072A7-3144-D502-4986-A46BCE2FB478}"/>
          </ac:spMkLst>
        </pc:spChg>
      </pc:sldChg>
      <pc:sldChg chg="addSp delSp modSp add mod ord setBg addCm delCm modCm">
        <pc:chgData name="haley fassett" userId="9d4658c4ab2433ba" providerId="LiveId" clId="{E7FEC2EB-0669-43C3-80A2-8A20DBE2A147}" dt="2023-03-13T03:46:57.868" v="4463"/>
        <pc:sldMkLst>
          <pc:docMk/>
          <pc:sldMk cId="1032616225" sldId="270"/>
        </pc:sldMkLst>
        <pc:spChg chg="mod">
          <ac:chgData name="haley fassett" userId="9d4658c4ab2433ba" providerId="LiveId" clId="{E7FEC2EB-0669-43C3-80A2-8A20DBE2A147}" dt="2023-03-07T04:25:39.602" v="2902" actId="26606"/>
          <ac:spMkLst>
            <pc:docMk/>
            <pc:sldMk cId="1032616225" sldId="270"/>
            <ac:spMk id="2" creationId="{27DCABB4-C823-349E-76E4-C94EEE222397}"/>
          </ac:spMkLst>
        </pc:spChg>
        <pc:spChg chg="del mod">
          <ac:chgData name="haley fassett" userId="9d4658c4ab2433ba" providerId="LiveId" clId="{E7FEC2EB-0669-43C3-80A2-8A20DBE2A147}" dt="2023-03-06T20:33:31.948" v="1540" actId="22"/>
          <ac:spMkLst>
            <pc:docMk/>
            <pc:sldMk cId="1032616225" sldId="270"/>
            <ac:spMk id="3" creationId="{636118C3-31FB-D2CF-DA95-2152C617C68F}"/>
          </ac:spMkLst>
        </pc:spChg>
        <pc:spChg chg="mod">
          <ac:chgData name="haley fassett" userId="9d4658c4ab2433ba" providerId="LiveId" clId="{E7FEC2EB-0669-43C3-80A2-8A20DBE2A147}" dt="2023-03-13T03:46:57.868" v="4463"/>
          <ac:spMkLst>
            <pc:docMk/>
            <pc:sldMk cId="1032616225" sldId="270"/>
            <ac:spMk id="4" creationId="{C9D072A7-3144-D502-4986-A46BCE2FB478}"/>
          </ac:spMkLst>
        </pc:spChg>
        <pc:spChg chg="add del">
          <ac:chgData name="haley fassett" userId="9d4658c4ab2433ba" providerId="LiveId" clId="{E7FEC2EB-0669-43C3-80A2-8A20DBE2A147}" dt="2023-03-07T04:25:39.602" v="2902" actId="26606"/>
          <ac:spMkLst>
            <pc:docMk/>
            <pc:sldMk cId="1032616225" sldId="270"/>
            <ac:spMk id="11" creationId="{AA7280DA-87EA-4586-8363-0E681DDB01E3}"/>
          </ac:spMkLst>
        </pc:spChg>
        <pc:spChg chg="add del">
          <ac:chgData name="haley fassett" userId="9d4658c4ab2433ba" providerId="LiveId" clId="{E7FEC2EB-0669-43C3-80A2-8A20DBE2A147}" dt="2023-03-07T04:25:39.602" v="2902" actId="26606"/>
          <ac:spMkLst>
            <pc:docMk/>
            <pc:sldMk cId="1032616225" sldId="270"/>
            <ac:spMk id="13" creationId="{03D44D32-7E57-4560-A1F9-78DACBC3ABB1}"/>
          </ac:spMkLst>
        </pc:spChg>
        <pc:spChg chg="add del">
          <ac:chgData name="haley fassett" userId="9d4658c4ab2433ba" providerId="LiveId" clId="{E7FEC2EB-0669-43C3-80A2-8A20DBE2A147}" dt="2023-03-07T04:25:39.602" v="2902" actId="26606"/>
          <ac:spMkLst>
            <pc:docMk/>
            <pc:sldMk cId="1032616225" sldId="270"/>
            <ac:spMk id="17" creationId="{990D0034-F768-41E7-85D4-F38C4DE85770}"/>
          </ac:spMkLst>
        </pc:spChg>
        <pc:spChg chg="add del">
          <ac:chgData name="haley fassett" userId="9d4658c4ab2433ba" providerId="LiveId" clId="{E7FEC2EB-0669-43C3-80A2-8A20DBE2A147}" dt="2023-03-07T04:25:39.602" v="2902" actId="26606"/>
          <ac:spMkLst>
            <pc:docMk/>
            <pc:sldMk cId="1032616225" sldId="270"/>
            <ac:spMk id="19" creationId="{C4F7E42D-8B5A-4FC8-81CD-9E60171F7FA8}"/>
          </ac:spMkLst>
        </pc:spChg>
        <pc:spChg chg="add del">
          <ac:chgData name="haley fassett" userId="9d4658c4ab2433ba" providerId="LiveId" clId="{E7FEC2EB-0669-43C3-80A2-8A20DBE2A147}" dt="2023-03-07T04:25:39.602" v="2902" actId="26606"/>
          <ac:spMkLst>
            <pc:docMk/>
            <pc:sldMk cId="1032616225" sldId="270"/>
            <ac:spMk id="21" creationId="{8C04651D-B9F4-4935-A02D-364153FBDF54}"/>
          </ac:spMkLst>
        </pc:spChg>
        <pc:picChg chg="add mod ord">
          <ac:chgData name="haley fassett" userId="9d4658c4ab2433ba" providerId="LiveId" clId="{E7FEC2EB-0669-43C3-80A2-8A20DBE2A147}" dt="2023-03-07T04:25:39.602" v="2902" actId="26606"/>
          <ac:picMkLst>
            <pc:docMk/>
            <pc:sldMk cId="1032616225" sldId="270"/>
            <ac:picMk id="6" creationId="{72CEA354-73BA-B589-C871-CC10464FC2A5}"/>
          </ac:picMkLst>
        </pc:picChg>
        <pc:cxnChg chg="add del">
          <ac:chgData name="haley fassett" userId="9d4658c4ab2433ba" providerId="LiveId" clId="{E7FEC2EB-0669-43C3-80A2-8A20DBE2A147}" dt="2023-03-07T04:25:39.602" v="2902" actId="26606"/>
          <ac:cxnSpMkLst>
            <pc:docMk/>
            <pc:sldMk cId="1032616225" sldId="270"/>
            <ac:cxnSpMk id="15" creationId="{FAC10E55-DD22-414D-96C8-AF83F366563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haley fassett" userId="9d4658c4ab2433ba" providerId="LiveId" clId="{E7FEC2EB-0669-43C3-80A2-8A20DBE2A147}" dt="2023-03-07T15:28:50.057" v="3040"/>
              <pc2:cmMkLst xmlns:pc2="http://schemas.microsoft.com/office/powerpoint/2019/9/main/command">
                <pc:docMk/>
                <pc:sldMk cId="1032616225" sldId="270"/>
                <pc2:cmMk id="{126FB01D-5056-4C2B-A6C0-0D0FD3108590}"/>
              </pc2:cmMkLst>
            </pc226:cmChg>
          </p:ext>
        </pc:extLst>
      </pc:sldChg>
      <pc:sldChg chg="addSp delSp modSp add mod">
        <pc:chgData name="haley fassett" userId="9d4658c4ab2433ba" providerId="LiveId" clId="{E7FEC2EB-0669-43C3-80A2-8A20DBE2A147}" dt="2023-03-13T03:46:57.868" v="4463"/>
        <pc:sldMkLst>
          <pc:docMk/>
          <pc:sldMk cId="1679299484" sldId="271"/>
        </pc:sldMkLst>
        <pc:spChg chg="mod">
          <ac:chgData name="haley fassett" userId="9d4658c4ab2433ba" providerId="LiveId" clId="{E7FEC2EB-0669-43C3-80A2-8A20DBE2A147}" dt="2023-02-28T05:18:17.547" v="1478" actId="14100"/>
          <ac:spMkLst>
            <pc:docMk/>
            <pc:sldMk cId="1679299484" sldId="271"/>
            <ac:spMk id="2" creationId="{27DCABB4-C823-349E-76E4-C94EEE222397}"/>
          </ac:spMkLst>
        </pc:spChg>
        <pc:spChg chg="del mod">
          <ac:chgData name="haley fassett" userId="9d4658c4ab2433ba" providerId="LiveId" clId="{E7FEC2EB-0669-43C3-80A2-8A20DBE2A147}" dt="2023-03-06T20:35:55.060" v="1544" actId="22"/>
          <ac:spMkLst>
            <pc:docMk/>
            <pc:sldMk cId="1679299484" sldId="271"/>
            <ac:spMk id="3" creationId="{636118C3-31FB-D2CF-DA95-2152C617C68F}"/>
          </ac:spMkLst>
        </pc:spChg>
        <pc:spChg chg="mod">
          <ac:chgData name="haley fassett" userId="9d4658c4ab2433ba" providerId="LiveId" clId="{E7FEC2EB-0669-43C3-80A2-8A20DBE2A147}" dt="2023-03-13T03:46:57.868" v="4463"/>
          <ac:spMkLst>
            <pc:docMk/>
            <pc:sldMk cId="1679299484" sldId="271"/>
            <ac:spMk id="4" creationId="{C9D072A7-3144-D502-4986-A46BCE2FB478}"/>
          </ac:spMkLst>
        </pc:spChg>
        <pc:spChg chg="add del mod">
          <ac:chgData name="haley fassett" userId="9d4658c4ab2433ba" providerId="LiveId" clId="{E7FEC2EB-0669-43C3-80A2-8A20DBE2A147}" dt="2023-03-12T20:03:47.425" v="3507" actId="22"/>
          <ac:spMkLst>
            <pc:docMk/>
            <pc:sldMk cId="1679299484" sldId="271"/>
            <ac:spMk id="5" creationId="{03A46F03-D140-59C8-CFBA-316F6DE927B5}"/>
          </ac:spMkLst>
        </pc:spChg>
        <pc:spChg chg="add mod">
          <ac:chgData name="haley fassett" userId="9d4658c4ab2433ba" providerId="LiveId" clId="{E7FEC2EB-0669-43C3-80A2-8A20DBE2A147}" dt="2023-03-12T20:06:27.731" v="3515" actId="164"/>
          <ac:spMkLst>
            <pc:docMk/>
            <pc:sldMk cId="1679299484" sldId="271"/>
            <ac:spMk id="12" creationId="{C88596C6-7CB3-7D97-E09C-D763F07F055B}"/>
          </ac:spMkLst>
        </pc:spChg>
        <pc:spChg chg="add mod">
          <ac:chgData name="haley fassett" userId="9d4658c4ab2433ba" providerId="LiveId" clId="{E7FEC2EB-0669-43C3-80A2-8A20DBE2A147}" dt="2023-03-12T20:06:45.533" v="3517" actId="164"/>
          <ac:spMkLst>
            <pc:docMk/>
            <pc:sldMk cId="1679299484" sldId="271"/>
            <ac:spMk id="13" creationId="{28057B24-76B6-B6C2-89B2-1D37F04624B4}"/>
          </ac:spMkLst>
        </pc:spChg>
        <pc:spChg chg="add del mod">
          <ac:chgData name="haley fassett" userId="9d4658c4ab2433ba" providerId="LiveId" clId="{E7FEC2EB-0669-43C3-80A2-8A20DBE2A147}" dt="2023-03-12T20:27:12.527" v="3576" actId="478"/>
          <ac:spMkLst>
            <pc:docMk/>
            <pc:sldMk cId="1679299484" sldId="271"/>
            <ac:spMk id="14" creationId="{5E6EE298-97D4-5027-C977-35AB1B421A34}"/>
          </ac:spMkLst>
        </pc:spChg>
        <pc:spChg chg="add mod">
          <ac:chgData name="haley fassett" userId="9d4658c4ab2433ba" providerId="LiveId" clId="{E7FEC2EB-0669-43C3-80A2-8A20DBE2A147}" dt="2023-03-12T20:06:34.613" v="3516" actId="164"/>
          <ac:spMkLst>
            <pc:docMk/>
            <pc:sldMk cId="1679299484" sldId="271"/>
            <ac:spMk id="19" creationId="{0AECCC0F-8C5A-5845-AA8E-4F549BCAB629}"/>
          </ac:spMkLst>
        </pc:spChg>
        <pc:spChg chg="add mod">
          <ac:chgData name="haley fassett" userId="9d4658c4ab2433ba" providerId="LiveId" clId="{E7FEC2EB-0669-43C3-80A2-8A20DBE2A147}" dt="2023-03-12T20:07:07.498" v="3519" actId="164"/>
          <ac:spMkLst>
            <pc:docMk/>
            <pc:sldMk cId="1679299484" sldId="271"/>
            <ac:spMk id="20" creationId="{5196B187-64FB-E896-5D0C-B13FEE9E9D58}"/>
          </ac:spMkLst>
        </pc:spChg>
        <pc:spChg chg="add mod">
          <ac:chgData name="haley fassett" userId="9d4658c4ab2433ba" providerId="LiveId" clId="{E7FEC2EB-0669-43C3-80A2-8A20DBE2A147}" dt="2023-03-12T20:36:13.967" v="3709" actId="1076"/>
          <ac:spMkLst>
            <pc:docMk/>
            <pc:sldMk cId="1679299484" sldId="271"/>
            <ac:spMk id="21" creationId="{89DA6FA1-98BD-CEA2-300B-1942734EFA09}"/>
          </ac:spMkLst>
        </pc:spChg>
        <pc:spChg chg="add mod">
          <ac:chgData name="haley fassett" userId="9d4658c4ab2433ba" providerId="LiveId" clId="{E7FEC2EB-0669-43C3-80A2-8A20DBE2A147}" dt="2023-03-12T20:07:26.598" v="3520" actId="164"/>
          <ac:spMkLst>
            <pc:docMk/>
            <pc:sldMk cId="1679299484" sldId="271"/>
            <ac:spMk id="22" creationId="{1488EC84-5833-102B-0B8F-87AAC0F987EB}"/>
          </ac:spMkLst>
        </pc:spChg>
        <pc:spChg chg="add del mod">
          <ac:chgData name="haley fassett" userId="9d4658c4ab2433ba" providerId="LiveId" clId="{E7FEC2EB-0669-43C3-80A2-8A20DBE2A147}" dt="2023-03-12T20:29:31.826" v="3590"/>
          <ac:spMkLst>
            <pc:docMk/>
            <pc:sldMk cId="1679299484" sldId="271"/>
            <ac:spMk id="29" creationId="{4D38313B-EDE5-1640-785F-9F7F097A090B}"/>
          </ac:spMkLst>
        </pc:spChg>
        <pc:spChg chg="add mod">
          <ac:chgData name="haley fassett" userId="9d4658c4ab2433ba" providerId="LiveId" clId="{E7FEC2EB-0669-43C3-80A2-8A20DBE2A147}" dt="2023-03-12T20:30:13.554" v="3612" actId="164"/>
          <ac:spMkLst>
            <pc:docMk/>
            <pc:sldMk cId="1679299484" sldId="271"/>
            <ac:spMk id="30" creationId="{3E12A4F3-8D9A-1572-39F6-06D039042F60}"/>
          </ac:spMkLst>
        </pc:spChg>
        <pc:spChg chg="add del mod">
          <ac:chgData name="haley fassett" userId="9d4658c4ab2433ba" providerId="LiveId" clId="{E7FEC2EB-0669-43C3-80A2-8A20DBE2A147}" dt="2023-03-12T20:31:50.602" v="3651" actId="21"/>
          <ac:spMkLst>
            <pc:docMk/>
            <pc:sldMk cId="1679299484" sldId="271"/>
            <ac:spMk id="33" creationId="{4F0DA7CB-3842-3D32-EB3B-664BBC3453DD}"/>
          </ac:spMkLst>
        </pc:spChg>
        <pc:spChg chg="add mod">
          <ac:chgData name="haley fassett" userId="9d4658c4ab2433ba" providerId="LiveId" clId="{E7FEC2EB-0669-43C3-80A2-8A20DBE2A147}" dt="2023-03-12T20:35:13.650" v="3693" actId="164"/>
          <ac:spMkLst>
            <pc:docMk/>
            <pc:sldMk cId="1679299484" sldId="271"/>
            <ac:spMk id="36" creationId="{47A3279A-79D1-3B7F-355A-6BAD17AB347F}"/>
          </ac:spMkLst>
        </pc:spChg>
        <pc:grpChg chg="add mod">
          <ac:chgData name="haley fassett" userId="9d4658c4ab2433ba" providerId="LiveId" clId="{E7FEC2EB-0669-43C3-80A2-8A20DBE2A147}" dt="2023-03-12T20:35:56.770" v="3703" actId="1076"/>
          <ac:grpSpMkLst>
            <pc:docMk/>
            <pc:sldMk cId="1679299484" sldId="271"/>
            <ac:grpSpMk id="23" creationId="{4E3B3F65-2385-9BFB-3FE1-DDD0263F397E}"/>
          </ac:grpSpMkLst>
        </pc:grpChg>
        <pc:grpChg chg="add mod">
          <ac:chgData name="haley fassett" userId="9d4658c4ab2433ba" providerId="LiveId" clId="{E7FEC2EB-0669-43C3-80A2-8A20DBE2A147}" dt="2023-03-12T20:36:09.157" v="3707" actId="1076"/>
          <ac:grpSpMkLst>
            <pc:docMk/>
            <pc:sldMk cId="1679299484" sldId="271"/>
            <ac:grpSpMk id="24" creationId="{EDFCE167-2D53-A37B-D7DB-F6460799B146}"/>
          </ac:grpSpMkLst>
        </pc:grpChg>
        <pc:grpChg chg="add mod">
          <ac:chgData name="haley fassett" userId="9d4658c4ab2433ba" providerId="LiveId" clId="{E7FEC2EB-0669-43C3-80A2-8A20DBE2A147}" dt="2023-03-12T20:36:07.370" v="3706" actId="1076"/>
          <ac:grpSpMkLst>
            <pc:docMk/>
            <pc:sldMk cId="1679299484" sldId="271"/>
            <ac:grpSpMk id="25" creationId="{61383432-4EAC-35C3-0C93-EB1EBADB68AC}"/>
          </ac:grpSpMkLst>
        </pc:grpChg>
        <pc:grpChg chg="add mod">
          <ac:chgData name="haley fassett" userId="9d4658c4ab2433ba" providerId="LiveId" clId="{E7FEC2EB-0669-43C3-80A2-8A20DBE2A147}" dt="2023-03-12T20:36:13.967" v="3709" actId="1076"/>
          <ac:grpSpMkLst>
            <pc:docMk/>
            <pc:sldMk cId="1679299484" sldId="271"/>
            <ac:grpSpMk id="26" creationId="{D38D18D8-6949-CC9C-D672-5FE75AC92D5F}"/>
          </ac:grpSpMkLst>
        </pc:grpChg>
        <pc:grpChg chg="add mod">
          <ac:chgData name="haley fassett" userId="9d4658c4ab2433ba" providerId="LiveId" clId="{E7FEC2EB-0669-43C3-80A2-8A20DBE2A147}" dt="2023-03-12T20:36:10.692" v="3708" actId="1076"/>
          <ac:grpSpMkLst>
            <pc:docMk/>
            <pc:sldMk cId="1679299484" sldId="271"/>
            <ac:grpSpMk id="27" creationId="{643235D0-0A02-CAED-D92C-7DEB0161A704}"/>
          </ac:grpSpMkLst>
        </pc:grpChg>
        <pc:grpChg chg="add mod">
          <ac:chgData name="haley fassett" userId="9d4658c4ab2433ba" providerId="LiveId" clId="{E7FEC2EB-0669-43C3-80A2-8A20DBE2A147}" dt="2023-03-12T20:35:37.895" v="3698" actId="1076"/>
          <ac:grpSpMkLst>
            <pc:docMk/>
            <pc:sldMk cId="1679299484" sldId="271"/>
            <ac:grpSpMk id="28" creationId="{DEA35B4C-8A1E-5DBB-D3D7-A120D4D23D58}"/>
          </ac:grpSpMkLst>
        </pc:grpChg>
        <pc:grpChg chg="add mod">
          <ac:chgData name="haley fassett" userId="9d4658c4ab2433ba" providerId="LiveId" clId="{E7FEC2EB-0669-43C3-80A2-8A20DBE2A147}" dt="2023-03-12T20:35:41.225" v="3699" actId="1076"/>
          <ac:grpSpMkLst>
            <pc:docMk/>
            <pc:sldMk cId="1679299484" sldId="271"/>
            <ac:grpSpMk id="31" creationId="{B4DA2A8B-E2E3-37F4-A466-6BFD6EB3F11B}"/>
          </ac:grpSpMkLst>
        </pc:grpChg>
        <pc:grpChg chg="add mod">
          <ac:chgData name="haley fassett" userId="9d4658c4ab2433ba" providerId="LiveId" clId="{E7FEC2EB-0669-43C3-80A2-8A20DBE2A147}" dt="2023-03-12T20:36:01.791" v="3705" actId="1076"/>
          <ac:grpSpMkLst>
            <pc:docMk/>
            <pc:sldMk cId="1679299484" sldId="271"/>
            <ac:grpSpMk id="37" creationId="{5DABDA4E-413E-47E3-9B6A-F6D00CFA6111}"/>
          </ac:grpSpMkLst>
        </pc:grpChg>
        <pc:picChg chg="add del mod ord">
          <ac:chgData name="haley fassett" userId="9d4658c4ab2433ba" providerId="LiveId" clId="{E7FEC2EB-0669-43C3-80A2-8A20DBE2A147}" dt="2023-03-12T19:59:07.445" v="3506" actId="478"/>
          <ac:picMkLst>
            <pc:docMk/>
            <pc:sldMk cId="1679299484" sldId="271"/>
            <ac:picMk id="6" creationId="{66188788-69C3-6C84-C235-FC7AD7962277}"/>
          </ac:picMkLst>
        </pc:picChg>
        <pc:picChg chg="add del mod ord">
          <ac:chgData name="haley fassett" userId="9d4658c4ab2433ba" providerId="LiveId" clId="{E7FEC2EB-0669-43C3-80A2-8A20DBE2A147}" dt="2023-03-12T20:31:29.545" v="3649" actId="478"/>
          <ac:picMkLst>
            <pc:docMk/>
            <pc:sldMk cId="1679299484" sldId="271"/>
            <ac:picMk id="8" creationId="{B893F90B-5A65-2FB2-EA77-9D3B830D3F21}"/>
          </ac:picMkLst>
        </pc:picChg>
        <pc:picChg chg="add mod">
          <ac:chgData name="haley fassett" userId="9d4658c4ab2433ba" providerId="LiveId" clId="{E7FEC2EB-0669-43C3-80A2-8A20DBE2A147}" dt="2023-03-12T20:06:27.731" v="3515" actId="164"/>
          <ac:picMkLst>
            <pc:docMk/>
            <pc:sldMk cId="1679299484" sldId="271"/>
            <ac:picMk id="9" creationId="{ECB875F2-02B0-D322-AFC9-C09CFD389531}"/>
          </ac:picMkLst>
        </pc:picChg>
        <pc:picChg chg="add mod ord">
          <ac:chgData name="haley fassett" userId="9d4658c4ab2433ba" providerId="LiveId" clId="{E7FEC2EB-0669-43C3-80A2-8A20DBE2A147}" dt="2023-03-12T20:30:13.554" v="3612" actId="164"/>
          <ac:picMkLst>
            <pc:docMk/>
            <pc:sldMk cId="1679299484" sldId="271"/>
            <ac:picMk id="10" creationId="{789A154F-0576-013C-4A81-89700F126DF1}"/>
          </ac:picMkLst>
        </pc:picChg>
        <pc:picChg chg="add mod">
          <ac:chgData name="haley fassett" userId="9d4658c4ab2433ba" providerId="LiveId" clId="{E7FEC2EB-0669-43C3-80A2-8A20DBE2A147}" dt="2023-03-12T20:06:45.533" v="3517" actId="164"/>
          <ac:picMkLst>
            <pc:docMk/>
            <pc:sldMk cId="1679299484" sldId="271"/>
            <ac:picMk id="11" creationId="{5BAF29FD-CB15-056A-E714-AE41189E7965}"/>
          </ac:picMkLst>
        </pc:picChg>
        <pc:picChg chg="add mod">
          <ac:chgData name="haley fassett" userId="9d4658c4ab2433ba" providerId="LiveId" clId="{E7FEC2EB-0669-43C3-80A2-8A20DBE2A147}" dt="2023-03-12T20:06:34.613" v="3516" actId="164"/>
          <ac:picMkLst>
            <pc:docMk/>
            <pc:sldMk cId="1679299484" sldId="271"/>
            <ac:picMk id="15" creationId="{08F817D2-7E95-DE41-7942-90801130BFD9}"/>
          </ac:picMkLst>
        </pc:picChg>
        <pc:picChg chg="add mod">
          <ac:chgData name="haley fassett" userId="9d4658c4ab2433ba" providerId="LiveId" clId="{E7FEC2EB-0669-43C3-80A2-8A20DBE2A147}" dt="2023-03-12T20:07:07.498" v="3519" actId="164"/>
          <ac:picMkLst>
            <pc:docMk/>
            <pc:sldMk cId="1679299484" sldId="271"/>
            <ac:picMk id="16" creationId="{651F3D59-B211-0963-A4AD-E69F5039E0F8}"/>
          </ac:picMkLst>
        </pc:picChg>
        <pc:picChg chg="add mod">
          <ac:chgData name="haley fassett" userId="9d4658c4ab2433ba" providerId="LiveId" clId="{E7FEC2EB-0669-43C3-80A2-8A20DBE2A147}" dt="2023-03-12T20:36:13.967" v="3709" actId="1076"/>
          <ac:picMkLst>
            <pc:docMk/>
            <pc:sldMk cId="1679299484" sldId="271"/>
            <ac:picMk id="17" creationId="{DB153DCD-CB5E-BD97-2B49-4FFF3A5F9ABB}"/>
          </ac:picMkLst>
        </pc:picChg>
        <pc:picChg chg="add mod">
          <ac:chgData name="haley fassett" userId="9d4658c4ab2433ba" providerId="LiveId" clId="{E7FEC2EB-0669-43C3-80A2-8A20DBE2A147}" dt="2023-03-12T20:07:26.598" v="3520" actId="164"/>
          <ac:picMkLst>
            <pc:docMk/>
            <pc:sldMk cId="1679299484" sldId="271"/>
            <ac:picMk id="18" creationId="{F0F7F1F4-AC47-E6E2-FA23-4C25E9959D6E}"/>
          </ac:picMkLst>
        </pc:picChg>
        <pc:picChg chg="add mod">
          <ac:chgData name="haley fassett" userId="9d4658c4ab2433ba" providerId="LiveId" clId="{E7FEC2EB-0669-43C3-80A2-8A20DBE2A147}" dt="2023-03-12T20:35:13.650" v="3693" actId="164"/>
          <ac:picMkLst>
            <pc:docMk/>
            <pc:sldMk cId="1679299484" sldId="271"/>
            <ac:picMk id="35" creationId="{9D84B94A-EA90-44E7-4BD2-FF0B67C9B158}"/>
          </ac:picMkLst>
        </pc:picChg>
      </pc:sldChg>
      <pc:sldChg chg="addSp delSp modSp new add del mod">
        <pc:chgData name="haley fassett" userId="9d4658c4ab2433ba" providerId="LiveId" clId="{E7FEC2EB-0669-43C3-80A2-8A20DBE2A147}" dt="2023-03-13T02:25:00.523" v="4213" actId="47"/>
        <pc:sldMkLst>
          <pc:docMk/>
          <pc:sldMk cId="4140867966" sldId="272"/>
        </pc:sldMkLst>
        <pc:spChg chg="mod">
          <ac:chgData name="haley fassett" userId="9d4658c4ab2433ba" providerId="LiveId" clId="{E7FEC2EB-0669-43C3-80A2-8A20DBE2A147}" dt="2023-03-07T01:53:50.940" v="2436" actId="20577"/>
          <ac:spMkLst>
            <pc:docMk/>
            <pc:sldMk cId="4140867966" sldId="272"/>
            <ac:spMk id="2" creationId="{267DCB57-3756-6866-7A69-BD8A4D4B5BB9}"/>
          </ac:spMkLst>
        </pc:spChg>
        <pc:spChg chg="del">
          <ac:chgData name="haley fassett" userId="9d4658c4ab2433ba" providerId="LiveId" clId="{E7FEC2EB-0669-43C3-80A2-8A20DBE2A147}" dt="2023-03-07T01:51:10.415" v="2350" actId="22"/>
          <ac:spMkLst>
            <pc:docMk/>
            <pc:sldMk cId="4140867966" sldId="272"/>
            <ac:spMk id="3" creationId="{CDFE23F4-1A68-7884-6974-A2236F2CAC7A}"/>
          </ac:spMkLst>
        </pc:spChg>
        <pc:spChg chg="mod">
          <ac:chgData name="haley fassett" userId="9d4658c4ab2433ba" providerId="LiveId" clId="{E7FEC2EB-0669-43C3-80A2-8A20DBE2A147}" dt="2023-03-07T01:55:51.454" v="2502" actId="113"/>
          <ac:spMkLst>
            <pc:docMk/>
            <pc:sldMk cId="4140867966" sldId="272"/>
            <ac:spMk id="4" creationId="{F478ECBA-2E2B-789A-7BAE-1BCD2FCA4DDE}"/>
          </ac:spMkLst>
        </pc:spChg>
        <pc:spChg chg="add del mod">
          <ac:chgData name="haley fassett" userId="9d4658c4ab2433ba" providerId="LiveId" clId="{E7FEC2EB-0669-43C3-80A2-8A20DBE2A147}" dt="2023-03-07T01:57:15.793" v="2503" actId="22"/>
          <ac:spMkLst>
            <pc:docMk/>
            <pc:sldMk cId="4140867966" sldId="272"/>
            <ac:spMk id="8" creationId="{205186D4-C654-3450-D99E-A1D13A3CF940}"/>
          </ac:spMkLst>
        </pc:spChg>
        <pc:picChg chg="add del mod ord modCrop">
          <ac:chgData name="haley fassett" userId="9d4658c4ab2433ba" providerId="LiveId" clId="{E7FEC2EB-0669-43C3-80A2-8A20DBE2A147}" dt="2023-03-07T01:52:24.066" v="2418" actId="478"/>
          <ac:picMkLst>
            <pc:docMk/>
            <pc:sldMk cId="4140867966" sldId="272"/>
            <ac:picMk id="6" creationId="{0A145BA7-931F-BDBD-5526-741C7E2E6CAC}"/>
          </ac:picMkLst>
        </pc:picChg>
        <pc:picChg chg="add mod ord">
          <ac:chgData name="haley fassett" userId="9d4658c4ab2433ba" providerId="LiveId" clId="{E7FEC2EB-0669-43C3-80A2-8A20DBE2A147}" dt="2023-03-07T01:57:33.614" v="2507" actId="1076"/>
          <ac:picMkLst>
            <pc:docMk/>
            <pc:sldMk cId="4140867966" sldId="272"/>
            <ac:picMk id="10" creationId="{2DF46FB6-B4C0-E0A5-6EE6-956D5C92690A}"/>
          </ac:picMkLst>
        </pc:picChg>
      </pc:sldChg>
      <pc:sldChg chg="modSp new del mod ord">
        <pc:chgData name="haley fassett" userId="9d4658c4ab2433ba" providerId="LiveId" clId="{E7FEC2EB-0669-43C3-80A2-8A20DBE2A147}" dt="2023-03-07T02:20:36.454" v="2747" actId="47"/>
        <pc:sldMkLst>
          <pc:docMk/>
          <pc:sldMk cId="2491021528" sldId="273"/>
        </pc:sldMkLst>
        <pc:spChg chg="mod">
          <ac:chgData name="haley fassett" userId="9d4658c4ab2433ba" providerId="LiveId" clId="{E7FEC2EB-0669-43C3-80A2-8A20DBE2A147}" dt="2023-03-07T01:58:25.473" v="2516" actId="20577"/>
          <ac:spMkLst>
            <pc:docMk/>
            <pc:sldMk cId="2491021528" sldId="273"/>
            <ac:spMk id="2" creationId="{2759E262-3171-7EEA-7303-20DEF2BF49E5}"/>
          </ac:spMkLst>
        </pc:spChg>
        <pc:spChg chg="mod">
          <ac:chgData name="haley fassett" userId="9d4658c4ab2433ba" providerId="LiveId" clId="{E7FEC2EB-0669-43C3-80A2-8A20DBE2A147}" dt="2023-03-07T01:59:13.186" v="2519" actId="20577"/>
          <ac:spMkLst>
            <pc:docMk/>
            <pc:sldMk cId="2491021528" sldId="273"/>
            <ac:spMk id="4" creationId="{8A068B7C-6141-D873-44A0-6DB1EC067669}"/>
          </ac:spMkLst>
        </pc:spChg>
      </pc:sldChg>
      <pc:sldChg chg="addSp delSp modSp new mod ord">
        <pc:chgData name="haley fassett" userId="9d4658c4ab2433ba" providerId="LiveId" clId="{E7FEC2EB-0669-43C3-80A2-8A20DBE2A147}" dt="2023-03-13T03:46:57.868" v="4463"/>
        <pc:sldMkLst>
          <pc:docMk/>
          <pc:sldMk cId="2261488419" sldId="274"/>
        </pc:sldMkLst>
        <pc:spChg chg="mod">
          <ac:chgData name="haley fassett" userId="9d4658c4ab2433ba" providerId="LiveId" clId="{E7FEC2EB-0669-43C3-80A2-8A20DBE2A147}" dt="2023-03-13T02:59:33.949" v="4418" actId="14100"/>
          <ac:spMkLst>
            <pc:docMk/>
            <pc:sldMk cId="2261488419" sldId="274"/>
            <ac:spMk id="2" creationId="{00752F20-2007-0BA8-1680-6DAF9F039230}"/>
          </ac:spMkLst>
        </pc:spChg>
        <pc:spChg chg="del">
          <ac:chgData name="haley fassett" userId="9d4658c4ab2433ba" providerId="LiveId" clId="{E7FEC2EB-0669-43C3-80A2-8A20DBE2A147}" dt="2023-03-07T01:51:49.417" v="2355"/>
          <ac:spMkLst>
            <pc:docMk/>
            <pc:sldMk cId="2261488419" sldId="274"/>
            <ac:spMk id="3" creationId="{57176F9A-656D-7705-FC9D-7028FA397C87}"/>
          </ac:spMkLst>
        </pc:spChg>
        <pc:spChg chg="mod">
          <ac:chgData name="haley fassett" userId="9d4658c4ab2433ba" providerId="LiveId" clId="{E7FEC2EB-0669-43C3-80A2-8A20DBE2A147}" dt="2023-03-13T03:46:57.868" v="4463"/>
          <ac:spMkLst>
            <pc:docMk/>
            <pc:sldMk cId="2261488419" sldId="274"/>
            <ac:spMk id="4" creationId="{3CEC11BB-62D7-2712-34CB-79A4BBAD69C9}"/>
          </ac:spMkLst>
        </pc:spChg>
        <pc:spChg chg="add del mod">
          <ac:chgData name="haley fassett" userId="9d4658c4ab2433ba" providerId="LiveId" clId="{E7FEC2EB-0669-43C3-80A2-8A20DBE2A147}" dt="2023-03-12T19:58:34.757" v="3486"/>
          <ac:spMkLst>
            <pc:docMk/>
            <pc:sldMk cId="2261488419" sldId="274"/>
            <ac:spMk id="6" creationId="{0187FCCD-B498-7866-C628-BD0FA448B4BF}"/>
          </ac:spMkLst>
        </pc:spChg>
        <pc:picChg chg="add del mod">
          <ac:chgData name="haley fassett" userId="9d4658c4ab2433ba" providerId="LiveId" clId="{E7FEC2EB-0669-43C3-80A2-8A20DBE2A147}" dt="2023-03-12T19:58:27.820" v="3485" actId="478"/>
          <ac:picMkLst>
            <pc:docMk/>
            <pc:sldMk cId="2261488419" sldId="274"/>
            <ac:picMk id="5" creationId="{2C8D95DB-4E10-6DD7-3807-79D68F975A01}"/>
          </ac:picMkLst>
        </pc:picChg>
        <pc:picChg chg="add mod">
          <ac:chgData name="haley fassett" userId="9d4658c4ab2433ba" providerId="LiveId" clId="{E7FEC2EB-0669-43C3-80A2-8A20DBE2A147}" dt="2023-03-12T19:58:52.745" v="3505" actId="1038"/>
          <ac:picMkLst>
            <pc:docMk/>
            <pc:sldMk cId="2261488419" sldId="274"/>
            <ac:picMk id="7" creationId="{53D58023-9462-CE17-09F8-5EC3AE38C42F}"/>
          </ac:picMkLst>
        </pc:picChg>
      </pc:sldChg>
      <pc:sldChg chg="addSp delSp modSp new del mod">
        <pc:chgData name="haley fassett" userId="9d4658c4ab2433ba" providerId="LiveId" clId="{E7FEC2EB-0669-43C3-80A2-8A20DBE2A147}" dt="2023-03-12T18:14:18.702" v="3072" actId="47"/>
        <pc:sldMkLst>
          <pc:docMk/>
          <pc:sldMk cId="3744031995" sldId="275"/>
        </pc:sldMkLst>
        <pc:spChg chg="mod">
          <ac:chgData name="haley fassett" userId="9d4658c4ab2433ba" providerId="LiveId" clId="{E7FEC2EB-0669-43C3-80A2-8A20DBE2A147}" dt="2023-03-07T02:04:58.052" v="2590" actId="20577"/>
          <ac:spMkLst>
            <pc:docMk/>
            <pc:sldMk cId="3744031995" sldId="275"/>
            <ac:spMk id="2" creationId="{CCD357CC-D6C4-D441-B32C-021A9A08F315}"/>
          </ac:spMkLst>
        </pc:spChg>
        <pc:spChg chg="mod">
          <ac:chgData name="haley fassett" userId="9d4658c4ab2433ba" providerId="LiveId" clId="{E7FEC2EB-0669-43C3-80A2-8A20DBE2A147}" dt="2023-03-07T02:19:49.697" v="2736" actId="20577"/>
          <ac:spMkLst>
            <pc:docMk/>
            <pc:sldMk cId="3744031995" sldId="275"/>
            <ac:spMk id="3" creationId="{F7135073-F554-1FF3-595F-8EAC1031196C}"/>
          </ac:spMkLst>
        </pc:spChg>
        <pc:spChg chg="mod">
          <ac:chgData name="haley fassett" userId="9d4658c4ab2433ba" providerId="LiveId" clId="{E7FEC2EB-0669-43C3-80A2-8A20DBE2A147}" dt="2023-03-07T02:20:15.094" v="2745" actId="255"/>
          <ac:spMkLst>
            <pc:docMk/>
            <pc:sldMk cId="3744031995" sldId="275"/>
            <ac:spMk id="4" creationId="{7F996362-EE65-1C82-BA10-BF1746CC432E}"/>
          </ac:spMkLst>
        </pc:spChg>
        <pc:spChg chg="mod">
          <ac:chgData name="haley fassett" userId="9d4658c4ab2433ba" providerId="LiveId" clId="{E7FEC2EB-0669-43C3-80A2-8A20DBE2A147}" dt="2023-03-07T02:19:46.285" v="2734" actId="20577"/>
          <ac:spMkLst>
            <pc:docMk/>
            <pc:sldMk cId="3744031995" sldId="275"/>
            <ac:spMk id="5" creationId="{BBF6291E-3D15-6536-E2CA-833DE40DABBC}"/>
          </ac:spMkLst>
        </pc:spChg>
        <pc:spChg chg="mod">
          <ac:chgData name="haley fassett" userId="9d4658c4ab2433ba" providerId="LiveId" clId="{E7FEC2EB-0669-43C3-80A2-8A20DBE2A147}" dt="2023-03-07T02:01:53" v="2553"/>
          <ac:spMkLst>
            <pc:docMk/>
            <pc:sldMk cId="3744031995" sldId="275"/>
            <ac:spMk id="6" creationId="{84E81122-F681-1F6F-A690-695D9F763A3A}"/>
          </ac:spMkLst>
        </pc:spChg>
        <pc:picChg chg="add mod">
          <ac:chgData name="haley fassett" userId="9d4658c4ab2433ba" providerId="LiveId" clId="{E7FEC2EB-0669-43C3-80A2-8A20DBE2A147}" dt="2023-03-07T02:02:55.357" v="2557" actId="1076"/>
          <ac:picMkLst>
            <pc:docMk/>
            <pc:sldMk cId="3744031995" sldId="275"/>
            <ac:picMk id="8" creationId="{FDC33CDE-70C2-46F3-97E0-668E5C377342}"/>
          </ac:picMkLst>
        </pc:picChg>
        <pc:picChg chg="add del mod">
          <ac:chgData name="haley fassett" userId="9d4658c4ab2433ba" providerId="LiveId" clId="{E7FEC2EB-0669-43C3-80A2-8A20DBE2A147}" dt="2023-03-07T02:03:27.935" v="2559"/>
          <ac:picMkLst>
            <pc:docMk/>
            <pc:sldMk cId="3744031995" sldId="275"/>
            <ac:picMk id="9" creationId="{7B49A2E4-57BA-7BE4-7DBB-CF4DC000E011}"/>
          </ac:picMkLst>
        </pc:picChg>
        <pc:picChg chg="add mod">
          <ac:chgData name="haley fassett" userId="9d4658c4ab2433ba" providerId="LiveId" clId="{E7FEC2EB-0669-43C3-80A2-8A20DBE2A147}" dt="2023-03-07T02:04:00.398" v="2563" actId="1076"/>
          <ac:picMkLst>
            <pc:docMk/>
            <pc:sldMk cId="3744031995" sldId="275"/>
            <ac:picMk id="11" creationId="{F88F0A79-46F6-DF8F-ADDD-DB3F14BE8F6E}"/>
          </ac:picMkLst>
        </pc:picChg>
      </pc:sldChg>
      <pc:sldChg chg="addSp delSp modSp add del mod">
        <pc:chgData name="haley fassett" userId="9d4658c4ab2433ba" providerId="LiveId" clId="{E7FEC2EB-0669-43C3-80A2-8A20DBE2A147}" dt="2023-03-12T18:14:20.650" v="3071" actId="47"/>
        <pc:sldMkLst>
          <pc:docMk/>
          <pc:sldMk cId="2685478995" sldId="276"/>
        </pc:sldMkLst>
        <pc:spChg chg="mod">
          <ac:chgData name="haley fassett" userId="9d4658c4ab2433ba" providerId="LiveId" clId="{E7FEC2EB-0669-43C3-80A2-8A20DBE2A147}" dt="2023-03-07T02:20:29.639" v="2746" actId="255"/>
          <ac:spMkLst>
            <pc:docMk/>
            <pc:sldMk cId="2685478995" sldId="276"/>
            <ac:spMk id="3" creationId="{F7135073-F554-1FF3-595F-8EAC1031196C}"/>
          </ac:spMkLst>
        </pc:spChg>
        <pc:spChg chg="mod">
          <ac:chgData name="haley fassett" userId="9d4658c4ab2433ba" providerId="LiveId" clId="{E7FEC2EB-0669-43C3-80A2-8A20DBE2A147}" dt="2023-03-07T02:11:27.888" v="2646" actId="14100"/>
          <ac:spMkLst>
            <pc:docMk/>
            <pc:sldMk cId="2685478995" sldId="276"/>
            <ac:spMk id="4" creationId="{7F996362-EE65-1C82-BA10-BF1746CC432E}"/>
          </ac:spMkLst>
        </pc:spChg>
        <pc:spChg chg="mod">
          <ac:chgData name="haley fassett" userId="9d4658c4ab2433ba" providerId="LiveId" clId="{E7FEC2EB-0669-43C3-80A2-8A20DBE2A147}" dt="2023-03-07T02:19:17.846" v="2728" actId="20577"/>
          <ac:spMkLst>
            <pc:docMk/>
            <pc:sldMk cId="2685478995" sldId="276"/>
            <ac:spMk id="5" creationId="{BBF6291E-3D15-6536-E2CA-833DE40DABBC}"/>
          </ac:spMkLst>
        </pc:spChg>
        <pc:spChg chg="mod">
          <ac:chgData name="haley fassett" userId="9d4658c4ab2433ba" providerId="LiveId" clId="{E7FEC2EB-0669-43C3-80A2-8A20DBE2A147}" dt="2023-03-07T06:39:51.372" v="3006" actId="20577"/>
          <ac:spMkLst>
            <pc:docMk/>
            <pc:sldMk cId="2685478995" sldId="276"/>
            <ac:spMk id="6" creationId="{84E81122-F681-1F6F-A690-695D9F763A3A}"/>
          </ac:spMkLst>
        </pc:spChg>
        <pc:picChg chg="del">
          <ac:chgData name="haley fassett" userId="9d4658c4ab2433ba" providerId="LiveId" clId="{E7FEC2EB-0669-43C3-80A2-8A20DBE2A147}" dt="2023-03-07T02:07:01.503" v="2595" actId="478"/>
          <ac:picMkLst>
            <pc:docMk/>
            <pc:sldMk cId="2685478995" sldId="276"/>
            <ac:picMk id="8" creationId="{FDC33CDE-70C2-46F3-97E0-668E5C377342}"/>
          </ac:picMkLst>
        </pc:picChg>
        <pc:picChg chg="add mod">
          <ac:chgData name="haley fassett" userId="9d4658c4ab2433ba" providerId="LiveId" clId="{E7FEC2EB-0669-43C3-80A2-8A20DBE2A147}" dt="2023-03-07T02:11:40.599" v="2649" actId="1076"/>
          <ac:picMkLst>
            <pc:docMk/>
            <pc:sldMk cId="2685478995" sldId="276"/>
            <ac:picMk id="9" creationId="{03633C9B-159A-AB23-8007-2DC72087EC90}"/>
          </ac:picMkLst>
        </pc:picChg>
        <pc:picChg chg="del">
          <ac:chgData name="haley fassett" userId="9d4658c4ab2433ba" providerId="LiveId" clId="{E7FEC2EB-0669-43C3-80A2-8A20DBE2A147}" dt="2023-03-07T02:08:46.002" v="2631" actId="478"/>
          <ac:picMkLst>
            <pc:docMk/>
            <pc:sldMk cId="2685478995" sldId="276"/>
            <ac:picMk id="11" creationId="{F88F0A79-46F6-DF8F-ADDD-DB3F14BE8F6E}"/>
          </ac:picMkLst>
        </pc:picChg>
        <pc:picChg chg="add mod modCrop">
          <ac:chgData name="haley fassett" userId="9d4658c4ab2433ba" providerId="LiveId" clId="{E7FEC2EB-0669-43C3-80A2-8A20DBE2A147}" dt="2023-03-07T02:11:10.321" v="2644" actId="1076"/>
          <ac:picMkLst>
            <pc:docMk/>
            <pc:sldMk cId="2685478995" sldId="276"/>
            <ac:picMk id="12" creationId="{E8301D44-48FE-FF64-E8C8-65A7808C36EA}"/>
          </ac:picMkLst>
        </pc:picChg>
      </pc:sldChg>
      <pc:sldChg chg="addSp delSp modSp add del mod ord addCm delCm modCm">
        <pc:chgData name="haley fassett" userId="9d4658c4ab2433ba" providerId="LiveId" clId="{E7FEC2EB-0669-43C3-80A2-8A20DBE2A147}" dt="2023-03-12T18:14:19.500" v="3070" actId="47"/>
        <pc:sldMkLst>
          <pc:docMk/>
          <pc:sldMk cId="1604344951" sldId="277"/>
        </pc:sldMkLst>
        <pc:spChg chg="mod">
          <ac:chgData name="haley fassett" userId="9d4658c4ab2433ba" providerId="LiveId" clId="{E7FEC2EB-0669-43C3-80A2-8A20DBE2A147}" dt="2023-03-07T02:20:06.728" v="2744" actId="20577"/>
          <ac:spMkLst>
            <pc:docMk/>
            <pc:sldMk cId="1604344951" sldId="277"/>
            <ac:spMk id="3" creationId="{F7135073-F554-1FF3-595F-8EAC1031196C}"/>
          </ac:spMkLst>
        </pc:spChg>
        <pc:spChg chg="mod">
          <ac:chgData name="haley fassett" userId="9d4658c4ab2433ba" providerId="LiveId" clId="{E7FEC2EB-0669-43C3-80A2-8A20DBE2A147}" dt="2023-03-07T02:13:55.287" v="2691" actId="20577"/>
          <ac:spMkLst>
            <pc:docMk/>
            <pc:sldMk cId="1604344951" sldId="277"/>
            <ac:spMk id="4" creationId="{7F996362-EE65-1C82-BA10-BF1746CC432E}"/>
          </ac:spMkLst>
        </pc:spChg>
        <pc:spChg chg="mod">
          <ac:chgData name="haley fassett" userId="9d4658c4ab2433ba" providerId="LiveId" clId="{E7FEC2EB-0669-43C3-80A2-8A20DBE2A147}" dt="2023-03-07T02:20:03.059" v="2742" actId="20577"/>
          <ac:spMkLst>
            <pc:docMk/>
            <pc:sldMk cId="1604344951" sldId="277"/>
            <ac:spMk id="5" creationId="{BBF6291E-3D15-6536-E2CA-833DE40DABBC}"/>
          </ac:spMkLst>
        </pc:spChg>
        <pc:spChg chg="mod">
          <ac:chgData name="haley fassett" userId="9d4658c4ab2433ba" providerId="LiveId" clId="{E7FEC2EB-0669-43C3-80A2-8A20DBE2A147}" dt="2023-03-07T15:30:32.016" v="3043" actId="20577"/>
          <ac:spMkLst>
            <pc:docMk/>
            <pc:sldMk cId="1604344951" sldId="277"/>
            <ac:spMk id="6" creationId="{84E81122-F681-1F6F-A690-695D9F763A3A}"/>
          </ac:spMkLst>
        </pc:spChg>
        <pc:picChg chg="del">
          <ac:chgData name="haley fassett" userId="9d4658c4ab2433ba" providerId="LiveId" clId="{E7FEC2EB-0669-43C3-80A2-8A20DBE2A147}" dt="2023-03-07T02:13:57.449" v="2692" actId="478"/>
          <ac:picMkLst>
            <pc:docMk/>
            <pc:sldMk cId="1604344951" sldId="277"/>
            <ac:picMk id="8" creationId="{FDC33CDE-70C2-46F3-97E0-668E5C377342}"/>
          </ac:picMkLst>
        </pc:picChg>
        <pc:picChg chg="add mod">
          <ac:chgData name="haley fassett" userId="9d4658c4ab2433ba" providerId="LiveId" clId="{E7FEC2EB-0669-43C3-80A2-8A20DBE2A147}" dt="2023-03-07T02:16:20.103" v="2716" actId="1076"/>
          <ac:picMkLst>
            <pc:docMk/>
            <pc:sldMk cId="1604344951" sldId="277"/>
            <ac:picMk id="9" creationId="{F8BBC9E3-7E9A-DAB1-4CE8-14DB2C71C9AA}"/>
          </ac:picMkLst>
        </pc:picChg>
        <pc:picChg chg="del">
          <ac:chgData name="haley fassett" userId="9d4658c4ab2433ba" providerId="LiveId" clId="{E7FEC2EB-0669-43C3-80A2-8A20DBE2A147}" dt="2023-03-07T02:15:47.942" v="2711" actId="478"/>
          <ac:picMkLst>
            <pc:docMk/>
            <pc:sldMk cId="1604344951" sldId="277"/>
            <ac:picMk id="11" creationId="{F88F0A79-46F6-DF8F-ADDD-DB3F14BE8F6E}"/>
          </ac:picMkLst>
        </pc:picChg>
        <pc:picChg chg="add mod">
          <ac:chgData name="haley fassett" userId="9d4658c4ab2433ba" providerId="LiveId" clId="{E7FEC2EB-0669-43C3-80A2-8A20DBE2A147}" dt="2023-03-07T02:17:39.913" v="2718" actId="1076"/>
          <ac:picMkLst>
            <pc:docMk/>
            <pc:sldMk cId="1604344951" sldId="277"/>
            <ac:picMk id="12" creationId="{7FE7E720-C389-7820-6A7A-D5911B18EB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haley fassett" userId="9d4658c4ab2433ba" providerId="LiveId" clId="{E7FEC2EB-0669-43C3-80A2-8A20DBE2A147}" dt="2023-03-07T15:30:36.994" v="3045"/>
              <pc2:cmMkLst xmlns:pc2="http://schemas.microsoft.com/office/powerpoint/2019/9/main/command">
                <pc:docMk/>
                <pc:sldMk cId="1604344951" sldId="277"/>
                <pc2:cmMk id="{8CDCF247-5639-4970-BFCB-357FD47CDC00}"/>
              </pc2:cmMkLst>
            </pc226:cmChg>
          </p:ext>
        </pc:extLst>
      </pc:sldChg>
      <pc:sldChg chg="addSp modSp new mod setBg setClrOvrMap">
        <pc:chgData name="haley fassett" userId="9d4658c4ab2433ba" providerId="LiveId" clId="{E7FEC2EB-0669-43C3-80A2-8A20DBE2A147}" dt="2023-03-07T04:28:37.770" v="2939" actId="113"/>
        <pc:sldMkLst>
          <pc:docMk/>
          <pc:sldMk cId="327493089" sldId="278"/>
        </pc:sldMkLst>
        <pc:spChg chg="mod">
          <ac:chgData name="haley fassett" userId="9d4658c4ab2433ba" providerId="LiveId" clId="{E7FEC2EB-0669-43C3-80A2-8A20DBE2A147}" dt="2023-03-07T04:28:17.230" v="2938" actId="113"/>
          <ac:spMkLst>
            <pc:docMk/>
            <pc:sldMk cId="327493089" sldId="278"/>
            <ac:spMk id="2" creationId="{1233AF3B-D25D-C7C1-E74C-2100A44EB8C9}"/>
          </ac:spMkLst>
        </pc:spChg>
        <pc:spChg chg="mod">
          <ac:chgData name="haley fassett" userId="9d4658c4ab2433ba" providerId="LiveId" clId="{E7FEC2EB-0669-43C3-80A2-8A20DBE2A147}" dt="2023-03-07T04:28:37.770" v="2939" actId="113"/>
          <ac:spMkLst>
            <pc:docMk/>
            <pc:sldMk cId="327493089" sldId="278"/>
            <ac:spMk id="3" creationId="{5700618C-ED43-9634-34C0-6C649E8407DA}"/>
          </ac:spMkLst>
        </pc:spChg>
        <pc:spChg chg="add">
          <ac:chgData name="haley fassett" userId="9d4658c4ab2433ba" providerId="LiveId" clId="{E7FEC2EB-0669-43C3-80A2-8A20DBE2A147}" dt="2023-03-07T04:27:47.714" v="2937" actId="26606"/>
          <ac:spMkLst>
            <pc:docMk/>
            <pc:sldMk cId="327493089" sldId="278"/>
            <ac:spMk id="5129" creationId="{08D0AFFC-930E-4C56-B1B0-A4DF141CFCFD}"/>
          </ac:spMkLst>
        </pc:spChg>
        <pc:spChg chg="add">
          <ac:chgData name="haley fassett" userId="9d4658c4ab2433ba" providerId="LiveId" clId="{E7FEC2EB-0669-43C3-80A2-8A20DBE2A147}" dt="2023-03-07T04:27:47.714" v="2937" actId="26606"/>
          <ac:spMkLst>
            <pc:docMk/>
            <pc:sldMk cId="327493089" sldId="278"/>
            <ac:spMk id="5131" creationId="{1C1FF27C-4611-49D9-B924-1371EB09A8F9}"/>
          </ac:spMkLst>
        </pc:spChg>
        <pc:picChg chg="add mod ord">
          <ac:chgData name="haley fassett" userId="9d4658c4ab2433ba" providerId="LiveId" clId="{E7FEC2EB-0669-43C3-80A2-8A20DBE2A147}" dt="2023-03-07T04:27:47.714" v="2937" actId="26606"/>
          <ac:picMkLst>
            <pc:docMk/>
            <pc:sldMk cId="327493089" sldId="278"/>
            <ac:picMk id="5122" creationId="{3B719334-EDB8-9503-533C-8B2E99A4DA7C}"/>
          </ac:picMkLst>
        </pc:picChg>
        <pc:cxnChg chg="add">
          <ac:chgData name="haley fassett" userId="9d4658c4ab2433ba" providerId="LiveId" clId="{E7FEC2EB-0669-43C3-80A2-8A20DBE2A147}" dt="2023-03-07T04:27:47.714" v="2937" actId="26606"/>
          <ac:cxnSpMkLst>
            <pc:docMk/>
            <pc:sldMk cId="327493089" sldId="278"/>
            <ac:cxnSpMk id="5127" creationId="{EE3697FA-BCA5-4277-B562-742EB06D15E4}"/>
          </ac:cxnSpMkLst>
        </pc:cxnChg>
      </pc:sldChg>
      <pc:sldChg chg="new del">
        <pc:chgData name="haley fassett" userId="9d4658c4ab2433ba" providerId="LiveId" clId="{E7FEC2EB-0669-43C3-80A2-8A20DBE2A147}" dt="2023-03-07T04:11:21.893" v="2780" actId="47"/>
        <pc:sldMkLst>
          <pc:docMk/>
          <pc:sldMk cId="636985862" sldId="278"/>
        </pc:sldMkLst>
      </pc:sldChg>
      <pc:sldChg chg="addSp delSp modSp new del mod setBg">
        <pc:chgData name="haley fassett" userId="9d4658c4ab2433ba" providerId="LiveId" clId="{E7FEC2EB-0669-43C3-80A2-8A20DBE2A147}" dt="2023-03-12T18:28:09.551" v="3101" actId="2696"/>
        <pc:sldMkLst>
          <pc:docMk/>
          <pc:sldMk cId="487037779" sldId="279"/>
        </pc:sldMkLst>
        <pc:spChg chg="mod">
          <ac:chgData name="haley fassett" userId="9d4658c4ab2433ba" providerId="LiveId" clId="{E7FEC2EB-0669-43C3-80A2-8A20DBE2A147}" dt="2023-03-12T18:26:41.291" v="3093" actId="27636"/>
          <ac:spMkLst>
            <pc:docMk/>
            <pc:sldMk cId="487037779" sldId="279"/>
            <ac:spMk id="2" creationId="{E2600099-2758-55D9-9F83-EAD6DE427E60}"/>
          </ac:spMkLst>
        </pc:spChg>
        <pc:spChg chg="del">
          <ac:chgData name="haley fassett" userId="9d4658c4ab2433ba" providerId="LiveId" clId="{E7FEC2EB-0669-43C3-80A2-8A20DBE2A147}" dt="2023-03-12T18:24:35.283" v="3074"/>
          <ac:spMkLst>
            <pc:docMk/>
            <pc:sldMk cId="487037779" sldId="279"/>
            <ac:spMk id="3" creationId="{25211BFE-FE65-0B0F-BA49-85BCA237C545}"/>
          </ac:spMkLst>
        </pc:spChg>
        <pc:spChg chg="add del">
          <ac:chgData name="haley fassett" userId="9d4658c4ab2433ba" providerId="LiveId" clId="{E7FEC2EB-0669-43C3-80A2-8A20DBE2A147}" dt="2023-03-12T18:25:08.966" v="3084" actId="26606"/>
          <ac:spMkLst>
            <pc:docMk/>
            <pc:sldMk cId="487037779" sldId="279"/>
            <ac:spMk id="9" creationId="{1D1D1210-3BD3-4C6E-AD1B-07BFB5ABDD5C}"/>
          </ac:spMkLst>
        </pc:spChg>
        <pc:spChg chg="add del">
          <ac:chgData name="haley fassett" userId="9d4658c4ab2433ba" providerId="LiveId" clId="{E7FEC2EB-0669-43C3-80A2-8A20DBE2A147}" dt="2023-03-12T18:25:08.966" v="3084" actId="26606"/>
          <ac:spMkLst>
            <pc:docMk/>
            <pc:sldMk cId="487037779" sldId="279"/>
            <ac:spMk id="11" creationId="{E4947F56-9DBB-4FF9-ABF2-5B7B3C7B5FC0}"/>
          </ac:spMkLst>
        </pc:spChg>
        <pc:spChg chg="add del">
          <ac:chgData name="haley fassett" userId="9d4658c4ab2433ba" providerId="LiveId" clId="{E7FEC2EB-0669-43C3-80A2-8A20DBE2A147}" dt="2023-03-12T18:25:08.966" v="3084" actId="26606"/>
          <ac:spMkLst>
            <pc:docMk/>
            <pc:sldMk cId="487037779" sldId="279"/>
            <ac:spMk id="15" creationId="{CAA95A4F-6851-483E-8C86-31AA85F753B2}"/>
          </ac:spMkLst>
        </pc:spChg>
        <pc:spChg chg="add del">
          <ac:chgData name="haley fassett" userId="9d4658c4ab2433ba" providerId="LiveId" clId="{E7FEC2EB-0669-43C3-80A2-8A20DBE2A147}" dt="2023-03-12T18:25:08.966" v="3084" actId="26606"/>
          <ac:spMkLst>
            <pc:docMk/>
            <pc:sldMk cId="487037779" sldId="279"/>
            <ac:spMk id="19" creationId="{D102C23A-5B68-4151-A35E-69055BD516ED}"/>
          </ac:spMkLst>
        </pc:spChg>
        <pc:spChg chg="add del">
          <ac:chgData name="haley fassett" userId="9d4658c4ab2433ba" providerId="LiveId" clId="{E7FEC2EB-0669-43C3-80A2-8A20DBE2A147}" dt="2023-03-12T18:25:08.966" v="3084" actId="26606"/>
          <ac:spMkLst>
            <pc:docMk/>
            <pc:sldMk cId="487037779" sldId="279"/>
            <ac:spMk id="21" creationId="{F16C535E-8900-4C12-9B34-681C17AD54C6}"/>
          </ac:spMkLst>
        </pc:spChg>
        <pc:spChg chg="add del">
          <ac:chgData name="haley fassett" userId="9d4658c4ab2433ba" providerId="LiveId" clId="{E7FEC2EB-0669-43C3-80A2-8A20DBE2A147}" dt="2023-03-12T18:25:14.598" v="3086" actId="26606"/>
          <ac:spMkLst>
            <pc:docMk/>
            <pc:sldMk cId="487037779" sldId="279"/>
            <ac:spMk id="23" creationId="{1D1D1210-3BD3-4C6E-AD1B-07BFB5ABDD5C}"/>
          </ac:spMkLst>
        </pc:spChg>
        <pc:spChg chg="add del">
          <ac:chgData name="haley fassett" userId="9d4658c4ab2433ba" providerId="LiveId" clId="{E7FEC2EB-0669-43C3-80A2-8A20DBE2A147}" dt="2023-03-12T18:25:14.598" v="3086" actId="26606"/>
          <ac:spMkLst>
            <pc:docMk/>
            <pc:sldMk cId="487037779" sldId="279"/>
            <ac:spMk id="24" creationId="{E4947F56-9DBB-4FF9-ABF2-5B7B3C7B5FC0}"/>
          </ac:spMkLst>
        </pc:spChg>
        <pc:spChg chg="add del">
          <ac:chgData name="haley fassett" userId="9d4658c4ab2433ba" providerId="LiveId" clId="{E7FEC2EB-0669-43C3-80A2-8A20DBE2A147}" dt="2023-03-12T18:25:14.598" v="3086" actId="26606"/>
          <ac:spMkLst>
            <pc:docMk/>
            <pc:sldMk cId="487037779" sldId="279"/>
            <ac:spMk id="26" creationId="{F5773171-0576-4132-A405-A6861EB518F2}"/>
          </ac:spMkLst>
        </pc:spChg>
        <pc:spChg chg="add del">
          <ac:chgData name="haley fassett" userId="9d4658c4ab2433ba" providerId="LiveId" clId="{E7FEC2EB-0669-43C3-80A2-8A20DBE2A147}" dt="2023-03-12T18:25:14.598" v="3086" actId="26606"/>
          <ac:spMkLst>
            <pc:docMk/>
            <pc:sldMk cId="487037779" sldId="279"/>
            <ac:spMk id="27" creationId="{019B878C-B90F-4ECB-965C-222272341D2C}"/>
          </ac:spMkLst>
        </pc:spChg>
        <pc:spChg chg="add del">
          <ac:chgData name="haley fassett" userId="9d4658c4ab2433ba" providerId="LiveId" clId="{E7FEC2EB-0669-43C3-80A2-8A20DBE2A147}" dt="2023-03-12T18:25:14.598" v="3086" actId="26606"/>
          <ac:spMkLst>
            <pc:docMk/>
            <pc:sldMk cId="487037779" sldId="279"/>
            <ac:spMk id="28" creationId="{DEA90D0B-AC38-4D61-872C-1B5C58A55CD1}"/>
          </ac:spMkLst>
        </pc:spChg>
        <pc:spChg chg="add del">
          <ac:chgData name="haley fassett" userId="9d4658c4ab2433ba" providerId="LiveId" clId="{E7FEC2EB-0669-43C3-80A2-8A20DBE2A147}" dt="2023-03-12T18:25:35.872" v="3088" actId="26606"/>
          <ac:spMkLst>
            <pc:docMk/>
            <pc:sldMk cId="487037779" sldId="279"/>
            <ac:spMk id="30" creationId="{C4EFA996-9447-4A4C-B4B1-6958A2CE0620}"/>
          </ac:spMkLst>
        </pc:spChg>
        <pc:spChg chg="add del">
          <ac:chgData name="haley fassett" userId="9d4658c4ab2433ba" providerId="LiveId" clId="{E7FEC2EB-0669-43C3-80A2-8A20DBE2A147}" dt="2023-03-12T18:25:35.872" v="3088" actId="26606"/>
          <ac:spMkLst>
            <pc:docMk/>
            <pc:sldMk cId="487037779" sldId="279"/>
            <ac:spMk id="31" creationId="{53C9C6ED-FD31-4E10-99F5-48CEB406737A}"/>
          </ac:spMkLst>
        </pc:spChg>
        <pc:spChg chg="add del">
          <ac:chgData name="haley fassett" userId="9d4658c4ab2433ba" providerId="LiveId" clId="{E7FEC2EB-0669-43C3-80A2-8A20DBE2A147}" dt="2023-03-12T18:25:35.872" v="3088" actId="26606"/>
          <ac:spMkLst>
            <pc:docMk/>
            <pc:sldMk cId="487037779" sldId="279"/>
            <ac:spMk id="32" creationId="{79D24EB7-9554-4EE1-B384-E93B7FE9B2F0}"/>
          </ac:spMkLst>
        </pc:spChg>
        <pc:graphicFrameChg chg="add mod modGraphic">
          <ac:chgData name="haley fassett" userId="9d4658c4ab2433ba" providerId="LiveId" clId="{E7FEC2EB-0669-43C3-80A2-8A20DBE2A147}" dt="2023-03-12T18:27:54.195" v="3100" actId="255"/>
          <ac:graphicFrameMkLst>
            <pc:docMk/>
            <pc:sldMk cId="487037779" sldId="279"/>
            <ac:graphicFrameMk id="4" creationId="{12A5A814-E854-166B-8C04-B7C07BF39538}"/>
          </ac:graphicFrameMkLst>
        </pc:graphicFrameChg>
        <pc:cxnChg chg="add del">
          <ac:chgData name="haley fassett" userId="9d4658c4ab2433ba" providerId="LiveId" clId="{E7FEC2EB-0669-43C3-80A2-8A20DBE2A147}" dt="2023-03-12T18:25:08.966" v="3084" actId="26606"/>
          <ac:cxnSpMkLst>
            <pc:docMk/>
            <pc:sldMk cId="487037779" sldId="279"/>
            <ac:cxnSpMk id="13" creationId="{B6E21A4B-9996-44C9-AE8B-9B156A6CDFB6}"/>
          </ac:cxnSpMkLst>
        </pc:cxnChg>
        <pc:cxnChg chg="add del">
          <ac:chgData name="haley fassett" userId="9d4658c4ab2433ba" providerId="LiveId" clId="{E7FEC2EB-0669-43C3-80A2-8A20DBE2A147}" dt="2023-03-12T18:25:08.966" v="3084" actId="26606"/>
          <ac:cxnSpMkLst>
            <pc:docMk/>
            <pc:sldMk cId="487037779" sldId="279"/>
            <ac:cxnSpMk id="17" creationId="{8E67B80F-DC96-4AB3-BCAC-07B698F6F682}"/>
          </ac:cxnSpMkLst>
        </pc:cxnChg>
        <pc:cxnChg chg="add del">
          <ac:chgData name="haley fassett" userId="9d4658c4ab2433ba" providerId="LiveId" clId="{E7FEC2EB-0669-43C3-80A2-8A20DBE2A147}" dt="2023-03-12T18:25:14.598" v="3086" actId="26606"/>
          <ac:cxnSpMkLst>
            <pc:docMk/>
            <pc:sldMk cId="487037779" sldId="279"/>
            <ac:cxnSpMk id="25" creationId="{B6E21A4B-9996-44C9-AE8B-9B156A6CDFB6}"/>
          </ac:cxnSpMkLst>
        </pc:cxnChg>
      </pc:sldChg>
      <pc:sldChg chg="addSp delSp modSp new mod">
        <pc:chgData name="haley fassett" userId="9d4658c4ab2433ba" providerId="LiveId" clId="{E7FEC2EB-0669-43C3-80A2-8A20DBE2A147}" dt="2023-03-13T03:47:25.024" v="4464"/>
        <pc:sldMkLst>
          <pc:docMk/>
          <pc:sldMk cId="3964748537" sldId="279"/>
        </pc:sldMkLst>
        <pc:spChg chg="mod">
          <ac:chgData name="haley fassett" userId="9d4658c4ab2433ba" providerId="LiveId" clId="{E7FEC2EB-0669-43C3-80A2-8A20DBE2A147}" dt="2023-03-13T02:53:04.326" v="4398" actId="20577"/>
          <ac:spMkLst>
            <pc:docMk/>
            <pc:sldMk cId="3964748537" sldId="279"/>
            <ac:spMk id="2" creationId="{1AEAB269-8C68-D218-6679-1FE45FB18C0A}"/>
          </ac:spMkLst>
        </pc:spChg>
        <pc:spChg chg="add mod">
          <ac:chgData name="haley fassett" userId="9d4658c4ab2433ba" providerId="LiveId" clId="{E7FEC2EB-0669-43C3-80A2-8A20DBE2A147}" dt="2023-03-12T19:08:55.277" v="3261" actId="1076"/>
          <ac:spMkLst>
            <pc:docMk/>
            <pc:sldMk cId="3964748537" sldId="279"/>
            <ac:spMk id="11" creationId="{CB7B7410-0F32-AB50-45AC-489F7DB1DF25}"/>
          </ac:spMkLst>
        </pc:spChg>
        <pc:spChg chg="add mod">
          <ac:chgData name="haley fassett" userId="9d4658c4ab2433ba" providerId="LiveId" clId="{E7FEC2EB-0669-43C3-80A2-8A20DBE2A147}" dt="2023-03-12T19:12:29.092" v="3332" actId="1076"/>
          <ac:spMkLst>
            <pc:docMk/>
            <pc:sldMk cId="3964748537" sldId="279"/>
            <ac:spMk id="14" creationId="{31456C47-39B8-9FCA-C33B-A097774B8C81}"/>
          </ac:spMkLst>
        </pc:spChg>
        <pc:spChg chg="add mod">
          <ac:chgData name="haley fassett" userId="9d4658c4ab2433ba" providerId="LiveId" clId="{E7FEC2EB-0669-43C3-80A2-8A20DBE2A147}" dt="2023-03-12T19:12:21.695" v="3331" actId="1076"/>
          <ac:spMkLst>
            <pc:docMk/>
            <pc:sldMk cId="3964748537" sldId="279"/>
            <ac:spMk id="15" creationId="{65C67A84-9648-3FD7-37D7-B0B4433AD9CA}"/>
          </ac:spMkLst>
        </pc:spChg>
        <pc:graphicFrameChg chg="add del mod">
          <ac:chgData name="haley fassett" userId="9d4658c4ab2433ba" providerId="LiveId" clId="{E7FEC2EB-0669-43C3-80A2-8A20DBE2A147}" dt="2023-03-12T18:45:17.518" v="3191"/>
          <ac:graphicFrameMkLst>
            <pc:docMk/>
            <pc:sldMk cId="3964748537" sldId="279"/>
            <ac:graphicFrameMk id="3" creationId="{1FF54901-485D-2E1B-14F5-3EC5A56F6A6B}"/>
          </ac:graphicFrameMkLst>
        </pc:graphicFrameChg>
        <pc:graphicFrameChg chg="add mod modGraphic">
          <ac:chgData name="haley fassett" userId="9d4658c4ab2433ba" providerId="LiveId" clId="{E7FEC2EB-0669-43C3-80A2-8A20DBE2A147}" dt="2023-03-13T03:47:25.024" v="4464"/>
          <ac:graphicFrameMkLst>
            <pc:docMk/>
            <pc:sldMk cId="3964748537" sldId="279"/>
            <ac:graphicFrameMk id="4" creationId="{F2AB69D9-7A16-184A-AD5A-E85EB03FB828}"/>
          </ac:graphicFrameMkLst>
        </pc:graphicFrameChg>
        <pc:picChg chg="add mod">
          <ac:chgData name="haley fassett" userId="9d4658c4ab2433ba" providerId="LiveId" clId="{E7FEC2EB-0669-43C3-80A2-8A20DBE2A147}" dt="2023-03-12T19:06:16.611" v="3238" actId="1076"/>
          <ac:picMkLst>
            <pc:docMk/>
            <pc:sldMk cId="3964748537" sldId="279"/>
            <ac:picMk id="6" creationId="{DD2C2B1F-CA99-DDD4-C4D3-AE56C278B4D2}"/>
          </ac:picMkLst>
        </pc:picChg>
        <pc:picChg chg="add mod ord">
          <ac:chgData name="haley fassett" userId="9d4658c4ab2433ba" providerId="LiveId" clId="{E7FEC2EB-0669-43C3-80A2-8A20DBE2A147}" dt="2023-03-12T19:11:43.516" v="3327" actId="14100"/>
          <ac:picMkLst>
            <pc:docMk/>
            <pc:sldMk cId="3964748537" sldId="279"/>
            <ac:picMk id="8" creationId="{021D9EC8-EA77-F038-B865-3EDB633EE15A}"/>
          </ac:picMkLst>
        </pc:picChg>
        <pc:picChg chg="add mod">
          <ac:chgData name="haley fassett" userId="9d4658c4ab2433ba" providerId="LiveId" clId="{E7FEC2EB-0669-43C3-80A2-8A20DBE2A147}" dt="2023-03-12T19:12:18.467" v="3330" actId="1076"/>
          <ac:picMkLst>
            <pc:docMk/>
            <pc:sldMk cId="3964748537" sldId="279"/>
            <ac:picMk id="10" creationId="{23FBC620-E51D-3FC1-13B3-BE5E8828BD28}"/>
          </ac:picMkLst>
        </pc:picChg>
        <pc:picChg chg="add del">
          <ac:chgData name="haley fassett" userId="9d4658c4ab2433ba" providerId="LiveId" clId="{E7FEC2EB-0669-43C3-80A2-8A20DBE2A147}" dt="2023-03-12T19:09:00.705" v="3263" actId="22"/>
          <ac:picMkLst>
            <pc:docMk/>
            <pc:sldMk cId="3964748537" sldId="279"/>
            <ac:picMk id="13" creationId="{BB29BB6A-DC48-9EC7-A713-D568723A9D1F}"/>
          </ac:picMkLst>
        </pc:picChg>
      </pc:sldChg>
      <pc:sldChg chg="addSp modSp new del">
        <pc:chgData name="haley fassett" userId="9d4658c4ab2433ba" providerId="LiveId" clId="{E7FEC2EB-0669-43C3-80A2-8A20DBE2A147}" dt="2023-03-12T19:57:45.133" v="3484" actId="47"/>
        <pc:sldMkLst>
          <pc:docMk/>
          <pc:sldMk cId="1817692801" sldId="280"/>
        </pc:sldMkLst>
        <pc:graphicFrameChg chg="add mod">
          <ac:chgData name="haley fassett" userId="9d4658c4ab2433ba" providerId="LiveId" clId="{E7FEC2EB-0669-43C3-80A2-8A20DBE2A147}" dt="2023-03-12T18:29:00.704" v="3108"/>
          <ac:graphicFrameMkLst>
            <pc:docMk/>
            <pc:sldMk cId="1817692801" sldId="280"/>
            <ac:graphicFrameMk id="2" creationId="{42A875BB-3484-40E9-AB73-EC33C2813DCD}"/>
          </ac:graphicFrameMkLst>
        </pc:graphicFrameChg>
      </pc:sldChg>
      <pc:sldChg chg="addSp modSp add mod">
        <pc:chgData name="haley fassett" userId="9d4658c4ab2433ba" providerId="LiveId" clId="{E7FEC2EB-0669-43C3-80A2-8A20DBE2A147}" dt="2023-03-13T03:46:57.868" v="4463"/>
        <pc:sldMkLst>
          <pc:docMk/>
          <pc:sldMk cId="1894957096" sldId="281"/>
        </pc:sldMkLst>
        <pc:spChg chg="mod">
          <ac:chgData name="haley fassett" userId="9d4658c4ab2433ba" providerId="LiveId" clId="{E7FEC2EB-0669-43C3-80A2-8A20DBE2A147}" dt="2023-03-13T02:53:25.167" v="4399"/>
          <ac:spMkLst>
            <pc:docMk/>
            <pc:sldMk cId="1894957096" sldId="281"/>
            <ac:spMk id="2" creationId="{1AEAB269-8C68-D218-6679-1FE45FB18C0A}"/>
          </ac:spMkLst>
        </pc:spChg>
        <pc:spChg chg="add mod">
          <ac:chgData name="haley fassett" userId="9d4658c4ab2433ba" providerId="LiveId" clId="{E7FEC2EB-0669-43C3-80A2-8A20DBE2A147}" dt="2023-03-12T19:44:10.172" v="3400" actId="1076"/>
          <ac:spMkLst>
            <pc:docMk/>
            <pc:sldMk cId="1894957096" sldId="281"/>
            <ac:spMk id="10" creationId="{E1AB9387-4956-1805-2BDA-48657D989F8B}"/>
          </ac:spMkLst>
        </pc:spChg>
        <pc:spChg chg="add mod">
          <ac:chgData name="haley fassett" userId="9d4658c4ab2433ba" providerId="LiveId" clId="{E7FEC2EB-0669-43C3-80A2-8A20DBE2A147}" dt="2023-03-12T19:45:07.957" v="3420" actId="1076"/>
          <ac:spMkLst>
            <pc:docMk/>
            <pc:sldMk cId="1894957096" sldId="281"/>
            <ac:spMk id="11" creationId="{FB6F3E9E-4D81-6360-8B66-B90912F3B54F}"/>
          </ac:spMkLst>
        </pc:spChg>
        <pc:spChg chg="add mod">
          <ac:chgData name="haley fassett" userId="9d4658c4ab2433ba" providerId="LiveId" clId="{E7FEC2EB-0669-43C3-80A2-8A20DBE2A147}" dt="2023-03-12T19:46:08.642" v="3449" actId="1076"/>
          <ac:spMkLst>
            <pc:docMk/>
            <pc:sldMk cId="1894957096" sldId="281"/>
            <ac:spMk id="12" creationId="{47086E08-760A-101B-ACD2-A76A6E962479}"/>
          </ac:spMkLst>
        </pc:spChg>
        <pc:spChg chg="add mod">
          <ac:chgData name="haley fassett" userId="9d4658c4ab2433ba" providerId="LiveId" clId="{E7FEC2EB-0669-43C3-80A2-8A20DBE2A147}" dt="2023-03-12T19:47:05.116" v="3479" actId="1076"/>
          <ac:spMkLst>
            <pc:docMk/>
            <pc:sldMk cId="1894957096" sldId="281"/>
            <ac:spMk id="13" creationId="{51A8FF59-0785-C06F-F5BB-FB8E24DC403A}"/>
          </ac:spMkLst>
        </pc:spChg>
        <pc:graphicFrameChg chg="add mod modGraphic">
          <ac:chgData name="haley fassett" userId="9d4658c4ab2433ba" providerId="LiveId" clId="{E7FEC2EB-0669-43C3-80A2-8A20DBE2A147}" dt="2023-03-13T03:46:57.868" v="4463"/>
          <ac:graphicFrameMkLst>
            <pc:docMk/>
            <pc:sldMk cId="1894957096" sldId="281"/>
            <ac:graphicFrameMk id="3" creationId="{38A090AD-5986-CB64-E56F-F6E68BEE70D5}"/>
          </ac:graphicFrameMkLst>
        </pc:graphicFrameChg>
        <pc:picChg chg="add mod">
          <ac:chgData name="haley fassett" userId="9d4658c4ab2433ba" providerId="LiveId" clId="{E7FEC2EB-0669-43C3-80A2-8A20DBE2A147}" dt="2023-03-12T19:42:29.091" v="3379" actId="1076"/>
          <ac:picMkLst>
            <pc:docMk/>
            <pc:sldMk cId="1894957096" sldId="281"/>
            <ac:picMk id="5" creationId="{7754F2FF-B314-216E-559F-F28AA2FBF110}"/>
          </ac:picMkLst>
        </pc:picChg>
        <pc:picChg chg="add mod ord">
          <ac:chgData name="haley fassett" userId="9d4658c4ab2433ba" providerId="LiveId" clId="{E7FEC2EB-0669-43C3-80A2-8A20DBE2A147}" dt="2023-03-12T19:43:01.371" v="3386" actId="1076"/>
          <ac:picMkLst>
            <pc:docMk/>
            <pc:sldMk cId="1894957096" sldId="281"/>
            <ac:picMk id="7" creationId="{677F14BC-545F-D3E9-7F94-0C5BC0399A1A}"/>
          </ac:picMkLst>
        </pc:picChg>
        <pc:picChg chg="add mod">
          <ac:chgData name="haley fassett" userId="9d4658c4ab2433ba" providerId="LiveId" clId="{E7FEC2EB-0669-43C3-80A2-8A20DBE2A147}" dt="2023-03-12T19:42:35.831" v="3380" actId="1076"/>
          <ac:picMkLst>
            <pc:docMk/>
            <pc:sldMk cId="1894957096" sldId="281"/>
            <ac:picMk id="9" creationId="{0A9C2727-CB65-70F2-D0A4-E365BDB213B5}"/>
          </ac:picMkLst>
        </pc:picChg>
        <pc:picChg chg="add mod">
          <ac:chgData name="haley fassett" userId="9d4658c4ab2433ba" providerId="LiveId" clId="{E7FEC2EB-0669-43C3-80A2-8A20DBE2A147}" dt="2023-03-12T19:42:49.729" v="3383" actId="1076"/>
          <ac:picMkLst>
            <pc:docMk/>
            <pc:sldMk cId="1894957096" sldId="281"/>
            <ac:picMk id="4098" creationId="{68D41246-222A-AA28-6298-0503632117F4}"/>
          </ac:picMkLst>
        </pc:picChg>
      </pc:sldChg>
      <pc:sldChg chg="new del">
        <pc:chgData name="haley fassett" userId="9d4658c4ab2433ba" providerId="LiveId" clId="{E7FEC2EB-0669-43C3-80A2-8A20DBE2A147}" dt="2023-03-13T01:50:45.566" v="4209" actId="2696"/>
        <pc:sldMkLst>
          <pc:docMk/>
          <pc:sldMk cId="1054138119" sldId="282"/>
        </pc:sldMkLst>
      </pc:sldChg>
      <pc:sldChg chg="add del">
        <pc:chgData name="haley fassett" userId="9d4658c4ab2433ba" providerId="LiveId" clId="{E7FEC2EB-0669-43C3-80A2-8A20DBE2A147}" dt="2023-03-12T19:57:43.719" v="3483" actId="47"/>
        <pc:sldMkLst>
          <pc:docMk/>
          <pc:sldMk cId="160055665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9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8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563A08-8977-4C40-A96A-97F82EC15F6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735836-D38C-4B6D-A410-508B171CF8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undo-large2">
            <a:extLst>
              <a:ext uri="{FF2B5EF4-FFF2-40B4-BE49-F238E27FC236}">
                <a16:creationId xmlns:a16="http://schemas.microsoft.com/office/drawing/2014/main" id="{4872D5AC-B3F9-270C-FA67-642329D5E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b="44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923506-5DAF-B9CD-6748-BEDA55852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Giant Reed (Arundo Donax)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B0B9A-8E23-8A6D-4A0E-7BE1AC35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60407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maximum entropy model to predict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invasive Giant Reed (Arundo Donax)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Haley Fassett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57586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BB4-C823-349E-76E4-C94EEE22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400" cy="992394"/>
          </a:xfrm>
        </p:spPr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072A7-3144-D502-4986-A46BCE2FB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65" y="1586754"/>
            <a:ext cx="3916392" cy="5141849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3 main types of datasets are needed for running MaxEnt model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Observation points or known locations (Giant Reed known presence)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Study Area (Contiguous US)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Explanatory variables (various raster data sets that are relevant to the growth and success of Giant Reed)  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Precipitation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Soil moisture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Temperature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Fire Boundary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Land use/landcover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Distance to waterways and standing water features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Elevation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Slope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3B3F65-2385-9BFB-3FE1-DDD0263F397E}"/>
              </a:ext>
            </a:extLst>
          </p:cNvPr>
          <p:cNvGrpSpPr/>
          <p:nvPr/>
        </p:nvGrpSpPr>
        <p:grpSpPr>
          <a:xfrm>
            <a:off x="4170083" y="0"/>
            <a:ext cx="2898601" cy="1862815"/>
            <a:chOff x="4396570" y="1521227"/>
            <a:chExt cx="2923247" cy="19358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B875F2-02B0-D322-AFC9-C09CFD389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6570" y="1521227"/>
              <a:ext cx="2923247" cy="19358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8596C6-7CB3-7D97-E09C-D763F07F055B}"/>
                </a:ext>
              </a:extLst>
            </p:cNvPr>
            <p:cNvSpPr txBox="1"/>
            <p:nvPr/>
          </p:nvSpPr>
          <p:spPr>
            <a:xfrm>
              <a:off x="5401176" y="1521615"/>
              <a:ext cx="9140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Precipitation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383432-4EAC-35C3-0C93-EB1EBADB68AC}"/>
              </a:ext>
            </a:extLst>
          </p:cNvPr>
          <p:cNvGrpSpPr/>
          <p:nvPr/>
        </p:nvGrpSpPr>
        <p:grpSpPr>
          <a:xfrm>
            <a:off x="4725351" y="884286"/>
            <a:ext cx="2661509" cy="1783878"/>
            <a:chOff x="6001093" y="2928516"/>
            <a:chExt cx="2661509" cy="17838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AF29FD-CB15-056A-E714-AE41189E7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1093" y="2952159"/>
              <a:ext cx="2661509" cy="17602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057B24-76B6-B6C2-89B2-1D37F04624B4}"/>
                </a:ext>
              </a:extLst>
            </p:cNvPr>
            <p:cNvSpPr txBox="1"/>
            <p:nvPr/>
          </p:nvSpPr>
          <p:spPr>
            <a:xfrm>
              <a:off x="7051528" y="2928516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Soil Moisture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FCE167-2D53-A37B-D7DB-F6460799B146}"/>
              </a:ext>
            </a:extLst>
          </p:cNvPr>
          <p:cNvGrpSpPr/>
          <p:nvPr/>
        </p:nvGrpSpPr>
        <p:grpSpPr>
          <a:xfrm>
            <a:off x="5648233" y="1583304"/>
            <a:ext cx="2694728" cy="1769910"/>
            <a:chOff x="7454728" y="1990898"/>
            <a:chExt cx="2694728" cy="17699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F817D2-7E95-DE41-7942-90801130B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4728" y="1990898"/>
              <a:ext cx="2694728" cy="17699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ECCC0F-8C5A-5845-AA8E-4F549BCAB629}"/>
                </a:ext>
              </a:extLst>
            </p:cNvPr>
            <p:cNvSpPr txBox="1"/>
            <p:nvPr/>
          </p:nvSpPr>
          <p:spPr>
            <a:xfrm>
              <a:off x="8301903" y="1998679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Temperature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235D0-0A02-CAED-D92C-7DEB0161A704}"/>
              </a:ext>
            </a:extLst>
          </p:cNvPr>
          <p:cNvGrpSpPr/>
          <p:nvPr/>
        </p:nvGrpSpPr>
        <p:grpSpPr>
          <a:xfrm>
            <a:off x="6408371" y="2236945"/>
            <a:ext cx="2771841" cy="1797051"/>
            <a:chOff x="9333894" y="2667733"/>
            <a:chExt cx="2771841" cy="17970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1F3D59-B211-0963-A4AD-E69F5039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3894" y="2694874"/>
              <a:ext cx="2771841" cy="17699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96B187-64FB-E896-5D0C-B13FEE9E9D58}"/>
                </a:ext>
              </a:extLst>
            </p:cNvPr>
            <p:cNvSpPr txBox="1"/>
            <p:nvPr/>
          </p:nvSpPr>
          <p:spPr>
            <a:xfrm>
              <a:off x="10409213" y="2667733"/>
              <a:ext cx="986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Fire Boundary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A35B4C-8A1E-5DBB-D3D7-A120D4D23D58}"/>
              </a:ext>
            </a:extLst>
          </p:cNvPr>
          <p:cNvGrpSpPr/>
          <p:nvPr/>
        </p:nvGrpSpPr>
        <p:grpSpPr>
          <a:xfrm>
            <a:off x="7183214" y="2879145"/>
            <a:ext cx="2694728" cy="1752158"/>
            <a:chOff x="9411007" y="4641805"/>
            <a:chExt cx="2694728" cy="17521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F7F1F4-AC47-E6E2-FA23-4C25E9959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11007" y="4672814"/>
              <a:ext cx="2694728" cy="17211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88EC84-5833-102B-0B8F-87AAC0F987EB}"/>
                </a:ext>
              </a:extLst>
            </p:cNvPr>
            <p:cNvSpPr txBox="1"/>
            <p:nvPr/>
          </p:nvSpPr>
          <p:spPr>
            <a:xfrm>
              <a:off x="10186395" y="4641805"/>
              <a:ext cx="1431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Land Use/ Land Cover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DA2A8B-E2E3-37F4-A466-6BFD6EB3F11B}"/>
              </a:ext>
            </a:extLst>
          </p:cNvPr>
          <p:cNvGrpSpPr/>
          <p:nvPr/>
        </p:nvGrpSpPr>
        <p:grpSpPr>
          <a:xfrm>
            <a:off x="7972044" y="3532286"/>
            <a:ext cx="2836719" cy="1844513"/>
            <a:chOff x="8594332" y="4130366"/>
            <a:chExt cx="2836719" cy="18445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9A154F-0576-013C-4A81-89700F12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32" y="4156027"/>
              <a:ext cx="2836719" cy="181885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12A4F3-8D9A-1572-39F6-06D039042F60}"/>
                </a:ext>
              </a:extLst>
            </p:cNvPr>
            <p:cNvSpPr txBox="1"/>
            <p:nvPr/>
          </p:nvSpPr>
          <p:spPr>
            <a:xfrm>
              <a:off x="9264537" y="4130366"/>
              <a:ext cx="13516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Waterway Proximity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D18D8-6949-CC9C-D672-5FE75AC92D5F}"/>
              </a:ext>
            </a:extLst>
          </p:cNvPr>
          <p:cNvGrpSpPr/>
          <p:nvPr/>
        </p:nvGrpSpPr>
        <p:grpSpPr>
          <a:xfrm>
            <a:off x="8718693" y="4106796"/>
            <a:ext cx="2757027" cy="1735339"/>
            <a:chOff x="3353306" y="4733166"/>
            <a:chExt cx="2757027" cy="1735339"/>
          </a:xfrm>
        </p:grpSpPr>
        <p:pic>
          <p:nvPicPr>
            <p:cNvPr id="17" name="Picture 2" descr="Topographic Survey Topographic Survey Topographic Survey Topographic Survey  Topographic Survey Topographic Survey">
              <a:extLst>
                <a:ext uri="{FF2B5EF4-FFF2-40B4-BE49-F238E27FC236}">
                  <a16:creationId xmlns:a16="http://schemas.microsoft.com/office/drawing/2014/main" id="{DB153DCD-CB5E-BD97-2B49-4FFF3A5F9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306" y="4756246"/>
              <a:ext cx="2757027" cy="1712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DA6FA1-98BD-CEA2-300B-1942734EFA09}"/>
                </a:ext>
              </a:extLst>
            </p:cNvPr>
            <p:cNvSpPr txBox="1"/>
            <p:nvPr/>
          </p:nvSpPr>
          <p:spPr>
            <a:xfrm>
              <a:off x="4039091" y="4733166"/>
              <a:ext cx="1701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DEM (Slope and Elevation)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ABDA4E-413E-47E3-9B6A-F6D00CFA6111}"/>
              </a:ext>
            </a:extLst>
          </p:cNvPr>
          <p:cNvGrpSpPr/>
          <p:nvPr/>
        </p:nvGrpSpPr>
        <p:grpSpPr>
          <a:xfrm>
            <a:off x="9108721" y="4759937"/>
            <a:ext cx="2997014" cy="1968666"/>
            <a:chOff x="4111799" y="4581759"/>
            <a:chExt cx="2997014" cy="19686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84B94A-EA90-44E7-4BD2-FF0B67C9B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1799" y="4581759"/>
              <a:ext cx="2997014" cy="19686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A3279A-79D1-3B7F-355A-6BAD17AB347F}"/>
                </a:ext>
              </a:extLst>
            </p:cNvPr>
            <p:cNvSpPr txBox="1"/>
            <p:nvPr/>
          </p:nvSpPr>
          <p:spPr>
            <a:xfrm>
              <a:off x="4855198" y="4581759"/>
              <a:ext cx="13901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Giant Reed Locations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29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2F20-2007-0BA8-1680-6DAF9F03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215153"/>
            <a:ext cx="3433481" cy="1047024"/>
          </a:xfrm>
        </p:spPr>
        <p:txBody>
          <a:bodyPr>
            <a:normAutofit/>
          </a:bodyPr>
          <a:lstStyle/>
          <a:p>
            <a:r>
              <a:rPr lang="en-US" sz="3400" dirty="0"/>
              <a:t>Overview of MaxEnt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C11BB-62D7-2712-34CB-79A4BBAD6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74376"/>
            <a:ext cx="3200400" cy="5130828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Presence-only Prediction (MaxEnt) model works by using maximum entropy approaches to estimate the probability of presence of a phenomenon 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where else could Giant Reed spread to.</a:t>
            </a:r>
            <a:endParaRPr lang="en-US" sz="16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Maximum Entropy model is a model  that does not require the use of non-present locational data unlike other predictive models.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This model uses machine learning to train the model on the dataset patterns; so, this approach is more robust than a site selection analysis. And the habitue requirements are influential to predicting where Giant Reed could spread to.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3D58023-9462-CE17-09F8-5EC3AE38C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267" y="1262177"/>
            <a:ext cx="7638500" cy="4346771"/>
          </a:xfrm>
        </p:spPr>
      </p:pic>
    </p:spTree>
    <p:extLst>
      <p:ext uri="{BB962C8B-B14F-4D97-AF65-F5344CB8AC3E}">
        <p14:creationId xmlns:p14="http://schemas.microsoft.com/office/powerpoint/2010/main" val="226148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2AD2-811F-4F86-E3F5-146F58D4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Venue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93519-D800-AF82-064B-4196EF59B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Esri User Conference </a:t>
            </a:r>
            <a:r>
              <a:rPr lang="en-US" sz="1400" i="1" dirty="0"/>
              <a:t>(July 10</a:t>
            </a:r>
            <a:r>
              <a:rPr lang="en-US" sz="1400" i="1" baseline="30000" dirty="0"/>
              <a:t>th</a:t>
            </a:r>
            <a:r>
              <a:rPr lang="en-US" sz="1400" i="1" dirty="0"/>
              <a:t> – 14</a:t>
            </a:r>
            <a:r>
              <a:rPr lang="en-US" sz="1400" i="1" baseline="30000" dirty="0"/>
              <a:t>th</a:t>
            </a:r>
            <a:r>
              <a:rPr lang="en-US" sz="1400" i="1" dirty="0"/>
              <a:t> 2024)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D28BBF-8E6C-3C5D-616E-B78190037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43919" y="2593355"/>
            <a:ext cx="3040956" cy="336246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15D0A-D448-B6DE-7BA6-01DB18D16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Esri Federal Conference </a:t>
            </a:r>
            <a:r>
              <a:rPr lang="en-US" sz="1400" i="1" dirty="0"/>
              <a:t>(February 7</a:t>
            </a:r>
            <a:r>
              <a:rPr lang="en-US" sz="1400" i="1" baseline="30000" dirty="0"/>
              <a:t>th</a:t>
            </a:r>
            <a:r>
              <a:rPr lang="en-US" sz="1400" i="1" dirty="0"/>
              <a:t> – 8</a:t>
            </a:r>
            <a:r>
              <a:rPr lang="en-US" sz="1400" i="1" baseline="30000" dirty="0"/>
              <a:t>th</a:t>
            </a:r>
            <a:r>
              <a:rPr lang="en-US" sz="1400" i="1" dirty="0"/>
              <a:t> 2024)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0849EF-463A-78DF-578D-723E675F1E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7920" y="2588109"/>
            <a:ext cx="4746255" cy="3367708"/>
          </a:xfrm>
        </p:spPr>
      </p:pic>
    </p:spTree>
    <p:extLst>
      <p:ext uri="{BB962C8B-B14F-4D97-AF65-F5344CB8AC3E}">
        <p14:creationId xmlns:p14="http://schemas.microsoft.com/office/powerpoint/2010/main" val="178258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5E50-CA1A-358F-7F58-397D5DD6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23B51-2EB1-B3B7-25AB-CB61267C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2" y="1924223"/>
            <a:ext cx="10270836" cy="37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A7280DA-87EA-4586-8363-0E681DDB0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3D44D32-7E57-4560-A1F9-78DACBC3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AC10E55-DD22-414D-96C8-AF83F366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D4EC6492-D93E-4BE2-9F62-F8444BE4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9BBFA-0F4D-4D9B-C7DB-1A852424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Anticipated Results and 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3381F-9F2A-D025-31E3-611294235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/>
              <a:t>The result will be a map that predicts the presence of Giant Reed in the United States.</a:t>
            </a:r>
          </a:p>
          <a:p>
            <a:r>
              <a:rPr lang="en-US" sz="1800" dirty="0"/>
              <a:t>Based on characteristics of Giant Reed I anticipate the largest areas that have Giant Reed will be close to rivers and in the lower states of the United States: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California, Arizona, New Mexico, Texas, Louisiana, Mississippi, Alabama, Georgia, and Florida</a:t>
            </a:r>
          </a:p>
          <a:p>
            <a:r>
              <a:rPr lang="en-US" sz="1800" dirty="0"/>
              <a:t>higher areas of concentration of Giant Reed in locations that recently experienced wildfires.</a:t>
            </a:r>
          </a:p>
          <a:p>
            <a:endParaRPr lang="en-US" sz="1800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FA0270F-2FE0-4D3D-B6BA-FC740DC8B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A294EE-105C-CFEF-996A-01494230F4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r="27655" b="-1"/>
          <a:stretch/>
        </p:blipFill>
        <p:spPr bwMode="auto">
          <a:xfrm>
            <a:off x="7611902" y="10"/>
            <a:ext cx="45800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5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B719334-EDB8-9503-533C-8B2E99A4D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6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3AF3B-D25D-C7C1-E74C-2100A44EB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0618C-ED43-9634-34C0-6C649E840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r>
              <a:rPr lang="en-US" b="1" cap="none" dirty="0"/>
              <a:t>Any Questions?</a:t>
            </a:r>
          </a:p>
        </p:txBody>
      </p:sp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EE3697FA-BCA5-4277-B562-742EB06D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8D0AFFC-930E-4C56-B1B0-A4DF141CF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1C1FF27C-4611-49D9-B924-1371EB09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49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5CE9-C350-72E3-F967-B406DF32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76488"/>
          </a:xfrm>
        </p:spPr>
        <p:txBody>
          <a:bodyPr>
            <a:normAutofit fontScale="90000"/>
          </a:bodyPr>
          <a:lstStyle/>
          <a:p>
            <a:r>
              <a:rPr lang="en-US" dirty="0"/>
              <a:t>Giant Reed (Arundo Donax)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86EF-290C-A7F3-72F5-DFA059F8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6197" y="5090475"/>
            <a:ext cx="2522141" cy="2720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30B42-7256-3054-2B07-3276D83F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23247"/>
            <a:ext cx="3200400" cy="4081957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Bamboolike grass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Hydroponic plant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Found in disturbed environments such as riparian areas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be found in locations where water tables are near or at soil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Grows to 20 – 30 feet tall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Does best in Mediterranean, Subtropical, and Semiarid clement zones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Arundo donax - Wikipedia">
            <a:extLst>
              <a:ext uri="{FF2B5EF4-FFF2-40B4-BE49-F238E27FC236}">
                <a16:creationId xmlns:a16="http://schemas.microsoft.com/office/drawing/2014/main" id="{4B754AB1-F3ED-245F-6140-F56619EA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86" y="731519"/>
            <a:ext cx="7304475" cy="53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6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5CE9-C350-72E3-F967-B406DF32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49594"/>
          </a:xfrm>
        </p:spPr>
        <p:txBody>
          <a:bodyPr>
            <a:normAutofit fontScale="90000"/>
          </a:bodyPr>
          <a:lstStyle/>
          <a:p>
            <a:r>
              <a:rPr lang="en-US" dirty="0"/>
              <a:t>Giant Reed (Arundo Donax)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86EF-290C-A7F3-72F5-DFA059F8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6411"/>
            <a:ext cx="4183929" cy="378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30B42-7256-3054-2B07-3276D83F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69459"/>
            <a:ext cx="3200400" cy="4135745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Planted in the 1820s for erosion control in drainage channels. From there it spread into waterways and riparian ecosystems.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This is an invasive noxious weed that is reducing biodiversity in riparian ecosystems.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Proximity to waterways promotes the spread of Giant Reed because the plant moves along them and is deposited downstream.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Elbow River State of the Watershed">
            <a:extLst>
              <a:ext uri="{FF2B5EF4-FFF2-40B4-BE49-F238E27FC236}">
                <a16:creationId xmlns:a16="http://schemas.microsoft.com/office/drawing/2014/main" id="{CF754E2C-EDF1-BB05-3A6D-523B78BA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26" y="730137"/>
            <a:ext cx="7353153" cy="53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4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1965-C423-6558-AE98-CFFED799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76488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this species is important to monitor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7A267-5EF8-DAEC-214D-A54311A72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94965"/>
            <a:ext cx="3200400" cy="4010239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iant Reed plants can outcompete native woody vegetation for resources like water by creating a monoculture of Giant Reed, thus reducing biodiversity in the ecosystem.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Giant Reed has growth rate that is 3-4 times faster and is about 20 times more productive.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This species is spreading and causing serous impacts on riparian ecosystems.</a:t>
            </a:r>
            <a:endParaRPr lang="en-US" dirty="0"/>
          </a:p>
        </p:txBody>
      </p:sp>
      <p:pic>
        <p:nvPicPr>
          <p:cNvPr id="1026" name="Picture 2" descr="Giant Reed - Cachuma Resource Conservation District">
            <a:extLst>
              <a:ext uri="{FF2B5EF4-FFF2-40B4-BE49-F238E27FC236}">
                <a16:creationId xmlns:a16="http://schemas.microsoft.com/office/drawing/2014/main" id="{1227B234-4327-DB24-F378-1BDC2389A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1658" r="1429" b="13191"/>
          <a:stretch/>
        </p:blipFill>
        <p:spPr bwMode="auto">
          <a:xfrm>
            <a:off x="4443010" y="1102935"/>
            <a:ext cx="7451895" cy="47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5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1965-C423-6558-AE98-CFFED799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64112"/>
          </a:xfrm>
        </p:spPr>
        <p:txBody>
          <a:bodyPr>
            <a:normAutofit/>
          </a:bodyPr>
          <a:lstStyle/>
          <a:p>
            <a:r>
              <a:rPr lang="en-US" dirty="0"/>
              <a:t>Invasive plant-fire regime cycle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51394B-610F-4F79-B219-F7543DAD3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311" y="3136077"/>
            <a:ext cx="4376489" cy="33255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7A267-5EF8-DAEC-214D-A54311A72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8470"/>
            <a:ext cx="3200400" cy="464673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riparian ecosystems the 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 regime has been transformed into an invasive plant-fire regime cycle.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 wildfire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Clara River – A buildup of Giant Reed burned more intensely and acted as a corridor to spread the wildfire to neighboring shrublands.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creates a feedback loop that promotes fire because the Giant Reed species are highly flammable, contribute to higher intensity fires, and increase fuel loads.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A2C92-419F-A1DB-973F-7534115C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037" y="594359"/>
            <a:ext cx="4185077" cy="3526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E30E70-2138-9164-9DA1-0AF812997AD8}"/>
              </a:ext>
            </a:extLst>
          </p:cNvPr>
          <p:cNvSpPr txBox="1"/>
          <p:nvPr/>
        </p:nvSpPr>
        <p:spPr>
          <a:xfrm>
            <a:off x="4977467" y="230554"/>
            <a:ext cx="306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Invasive plant fire regime cycle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C8C162-23E5-E44D-B916-349D13A495A4}"/>
              </a:ext>
            </a:extLst>
          </p:cNvPr>
          <p:cNvSpPr txBox="1"/>
          <p:nvPr/>
        </p:nvSpPr>
        <p:spPr>
          <a:xfrm>
            <a:off x="9396416" y="2489746"/>
            <a:ext cx="198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 wildfire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Clara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4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AAA8-0C31-6B6A-7346-88FC0DDE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and Objective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2041C1-415A-F1D7-8802-0A502D84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better understand the impacts of Giant Reed it requires knowing which areas are vulnerable to Giant Reed invasions.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will be accomplished by using the maximum entropy model to predict the spread of the invasive Giant Reed (Arundo Donax)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can be used to inform and improve wildfire mitigation, wildlife biodiversity, and riparian restoration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1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BB4-C823-349E-76E4-C94EEE22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92394"/>
          </a:xfrm>
          <a:noFill/>
        </p:spPr>
        <p:txBody>
          <a:bodyPr/>
          <a:lstStyle/>
          <a:p>
            <a:r>
              <a:rPr lang="en-US" dirty="0"/>
              <a:t>Study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CEA354-73BA-B589-C871-CC10464FC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844" y="594358"/>
            <a:ext cx="7673684" cy="571084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072A7-3144-D502-4986-A46BCE2FB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86753"/>
            <a:ext cx="3200400" cy="4718451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to the contiguous United States; focus is on areas that have riparian environments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ntroduced at approximately the same time in the early 1820s.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overning bodies for environmental management and wildfire mitigation are similar throughout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is of study area with Giant Reed observation data, which is the primary input dataset for creating a MaxEnt model to determine the spread of Giant Reed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1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B269-8C68-D218-6679-1FE45FB1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1964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Methods: Giant Reed Habitat Requirements</a:t>
            </a:r>
            <a:br>
              <a:rPr lang="en-US" sz="3600" dirty="0"/>
            </a:br>
            <a:r>
              <a:rPr lang="en-US" sz="3600" dirty="0"/>
              <a:t>(Water)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AB69D9-7A16-184A-AD5A-E85EB03FB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22599"/>
              </p:ext>
            </p:extLst>
          </p:nvPr>
        </p:nvGraphicFramePr>
        <p:xfrm>
          <a:off x="305429" y="2232212"/>
          <a:ext cx="7094613" cy="3461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482">
                  <a:extLst>
                    <a:ext uri="{9D8B030D-6E8A-4147-A177-3AD203B41FA5}">
                      <a16:colId xmlns:a16="http://schemas.microsoft.com/office/drawing/2014/main" val="241064939"/>
                    </a:ext>
                  </a:extLst>
                </a:gridCol>
                <a:gridCol w="1013192">
                  <a:extLst>
                    <a:ext uri="{9D8B030D-6E8A-4147-A177-3AD203B41FA5}">
                      <a16:colId xmlns:a16="http://schemas.microsoft.com/office/drawing/2014/main" val="1375864583"/>
                    </a:ext>
                  </a:extLst>
                </a:gridCol>
                <a:gridCol w="999132">
                  <a:extLst>
                    <a:ext uri="{9D8B030D-6E8A-4147-A177-3AD203B41FA5}">
                      <a16:colId xmlns:a16="http://schemas.microsoft.com/office/drawing/2014/main" val="1862991721"/>
                    </a:ext>
                  </a:extLst>
                </a:gridCol>
                <a:gridCol w="4152807">
                  <a:extLst>
                    <a:ext uri="{9D8B030D-6E8A-4147-A177-3AD203B41FA5}">
                      <a16:colId xmlns:a16="http://schemas.microsoft.com/office/drawing/2014/main" val="3487651495"/>
                    </a:ext>
                  </a:extLst>
                </a:gridCol>
              </a:tblGrid>
              <a:tr h="161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Dataset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Data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Data Source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Reason for Inclusion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73899"/>
                  </a:ext>
                </a:extLst>
              </a:tr>
              <a:tr h="48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Precipitation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Giant Reed is found in areas with annual precipitation ranging from 12 – 158 inches. Giant Reed requires lots of water to grow and spread efficiently.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340715"/>
                  </a:ext>
                </a:extLst>
              </a:tr>
              <a:tr h="950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Soil Moisture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Post-processed/ compressed into Raster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2020 – 102 Meter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Grows best where water tables are near or at the soil surface. Giant Reed transpires 56,200 acre-feet of water over the course of a year. Grows well in moist or saturated loose soils of various types. This species utilizes lots of water and is a hydroponic plant.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3128902"/>
                  </a:ext>
                </a:extLst>
              </a:tr>
              <a:tr h="55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Waterways river stream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Line, post-processed into proximity distance raster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Map Viewer for NHD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This plant requires lots of shallow water, so it is usually found within 24 feet of a waterway.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728818"/>
                  </a:ext>
                </a:extLst>
              </a:tr>
              <a:tr h="114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Water features </a:t>
                      </a:r>
                      <a:r>
                        <a:rPr lang="en-US" sz="1100" u="none" strike="noStrike" dirty="0">
                          <a:effectLst/>
                        </a:rPr>
                        <a:t>(wetlands, marshland, lakes, ponds, large rivers, and streams)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Polygon; post processed into proximity distance raster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National Map Viewer for NHD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This plant requires lots of shallow water, so it is usually found within 24 feet of a waterway.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8404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2C2B1F-CA99-DDD4-C4D3-AE56C278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88" y="1792716"/>
            <a:ext cx="2923247" cy="1935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BC620-E51D-3FC1-13B3-BE5E8828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614" y="4266709"/>
            <a:ext cx="2989902" cy="191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D9EC8-EA77-F038-B865-3EDB633EE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711" y="3223648"/>
            <a:ext cx="2661509" cy="1760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B7410-0F32-AB50-45AC-489F7DB1DF25}"/>
              </a:ext>
            </a:extLst>
          </p:cNvPr>
          <p:cNvSpPr txBox="1"/>
          <p:nvPr/>
        </p:nvSpPr>
        <p:spPr>
          <a:xfrm>
            <a:off x="8714794" y="1793104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Precipitation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456C47-39B8-9FCA-C33B-A097774B8C81}"/>
              </a:ext>
            </a:extLst>
          </p:cNvPr>
          <p:cNvSpPr txBox="1"/>
          <p:nvPr/>
        </p:nvSpPr>
        <p:spPr>
          <a:xfrm>
            <a:off x="10365146" y="3200005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Soil Moisture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67A84-9648-3FD7-37D7-B0B4433AD9CA}"/>
              </a:ext>
            </a:extLst>
          </p:cNvPr>
          <p:cNvSpPr txBox="1"/>
          <p:nvPr/>
        </p:nvSpPr>
        <p:spPr>
          <a:xfrm>
            <a:off x="7876213" y="4266709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Waterway Proximity</a:t>
            </a:r>
          </a:p>
        </p:txBody>
      </p:sp>
    </p:spTree>
    <p:extLst>
      <p:ext uri="{BB962C8B-B14F-4D97-AF65-F5344CB8AC3E}">
        <p14:creationId xmlns:p14="http://schemas.microsoft.com/office/powerpoint/2010/main" val="396474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B269-8C68-D218-6679-1FE45FB1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1964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Methods: Giant Reed Habitat Requirements</a:t>
            </a:r>
            <a:br>
              <a:rPr lang="en-US" sz="3600" dirty="0"/>
            </a:br>
            <a:r>
              <a:rPr lang="en-US" sz="3600" dirty="0"/>
              <a:t>(physical environment)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A090AD-5986-CB64-E56F-F6E68BEE7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04471"/>
              </p:ext>
            </p:extLst>
          </p:nvPr>
        </p:nvGraphicFramePr>
        <p:xfrm>
          <a:off x="305584" y="1847851"/>
          <a:ext cx="6755279" cy="4395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025">
                  <a:extLst>
                    <a:ext uri="{9D8B030D-6E8A-4147-A177-3AD203B41FA5}">
                      <a16:colId xmlns:a16="http://schemas.microsoft.com/office/drawing/2014/main" val="3920518239"/>
                    </a:ext>
                  </a:extLst>
                </a:gridCol>
                <a:gridCol w="1510761">
                  <a:extLst>
                    <a:ext uri="{9D8B030D-6E8A-4147-A177-3AD203B41FA5}">
                      <a16:colId xmlns:a16="http://schemas.microsoft.com/office/drawing/2014/main" val="342417370"/>
                    </a:ext>
                  </a:extLst>
                </a:gridCol>
                <a:gridCol w="962105">
                  <a:extLst>
                    <a:ext uri="{9D8B030D-6E8A-4147-A177-3AD203B41FA5}">
                      <a16:colId xmlns:a16="http://schemas.microsoft.com/office/drawing/2014/main" val="1491967425"/>
                    </a:ext>
                  </a:extLst>
                </a:gridCol>
                <a:gridCol w="2949388">
                  <a:extLst>
                    <a:ext uri="{9D8B030D-6E8A-4147-A177-3AD203B41FA5}">
                      <a16:colId xmlns:a16="http://schemas.microsoft.com/office/drawing/2014/main" val="3854360924"/>
                    </a:ext>
                  </a:extLst>
                </a:gridCol>
              </a:tblGrid>
              <a:tr h="20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Dataset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Data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Data Source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Reason for Inclusion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33669"/>
                  </a:ext>
                </a:extLst>
              </a:tr>
              <a:tr h="773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Temperature Profile (average, Min, Max, for 2022)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Base growth temperature reported is 7 °C, (44.6 F) with a maximum temperature of 30 °C (86). Climates are Mediterranean, Subtropical, or simi-arid.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9611707"/>
                  </a:ext>
                </a:extLst>
              </a:tr>
              <a:tr h="65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Land use Cover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NLCD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Found in and around sand dunes, wetland or riparian areas, streambanks, desert springs, flood plains, drainages, and irrigation waterways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453014"/>
                  </a:ext>
                </a:extLst>
              </a:tr>
              <a:tr h="1536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Elevation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DEM USGS 1/3 arc-sec (10 meter). Larger cell size used to minimize post processing time and gaps in the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Limited to areas under 5000 feet in elevations. Elevation ranges vary based on latitude and temperature profile but is not forum above 5000 feet in the contiguous US.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7427916"/>
                  </a:ext>
                </a:extLst>
              </a:tr>
              <a:tr h="582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Slope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DEM USGS 1/3 arc-sec (10 meter)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Typically found in relatively flat slopes average 0 – 30 degrees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873152"/>
                  </a:ext>
                </a:extLst>
              </a:tr>
              <a:tr h="65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Fire Boundary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Polygon that will be rasterized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Interagency Fire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Where fires have previously burned the surface becomes nitrogen rich. Giant Reed can recolonize these areas much faster than native vegetation.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965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54F2FF-B314-216E-559F-F28AA2FB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69" y="1840069"/>
            <a:ext cx="2694728" cy="1769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C2727-CB65-70F2-D0A4-E365BDB2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235" y="2544045"/>
            <a:ext cx="2771841" cy="1769910"/>
          </a:xfrm>
          <a:prstGeom prst="rect">
            <a:avLst/>
          </a:prstGeom>
        </p:spPr>
      </p:pic>
      <p:pic>
        <p:nvPicPr>
          <p:cNvPr id="4098" name="Picture 2" descr="Topographic Survey Topographic Survey Topographic Survey Topographic Survey  Topographic Survey Topographic Survey">
            <a:extLst>
              <a:ext uri="{FF2B5EF4-FFF2-40B4-BE49-F238E27FC236}">
                <a16:creationId xmlns:a16="http://schemas.microsoft.com/office/drawing/2014/main" id="{68D41246-222A-AA28-6298-05036321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70" y="3838896"/>
            <a:ext cx="2757027" cy="171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F14BC-545F-D3E9-7F94-0C5BC0399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348" y="4521985"/>
            <a:ext cx="2694728" cy="1721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AB9387-4956-1805-2BDA-48657D989F8B}"/>
              </a:ext>
            </a:extLst>
          </p:cNvPr>
          <p:cNvSpPr txBox="1"/>
          <p:nvPr/>
        </p:nvSpPr>
        <p:spPr>
          <a:xfrm>
            <a:off x="8166244" y="1847850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F3E9E-4D81-6360-8B66-B90912F3B54F}"/>
              </a:ext>
            </a:extLst>
          </p:cNvPr>
          <p:cNvSpPr txBox="1"/>
          <p:nvPr/>
        </p:nvSpPr>
        <p:spPr>
          <a:xfrm>
            <a:off x="10273554" y="2516904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Fire Boundary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86E08-760A-101B-ACD2-A76A6E962479}"/>
              </a:ext>
            </a:extLst>
          </p:cNvPr>
          <p:cNvSpPr txBox="1"/>
          <p:nvPr/>
        </p:nvSpPr>
        <p:spPr>
          <a:xfrm>
            <a:off x="8020685" y="3838896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DEM (Slope and Elevation)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8FF59-0785-C06F-F5BB-FB8E24DC403A}"/>
              </a:ext>
            </a:extLst>
          </p:cNvPr>
          <p:cNvSpPr txBox="1"/>
          <p:nvPr/>
        </p:nvSpPr>
        <p:spPr>
          <a:xfrm>
            <a:off x="10050736" y="4490976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Land Use/ Land Cover</a:t>
            </a:r>
          </a:p>
        </p:txBody>
      </p:sp>
    </p:spTree>
    <p:extLst>
      <p:ext uri="{BB962C8B-B14F-4D97-AF65-F5344CB8AC3E}">
        <p14:creationId xmlns:p14="http://schemas.microsoft.com/office/powerpoint/2010/main" val="18949570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12405</TotalTime>
  <Words>1144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Giant Reed (Arundo Donax)</vt:lpstr>
      <vt:lpstr>Giant Reed (Arundo Donax) Characteristics</vt:lpstr>
      <vt:lpstr>Giant Reed (Arundo Donax) Background</vt:lpstr>
      <vt:lpstr>Why this species is important to monitor</vt:lpstr>
      <vt:lpstr>Invasive plant-fire regime cycle</vt:lpstr>
      <vt:lpstr>Goals and Objective</vt:lpstr>
      <vt:lpstr>Study Area</vt:lpstr>
      <vt:lpstr>Methods: Giant Reed Habitat Requirements (Water)</vt:lpstr>
      <vt:lpstr>Methods: Giant Reed Habitat Requirements (physical environment)</vt:lpstr>
      <vt:lpstr>Datasets</vt:lpstr>
      <vt:lpstr>Overview of MaxEnt Model</vt:lpstr>
      <vt:lpstr>Presentation Venue Options</vt:lpstr>
      <vt:lpstr>Timeline</vt:lpstr>
      <vt:lpstr>Anticipated Results and 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fassett</dc:creator>
  <cp:lastModifiedBy>haley fassett</cp:lastModifiedBy>
  <cp:revision>1</cp:revision>
  <dcterms:created xsi:type="dcterms:W3CDTF">2023-02-25T20:33:05Z</dcterms:created>
  <dcterms:modified xsi:type="dcterms:W3CDTF">2023-03-14T05:54:19Z</dcterms:modified>
</cp:coreProperties>
</file>