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19"/>
  </p:notesMasterIdLst>
  <p:sldIdLst>
    <p:sldId id="256" r:id="rId2"/>
    <p:sldId id="259" r:id="rId3"/>
    <p:sldId id="257" r:id="rId4"/>
    <p:sldId id="258" r:id="rId5"/>
    <p:sldId id="261" r:id="rId6"/>
    <p:sldId id="260" r:id="rId7"/>
    <p:sldId id="262" r:id="rId8"/>
    <p:sldId id="264" r:id="rId9"/>
    <p:sldId id="265" r:id="rId10"/>
    <p:sldId id="266" r:id="rId11"/>
    <p:sldId id="263" r:id="rId12"/>
    <p:sldId id="267" r:id="rId13"/>
    <p:sldId id="272"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D9956-9DB3-4E3D-9683-84B9C8C120D3}" v="42" dt="2022-12-03T03:30:31.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31" autoAdjust="0"/>
  </p:normalViewPr>
  <p:slideViewPr>
    <p:cSldViewPr snapToGrid="0">
      <p:cViewPr varScale="1">
        <p:scale>
          <a:sx n="103" d="100"/>
          <a:sy n="103" d="100"/>
        </p:scale>
        <p:origin x="876" y="114"/>
      </p:cViewPr>
      <p:guideLst/>
    </p:cSldViewPr>
  </p:slideViewPr>
  <p:notesTextViewPr>
    <p:cViewPr>
      <p:scale>
        <a:sx n="1" d="1"/>
        <a:sy n="1" d="1"/>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Gehring" userId="e0f87cfec92da6b4" providerId="LiveId" clId="{C93AA23E-50DE-4B3F-9B2B-D0373613934B}"/>
    <pc:docChg chg="undo redo custSel addSld delSld modSld addMainMaster delMainMaster">
      <pc:chgData name="Cory Gehring" userId="e0f87cfec92da6b4" providerId="LiveId" clId="{C93AA23E-50DE-4B3F-9B2B-D0373613934B}" dt="2022-11-28T01:25:56.051" v="11" actId="680"/>
      <pc:docMkLst>
        <pc:docMk/>
      </pc:docMkLst>
      <pc:sldChg chg="new">
        <pc:chgData name="Cory Gehring" userId="e0f87cfec92da6b4" providerId="LiveId" clId="{C93AA23E-50DE-4B3F-9B2B-D0373613934B}" dt="2022-11-28T01:25:56.051" v="11" actId="680"/>
        <pc:sldMkLst>
          <pc:docMk/>
          <pc:sldMk cId="173168387" sldId="256"/>
        </pc:sldMkLst>
      </pc:sldChg>
      <pc:sldChg chg="addSp modSp new del mod setBg modClrScheme setClrOvrMap chgLayout">
        <pc:chgData name="Cory Gehring" userId="e0f87cfec92da6b4" providerId="LiveId" clId="{C93AA23E-50DE-4B3F-9B2B-D0373613934B}" dt="2022-11-28T01:25:49.909" v="9" actId="2696"/>
        <pc:sldMkLst>
          <pc:docMk/>
          <pc:sldMk cId="2659617293" sldId="256"/>
        </pc:sldMkLst>
        <pc:spChg chg="mod">
          <ac:chgData name="Cory Gehring" userId="e0f87cfec92da6b4" providerId="LiveId" clId="{C93AA23E-50DE-4B3F-9B2B-D0373613934B}" dt="2022-11-28T01:23:00.617" v="1" actId="26606"/>
          <ac:spMkLst>
            <pc:docMk/>
            <pc:sldMk cId="2659617293" sldId="256"/>
            <ac:spMk id="2" creationId="{A4275FB4-C8F7-6DAD-476D-087B499B3C97}"/>
          </ac:spMkLst>
        </pc:spChg>
        <pc:spChg chg="mod">
          <ac:chgData name="Cory Gehring" userId="e0f87cfec92da6b4" providerId="LiveId" clId="{C93AA23E-50DE-4B3F-9B2B-D0373613934B}" dt="2022-11-28T01:23:00.617" v="1" actId="26606"/>
          <ac:spMkLst>
            <pc:docMk/>
            <pc:sldMk cId="2659617293" sldId="256"/>
            <ac:spMk id="3" creationId="{FCA7C5F2-A1F8-A2ED-913F-BEDCE1BB7759}"/>
          </ac:spMkLst>
        </pc:spChg>
        <pc:spChg chg="add">
          <ac:chgData name="Cory Gehring" userId="e0f87cfec92da6b4" providerId="LiveId" clId="{C93AA23E-50DE-4B3F-9B2B-D0373613934B}" dt="2022-11-28T01:23:00.617" v="1" actId="26606"/>
          <ac:spMkLst>
            <pc:docMk/>
            <pc:sldMk cId="2659617293" sldId="256"/>
            <ac:spMk id="9" creationId="{0671A8AE-40A1-4631-A6B8-581AFF065482}"/>
          </ac:spMkLst>
        </pc:spChg>
        <pc:spChg chg="add">
          <ac:chgData name="Cory Gehring" userId="e0f87cfec92da6b4" providerId="LiveId" clId="{C93AA23E-50DE-4B3F-9B2B-D0373613934B}" dt="2022-11-28T01:23:00.617" v="1" actId="26606"/>
          <ac:spMkLst>
            <pc:docMk/>
            <pc:sldMk cId="2659617293" sldId="256"/>
            <ac:spMk id="11" creationId="{AB58EF07-17C2-48CF-ABB0-EEF1F17CB8F0}"/>
          </ac:spMkLst>
        </pc:spChg>
        <pc:spChg chg="add">
          <ac:chgData name="Cory Gehring" userId="e0f87cfec92da6b4" providerId="LiveId" clId="{C93AA23E-50DE-4B3F-9B2B-D0373613934B}" dt="2022-11-28T01:23:00.617" v="1" actId="26606"/>
          <ac:spMkLst>
            <pc:docMk/>
            <pc:sldMk cId="2659617293" sldId="256"/>
            <ac:spMk id="13" creationId="{AF2F604E-43BE-4DC3-B983-E071523364F8}"/>
          </ac:spMkLst>
        </pc:spChg>
        <pc:spChg chg="add">
          <ac:chgData name="Cory Gehring" userId="e0f87cfec92da6b4" providerId="LiveId" clId="{C93AA23E-50DE-4B3F-9B2B-D0373613934B}" dt="2022-11-28T01:23:00.617" v="1" actId="26606"/>
          <ac:spMkLst>
            <pc:docMk/>
            <pc:sldMk cId="2659617293" sldId="256"/>
            <ac:spMk id="15" creationId="{08C9B587-E65E-4B52-B37C-ABEBB6E87928}"/>
          </ac:spMkLst>
        </pc:spChg>
        <pc:picChg chg="add">
          <ac:chgData name="Cory Gehring" userId="e0f87cfec92da6b4" providerId="LiveId" clId="{C93AA23E-50DE-4B3F-9B2B-D0373613934B}" dt="2022-11-28T01:23:00.617" v="1" actId="26606"/>
          <ac:picMkLst>
            <pc:docMk/>
            <pc:sldMk cId="2659617293" sldId="256"/>
            <ac:picMk id="4" creationId="{899E34E5-3324-A048-C563-9A2DE79CC30E}"/>
          </ac:picMkLst>
        </pc:picChg>
      </pc:sldChg>
      <pc:sldChg chg="modSp new del mod">
        <pc:chgData name="Cory Gehring" userId="e0f87cfec92da6b4" providerId="LiveId" clId="{C93AA23E-50DE-4B3F-9B2B-D0373613934B}" dt="2022-11-28T01:25:52.430" v="10" actId="2696"/>
        <pc:sldMkLst>
          <pc:docMk/>
          <pc:sldMk cId="3575465185" sldId="257"/>
        </pc:sldMkLst>
        <pc:spChg chg="mod">
          <ac:chgData name="Cory Gehring" userId="e0f87cfec92da6b4" providerId="LiveId" clId="{C93AA23E-50DE-4B3F-9B2B-D0373613934B}" dt="2022-11-28T01:25:06.886" v="8" actId="122"/>
          <ac:spMkLst>
            <pc:docMk/>
            <pc:sldMk cId="3575465185" sldId="257"/>
            <ac:spMk id="2" creationId="{EA576E0E-0333-0514-1199-F5AD36BEFB50}"/>
          </ac:spMkLst>
        </pc:spChg>
      </pc:sldChg>
      <pc:sldMasterChg chg="del delSldLayout">
        <pc:chgData name="Cory Gehring" userId="e0f87cfec92da6b4" providerId="LiveId" clId="{C93AA23E-50DE-4B3F-9B2B-D0373613934B}" dt="2022-11-28T01:23:00.617" v="1" actId="26606"/>
        <pc:sldMasterMkLst>
          <pc:docMk/>
          <pc:sldMasterMk cId="2930979350" sldId="2147483648"/>
        </pc:sldMasterMkLst>
        <pc:sldLayoutChg chg="del">
          <pc:chgData name="Cory Gehring" userId="e0f87cfec92da6b4" providerId="LiveId" clId="{C93AA23E-50DE-4B3F-9B2B-D0373613934B}" dt="2022-11-28T01:23:00.617" v="1" actId="26606"/>
          <pc:sldLayoutMkLst>
            <pc:docMk/>
            <pc:sldMasterMk cId="2930979350" sldId="2147483648"/>
            <pc:sldLayoutMk cId="368015595" sldId="2147483649"/>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4237999495" sldId="2147483650"/>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780467572" sldId="2147483651"/>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3876490140" sldId="2147483652"/>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1578521282" sldId="2147483653"/>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4201147022" sldId="2147483654"/>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1248972084" sldId="2147483655"/>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4118868150" sldId="2147483656"/>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4266698924" sldId="2147483657"/>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4029274514" sldId="2147483658"/>
          </pc:sldLayoutMkLst>
        </pc:sldLayoutChg>
        <pc:sldLayoutChg chg="del">
          <pc:chgData name="Cory Gehring" userId="e0f87cfec92da6b4" providerId="LiveId" clId="{C93AA23E-50DE-4B3F-9B2B-D0373613934B}" dt="2022-11-28T01:23:00.617" v="1" actId="26606"/>
          <pc:sldLayoutMkLst>
            <pc:docMk/>
            <pc:sldMasterMk cId="2930979350" sldId="2147483648"/>
            <pc:sldLayoutMk cId="4014873806" sldId="2147483659"/>
          </pc:sldLayoutMkLst>
        </pc:sldLayoutChg>
      </pc:sldMasterChg>
      <pc:sldMasterChg chg="add addSldLayout">
        <pc:chgData name="Cory Gehring" userId="e0f87cfec92da6b4" providerId="LiveId" clId="{C93AA23E-50DE-4B3F-9B2B-D0373613934B}" dt="2022-11-28T01:23:00.617" v="1" actId="26606"/>
        <pc:sldMasterMkLst>
          <pc:docMk/>
          <pc:sldMasterMk cId="3677656557" sldId="2147483738"/>
        </pc:sldMasterMkLst>
        <pc:sldLayoutChg chg="add">
          <pc:chgData name="Cory Gehring" userId="e0f87cfec92da6b4" providerId="LiveId" clId="{C93AA23E-50DE-4B3F-9B2B-D0373613934B}" dt="2022-11-28T01:23:00.617" v="1" actId="26606"/>
          <pc:sldLayoutMkLst>
            <pc:docMk/>
            <pc:sldMasterMk cId="3677656557" sldId="2147483738"/>
            <pc:sldLayoutMk cId="2306549602" sldId="2147483727"/>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3725387032" sldId="2147483728"/>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68720316" sldId="2147483729"/>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3500021703" sldId="2147483730"/>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340166289" sldId="2147483731"/>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4094165871" sldId="2147483732"/>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1982395949" sldId="2147483733"/>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1011270609" sldId="2147483734"/>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2071228945" sldId="2147483735"/>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2823234144" sldId="2147483736"/>
          </pc:sldLayoutMkLst>
        </pc:sldLayoutChg>
        <pc:sldLayoutChg chg="add">
          <pc:chgData name="Cory Gehring" userId="e0f87cfec92da6b4" providerId="LiveId" clId="{C93AA23E-50DE-4B3F-9B2B-D0373613934B}" dt="2022-11-28T01:23:00.617" v="1" actId="26606"/>
          <pc:sldLayoutMkLst>
            <pc:docMk/>
            <pc:sldMasterMk cId="3677656557" sldId="2147483738"/>
            <pc:sldLayoutMk cId="2296147747" sldId="2147483737"/>
          </pc:sldLayoutMkLst>
        </pc:sldLayoutChg>
      </pc:sldMasterChg>
    </pc:docChg>
  </pc:docChgLst>
  <pc:docChgLst>
    <pc:chgData name="Cory Gehring" userId="e0f87cfec92da6b4" providerId="LiveId" clId="{0A3D9956-9DB3-4E3D-9683-84B9C8C120D3}"/>
    <pc:docChg chg="undo redo custSel addSld delSld modSld">
      <pc:chgData name="Cory Gehring" userId="e0f87cfec92da6b4" providerId="LiveId" clId="{0A3D9956-9DB3-4E3D-9683-84B9C8C120D3}" dt="2022-12-07T16:01:22.316" v="3488"/>
      <pc:docMkLst>
        <pc:docMk/>
      </pc:docMkLst>
      <pc:sldChg chg="modSp mod">
        <pc:chgData name="Cory Gehring" userId="e0f87cfec92da6b4" providerId="LiveId" clId="{0A3D9956-9DB3-4E3D-9683-84B9C8C120D3}" dt="2022-12-03T03:34:37.814" v="3408" actId="313"/>
        <pc:sldMkLst>
          <pc:docMk/>
          <pc:sldMk cId="173168387" sldId="256"/>
        </pc:sldMkLst>
        <pc:spChg chg="mod">
          <ac:chgData name="Cory Gehring" userId="e0f87cfec92da6b4" providerId="LiveId" clId="{0A3D9956-9DB3-4E3D-9683-84B9C8C120D3}" dt="2022-11-28T01:33:00.292" v="54" actId="20577"/>
          <ac:spMkLst>
            <pc:docMk/>
            <pc:sldMk cId="173168387" sldId="256"/>
            <ac:spMk id="2" creationId="{39E48F07-A1A3-DF62-2802-A67EAF68476E}"/>
          </ac:spMkLst>
        </pc:spChg>
        <pc:spChg chg="mod">
          <ac:chgData name="Cory Gehring" userId="e0f87cfec92da6b4" providerId="LiveId" clId="{0A3D9956-9DB3-4E3D-9683-84B9C8C120D3}" dt="2022-12-03T03:34:37.814" v="3408" actId="313"/>
          <ac:spMkLst>
            <pc:docMk/>
            <pc:sldMk cId="173168387" sldId="256"/>
            <ac:spMk id="3" creationId="{7D2CB16C-AEE6-7E81-493E-637E0D7E8A4A}"/>
          </ac:spMkLst>
        </pc:spChg>
      </pc:sldChg>
      <pc:sldChg chg="addSp delSp modSp new mod setBg modNotesTx">
        <pc:chgData name="Cory Gehring" userId="e0f87cfec92da6b4" providerId="LiveId" clId="{0A3D9956-9DB3-4E3D-9683-84B9C8C120D3}" dt="2022-12-03T03:05:26.712" v="3350" actId="20577"/>
        <pc:sldMkLst>
          <pc:docMk/>
          <pc:sldMk cId="2557285623" sldId="257"/>
        </pc:sldMkLst>
        <pc:spChg chg="mod">
          <ac:chgData name="Cory Gehring" userId="e0f87cfec92da6b4" providerId="LiveId" clId="{0A3D9956-9DB3-4E3D-9683-84B9C8C120D3}" dt="2022-11-28T01:43:00.073" v="107" actId="26606"/>
          <ac:spMkLst>
            <pc:docMk/>
            <pc:sldMk cId="2557285623" sldId="257"/>
            <ac:spMk id="2" creationId="{B8F0DDBE-B6D6-DAC1-E181-ADB8DF1A33C4}"/>
          </ac:spMkLst>
        </pc:spChg>
        <pc:spChg chg="del">
          <ac:chgData name="Cory Gehring" userId="e0f87cfec92da6b4" providerId="LiveId" clId="{0A3D9956-9DB3-4E3D-9683-84B9C8C120D3}" dt="2022-11-28T01:42:38.482" v="106"/>
          <ac:spMkLst>
            <pc:docMk/>
            <pc:sldMk cId="2557285623" sldId="257"/>
            <ac:spMk id="3" creationId="{CC8AF3C9-EDFF-989D-5ED0-F124891CC7CB}"/>
          </ac:spMkLst>
        </pc:spChg>
        <pc:spChg chg="mod">
          <ac:chgData name="Cory Gehring" userId="e0f87cfec92da6b4" providerId="LiveId" clId="{0A3D9956-9DB3-4E3D-9683-84B9C8C120D3}" dt="2022-12-02T14:07:00.338" v="2191" actId="207"/>
          <ac:spMkLst>
            <pc:docMk/>
            <pc:sldMk cId="2557285623" sldId="257"/>
            <ac:spMk id="3" creationId="{E2405886-A756-DEC6-F07D-E175DD2A0022}"/>
          </ac:spMkLst>
        </pc:spChg>
        <pc:spChg chg="add del">
          <ac:chgData name="Cory Gehring" userId="e0f87cfec92da6b4" providerId="LiveId" clId="{0A3D9956-9DB3-4E3D-9683-84B9C8C120D3}" dt="2022-11-28T02:16:59.050" v="605" actId="22"/>
          <ac:spMkLst>
            <pc:docMk/>
            <pc:sldMk cId="2557285623" sldId="257"/>
            <ac:spMk id="5" creationId="{3F9619A0-2F01-B272-43A1-2122F5BA481D}"/>
          </ac:spMkLst>
        </pc:spChg>
        <pc:spChg chg="add del mod">
          <ac:chgData name="Cory Gehring" userId="e0f87cfec92da6b4" providerId="LiveId" clId="{0A3D9956-9DB3-4E3D-9683-84B9C8C120D3}" dt="2022-11-28T02:18:09.294" v="660" actId="1076"/>
          <ac:spMkLst>
            <pc:docMk/>
            <pc:sldMk cId="2557285623" sldId="257"/>
            <ac:spMk id="7" creationId="{3D02031A-3137-9FFF-5DC3-3B114F30169C}"/>
          </ac:spMkLst>
        </pc:spChg>
        <pc:spChg chg="add mod">
          <ac:chgData name="Cory Gehring" userId="e0f87cfec92da6b4" providerId="LiveId" clId="{0A3D9956-9DB3-4E3D-9683-84B9C8C120D3}" dt="2022-12-03T03:05:26.712" v="3350" actId="20577"/>
          <ac:spMkLst>
            <pc:docMk/>
            <pc:sldMk cId="2557285623" sldId="257"/>
            <ac:spMk id="1030" creationId="{8C9EC686-D761-4C8D-9E13-072F47A07EF3}"/>
          </ac:spMkLst>
        </pc:spChg>
        <pc:spChg chg="add">
          <ac:chgData name="Cory Gehring" userId="e0f87cfec92da6b4" providerId="LiveId" clId="{0A3D9956-9DB3-4E3D-9683-84B9C8C120D3}" dt="2022-11-28T01:43:00.073" v="107" actId="26606"/>
          <ac:spMkLst>
            <pc:docMk/>
            <pc:sldMk cId="2557285623" sldId="257"/>
            <ac:spMk id="1033" creationId="{56321EC2-5A6E-45AF-B09C-189218AFEFA7}"/>
          </ac:spMkLst>
        </pc:spChg>
        <pc:picChg chg="add mod">
          <ac:chgData name="Cory Gehring" userId="e0f87cfec92da6b4" providerId="LiveId" clId="{0A3D9956-9DB3-4E3D-9683-84B9C8C120D3}" dt="2022-11-28T01:43:00.073" v="107" actId="26606"/>
          <ac:picMkLst>
            <pc:docMk/>
            <pc:sldMk cId="2557285623" sldId="257"/>
            <ac:picMk id="1026" creationId="{69297C44-FAD9-C5AB-F645-A99FF3A55C9A}"/>
          </ac:picMkLst>
        </pc:picChg>
      </pc:sldChg>
      <pc:sldChg chg="addSp delSp modSp mod addAnim delAnim modNotesTx">
        <pc:chgData name="Cory Gehring" userId="e0f87cfec92da6b4" providerId="LiveId" clId="{0A3D9956-9DB3-4E3D-9683-84B9C8C120D3}" dt="2022-12-03T03:30:31.403" v="3407" actId="14100"/>
        <pc:sldMkLst>
          <pc:docMk/>
          <pc:sldMk cId="3933042012" sldId="258"/>
        </pc:sldMkLst>
        <pc:spChg chg="mod">
          <ac:chgData name="Cory Gehring" userId="e0f87cfec92da6b4" providerId="LiveId" clId="{0A3D9956-9DB3-4E3D-9683-84B9C8C120D3}" dt="2022-11-28T02:10:10.720" v="527" actId="26606"/>
          <ac:spMkLst>
            <pc:docMk/>
            <pc:sldMk cId="3933042012" sldId="258"/>
            <ac:spMk id="2" creationId="{B8F0DDBE-B6D6-DAC1-E181-ADB8DF1A33C4}"/>
          </ac:spMkLst>
        </pc:spChg>
        <pc:spChg chg="add mod">
          <ac:chgData name="Cory Gehring" userId="e0f87cfec92da6b4" providerId="LiveId" clId="{0A3D9956-9DB3-4E3D-9683-84B9C8C120D3}" dt="2022-11-28T02:14:14.940" v="595" actId="1076"/>
          <ac:spMkLst>
            <pc:docMk/>
            <pc:sldMk cId="3933042012" sldId="258"/>
            <ac:spMk id="3" creationId="{E8FA5FDC-CC2C-AAA1-0BEF-B3F6079712D4}"/>
          </ac:spMkLst>
        </pc:spChg>
        <pc:spChg chg="add mod">
          <ac:chgData name="Cory Gehring" userId="e0f87cfec92da6b4" providerId="LiveId" clId="{0A3D9956-9DB3-4E3D-9683-84B9C8C120D3}" dt="2022-11-28T02:16:43.972" v="603" actId="1076"/>
          <ac:spMkLst>
            <pc:docMk/>
            <pc:sldMk cId="3933042012" sldId="258"/>
            <ac:spMk id="4" creationId="{EED5590F-9971-C2C6-F165-2FDECBC5DEDB}"/>
          </ac:spMkLst>
        </pc:spChg>
        <pc:spChg chg="mod">
          <ac:chgData name="Cory Gehring" userId="e0f87cfec92da6b4" providerId="LiveId" clId="{0A3D9956-9DB3-4E3D-9683-84B9C8C120D3}" dt="2022-12-02T14:07:02.853" v="2192" actId="207"/>
          <ac:spMkLst>
            <pc:docMk/>
            <pc:sldMk cId="3933042012" sldId="258"/>
            <ac:spMk id="5" creationId="{5C15A027-D4BF-B503-B053-CF17B61A67F7}"/>
          </ac:spMkLst>
        </pc:spChg>
        <pc:spChg chg="add del mod">
          <ac:chgData name="Cory Gehring" userId="e0f87cfec92da6b4" providerId="LiveId" clId="{0A3D9956-9DB3-4E3D-9683-84B9C8C120D3}" dt="2022-11-28T02:16:17.189" v="598"/>
          <ac:spMkLst>
            <pc:docMk/>
            <pc:sldMk cId="3933042012" sldId="258"/>
            <ac:spMk id="5" creationId="{80CF80D0-6B37-7EA3-76B1-B712E5D68E9A}"/>
          </ac:spMkLst>
        </pc:spChg>
        <pc:spChg chg="mod ord">
          <ac:chgData name="Cory Gehring" userId="e0f87cfec92da6b4" providerId="LiveId" clId="{0A3D9956-9DB3-4E3D-9683-84B9C8C120D3}" dt="2022-12-03T03:19:22.988" v="3404"/>
          <ac:spMkLst>
            <pc:docMk/>
            <pc:sldMk cId="3933042012" sldId="258"/>
            <ac:spMk id="1030" creationId="{8C9EC686-D761-4C8D-9E13-072F47A07EF3}"/>
          </ac:spMkLst>
        </pc:spChg>
        <pc:spChg chg="add del">
          <ac:chgData name="Cory Gehring" userId="e0f87cfec92da6b4" providerId="LiveId" clId="{0A3D9956-9DB3-4E3D-9683-84B9C8C120D3}" dt="2022-11-28T01:49:39.138" v="266" actId="26606"/>
          <ac:spMkLst>
            <pc:docMk/>
            <pc:sldMk cId="3933042012" sldId="258"/>
            <ac:spMk id="1033" creationId="{56321EC2-5A6E-45AF-B09C-189218AFEFA7}"/>
          </ac:spMkLst>
        </pc:spChg>
        <pc:spChg chg="add del">
          <ac:chgData name="Cory Gehring" userId="e0f87cfec92da6b4" providerId="LiveId" clId="{0A3D9956-9DB3-4E3D-9683-84B9C8C120D3}" dt="2022-11-28T01:49:39.136" v="265" actId="26606"/>
          <ac:spMkLst>
            <pc:docMk/>
            <pc:sldMk cId="3933042012" sldId="258"/>
            <ac:spMk id="2055" creationId="{1BB654B3-F3F3-4563-AD63-D784299DA671}"/>
          </ac:spMkLst>
        </pc:spChg>
        <pc:spChg chg="add del">
          <ac:chgData name="Cory Gehring" userId="e0f87cfec92da6b4" providerId="LiveId" clId="{0A3D9956-9DB3-4E3D-9683-84B9C8C120D3}" dt="2022-11-28T02:10:10.720" v="527" actId="26606"/>
          <ac:spMkLst>
            <pc:docMk/>
            <pc:sldMk cId="3933042012" sldId="258"/>
            <ac:spMk id="2057" creationId="{56321EC2-5A6E-45AF-B09C-189218AFEFA7}"/>
          </ac:spMkLst>
        </pc:spChg>
        <pc:spChg chg="add del">
          <ac:chgData name="Cory Gehring" userId="e0f87cfec92da6b4" providerId="LiveId" clId="{0A3D9956-9DB3-4E3D-9683-84B9C8C120D3}" dt="2022-11-28T02:10:10.719" v="526" actId="26606"/>
          <ac:spMkLst>
            <pc:docMk/>
            <pc:sldMk cId="3933042012" sldId="258"/>
            <ac:spMk id="2062" creationId="{2348C9B2-2AA8-461C-8322-E400FB81D567}"/>
          </ac:spMkLst>
        </pc:spChg>
        <pc:picChg chg="add del">
          <ac:chgData name="Cory Gehring" userId="e0f87cfec92da6b4" providerId="LiveId" clId="{0A3D9956-9DB3-4E3D-9683-84B9C8C120D3}" dt="2022-11-28T01:49:35.253" v="262" actId="478"/>
          <ac:picMkLst>
            <pc:docMk/>
            <pc:sldMk cId="3933042012" sldId="258"/>
            <ac:picMk id="1026" creationId="{69297C44-FAD9-C5AB-F645-A99FF3A55C9A}"/>
          </ac:picMkLst>
        </pc:picChg>
        <pc:picChg chg="add del mod ord">
          <ac:chgData name="Cory Gehring" userId="e0f87cfec92da6b4" providerId="LiveId" clId="{0A3D9956-9DB3-4E3D-9683-84B9C8C120D3}" dt="2022-11-28T02:10:10.720" v="527" actId="26606"/>
          <ac:picMkLst>
            <pc:docMk/>
            <pc:sldMk cId="3933042012" sldId="258"/>
            <ac:picMk id="2050" creationId="{358A00D0-BBAA-D1C5-3D86-3F6B788AE25A}"/>
          </ac:picMkLst>
        </pc:picChg>
        <pc:picChg chg="add mod">
          <ac:chgData name="Cory Gehring" userId="e0f87cfec92da6b4" providerId="LiveId" clId="{0A3D9956-9DB3-4E3D-9683-84B9C8C120D3}" dt="2022-12-03T03:30:31.403" v="3407" actId="14100"/>
          <ac:picMkLst>
            <pc:docMk/>
            <pc:sldMk cId="3933042012" sldId="258"/>
            <ac:picMk id="2052" creationId="{464BBA80-6BCA-0F6B-52BA-A7BAEF57C798}"/>
          </ac:picMkLst>
        </pc:picChg>
      </pc:sldChg>
      <pc:sldChg chg="addSp delSp modSp new mod setBg modNotesTx">
        <pc:chgData name="Cory Gehring" userId="e0f87cfec92da6b4" providerId="LiveId" clId="{0A3D9956-9DB3-4E3D-9683-84B9C8C120D3}" dt="2022-12-07T16:01:22.316" v="3488"/>
        <pc:sldMkLst>
          <pc:docMk/>
          <pc:sldMk cId="1856054079" sldId="259"/>
        </pc:sldMkLst>
        <pc:spChg chg="mod">
          <ac:chgData name="Cory Gehring" userId="e0f87cfec92da6b4" providerId="LiveId" clId="{0A3D9956-9DB3-4E3D-9683-84B9C8C120D3}" dt="2022-11-28T02:02:31.133" v="403" actId="26606"/>
          <ac:spMkLst>
            <pc:docMk/>
            <pc:sldMk cId="1856054079" sldId="259"/>
            <ac:spMk id="2" creationId="{F885CA7A-156B-1978-F660-2D2E77118D51}"/>
          </ac:spMkLst>
        </pc:spChg>
        <pc:spChg chg="mod">
          <ac:chgData name="Cory Gehring" userId="e0f87cfec92da6b4" providerId="LiveId" clId="{0A3D9956-9DB3-4E3D-9683-84B9C8C120D3}" dt="2022-12-02T14:06:52.276" v="2190" actId="207"/>
          <ac:spMkLst>
            <pc:docMk/>
            <pc:sldMk cId="1856054079" sldId="259"/>
            <ac:spMk id="3" creationId="{4D0D0AE1-A574-3C50-CBEE-C8E5316D3221}"/>
          </ac:spMkLst>
        </pc:spChg>
        <pc:spChg chg="del">
          <ac:chgData name="Cory Gehring" userId="e0f87cfec92da6b4" providerId="LiveId" clId="{0A3D9956-9DB3-4E3D-9683-84B9C8C120D3}" dt="2022-11-28T02:00:39.964" v="388"/>
          <ac:spMkLst>
            <pc:docMk/>
            <pc:sldMk cId="1856054079" sldId="259"/>
            <ac:spMk id="3" creationId="{C24A6687-EB11-AF2C-CA57-F6C445C2ED52}"/>
          </ac:spMkLst>
        </pc:spChg>
        <pc:spChg chg="add del">
          <ac:chgData name="Cory Gehring" userId="e0f87cfec92da6b4" providerId="LiveId" clId="{0A3D9956-9DB3-4E3D-9683-84B9C8C120D3}" dt="2022-11-28T02:01:43.931" v="394" actId="26606"/>
          <ac:spMkLst>
            <pc:docMk/>
            <pc:sldMk cId="1856054079" sldId="259"/>
            <ac:spMk id="3076" creationId="{AF749411-DDB1-FFB1-3877-F9572D6DADAA}"/>
          </ac:spMkLst>
        </pc:spChg>
        <pc:spChg chg="add del">
          <ac:chgData name="Cory Gehring" userId="e0f87cfec92da6b4" providerId="LiveId" clId="{0A3D9956-9DB3-4E3D-9683-84B9C8C120D3}" dt="2022-11-28T02:01:04.395" v="392" actId="26606"/>
          <ac:spMkLst>
            <pc:docMk/>
            <pc:sldMk cId="1856054079" sldId="259"/>
            <ac:spMk id="3078" creationId="{82856883-CEB2-FDF2-9720-C4161517ECC3}"/>
          </ac:spMkLst>
        </pc:spChg>
        <pc:spChg chg="add mod ord">
          <ac:chgData name="Cory Gehring" userId="e0f87cfec92da6b4" providerId="LiveId" clId="{0A3D9956-9DB3-4E3D-9683-84B9C8C120D3}" dt="2022-12-03T03:06:28.476" v="3355" actId="2711"/>
          <ac:spMkLst>
            <pc:docMk/>
            <pc:sldMk cId="1856054079" sldId="259"/>
            <ac:spMk id="3079" creationId="{3364214A-D16E-B93E-4DF2-9171FD494958}"/>
          </ac:spMkLst>
        </pc:spChg>
        <pc:spChg chg="add del">
          <ac:chgData name="Cory Gehring" userId="e0f87cfec92da6b4" providerId="LiveId" clId="{0A3D9956-9DB3-4E3D-9683-84B9C8C120D3}" dt="2022-11-28T02:02:31.133" v="403" actId="26606"/>
          <ac:spMkLst>
            <pc:docMk/>
            <pc:sldMk cId="1856054079" sldId="259"/>
            <ac:spMk id="3081" creationId="{D4895BFE-F64B-41CE-869C-71C4A06BD2E9}"/>
          </ac:spMkLst>
        </pc:spChg>
        <pc:spChg chg="add del">
          <ac:chgData name="Cory Gehring" userId="e0f87cfec92da6b4" providerId="LiveId" clId="{0A3D9956-9DB3-4E3D-9683-84B9C8C120D3}" dt="2022-11-28T02:02:31.133" v="403" actId="26606"/>
          <ac:spMkLst>
            <pc:docMk/>
            <pc:sldMk cId="1856054079" sldId="259"/>
            <ac:spMk id="3083" creationId="{0E6FAA9E-989B-4A11-9EF3-1D6E0664BC0C}"/>
          </ac:spMkLst>
        </pc:spChg>
        <pc:spChg chg="add del">
          <ac:chgData name="Cory Gehring" userId="e0f87cfec92da6b4" providerId="LiveId" clId="{0A3D9956-9DB3-4E3D-9683-84B9C8C120D3}" dt="2022-11-28T02:02:31.133" v="403" actId="26606"/>
          <ac:spMkLst>
            <pc:docMk/>
            <pc:sldMk cId="1856054079" sldId="259"/>
            <ac:spMk id="3085" creationId="{EBFDE49C-243A-4B0B-AA88-FCB35F42C26B}"/>
          </ac:spMkLst>
        </pc:spChg>
        <pc:spChg chg="add del">
          <ac:chgData name="Cory Gehring" userId="e0f87cfec92da6b4" providerId="LiveId" clId="{0A3D9956-9DB3-4E3D-9683-84B9C8C120D3}" dt="2022-11-28T02:02:24.185" v="400" actId="26606"/>
          <ac:spMkLst>
            <pc:docMk/>
            <pc:sldMk cId="1856054079" sldId="259"/>
            <ac:spMk id="3090" creationId="{D4895BFE-F64B-41CE-869C-71C4A06BD2E9}"/>
          </ac:spMkLst>
        </pc:spChg>
        <pc:spChg chg="add del">
          <ac:chgData name="Cory Gehring" userId="e0f87cfec92da6b4" providerId="LiveId" clId="{0A3D9956-9DB3-4E3D-9683-84B9C8C120D3}" dt="2022-11-28T02:02:24.185" v="400" actId="26606"/>
          <ac:spMkLst>
            <pc:docMk/>
            <pc:sldMk cId="1856054079" sldId="259"/>
            <ac:spMk id="3092" creationId="{0E6FAA9E-989B-4A11-9EF3-1D6E0664BC0C}"/>
          </ac:spMkLst>
        </pc:spChg>
        <pc:spChg chg="add del">
          <ac:chgData name="Cory Gehring" userId="e0f87cfec92da6b4" providerId="LiveId" clId="{0A3D9956-9DB3-4E3D-9683-84B9C8C120D3}" dt="2022-11-28T02:02:24.185" v="400" actId="26606"/>
          <ac:spMkLst>
            <pc:docMk/>
            <pc:sldMk cId="1856054079" sldId="259"/>
            <ac:spMk id="3094" creationId="{EBFDE49C-243A-4B0B-AA88-FCB35F42C26B}"/>
          </ac:spMkLst>
        </pc:spChg>
        <pc:spChg chg="add del">
          <ac:chgData name="Cory Gehring" userId="e0f87cfec92da6b4" providerId="LiveId" clId="{0A3D9956-9DB3-4E3D-9683-84B9C8C120D3}" dt="2022-11-28T02:02:31.130" v="402" actId="26606"/>
          <ac:spMkLst>
            <pc:docMk/>
            <pc:sldMk cId="1856054079" sldId="259"/>
            <ac:spMk id="3096" creationId="{1EA74AE8-040E-4342-84C9-1F2A499C8EFE}"/>
          </ac:spMkLst>
        </pc:spChg>
        <pc:picChg chg="add mod">
          <ac:chgData name="Cory Gehring" userId="e0f87cfec92da6b4" providerId="LiveId" clId="{0A3D9956-9DB3-4E3D-9683-84B9C8C120D3}" dt="2022-11-28T02:02:31.133" v="403" actId="26606"/>
          <ac:picMkLst>
            <pc:docMk/>
            <pc:sldMk cId="1856054079" sldId="259"/>
            <ac:picMk id="3074" creationId="{B43A9C62-F0B5-43EF-94BD-3A6F6C0438B0}"/>
          </ac:picMkLst>
        </pc:picChg>
      </pc:sldChg>
      <pc:sldChg chg="modSp new mod modNotesTx">
        <pc:chgData name="Cory Gehring" userId="e0f87cfec92da6b4" providerId="LiveId" clId="{0A3D9956-9DB3-4E3D-9683-84B9C8C120D3}" dt="2022-12-03T02:54:50.581" v="3025" actId="20577"/>
        <pc:sldMkLst>
          <pc:docMk/>
          <pc:sldMk cId="74020484" sldId="260"/>
        </pc:sldMkLst>
        <pc:spChg chg="mod">
          <ac:chgData name="Cory Gehring" userId="e0f87cfec92da6b4" providerId="LiveId" clId="{0A3D9956-9DB3-4E3D-9683-84B9C8C120D3}" dt="2022-11-28T02:22:49.860" v="815" actId="122"/>
          <ac:spMkLst>
            <pc:docMk/>
            <pc:sldMk cId="74020484" sldId="260"/>
            <ac:spMk id="2" creationId="{201BE5D0-15E9-1F9B-F00B-7F1D3B1AB8E0}"/>
          </ac:spMkLst>
        </pc:spChg>
        <pc:spChg chg="mod">
          <ac:chgData name="Cory Gehring" userId="e0f87cfec92da6b4" providerId="LiveId" clId="{0A3D9956-9DB3-4E3D-9683-84B9C8C120D3}" dt="2022-11-28T02:41:52.904" v="1131" actId="20577"/>
          <ac:spMkLst>
            <pc:docMk/>
            <pc:sldMk cId="74020484" sldId="260"/>
            <ac:spMk id="3" creationId="{DEE0CEFB-E800-6183-7AA0-D7FF51B9E7B2}"/>
          </ac:spMkLst>
        </pc:spChg>
        <pc:spChg chg="mod">
          <ac:chgData name="Cory Gehring" userId="e0f87cfec92da6b4" providerId="LiveId" clId="{0A3D9956-9DB3-4E3D-9683-84B9C8C120D3}" dt="2022-12-02T14:07:07.830" v="2194" actId="207"/>
          <ac:spMkLst>
            <pc:docMk/>
            <pc:sldMk cId="74020484" sldId="260"/>
            <ac:spMk id="4" creationId="{E3DF432B-80B8-3A13-5C7A-82DAFBFFE0CE}"/>
          </ac:spMkLst>
        </pc:spChg>
      </pc:sldChg>
      <pc:sldChg chg="addSp delSp modSp add mod setBg modNotesTx">
        <pc:chgData name="Cory Gehring" userId="e0f87cfec92da6b4" providerId="LiveId" clId="{0A3D9956-9DB3-4E3D-9683-84B9C8C120D3}" dt="2022-12-03T02:48:49.140" v="2830" actId="20577"/>
        <pc:sldMkLst>
          <pc:docMk/>
          <pc:sldMk cId="2927370491" sldId="261"/>
        </pc:sldMkLst>
        <pc:spChg chg="mod">
          <ac:chgData name="Cory Gehring" userId="e0f87cfec92da6b4" providerId="LiveId" clId="{0A3D9956-9DB3-4E3D-9683-84B9C8C120D3}" dt="2022-11-28T02:20:53.935" v="689" actId="26606"/>
          <ac:spMkLst>
            <pc:docMk/>
            <pc:sldMk cId="2927370491" sldId="261"/>
            <ac:spMk id="2" creationId="{B8F0DDBE-B6D6-DAC1-E181-ADB8DF1A33C4}"/>
          </ac:spMkLst>
        </pc:spChg>
        <pc:spChg chg="del">
          <ac:chgData name="Cory Gehring" userId="e0f87cfec92da6b4" providerId="LiveId" clId="{0A3D9956-9DB3-4E3D-9683-84B9C8C120D3}" dt="2022-11-28T02:19:15.110" v="687" actId="478"/>
          <ac:spMkLst>
            <pc:docMk/>
            <pc:sldMk cId="2927370491" sldId="261"/>
            <ac:spMk id="3" creationId="{E8FA5FDC-CC2C-AAA1-0BEF-B3F6079712D4}"/>
          </ac:spMkLst>
        </pc:spChg>
        <pc:spChg chg="mod">
          <ac:chgData name="Cory Gehring" userId="e0f87cfec92da6b4" providerId="LiveId" clId="{0A3D9956-9DB3-4E3D-9683-84B9C8C120D3}" dt="2022-12-02T14:07:05.296" v="2193" actId="207"/>
          <ac:spMkLst>
            <pc:docMk/>
            <pc:sldMk cId="2927370491" sldId="261"/>
            <ac:spMk id="3" creationId="{FE45B681-0A3A-AABE-61D1-AFFAAFF73DEF}"/>
          </ac:spMkLst>
        </pc:spChg>
        <pc:spChg chg="del">
          <ac:chgData name="Cory Gehring" userId="e0f87cfec92da6b4" providerId="LiveId" clId="{0A3D9956-9DB3-4E3D-9683-84B9C8C120D3}" dt="2022-11-28T02:19:13.131" v="686" actId="478"/>
          <ac:spMkLst>
            <pc:docMk/>
            <pc:sldMk cId="2927370491" sldId="261"/>
            <ac:spMk id="4" creationId="{EED5590F-9971-C2C6-F165-2FDECBC5DEDB}"/>
          </ac:spMkLst>
        </pc:spChg>
        <pc:spChg chg="mod">
          <ac:chgData name="Cory Gehring" userId="e0f87cfec92da6b4" providerId="LiveId" clId="{0A3D9956-9DB3-4E3D-9683-84B9C8C120D3}" dt="2022-11-28T02:22:10.095" v="788" actId="20577"/>
          <ac:spMkLst>
            <pc:docMk/>
            <pc:sldMk cId="2927370491" sldId="261"/>
            <ac:spMk id="1030" creationId="{8C9EC686-D761-4C8D-9E13-072F47A07EF3}"/>
          </ac:spMkLst>
        </pc:spChg>
        <pc:picChg chg="add mod">
          <ac:chgData name="Cory Gehring" userId="e0f87cfec92da6b4" providerId="LiveId" clId="{0A3D9956-9DB3-4E3D-9683-84B9C8C120D3}" dt="2022-11-28T02:20:53.935" v="689" actId="26606"/>
          <ac:picMkLst>
            <pc:docMk/>
            <pc:sldMk cId="2927370491" sldId="261"/>
            <ac:picMk id="5" creationId="{2067C2CC-585C-5CA0-5601-543CB56F54FC}"/>
          </ac:picMkLst>
        </pc:picChg>
        <pc:picChg chg="del">
          <ac:chgData name="Cory Gehring" userId="e0f87cfec92da6b4" providerId="LiveId" clId="{0A3D9956-9DB3-4E3D-9683-84B9C8C120D3}" dt="2022-11-28T02:19:08.570" v="684" actId="478"/>
          <ac:picMkLst>
            <pc:docMk/>
            <pc:sldMk cId="2927370491" sldId="261"/>
            <ac:picMk id="2050" creationId="{358A00D0-BBAA-D1C5-3D86-3F6B788AE25A}"/>
          </ac:picMkLst>
        </pc:picChg>
        <pc:picChg chg="del">
          <ac:chgData name="Cory Gehring" userId="e0f87cfec92da6b4" providerId="LiveId" clId="{0A3D9956-9DB3-4E3D-9683-84B9C8C120D3}" dt="2022-11-28T02:19:10.570" v="685" actId="478"/>
          <ac:picMkLst>
            <pc:docMk/>
            <pc:sldMk cId="2927370491" sldId="261"/>
            <ac:picMk id="2052" creationId="{464BBA80-6BCA-0F6B-52BA-A7BAEF57C798}"/>
          </ac:picMkLst>
        </pc:picChg>
      </pc:sldChg>
      <pc:sldChg chg="addSp modSp new mod setBg modNotesTx">
        <pc:chgData name="Cory Gehring" userId="e0f87cfec92da6b4" providerId="LiveId" clId="{0A3D9956-9DB3-4E3D-9683-84B9C8C120D3}" dt="2022-12-03T03:29:21.155" v="3405" actId="1076"/>
        <pc:sldMkLst>
          <pc:docMk/>
          <pc:sldMk cId="1677926077" sldId="262"/>
        </pc:sldMkLst>
        <pc:spChg chg="mod">
          <ac:chgData name="Cory Gehring" userId="e0f87cfec92da6b4" providerId="LiveId" clId="{0A3D9956-9DB3-4E3D-9683-84B9C8C120D3}" dt="2022-11-28T02:50:07.350" v="1324" actId="26606"/>
          <ac:spMkLst>
            <pc:docMk/>
            <pc:sldMk cId="1677926077" sldId="262"/>
            <ac:spMk id="2" creationId="{E73736E2-76CB-9C87-0664-9FA3B110DDF6}"/>
          </ac:spMkLst>
        </pc:spChg>
        <pc:spChg chg="mod ord">
          <ac:chgData name="Cory Gehring" userId="e0f87cfec92da6b4" providerId="LiveId" clId="{0A3D9956-9DB3-4E3D-9683-84B9C8C120D3}" dt="2022-12-02T14:46:54.727" v="2470" actId="20577"/>
          <ac:spMkLst>
            <pc:docMk/>
            <pc:sldMk cId="1677926077" sldId="262"/>
            <ac:spMk id="3" creationId="{58FA7DA6-4C89-7C46-74D8-5751EC456DAD}"/>
          </ac:spMkLst>
        </pc:spChg>
        <pc:spChg chg="add mod">
          <ac:chgData name="Cory Gehring" userId="e0f87cfec92da6b4" providerId="LiveId" clId="{0A3D9956-9DB3-4E3D-9683-84B9C8C120D3}" dt="2022-12-03T03:29:21.155" v="3405" actId="1076"/>
          <ac:spMkLst>
            <pc:docMk/>
            <pc:sldMk cId="1677926077" sldId="262"/>
            <ac:spMk id="5" creationId="{A9FCA490-8B60-0C25-7A84-F96F2F82C1C4}"/>
          </ac:spMkLst>
        </pc:spChg>
        <pc:spChg chg="mod">
          <ac:chgData name="Cory Gehring" userId="e0f87cfec92da6b4" providerId="LiveId" clId="{0A3D9956-9DB3-4E3D-9683-84B9C8C120D3}" dt="2022-12-02T14:07:10.854" v="2195" actId="207"/>
          <ac:spMkLst>
            <pc:docMk/>
            <pc:sldMk cId="1677926077" sldId="262"/>
            <ac:spMk id="6" creationId="{FADC3623-F152-F902-6C8F-5C2BB8551E1E}"/>
          </ac:spMkLst>
        </pc:spChg>
        <pc:spChg chg="add">
          <ac:chgData name="Cory Gehring" userId="e0f87cfec92da6b4" providerId="LiveId" clId="{0A3D9956-9DB3-4E3D-9683-84B9C8C120D3}" dt="2022-11-28T02:50:07.350" v="1324" actId="26606"/>
          <ac:spMkLst>
            <pc:docMk/>
            <pc:sldMk cId="1677926077" sldId="262"/>
            <ac:spMk id="9" creationId="{56321EC2-5A6E-45AF-B09C-189218AFEFA7}"/>
          </ac:spMkLst>
        </pc:spChg>
        <pc:picChg chg="add mod">
          <ac:chgData name="Cory Gehring" userId="e0f87cfec92da6b4" providerId="LiveId" clId="{0A3D9956-9DB3-4E3D-9683-84B9C8C120D3}" dt="2022-12-02T14:23:55.678" v="2448" actId="14100"/>
          <ac:picMkLst>
            <pc:docMk/>
            <pc:sldMk cId="1677926077" sldId="262"/>
            <ac:picMk id="4" creationId="{275561CD-79C8-CEC6-906A-57B1E5EEC355}"/>
          </ac:picMkLst>
        </pc:picChg>
      </pc:sldChg>
      <pc:sldChg chg="addSp delSp modSp new mod modClrScheme chgLayout">
        <pc:chgData name="Cory Gehring" userId="e0f87cfec92da6b4" providerId="LiveId" clId="{0A3D9956-9DB3-4E3D-9683-84B9C8C120D3}" dt="2022-12-02T14:53:26.558" v="2507" actId="20577"/>
        <pc:sldMkLst>
          <pc:docMk/>
          <pc:sldMk cId="2289743363" sldId="263"/>
        </pc:sldMkLst>
        <pc:spChg chg="mod ord">
          <ac:chgData name="Cory Gehring" userId="e0f87cfec92da6b4" providerId="LiveId" clId="{0A3D9956-9DB3-4E3D-9683-84B9C8C120D3}" dt="2022-11-28T03:08:15.503" v="2004" actId="122"/>
          <ac:spMkLst>
            <pc:docMk/>
            <pc:sldMk cId="2289743363" sldId="263"/>
            <ac:spMk id="2" creationId="{C865A400-397E-0C43-6E5C-32E8676D8760}"/>
          </ac:spMkLst>
        </pc:spChg>
        <pc:spChg chg="del mod ord">
          <ac:chgData name="Cory Gehring" userId="e0f87cfec92da6b4" providerId="LiveId" clId="{0A3D9956-9DB3-4E3D-9683-84B9C8C120D3}" dt="2022-12-02T14:15:00.157" v="2314" actId="478"/>
          <ac:spMkLst>
            <pc:docMk/>
            <pc:sldMk cId="2289743363" sldId="263"/>
            <ac:spMk id="3" creationId="{85AF66CE-AE70-39B9-8772-9574E18268DF}"/>
          </ac:spMkLst>
        </pc:spChg>
        <pc:spChg chg="add del mod ord">
          <ac:chgData name="Cory Gehring" userId="e0f87cfec92da6b4" providerId="LiveId" clId="{0A3D9956-9DB3-4E3D-9683-84B9C8C120D3}" dt="2022-12-02T14:14:55.571" v="2312" actId="478"/>
          <ac:spMkLst>
            <pc:docMk/>
            <pc:sldMk cId="2289743363" sldId="263"/>
            <ac:spMk id="4" creationId="{CBFCE871-A1EB-08B9-A348-9F53AEBF7D13}"/>
          </ac:spMkLst>
        </pc:spChg>
        <pc:spChg chg="add mod ord">
          <ac:chgData name="Cory Gehring" userId="e0f87cfec92da6b4" providerId="LiveId" clId="{0A3D9956-9DB3-4E3D-9683-84B9C8C120D3}" dt="2022-12-02T14:15:23.690" v="2316" actId="1076"/>
          <ac:spMkLst>
            <pc:docMk/>
            <pc:sldMk cId="2289743363" sldId="263"/>
            <ac:spMk id="5" creationId="{ED8C1628-CD43-8FEA-8CE3-DA92001E7678}"/>
          </ac:spMkLst>
        </pc:spChg>
        <pc:spChg chg="add mod ord">
          <ac:chgData name="Cory Gehring" userId="e0f87cfec92da6b4" providerId="LiveId" clId="{0A3D9956-9DB3-4E3D-9683-84B9C8C120D3}" dt="2022-12-02T14:53:26.558" v="2507" actId="20577"/>
          <ac:spMkLst>
            <pc:docMk/>
            <pc:sldMk cId="2289743363" sldId="263"/>
            <ac:spMk id="6" creationId="{56D3F34C-F404-038E-E8B9-1B62BFB17E68}"/>
          </ac:spMkLst>
        </pc:spChg>
        <pc:spChg chg="mod">
          <ac:chgData name="Cory Gehring" userId="e0f87cfec92da6b4" providerId="LiveId" clId="{0A3D9956-9DB3-4E3D-9683-84B9C8C120D3}" dt="2022-12-02T14:09:02.184" v="2207" actId="207"/>
          <ac:spMkLst>
            <pc:docMk/>
            <pc:sldMk cId="2289743363" sldId="263"/>
            <ac:spMk id="7" creationId="{AC694BC7-AC4C-1B13-4866-2AF0238F16DC}"/>
          </ac:spMkLst>
        </pc:spChg>
        <pc:spChg chg="add del mod">
          <ac:chgData name="Cory Gehring" userId="e0f87cfec92da6b4" providerId="LiveId" clId="{0A3D9956-9DB3-4E3D-9683-84B9C8C120D3}" dt="2022-12-02T14:14:57.924" v="2313" actId="478"/>
          <ac:spMkLst>
            <pc:docMk/>
            <pc:sldMk cId="2289743363" sldId="263"/>
            <ac:spMk id="9" creationId="{F57AD9E9-B268-9C68-33CB-AC381AB7C320}"/>
          </ac:spMkLst>
        </pc:spChg>
        <pc:spChg chg="add del mod">
          <ac:chgData name="Cory Gehring" userId="e0f87cfec92da6b4" providerId="LiveId" clId="{0A3D9956-9DB3-4E3D-9683-84B9C8C120D3}" dt="2022-12-02T14:15:01.843" v="2315" actId="478"/>
          <ac:spMkLst>
            <pc:docMk/>
            <pc:sldMk cId="2289743363" sldId="263"/>
            <ac:spMk id="11" creationId="{339C6CF1-68B5-1807-DF76-0A20DB333F8A}"/>
          </ac:spMkLst>
        </pc:spChg>
      </pc:sldChg>
      <pc:sldChg chg="addSp modSp mod setBg delDesignElem modNotesTx">
        <pc:chgData name="Cory Gehring" userId="e0f87cfec92da6b4" providerId="LiveId" clId="{0A3D9956-9DB3-4E3D-9683-84B9C8C120D3}" dt="2022-12-02T14:23:26.716" v="2445" actId="1076"/>
        <pc:sldMkLst>
          <pc:docMk/>
          <pc:sldMk cId="4139012395" sldId="264"/>
        </pc:sldMkLst>
        <pc:spChg chg="mod">
          <ac:chgData name="Cory Gehring" userId="e0f87cfec92da6b4" providerId="LiveId" clId="{0A3D9956-9DB3-4E3D-9683-84B9C8C120D3}" dt="2022-12-02T14:21:36.784" v="2401" actId="26606"/>
          <ac:spMkLst>
            <pc:docMk/>
            <pc:sldMk cId="4139012395" sldId="264"/>
            <ac:spMk id="2" creationId="{E73736E2-76CB-9C87-0664-9FA3B110DDF6}"/>
          </ac:spMkLst>
        </pc:spChg>
        <pc:spChg chg="mod ord">
          <ac:chgData name="Cory Gehring" userId="e0f87cfec92da6b4" providerId="LiveId" clId="{0A3D9956-9DB3-4E3D-9683-84B9C8C120D3}" dt="2022-12-02T14:21:36.784" v="2401" actId="26606"/>
          <ac:spMkLst>
            <pc:docMk/>
            <pc:sldMk cId="4139012395" sldId="264"/>
            <ac:spMk id="3" creationId="{58FA7DA6-4C89-7C46-74D8-5751EC456DAD}"/>
          </ac:spMkLst>
        </pc:spChg>
        <pc:spChg chg="mod">
          <ac:chgData name="Cory Gehring" userId="e0f87cfec92da6b4" providerId="LiveId" clId="{0A3D9956-9DB3-4E3D-9683-84B9C8C120D3}" dt="2022-12-02T14:21:46.830" v="2404" actId="962"/>
          <ac:spMkLst>
            <pc:docMk/>
            <pc:sldMk cId="4139012395" sldId="264"/>
            <ac:spMk id="5" creationId="{B26BB8EC-CE51-9F1E-C6BA-8268844D83D5}"/>
          </ac:spMkLst>
        </pc:spChg>
        <pc:spChg chg="add mod">
          <ac:chgData name="Cory Gehring" userId="e0f87cfec92da6b4" providerId="LiveId" clId="{0A3D9956-9DB3-4E3D-9683-84B9C8C120D3}" dt="2022-12-02T14:23:26.716" v="2445" actId="1076"/>
          <ac:spMkLst>
            <pc:docMk/>
            <pc:sldMk cId="4139012395" sldId="264"/>
            <ac:spMk id="6" creationId="{17D73C78-786C-09F3-7EF7-A799EE3E11E5}"/>
          </ac:spMkLst>
        </pc:spChg>
        <pc:spChg chg="add">
          <ac:chgData name="Cory Gehring" userId="e0f87cfec92da6b4" providerId="LiveId" clId="{0A3D9956-9DB3-4E3D-9683-84B9C8C120D3}" dt="2022-12-02T14:21:36.784" v="2401" actId="26606"/>
          <ac:spMkLst>
            <pc:docMk/>
            <pc:sldMk cId="4139012395" sldId="264"/>
            <ac:spMk id="10" creationId="{CBE418AF-82BD-4321-9C94-DE266A5D6CB8}"/>
          </ac:spMkLst>
        </pc:spChg>
        <pc:picChg chg="mod">
          <ac:chgData name="Cory Gehring" userId="e0f87cfec92da6b4" providerId="LiveId" clId="{0A3D9956-9DB3-4E3D-9683-84B9C8C120D3}" dt="2022-12-02T14:21:46.830" v="2403" actId="27614"/>
          <ac:picMkLst>
            <pc:docMk/>
            <pc:sldMk cId="4139012395" sldId="264"/>
            <ac:picMk id="4" creationId="{275561CD-79C8-CEC6-906A-57B1E5EEC355}"/>
          </ac:picMkLst>
        </pc:picChg>
      </pc:sldChg>
      <pc:sldChg chg="addSp delSp modSp mod setBg delDesignElem">
        <pc:chgData name="Cory Gehring" userId="e0f87cfec92da6b4" providerId="LiveId" clId="{0A3D9956-9DB3-4E3D-9683-84B9C8C120D3}" dt="2022-12-02T14:45:12.550" v="2453" actId="207"/>
        <pc:sldMkLst>
          <pc:docMk/>
          <pc:sldMk cId="392267480" sldId="265"/>
        </pc:sldMkLst>
        <pc:spChg chg="mod">
          <ac:chgData name="Cory Gehring" userId="e0f87cfec92da6b4" providerId="LiveId" clId="{0A3D9956-9DB3-4E3D-9683-84B9C8C120D3}" dt="2022-12-02T14:45:02.379" v="2452" actId="26606"/>
          <ac:spMkLst>
            <pc:docMk/>
            <pc:sldMk cId="392267480" sldId="265"/>
            <ac:spMk id="2" creationId="{E73736E2-76CB-9C87-0664-9FA3B110DDF6}"/>
          </ac:spMkLst>
        </pc:spChg>
        <pc:spChg chg="mod ord">
          <ac:chgData name="Cory Gehring" userId="e0f87cfec92da6b4" providerId="LiveId" clId="{0A3D9956-9DB3-4E3D-9683-84B9C8C120D3}" dt="2022-12-02T14:45:02.379" v="2452" actId="26606"/>
          <ac:spMkLst>
            <pc:docMk/>
            <pc:sldMk cId="392267480" sldId="265"/>
            <ac:spMk id="3" creationId="{58FA7DA6-4C89-7C46-74D8-5751EC456DAD}"/>
          </ac:spMkLst>
        </pc:spChg>
        <pc:spChg chg="mod ord">
          <ac:chgData name="Cory Gehring" userId="e0f87cfec92da6b4" providerId="LiveId" clId="{0A3D9956-9DB3-4E3D-9683-84B9C8C120D3}" dt="2022-12-02T14:45:12.550" v="2453" actId="207"/>
          <ac:spMkLst>
            <pc:docMk/>
            <pc:sldMk cId="392267480" sldId="265"/>
            <ac:spMk id="5" creationId="{746FE129-C99D-7017-8224-925A1172103D}"/>
          </ac:spMkLst>
        </pc:spChg>
        <pc:spChg chg="add">
          <ac:chgData name="Cory Gehring" userId="e0f87cfec92da6b4" providerId="LiveId" clId="{0A3D9956-9DB3-4E3D-9683-84B9C8C120D3}" dt="2022-12-02T14:45:02.379" v="2452" actId="26606"/>
          <ac:spMkLst>
            <pc:docMk/>
            <pc:sldMk cId="392267480" sldId="265"/>
            <ac:spMk id="12" creationId="{CBE418AF-82BD-4321-9C94-DE266A5D6CB8}"/>
          </ac:spMkLst>
        </pc:spChg>
        <pc:picChg chg="del mod ord">
          <ac:chgData name="Cory Gehring" userId="e0f87cfec92da6b4" providerId="LiveId" clId="{0A3D9956-9DB3-4E3D-9683-84B9C8C120D3}" dt="2022-12-02T14:08:51.462" v="2204" actId="478"/>
          <ac:picMkLst>
            <pc:docMk/>
            <pc:sldMk cId="392267480" sldId="265"/>
            <ac:picMk id="4" creationId="{275561CD-79C8-CEC6-906A-57B1E5EEC355}"/>
          </ac:picMkLst>
        </pc:picChg>
        <pc:picChg chg="add mod">
          <ac:chgData name="Cory Gehring" userId="e0f87cfec92da6b4" providerId="LiveId" clId="{0A3D9956-9DB3-4E3D-9683-84B9C8C120D3}" dt="2022-12-02T14:45:02.379" v="2452" actId="26606"/>
          <ac:picMkLst>
            <pc:docMk/>
            <pc:sldMk cId="392267480" sldId="265"/>
            <ac:picMk id="7" creationId="{494ADBFA-EDCC-5FF5-404E-DFA6919D5538}"/>
          </ac:picMkLst>
        </pc:picChg>
      </pc:sldChg>
      <pc:sldChg chg="addSp delSp modSp mod setBg delDesignElem">
        <pc:chgData name="Cory Gehring" userId="e0f87cfec92da6b4" providerId="LiveId" clId="{0A3D9956-9DB3-4E3D-9683-84B9C8C120D3}" dt="2022-12-02T14:52:14.431" v="2489" actId="14100"/>
        <pc:sldMkLst>
          <pc:docMk/>
          <pc:sldMk cId="2405647580" sldId="266"/>
        </pc:sldMkLst>
        <pc:spChg chg="mod">
          <ac:chgData name="Cory Gehring" userId="e0f87cfec92da6b4" providerId="LiveId" clId="{0A3D9956-9DB3-4E3D-9683-84B9C8C120D3}" dt="2022-12-02T14:51:35.931" v="2485" actId="26606"/>
          <ac:spMkLst>
            <pc:docMk/>
            <pc:sldMk cId="2405647580" sldId="266"/>
            <ac:spMk id="2" creationId="{E73736E2-76CB-9C87-0664-9FA3B110DDF6}"/>
          </ac:spMkLst>
        </pc:spChg>
        <pc:spChg chg="mod ord">
          <ac:chgData name="Cory Gehring" userId="e0f87cfec92da6b4" providerId="LiveId" clId="{0A3D9956-9DB3-4E3D-9683-84B9C8C120D3}" dt="2022-12-02T14:51:35.966" v="2486" actId="26606"/>
          <ac:spMkLst>
            <pc:docMk/>
            <pc:sldMk cId="2405647580" sldId="266"/>
            <ac:spMk id="3" creationId="{58FA7DA6-4C89-7C46-74D8-5751EC456DAD}"/>
          </ac:spMkLst>
        </pc:spChg>
        <pc:spChg chg="mod ord">
          <ac:chgData name="Cory Gehring" userId="e0f87cfec92da6b4" providerId="LiveId" clId="{0A3D9956-9DB3-4E3D-9683-84B9C8C120D3}" dt="2022-12-02T14:51:35.966" v="2486" actId="26606"/>
          <ac:spMkLst>
            <pc:docMk/>
            <pc:sldMk cId="2405647580" sldId="266"/>
            <ac:spMk id="5" creationId="{077BE992-9A35-0E21-2F2A-BA6A0CBE5D78}"/>
          </ac:spMkLst>
        </pc:spChg>
        <pc:spChg chg="add del">
          <ac:chgData name="Cory Gehring" userId="e0f87cfec92da6b4" providerId="LiveId" clId="{0A3D9956-9DB3-4E3D-9683-84B9C8C120D3}" dt="2022-12-02T14:51:06.533" v="2478" actId="26606"/>
          <ac:spMkLst>
            <pc:docMk/>
            <pc:sldMk cId="2405647580" sldId="266"/>
            <ac:spMk id="9" creationId="{CBE418AF-82BD-4321-9C94-DE266A5D6CB8}"/>
          </ac:spMkLst>
        </pc:spChg>
        <pc:spChg chg="add del">
          <ac:chgData name="Cory Gehring" userId="e0f87cfec92da6b4" providerId="LiveId" clId="{0A3D9956-9DB3-4E3D-9683-84B9C8C120D3}" dt="2022-12-02T14:51:29.775" v="2481" actId="26606"/>
          <ac:spMkLst>
            <pc:docMk/>
            <pc:sldMk cId="2405647580" sldId="266"/>
            <ac:spMk id="10" creationId="{8DB9BC10-DABC-48C4-BF24-E621264B0A19}"/>
          </ac:spMkLst>
        </pc:spChg>
        <pc:spChg chg="add del">
          <ac:chgData name="Cory Gehring" userId="e0f87cfec92da6b4" providerId="LiveId" clId="{0A3D9956-9DB3-4E3D-9683-84B9C8C120D3}" dt="2022-12-02T14:50:39.915" v="2475" actId="26606"/>
          <ac:spMkLst>
            <pc:docMk/>
            <pc:sldMk cId="2405647580" sldId="266"/>
            <ac:spMk id="12" creationId="{CBE418AF-82BD-4321-9C94-DE266A5D6CB8}"/>
          </ac:spMkLst>
        </pc:spChg>
        <pc:spChg chg="add del">
          <ac:chgData name="Cory Gehring" userId="e0f87cfec92da6b4" providerId="LiveId" clId="{0A3D9956-9DB3-4E3D-9683-84B9C8C120D3}" dt="2022-12-02T14:51:29.775" v="2481" actId="26606"/>
          <ac:spMkLst>
            <pc:docMk/>
            <pc:sldMk cId="2405647580" sldId="266"/>
            <ac:spMk id="14" creationId="{38348FA2-1392-4EC3-AF8B-6A64B797C7A9}"/>
          </ac:spMkLst>
        </pc:spChg>
        <pc:spChg chg="add del">
          <ac:chgData name="Cory Gehring" userId="e0f87cfec92da6b4" providerId="LiveId" clId="{0A3D9956-9DB3-4E3D-9683-84B9C8C120D3}" dt="2022-12-02T14:51:29.775" v="2481" actId="26606"/>
          <ac:spMkLst>
            <pc:docMk/>
            <pc:sldMk cId="2405647580" sldId="266"/>
            <ac:spMk id="16" creationId="{93CB2C36-347C-4705-BC75-94EAB8FF83B9}"/>
          </ac:spMkLst>
        </pc:spChg>
        <pc:spChg chg="add del">
          <ac:chgData name="Cory Gehring" userId="e0f87cfec92da6b4" providerId="LiveId" clId="{0A3D9956-9DB3-4E3D-9683-84B9C8C120D3}" dt="2022-12-02T14:51:29.775" v="2481" actId="26606"/>
          <ac:spMkLst>
            <pc:docMk/>
            <pc:sldMk cId="2405647580" sldId="266"/>
            <ac:spMk id="18" creationId="{4437D23E-7DA0-4020-B991-9734AB977433}"/>
          </ac:spMkLst>
        </pc:spChg>
        <pc:spChg chg="add del">
          <ac:chgData name="Cory Gehring" userId="e0f87cfec92da6b4" providerId="LiveId" clId="{0A3D9956-9DB3-4E3D-9683-84B9C8C120D3}" dt="2022-12-02T14:51:32.907" v="2483" actId="26606"/>
          <ac:spMkLst>
            <pc:docMk/>
            <pc:sldMk cId="2405647580" sldId="266"/>
            <ac:spMk id="20" creationId="{56321EC2-5A6E-45AF-B09C-189218AFEFA7}"/>
          </ac:spMkLst>
        </pc:spChg>
        <pc:spChg chg="add del">
          <ac:chgData name="Cory Gehring" userId="e0f87cfec92da6b4" providerId="LiveId" clId="{0A3D9956-9DB3-4E3D-9683-84B9C8C120D3}" dt="2022-12-02T14:51:35.931" v="2485" actId="26606"/>
          <ac:spMkLst>
            <pc:docMk/>
            <pc:sldMk cId="2405647580" sldId="266"/>
            <ac:spMk id="22" creationId="{CBE418AF-82BD-4321-9C94-DE266A5D6CB8}"/>
          </ac:spMkLst>
        </pc:spChg>
        <pc:spChg chg="add">
          <ac:chgData name="Cory Gehring" userId="e0f87cfec92da6b4" providerId="LiveId" clId="{0A3D9956-9DB3-4E3D-9683-84B9C8C120D3}" dt="2022-12-02T14:51:35.966" v="2486" actId="26606"/>
          <ac:spMkLst>
            <pc:docMk/>
            <pc:sldMk cId="2405647580" sldId="266"/>
            <ac:spMk id="24" creationId="{56321EC2-5A6E-45AF-B09C-189218AFEFA7}"/>
          </ac:spMkLst>
        </pc:spChg>
        <pc:picChg chg="del">
          <ac:chgData name="Cory Gehring" userId="e0f87cfec92da6b4" providerId="LiveId" clId="{0A3D9956-9DB3-4E3D-9683-84B9C8C120D3}" dt="2022-12-02T14:08:56.339" v="2205" actId="478"/>
          <ac:picMkLst>
            <pc:docMk/>
            <pc:sldMk cId="2405647580" sldId="266"/>
            <ac:picMk id="4" creationId="{275561CD-79C8-CEC6-906A-57B1E5EEC355}"/>
          </ac:picMkLst>
        </pc:picChg>
        <pc:picChg chg="add mod modCrop">
          <ac:chgData name="Cory Gehring" userId="e0f87cfec92da6b4" providerId="LiveId" clId="{0A3D9956-9DB3-4E3D-9683-84B9C8C120D3}" dt="2022-12-02T14:52:14.431" v="2489" actId="14100"/>
          <ac:picMkLst>
            <pc:docMk/>
            <pc:sldMk cId="2405647580" sldId="266"/>
            <ac:picMk id="7" creationId="{F8D741E3-43E4-B8C2-9A0B-CC31D8F3498E}"/>
          </ac:picMkLst>
        </pc:picChg>
      </pc:sldChg>
      <pc:sldChg chg="addSp delSp modSp new mod modClrScheme chgLayout modNotesTx">
        <pc:chgData name="Cory Gehring" userId="e0f87cfec92da6b4" providerId="LiveId" clId="{0A3D9956-9DB3-4E3D-9683-84B9C8C120D3}" dt="2022-12-03T04:00:07.313" v="3487" actId="20577"/>
        <pc:sldMkLst>
          <pc:docMk/>
          <pc:sldMk cId="41346442" sldId="267"/>
        </pc:sldMkLst>
        <pc:spChg chg="mod">
          <ac:chgData name="Cory Gehring" userId="e0f87cfec92da6b4" providerId="LiveId" clId="{0A3D9956-9DB3-4E3D-9683-84B9C8C120D3}" dt="2022-12-02T14:09:04.562" v="2208" actId="207"/>
          <ac:spMkLst>
            <pc:docMk/>
            <pc:sldMk cId="41346442" sldId="267"/>
            <ac:spMk id="2" creationId="{666D296B-C2AE-9295-D138-9CEDC57AE1FA}"/>
          </ac:spMkLst>
        </pc:spChg>
        <pc:spChg chg="del mod ord">
          <ac:chgData name="Cory Gehring" userId="e0f87cfec92da6b4" providerId="LiveId" clId="{0A3D9956-9DB3-4E3D-9683-84B9C8C120D3}" dt="2022-11-28T03:07:16.548" v="1998" actId="700"/>
          <ac:spMkLst>
            <pc:docMk/>
            <pc:sldMk cId="41346442" sldId="267"/>
            <ac:spMk id="2" creationId="{BF2457A5-70B6-8EFC-7971-CBEE2677D0C8}"/>
          </ac:spMkLst>
        </pc:spChg>
        <pc:spChg chg="del">
          <ac:chgData name="Cory Gehring" userId="e0f87cfec92da6b4" providerId="LiveId" clId="{0A3D9956-9DB3-4E3D-9683-84B9C8C120D3}" dt="2022-11-28T03:07:16.548" v="1998" actId="700"/>
          <ac:spMkLst>
            <pc:docMk/>
            <pc:sldMk cId="41346442" sldId="267"/>
            <ac:spMk id="3" creationId="{BBD7D022-EFA7-AE0D-4F44-A04561EDC557}"/>
          </ac:spMkLst>
        </pc:spChg>
        <pc:spChg chg="del mod ord">
          <ac:chgData name="Cory Gehring" userId="e0f87cfec92da6b4" providerId="LiveId" clId="{0A3D9956-9DB3-4E3D-9683-84B9C8C120D3}" dt="2022-11-28T03:07:16.548" v="1998" actId="700"/>
          <ac:spMkLst>
            <pc:docMk/>
            <pc:sldMk cId="41346442" sldId="267"/>
            <ac:spMk id="4" creationId="{F81A8B87-3852-F1CA-CD40-ACD2BF541029}"/>
          </ac:spMkLst>
        </pc:spChg>
        <pc:spChg chg="del">
          <ac:chgData name="Cory Gehring" userId="e0f87cfec92da6b4" providerId="LiveId" clId="{0A3D9956-9DB3-4E3D-9683-84B9C8C120D3}" dt="2022-11-28T03:07:16.548" v="1998" actId="700"/>
          <ac:spMkLst>
            <pc:docMk/>
            <pc:sldMk cId="41346442" sldId="267"/>
            <ac:spMk id="5" creationId="{4F923903-6830-B589-3C4C-113116DE972D}"/>
          </ac:spMkLst>
        </pc:spChg>
        <pc:spChg chg="del">
          <ac:chgData name="Cory Gehring" userId="e0f87cfec92da6b4" providerId="LiveId" clId="{0A3D9956-9DB3-4E3D-9683-84B9C8C120D3}" dt="2022-11-28T03:07:16.548" v="1998" actId="700"/>
          <ac:spMkLst>
            <pc:docMk/>
            <pc:sldMk cId="41346442" sldId="267"/>
            <ac:spMk id="6" creationId="{1B2DDEF3-ED6F-633C-C281-F38F17279524}"/>
          </ac:spMkLst>
        </pc:spChg>
        <pc:spChg chg="add mod ord">
          <ac:chgData name="Cory Gehring" userId="e0f87cfec92da6b4" providerId="LiveId" clId="{0A3D9956-9DB3-4E3D-9683-84B9C8C120D3}" dt="2022-11-28T03:08:06.324" v="2003" actId="122"/>
          <ac:spMkLst>
            <pc:docMk/>
            <pc:sldMk cId="41346442" sldId="267"/>
            <ac:spMk id="7" creationId="{5F395E42-1264-C954-844D-6E25D2B8A13E}"/>
          </ac:spMkLst>
        </pc:spChg>
        <pc:spChg chg="add mod ord">
          <ac:chgData name="Cory Gehring" userId="e0f87cfec92da6b4" providerId="LiveId" clId="{0A3D9956-9DB3-4E3D-9683-84B9C8C120D3}" dt="2022-11-28T03:24:12.701" v="2144" actId="2711"/>
          <ac:spMkLst>
            <pc:docMk/>
            <pc:sldMk cId="41346442" sldId="267"/>
            <ac:spMk id="8" creationId="{38E6C8BA-1923-F39F-DAE0-93033DC9DE57}"/>
          </ac:spMkLst>
        </pc:spChg>
      </pc:sldChg>
      <pc:sldChg chg="modSp new mod">
        <pc:chgData name="Cory Gehring" userId="e0f87cfec92da6b4" providerId="LiveId" clId="{0A3D9956-9DB3-4E3D-9683-84B9C8C120D3}" dt="2022-12-02T14:12:16.319" v="2258" actId="20577"/>
        <pc:sldMkLst>
          <pc:docMk/>
          <pc:sldMk cId="471736250" sldId="268"/>
        </pc:sldMkLst>
        <pc:spChg chg="mod">
          <ac:chgData name="Cory Gehring" userId="e0f87cfec92da6b4" providerId="LiveId" clId="{0A3D9956-9DB3-4E3D-9683-84B9C8C120D3}" dt="2022-11-28T03:11:10.561" v="2039" actId="122"/>
          <ac:spMkLst>
            <pc:docMk/>
            <pc:sldMk cId="471736250" sldId="268"/>
            <ac:spMk id="2" creationId="{F0BF7BDC-BCDC-7843-D2E1-093DAB461B10}"/>
          </ac:spMkLst>
        </pc:spChg>
        <pc:spChg chg="mod">
          <ac:chgData name="Cory Gehring" userId="e0f87cfec92da6b4" providerId="LiveId" clId="{0A3D9956-9DB3-4E3D-9683-84B9C8C120D3}" dt="2022-12-02T14:12:16.319" v="2258" actId="20577"/>
          <ac:spMkLst>
            <pc:docMk/>
            <pc:sldMk cId="471736250" sldId="268"/>
            <ac:spMk id="3" creationId="{D7A85884-6EC9-2643-376D-580CBE89A2C9}"/>
          </ac:spMkLst>
        </pc:spChg>
        <pc:spChg chg="mod">
          <ac:chgData name="Cory Gehring" userId="e0f87cfec92da6b4" providerId="LiveId" clId="{0A3D9956-9DB3-4E3D-9683-84B9C8C120D3}" dt="2022-12-02T14:09:07.421" v="2209" actId="207"/>
          <ac:spMkLst>
            <pc:docMk/>
            <pc:sldMk cId="471736250" sldId="268"/>
            <ac:spMk id="4" creationId="{64427495-B3E7-F234-10B5-1117BB463703}"/>
          </ac:spMkLst>
        </pc:spChg>
      </pc:sldChg>
      <pc:sldChg chg="modSp new mod">
        <pc:chgData name="Cory Gehring" userId="e0f87cfec92da6b4" providerId="LiveId" clId="{0A3D9956-9DB3-4E3D-9683-84B9C8C120D3}" dt="2022-12-02T14:09:10.155" v="2210" actId="207"/>
        <pc:sldMkLst>
          <pc:docMk/>
          <pc:sldMk cId="677449811" sldId="269"/>
        </pc:sldMkLst>
        <pc:spChg chg="mod">
          <ac:chgData name="Cory Gehring" userId="e0f87cfec92da6b4" providerId="LiveId" clId="{0A3D9956-9DB3-4E3D-9683-84B9C8C120D3}" dt="2022-11-28T03:14:42.567" v="2068" actId="122"/>
          <ac:spMkLst>
            <pc:docMk/>
            <pc:sldMk cId="677449811" sldId="269"/>
            <ac:spMk id="2" creationId="{110B7CB3-744B-634F-5EB8-ECE88B55FF25}"/>
          </ac:spMkLst>
        </pc:spChg>
        <pc:spChg chg="mod">
          <ac:chgData name="Cory Gehring" userId="e0f87cfec92da6b4" providerId="LiveId" clId="{0A3D9956-9DB3-4E3D-9683-84B9C8C120D3}" dt="2022-11-28T03:23:11.880" v="2133" actId="21"/>
          <ac:spMkLst>
            <pc:docMk/>
            <pc:sldMk cId="677449811" sldId="269"/>
            <ac:spMk id="3" creationId="{A04054AE-9917-C43B-846E-72E62767950E}"/>
          </ac:spMkLst>
        </pc:spChg>
        <pc:spChg chg="mod">
          <ac:chgData name="Cory Gehring" userId="e0f87cfec92da6b4" providerId="LiveId" clId="{0A3D9956-9DB3-4E3D-9683-84B9C8C120D3}" dt="2022-12-02T14:09:10.155" v="2210" actId="207"/>
          <ac:spMkLst>
            <pc:docMk/>
            <pc:sldMk cId="677449811" sldId="269"/>
            <ac:spMk id="4" creationId="{4EDAA953-6153-509D-CD78-52B350AA9F46}"/>
          </ac:spMkLst>
        </pc:spChg>
      </pc:sldChg>
      <pc:sldChg chg="modSp mod">
        <pc:chgData name="Cory Gehring" userId="e0f87cfec92da6b4" providerId="LiveId" clId="{0A3D9956-9DB3-4E3D-9683-84B9C8C120D3}" dt="2022-12-02T14:09:13.344" v="2211" actId="207"/>
        <pc:sldMkLst>
          <pc:docMk/>
          <pc:sldMk cId="944172647" sldId="270"/>
        </pc:sldMkLst>
        <pc:spChg chg="mod">
          <ac:chgData name="Cory Gehring" userId="e0f87cfec92da6b4" providerId="LiveId" clId="{0A3D9956-9DB3-4E3D-9683-84B9C8C120D3}" dt="2022-11-28T03:23:40.608" v="2143" actId="27636"/>
          <ac:spMkLst>
            <pc:docMk/>
            <pc:sldMk cId="944172647" sldId="270"/>
            <ac:spMk id="3" creationId="{A04054AE-9917-C43B-846E-72E62767950E}"/>
          </ac:spMkLst>
        </pc:spChg>
        <pc:spChg chg="mod">
          <ac:chgData name="Cory Gehring" userId="e0f87cfec92da6b4" providerId="LiveId" clId="{0A3D9956-9DB3-4E3D-9683-84B9C8C120D3}" dt="2022-12-02T14:09:13.344" v="2211" actId="207"/>
          <ac:spMkLst>
            <pc:docMk/>
            <pc:sldMk cId="944172647" sldId="270"/>
            <ac:spMk id="4" creationId="{9C84EA15-61B1-C32C-82E7-C0F91701DA38}"/>
          </ac:spMkLst>
        </pc:spChg>
      </pc:sldChg>
      <pc:sldChg chg="addSp delSp modSp new mod">
        <pc:chgData name="Cory Gehring" userId="e0f87cfec92da6b4" providerId="LiveId" clId="{0A3D9956-9DB3-4E3D-9683-84B9C8C120D3}" dt="2022-12-03T02:36:26.437" v="2769" actId="1440"/>
        <pc:sldMkLst>
          <pc:docMk/>
          <pc:sldMk cId="1983190200" sldId="271"/>
        </pc:sldMkLst>
        <pc:spChg chg="mod">
          <ac:chgData name="Cory Gehring" userId="e0f87cfec92da6b4" providerId="LiveId" clId="{0A3D9956-9DB3-4E3D-9683-84B9C8C120D3}" dt="2022-12-03T02:35:17.269" v="2760" actId="122"/>
          <ac:spMkLst>
            <pc:docMk/>
            <pc:sldMk cId="1983190200" sldId="271"/>
            <ac:spMk id="2" creationId="{36C1BB7D-9CE5-E5EA-E6DB-2D88F817E3C9}"/>
          </ac:spMkLst>
        </pc:spChg>
        <pc:spChg chg="del">
          <ac:chgData name="Cory Gehring" userId="e0f87cfec92da6b4" providerId="LiveId" clId="{0A3D9956-9DB3-4E3D-9683-84B9C8C120D3}" dt="2022-12-03T02:36:03.202" v="2761" actId="931"/>
          <ac:spMkLst>
            <pc:docMk/>
            <pc:sldMk cId="1983190200" sldId="271"/>
            <ac:spMk id="3" creationId="{AD20FE93-877C-F7D3-8420-AED7573424EE}"/>
          </ac:spMkLst>
        </pc:spChg>
        <pc:picChg chg="add mod">
          <ac:chgData name="Cory Gehring" userId="e0f87cfec92da6b4" providerId="LiveId" clId="{0A3D9956-9DB3-4E3D-9683-84B9C8C120D3}" dt="2022-12-03T02:36:26.437" v="2769" actId="1440"/>
          <ac:picMkLst>
            <pc:docMk/>
            <pc:sldMk cId="1983190200" sldId="271"/>
            <ac:picMk id="6" creationId="{2D1C4407-8D1F-4596-1505-594256ED57A4}"/>
          </ac:picMkLst>
        </pc:picChg>
      </pc:sldChg>
      <pc:sldChg chg="new del">
        <pc:chgData name="Cory Gehring" userId="e0f87cfec92da6b4" providerId="LiveId" clId="{0A3D9956-9DB3-4E3D-9683-84B9C8C120D3}" dt="2022-12-03T02:56:18.086" v="3027" actId="2696"/>
        <pc:sldMkLst>
          <pc:docMk/>
          <pc:sldMk cId="1438045972" sldId="272"/>
        </pc:sldMkLst>
      </pc:sldChg>
      <pc:sldChg chg="modSp add mod modNotesTx">
        <pc:chgData name="Cory Gehring" userId="e0f87cfec92da6b4" providerId="LiveId" clId="{0A3D9956-9DB3-4E3D-9683-84B9C8C120D3}" dt="2022-12-03T03:59:48.656" v="3471" actId="20577"/>
        <pc:sldMkLst>
          <pc:docMk/>
          <pc:sldMk cId="2420490757" sldId="272"/>
        </pc:sldMkLst>
        <pc:spChg chg="mod">
          <ac:chgData name="Cory Gehring" userId="e0f87cfec92da6b4" providerId="LiveId" clId="{0A3D9956-9DB3-4E3D-9683-84B9C8C120D3}" dt="2022-12-03T02:56:51.190" v="3032"/>
          <ac:spMkLst>
            <pc:docMk/>
            <pc:sldMk cId="2420490757" sldId="272"/>
            <ac:spMk id="7" creationId="{5F395E42-1264-C954-844D-6E25D2B8A13E}"/>
          </ac:spMkLst>
        </pc:spChg>
        <pc:spChg chg="mod">
          <ac:chgData name="Cory Gehring" userId="e0f87cfec92da6b4" providerId="LiveId" clId="{0A3D9956-9DB3-4E3D-9683-84B9C8C120D3}" dt="2022-12-03T03:00:22.432" v="3315" actId="20577"/>
          <ac:spMkLst>
            <pc:docMk/>
            <pc:sldMk cId="2420490757" sldId="272"/>
            <ac:spMk id="8" creationId="{38E6C8BA-1923-F39F-DAE0-93033DC9DE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1B5DF-72E7-4B44-BA5A-3E8B292BC067}"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B6FC7-A7AA-4A98-A443-01DBB16D010D}" type="slidenum">
              <a:rPr lang="en-US" smtClean="0"/>
              <a:t>‹#›</a:t>
            </a:fld>
            <a:endParaRPr lang="en-US"/>
          </a:p>
        </p:txBody>
      </p:sp>
    </p:spTree>
    <p:extLst>
      <p:ext uri="{BB962C8B-B14F-4D97-AF65-F5344CB8AC3E}">
        <p14:creationId xmlns:p14="http://schemas.microsoft.com/office/powerpoint/2010/main" val="349304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Adequate fire service and emergency response are a crucial part of city infrastructure. The fire assets of a city such as South Bend IN should be able to respond in a timely manner and with the proper assets to handle most emergency situations. To evaluate the fire service an assessment of the city’s current assets is worthwhile. A cursory investigation into the existing assets available for the city’s fire service revealed an approximate 20-year gap since the last time a review was conducted. This made it clear there was a need for an updated review to help the South Bend Fire Department (SBFD) visualize their current assets and determine if there was a need for change. This study will conduct a geospatial analysis of the current assets and call data to create a visual display of the fire services to see if they are meeting the needs of the population. The methodology will be a mix of qualitative and quantitative information displayed using choropleth, heat, and hot spot maps. It is presumed that the city is utilizing their fire service assets to their best ability, but that some of those may be overburdened, thus indicating the need for a new fire station or more assets.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0B6FC7-A7AA-4A98-A443-01DBB16D010D}" type="slidenum">
              <a:rPr lang="en-US" smtClean="0"/>
              <a:t>2</a:t>
            </a:fld>
            <a:endParaRPr lang="en-US"/>
          </a:p>
        </p:txBody>
      </p:sp>
    </p:spTree>
    <p:extLst>
      <p:ext uri="{BB962C8B-B14F-4D97-AF65-F5344CB8AC3E}">
        <p14:creationId xmlns:p14="http://schemas.microsoft.com/office/powerpoint/2010/main" val="120573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When you call 911, you are not cognitively thinking about how long it will take …</a:t>
            </a:r>
          </a:p>
          <a:p>
            <a:r>
              <a:rPr lang="en-US" sz="1800" dirty="0">
                <a:effectLst/>
                <a:latin typeface="Times New Roman" panose="02020603050405020304" pitchFamily="18" charset="0"/>
                <a:ea typeface="Calibri" panose="020F0502020204030204" pitchFamily="34" charset="0"/>
              </a:rPr>
              <a:t>E911 or Enhanced 911 service, uses technology to geolocate your cell phone or device when you activate the 911 call…</a:t>
            </a:r>
          </a:p>
          <a:p>
            <a:r>
              <a:rPr lang="en-US" sz="1800" dirty="0">
                <a:effectLst/>
                <a:latin typeface="Times New Roman" panose="02020603050405020304" pitchFamily="18" charset="0"/>
                <a:ea typeface="Calibri" panose="020F0502020204030204" pitchFamily="34" charset="0"/>
              </a:rPr>
              <a:t>clusters in fire districts can be helpful in determining what stations respond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benefit of seeing this data in map form can identify areas that may be underserved.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40B6FC7-A7AA-4A98-A443-01DBB16D010D}" type="slidenum">
              <a:rPr lang="en-US" smtClean="0"/>
              <a:t>3</a:t>
            </a:fld>
            <a:endParaRPr lang="en-US"/>
          </a:p>
        </p:txBody>
      </p:sp>
    </p:spTree>
    <p:extLst>
      <p:ext uri="{BB962C8B-B14F-4D97-AF65-F5344CB8AC3E}">
        <p14:creationId xmlns:p14="http://schemas.microsoft.com/office/powerpoint/2010/main" val="58718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Fire assets for the purpose of this study are fire stations and vehicles. There are nine types of vehicles: conventional fire trucks, pumper trucks (SBFD call “engines”), turntable ladder trucks (SBFD call “trucks”), heavy rescue vehicles (SBFD call “rescue”), tiller trucks (have actuating pivot point), wildland fire engines, </a:t>
            </a:r>
            <a:r>
              <a:rPr lang="en-US" sz="1800" dirty="0" err="1">
                <a:effectLst/>
                <a:latin typeface="Times New Roman" panose="02020603050405020304" pitchFamily="18" charset="0"/>
                <a:ea typeface="Calibri" panose="020F0502020204030204" pitchFamily="34" charset="0"/>
              </a:rPr>
              <a:t>quints</a:t>
            </a:r>
            <a:r>
              <a:rPr lang="en-US" sz="1800" dirty="0">
                <a:effectLst/>
                <a:latin typeface="Times New Roman" panose="02020603050405020304" pitchFamily="18" charset="0"/>
                <a:ea typeface="Calibri" panose="020F0502020204030204" pitchFamily="34" charset="0"/>
              </a:rPr>
              <a:t> (firetrucks that carry out five functions of firefighting), A-wagons (hazardous material apparatus), and water tenders (water supply truck) (</a:t>
            </a:r>
            <a:r>
              <a:rPr lang="en-US" sz="1800" dirty="0" err="1">
                <a:effectLst/>
                <a:latin typeface="Times New Roman" panose="02020603050405020304" pitchFamily="18" charset="0"/>
                <a:ea typeface="Calibri" panose="020F0502020204030204" pitchFamily="34" charset="0"/>
              </a:rPr>
              <a:t>LemonBin</a:t>
            </a:r>
            <a:r>
              <a:rPr lang="en-US" sz="1800" dirty="0">
                <a:effectLst/>
                <a:latin typeface="Times New Roman" panose="02020603050405020304" pitchFamily="18" charset="0"/>
                <a:ea typeface="Calibri" panose="020F0502020204030204" pitchFamily="34" charset="0"/>
              </a:rPr>
              <a:t>, 2021). Since South Bend also has a major river running through it, boats are included on the list of assets in each fire house</a:t>
            </a:r>
            <a:endParaRPr lang="en-US" dirty="0"/>
          </a:p>
        </p:txBody>
      </p:sp>
      <p:sp>
        <p:nvSpPr>
          <p:cNvPr id="4" name="Slide Number Placeholder 3"/>
          <p:cNvSpPr>
            <a:spLocks noGrp="1"/>
          </p:cNvSpPr>
          <p:nvPr>
            <p:ph type="sldNum" sz="quarter" idx="5"/>
          </p:nvPr>
        </p:nvSpPr>
        <p:spPr/>
        <p:txBody>
          <a:bodyPr/>
          <a:lstStyle/>
          <a:p>
            <a:fld id="{640B6FC7-A7AA-4A98-A443-01DBB16D010D}" type="slidenum">
              <a:rPr lang="en-US" smtClean="0"/>
              <a:t>4</a:t>
            </a:fld>
            <a:endParaRPr lang="en-US"/>
          </a:p>
        </p:txBody>
      </p:sp>
    </p:spTree>
    <p:extLst>
      <p:ext uri="{BB962C8B-B14F-4D97-AF65-F5344CB8AC3E}">
        <p14:creationId xmlns:p14="http://schemas.microsoft.com/office/powerpoint/2010/main" val="295766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may not move assets. This is just a suggestion. I assume the city fire dept know how to disperse their assets. </a:t>
            </a:r>
          </a:p>
          <a:p>
            <a:r>
              <a:rPr lang="en-US" sz="1800" dirty="0">
                <a:effectLst/>
                <a:latin typeface="Times New Roman" panose="02020603050405020304" pitchFamily="18" charset="0"/>
                <a:ea typeface="Calibri" panose="020F0502020204030204" pitchFamily="34" charset="0"/>
              </a:rPr>
              <a:t>For example, is there a ladder truck stationed in an area that doesn’t have tall buildings? Using a 3D model of the city and showing the location of taller structures may assist in the deployment of this asset. </a:t>
            </a:r>
          </a:p>
          <a:p>
            <a:r>
              <a:rPr lang="en-US" sz="1800" dirty="0">
                <a:effectLst/>
                <a:latin typeface="Times New Roman" panose="02020603050405020304" pitchFamily="18" charset="0"/>
              </a:rPr>
              <a:t>Urban Sprawl on the west side.</a:t>
            </a:r>
            <a:endParaRPr lang="en-US" dirty="0"/>
          </a:p>
        </p:txBody>
      </p:sp>
      <p:sp>
        <p:nvSpPr>
          <p:cNvPr id="4" name="Slide Number Placeholder 3"/>
          <p:cNvSpPr>
            <a:spLocks noGrp="1"/>
          </p:cNvSpPr>
          <p:nvPr>
            <p:ph type="sldNum" sz="quarter" idx="5"/>
          </p:nvPr>
        </p:nvSpPr>
        <p:spPr/>
        <p:txBody>
          <a:bodyPr/>
          <a:lstStyle/>
          <a:p>
            <a:fld id="{640B6FC7-A7AA-4A98-A443-01DBB16D010D}" type="slidenum">
              <a:rPr lang="en-US" smtClean="0"/>
              <a:t>5</a:t>
            </a:fld>
            <a:endParaRPr lang="en-US"/>
          </a:p>
        </p:txBody>
      </p:sp>
    </p:spTree>
    <p:extLst>
      <p:ext uri="{BB962C8B-B14F-4D97-AF65-F5344CB8AC3E}">
        <p14:creationId xmlns:p14="http://schemas.microsoft.com/office/powerpoint/2010/main" val="75885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 1- Urban Planning study from 1991. Location of San Diego fire house. </a:t>
            </a:r>
          </a:p>
          <a:p>
            <a:r>
              <a:rPr lang="en-US" sz="1800" dirty="0">
                <a:effectLst/>
                <a:latin typeface="Times New Roman" panose="02020603050405020304" pitchFamily="18" charset="0"/>
                <a:ea typeface="Calibri" panose="020F0502020204030204" pitchFamily="34" charset="0"/>
              </a:rPr>
              <a:t>Obj 2- NFIRS database is one of the primary resources for data relevant to fire statistics in the United States (Qualitative)</a:t>
            </a:r>
          </a:p>
          <a:p>
            <a:r>
              <a:rPr lang="en-US" sz="1800" dirty="0">
                <a:effectLst/>
                <a:latin typeface="Times New Roman" panose="02020603050405020304" pitchFamily="18" charset="0"/>
                <a:ea typeface="Calibri" panose="020F0502020204030204" pitchFamily="34" charset="0"/>
              </a:rPr>
              <a:t>Obj 3- Multiple maps displaying each district. </a:t>
            </a:r>
          </a:p>
          <a:p>
            <a:endParaRPr lang="en-US" dirty="0"/>
          </a:p>
        </p:txBody>
      </p:sp>
      <p:sp>
        <p:nvSpPr>
          <p:cNvPr id="4" name="Slide Number Placeholder 3"/>
          <p:cNvSpPr>
            <a:spLocks noGrp="1"/>
          </p:cNvSpPr>
          <p:nvPr>
            <p:ph type="sldNum" sz="quarter" idx="5"/>
          </p:nvPr>
        </p:nvSpPr>
        <p:spPr/>
        <p:txBody>
          <a:bodyPr/>
          <a:lstStyle/>
          <a:p>
            <a:fld id="{640B6FC7-A7AA-4A98-A443-01DBB16D010D}" type="slidenum">
              <a:rPr lang="en-US" smtClean="0"/>
              <a:t>6</a:t>
            </a:fld>
            <a:endParaRPr lang="en-US"/>
          </a:p>
        </p:txBody>
      </p:sp>
    </p:spTree>
    <p:extLst>
      <p:ext uri="{BB962C8B-B14F-4D97-AF65-F5344CB8AC3E}">
        <p14:creationId xmlns:p14="http://schemas.microsoft.com/office/powerpoint/2010/main" val="123782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depicts: alarm handling (day/night), turnout time (day/night), and a combination of the two which is called mobilization time (day/night). Alarm handling is defined as the response time to a fire/EMS incident. Turnout time is defined as the time the station receives the alarm call to signaling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route”.  These two times are independent of each other, which is why there is a need for mobilization time that combines the two. (NFPA, 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40B6FC7-A7AA-4A98-A443-01DBB16D010D}" type="slidenum">
              <a:rPr lang="en-US" smtClean="0"/>
              <a:t>7</a:t>
            </a:fld>
            <a:endParaRPr lang="en-US"/>
          </a:p>
        </p:txBody>
      </p:sp>
    </p:spTree>
    <p:extLst>
      <p:ext uri="{BB962C8B-B14F-4D97-AF65-F5344CB8AC3E}">
        <p14:creationId xmlns:p14="http://schemas.microsoft.com/office/powerpoint/2010/main" val="220800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B6FC7-A7AA-4A98-A443-01DBB16D010D}" type="slidenum">
              <a:rPr lang="en-US" smtClean="0"/>
              <a:t>8</a:t>
            </a:fld>
            <a:endParaRPr lang="en-US"/>
          </a:p>
        </p:txBody>
      </p:sp>
    </p:spTree>
    <p:extLst>
      <p:ext uri="{BB962C8B-B14F-4D97-AF65-F5344CB8AC3E}">
        <p14:creationId xmlns:p14="http://schemas.microsoft.com/office/powerpoint/2010/main" val="373728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question? </a:t>
            </a:r>
          </a:p>
        </p:txBody>
      </p:sp>
      <p:sp>
        <p:nvSpPr>
          <p:cNvPr id="4" name="Slide Number Placeholder 3"/>
          <p:cNvSpPr>
            <a:spLocks noGrp="1"/>
          </p:cNvSpPr>
          <p:nvPr>
            <p:ph type="sldNum" sz="quarter" idx="5"/>
          </p:nvPr>
        </p:nvSpPr>
        <p:spPr/>
        <p:txBody>
          <a:bodyPr/>
          <a:lstStyle/>
          <a:p>
            <a:fld id="{640B6FC7-A7AA-4A98-A443-01DBB16D010D}" type="slidenum">
              <a:rPr lang="en-US" smtClean="0"/>
              <a:t>12</a:t>
            </a:fld>
            <a:endParaRPr lang="en-US"/>
          </a:p>
        </p:txBody>
      </p:sp>
    </p:spTree>
    <p:extLst>
      <p:ext uri="{BB962C8B-B14F-4D97-AF65-F5344CB8AC3E}">
        <p14:creationId xmlns:p14="http://schemas.microsoft.com/office/powerpoint/2010/main" val="15869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value of this study for the City of South Bend?</a:t>
            </a:r>
          </a:p>
        </p:txBody>
      </p:sp>
      <p:sp>
        <p:nvSpPr>
          <p:cNvPr id="4" name="Slide Number Placeholder 3"/>
          <p:cNvSpPr>
            <a:spLocks noGrp="1"/>
          </p:cNvSpPr>
          <p:nvPr>
            <p:ph type="sldNum" sz="quarter" idx="5"/>
          </p:nvPr>
        </p:nvSpPr>
        <p:spPr/>
        <p:txBody>
          <a:bodyPr/>
          <a:lstStyle/>
          <a:p>
            <a:fld id="{640B6FC7-A7AA-4A98-A443-01DBB16D010D}" type="slidenum">
              <a:rPr lang="en-US" smtClean="0"/>
              <a:t>13</a:t>
            </a:fld>
            <a:endParaRPr lang="en-US"/>
          </a:p>
        </p:txBody>
      </p:sp>
    </p:spTree>
    <p:extLst>
      <p:ext uri="{BB962C8B-B14F-4D97-AF65-F5344CB8AC3E}">
        <p14:creationId xmlns:p14="http://schemas.microsoft.com/office/powerpoint/2010/main" val="6949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DA60D9-9B18-4B6A-8594-C3D76C257233}"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00441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D4022-C8D5-48BE-8EBD-2F596E576C4B}" type="datetime1">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66923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D97D51D-7A5B-40DD-81A8-BB1E45DE0BB6}"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7902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9208C1-5873-46A0-834B-BEE6CB065EC6}"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766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01CBA-6735-4A82-B687-19067937C10D}"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52983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540BF6-0164-4A04-A8AE-4CE40E3F31A8}" type="datetime1">
              <a:rPr lang="en-US" smtClean="0"/>
              <a:t>12/7/2022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92765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8DB15-8D6C-4B5D-9084-364C21051059}" type="datetime1">
              <a:rPr lang="en-US" smtClean="0"/>
              <a:t>12/7/2022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3552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C3E24-5CD2-4B43-9DB8-CB27E3200500}"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228587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826F-1F72-4B86-B52E-F0240ECB78A5}"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1034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DA25B2-0CCC-4D6E-9AF2-0569E7402BDA}"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68457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E4A3F-F64F-404E-AA43-873F0189A9F3}"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82390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C0A413-14D9-40CB-ABF6-2932D300681D}" type="datetime1">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88608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4C4ABD-127A-4D31-89BC-D518989CCBDF}" type="datetime1">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73601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8BA8945-6C03-4D52-8FFD-0466E0CF7BFA}" type="datetime1">
              <a:rPr lang="en-US" smtClean="0"/>
              <a:t>12/7/2022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33822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1C0338D-9B66-4FDD-871A-B46B7953B5DA}" type="datetime1">
              <a:rPr lang="en-US" smtClean="0"/>
              <a:t>12/7/2022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6730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B605F1-F6A0-4FBB-A9AF-E074FED38F06}" type="datetime1">
              <a:rPr lang="en-US" smtClean="0"/>
              <a:t>12/7/2022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6043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76126-981F-4C09-8816-1638F465939B}" type="datetime1">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5091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B23AC8-F40A-4E7F-BB17-DCDAD9862CF9}" type="datetime1">
              <a:rPr lang="en-US" smtClean="0"/>
              <a:t>12/7/2022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1769326356"/>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outhbend.maps.arcgis.com/home/item.html?id=0463540d3d884cd7b6e89ecae9bd68f2" TargetMode="External"/><Relationship Id="rId2" Type="http://schemas.openxmlformats.org/officeDocument/2006/relationships/hyperlink" Target="https://i-psdi.org/assets/research/exploration-of-nfirs-protected-populations-using-geocoded-fire-incidents.pdf" TargetMode="External"/><Relationship Id="rId1" Type="http://schemas.openxmlformats.org/officeDocument/2006/relationships/slideLayout" Target="../slideLayouts/slideLayout2.xml"/><Relationship Id="rId5" Type="http://schemas.openxmlformats.org/officeDocument/2006/relationships/hyperlink" Target="https://firecares.nfors.org/departments/77889/city-of-south-bend-indiana-fire-department" TargetMode="External"/><Relationship Id="rId4" Type="http://schemas.openxmlformats.org/officeDocument/2006/relationships/hyperlink" Target="https://10.0.3.248/j.firesaf.2015.09.00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n.gov/dhs/ems/ems-data/" TargetMode="External"/><Relationship Id="rId2" Type="http://schemas.openxmlformats.org/officeDocument/2006/relationships/hyperlink" Target="https://10.0.125.114/CCI.2022.5.3.1.13" TargetMode="External"/><Relationship Id="rId1" Type="http://schemas.openxmlformats.org/officeDocument/2006/relationships/slideLayout" Target="../slideLayouts/slideLayout2.xml"/><Relationship Id="rId6" Type="http://schemas.openxmlformats.org/officeDocument/2006/relationships/hyperlink" Target="http://lidecc.cs.uns.edu.ar/~nbb/ccm/downloads/Literatura/URBAN%20GIS%20APPLICATIONS.pdf" TargetMode="External"/><Relationship Id="rId5" Type="http://schemas.openxmlformats.org/officeDocument/2006/relationships/hyperlink" Target="https://www.nfpa.org/Assets/files/AboutTheCodes/1720/FAD-AAA_PreFDagenda_10-11_Part3.pdf" TargetMode="External"/><Relationship Id="rId4" Type="http://schemas.openxmlformats.org/officeDocument/2006/relationships/hyperlink" Target="https://www.lexipol.com/resources/blog/understanding-and-measuring-fire-department-response-tim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8F07-A1A3-DF62-2802-A67EAF68476E}"/>
              </a:ext>
            </a:extLst>
          </p:cNvPr>
          <p:cNvSpPr>
            <a:spLocks noGrp="1"/>
          </p:cNvSpPr>
          <p:nvPr>
            <p:ph type="ctrTitle"/>
          </p:nvPr>
        </p:nvSpPr>
        <p:spPr/>
        <p:txBody>
          <a:bodyPr/>
          <a:lstStyle/>
          <a:p>
            <a:r>
              <a:rPr lang="en-US" dirty="0"/>
              <a:t>Review of the City of South Bend Fire Service. </a:t>
            </a:r>
          </a:p>
        </p:txBody>
      </p:sp>
      <p:sp>
        <p:nvSpPr>
          <p:cNvPr id="3" name="Subtitle 2">
            <a:extLst>
              <a:ext uri="{FF2B5EF4-FFF2-40B4-BE49-F238E27FC236}">
                <a16:creationId xmlns:a16="http://schemas.microsoft.com/office/drawing/2014/main" id="{7D2CB16C-AEE6-7E81-493E-637E0D7E8A4A}"/>
              </a:ext>
            </a:extLst>
          </p:cNvPr>
          <p:cNvSpPr>
            <a:spLocks noGrp="1"/>
          </p:cNvSpPr>
          <p:nvPr>
            <p:ph type="subTitle" idx="1"/>
          </p:nvPr>
        </p:nvSpPr>
        <p:spPr/>
        <p:txBody>
          <a:bodyPr/>
          <a:lstStyle/>
          <a:p>
            <a:r>
              <a:rPr lang="en-US" dirty="0"/>
              <a:t>By: Cory M. Gehring </a:t>
            </a:r>
          </a:p>
          <a:p>
            <a:r>
              <a:rPr lang="en-US" dirty="0"/>
              <a:t>December 8, 2022</a:t>
            </a:r>
          </a:p>
        </p:txBody>
      </p:sp>
    </p:spTree>
    <p:extLst>
      <p:ext uri="{BB962C8B-B14F-4D97-AF65-F5344CB8AC3E}">
        <p14:creationId xmlns:p14="http://schemas.microsoft.com/office/powerpoint/2010/main" val="17316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6E2-76CB-9C87-0664-9FA3B110DDF6}"/>
              </a:ext>
            </a:extLst>
          </p:cNvPr>
          <p:cNvSpPr>
            <a:spLocks noGrp="1"/>
          </p:cNvSpPr>
          <p:nvPr>
            <p:ph type="title"/>
          </p:nvPr>
        </p:nvSpPr>
        <p:spPr>
          <a:xfrm>
            <a:off x="648930" y="629266"/>
            <a:ext cx="4795482" cy="1641987"/>
          </a:xfrm>
        </p:spPr>
        <p:txBody>
          <a:bodyPr>
            <a:normAutofit/>
          </a:bodyPr>
          <a:lstStyle/>
          <a:p>
            <a:r>
              <a:rPr lang="en-US" dirty="0"/>
              <a:t>Proposed Methodology</a:t>
            </a:r>
            <a:endParaRPr lang="en-US"/>
          </a:p>
        </p:txBody>
      </p:sp>
      <p:pic>
        <p:nvPicPr>
          <p:cNvPr id="7" name="Picture 6" descr="Graphical user interface, website, map&#10;&#10;Description automatically generated">
            <a:extLst>
              <a:ext uri="{FF2B5EF4-FFF2-40B4-BE49-F238E27FC236}">
                <a16:creationId xmlns:a16="http://schemas.microsoft.com/office/drawing/2014/main" id="{F8D741E3-43E4-B8C2-9A0B-CC31D8F3498E}"/>
              </a:ext>
            </a:extLst>
          </p:cNvPr>
          <p:cNvPicPr>
            <a:picLocks noChangeAspect="1"/>
          </p:cNvPicPr>
          <p:nvPr/>
        </p:nvPicPr>
        <p:blipFill rotWithShape="1">
          <a:blip r:embed="rId3">
            <a:extLst>
              <a:ext uri="{28A0092B-C50C-407E-A947-70E740481C1C}">
                <a14:useLocalDpi xmlns:a14="http://schemas.microsoft.com/office/drawing/2010/main" val="0"/>
              </a:ext>
            </a:extLst>
          </a:blip>
          <a:srcRect l="1658" r="30205" b="1"/>
          <a:stretch/>
        </p:blipFill>
        <p:spPr>
          <a:xfrm>
            <a:off x="6094410" y="0"/>
            <a:ext cx="6097590" cy="6857999"/>
          </a:xfrm>
          <a:prstGeom prst="rect">
            <a:avLst/>
          </a:prstGeom>
          <a:effectLst>
            <a:outerShdw blurRad="50800" dist="38100" dir="5400000" algn="t" rotWithShape="0">
              <a:prstClr val="black">
                <a:alpha val="43000"/>
              </a:prstClr>
            </a:outerShdw>
          </a:effectLst>
        </p:spPr>
      </p:pic>
      <p:sp>
        <p:nvSpPr>
          <p:cNvPr id="24" name="Rectangle 11">
            <a:extLst>
              <a:ext uri="{FF2B5EF4-FFF2-40B4-BE49-F238E27FC236}">
                <a16:creationId xmlns:a16="http://schemas.microsoft.com/office/drawing/2014/main" id="{56321EC2-5A6E-45AF-B09C-189218AF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077BE992-9A35-0E21-2F2A-BA6A0CBE5D78}"/>
              </a:ext>
            </a:extLst>
          </p:cNvPr>
          <p:cNvSpPr>
            <a:spLocks noGrp="1"/>
          </p:cNvSpPr>
          <p:nvPr>
            <p:ph type="sldNum" sz="quarter" idx="12"/>
          </p:nvPr>
        </p:nvSpPr>
        <p:spPr>
          <a:xfrm>
            <a:off x="10352540" y="295729"/>
            <a:ext cx="838199" cy="767687"/>
          </a:xfrm>
        </p:spPr>
        <p:txBody>
          <a:bodyPr>
            <a:normAutofit/>
          </a:bodyPr>
          <a:lstStyle/>
          <a:p>
            <a:pPr>
              <a:spcAft>
                <a:spcPts val="600"/>
              </a:spcAft>
            </a:pPr>
            <a:fld id="{4BA915EE-10CB-4CF1-8569-6154455DA573}" type="slidenum">
              <a:rPr lang="en-US" smtClean="0"/>
              <a:pPr>
                <a:spcAft>
                  <a:spcPts val="600"/>
                </a:spcAft>
              </a:pPr>
              <a:t>10</a:t>
            </a:fld>
            <a:endParaRPr lang="en-US"/>
          </a:p>
        </p:txBody>
      </p:sp>
      <p:sp>
        <p:nvSpPr>
          <p:cNvPr id="3" name="Content Placeholder 2">
            <a:extLst>
              <a:ext uri="{FF2B5EF4-FFF2-40B4-BE49-F238E27FC236}">
                <a16:creationId xmlns:a16="http://schemas.microsoft.com/office/drawing/2014/main" id="{58FA7DA6-4C89-7C46-74D8-5751EC456DAD}"/>
              </a:ext>
            </a:extLst>
          </p:cNvPr>
          <p:cNvSpPr>
            <a:spLocks noGrp="1"/>
          </p:cNvSpPr>
          <p:nvPr>
            <p:ph idx="1"/>
          </p:nvPr>
        </p:nvSpPr>
        <p:spPr>
          <a:xfrm>
            <a:off x="647701" y="2438401"/>
            <a:ext cx="4797256" cy="3809998"/>
          </a:xfrm>
        </p:spPr>
        <p:txBody>
          <a:bodyPr>
            <a:normAutofit/>
          </a:bodyPr>
          <a:lstStyle/>
          <a:p>
            <a:pPr lvl="1"/>
            <a:r>
              <a:rPr lang="en-US" dirty="0"/>
              <a:t>Compare findings to the </a:t>
            </a:r>
            <a:r>
              <a:rPr lang="en-US" dirty="0" err="1"/>
              <a:t>FireCARES</a:t>
            </a:r>
            <a:r>
              <a:rPr lang="en-US" dirty="0"/>
              <a:t> tool. </a:t>
            </a:r>
          </a:p>
          <a:p>
            <a:pPr lvl="1"/>
            <a:r>
              <a:rPr lang="en-US" dirty="0"/>
              <a:t>Am I close?</a:t>
            </a:r>
          </a:p>
        </p:txBody>
      </p:sp>
    </p:spTree>
    <p:extLst>
      <p:ext uri="{BB962C8B-B14F-4D97-AF65-F5344CB8AC3E}">
        <p14:creationId xmlns:p14="http://schemas.microsoft.com/office/powerpoint/2010/main" val="240564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A400-397E-0C43-6E5C-32E8676D8760}"/>
              </a:ext>
            </a:extLst>
          </p:cNvPr>
          <p:cNvSpPr>
            <a:spLocks noGrp="1"/>
          </p:cNvSpPr>
          <p:nvPr>
            <p:ph type="title"/>
          </p:nvPr>
        </p:nvSpPr>
        <p:spPr/>
        <p:txBody>
          <a:bodyPr/>
          <a:lstStyle/>
          <a:p>
            <a:pPr algn="ctr"/>
            <a:r>
              <a:rPr lang="en-US" dirty="0"/>
              <a:t>Project Timeline</a:t>
            </a:r>
          </a:p>
        </p:txBody>
      </p:sp>
      <p:sp>
        <p:nvSpPr>
          <p:cNvPr id="5" name="Text Placeholder 4">
            <a:extLst>
              <a:ext uri="{FF2B5EF4-FFF2-40B4-BE49-F238E27FC236}">
                <a16:creationId xmlns:a16="http://schemas.microsoft.com/office/drawing/2014/main" id="{ED8C1628-CD43-8FEA-8CE3-DA92001E7678}"/>
              </a:ext>
            </a:extLst>
          </p:cNvPr>
          <p:cNvSpPr>
            <a:spLocks noGrp="1"/>
          </p:cNvSpPr>
          <p:nvPr>
            <p:ph type="body" sz="quarter" idx="3"/>
          </p:nvPr>
        </p:nvSpPr>
        <p:spPr>
          <a:xfrm>
            <a:off x="3284157" y="1771835"/>
            <a:ext cx="4396339" cy="576262"/>
          </a:xfrm>
        </p:spPr>
        <p:txBody>
          <a:bodyPr/>
          <a:lstStyle/>
          <a:p>
            <a:r>
              <a:rPr lang="en-US" dirty="0"/>
              <a:t>GEOG 596B</a:t>
            </a:r>
          </a:p>
        </p:txBody>
      </p:sp>
      <p:sp>
        <p:nvSpPr>
          <p:cNvPr id="6" name="Content Placeholder 5">
            <a:extLst>
              <a:ext uri="{FF2B5EF4-FFF2-40B4-BE49-F238E27FC236}">
                <a16:creationId xmlns:a16="http://schemas.microsoft.com/office/drawing/2014/main" id="{56D3F34C-F404-038E-E8B9-1B62BFB17E68}"/>
              </a:ext>
            </a:extLst>
          </p:cNvPr>
          <p:cNvSpPr>
            <a:spLocks noGrp="1"/>
          </p:cNvSpPr>
          <p:nvPr>
            <p:ph sz="quarter" idx="4"/>
          </p:nvPr>
        </p:nvSpPr>
        <p:spPr>
          <a:xfrm>
            <a:off x="3284157" y="2381435"/>
            <a:ext cx="4396339" cy="3741738"/>
          </a:xfrm>
        </p:spPr>
        <p:txBody>
          <a:bodyPr>
            <a:normAutofit/>
          </a:bodyPr>
          <a:lstStyle/>
          <a:p>
            <a:r>
              <a:rPr lang="en-US" dirty="0"/>
              <a:t>February 2023- Spring 2 Semester begins</a:t>
            </a:r>
          </a:p>
          <a:p>
            <a:r>
              <a:rPr lang="en-US" dirty="0"/>
              <a:t>January 2023- Begin project</a:t>
            </a:r>
          </a:p>
          <a:p>
            <a:r>
              <a:rPr lang="en-US" dirty="0"/>
              <a:t>February 2023- Sort Data and create maps.</a:t>
            </a:r>
          </a:p>
          <a:p>
            <a:r>
              <a:rPr lang="en-US" dirty="0"/>
              <a:t>March 2023- Build Presentation</a:t>
            </a:r>
          </a:p>
          <a:p>
            <a:r>
              <a:rPr lang="en-US" dirty="0"/>
              <a:t>April 2023- 596B concludes</a:t>
            </a:r>
          </a:p>
          <a:p>
            <a:endParaRPr lang="en-US" dirty="0"/>
          </a:p>
        </p:txBody>
      </p:sp>
      <p:sp>
        <p:nvSpPr>
          <p:cNvPr id="7" name="Slide Number Placeholder 6">
            <a:extLst>
              <a:ext uri="{FF2B5EF4-FFF2-40B4-BE49-F238E27FC236}">
                <a16:creationId xmlns:a16="http://schemas.microsoft.com/office/drawing/2014/main" id="{AC694BC7-AC4C-1B13-4866-2AF0238F16DC}"/>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11</a:t>
            </a:fld>
            <a:endParaRPr lang="en-US" dirty="0">
              <a:solidFill>
                <a:schemeClr val="bg1">
                  <a:lumMod val="95000"/>
                  <a:lumOff val="5000"/>
                </a:schemeClr>
              </a:solidFill>
            </a:endParaRPr>
          </a:p>
        </p:txBody>
      </p:sp>
    </p:spTree>
    <p:extLst>
      <p:ext uri="{BB962C8B-B14F-4D97-AF65-F5344CB8AC3E}">
        <p14:creationId xmlns:p14="http://schemas.microsoft.com/office/powerpoint/2010/main" val="228974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395E42-1264-C954-844D-6E25D2B8A13E}"/>
              </a:ext>
            </a:extLst>
          </p:cNvPr>
          <p:cNvSpPr>
            <a:spLocks noGrp="1"/>
          </p:cNvSpPr>
          <p:nvPr>
            <p:ph type="title"/>
          </p:nvPr>
        </p:nvSpPr>
        <p:spPr/>
        <p:txBody>
          <a:bodyPr/>
          <a:lstStyle/>
          <a:p>
            <a:pPr algn="ctr"/>
            <a:r>
              <a:rPr lang="en-US" dirty="0"/>
              <a:t>Possible Presentation Venue</a:t>
            </a:r>
          </a:p>
        </p:txBody>
      </p:sp>
      <p:sp>
        <p:nvSpPr>
          <p:cNvPr id="8" name="Content Placeholder 7">
            <a:extLst>
              <a:ext uri="{FF2B5EF4-FFF2-40B4-BE49-F238E27FC236}">
                <a16:creationId xmlns:a16="http://schemas.microsoft.com/office/drawing/2014/main" id="{38E6C8BA-1923-F39F-DAE0-93033DC9DE57}"/>
              </a:ext>
            </a:extLst>
          </p:cNvPr>
          <p:cNvSpPr>
            <a:spLocks noGrp="1"/>
          </p:cNvSpPr>
          <p:nvPr>
            <p:ph idx="1"/>
          </p:nvPr>
        </p:nvSpPr>
        <p:spPr/>
        <p:txBody>
          <a:bodyPr>
            <a:normAutofit fontScale="92500" lnSpcReduction="10000"/>
          </a:bodyPr>
          <a:lstStyle/>
          <a:p>
            <a:pPr marL="0" marR="0">
              <a:lnSpc>
                <a:spcPct val="200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The ESRI Conference (SE) is in April, about the last week I have classes in the spring semester. It may be an option though as it is in Atlanta and not too far for me to drive in a day. (April 18-19</a:t>
            </a:r>
            <a:r>
              <a:rPr lang="en-US" sz="1800" baseline="30000" dirty="0">
                <a:effectLst/>
                <a:latin typeface="+mn-lt"/>
                <a:ea typeface="Calibri" panose="020F0502020204030204" pitchFamily="34" charset="0"/>
                <a:cs typeface="Times New Roman" panose="02020603050405020304" pitchFamily="18" charset="0"/>
              </a:rPr>
              <a:t>th</a:t>
            </a:r>
            <a:r>
              <a:rPr lang="en-US" sz="1800" dirty="0">
                <a:effectLst/>
                <a:latin typeface="+mn-lt"/>
                <a:ea typeface="Calibri" panose="020F0502020204030204" pitchFamily="34" charset="0"/>
                <a:cs typeface="Times New Roman" panose="02020603050405020304" pitchFamily="18" charset="0"/>
              </a:rPr>
              <a:t>, 2023). </a:t>
            </a:r>
          </a:p>
          <a:p>
            <a:pPr marL="800100" lvl="2">
              <a:lnSpc>
                <a:spcPct val="200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*No abstract due date published- I signed up to get an email when the schedule comes out. </a:t>
            </a:r>
          </a:p>
          <a:p>
            <a:pPr marL="0" marR="0">
              <a:lnSpc>
                <a:spcPct val="200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The International Symposium on Web &amp; Wireless Geographical Information Systems (W2GIS) is in June in Quebec, Canada. Since the project could be used in a web/mobile app, this could be relevant. (June 12-13, 2023). </a:t>
            </a:r>
          </a:p>
          <a:p>
            <a:pPr marL="800100" lvl="2">
              <a:lnSpc>
                <a:spcPct val="200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 Submission Deadline</a:t>
            </a:r>
            <a:r>
              <a:rPr lang="en-US" sz="1200" b="1" u="sng" dirty="0">
                <a:effectLst/>
                <a:latin typeface="+mn-lt"/>
                <a:ea typeface="Calibri" panose="020F0502020204030204" pitchFamily="34" charset="0"/>
                <a:cs typeface="Times New Roman" panose="02020603050405020304" pitchFamily="18" charset="0"/>
              </a:rPr>
              <a:t>: January 15th, 2023</a:t>
            </a:r>
            <a:endParaRPr lang="en-US" sz="800" dirty="0">
              <a:effectLst/>
              <a:latin typeface="+mn-lt"/>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666D296B-C2AE-9295-D138-9CEDC57AE1FA}"/>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12</a:t>
            </a:fld>
            <a:endParaRPr lang="en-US" dirty="0">
              <a:solidFill>
                <a:schemeClr val="bg1">
                  <a:lumMod val="95000"/>
                  <a:lumOff val="5000"/>
                </a:schemeClr>
              </a:solidFill>
            </a:endParaRPr>
          </a:p>
        </p:txBody>
      </p:sp>
    </p:spTree>
    <p:extLst>
      <p:ext uri="{BB962C8B-B14F-4D97-AF65-F5344CB8AC3E}">
        <p14:creationId xmlns:p14="http://schemas.microsoft.com/office/powerpoint/2010/main" val="4134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395E42-1264-C954-844D-6E25D2B8A13E}"/>
              </a:ext>
            </a:extLst>
          </p:cNvPr>
          <p:cNvSpPr>
            <a:spLocks noGrp="1"/>
          </p:cNvSpPr>
          <p:nvPr>
            <p:ph type="title"/>
          </p:nvPr>
        </p:nvSpPr>
        <p:spPr/>
        <p:txBody>
          <a:bodyPr/>
          <a:lstStyle/>
          <a:p>
            <a:pPr algn="ctr"/>
            <a:r>
              <a:rPr lang="en-US" dirty="0"/>
              <a:t>Presentation Value</a:t>
            </a:r>
          </a:p>
        </p:txBody>
      </p:sp>
      <p:sp>
        <p:nvSpPr>
          <p:cNvPr id="8" name="Content Placeholder 7">
            <a:extLst>
              <a:ext uri="{FF2B5EF4-FFF2-40B4-BE49-F238E27FC236}">
                <a16:creationId xmlns:a16="http://schemas.microsoft.com/office/drawing/2014/main" id="{38E6C8BA-1923-F39F-DAE0-93033DC9DE57}"/>
              </a:ext>
            </a:extLst>
          </p:cNvPr>
          <p:cNvSpPr>
            <a:spLocks noGrp="1"/>
          </p:cNvSpPr>
          <p:nvPr>
            <p:ph idx="1"/>
          </p:nvPr>
        </p:nvSpPr>
        <p:spPr/>
        <p:txBody>
          <a:bodyPr>
            <a:normAutofit/>
          </a:bodyPr>
          <a:lstStyle/>
          <a:p>
            <a:pPr marL="0" marR="0">
              <a:lnSpc>
                <a:spcPct val="200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City of South Bend City Planner</a:t>
            </a:r>
            <a:r>
              <a:rPr lang="en-US" sz="1200" dirty="0">
                <a:effectLst/>
                <a:latin typeface="+mn-lt"/>
                <a:ea typeface="Calibri" panose="020F0502020204030204" pitchFamily="34" charset="0"/>
                <a:cs typeface="Times New Roman" panose="02020603050405020304" pitchFamily="18" charset="0"/>
              </a:rPr>
              <a:t>. </a:t>
            </a:r>
          </a:p>
          <a:p>
            <a:pPr marL="0" marR="0">
              <a:lnSpc>
                <a:spcPct val="200000"/>
              </a:lnSpc>
              <a:spcBef>
                <a:spcPts val="0"/>
              </a:spcBef>
              <a:spcAft>
                <a:spcPts val="1000"/>
              </a:spcAft>
            </a:pPr>
            <a:r>
              <a:rPr lang="en-US" dirty="0"/>
              <a:t>SBFD Leadership.</a:t>
            </a:r>
          </a:p>
          <a:p>
            <a:pPr marL="0" marR="0">
              <a:lnSpc>
                <a:spcPct val="200000"/>
              </a:lnSpc>
              <a:spcBef>
                <a:spcPts val="0"/>
              </a:spcBef>
              <a:spcAft>
                <a:spcPts val="1000"/>
              </a:spcAft>
            </a:pPr>
            <a:r>
              <a:rPr lang="en-US" dirty="0"/>
              <a:t>Other municipalities. </a:t>
            </a:r>
          </a:p>
        </p:txBody>
      </p:sp>
      <p:sp>
        <p:nvSpPr>
          <p:cNvPr id="2" name="Slide Number Placeholder 1">
            <a:extLst>
              <a:ext uri="{FF2B5EF4-FFF2-40B4-BE49-F238E27FC236}">
                <a16:creationId xmlns:a16="http://schemas.microsoft.com/office/drawing/2014/main" id="{666D296B-C2AE-9295-D138-9CEDC57AE1FA}"/>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13</a:t>
            </a:fld>
            <a:endParaRPr lang="en-US" dirty="0">
              <a:solidFill>
                <a:schemeClr val="bg1">
                  <a:lumMod val="95000"/>
                  <a:lumOff val="5000"/>
                </a:schemeClr>
              </a:solidFill>
            </a:endParaRPr>
          </a:p>
        </p:txBody>
      </p:sp>
    </p:spTree>
    <p:extLst>
      <p:ext uri="{BB962C8B-B14F-4D97-AF65-F5344CB8AC3E}">
        <p14:creationId xmlns:p14="http://schemas.microsoft.com/office/powerpoint/2010/main" val="242049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7BDC-BCDC-7843-D2E1-093DAB461B10}"/>
              </a:ext>
            </a:extLst>
          </p:cNvPr>
          <p:cNvSpPr>
            <a:spLocks noGrp="1"/>
          </p:cNvSpPr>
          <p:nvPr>
            <p:ph type="title"/>
          </p:nvPr>
        </p:nvSpPr>
        <p:spPr/>
        <p:txBody>
          <a:bodyPr/>
          <a:lstStyle/>
          <a:p>
            <a:pPr algn="ctr"/>
            <a:r>
              <a:rPr lang="en-US" dirty="0"/>
              <a:t>Anticipated Results</a:t>
            </a:r>
          </a:p>
        </p:txBody>
      </p:sp>
      <p:sp>
        <p:nvSpPr>
          <p:cNvPr id="3" name="Content Placeholder 2">
            <a:extLst>
              <a:ext uri="{FF2B5EF4-FFF2-40B4-BE49-F238E27FC236}">
                <a16:creationId xmlns:a16="http://schemas.microsoft.com/office/drawing/2014/main" id="{D7A85884-6EC9-2643-376D-580CBE89A2C9}"/>
              </a:ext>
            </a:extLst>
          </p:cNvPr>
          <p:cNvSpPr>
            <a:spLocks noGrp="1"/>
          </p:cNvSpPr>
          <p:nvPr>
            <p:ph idx="1"/>
          </p:nvPr>
        </p:nvSpPr>
        <p:spPr/>
        <p:txBody>
          <a:bodyPr/>
          <a:lstStyle/>
          <a:p>
            <a:r>
              <a:rPr lang="en-US" sz="1800" dirty="0">
                <a:effectLst/>
                <a:latin typeface="+mn-lt"/>
                <a:ea typeface="Calibri" panose="020F0502020204030204" pitchFamily="34" charset="0"/>
                <a:cs typeface="Times New Roman" panose="02020603050405020304" pitchFamily="18" charset="0"/>
              </a:rPr>
              <a:t>The anticipated results of the data will illustrate the location of the current fire services assets as well as show any gaps or overlaps in coverage that can be addressed in the future. Using a heat map will make it easier to see where assets are overworked or underutilized. The data will show a need for a new firehouse on the city’s northwest side</a:t>
            </a:r>
            <a:r>
              <a:rPr lang="en-US" sz="1800" dirty="0">
                <a:latin typeface="+mn-lt"/>
                <a:ea typeface="Calibri" panose="020F0502020204030204" pitchFamily="34" charset="0"/>
                <a:cs typeface="Times New Roman" panose="02020603050405020304" pitchFamily="18" charset="0"/>
              </a:rPr>
              <a:t> and show suggested locations for it. </a:t>
            </a:r>
            <a:endParaRPr lang="en-US" dirty="0"/>
          </a:p>
        </p:txBody>
      </p:sp>
      <p:sp>
        <p:nvSpPr>
          <p:cNvPr id="4" name="Slide Number Placeholder 3">
            <a:extLst>
              <a:ext uri="{FF2B5EF4-FFF2-40B4-BE49-F238E27FC236}">
                <a16:creationId xmlns:a16="http://schemas.microsoft.com/office/drawing/2014/main" id="{64427495-B3E7-F234-10B5-1117BB463703}"/>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14</a:t>
            </a:fld>
            <a:endParaRPr lang="en-US" dirty="0">
              <a:solidFill>
                <a:schemeClr val="bg1">
                  <a:lumMod val="95000"/>
                  <a:lumOff val="5000"/>
                </a:schemeClr>
              </a:solidFill>
            </a:endParaRPr>
          </a:p>
        </p:txBody>
      </p:sp>
    </p:spTree>
    <p:extLst>
      <p:ext uri="{BB962C8B-B14F-4D97-AF65-F5344CB8AC3E}">
        <p14:creationId xmlns:p14="http://schemas.microsoft.com/office/powerpoint/2010/main" val="47173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7CB3-744B-634F-5EB8-ECE88B55FF25}"/>
              </a:ext>
            </a:extLst>
          </p:cNvPr>
          <p:cNvSpPr>
            <a:spLocks noGrp="1"/>
          </p:cNvSpPr>
          <p:nvPr>
            <p:ph type="title"/>
          </p:nvPr>
        </p:nvSpPr>
        <p:spPr/>
        <p:txBody>
          <a:bodyPr/>
          <a:lstStyle/>
          <a:p>
            <a:pPr algn="ctr"/>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A04054AE-9917-C43B-846E-72E62767950E}"/>
              </a:ext>
            </a:extLst>
          </p:cNvPr>
          <p:cNvSpPr>
            <a:spLocks noGrp="1"/>
          </p:cNvSpPr>
          <p:nvPr>
            <p:ph idx="1"/>
          </p:nvPr>
        </p:nvSpPr>
        <p:spPr>
          <a:xfrm>
            <a:off x="1103312" y="1278384"/>
            <a:ext cx="8946541" cy="4970015"/>
          </a:xfrm>
        </p:spPr>
        <p:txBody>
          <a:bodyPr>
            <a:noAutofit/>
          </a:bodyPr>
          <a:lstStyle/>
          <a:p>
            <a:pPr marL="285750" marR="0" indent="-285750">
              <a:lnSpc>
                <a:spcPct val="200000"/>
              </a:lnSpc>
              <a:spcBef>
                <a:spcPts val="0"/>
              </a:spcBef>
              <a:spcAft>
                <a:spcPts val="865"/>
              </a:spcAft>
            </a:pPr>
            <a:r>
              <a:rPr lang="en-US" sz="1200" dirty="0">
                <a:effectLst/>
                <a:latin typeface="+mn-lt"/>
                <a:ea typeface="Times New Roman" panose="02020603050405020304" pitchFamily="18" charset="0"/>
              </a:rPr>
              <a:t>Anderson, A., &amp; </a:t>
            </a:r>
            <a:r>
              <a:rPr lang="en-US" sz="1200" dirty="0" err="1">
                <a:effectLst/>
                <a:latin typeface="+mn-lt"/>
                <a:ea typeface="Times New Roman" panose="02020603050405020304" pitchFamily="18" charset="0"/>
              </a:rPr>
              <a:t>Ezekoye</a:t>
            </a:r>
            <a:r>
              <a:rPr lang="en-US" sz="1200" dirty="0">
                <a:effectLst/>
                <a:latin typeface="+mn-lt"/>
                <a:ea typeface="Times New Roman" panose="02020603050405020304" pitchFamily="18" charset="0"/>
              </a:rPr>
              <a:t>, O. (2018, January). </a:t>
            </a:r>
            <a:r>
              <a:rPr lang="en-US" sz="1200" i="1" dirty="0">
                <a:effectLst/>
                <a:latin typeface="+mn-lt"/>
                <a:ea typeface="Times New Roman" panose="02020603050405020304" pitchFamily="18" charset="0"/>
              </a:rPr>
              <a:t>Exploration of NFIRS Protected Populations Using Geocoded Fire Incidents</a:t>
            </a:r>
            <a:r>
              <a:rPr lang="en-US" sz="1200" dirty="0">
                <a:effectLst/>
                <a:latin typeface="+mn-lt"/>
                <a:ea typeface="Times New Roman" panose="02020603050405020304" pitchFamily="18" charset="0"/>
              </a:rPr>
              <a:t>. I-PSDI.org. Retrieved November 6, 2022, from </a:t>
            </a:r>
            <a:r>
              <a:rPr lang="en-US" sz="1200" u="sng" dirty="0">
                <a:solidFill>
                  <a:srgbClr val="00B0F0"/>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https://i-psdi.org/assets/research/exploration-of-nfirs-protected-populations-using-geocoded-fire-incidents.pdf</a:t>
            </a:r>
            <a:endParaRPr lang="en-US" sz="1200" dirty="0">
              <a:solidFill>
                <a:srgbClr val="00B0F0"/>
              </a:solidFill>
              <a:effectLst/>
              <a:latin typeface="+mn-lt"/>
              <a:ea typeface="Times New Roman" panose="02020603050405020304" pitchFamily="18" charset="0"/>
            </a:endParaRPr>
          </a:p>
          <a:p>
            <a:pPr marL="285750" marR="0" indent="-285750">
              <a:lnSpc>
                <a:spcPct val="200000"/>
              </a:lnSpc>
              <a:spcBef>
                <a:spcPts val="0"/>
              </a:spcBef>
              <a:spcAft>
                <a:spcPts val="865"/>
              </a:spcAft>
            </a:pPr>
            <a:r>
              <a:rPr lang="en-US" sz="1200" dirty="0">
                <a:effectLst/>
                <a:latin typeface="+mn-lt"/>
                <a:ea typeface="Times New Roman" panose="02020603050405020304" pitchFamily="18" charset="0"/>
              </a:rPr>
              <a:t>Bennett, L., </a:t>
            </a:r>
            <a:r>
              <a:rPr lang="en-US" sz="1200" dirty="0" err="1">
                <a:effectLst/>
                <a:latin typeface="+mn-lt"/>
                <a:ea typeface="Times New Roman" panose="02020603050405020304" pitchFamily="18" charset="0"/>
              </a:rPr>
              <a:t>D'Acosta</a:t>
            </a:r>
            <a:r>
              <a:rPr lang="en-US" sz="1200" dirty="0">
                <a:effectLst/>
                <a:latin typeface="+mn-lt"/>
                <a:ea typeface="Times New Roman" panose="02020603050405020304" pitchFamily="18" charset="0"/>
              </a:rPr>
              <a:t>, J., &amp; Vale, F. (2017). </a:t>
            </a:r>
            <a:r>
              <a:rPr lang="en-US" sz="1200" i="1" dirty="0">
                <a:effectLst/>
                <a:latin typeface="+mn-lt"/>
                <a:ea typeface="Times New Roman" panose="02020603050405020304" pitchFamily="18" charset="0"/>
              </a:rPr>
              <a:t>Spatial Data Mining I: Essentials of Cluster Analysis</a:t>
            </a:r>
            <a:r>
              <a:rPr lang="en-US" sz="1200" dirty="0">
                <a:effectLst/>
                <a:latin typeface="+mn-lt"/>
                <a:ea typeface="Times New Roman" panose="02020603050405020304" pitchFamily="18" charset="0"/>
              </a:rPr>
              <a:t>. Esri UC 2017 Tech Sessions. Retrieved November 21, 2022, from </a:t>
            </a:r>
            <a:r>
              <a:rPr lang="en-US" sz="1200" u="sng" dirty="0">
                <a:solidFill>
                  <a:srgbClr val="00B0F0"/>
                </a:solidFill>
                <a:effectLst/>
                <a:latin typeface="+mn-lt"/>
                <a:ea typeface="Times New Roman" panose="02020603050405020304" pitchFamily="18" charset="0"/>
              </a:rPr>
              <a:t>https://www.youtube.com/watch?v=qQNOlfOYtyw.</a:t>
            </a:r>
            <a:endParaRPr lang="en-US" sz="1200" dirty="0">
              <a:solidFill>
                <a:srgbClr val="00B0F0"/>
              </a:solidFill>
              <a:effectLst/>
              <a:latin typeface="+mn-lt"/>
              <a:ea typeface="Times New Roman" panose="02020603050405020304" pitchFamily="18" charset="0"/>
            </a:endParaRPr>
          </a:p>
          <a:p>
            <a:pPr marL="285750" marR="0" indent="-285750">
              <a:lnSpc>
                <a:spcPct val="200000"/>
              </a:lnSpc>
              <a:spcBef>
                <a:spcPts val="0"/>
              </a:spcBef>
              <a:spcAft>
                <a:spcPts val="865"/>
              </a:spcAft>
            </a:pPr>
            <a:r>
              <a:rPr lang="en-US" sz="1200" dirty="0">
                <a:effectLst/>
                <a:latin typeface="+mn-lt"/>
                <a:ea typeface="Times New Roman" panose="02020603050405020304" pitchFamily="18" charset="0"/>
                <a:cs typeface="Times New Roman" panose="02020603050405020304" pitchFamily="18" charset="0"/>
              </a:rPr>
              <a:t>City of South Bend. (2022). </a:t>
            </a:r>
            <a:r>
              <a:rPr lang="en-US" sz="1200" i="1" dirty="0">
                <a:effectLst/>
                <a:latin typeface="+mn-lt"/>
                <a:ea typeface="Times New Roman" panose="02020603050405020304" pitchFamily="18" charset="0"/>
                <a:cs typeface="Times New Roman" panose="02020603050405020304" pitchFamily="18" charset="0"/>
              </a:rPr>
              <a:t>Addresses, Centerlines, Structures, </a:t>
            </a:r>
            <a:r>
              <a:rPr lang="en-US" sz="1200" i="1" dirty="0" err="1">
                <a:effectLst/>
                <a:latin typeface="+mn-lt"/>
                <a:ea typeface="Times New Roman" panose="02020603050405020304" pitchFamily="18" charset="0"/>
                <a:cs typeface="Times New Roman" panose="02020603050405020304" pitchFamily="18" charset="0"/>
              </a:rPr>
              <a:t>CityLimits</a:t>
            </a:r>
            <a:r>
              <a:rPr lang="en-US" sz="1200" i="1" dirty="0">
                <a:effectLst/>
                <a:latin typeface="+mn-lt"/>
                <a:ea typeface="Times New Roman" panose="02020603050405020304" pitchFamily="18" charset="0"/>
                <a:cs typeface="Times New Roman" panose="02020603050405020304" pitchFamily="18" charset="0"/>
              </a:rPr>
              <a:t>, Parcels</a:t>
            </a:r>
            <a:r>
              <a:rPr lang="en-US" sz="1200" dirty="0">
                <a:effectLst/>
                <a:latin typeface="+mn-lt"/>
                <a:ea typeface="Times New Roman" panose="02020603050405020304" pitchFamily="18" charset="0"/>
                <a:cs typeface="Times New Roman" panose="02020603050405020304" pitchFamily="18" charset="0"/>
              </a:rPr>
              <a:t>. [GIS Layers] SouthBend.maps.arcgis.com. </a:t>
            </a:r>
            <a:r>
              <a:rPr lang="en-US" sz="1200" u="sng" dirty="0">
                <a:solidFill>
                  <a:srgbClr val="00B0F0"/>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https://southbend.maps.arcgis.com/home/item.html?id=0463540d3d884cd7b6e89ecae9bd68f2</a:t>
            </a:r>
            <a:endParaRPr lang="en-US" sz="1200" dirty="0">
              <a:solidFill>
                <a:srgbClr val="00B0F0"/>
              </a:solidFill>
              <a:effectLst/>
              <a:latin typeface="+mn-lt"/>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865"/>
              </a:spcAft>
            </a:pPr>
            <a:r>
              <a:rPr lang="en-US" sz="1200" dirty="0">
                <a:effectLst/>
                <a:latin typeface="+mn-lt"/>
                <a:ea typeface="Times New Roman" panose="02020603050405020304" pitchFamily="18" charset="0"/>
              </a:rPr>
              <a:t>De </a:t>
            </a:r>
            <a:r>
              <a:rPr lang="en-US" sz="1200" dirty="0" err="1">
                <a:effectLst/>
                <a:latin typeface="+mn-lt"/>
                <a:ea typeface="Times New Roman" panose="02020603050405020304" pitchFamily="18" charset="0"/>
              </a:rPr>
              <a:t>Sanctis</a:t>
            </a:r>
            <a:r>
              <a:rPr lang="en-US" sz="1200" dirty="0">
                <a:effectLst/>
                <a:latin typeface="+mn-lt"/>
                <a:ea typeface="Times New Roman" panose="02020603050405020304" pitchFamily="18" charset="0"/>
              </a:rPr>
              <a:t>, G., Ridder, A., Barth, U., &amp; Fontana, M. (2015). </a:t>
            </a:r>
            <a:r>
              <a:rPr lang="en-US" sz="1200" i="1" dirty="0">
                <a:effectLst/>
                <a:latin typeface="+mn-lt"/>
                <a:ea typeface="Times New Roman" panose="02020603050405020304" pitchFamily="18" charset="0"/>
              </a:rPr>
              <a:t>A systematical Bayesian approach for outcome-oriented fire service data collection</a:t>
            </a:r>
            <a:r>
              <a:rPr lang="en-US" sz="1200" dirty="0">
                <a:effectLst/>
                <a:latin typeface="+mn-lt"/>
                <a:ea typeface="Times New Roman" panose="02020603050405020304" pitchFamily="18" charset="0"/>
              </a:rPr>
              <a:t>.</a:t>
            </a:r>
            <a:r>
              <a:rPr lang="en-US" sz="1200" i="1" dirty="0">
                <a:effectLst/>
                <a:latin typeface="+mn-lt"/>
                <a:ea typeface="Times New Roman" panose="02020603050405020304" pitchFamily="18" charset="0"/>
              </a:rPr>
              <a:t> </a:t>
            </a:r>
            <a:r>
              <a:rPr lang="en-US" sz="1200" dirty="0">
                <a:effectLst/>
                <a:latin typeface="+mn-lt"/>
                <a:ea typeface="Times New Roman" panose="02020603050405020304" pitchFamily="18" charset="0"/>
              </a:rPr>
              <a:t>Fire Safety Journal</a:t>
            </a:r>
            <a:r>
              <a:rPr lang="en-US" sz="1200" i="1" dirty="0">
                <a:effectLst/>
                <a:latin typeface="+mn-lt"/>
                <a:ea typeface="Times New Roman" panose="02020603050405020304" pitchFamily="18" charset="0"/>
              </a:rPr>
              <a:t>, 78</a:t>
            </a:r>
            <a:r>
              <a:rPr lang="en-US" sz="1200" dirty="0">
                <a:effectLst/>
                <a:latin typeface="+mn-lt"/>
                <a:ea typeface="Times New Roman" panose="02020603050405020304" pitchFamily="18" charset="0"/>
              </a:rPr>
              <a:t>, 219-228</a:t>
            </a:r>
            <a:r>
              <a:rPr lang="en-US" sz="1200" dirty="0">
                <a:solidFill>
                  <a:srgbClr val="4F81BD"/>
                </a:solidFill>
                <a:effectLst/>
                <a:latin typeface="+mn-lt"/>
                <a:ea typeface="Times New Roman" panose="02020603050405020304" pitchFamily="18" charset="0"/>
              </a:rPr>
              <a:t>. </a:t>
            </a:r>
            <a:r>
              <a:rPr lang="en-US" sz="1200" u="sng" dirty="0">
                <a:solidFill>
                  <a:srgbClr val="00B0F0"/>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https://10.1016/j.firesaf.2015.09.002</a:t>
            </a:r>
            <a:r>
              <a:rPr lang="en-US" sz="1200" u="sng" dirty="0">
                <a:solidFill>
                  <a:srgbClr val="00B0F0"/>
                </a:solidFill>
                <a:effectLst/>
                <a:latin typeface="+mn-lt"/>
                <a:ea typeface="Times New Roman" panose="02020603050405020304" pitchFamily="18" charset="0"/>
              </a:rPr>
              <a:t> </a:t>
            </a:r>
            <a:endParaRPr lang="en-US" sz="1200" dirty="0">
              <a:solidFill>
                <a:srgbClr val="00B0F0"/>
              </a:solidFill>
              <a:effectLst/>
              <a:latin typeface="+mn-lt"/>
              <a:ea typeface="Times New Roman" panose="02020603050405020304" pitchFamily="18" charset="0"/>
            </a:endParaRPr>
          </a:p>
          <a:p>
            <a:pPr marL="285750" marR="0" indent="-285750">
              <a:lnSpc>
                <a:spcPct val="200000"/>
              </a:lnSpc>
              <a:spcBef>
                <a:spcPts val="0"/>
              </a:spcBef>
              <a:spcAft>
                <a:spcPts val="865"/>
              </a:spcAft>
            </a:pPr>
            <a:r>
              <a:rPr lang="en-US" sz="1200" dirty="0" err="1">
                <a:effectLst/>
                <a:latin typeface="+mn-lt"/>
                <a:ea typeface="Times New Roman" panose="02020603050405020304" pitchFamily="18" charset="0"/>
                <a:cs typeface="Times New Roman" panose="02020603050405020304" pitchFamily="18" charset="0"/>
              </a:rPr>
              <a:t>FireCARES</a:t>
            </a:r>
            <a:r>
              <a:rPr lang="en-US" sz="1200" dirty="0">
                <a:effectLst/>
                <a:latin typeface="+mn-lt"/>
                <a:ea typeface="Times New Roman" panose="02020603050405020304" pitchFamily="18" charset="0"/>
                <a:cs typeface="Times New Roman" panose="02020603050405020304" pitchFamily="18" charset="0"/>
              </a:rPr>
              <a:t> (2018, February 13). </a:t>
            </a:r>
            <a:r>
              <a:rPr lang="en-US" sz="1200" i="1" dirty="0">
                <a:effectLst/>
                <a:latin typeface="+mn-lt"/>
                <a:ea typeface="Times New Roman" panose="02020603050405020304" pitchFamily="18" charset="0"/>
                <a:cs typeface="Times New Roman" panose="02020603050405020304" pitchFamily="18" charset="0"/>
              </a:rPr>
              <a:t>City of South Bend Indiana Fire Department</a:t>
            </a:r>
            <a:r>
              <a:rPr lang="en-US" sz="1200" dirty="0">
                <a:effectLst/>
                <a:latin typeface="+mn-lt"/>
                <a:ea typeface="Times New Roman" panose="02020603050405020304" pitchFamily="18" charset="0"/>
                <a:cs typeface="Times New Roman" panose="02020603050405020304" pitchFamily="18" charset="0"/>
              </a:rPr>
              <a:t>. FIRECARES.org </a:t>
            </a:r>
            <a:r>
              <a:rPr lang="en-US" sz="1200" u="sng" dirty="0">
                <a:solidFill>
                  <a:srgbClr val="00B0F0"/>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https://firecares.nfors.org/departments/77889/city-of-south-bend-indiana-fire-department</a:t>
            </a:r>
            <a:r>
              <a:rPr lang="en-US" sz="1200" u="sng" dirty="0">
                <a:solidFill>
                  <a:srgbClr val="00B0F0"/>
                </a:solidFill>
                <a:effectLst/>
                <a:latin typeface="+mn-lt"/>
                <a:ea typeface="Times New Roman" panose="02020603050405020304" pitchFamily="18" charset="0"/>
                <a:cs typeface="Times New Roman" panose="02020603050405020304" pitchFamily="18" charset="0"/>
              </a:rPr>
              <a:t> </a:t>
            </a:r>
            <a:endParaRPr lang="en-US" sz="1200" dirty="0">
              <a:solidFill>
                <a:srgbClr val="00B0F0"/>
              </a:solidFill>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DAA953-6153-509D-CD78-52B350AA9F46}"/>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15</a:t>
            </a:fld>
            <a:endParaRPr lang="en-US" dirty="0">
              <a:solidFill>
                <a:schemeClr val="bg1">
                  <a:lumMod val="95000"/>
                  <a:lumOff val="5000"/>
                </a:schemeClr>
              </a:solidFill>
            </a:endParaRPr>
          </a:p>
        </p:txBody>
      </p:sp>
    </p:spTree>
    <p:extLst>
      <p:ext uri="{BB962C8B-B14F-4D97-AF65-F5344CB8AC3E}">
        <p14:creationId xmlns:p14="http://schemas.microsoft.com/office/powerpoint/2010/main" val="67744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7CB3-744B-634F-5EB8-ECE88B55FF25}"/>
              </a:ext>
            </a:extLst>
          </p:cNvPr>
          <p:cNvSpPr>
            <a:spLocks noGrp="1"/>
          </p:cNvSpPr>
          <p:nvPr>
            <p:ph type="title"/>
          </p:nvPr>
        </p:nvSpPr>
        <p:spPr/>
        <p:txBody>
          <a:bodyPr/>
          <a:lstStyle/>
          <a:p>
            <a:pPr algn="ctr"/>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A04054AE-9917-C43B-846E-72E62767950E}"/>
              </a:ext>
            </a:extLst>
          </p:cNvPr>
          <p:cNvSpPr>
            <a:spLocks noGrp="1"/>
          </p:cNvSpPr>
          <p:nvPr>
            <p:ph idx="1"/>
          </p:nvPr>
        </p:nvSpPr>
        <p:spPr>
          <a:xfrm>
            <a:off x="1103312" y="1242874"/>
            <a:ext cx="8946541" cy="5615126"/>
          </a:xfrm>
        </p:spPr>
        <p:txBody>
          <a:bodyPr>
            <a:normAutofit fontScale="47500" lnSpcReduction="20000"/>
          </a:bodyPr>
          <a:lstStyle/>
          <a:p>
            <a:pPr marL="285750" indent="-285750">
              <a:lnSpc>
                <a:spcPct val="200000"/>
              </a:lnSpc>
              <a:spcBef>
                <a:spcPts val="0"/>
              </a:spcBef>
              <a:spcAft>
                <a:spcPts val="865"/>
              </a:spcAft>
            </a:pPr>
            <a:r>
              <a:rPr lang="en-US" sz="2500" dirty="0">
                <a:effectLst/>
                <a:latin typeface="+mn-lt"/>
                <a:ea typeface="Times New Roman" panose="02020603050405020304" pitchFamily="18" charset="0"/>
              </a:rPr>
              <a:t>Glinka, M., </a:t>
            </a:r>
            <a:r>
              <a:rPr lang="en-US" sz="2500" dirty="0" err="1">
                <a:effectLst/>
                <a:latin typeface="+mn-lt"/>
                <a:ea typeface="Times New Roman" panose="02020603050405020304" pitchFamily="18" charset="0"/>
              </a:rPr>
              <a:t>Dudziński</a:t>
            </a:r>
            <a:r>
              <a:rPr lang="en-US" sz="2500" dirty="0">
                <a:effectLst/>
                <a:latin typeface="+mn-lt"/>
                <a:ea typeface="Times New Roman" panose="02020603050405020304" pitchFamily="18" charset="0"/>
              </a:rPr>
              <a:t>, Ł, &amp; Glinka, P. (2022). </a:t>
            </a:r>
            <a:r>
              <a:rPr lang="en-US" sz="2500" i="1" dirty="0">
                <a:effectLst/>
                <a:latin typeface="+mn-lt"/>
                <a:ea typeface="Times New Roman" panose="02020603050405020304" pitchFamily="18" charset="0"/>
              </a:rPr>
              <a:t>Geoprocessing as a contemporary tool for analyzing the data pertinent to medical interventions in the State Fire Service (SFS) – a 12-year retrospective study</a:t>
            </a:r>
            <a:r>
              <a:rPr lang="en-US" sz="2500" dirty="0">
                <a:effectLst/>
                <a:latin typeface="+mn-lt"/>
                <a:ea typeface="Times New Roman" panose="02020603050405020304" pitchFamily="18" charset="0"/>
              </a:rPr>
              <a:t>. Critical Care Innovations,</a:t>
            </a:r>
            <a:r>
              <a:rPr lang="en-US" sz="2500" i="1" dirty="0">
                <a:effectLst/>
                <a:latin typeface="+mn-lt"/>
                <a:ea typeface="Times New Roman" panose="02020603050405020304" pitchFamily="18" charset="0"/>
              </a:rPr>
              <a:t> 5</a:t>
            </a:r>
            <a:r>
              <a:rPr lang="en-US" sz="2500" dirty="0">
                <a:effectLst/>
                <a:latin typeface="+mn-lt"/>
                <a:ea typeface="Times New Roman" panose="02020603050405020304" pitchFamily="18" charset="0"/>
              </a:rPr>
              <a:t>(3), 1-13.</a:t>
            </a:r>
            <a:r>
              <a:rPr lang="en-US" sz="2500" dirty="0">
                <a:solidFill>
                  <a:srgbClr val="000000"/>
                </a:solidFill>
                <a:effectLst/>
                <a:latin typeface="+mn-lt"/>
                <a:ea typeface="Times New Roman" panose="02020603050405020304" pitchFamily="18" charset="0"/>
              </a:rPr>
              <a:t> </a:t>
            </a:r>
            <a:r>
              <a:rPr lang="en-US" sz="2500" u="sng" dirty="0">
                <a:solidFill>
                  <a:srgbClr val="00B0F0"/>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https://10.32114/CCI.2022.5.3.1.13</a:t>
            </a:r>
            <a:endParaRPr lang="en-US" sz="2500" dirty="0">
              <a:effectLst/>
              <a:latin typeface="+mn-lt"/>
              <a:ea typeface="Times New Roman" panose="02020603050405020304" pitchFamily="18" charset="0"/>
            </a:endParaRPr>
          </a:p>
          <a:p>
            <a:pPr marL="285750" marR="0" indent="-285750">
              <a:lnSpc>
                <a:spcPct val="200000"/>
              </a:lnSpc>
              <a:spcBef>
                <a:spcPts val="0"/>
              </a:spcBef>
              <a:spcAft>
                <a:spcPts val="865"/>
              </a:spcAft>
            </a:pPr>
            <a:r>
              <a:rPr lang="en-US" sz="2500" dirty="0">
                <a:effectLst/>
                <a:latin typeface="+mn-lt"/>
                <a:ea typeface="Times New Roman" panose="02020603050405020304" pitchFamily="18" charset="0"/>
              </a:rPr>
              <a:t>Indiana Department of Homeland Security. (2022). </a:t>
            </a:r>
            <a:r>
              <a:rPr lang="en-US" sz="2500" i="1" dirty="0">
                <a:effectLst/>
                <a:latin typeface="+mn-lt"/>
                <a:ea typeface="Times New Roman" panose="02020603050405020304" pitchFamily="18" charset="0"/>
              </a:rPr>
              <a:t>EMS Data</a:t>
            </a:r>
            <a:r>
              <a:rPr lang="en-US" sz="2500" dirty="0">
                <a:effectLst/>
                <a:latin typeface="+mn-lt"/>
                <a:ea typeface="Times New Roman" panose="02020603050405020304" pitchFamily="18" charset="0"/>
              </a:rPr>
              <a:t>. IN.gov. </a:t>
            </a:r>
            <a:r>
              <a:rPr lang="en-US" sz="2500" u="sng" dirty="0">
                <a:solidFill>
                  <a:srgbClr val="00B0F0"/>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https://www.in.gov/dhs/ems/ems-data/</a:t>
            </a:r>
            <a:endParaRPr lang="en-US" sz="2500" dirty="0">
              <a:solidFill>
                <a:srgbClr val="00B0F0"/>
              </a:solidFill>
              <a:effectLst/>
              <a:latin typeface="+mn-lt"/>
              <a:ea typeface="Times New Roman" panose="02020603050405020304" pitchFamily="18" charset="0"/>
            </a:endParaRPr>
          </a:p>
          <a:p>
            <a:pPr marL="285750" marR="0" indent="-285750">
              <a:lnSpc>
                <a:spcPct val="200000"/>
              </a:lnSpc>
              <a:spcBef>
                <a:spcPts val="0"/>
              </a:spcBef>
              <a:spcAft>
                <a:spcPts val="865"/>
              </a:spcAft>
            </a:pPr>
            <a:r>
              <a:rPr lang="en-US" sz="2500" dirty="0" err="1">
                <a:effectLst/>
                <a:latin typeface="+mn-lt"/>
                <a:ea typeface="Times New Roman" panose="02020603050405020304" pitchFamily="18" charset="0"/>
              </a:rPr>
              <a:t>LemonBin</a:t>
            </a:r>
            <a:r>
              <a:rPr lang="en-US" sz="2500" dirty="0">
                <a:effectLst/>
                <a:latin typeface="+mn-lt"/>
                <a:ea typeface="Times New Roman" panose="02020603050405020304" pitchFamily="18" charset="0"/>
              </a:rPr>
              <a:t>. (2021, November 23). </a:t>
            </a:r>
            <a:r>
              <a:rPr lang="en-US" sz="2500" i="1" dirty="0">
                <a:effectLst/>
                <a:latin typeface="+mn-lt"/>
                <a:ea typeface="Times New Roman" panose="02020603050405020304" pitchFamily="18" charset="0"/>
              </a:rPr>
              <a:t>9 Different Types of Fire Trucks</a:t>
            </a:r>
            <a:r>
              <a:rPr lang="en-US" sz="2500" dirty="0">
                <a:effectLst/>
                <a:latin typeface="+mn-lt"/>
                <a:ea typeface="Times New Roman" panose="02020603050405020304" pitchFamily="18" charset="0"/>
              </a:rPr>
              <a:t>. </a:t>
            </a:r>
            <a:r>
              <a:rPr lang="en-US" sz="2500" dirty="0" err="1">
                <a:effectLst/>
                <a:latin typeface="+mn-lt"/>
                <a:ea typeface="Times New Roman" panose="02020603050405020304" pitchFamily="18" charset="0"/>
              </a:rPr>
              <a:t>LemonBin</a:t>
            </a:r>
            <a:r>
              <a:rPr lang="en-US" sz="2500" dirty="0">
                <a:effectLst/>
                <a:latin typeface="+mn-lt"/>
                <a:ea typeface="Times New Roman" panose="02020603050405020304" pitchFamily="18" charset="0"/>
              </a:rPr>
              <a:t> Vehicle Guides. Retrieved November 21, 2022, from </a:t>
            </a:r>
            <a:r>
              <a:rPr lang="en-US" sz="2500" u="sng" dirty="0">
                <a:solidFill>
                  <a:srgbClr val="00B0F0"/>
                </a:solidFill>
                <a:effectLst/>
                <a:latin typeface="+mn-lt"/>
                <a:ea typeface="Times New Roman" panose="02020603050405020304" pitchFamily="18" charset="0"/>
              </a:rPr>
              <a:t>https://lemonbin.com/types-of-fire-trucks/ </a:t>
            </a:r>
          </a:p>
          <a:p>
            <a:pPr marL="285750" marR="0" indent="-285750">
              <a:lnSpc>
                <a:spcPct val="200000"/>
              </a:lnSpc>
              <a:spcBef>
                <a:spcPts val="0"/>
              </a:spcBef>
              <a:spcAft>
                <a:spcPts val="1000"/>
              </a:spcAft>
            </a:pPr>
            <a:r>
              <a:rPr lang="en-US" sz="2500" dirty="0">
                <a:effectLst/>
                <a:latin typeface="+mn-lt"/>
                <a:ea typeface="Calibri" panose="020F0502020204030204" pitchFamily="34" charset="0"/>
                <a:cs typeface="Times New Roman" panose="02020603050405020304" pitchFamily="18" charset="0"/>
              </a:rPr>
              <a:t>Moore-Merrell, L. (2019, July 17). </a:t>
            </a:r>
            <a:r>
              <a:rPr lang="en-US" sz="2500" i="1" dirty="0">
                <a:effectLst/>
                <a:latin typeface="+mn-lt"/>
                <a:ea typeface="Calibri" panose="020F0502020204030204" pitchFamily="34" charset="0"/>
                <a:cs typeface="Times New Roman" panose="02020603050405020304" pitchFamily="18" charset="0"/>
              </a:rPr>
              <a:t>Understanding and Measuring Fire Department Response Times. </a:t>
            </a:r>
            <a:r>
              <a:rPr lang="en-US" sz="2500" dirty="0">
                <a:effectLst/>
                <a:latin typeface="+mn-lt"/>
                <a:ea typeface="Calibri" panose="020F0502020204030204" pitchFamily="34" charset="0"/>
                <a:cs typeface="Times New Roman" panose="02020603050405020304" pitchFamily="18" charset="0"/>
              </a:rPr>
              <a:t>Lexipol.com. </a:t>
            </a:r>
            <a:r>
              <a:rPr lang="en-US" sz="2500" u="sng" dirty="0">
                <a:solidFill>
                  <a:srgbClr val="00B0F0"/>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https://www.lexipol.com/resources/blog/understanding-and-measuring-fire-department-response-times/</a:t>
            </a:r>
            <a:endParaRPr lang="en-US" sz="2500" dirty="0">
              <a:solidFill>
                <a:srgbClr val="00B0F0"/>
              </a:solidFill>
              <a:effectLst/>
              <a:latin typeface="+mn-lt"/>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1000"/>
              </a:spcAft>
            </a:pPr>
            <a:r>
              <a:rPr lang="en-US" sz="2500" dirty="0">
                <a:effectLst/>
                <a:latin typeface="+mn-lt"/>
                <a:ea typeface="Calibri" panose="020F0502020204030204" pitchFamily="34" charset="0"/>
                <a:cs typeface="Times New Roman" panose="02020603050405020304" pitchFamily="18" charset="0"/>
              </a:rPr>
              <a:t>National Fire Protection Association (n.d.). </a:t>
            </a:r>
            <a:r>
              <a:rPr lang="en-US" sz="2500" i="1" dirty="0">
                <a:effectLst/>
                <a:latin typeface="+mn-lt"/>
                <a:ea typeface="Calibri" panose="020F0502020204030204" pitchFamily="34" charset="0"/>
                <a:cs typeface="Times New Roman" panose="02020603050405020304" pitchFamily="18" charset="0"/>
              </a:rPr>
              <a:t>Quantitative Evaluation of Fire and EMS Mobilization Times</a:t>
            </a:r>
            <a:r>
              <a:rPr lang="en-US" sz="2500" i="1" dirty="0">
                <a:solidFill>
                  <a:srgbClr val="4F81BD"/>
                </a:solidFill>
                <a:effectLst/>
                <a:latin typeface="+mn-lt"/>
                <a:ea typeface="Calibri" panose="020F0502020204030204" pitchFamily="34" charset="0"/>
                <a:cs typeface="Times New Roman" panose="02020603050405020304" pitchFamily="18" charset="0"/>
              </a:rPr>
              <a:t>.</a:t>
            </a:r>
            <a:r>
              <a:rPr lang="en-US" sz="2500" dirty="0">
                <a:solidFill>
                  <a:srgbClr val="4F81BD"/>
                </a:solidFill>
                <a:effectLst/>
                <a:latin typeface="+mn-lt"/>
                <a:ea typeface="Calibri" panose="020F0502020204030204" pitchFamily="34" charset="0"/>
                <a:cs typeface="Times New Roman" panose="02020603050405020304" pitchFamily="18" charset="0"/>
              </a:rPr>
              <a:t> </a:t>
            </a:r>
            <a:r>
              <a:rPr lang="en-US" sz="2500" u="sng" dirty="0">
                <a:solidFill>
                  <a:srgbClr val="00B0F0"/>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https://www.nfpa.org/Assets/files/AboutTheCodes/1720/FAD-AAA_PreFDagenda_10-11_Part3.pdf</a:t>
            </a:r>
            <a:endParaRPr lang="en-US" sz="2500" dirty="0">
              <a:solidFill>
                <a:srgbClr val="00B0F0"/>
              </a:solidFill>
              <a:effectLst/>
              <a:latin typeface="+mn-lt"/>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865"/>
              </a:spcAft>
            </a:pPr>
            <a:r>
              <a:rPr lang="en-US" sz="2500" dirty="0">
                <a:effectLst/>
                <a:latin typeface="+mn-lt"/>
                <a:ea typeface="Times New Roman" panose="02020603050405020304" pitchFamily="18" charset="0"/>
              </a:rPr>
              <a:t>Parrot, R., &amp; Stutz, F. P. (1991). </a:t>
            </a:r>
            <a:r>
              <a:rPr lang="en-US" sz="2500" i="1" dirty="0">
                <a:effectLst/>
                <a:latin typeface="+mn-lt"/>
                <a:ea typeface="Times New Roman" panose="02020603050405020304" pitchFamily="18" charset="0"/>
              </a:rPr>
              <a:t>Urban GIS applications</a:t>
            </a:r>
            <a:r>
              <a:rPr lang="en-US" sz="2500" dirty="0">
                <a:effectLst/>
                <a:latin typeface="+mn-lt"/>
                <a:ea typeface="Times New Roman" panose="02020603050405020304" pitchFamily="18" charset="0"/>
              </a:rPr>
              <a:t>. Google Scholar. </a:t>
            </a:r>
            <a:r>
              <a:rPr lang="en-US" sz="2500" u="sng" dirty="0">
                <a:solidFill>
                  <a:srgbClr val="00B0F0"/>
                </a:solidFill>
                <a:effectLst/>
                <a:latin typeface="+mn-lt"/>
                <a:ea typeface="Times New Roman" panose="02020603050405020304" pitchFamily="18" charset="0"/>
                <a:hlinkClick r:id="rId6">
                  <a:extLst>
                    <a:ext uri="{A12FA001-AC4F-418D-AE19-62706E023703}">
                      <ahyp:hlinkClr xmlns:ahyp="http://schemas.microsoft.com/office/drawing/2018/hyperlinkcolor" val="tx"/>
                    </a:ext>
                  </a:extLst>
                </a:hlinkClick>
              </a:rPr>
              <a:t>http://lidecc.cs.uns.edu.ar/~nbb/ccm/downloads/Literatura/URBAN%20GIS%20APPLICATIONS.pdf</a:t>
            </a:r>
            <a:endParaRPr lang="en-US" sz="2500" dirty="0">
              <a:solidFill>
                <a:srgbClr val="00B0F0"/>
              </a:solidFill>
              <a:effectLst/>
              <a:latin typeface="+mn-lt"/>
              <a:ea typeface="Times New Roman" panose="02020603050405020304" pitchFamily="18" charset="0"/>
            </a:endParaRPr>
          </a:p>
          <a:p>
            <a:pPr marL="285750" marR="0" indent="-285750">
              <a:lnSpc>
                <a:spcPct val="200000"/>
              </a:lnSpc>
              <a:spcBef>
                <a:spcPts val="0"/>
              </a:spcBef>
              <a:spcAft>
                <a:spcPts val="865"/>
              </a:spcAft>
            </a:pPr>
            <a:r>
              <a:rPr lang="en-US" sz="2500" dirty="0">
                <a:effectLst/>
                <a:latin typeface="+mn-lt"/>
                <a:ea typeface="Times New Roman" panose="02020603050405020304" pitchFamily="18" charset="0"/>
              </a:rPr>
              <a:t>Public Safety and Homeland Security. (2022, November 1). </a:t>
            </a:r>
            <a:r>
              <a:rPr lang="en-US" sz="2500" i="1" dirty="0">
                <a:effectLst/>
                <a:latin typeface="+mn-lt"/>
                <a:ea typeface="Times New Roman" panose="02020603050405020304" pitchFamily="18" charset="0"/>
              </a:rPr>
              <a:t>911 and E911 Services. Federal Communications Commission</a:t>
            </a:r>
            <a:r>
              <a:rPr lang="en-US" sz="2500" dirty="0">
                <a:effectLst/>
                <a:latin typeface="+mn-lt"/>
                <a:ea typeface="Times New Roman" panose="02020603050405020304" pitchFamily="18" charset="0"/>
              </a:rPr>
              <a:t>. Retrieved November 21, 2022, from </a:t>
            </a:r>
            <a:r>
              <a:rPr lang="en-US" sz="2500" u="sng" dirty="0">
                <a:solidFill>
                  <a:srgbClr val="00B0F0"/>
                </a:solidFill>
                <a:effectLst/>
                <a:latin typeface="+mn-lt"/>
                <a:ea typeface="Times New Roman" panose="02020603050405020304" pitchFamily="18" charset="0"/>
              </a:rPr>
              <a:t>https://www.fcc.gov/general/9-1-1-and-e9-1-1-services</a:t>
            </a:r>
            <a:endParaRPr lang="en-US" sz="2500" dirty="0">
              <a:solidFill>
                <a:srgbClr val="00B0F0"/>
              </a:solidFill>
              <a:effectLst/>
              <a:latin typeface="+mn-lt"/>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9C84EA15-61B1-C32C-82E7-C0F91701DA38}"/>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16</a:t>
            </a:fld>
            <a:endParaRPr lang="en-US" dirty="0">
              <a:solidFill>
                <a:schemeClr val="bg1">
                  <a:lumMod val="95000"/>
                  <a:lumOff val="5000"/>
                </a:schemeClr>
              </a:solidFill>
            </a:endParaRPr>
          </a:p>
        </p:txBody>
      </p:sp>
    </p:spTree>
    <p:extLst>
      <p:ext uri="{BB962C8B-B14F-4D97-AF65-F5344CB8AC3E}">
        <p14:creationId xmlns:p14="http://schemas.microsoft.com/office/powerpoint/2010/main" val="94417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BB7D-9CE5-E5EA-E6DB-2D88F817E3C9}"/>
              </a:ext>
            </a:extLst>
          </p:cNvPr>
          <p:cNvSpPr>
            <a:spLocks noGrp="1"/>
          </p:cNvSpPr>
          <p:nvPr>
            <p:ph type="title"/>
          </p:nvPr>
        </p:nvSpPr>
        <p:spPr/>
        <p:txBody>
          <a:bodyPr/>
          <a:lstStyle/>
          <a:p>
            <a:pPr algn="ctr"/>
            <a:r>
              <a:rPr lang="en-US" dirty="0"/>
              <a:t>QUESTIONS?</a:t>
            </a:r>
          </a:p>
        </p:txBody>
      </p:sp>
      <p:pic>
        <p:nvPicPr>
          <p:cNvPr id="6" name="Content Placeholder 5" descr="Map&#10;&#10;Description automatically generated">
            <a:extLst>
              <a:ext uri="{FF2B5EF4-FFF2-40B4-BE49-F238E27FC236}">
                <a16:creationId xmlns:a16="http://schemas.microsoft.com/office/drawing/2014/main" id="{2D1C4407-8D1F-4596-1505-594256ED57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958" y="1242874"/>
            <a:ext cx="6250359" cy="54464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FB40C8B4-678A-49C1-C0D0-B05CBE173708}"/>
              </a:ext>
            </a:extLst>
          </p:cNvPr>
          <p:cNvSpPr>
            <a:spLocks noGrp="1"/>
          </p:cNvSpPr>
          <p:nvPr>
            <p:ph type="sldNum" sz="quarter" idx="12"/>
          </p:nvPr>
        </p:nvSpPr>
        <p:spPr/>
        <p:txBody>
          <a:bodyPr/>
          <a:lstStyle/>
          <a:p>
            <a:fld id="{4BA915EE-10CB-4CF1-8569-6154455DA573}" type="slidenum">
              <a:rPr lang="en-US" smtClean="0"/>
              <a:t>17</a:t>
            </a:fld>
            <a:endParaRPr lang="en-US"/>
          </a:p>
        </p:txBody>
      </p:sp>
    </p:spTree>
    <p:extLst>
      <p:ext uri="{BB962C8B-B14F-4D97-AF65-F5344CB8AC3E}">
        <p14:creationId xmlns:p14="http://schemas.microsoft.com/office/powerpoint/2010/main" val="198319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CA7A-156B-1978-F660-2D2E77118D51}"/>
              </a:ext>
            </a:extLst>
          </p:cNvPr>
          <p:cNvSpPr>
            <a:spLocks noGrp="1"/>
          </p:cNvSpPr>
          <p:nvPr>
            <p:ph type="title"/>
          </p:nvPr>
        </p:nvSpPr>
        <p:spPr>
          <a:xfrm>
            <a:off x="648929" y="1450259"/>
            <a:ext cx="3753599" cy="1442153"/>
          </a:xfrm>
        </p:spPr>
        <p:txBody>
          <a:bodyPr>
            <a:normAutofit/>
          </a:bodyPr>
          <a:lstStyle/>
          <a:p>
            <a:r>
              <a:rPr lang="en-US" sz="3600" dirty="0"/>
              <a:t>Introduction</a:t>
            </a:r>
          </a:p>
        </p:txBody>
      </p:sp>
      <p:sp>
        <p:nvSpPr>
          <p:cNvPr id="3079" name="Content Placeholder 3077">
            <a:extLst>
              <a:ext uri="{FF2B5EF4-FFF2-40B4-BE49-F238E27FC236}">
                <a16:creationId xmlns:a16="http://schemas.microsoft.com/office/drawing/2014/main" id="{3364214A-D16E-B93E-4DF2-9171FD494958}"/>
              </a:ext>
            </a:extLst>
          </p:cNvPr>
          <p:cNvSpPr>
            <a:spLocks noGrp="1"/>
          </p:cNvSpPr>
          <p:nvPr>
            <p:ph idx="1"/>
          </p:nvPr>
        </p:nvSpPr>
        <p:spPr>
          <a:xfrm>
            <a:off x="647700" y="3072385"/>
            <a:ext cx="3754987" cy="2947415"/>
          </a:xfrm>
        </p:spPr>
        <p:txBody>
          <a:bodyPr>
            <a:normAutofit/>
          </a:bodyPr>
          <a:lstStyle/>
          <a:p>
            <a:r>
              <a:rPr lang="en-US" sz="1800" dirty="0">
                <a:latin typeface="+mn-lt"/>
                <a:ea typeface="Calibri" panose="020F0502020204030204" pitchFamily="34" charset="0"/>
              </a:rPr>
              <a:t>C</a:t>
            </a:r>
            <a:r>
              <a:rPr lang="en-US" sz="1800" dirty="0">
                <a:effectLst/>
                <a:latin typeface="+mn-lt"/>
                <a:ea typeface="Calibri" panose="020F0502020204030204" pitchFamily="34" charset="0"/>
              </a:rPr>
              <a:t>onduct a geospatial analysis of the city’s fire assets to allow the fire service to see if those assets are being utilized to their best potential. </a:t>
            </a:r>
          </a:p>
          <a:p>
            <a:r>
              <a:rPr lang="en-US" sz="1800" dirty="0">
                <a:effectLst/>
                <a:latin typeface="+mn-lt"/>
                <a:ea typeface="Calibri" panose="020F0502020204030204" pitchFamily="34" charset="0"/>
                <a:cs typeface="Times New Roman" panose="02020603050405020304" pitchFamily="18" charset="0"/>
              </a:rPr>
              <a:t>The intention of the study is to highlight strengths or identify deficiencies. </a:t>
            </a:r>
          </a:p>
          <a:p>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p>
        </p:txBody>
      </p:sp>
      <p:pic>
        <p:nvPicPr>
          <p:cNvPr id="3074" name="Picture 2" descr="The South Bend Fire Department implemented a progressive discipline plan following the city&amp;apos;s rollout of a similar program for the police department.">
            <a:extLst>
              <a:ext uri="{FF2B5EF4-FFF2-40B4-BE49-F238E27FC236}">
                <a16:creationId xmlns:a16="http://schemas.microsoft.com/office/drawing/2014/main" id="{B43A9C62-F0B5-43EF-94BD-3A6F6C0438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40" r="10244"/>
          <a:stretch/>
        </p:blipFill>
        <p:spPr bwMode="auto">
          <a:xfrm>
            <a:off x="5050389" y="1447799"/>
            <a:ext cx="6493910" cy="4572001"/>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D0D0AE1-A574-3C50-CBEE-C8E5316D3221}"/>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2</a:t>
            </a:fld>
            <a:endParaRPr lang="en-US" dirty="0">
              <a:solidFill>
                <a:schemeClr val="bg1">
                  <a:lumMod val="95000"/>
                  <a:lumOff val="5000"/>
                </a:schemeClr>
              </a:solidFill>
            </a:endParaRPr>
          </a:p>
        </p:txBody>
      </p:sp>
    </p:spTree>
    <p:extLst>
      <p:ext uri="{BB962C8B-B14F-4D97-AF65-F5344CB8AC3E}">
        <p14:creationId xmlns:p14="http://schemas.microsoft.com/office/powerpoint/2010/main" val="18560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DBE-B6D6-DAC1-E181-ADB8DF1A33C4}"/>
              </a:ext>
            </a:extLst>
          </p:cNvPr>
          <p:cNvSpPr>
            <a:spLocks noGrp="1"/>
          </p:cNvSpPr>
          <p:nvPr>
            <p:ph type="title"/>
          </p:nvPr>
        </p:nvSpPr>
        <p:spPr>
          <a:xfrm>
            <a:off x="648930" y="629266"/>
            <a:ext cx="4795482" cy="1641987"/>
          </a:xfrm>
        </p:spPr>
        <p:txBody>
          <a:bodyPr>
            <a:normAutofit/>
          </a:bodyPr>
          <a:lstStyle/>
          <a:p>
            <a:r>
              <a:rPr lang="en-US" dirty="0"/>
              <a:t>Background</a:t>
            </a:r>
            <a:endParaRPr lang="en-US"/>
          </a:p>
        </p:txBody>
      </p:sp>
      <p:pic>
        <p:nvPicPr>
          <p:cNvPr id="1026" name="Picture 2" descr="No photo description available.">
            <a:extLst>
              <a:ext uri="{FF2B5EF4-FFF2-40B4-BE49-F238E27FC236}">
                <a16:creationId xmlns:a16="http://schemas.microsoft.com/office/drawing/2014/main" id="{69297C44-FAD9-C5AB-F645-A99FF3A55C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0" r="-2" b="-2"/>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56321EC2-5A6E-45AF-B09C-189218AF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0" name="Content Placeholder 1029">
            <a:extLst>
              <a:ext uri="{FF2B5EF4-FFF2-40B4-BE49-F238E27FC236}">
                <a16:creationId xmlns:a16="http://schemas.microsoft.com/office/drawing/2014/main" id="{8C9EC686-D761-4C8D-9E13-072F47A07EF3}"/>
              </a:ext>
            </a:extLst>
          </p:cNvPr>
          <p:cNvSpPr>
            <a:spLocks noGrp="1"/>
          </p:cNvSpPr>
          <p:nvPr>
            <p:ph idx="1"/>
          </p:nvPr>
        </p:nvSpPr>
        <p:spPr>
          <a:xfrm>
            <a:off x="647701" y="2438401"/>
            <a:ext cx="4797256" cy="3809998"/>
          </a:xfrm>
        </p:spPr>
        <p:txBody>
          <a:bodyPr>
            <a:normAutofit/>
          </a:bodyPr>
          <a:lstStyle/>
          <a:p>
            <a:r>
              <a:rPr lang="en-US" dirty="0"/>
              <a:t>It has been 20 years…</a:t>
            </a:r>
          </a:p>
          <a:p>
            <a:r>
              <a:rPr lang="en-US" dirty="0"/>
              <a:t>When you call 911…</a:t>
            </a:r>
          </a:p>
          <a:p>
            <a:r>
              <a:rPr lang="en-US" dirty="0"/>
              <a:t>Location technology via 911 &amp; E911</a:t>
            </a:r>
          </a:p>
          <a:p>
            <a:r>
              <a:rPr lang="en-US" dirty="0"/>
              <a:t>Clusters of calls.</a:t>
            </a:r>
          </a:p>
          <a:p>
            <a:r>
              <a:rPr lang="en-US" dirty="0"/>
              <a:t>Visualize assets. </a:t>
            </a:r>
          </a:p>
          <a:p>
            <a:endParaRPr lang="en-US" dirty="0"/>
          </a:p>
        </p:txBody>
      </p:sp>
      <p:sp>
        <p:nvSpPr>
          <p:cNvPr id="7" name="TextBox 6">
            <a:extLst>
              <a:ext uri="{FF2B5EF4-FFF2-40B4-BE49-F238E27FC236}">
                <a16:creationId xmlns:a16="http://schemas.microsoft.com/office/drawing/2014/main" id="{3D02031A-3137-9FFF-5DC3-3B114F30169C}"/>
              </a:ext>
            </a:extLst>
          </p:cNvPr>
          <p:cNvSpPr txBox="1"/>
          <p:nvPr/>
        </p:nvSpPr>
        <p:spPr>
          <a:xfrm>
            <a:off x="6540979" y="6017566"/>
            <a:ext cx="6094562" cy="230832"/>
          </a:xfrm>
          <a:prstGeom prst="rect">
            <a:avLst/>
          </a:prstGeom>
          <a:noFill/>
        </p:spPr>
        <p:txBody>
          <a:bodyPr wrap="square">
            <a:spAutoFit/>
          </a:bodyPr>
          <a:lstStyle/>
          <a:p>
            <a:r>
              <a:rPr lang="en-US" sz="900" dirty="0"/>
              <a:t>Photo courtesy Capt. David Schackow</a:t>
            </a:r>
          </a:p>
        </p:txBody>
      </p:sp>
      <p:sp>
        <p:nvSpPr>
          <p:cNvPr id="3" name="Slide Number Placeholder 2">
            <a:extLst>
              <a:ext uri="{FF2B5EF4-FFF2-40B4-BE49-F238E27FC236}">
                <a16:creationId xmlns:a16="http://schemas.microsoft.com/office/drawing/2014/main" id="{E2405886-A756-DEC6-F07D-E175DD2A0022}"/>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3</a:t>
            </a:fld>
            <a:endParaRPr lang="en-US" dirty="0">
              <a:solidFill>
                <a:schemeClr val="bg1">
                  <a:lumMod val="95000"/>
                  <a:lumOff val="5000"/>
                </a:schemeClr>
              </a:solidFill>
            </a:endParaRPr>
          </a:p>
        </p:txBody>
      </p:sp>
    </p:spTree>
    <p:extLst>
      <p:ext uri="{BB962C8B-B14F-4D97-AF65-F5344CB8AC3E}">
        <p14:creationId xmlns:p14="http://schemas.microsoft.com/office/powerpoint/2010/main" val="255728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DBE-B6D6-DAC1-E181-ADB8DF1A33C4}"/>
              </a:ext>
            </a:extLst>
          </p:cNvPr>
          <p:cNvSpPr>
            <a:spLocks noGrp="1"/>
          </p:cNvSpPr>
          <p:nvPr>
            <p:ph type="title"/>
          </p:nvPr>
        </p:nvSpPr>
        <p:spPr>
          <a:xfrm>
            <a:off x="646111" y="452718"/>
            <a:ext cx="9404723" cy="1400530"/>
          </a:xfrm>
        </p:spPr>
        <p:txBody>
          <a:bodyPr>
            <a:normAutofit/>
          </a:bodyPr>
          <a:lstStyle/>
          <a:p>
            <a:r>
              <a:rPr lang="en-US"/>
              <a:t>Background</a:t>
            </a:r>
          </a:p>
        </p:txBody>
      </p:sp>
      <p:sp>
        <p:nvSpPr>
          <p:cNvPr id="1030" name="Content Placeholder 1029">
            <a:extLst>
              <a:ext uri="{FF2B5EF4-FFF2-40B4-BE49-F238E27FC236}">
                <a16:creationId xmlns:a16="http://schemas.microsoft.com/office/drawing/2014/main" id="{8C9EC686-D761-4C8D-9E13-072F47A07EF3}"/>
              </a:ext>
            </a:extLst>
          </p:cNvPr>
          <p:cNvSpPr>
            <a:spLocks noGrp="1"/>
          </p:cNvSpPr>
          <p:nvPr>
            <p:ph idx="1"/>
          </p:nvPr>
        </p:nvSpPr>
        <p:spPr>
          <a:xfrm>
            <a:off x="1103312" y="2052918"/>
            <a:ext cx="6367721" cy="4195481"/>
          </a:xfrm>
        </p:spPr>
        <p:txBody>
          <a:bodyPr>
            <a:normAutofit/>
          </a:bodyPr>
          <a:lstStyle/>
          <a:p>
            <a:r>
              <a:rPr lang="en-US" dirty="0"/>
              <a:t>What are fire assets?</a:t>
            </a:r>
          </a:p>
          <a:p>
            <a:pPr lvl="1"/>
            <a:r>
              <a:rPr lang="en-US" dirty="0"/>
              <a:t>Trucks - turntable ladder trucks (4)</a:t>
            </a:r>
          </a:p>
          <a:p>
            <a:pPr lvl="1"/>
            <a:r>
              <a:rPr lang="en-US" dirty="0"/>
              <a:t>Engines - pumper trucks (11)</a:t>
            </a:r>
          </a:p>
          <a:p>
            <a:pPr lvl="1"/>
            <a:r>
              <a:rPr lang="en-US" dirty="0"/>
              <a:t>Rescue - heavy rescue vehicle (1)</a:t>
            </a:r>
          </a:p>
          <a:p>
            <a:pPr lvl="1"/>
            <a:r>
              <a:rPr lang="en-US" dirty="0"/>
              <a:t>Boats (2)</a:t>
            </a:r>
          </a:p>
          <a:p>
            <a:pPr lvl="1"/>
            <a:r>
              <a:rPr lang="en-US" dirty="0"/>
              <a:t>Stations (11)</a:t>
            </a:r>
          </a:p>
          <a:p>
            <a:pPr lvl="2"/>
            <a:r>
              <a:rPr lang="en-US" dirty="0"/>
              <a:t>Need a 12</a:t>
            </a:r>
            <a:r>
              <a:rPr lang="en-US" baseline="30000" dirty="0"/>
              <a:t>th</a:t>
            </a:r>
            <a:r>
              <a:rPr lang="en-US" dirty="0"/>
              <a:t> ?</a:t>
            </a:r>
          </a:p>
        </p:txBody>
      </p:sp>
      <p:pic>
        <p:nvPicPr>
          <p:cNvPr id="2050" name="Picture 2" descr="Picture">
            <a:extLst>
              <a:ext uri="{FF2B5EF4-FFF2-40B4-BE49-F238E27FC236}">
                <a16:creationId xmlns:a16="http://schemas.microsoft.com/office/drawing/2014/main" id="{358A00D0-BBAA-D1C5-3D86-3F6B788AE2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51" r="3" b="894"/>
          <a:stretch/>
        </p:blipFill>
        <p:spPr bwMode="auto">
          <a:xfrm>
            <a:off x="8129872" y="2052213"/>
            <a:ext cx="3409507" cy="202829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52" name="Picture 4" descr="Volunteers, Clay firefighters rescue lost dog by St. Joseph River">
            <a:extLst>
              <a:ext uri="{FF2B5EF4-FFF2-40B4-BE49-F238E27FC236}">
                <a16:creationId xmlns:a16="http://schemas.microsoft.com/office/drawing/2014/main" id="{464BBA80-6BCA-0F6B-52BA-A7BAEF57C7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41" r="3" b="264"/>
          <a:stretch/>
        </p:blipFill>
        <p:spPr bwMode="auto">
          <a:xfrm>
            <a:off x="8129872" y="4187190"/>
            <a:ext cx="3409507" cy="206120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FA5FDC-CC2C-AAA1-0BEF-B3F6079712D4}"/>
              </a:ext>
            </a:extLst>
          </p:cNvPr>
          <p:cNvSpPr txBox="1"/>
          <p:nvPr/>
        </p:nvSpPr>
        <p:spPr>
          <a:xfrm>
            <a:off x="8129872" y="6032954"/>
            <a:ext cx="2040943" cy="215444"/>
          </a:xfrm>
          <a:prstGeom prst="rect">
            <a:avLst/>
          </a:prstGeom>
          <a:noFill/>
        </p:spPr>
        <p:txBody>
          <a:bodyPr wrap="none" rtlCol="0">
            <a:spAutoFit/>
          </a:bodyPr>
          <a:lstStyle/>
          <a:p>
            <a:r>
              <a:rPr lang="en-US" sz="800" dirty="0"/>
              <a:t>Photo courtesy of South Bend Tribune</a:t>
            </a:r>
          </a:p>
        </p:txBody>
      </p:sp>
      <p:sp>
        <p:nvSpPr>
          <p:cNvPr id="4" name="TextBox 3">
            <a:extLst>
              <a:ext uri="{FF2B5EF4-FFF2-40B4-BE49-F238E27FC236}">
                <a16:creationId xmlns:a16="http://schemas.microsoft.com/office/drawing/2014/main" id="{EED5590F-9971-C2C6-F165-2FDECBC5DEDB}"/>
              </a:ext>
            </a:extLst>
          </p:cNvPr>
          <p:cNvSpPr txBox="1"/>
          <p:nvPr/>
        </p:nvSpPr>
        <p:spPr>
          <a:xfrm>
            <a:off x="8129872" y="3865062"/>
            <a:ext cx="2092239" cy="215444"/>
          </a:xfrm>
          <a:prstGeom prst="rect">
            <a:avLst/>
          </a:prstGeom>
          <a:noFill/>
        </p:spPr>
        <p:txBody>
          <a:bodyPr wrap="none" rtlCol="0">
            <a:spAutoFit/>
          </a:bodyPr>
          <a:lstStyle/>
          <a:p>
            <a:r>
              <a:rPr lang="en-US" sz="800" dirty="0"/>
              <a:t>Photo courtesy of Herb Fire Equipment</a:t>
            </a:r>
          </a:p>
        </p:txBody>
      </p:sp>
      <p:sp>
        <p:nvSpPr>
          <p:cNvPr id="5" name="Slide Number Placeholder 4">
            <a:extLst>
              <a:ext uri="{FF2B5EF4-FFF2-40B4-BE49-F238E27FC236}">
                <a16:creationId xmlns:a16="http://schemas.microsoft.com/office/drawing/2014/main" id="{5C15A027-D4BF-B503-B053-CF17B61A67F7}"/>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4</a:t>
            </a:fld>
            <a:endParaRPr lang="en-US" dirty="0">
              <a:solidFill>
                <a:schemeClr val="bg1">
                  <a:lumMod val="95000"/>
                  <a:lumOff val="5000"/>
                </a:schemeClr>
              </a:solidFill>
            </a:endParaRPr>
          </a:p>
        </p:txBody>
      </p:sp>
    </p:spTree>
    <p:extLst>
      <p:ext uri="{BB962C8B-B14F-4D97-AF65-F5344CB8AC3E}">
        <p14:creationId xmlns:p14="http://schemas.microsoft.com/office/powerpoint/2010/main" val="39330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DBE-B6D6-DAC1-E181-ADB8DF1A33C4}"/>
              </a:ext>
            </a:extLst>
          </p:cNvPr>
          <p:cNvSpPr>
            <a:spLocks noGrp="1"/>
          </p:cNvSpPr>
          <p:nvPr>
            <p:ph type="title"/>
          </p:nvPr>
        </p:nvSpPr>
        <p:spPr>
          <a:xfrm>
            <a:off x="648930" y="629266"/>
            <a:ext cx="9252154" cy="1223983"/>
          </a:xfrm>
        </p:spPr>
        <p:txBody>
          <a:bodyPr>
            <a:normAutofit/>
          </a:bodyPr>
          <a:lstStyle/>
          <a:p>
            <a:r>
              <a:rPr lang="en-US"/>
              <a:t>Background</a:t>
            </a:r>
          </a:p>
        </p:txBody>
      </p:sp>
      <p:sp>
        <p:nvSpPr>
          <p:cNvPr id="1030" name="Content Placeholder 1029">
            <a:extLst>
              <a:ext uri="{FF2B5EF4-FFF2-40B4-BE49-F238E27FC236}">
                <a16:creationId xmlns:a16="http://schemas.microsoft.com/office/drawing/2014/main" id="{8C9EC686-D761-4C8D-9E13-072F47A07EF3}"/>
              </a:ext>
            </a:extLst>
          </p:cNvPr>
          <p:cNvSpPr>
            <a:spLocks noGrp="1"/>
          </p:cNvSpPr>
          <p:nvPr>
            <p:ph idx="1"/>
          </p:nvPr>
        </p:nvSpPr>
        <p:spPr>
          <a:xfrm>
            <a:off x="1103311" y="2052214"/>
            <a:ext cx="5803129" cy="4196185"/>
          </a:xfrm>
        </p:spPr>
        <p:txBody>
          <a:bodyPr>
            <a:normAutofit/>
          </a:bodyPr>
          <a:lstStyle/>
          <a:p>
            <a:r>
              <a:rPr lang="en-US" dirty="0"/>
              <a:t>Things to consider:</a:t>
            </a:r>
          </a:p>
          <a:p>
            <a:pPr lvl="1"/>
            <a:r>
              <a:rPr lang="en-US" dirty="0"/>
              <a:t>Relocate assets</a:t>
            </a:r>
          </a:p>
          <a:p>
            <a:pPr lvl="1"/>
            <a:r>
              <a:rPr lang="en-US" dirty="0"/>
              <a:t>Build a new station</a:t>
            </a:r>
          </a:p>
          <a:p>
            <a:pPr lvl="1"/>
            <a:r>
              <a:rPr lang="en-US" dirty="0"/>
              <a:t>Are there significant overlaps</a:t>
            </a:r>
          </a:p>
        </p:txBody>
      </p:sp>
      <p:pic>
        <p:nvPicPr>
          <p:cNvPr id="5" name="Picture 4">
            <a:extLst>
              <a:ext uri="{FF2B5EF4-FFF2-40B4-BE49-F238E27FC236}">
                <a16:creationId xmlns:a16="http://schemas.microsoft.com/office/drawing/2014/main" id="{2067C2CC-585C-5CA0-5601-543CB56F54FC}"/>
              </a:ext>
            </a:extLst>
          </p:cNvPr>
          <p:cNvPicPr>
            <a:picLocks noChangeAspect="1"/>
          </p:cNvPicPr>
          <p:nvPr/>
        </p:nvPicPr>
        <p:blipFill rotWithShape="1">
          <a:blip r:embed="rId4"/>
          <a:srcRect l="1778" r="2849" b="-3"/>
          <a:stretch/>
        </p:blipFill>
        <p:spPr>
          <a:xfrm>
            <a:off x="7551643" y="2052213"/>
            <a:ext cx="3991900" cy="4196185"/>
          </a:xfrm>
          <a:prstGeom prst="rect">
            <a:avLst/>
          </a:prstGeom>
          <a:effectLst>
            <a:outerShdw blurRad="50800" dist="38100" dir="5400000" algn="t" rotWithShape="0">
              <a:prstClr val="black">
                <a:alpha val="43000"/>
              </a:prstClr>
            </a:outerShdw>
          </a:effectLst>
        </p:spPr>
      </p:pic>
      <p:sp>
        <p:nvSpPr>
          <p:cNvPr id="3" name="Slide Number Placeholder 2">
            <a:extLst>
              <a:ext uri="{FF2B5EF4-FFF2-40B4-BE49-F238E27FC236}">
                <a16:creationId xmlns:a16="http://schemas.microsoft.com/office/drawing/2014/main" id="{FE45B681-0A3A-AABE-61D1-AFFAAFF73DEF}"/>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5</a:t>
            </a:fld>
            <a:endParaRPr lang="en-US" dirty="0">
              <a:solidFill>
                <a:schemeClr val="bg1">
                  <a:lumMod val="95000"/>
                  <a:lumOff val="5000"/>
                </a:schemeClr>
              </a:solidFill>
            </a:endParaRPr>
          </a:p>
        </p:txBody>
      </p:sp>
    </p:spTree>
    <p:extLst>
      <p:ext uri="{BB962C8B-B14F-4D97-AF65-F5344CB8AC3E}">
        <p14:creationId xmlns:p14="http://schemas.microsoft.com/office/powerpoint/2010/main" val="29273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E5D0-15E9-1F9B-F00B-7F1D3B1AB8E0}"/>
              </a:ext>
            </a:extLst>
          </p:cNvPr>
          <p:cNvSpPr>
            <a:spLocks noGrp="1"/>
          </p:cNvSpPr>
          <p:nvPr>
            <p:ph type="title"/>
          </p:nvPr>
        </p:nvSpPr>
        <p:spPr/>
        <p:txBody>
          <a:bodyPr/>
          <a:lstStyle/>
          <a:p>
            <a:pPr algn="ctr"/>
            <a:r>
              <a:rPr lang="en-US" dirty="0"/>
              <a:t>Goals &amp; Objectives</a:t>
            </a:r>
          </a:p>
        </p:txBody>
      </p:sp>
      <p:sp>
        <p:nvSpPr>
          <p:cNvPr id="3" name="Content Placeholder 2">
            <a:extLst>
              <a:ext uri="{FF2B5EF4-FFF2-40B4-BE49-F238E27FC236}">
                <a16:creationId xmlns:a16="http://schemas.microsoft.com/office/drawing/2014/main" id="{DEE0CEFB-E800-6183-7AA0-D7FF51B9E7B2}"/>
              </a:ext>
            </a:extLst>
          </p:cNvPr>
          <p:cNvSpPr>
            <a:spLocks noGrp="1"/>
          </p:cNvSpPr>
          <p:nvPr>
            <p:ph idx="1"/>
          </p:nvPr>
        </p:nvSpPr>
        <p:spPr/>
        <p:txBody>
          <a:bodyPr/>
          <a:lstStyle/>
          <a:p>
            <a:r>
              <a:rPr lang="en-US" dirty="0"/>
              <a:t>Goal- Geospatial review of the SBFD assets.</a:t>
            </a:r>
          </a:p>
          <a:p>
            <a:r>
              <a:rPr lang="en-US" dirty="0"/>
              <a:t>Objective 1- Evaluate data as Parrot &amp; Stutz suggest in their Urban GIS Planning article.</a:t>
            </a:r>
          </a:p>
          <a:p>
            <a:r>
              <a:rPr lang="en-US" dirty="0"/>
              <a:t>Objective 2- Display the City of South Bend National Fire Incident Reporting System (NFIRS) data as a heat, or as a hot spot map per Bennett, </a:t>
            </a:r>
            <a:r>
              <a:rPr lang="en-US" dirty="0" err="1"/>
              <a:t>D'Acosta</a:t>
            </a:r>
            <a:r>
              <a:rPr lang="en-US" dirty="0"/>
              <a:t>, &amp; Vale, lecture.</a:t>
            </a:r>
          </a:p>
          <a:p>
            <a:r>
              <a:rPr lang="en-US" dirty="0"/>
              <a:t>Objective 3-  Present the data in map form to the SBFD. </a:t>
            </a:r>
          </a:p>
          <a:p>
            <a:endParaRPr lang="en-US" dirty="0"/>
          </a:p>
          <a:p>
            <a:endParaRPr lang="en-US" dirty="0"/>
          </a:p>
        </p:txBody>
      </p:sp>
      <p:sp>
        <p:nvSpPr>
          <p:cNvPr id="4" name="Slide Number Placeholder 3">
            <a:extLst>
              <a:ext uri="{FF2B5EF4-FFF2-40B4-BE49-F238E27FC236}">
                <a16:creationId xmlns:a16="http://schemas.microsoft.com/office/drawing/2014/main" id="{E3DF432B-80B8-3A13-5C7A-82DAFBFFE0CE}"/>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6</a:t>
            </a:fld>
            <a:endParaRPr lang="en-US" dirty="0">
              <a:solidFill>
                <a:schemeClr val="bg1">
                  <a:lumMod val="95000"/>
                  <a:lumOff val="5000"/>
                </a:schemeClr>
              </a:solidFill>
            </a:endParaRPr>
          </a:p>
        </p:txBody>
      </p:sp>
    </p:spTree>
    <p:extLst>
      <p:ext uri="{BB962C8B-B14F-4D97-AF65-F5344CB8AC3E}">
        <p14:creationId xmlns:p14="http://schemas.microsoft.com/office/powerpoint/2010/main" val="7402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6E2-76CB-9C87-0664-9FA3B110DDF6}"/>
              </a:ext>
            </a:extLst>
          </p:cNvPr>
          <p:cNvSpPr>
            <a:spLocks noGrp="1"/>
          </p:cNvSpPr>
          <p:nvPr>
            <p:ph type="title"/>
          </p:nvPr>
        </p:nvSpPr>
        <p:spPr>
          <a:xfrm>
            <a:off x="648930" y="629266"/>
            <a:ext cx="4795482" cy="1641987"/>
          </a:xfrm>
        </p:spPr>
        <p:txBody>
          <a:bodyPr>
            <a:normAutofit/>
          </a:bodyPr>
          <a:lstStyle/>
          <a:p>
            <a:r>
              <a:rPr lang="en-US" dirty="0"/>
              <a:t>Proposed Methodology</a:t>
            </a:r>
            <a:endParaRPr lang="en-US"/>
          </a:p>
        </p:txBody>
      </p:sp>
      <p:pic>
        <p:nvPicPr>
          <p:cNvPr id="4" name="Picture 3">
            <a:extLst>
              <a:ext uri="{FF2B5EF4-FFF2-40B4-BE49-F238E27FC236}">
                <a16:creationId xmlns:a16="http://schemas.microsoft.com/office/drawing/2014/main" id="{275561CD-79C8-CEC6-906A-57B1E5EEC355}"/>
              </a:ext>
            </a:extLst>
          </p:cNvPr>
          <p:cNvPicPr>
            <a:picLocks noChangeAspect="1"/>
          </p:cNvPicPr>
          <p:nvPr/>
        </p:nvPicPr>
        <p:blipFill rotWithShape="1">
          <a:blip r:embed="rId4"/>
          <a:srcRect l="5782" r="5544" b="3"/>
          <a:stretch/>
        </p:blipFill>
        <p:spPr>
          <a:xfrm>
            <a:off x="6094410" y="0"/>
            <a:ext cx="6097590" cy="6857999"/>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56321EC2-5A6E-45AF-B09C-189218AF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8FA7DA6-4C89-7C46-74D8-5751EC456DAD}"/>
              </a:ext>
            </a:extLst>
          </p:cNvPr>
          <p:cNvSpPr>
            <a:spLocks noGrp="1"/>
          </p:cNvSpPr>
          <p:nvPr>
            <p:ph idx="1"/>
          </p:nvPr>
        </p:nvSpPr>
        <p:spPr>
          <a:xfrm>
            <a:off x="647701" y="2438401"/>
            <a:ext cx="4797256" cy="3809998"/>
          </a:xfrm>
        </p:spPr>
        <p:txBody>
          <a:bodyPr>
            <a:normAutofit/>
          </a:bodyPr>
          <a:lstStyle/>
          <a:p>
            <a:r>
              <a:rPr lang="en-US" dirty="0"/>
              <a:t>Qualitative information per the National Fire Protection Association Standard 1710 (NFPA, n.d.). </a:t>
            </a:r>
          </a:p>
          <a:p>
            <a:pPr lvl="1"/>
            <a:r>
              <a:rPr lang="en-US" dirty="0"/>
              <a:t>Alarm handling (Day/Night)</a:t>
            </a:r>
          </a:p>
          <a:p>
            <a:pPr lvl="1"/>
            <a:r>
              <a:rPr lang="en-US" dirty="0"/>
              <a:t>Time/location of calls</a:t>
            </a:r>
          </a:p>
          <a:p>
            <a:pPr lvl="1"/>
            <a:r>
              <a:rPr lang="en-US" dirty="0" err="1"/>
              <a:t>FireCARES</a:t>
            </a:r>
            <a:r>
              <a:rPr lang="en-US" dirty="0"/>
              <a:t> data. </a:t>
            </a:r>
          </a:p>
        </p:txBody>
      </p:sp>
      <p:sp>
        <p:nvSpPr>
          <p:cNvPr id="5" name="TextBox 4">
            <a:extLst>
              <a:ext uri="{FF2B5EF4-FFF2-40B4-BE49-F238E27FC236}">
                <a16:creationId xmlns:a16="http://schemas.microsoft.com/office/drawing/2014/main" id="{A9FCA490-8B60-0C25-7A84-F96F2F82C1C4}"/>
              </a:ext>
            </a:extLst>
          </p:cNvPr>
          <p:cNvSpPr txBox="1"/>
          <p:nvPr/>
        </p:nvSpPr>
        <p:spPr>
          <a:xfrm>
            <a:off x="6094410" y="6192939"/>
            <a:ext cx="4633000" cy="369332"/>
          </a:xfrm>
          <a:prstGeom prst="rect">
            <a:avLst/>
          </a:prstGeom>
          <a:noFill/>
        </p:spPr>
        <p:txBody>
          <a:bodyPr wrap="none" rtlCol="0">
            <a:spAutoFit/>
          </a:bodyPr>
          <a:lstStyle/>
          <a:p>
            <a:pPr algn="ctr"/>
            <a:r>
              <a:rPr lang="en-US" sz="900" dirty="0">
                <a:solidFill>
                  <a:schemeClr val="bg1"/>
                </a:solidFill>
              </a:rPr>
              <a:t>City of South Bend, IN divided into the current fire districts. </a:t>
            </a:r>
          </a:p>
          <a:p>
            <a:pPr algn="ctr"/>
            <a:r>
              <a:rPr lang="en-US" sz="900" dirty="0">
                <a:solidFill>
                  <a:schemeClr val="bg1"/>
                </a:solidFill>
              </a:rPr>
              <a:t>Map layers provided by City of South Bend GIS Dept. (City of South Bend, 2022).</a:t>
            </a:r>
          </a:p>
        </p:txBody>
      </p:sp>
      <p:sp>
        <p:nvSpPr>
          <p:cNvPr id="6" name="Slide Number Placeholder 5">
            <a:extLst>
              <a:ext uri="{FF2B5EF4-FFF2-40B4-BE49-F238E27FC236}">
                <a16:creationId xmlns:a16="http://schemas.microsoft.com/office/drawing/2014/main" id="{FADC3623-F152-F902-6C8F-5C2BB8551E1E}"/>
              </a:ext>
            </a:extLst>
          </p:cNvPr>
          <p:cNvSpPr>
            <a:spLocks noGrp="1"/>
          </p:cNvSpPr>
          <p:nvPr>
            <p:ph type="sldNum" sz="quarter" idx="12"/>
          </p:nvPr>
        </p:nvSpPr>
        <p:spPr/>
        <p:txBody>
          <a:bodyPr/>
          <a:lstStyle/>
          <a:p>
            <a:fld id="{4BA915EE-10CB-4CF1-8569-6154455DA573}" type="slidenum">
              <a:rPr lang="en-US" smtClean="0">
                <a:solidFill>
                  <a:schemeClr val="bg1">
                    <a:lumMod val="95000"/>
                    <a:lumOff val="5000"/>
                  </a:schemeClr>
                </a:solidFill>
              </a:rPr>
              <a:t>7</a:t>
            </a:fld>
            <a:endParaRPr lang="en-US" dirty="0">
              <a:solidFill>
                <a:schemeClr val="bg1">
                  <a:lumMod val="95000"/>
                  <a:lumOff val="5000"/>
                </a:schemeClr>
              </a:solidFill>
            </a:endParaRPr>
          </a:p>
        </p:txBody>
      </p:sp>
    </p:spTree>
    <p:extLst>
      <p:ext uri="{BB962C8B-B14F-4D97-AF65-F5344CB8AC3E}">
        <p14:creationId xmlns:p14="http://schemas.microsoft.com/office/powerpoint/2010/main" val="167792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6E2-76CB-9C87-0664-9FA3B110DDF6}"/>
              </a:ext>
            </a:extLst>
          </p:cNvPr>
          <p:cNvSpPr>
            <a:spLocks noGrp="1"/>
          </p:cNvSpPr>
          <p:nvPr>
            <p:ph type="title"/>
          </p:nvPr>
        </p:nvSpPr>
        <p:spPr>
          <a:xfrm>
            <a:off x="650668" y="629266"/>
            <a:ext cx="4802031" cy="1641986"/>
          </a:xfrm>
        </p:spPr>
        <p:txBody>
          <a:bodyPr>
            <a:normAutofit/>
          </a:bodyPr>
          <a:lstStyle/>
          <a:p>
            <a:r>
              <a:rPr lang="en-US" dirty="0"/>
              <a:t>Proposed Methodology</a:t>
            </a:r>
            <a:endParaRPr lang="en-US"/>
          </a:p>
        </p:txBody>
      </p:sp>
      <p:pic>
        <p:nvPicPr>
          <p:cNvPr id="4" name="Picture 3" descr="Map&#10;&#10;Description automatically generated">
            <a:extLst>
              <a:ext uri="{FF2B5EF4-FFF2-40B4-BE49-F238E27FC236}">
                <a16:creationId xmlns:a16="http://schemas.microsoft.com/office/drawing/2014/main" id="{275561CD-79C8-CEC6-906A-57B1E5EEC355}"/>
              </a:ext>
            </a:extLst>
          </p:cNvPr>
          <p:cNvPicPr>
            <a:picLocks noChangeAspect="1"/>
          </p:cNvPicPr>
          <p:nvPr/>
        </p:nvPicPr>
        <p:blipFill rotWithShape="1">
          <a:blip r:embed="rId4">
            <a:extLst>
              <a:ext uri="{28A0092B-C50C-407E-A947-70E740481C1C}">
                <a14:useLocalDpi xmlns:a14="http://schemas.microsoft.com/office/drawing/2010/main" val="0"/>
              </a:ext>
            </a:extLst>
          </a:blip>
          <a:srcRect l="19523" r="2940" b="-2"/>
          <a:stretch/>
        </p:blipFill>
        <p:spPr>
          <a:xfrm>
            <a:off x="6100398" y="10"/>
            <a:ext cx="6094412" cy="6857990"/>
          </a:xfrm>
          <a:prstGeom prst="rect">
            <a:avLst/>
          </a:prstGeom>
        </p:spPr>
      </p:pic>
      <p:sp>
        <p:nvSpPr>
          <p:cNvPr id="10" name="Rectangle 9">
            <a:extLst>
              <a:ext uri="{FF2B5EF4-FFF2-40B4-BE49-F238E27FC236}">
                <a16:creationId xmlns:a16="http://schemas.microsoft.com/office/drawing/2014/main" id="{CBE418AF-82BD-4321-9C94-DE266A5D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B26BB8EC-CE51-9F1E-C6BA-8268844D83D5}"/>
              </a:ext>
            </a:extLst>
          </p:cNvPr>
          <p:cNvSpPr>
            <a:spLocks noGrp="1"/>
          </p:cNvSpPr>
          <p:nvPr>
            <p:ph type="sldNum" sz="quarter" idx="12"/>
          </p:nvPr>
        </p:nvSpPr>
        <p:spPr>
          <a:xfrm>
            <a:off x="10352540" y="295729"/>
            <a:ext cx="838199" cy="767687"/>
          </a:xfrm>
        </p:spPr>
        <p:txBody>
          <a:bodyPr>
            <a:normAutofit/>
          </a:bodyPr>
          <a:lstStyle/>
          <a:p>
            <a:pPr>
              <a:spcAft>
                <a:spcPts val="600"/>
              </a:spcAft>
            </a:pPr>
            <a:fld id="{4BA915EE-10CB-4CF1-8569-6154455DA573}" type="slidenum">
              <a:rPr lang="en-US" smtClean="0">
                <a:solidFill>
                  <a:schemeClr val="bg1">
                    <a:lumMod val="95000"/>
                    <a:lumOff val="5000"/>
                  </a:schemeClr>
                </a:solidFill>
              </a:rPr>
              <a:pPr>
                <a:spcAft>
                  <a:spcPts val="600"/>
                </a:spcAft>
              </a:pPr>
              <a:t>8</a:t>
            </a:fld>
            <a:endParaRPr lang="en-US"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58FA7DA6-4C89-7C46-74D8-5751EC456DAD}"/>
              </a:ext>
            </a:extLst>
          </p:cNvPr>
          <p:cNvSpPr>
            <a:spLocks noGrp="1"/>
          </p:cNvSpPr>
          <p:nvPr>
            <p:ph idx="1"/>
          </p:nvPr>
        </p:nvSpPr>
        <p:spPr>
          <a:xfrm>
            <a:off x="650668" y="2438400"/>
            <a:ext cx="4802031" cy="3809999"/>
          </a:xfrm>
        </p:spPr>
        <p:txBody>
          <a:bodyPr>
            <a:normAutofit/>
          </a:bodyPr>
          <a:lstStyle/>
          <a:p>
            <a:pPr lvl="1"/>
            <a:r>
              <a:rPr lang="en-US" dirty="0"/>
              <a:t>Display call volume and response per station. </a:t>
            </a:r>
          </a:p>
          <a:p>
            <a:pPr lvl="1"/>
            <a:r>
              <a:rPr lang="en-US" dirty="0"/>
              <a:t>Help visualize gaps in coverage </a:t>
            </a:r>
          </a:p>
        </p:txBody>
      </p:sp>
      <p:sp>
        <p:nvSpPr>
          <p:cNvPr id="6" name="TextBox 5">
            <a:extLst>
              <a:ext uri="{FF2B5EF4-FFF2-40B4-BE49-F238E27FC236}">
                <a16:creationId xmlns:a16="http://schemas.microsoft.com/office/drawing/2014/main" id="{17D73C78-786C-09F3-7EF7-A799EE3E11E5}"/>
              </a:ext>
            </a:extLst>
          </p:cNvPr>
          <p:cNvSpPr txBox="1"/>
          <p:nvPr/>
        </p:nvSpPr>
        <p:spPr>
          <a:xfrm>
            <a:off x="6091603" y="6488668"/>
            <a:ext cx="3427541" cy="369332"/>
          </a:xfrm>
          <a:prstGeom prst="rect">
            <a:avLst/>
          </a:prstGeom>
          <a:noFill/>
        </p:spPr>
        <p:txBody>
          <a:bodyPr wrap="none" rtlCol="0">
            <a:spAutoFit/>
          </a:bodyPr>
          <a:lstStyle/>
          <a:p>
            <a:pPr algn="ctr"/>
            <a:r>
              <a:rPr lang="en-US" sz="900" dirty="0">
                <a:solidFill>
                  <a:schemeClr val="bg1"/>
                </a:solidFill>
              </a:rPr>
              <a:t>City of South Bend, IN divided into the current fire districts. </a:t>
            </a:r>
          </a:p>
          <a:p>
            <a:pPr algn="ctr"/>
            <a:r>
              <a:rPr lang="en-US" sz="900" dirty="0">
                <a:solidFill>
                  <a:schemeClr val="bg1"/>
                </a:solidFill>
              </a:rPr>
              <a:t>Created by Cory M. Gehring, 2022).</a:t>
            </a:r>
          </a:p>
        </p:txBody>
      </p:sp>
    </p:spTree>
    <p:extLst>
      <p:ext uri="{BB962C8B-B14F-4D97-AF65-F5344CB8AC3E}">
        <p14:creationId xmlns:p14="http://schemas.microsoft.com/office/powerpoint/2010/main" val="413901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6E2-76CB-9C87-0664-9FA3B110DDF6}"/>
              </a:ext>
            </a:extLst>
          </p:cNvPr>
          <p:cNvSpPr>
            <a:spLocks noGrp="1"/>
          </p:cNvSpPr>
          <p:nvPr>
            <p:ph type="title"/>
          </p:nvPr>
        </p:nvSpPr>
        <p:spPr>
          <a:xfrm>
            <a:off x="650668" y="629266"/>
            <a:ext cx="4802031" cy="1641986"/>
          </a:xfrm>
        </p:spPr>
        <p:txBody>
          <a:bodyPr>
            <a:normAutofit/>
          </a:bodyPr>
          <a:lstStyle/>
          <a:p>
            <a:r>
              <a:rPr lang="en-US" dirty="0"/>
              <a:t>Proposed Methodology</a:t>
            </a:r>
            <a:endParaRPr lang="en-US"/>
          </a:p>
        </p:txBody>
      </p:sp>
      <p:pic>
        <p:nvPicPr>
          <p:cNvPr id="7" name="Picture 6" descr="Map&#10;&#10;Description automatically generated">
            <a:extLst>
              <a:ext uri="{FF2B5EF4-FFF2-40B4-BE49-F238E27FC236}">
                <a16:creationId xmlns:a16="http://schemas.microsoft.com/office/drawing/2014/main" id="{494ADBFA-EDCC-5FF5-404E-DFA6919D5538}"/>
              </a:ext>
            </a:extLst>
          </p:cNvPr>
          <p:cNvPicPr>
            <a:picLocks noChangeAspect="1"/>
          </p:cNvPicPr>
          <p:nvPr/>
        </p:nvPicPr>
        <p:blipFill rotWithShape="1">
          <a:blip r:embed="rId3">
            <a:extLst>
              <a:ext uri="{28A0092B-C50C-407E-A947-70E740481C1C}">
                <a14:useLocalDpi xmlns:a14="http://schemas.microsoft.com/office/drawing/2010/main" val="0"/>
              </a:ext>
            </a:extLst>
          </a:blip>
          <a:srcRect l="23128" r="8222" b="-1"/>
          <a:stretch/>
        </p:blipFill>
        <p:spPr>
          <a:xfrm>
            <a:off x="6100398" y="10"/>
            <a:ext cx="6094412" cy="6857990"/>
          </a:xfrm>
          <a:prstGeom prst="rect">
            <a:avLst/>
          </a:prstGeom>
        </p:spPr>
      </p:pic>
      <p:sp>
        <p:nvSpPr>
          <p:cNvPr id="12" name="Rectangle 11">
            <a:extLst>
              <a:ext uri="{FF2B5EF4-FFF2-40B4-BE49-F238E27FC236}">
                <a16:creationId xmlns:a16="http://schemas.microsoft.com/office/drawing/2014/main" id="{CBE418AF-82BD-4321-9C94-DE266A5D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746FE129-C99D-7017-8224-925A1172103D}"/>
              </a:ext>
            </a:extLst>
          </p:cNvPr>
          <p:cNvSpPr>
            <a:spLocks noGrp="1"/>
          </p:cNvSpPr>
          <p:nvPr>
            <p:ph type="sldNum" sz="quarter" idx="12"/>
          </p:nvPr>
        </p:nvSpPr>
        <p:spPr>
          <a:xfrm>
            <a:off x="10352540" y="295729"/>
            <a:ext cx="838199" cy="767687"/>
          </a:xfrm>
        </p:spPr>
        <p:txBody>
          <a:bodyPr>
            <a:normAutofit/>
          </a:bodyPr>
          <a:lstStyle/>
          <a:p>
            <a:pPr>
              <a:spcAft>
                <a:spcPts val="600"/>
              </a:spcAft>
            </a:pPr>
            <a:fld id="{4BA915EE-10CB-4CF1-8569-6154455DA573}" type="slidenum">
              <a:rPr lang="en-US" smtClean="0">
                <a:solidFill>
                  <a:schemeClr val="bg1">
                    <a:lumMod val="95000"/>
                    <a:lumOff val="5000"/>
                  </a:schemeClr>
                </a:solidFill>
              </a:rPr>
              <a:pPr>
                <a:spcAft>
                  <a:spcPts val="600"/>
                </a:spcAft>
              </a:pPr>
              <a:t>9</a:t>
            </a:fld>
            <a:endParaRPr lang="en-US"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58FA7DA6-4C89-7C46-74D8-5751EC456DAD}"/>
              </a:ext>
            </a:extLst>
          </p:cNvPr>
          <p:cNvSpPr>
            <a:spLocks noGrp="1"/>
          </p:cNvSpPr>
          <p:nvPr>
            <p:ph idx="1"/>
          </p:nvPr>
        </p:nvSpPr>
        <p:spPr>
          <a:xfrm>
            <a:off x="650668" y="2438400"/>
            <a:ext cx="4802031" cy="3809999"/>
          </a:xfrm>
        </p:spPr>
        <p:txBody>
          <a:bodyPr>
            <a:normAutofit/>
          </a:bodyPr>
          <a:lstStyle/>
          <a:p>
            <a:pPr lvl="1"/>
            <a:r>
              <a:rPr lang="en-US" dirty="0"/>
              <a:t>Overlay on fire districts of the city.</a:t>
            </a:r>
          </a:p>
          <a:p>
            <a:pPr lvl="1"/>
            <a:r>
              <a:rPr lang="en-US" dirty="0"/>
              <a:t>Location of current stations.</a:t>
            </a:r>
          </a:p>
          <a:p>
            <a:pPr lvl="1"/>
            <a:r>
              <a:rPr lang="en-US" dirty="0"/>
              <a:t>Is there an identifiable gap?</a:t>
            </a:r>
          </a:p>
          <a:p>
            <a:pPr lvl="1"/>
            <a:endParaRPr lang="en-US" dirty="0"/>
          </a:p>
        </p:txBody>
      </p:sp>
    </p:spTree>
    <p:extLst>
      <p:ext uri="{BB962C8B-B14F-4D97-AF65-F5344CB8AC3E}">
        <p14:creationId xmlns:p14="http://schemas.microsoft.com/office/powerpoint/2010/main" val="392267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297</TotalTime>
  <Words>1808</Words>
  <Application>Microsoft Office PowerPoint</Application>
  <PresentationFormat>Widescreen</PresentationFormat>
  <Paragraphs>125</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Ion</vt:lpstr>
      <vt:lpstr>Review of the City of South Bend Fire Service. </vt:lpstr>
      <vt:lpstr>Introduction</vt:lpstr>
      <vt:lpstr>Background</vt:lpstr>
      <vt:lpstr>Background</vt:lpstr>
      <vt:lpstr>Background</vt:lpstr>
      <vt:lpstr>Goals &amp; Objectives</vt:lpstr>
      <vt:lpstr>Proposed Methodology</vt:lpstr>
      <vt:lpstr>Proposed Methodology</vt:lpstr>
      <vt:lpstr>Proposed Methodology</vt:lpstr>
      <vt:lpstr>Proposed Methodology</vt:lpstr>
      <vt:lpstr>Project Timeline</vt:lpstr>
      <vt:lpstr>Possible Presentation Venue</vt:lpstr>
      <vt:lpstr>Presentation Value</vt:lpstr>
      <vt:lpstr>Anticipated Results</vt:lpstr>
      <vt:lpstr>References </vt:lpstr>
      <vt:lpstr>References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Gehring</dc:creator>
  <cp:lastModifiedBy>Cory Gehring</cp:lastModifiedBy>
  <cp:revision>1</cp:revision>
  <dcterms:created xsi:type="dcterms:W3CDTF">2022-11-28T01:22:13Z</dcterms:created>
  <dcterms:modified xsi:type="dcterms:W3CDTF">2022-12-07T16:01:31Z</dcterms:modified>
</cp:coreProperties>
</file>