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8"/>
  </p:notesMasterIdLst>
  <p:sldIdLst>
    <p:sldId id="262" r:id="rId2"/>
    <p:sldId id="261" r:id="rId3"/>
    <p:sldId id="320" r:id="rId4"/>
    <p:sldId id="266" r:id="rId5"/>
    <p:sldId id="321" r:id="rId6"/>
    <p:sldId id="322" r:id="rId7"/>
    <p:sldId id="344" r:id="rId8"/>
    <p:sldId id="347" r:id="rId9"/>
    <p:sldId id="345" r:id="rId10"/>
    <p:sldId id="343" r:id="rId11"/>
    <p:sldId id="301" r:id="rId12"/>
    <p:sldId id="349" r:id="rId13"/>
    <p:sldId id="326" r:id="rId14"/>
    <p:sldId id="323" r:id="rId15"/>
    <p:sldId id="327" r:id="rId16"/>
    <p:sldId id="328" r:id="rId17"/>
    <p:sldId id="329" r:id="rId18"/>
    <p:sldId id="336" r:id="rId19"/>
    <p:sldId id="294" r:id="rId20"/>
    <p:sldId id="267" r:id="rId21"/>
    <p:sldId id="324" r:id="rId22"/>
    <p:sldId id="325" r:id="rId23"/>
    <p:sldId id="307" r:id="rId24"/>
    <p:sldId id="341" r:id="rId25"/>
    <p:sldId id="308" r:id="rId26"/>
    <p:sldId id="26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 Gibbons" initials="CG" lastIdx="7" clrIdx="0">
    <p:extLst>
      <p:ext uri="{19B8F6BF-5375-455C-9EA6-DF929625EA0E}">
        <p15:presenceInfo xmlns:p15="http://schemas.microsoft.com/office/powerpoint/2012/main" userId="86decdf588abfa9f" providerId="Windows Live"/>
      </p:ext>
    </p:extLst>
  </p:cmAuthor>
  <p:cmAuthor id="2" name="Amy Griffin" initials="AG" lastIdx="14" clrIdx="1">
    <p:extLst>
      <p:ext uri="{19B8F6BF-5375-455C-9EA6-DF929625EA0E}">
        <p15:presenceInfo xmlns:p15="http://schemas.microsoft.com/office/powerpoint/2012/main" userId="S::amy.griffin@rmit.edu.au::237831f3-3c5d-4738-87a7-4b3c2ad0af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4C8"/>
    <a:srgbClr val="232227"/>
    <a:srgbClr val="657689"/>
    <a:srgbClr val="4C5967"/>
    <a:srgbClr val="33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65" autoAdjust="0"/>
    <p:restoredTop sz="79070" autoAdjust="0"/>
  </p:normalViewPr>
  <p:slideViewPr>
    <p:cSldViewPr snapToGrid="0">
      <p:cViewPr varScale="1">
        <p:scale>
          <a:sx n="54" d="100"/>
          <a:sy n="54" d="100"/>
        </p:scale>
        <p:origin x="1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 Gibbons" userId="86decdf588abfa9f" providerId="LiveId" clId="{578D8E21-C93C-45CC-9B7D-5DC007C076A6}"/>
    <pc:docChg chg="undo redo custSel modSld sldOrd">
      <pc:chgData name="Che Gibbons" userId="86decdf588abfa9f" providerId="LiveId" clId="{578D8E21-C93C-45CC-9B7D-5DC007C076A6}" dt="2019-05-01T20:59:31.332" v="743" actId="20577"/>
      <pc:docMkLst>
        <pc:docMk/>
      </pc:docMkLst>
      <pc:sldChg chg="modSp modTransition modNotesTx">
        <pc:chgData name="Che Gibbons" userId="86decdf588abfa9f" providerId="LiveId" clId="{578D8E21-C93C-45CC-9B7D-5DC007C076A6}" dt="2019-05-01T20:59:31.332" v="743" actId="20577"/>
        <pc:sldMkLst>
          <pc:docMk/>
          <pc:sldMk cId="640105171" sldId="261"/>
        </pc:sldMkLst>
        <pc:spChg chg="mod">
          <ac:chgData name="Che Gibbons" userId="86decdf588abfa9f" providerId="LiveId" clId="{578D8E21-C93C-45CC-9B7D-5DC007C076A6}" dt="2019-05-01T20:59:31.332" v="743" actId="20577"/>
          <ac:spMkLst>
            <pc:docMk/>
            <pc:sldMk cId="640105171" sldId="261"/>
            <ac:spMk id="16" creationId="{3177C51A-ED4A-4A1A-9080-B06530ED6CD4}"/>
          </ac:spMkLst>
        </pc:spChg>
      </pc:sldChg>
      <pc:sldChg chg="modTransition">
        <pc:chgData name="Che Gibbons" userId="86decdf588abfa9f" providerId="LiveId" clId="{578D8E21-C93C-45CC-9B7D-5DC007C076A6}" dt="2019-05-01T14:16:12.339" v="665"/>
        <pc:sldMkLst>
          <pc:docMk/>
          <pc:sldMk cId="3100153555" sldId="262"/>
        </pc:sldMkLst>
      </pc:sldChg>
      <pc:sldChg chg="modTransition">
        <pc:chgData name="Che Gibbons" userId="86decdf588abfa9f" providerId="LiveId" clId="{578D8E21-C93C-45CC-9B7D-5DC007C076A6}" dt="2019-05-01T14:17:35.631" v="688"/>
        <pc:sldMkLst>
          <pc:docMk/>
          <pc:sldMk cId="3152151672" sldId="265"/>
        </pc:sldMkLst>
      </pc:sldChg>
      <pc:sldChg chg="modTransition modNotesTx">
        <pc:chgData name="Che Gibbons" userId="86decdf588abfa9f" providerId="LiveId" clId="{578D8E21-C93C-45CC-9B7D-5DC007C076A6}" dt="2019-05-01T17:39:41.695" v="730" actId="20577"/>
        <pc:sldMkLst>
          <pc:docMk/>
          <pc:sldMk cId="2651410570" sldId="266"/>
        </pc:sldMkLst>
      </pc:sldChg>
      <pc:sldChg chg="modTransition">
        <pc:chgData name="Che Gibbons" userId="86decdf588abfa9f" providerId="LiveId" clId="{578D8E21-C93C-45CC-9B7D-5DC007C076A6}" dt="2019-05-01T14:17:18.526" v="683"/>
        <pc:sldMkLst>
          <pc:docMk/>
          <pc:sldMk cId="357083221" sldId="267"/>
        </pc:sldMkLst>
      </pc:sldChg>
      <pc:sldChg chg="modTransition modNotesTx">
        <pc:chgData name="Che Gibbons" userId="86decdf588abfa9f" providerId="LiveId" clId="{578D8E21-C93C-45CC-9B7D-5DC007C076A6}" dt="2019-05-01T16:30:33.901" v="714" actId="6549"/>
        <pc:sldMkLst>
          <pc:docMk/>
          <pc:sldMk cId="3022768565" sldId="294"/>
        </pc:sldMkLst>
      </pc:sldChg>
      <pc:sldChg chg="modSp modTransition delCm modNotesTx">
        <pc:chgData name="Che Gibbons" userId="86decdf588abfa9f" providerId="LiveId" clId="{578D8E21-C93C-45CC-9B7D-5DC007C076A6}" dt="2019-05-01T17:38:47.408" v="723" actId="20577"/>
        <pc:sldMkLst>
          <pc:docMk/>
          <pc:sldMk cId="3361569596" sldId="301"/>
        </pc:sldMkLst>
        <pc:spChg chg="mod">
          <ac:chgData name="Che Gibbons" userId="86decdf588abfa9f" providerId="LiveId" clId="{578D8E21-C93C-45CC-9B7D-5DC007C076A6}" dt="2019-05-01T14:14:42.401" v="638" actId="6549"/>
          <ac:spMkLst>
            <pc:docMk/>
            <pc:sldMk cId="3361569596" sldId="301"/>
            <ac:spMk id="10" creationId="{0335BBB5-9261-4B60-8B33-672C8A82DBEE}"/>
          </ac:spMkLst>
        </pc:spChg>
      </pc:sldChg>
      <pc:sldChg chg="addSp delSp modSp modTransition modNotesTx">
        <pc:chgData name="Che Gibbons" userId="86decdf588abfa9f" providerId="LiveId" clId="{578D8E21-C93C-45CC-9B7D-5DC007C076A6}" dt="2019-05-01T16:30:25.464" v="713" actId="20577"/>
        <pc:sldMkLst>
          <pc:docMk/>
          <pc:sldMk cId="2086951530" sldId="307"/>
        </pc:sldMkLst>
        <pc:spChg chg="del">
          <ac:chgData name="Che Gibbons" userId="86decdf588abfa9f" providerId="LiveId" clId="{578D8E21-C93C-45CC-9B7D-5DC007C076A6}" dt="2019-05-01T02:31:18.610" v="467" actId="478"/>
          <ac:spMkLst>
            <pc:docMk/>
            <pc:sldMk cId="2086951530" sldId="307"/>
            <ac:spMk id="4" creationId="{8C4AB837-1B53-45B8-97BA-41A9B1FCE18F}"/>
          </ac:spMkLst>
        </pc:spChg>
        <pc:picChg chg="add mod">
          <ac:chgData name="Che Gibbons" userId="86decdf588abfa9f" providerId="LiveId" clId="{578D8E21-C93C-45CC-9B7D-5DC007C076A6}" dt="2019-05-01T02:31:43.763" v="472" actId="1076"/>
          <ac:picMkLst>
            <pc:docMk/>
            <pc:sldMk cId="2086951530" sldId="307"/>
            <ac:picMk id="3" creationId="{868D30E0-72F8-42BB-BFCD-D1B3AD1E24A5}"/>
          </ac:picMkLst>
        </pc:picChg>
        <pc:picChg chg="del">
          <ac:chgData name="Che Gibbons" userId="86decdf588abfa9f" providerId="LiveId" clId="{578D8E21-C93C-45CC-9B7D-5DC007C076A6}" dt="2019-05-01T02:31:12.500" v="466" actId="478"/>
          <ac:picMkLst>
            <pc:docMk/>
            <pc:sldMk cId="2086951530" sldId="307"/>
            <ac:picMk id="10" creationId="{E65E2EC7-FF4D-4C53-9D50-55A01FA85CEA}"/>
          </ac:picMkLst>
        </pc:picChg>
      </pc:sldChg>
      <pc:sldChg chg="modTransition">
        <pc:chgData name="Che Gibbons" userId="86decdf588abfa9f" providerId="LiveId" clId="{578D8E21-C93C-45CC-9B7D-5DC007C076A6}" dt="2019-05-01T14:17:32.521" v="687"/>
        <pc:sldMkLst>
          <pc:docMk/>
          <pc:sldMk cId="2728346615" sldId="308"/>
        </pc:sldMkLst>
      </pc:sldChg>
      <pc:sldChg chg="modTransition delCm modNotesTx">
        <pc:chgData name="Che Gibbons" userId="86decdf588abfa9f" providerId="LiveId" clId="{578D8E21-C93C-45CC-9B7D-5DC007C076A6}" dt="2019-05-01T17:39:29.232" v="728" actId="20577"/>
        <pc:sldMkLst>
          <pc:docMk/>
          <pc:sldMk cId="1495979623" sldId="320"/>
        </pc:sldMkLst>
      </pc:sldChg>
      <pc:sldChg chg="modTransition">
        <pc:chgData name="Che Gibbons" userId="86decdf588abfa9f" providerId="LiveId" clId="{578D8E21-C93C-45CC-9B7D-5DC007C076A6}" dt="2019-05-01T14:16:21.941" v="668"/>
        <pc:sldMkLst>
          <pc:docMk/>
          <pc:sldMk cId="570138405" sldId="321"/>
        </pc:sldMkLst>
      </pc:sldChg>
      <pc:sldChg chg="modTransition delCm">
        <pc:chgData name="Che Gibbons" userId="86decdf588abfa9f" providerId="LiveId" clId="{578D8E21-C93C-45CC-9B7D-5DC007C076A6}" dt="2019-05-01T16:28:11.144" v="699" actId="1592"/>
        <pc:sldMkLst>
          <pc:docMk/>
          <pc:sldMk cId="591078000" sldId="322"/>
        </pc:sldMkLst>
      </pc:sldChg>
      <pc:sldChg chg="modSp modTransition delCm modNotesTx">
        <pc:chgData name="Che Gibbons" userId="86decdf588abfa9f" providerId="LiveId" clId="{578D8E21-C93C-45CC-9B7D-5DC007C076A6}" dt="2019-05-01T17:38:38.579" v="721" actId="20577"/>
        <pc:sldMkLst>
          <pc:docMk/>
          <pc:sldMk cId="4256043707" sldId="323"/>
        </pc:sldMkLst>
        <pc:spChg chg="mod">
          <ac:chgData name="Che Gibbons" userId="86decdf588abfa9f" providerId="LiveId" clId="{578D8E21-C93C-45CC-9B7D-5DC007C076A6}" dt="2019-04-30T22:05:22.697" v="440" actId="20578"/>
          <ac:spMkLst>
            <pc:docMk/>
            <pc:sldMk cId="4256043707" sldId="323"/>
            <ac:spMk id="5" creationId="{F2080379-2E90-4AE5-A90F-8752B6AFAD6B}"/>
          </ac:spMkLst>
        </pc:spChg>
      </pc:sldChg>
      <pc:sldChg chg="modTransition">
        <pc:chgData name="Che Gibbons" userId="86decdf588abfa9f" providerId="LiveId" clId="{578D8E21-C93C-45CC-9B7D-5DC007C076A6}" dt="2019-05-01T14:17:21.372" v="684"/>
        <pc:sldMkLst>
          <pc:docMk/>
          <pc:sldMk cId="827803894" sldId="324"/>
        </pc:sldMkLst>
      </pc:sldChg>
      <pc:sldChg chg="modTransition">
        <pc:chgData name="Che Gibbons" userId="86decdf588abfa9f" providerId="LiveId" clId="{578D8E21-C93C-45CC-9B7D-5DC007C076A6}" dt="2019-05-01T14:17:23.817" v="685"/>
        <pc:sldMkLst>
          <pc:docMk/>
          <pc:sldMk cId="3863140742" sldId="325"/>
        </pc:sldMkLst>
      </pc:sldChg>
      <pc:sldChg chg="addSp delSp modSp modTransition delCm modNotesTx">
        <pc:chgData name="Che Gibbons" userId="86decdf588abfa9f" providerId="LiveId" clId="{578D8E21-C93C-45CC-9B7D-5DC007C076A6}" dt="2019-05-01T17:38:42.151" v="722" actId="20577"/>
        <pc:sldMkLst>
          <pc:docMk/>
          <pc:sldMk cId="833983529" sldId="326"/>
        </pc:sldMkLst>
        <pc:graphicFrameChg chg="mod modGraphic">
          <ac:chgData name="Che Gibbons" userId="86decdf588abfa9f" providerId="LiveId" clId="{578D8E21-C93C-45CC-9B7D-5DC007C076A6}" dt="2019-04-30T20:38:09.079" v="436" actId="2165"/>
          <ac:graphicFrameMkLst>
            <pc:docMk/>
            <pc:sldMk cId="833983529" sldId="326"/>
            <ac:graphicFrameMk id="2" creationId="{55B7C334-E6DC-435F-A63A-0681B390DE8D}"/>
          </ac:graphicFrameMkLst>
        </pc:graphicFrameChg>
        <pc:picChg chg="add del mod">
          <ac:chgData name="Che Gibbons" userId="86decdf588abfa9f" providerId="LiveId" clId="{578D8E21-C93C-45CC-9B7D-5DC007C076A6}" dt="2019-04-30T19:09:31.683" v="50"/>
          <ac:picMkLst>
            <pc:docMk/>
            <pc:sldMk cId="833983529" sldId="326"/>
            <ac:picMk id="4" creationId="{D9147302-1E34-4B85-AA54-10401A2FD271}"/>
          </ac:picMkLst>
        </pc:picChg>
        <pc:picChg chg="add del mod">
          <ac:chgData name="Che Gibbons" userId="86decdf588abfa9f" providerId="LiveId" clId="{578D8E21-C93C-45CC-9B7D-5DC007C076A6}" dt="2019-04-30T19:13:56.506" v="131" actId="478"/>
          <ac:picMkLst>
            <pc:docMk/>
            <pc:sldMk cId="833983529" sldId="326"/>
            <ac:picMk id="10" creationId="{24BFAD65-78C0-41D5-85EA-3390470FF123}"/>
          </ac:picMkLst>
        </pc:picChg>
        <pc:picChg chg="add del mod">
          <ac:chgData name="Che Gibbons" userId="86decdf588abfa9f" providerId="LiveId" clId="{578D8E21-C93C-45CC-9B7D-5DC007C076A6}" dt="2019-04-30T19:13:46.345" v="127" actId="478"/>
          <ac:picMkLst>
            <pc:docMk/>
            <pc:sldMk cId="833983529" sldId="326"/>
            <ac:picMk id="16" creationId="{A08923A8-79B6-4E91-9C59-7F400D74C51B}"/>
          </ac:picMkLst>
        </pc:picChg>
        <pc:picChg chg="add mod">
          <ac:chgData name="Che Gibbons" userId="86decdf588abfa9f" providerId="LiveId" clId="{578D8E21-C93C-45CC-9B7D-5DC007C076A6}" dt="2019-04-30T19:52:01.168" v="240" actId="1035"/>
          <ac:picMkLst>
            <pc:docMk/>
            <pc:sldMk cId="833983529" sldId="326"/>
            <ac:picMk id="17" creationId="{AE29D1A6-8F9C-45B5-9FCA-2897C7C2035B}"/>
          </ac:picMkLst>
        </pc:picChg>
        <pc:picChg chg="add del mod">
          <ac:chgData name="Che Gibbons" userId="86decdf588abfa9f" providerId="LiveId" clId="{578D8E21-C93C-45CC-9B7D-5DC007C076A6}" dt="2019-04-30T19:13:37.288" v="124" actId="478"/>
          <ac:picMkLst>
            <pc:docMk/>
            <pc:sldMk cId="833983529" sldId="326"/>
            <ac:picMk id="18" creationId="{F318C5DA-D4A0-43CC-BEF7-F0F31094B968}"/>
          </ac:picMkLst>
        </pc:picChg>
        <pc:picChg chg="add del mod">
          <ac:chgData name="Che Gibbons" userId="86decdf588abfa9f" providerId="LiveId" clId="{578D8E21-C93C-45CC-9B7D-5DC007C076A6}" dt="2019-04-30T19:15:11.472" v="148" actId="478"/>
          <ac:picMkLst>
            <pc:docMk/>
            <pc:sldMk cId="833983529" sldId="326"/>
            <ac:picMk id="19" creationId="{0FE3E0D5-9306-4751-8F8A-5DD2039787D0}"/>
          </ac:picMkLst>
        </pc:picChg>
        <pc:picChg chg="add del mod">
          <ac:chgData name="Che Gibbons" userId="86decdf588abfa9f" providerId="LiveId" clId="{578D8E21-C93C-45CC-9B7D-5DC007C076A6}" dt="2019-04-30T19:15:20.111" v="151" actId="478"/>
          <ac:picMkLst>
            <pc:docMk/>
            <pc:sldMk cId="833983529" sldId="326"/>
            <ac:picMk id="20" creationId="{AD4BA931-A31B-45EF-BE5E-B2B7CD5BB86E}"/>
          </ac:picMkLst>
        </pc:picChg>
        <pc:picChg chg="add del mod">
          <ac:chgData name="Che Gibbons" userId="86decdf588abfa9f" providerId="LiveId" clId="{578D8E21-C93C-45CC-9B7D-5DC007C076A6}" dt="2019-04-30T19:15:29.419" v="154" actId="478"/>
          <ac:picMkLst>
            <pc:docMk/>
            <pc:sldMk cId="833983529" sldId="326"/>
            <ac:picMk id="21" creationId="{2B91DDDA-363D-4D50-A6BF-E539B2629D10}"/>
          </ac:picMkLst>
        </pc:picChg>
        <pc:picChg chg="add del mod">
          <ac:chgData name="Che Gibbons" userId="86decdf588abfa9f" providerId="LiveId" clId="{578D8E21-C93C-45CC-9B7D-5DC007C076A6}" dt="2019-04-30T19:15:38.806" v="157" actId="478"/>
          <ac:picMkLst>
            <pc:docMk/>
            <pc:sldMk cId="833983529" sldId="326"/>
            <ac:picMk id="22" creationId="{6233B545-1691-4EB8-91B0-A75B79E40858}"/>
          </ac:picMkLst>
        </pc:picChg>
        <pc:picChg chg="add del mod">
          <ac:chgData name="Che Gibbons" userId="86decdf588abfa9f" providerId="LiveId" clId="{578D8E21-C93C-45CC-9B7D-5DC007C076A6}" dt="2019-04-30T19:15:46.025" v="160" actId="478"/>
          <ac:picMkLst>
            <pc:docMk/>
            <pc:sldMk cId="833983529" sldId="326"/>
            <ac:picMk id="23" creationId="{BE955B27-AA7D-40F8-8AF5-D730FD2A8EDD}"/>
          </ac:picMkLst>
        </pc:picChg>
        <pc:picChg chg="add del mod">
          <ac:chgData name="Che Gibbons" userId="86decdf588abfa9f" providerId="LiveId" clId="{578D8E21-C93C-45CC-9B7D-5DC007C076A6}" dt="2019-04-30T19:16:08.856" v="163" actId="478"/>
          <ac:picMkLst>
            <pc:docMk/>
            <pc:sldMk cId="833983529" sldId="326"/>
            <ac:picMk id="24" creationId="{F43243D1-682B-4585-BE2C-43E609608604}"/>
          </ac:picMkLst>
        </pc:picChg>
        <pc:picChg chg="add del mod">
          <ac:chgData name="Che Gibbons" userId="86decdf588abfa9f" providerId="LiveId" clId="{578D8E21-C93C-45CC-9B7D-5DC007C076A6}" dt="2019-04-30T19:16:18" v="166" actId="478"/>
          <ac:picMkLst>
            <pc:docMk/>
            <pc:sldMk cId="833983529" sldId="326"/>
            <ac:picMk id="25" creationId="{D13732F5-9155-4B84-990B-2CA9F0A3BFC3}"/>
          </ac:picMkLst>
        </pc:picChg>
        <pc:picChg chg="add del mod">
          <ac:chgData name="Che Gibbons" userId="86decdf588abfa9f" providerId="LiveId" clId="{578D8E21-C93C-45CC-9B7D-5DC007C076A6}" dt="2019-04-30T19:19:10.310" v="170" actId="478"/>
          <ac:picMkLst>
            <pc:docMk/>
            <pc:sldMk cId="833983529" sldId="326"/>
            <ac:picMk id="26" creationId="{21759715-B1E1-4F0E-A1D2-82C2E853C445}"/>
          </ac:picMkLst>
        </pc:picChg>
        <pc:picChg chg="add del mod">
          <ac:chgData name="Che Gibbons" userId="86decdf588abfa9f" providerId="LiveId" clId="{578D8E21-C93C-45CC-9B7D-5DC007C076A6}" dt="2019-04-30T19:19:15.815" v="173" actId="478"/>
          <ac:picMkLst>
            <pc:docMk/>
            <pc:sldMk cId="833983529" sldId="326"/>
            <ac:picMk id="27" creationId="{8E983587-86DE-49D6-8510-32911A392E4F}"/>
          </ac:picMkLst>
        </pc:picChg>
        <pc:picChg chg="add del mod">
          <ac:chgData name="Che Gibbons" userId="86decdf588abfa9f" providerId="LiveId" clId="{578D8E21-C93C-45CC-9B7D-5DC007C076A6}" dt="2019-04-30T19:19:39.127" v="181" actId="478"/>
          <ac:picMkLst>
            <pc:docMk/>
            <pc:sldMk cId="833983529" sldId="326"/>
            <ac:picMk id="28" creationId="{9A48DCBF-2D2D-45EE-A023-7C7CD8C9742A}"/>
          </ac:picMkLst>
        </pc:picChg>
        <pc:picChg chg="add del mod">
          <ac:chgData name="Che Gibbons" userId="86decdf588abfa9f" providerId="LiveId" clId="{578D8E21-C93C-45CC-9B7D-5DC007C076A6}" dt="2019-04-30T19:19:46.035" v="184" actId="478"/>
          <ac:picMkLst>
            <pc:docMk/>
            <pc:sldMk cId="833983529" sldId="326"/>
            <ac:picMk id="29" creationId="{3DE5C628-B604-420B-BE84-8A300069B0F6}"/>
          </ac:picMkLst>
        </pc:picChg>
        <pc:picChg chg="add del mod">
          <ac:chgData name="Che Gibbons" userId="86decdf588abfa9f" providerId="LiveId" clId="{578D8E21-C93C-45CC-9B7D-5DC007C076A6}" dt="2019-04-30T19:14:28.738" v="137" actId="478"/>
          <ac:picMkLst>
            <pc:docMk/>
            <pc:sldMk cId="833983529" sldId="326"/>
            <ac:picMk id="30" creationId="{34BEA23F-837F-44C1-B049-0AC6242D8502}"/>
          </ac:picMkLst>
        </pc:picChg>
        <pc:picChg chg="add del mod">
          <ac:chgData name="Che Gibbons" userId="86decdf588abfa9f" providerId="LiveId" clId="{578D8E21-C93C-45CC-9B7D-5DC007C076A6}" dt="2019-04-30T19:52:03.342" v="242" actId="1035"/>
          <ac:picMkLst>
            <pc:docMk/>
            <pc:sldMk cId="833983529" sldId="326"/>
            <ac:picMk id="31" creationId="{2A44E867-99C9-4150-97BF-E940FA3E3271}"/>
          </ac:picMkLst>
        </pc:picChg>
        <pc:picChg chg="add del mod">
          <ac:chgData name="Che Gibbons" userId="86decdf588abfa9f" providerId="LiveId" clId="{578D8E21-C93C-45CC-9B7D-5DC007C076A6}" dt="2019-04-30T19:37:03.145" v="223" actId="478"/>
          <ac:picMkLst>
            <pc:docMk/>
            <pc:sldMk cId="833983529" sldId="326"/>
            <ac:picMk id="32" creationId="{F30207C1-8034-4379-BC2E-0D8FE9A3AAAB}"/>
          </ac:picMkLst>
        </pc:picChg>
        <pc:picChg chg="add mod">
          <ac:chgData name="Che Gibbons" userId="86decdf588abfa9f" providerId="LiveId" clId="{578D8E21-C93C-45CC-9B7D-5DC007C076A6}" dt="2019-04-30T19:14:02.153" v="133" actId="1076"/>
          <ac:picMkLst>
            <pc:docMk/>
            <pc:sldMk cId="833983529" sldId="326"/>
            <ac:picMk id="33" creationId="{BF20E918-87DD-4D16-86B5-A3644A159C81}"/>
          </ac:picMkLst>
        </pc:picChg>
        <pc:picChg chg="add del mod">
          <ac:chgData name="Che Gibbons" userId="86decdf588abfa9f" providerId="LiveId" clId="{578D8E21-C93C-45CC-9B7D-5DC007C076A6}" dt="2019-04-30T19:19:25.367" v="176" actId="478"/>
          <ac:picMkLst>
            <pc:docMk/>
            <pc:sldMk cId="833983529" sldId="326"/>
            <ac:picMk id="34" creationId="{D631967E-7E81-48AC-9698-486AAC5EC5DF}"/>
          </ac:picMkLst>
        </pc:picChg>
        <pc:picChg chg="add mod">
          <ac:chgData name="Che Gibbons" userId="86decdf588abfa9f" providerId="LiveId" clId="{578D8E21-C93C-45CC-9B7D-5DC007C076A6}" dt="2019-04-30T19:51:58.684" v="238" actId="1076"/>
          <ac:picMkLst>
            <pc:docMk/>
            <pc:sldMk cId="833983529" sldId="326"/>
            <ac:picMk id="35" creationId="{387ABBB9-FE66-4D4A-B112-F4A856430D82}"/>
          </ac:picMkLst>
        </pc:picChg>
        <pc:picChg chg="add mod">
          <ac:chgData name="Che Gibbons" userId="86decdf588abfa9f" providerId="LiveId" clId="{578D8E21-C93C-45CC-9B7D-5DC007C076A6}" dt="2019-04-30T19:51:55.878" v="237" actId="1076"/>
          <ac:picMkLst>
            <pc:docMk/>
            <pc:sldMk cId="833983529" sldId="326"/>
            <ac:picMk id="36" creationId="{D88ECE57-2124-4A84-8719-BF170E6512D9}"/>
          </ac:picMkLst>
        </pc:picChg>
        <pc:picChg chg="add mod">
          <ac:chgData name="Che Gibbons" userId="86decdf588abfa9f" providerId="LiveId" clId="{578D8E21-C93C-45CC-9B7D-5DC007C076A6}" dt="2019-04-30T19:52:14.513" v="253" actId="1035"/>
          <ac:picMkLst>
            <pc:docMk/>
            <pc:sldMk cId="833983529" sldId="326"/>
            <ac:picMk id="37" creationId="{8F98E431-9F7E-4A7F-8400-2185DD0DC24E}"/>
          </ac:picMkLst>
        </pc:picChg>
        <pc:picChg chg="add mod">
          <ac:chgData name="Che Gibbons" userId="86decdf588abfa9f" providerId="LiveId" clId="{578D8E21-C93C-45CC-9B7D-5DC007C076A6}" dt="2019-04-30T19:52:18.312" v="265" actId="1035"/>
          <ac:picMkLst>
            <pc:docMk/>
            <pc:sldMk cId="833983529" sldId="326"/>
            <ac:picMk id="38" creationId="{5E052A5A-D0DB-4C73-94A6-AC083F5E6653}"/>
          </ac:picMkLst>
        </pc:picChg>
        <pc:picChg chg="add del mod">
          <ac:chgData name="Che Gibbons" userId="86decdf588abfa9f" providerId="LiveId" clId="{578D8E21-C93C-45CC-9B7D-5DC007C076A6}" dt="2019-04-30T19:29:48.069" v="195" actId="478"/>
          <ac:picMkLst>
            <pc:docMk/>
            <pc:sldMk cId="833983529" sldId="326"/>
            <ac:picMk id="39" creationId="{3A7E6499-ACEC-43B6-9E85-B32632C30DF4}"/>
          </ac:picMkLst>
        </pc:picChg>
        <pc:picChg chg="add mod">
          <ac:chgData name="Che Gibbons" userId="86decdf588abfa9f" providerId="LiveId" clId="{578D8E21-C93C-45CC-9B7D-5DC007C076A6}" dt="2019-04-30T20:37:55.693" v="434" actId="1076"/>
          <ac:picMkLst>
            <pc:docMk/>
            <pc:sldMk cId="833983529" sldId="326"/>
            <ac:picMk id="40" creationId="{4D796BA8-9B5C-46D5-9F78-4A50416CD7CB}"/>
          </ac:picMkLst>
        </pc:picChg>
        <pc:picChg chg="add mod">
          <ac:chgData name="Che Gibbons" userId="86decdf588abfa9f" providerId="LiveId" clId="{578D8E21-C93C-45CC-9B7D-5DC007C076A6}" dt="2019-04-30T20:37:52.893" v="433" actId="1076"/>
          <ac:picMkLst>
            <pc:docMk/>
            <pc:sldMk cId="833983529" sldId="326"/>
            <ac:picMk id="41" creationId="{3C90758A-A71F-4B1B-BB2A-CE5068ED79A9}"/>
          </ac:picMkLst>
        </pc:picChg>
        <pc:picChg chg="add mod">
          <ac:chgData name="Che Gibbons" userId="86decdf588abfa9f" providerId="LiveId" clId="{578D8E21-C93C-45CC-9B7D-5DC007C076A6}" dt="2019-04-30T20:28:19.620" v="381" actId="1076"/>
          <ac:picMkLst>
            <pc:docMk/>
            <pc:sldMk cId="833983529" sldId="326"/>
            <ac:picMk id="42" creationId="{2C70D9F9-32B7-45DD-9BD2-54F4F57BCC56}"/>
          </ac:picMkLst>
        </pc:picChg>
        <pc:picChg chg="add mod">
          <ac:chgData name="Che Gibbons" userId="86decdf588abfa9f" providerId="LiveId" clId="{578D8E21-C93C-45CC-9B7D-5DC007C076A6}" dt="2019-04-30T20:37:59.226" v="435" actId="1076"/>
          <ac:picMkLst>
            <pc:docMk/>
            <pc:sldMk cId="833983529" sldId="326"/>
            <ac:picMk id="43" creationId="{A70F3437-696D-410B-9091-6AD7910AA4E3}"/>
          </ac:picMkLst>
        </pc:picChg>
        <pc:picChg chg="add mod">
          <ac:chgData name="Che Gibbons" userId="86decdf588abfa9f" providerId="LiveId" clId="{578D8E21-C93C-45CC-9B7D-5DC007C076A6}" dt="2019-04-30T20:33:55.046" v="424" actId="1076"/>
          <ac:picMkLst>
            <pc:docMk/>
            <pc:sldMk cId="833983529" sldId="326"/>
            <ac:picMk id="44" creationId="{671FAEC0-FB4A-4858-8A71-65DEF3D7AC23}"/>
          </ac:picMkLst>
        </pc:picChg>
        <pc:picChg chg="add mod">
          <ac:chgData name="Che Gibbons" userId="86decdf588abfa9f" providerId="LiveId" clId="{578D8E21-C93C-45CC-9B7D-5DC007C076A6}" dt="2019-04-30T20:33:58.042" v="425" actId="1076"/>
          <ac:picMkLst>
            <pc:docMk/>
            <pc:sldMk cId="833983529" sldId="326"/>
            <ac:picMk id="45" creationId="{4C7BF5FA-81D4-4BF0-8262-4152C1E52C88}"/>
          </ac:picMkLst>
        </pc:picChg>
        <pc:picChg chg="add mod">
          <ac:chgData name="Che Gibbons" userId="86decdf588abfa9f" providerId="LiveId" clId="{578D8E21-C93C-45CC-9B7D-5DC007C076A6}" dt="2019-04-30T20:33:52.565" v="423" actId="1076"/>
          <ac:picMkLst>
            <pc:docMk/>
            <pc:sldMk cId="833983529" sldId="326"/>
            <ac:picMk id="46" creationId="{FF780DD1-FD68-4AA3-9C11-0C03298DE7D7}"/>
          </ac:picMkLst>
        </pc:picChg>
        <pc:picChg chg="add mod">
          <ac:chgData name="Che Gibbons" userId="86decdf588abfa9f" providerId="LiveId" clId="{578D8E21-C93C-45CC-9B7D-5DC007C076A6}" dt="2019-04-30T20:33:47.146" v="422" actId="1076"/>
          <ac:picMkLst>
            <pc:docMk/>
            <pc:sldMk cId="833983529" sldId="326"/>
            <ac:picMk id="47" creationId="{21BABAA6-52AC-44B3-B2CD-C2BD5E224FAD}"/>
          </ac:picMkLst>
        </pc:picChg>
        <pc:picChg chg="add mod">
          <ac:chgData name="Che Gibbons" userId="86decdf588abfa9f" providerId="LiveId" clId="{578D8E21-C93C-45CC-9B7D-5DC007C076A6}" dt="2019-04-30T20:45:45.519" v="438" actId="1076"/>
          <ac:picMkLst>
            <pc:docMk/>
            <pc:sldMk cId="833983529" sldId="326"/>
            <ac:picMk id="48" creationId="{422FFD9D-88E7-4527-A67B-7839D1D46DF2}"/>
          </ac:picMkLst>
        </pc:picChg>
      </pc:sldChg>
      <pc:sldChg chg="ord modTransition">
        <pc:chgData name="Che Gibbons" userId="86decdf588abfa9f" providerId="LiveId" clId="{578D8E21-C93C-45CC-9B7D-5DC007C076A6}" dt="2019-05-01T14:16:55.600" v="678"/>
        <pc:sldMkLst>
          <pc:docMk/>
          <pc:sldMk cId="1672500944" sldId="327"/>
        </pc:sldMkLst>
      </pc:sldChg>
      <pc:sldChg chg="ord modTransition modNotesTx">
        <pc:chgData name="Che Gibbons" userId="86decdf588abfa9f" providerId="LiveId" clId="{578D8E21-C93C-45CC-9B7D-5DC007C076A6}" dt="2019-05-01T17:38:34.624" v="720" actId="20577"/>
        <pc:sldMkLst>
          <pc:docMk/>
          <pc:sldMk cId="1575980284" sldId="328"/>
        </pc:sldMkLst>
      </pc:sldChg>
      <pc:sldChg chg="modTransition modNotesTx">
        <pc:chgData name="Che Gibbons" userId="86decdf588abfa9f" providerId="LiveId" clId="{578D8E21-C93C-45CC-9B7D-5DC007C076A6}" dt="2019-05-01T17:38:32.489" v="719" actId="20577"/>
        <pc:sldMkLst>
          <pc:docMk/>
          <pc:sldMk cId="3764982349" sldId="329"/>
        </pc:sldMkLst>
      </pc:sldChg>
      <pc:sldChg chg="modTransition delCm modNotesTx">
        <pc:chgData name="Che Gibbons" userId="86decdf588abfa9f" providerId="LiveId" clId="{578D8E21-C93C-45CC-9B7D-5DC007C076A6}" dt="2019-05-01T16:30:40.116" v="717" actId="6549"/>
        <pc:sldMkLst>
          <pc:docMk/>
          <pc:sldMk cId="1566481814" sldId="336"/>
        </pc:sldMkLst>
      </pc:sldChg>
      <pc:sldChg chg="modTransition">
        <pc:chgData name="Che Gibbons" userId="86decdf588abfa9f" providerId="LiveId" clId="{578D8E21-C93C-45CC-9B7D-5DC007C076A6}" dt="2019-05-01T14:17:29.843" v="686"/>
        <pc:sldMkLst>
          <pc:docMk/>
          <pc:sldMk cId="1031197050" sldId="341"/>
        </pc:sldMkLst>
      </pc:sldChg>
      <pc:sldChg chg="modTransition delCm">
        <pc:chgData name="Che Gibbons" userId="86decdf588abfa9f" providerId="LiveId" clId="{578D8E21-C93C-45CC-9B7D-5DC007C076A6}" dt="2019-05-01T16:28:23.961" v="701" actId="1592"/>
        <pc:sldMkLst>
          <pc:docMk/>
          <pc:sldMk cId="3857374720" sldId="343"/>
        </pc:sldMkLst>
      </pc:sldChg>
      <pc:sldChg chg="modSp modTransition modNotesTx">
        <pc:chgData name="Che Gibbons" userId="86decdf588abfa9f" providerId="LiveId" clId="{578D8E21-C93C-45CC-9B7D-5DC007C076A6}" dt="2019-05-01T17:39:23.744" v="727" actId="20577"/>
        <pc:sldMkLst>
          <pc:docMk/>
          <pc:sldMk cId="3752947107" sldId="344"/>
        </pc:sldMkLst>
        <pc:spChg chg="mod">
          <ac:chgData name="Che Gibbons" userId="86decdf588abfa9f" providerId="LiveId" clId="{578D8E21-C93C-45CC-9B7D-5DC007C076A6}" dt="2019-05-01T14:11:55.327" v="597" actId="20577"/>
          <ac:spMkLst>
            <pc:docMk/>
            <pc:sldMk cId="3752947107" sldId="344"/>
            <ac:spMk id="15" creationId="{57DA850F-EECC-4061-BDB8-50247BE1CD6B}"/>
          </ac:spMkLst>
        </pc:spChg>
      </pc:sldChg>
      <pc:sldChg chg="modSp modTransition delCm modNotesTx">
        <pc:chgData name="Che Gibbons" userId="86decdf588abfa9f" providerId="LiveId" clId="{578D8E21-C93C-45CC-9B7D-5DC007C076A6}" dt="2019-05-01T18:09:04.161" v="731"/>
        <pc:sldMkLst>
          <pc:docMk/>
          <pc:sldMk cId="3770116557" sldId="345"/>
        </pc:sldMkLst>
        <pc:spChg chg="mod">
          <ac:chgData name="Che Gibbons" userId="86decdf588abfa9f" providerId="LiveId" clId="{578D8E21-C93C-45CC-9B7D-5DC007C076A6}" dt="2019-05-01T14:14:03.279" v="616" actId="20577"/>
          <ac:spMkLst>
            <pc:docMk/>
            <pc:sldMk cId="3770116557" sldId="345"/>
            <ac:spMk id="15" creationId="{EC9FD807-0A10-452C-BED6-E73D1F8514BF}"/>
          </ac:spMkLst>
        </pc:spChg>
        <pc:graphicFrameChg chg="mod">
          <ac:chgData name="Che Gibbons" userId="86decdf588abfa9f" providerId="LiveId" clId="{578D8E21-C93C-45CC-9B7D-5DC007C076A6}" dt="2019-05-01T18:09:04.161" v="731"/>
          <ac:graphicFrameMkLst>
            <pc:docMk/>
            <pc:sldMk cId="3770116557" sldId="345"/>
            <ac:graphicFrameMk id="4" creationId="{AB88DB4D-6D12-4730-AC5A-69FB4C1802E6}"/>
          </ac:graphicFrameMkLst>
        </pc:graphicFrameChg>
      </pc:sldChg>
      <pc:sldChg chg="modSp modTransition">
        <pc:chgData name="Che Gibbons" userId="86decdf588abfa9f" providerId="LiveId" clId="{578D8E21-C93C-45CC-9B7D-5DC007C076A6}" dt="2019-05-01T14:16:33.121" v="671"/>
        <pc:sldMkLst>
          <pc:docMk/>
          <pc:sldMk cId="1870907227" sldId="347"/>
        </pc:sldMkLst>
        <pc:spChg chg="mod">
          <ac:chgData name="Che Gibbons" userId="86decdf588abfa9f" providerId="LiveId" clId="{578D8E21-C93C-45CC-9B7D-5DC007C076A6}" dt="2019-05-01T14:12:07.247" v="614" actId="20577"/>
          <ac:spMkLst>
            <pc:docMk/>
            <pc:sldMk cId="1870907227" sldId="347"/>
            <ac:spMk id="15" creationId="{EF480FAF-AA0B-4915-92E6-67B10170E8AE}"/>
          </ac:spMkLst>
        </pc:spChg>
      </pc:sldChg>
      <pc:sldChg chg="modSp modTransition delCm">
        <pc:chgData name="Che Gibbons" userId="86decdf588abfa9f" providerId="LiveId" clId="{578D8E21-C93C-45CC-9B7D-5DC007C076A6}" dt="2019-05-01T16:28:32.170" v="703" actId="1592"/>
        <pc:sldMkLst>
          <pc:docMk/>
          <pc:sldMk cId="3002321706" sldId="349"/>
        </pc:sldMkLst>
        <pc:spChg chg="mod">
          <ac:chgData name="Che Gibbons" userId="86decdf588abfa9f" providerId="LiveId" clId="{578D8E21-C93C-45CC-9B7D-5DC007C076A6}" dt="2019-05-01T14:14:52.278" v="653" actId="20577"/>
          <ac:spMkLst>
            <pc:docMk/>
            <pc:sldMk cId="3002321706" sldId="349"/>
            <ac:spMk id="10" creationId="{0335BBB5-9261-4B60-8B33-672C8A82DBEE}"/>
          </ac:spMkLst>
        </pc:spChg>
      </pc:sldChg>
    </pc:docChg>
  </pc:docChgLst>
  <pc:docChgLst>
    <pc:chgData name="Che Gibbons" userId="86decdf588abfa9f" providerId="LiveId" clId="{F9EBD6A0-0364-4392-9E7B-B5BBC0FA0AAB}"/>
    <pc:docChg chg="undo modSld">
      <pc:chgData name="Che Gibbons" userId="86decdf588abfa9f" providerId="LiveId" clId="{F9EBD6A0-0364-4392-9E7B-B5BBC0FA0AAB}" dt="2019-05-03T15:05:56.276" v="22" actId="20578"/>
      <pc:docMkLst>
        <pc:docMk/>
      </pc:docMkLst>
      <pc:sldChg chg="addSp modSp">
        <pc:chgData name="Che Gibbons" userId="86decdf588abfa9f" providerId="LiveId" clId="{F9EBD6A0-0364-4392-9E7B-B5BBC0FA0AAB}" dt="2019-05-03T00:04:43.527" v="9" actId="171"/>
        <pc:sldMkLst>
          <pc:docMk/>
          <pc:sldMk cId="3022768565" sldId="294"/>
        </pc:sldMkLst>
        <pc:spChg chg="add mod ord">
          <ac:chgData name="Che Gibbons" userId="86decdf588abfa9f" providerId="LiveId" clId="{F9EBD6A0-0364-4392-9E7B-B5BBC0FA0AAB}" dt="2019-05-03T00:04:43.527" v="9" actId="171"/>
          <ac:spMkLst>
            <pc:docMk/>
            <pc:sldMk cId="3022768565" sldId="294"/>
            <ac:spMk id="2" creationId="{3724BE38-BF65-44EA-9060-1FB647EFFE2E}"/>
          </ac:spMkLst>
        </pc:spChg>
        <pc:spChg chg="mod">
          <ac:chgData name="Che Gibbons" userId="86decdf588abfa9f" providerId="LiveId" clId="{F9EBD6A0-0364-4392-9E7B-B5BBC0FA0AAB}" dt="2019-05-03T00:04:06.502" v="5" actId="113"/>
          <ac:spMkLst>
            <pc:docMk/>
            <pc:sldMk cId="3022768565" sldId="294"/>
            <ac:spMk id="5" creationId="{F2080379-2E90-4AE5-A90F-8752B6AFAD6B}"/>
          </ac:spMkLst>
        </pc:spChg>
      </pc:sldChg>
      <pc:sldChg chg="modSp">
        <pc:chgData name="Che Gibbons" userId="86decdf588abfa9f" providerId="LiveId" clId="{F9EBD6A0-0364-4392-9E7B-B5BBC0FA0AAB}" dt="2019-05-03T15:05:56.276" v="22" actId="20578"/>
        <pc:sldMkLst>
          <pc:docMk/>
          <pc:sldMk cId="4256043707" sldId="323"/>
        </pc:sldMkLst>
        <pc:spChg chg="mod">
          <ac:chgData name="Che Gibbons" userId="86decdf588abfa9f" providerId="LiveId" clId="{F9EBD6A0-0364-4392-9E7B-B5BBC0FA0AAB}" dt="2019-05-03T15:05:56.276" v="22" actId="20578"/>
          <ac:spMkLst>
            <pc:docMk/>
            <pc:sldMk cId="4256043707" sldId="323"/>
            <ac:spMk id="5" creationId="{F2080379-2E90-4AE5-A90F-8752B6AFAD6B}"/>
          </ac:spMkLst>
        </pc:spChg>
      </pc:sldChg>
      <pc:sldChg chg="modSp">
        <pc:chgData name="Che Gibbons" userId="86decdf588abfa9f" providerId="LiveId" clId="{F9EBD6A0-0364-4392-9E7B-B5BBC0FA0AAB}" dt="2019-05-03T00:10:14.280" v="20" actId="20577"/>
        <pc:sldMkLst>
          <pc:docMk/>
          <pc:sldMk cId="3752947107" sldId="344"/>
        </pc:sldMkLst>
        <pc:spChg chg="mod">
          <ac:chgData name="Che Gibbons" userId="86decdf588abfa9f" providerId="LiveId" clId="{F9EBD6A0-0364-4392-9E7B-B5BBC0FA0AAB}" dt="2019-05-03T00:10:14.280" v="20" actId="20577"/>
          <ac:spMkLst>
            <pc:docMk/>
            <pc:sldMk cId="3752947107" sldId="344"/>
            <ac:spMk id="3" creationId="{21ED1C32-0BD9-46C4-B933-C3CF8B32761A}"/>
          </ac:spMkLst>
        </pc:spChg>
      </pc:sldChg>
    </pc:docChg>
  </pc:docChgLst>
  <pc:docChgLst>
    <pc:chgData name="Che Gibbons" userId="86decdf588abfa9f" providerId="LiveId" clId="{59C086F8-1421-4811-A2D3-AB2A48DBE7DF}"/>
    <pc:docChg chg="delSld">
      <pc:chgData name="Che Gibbons" userId="86decdf588abfa9f" providerId="LiveId" clId="{59C086F8-1421-4811-A2D3-AB2A48DBE7DF}" dt="2019-05-05T19:02:02.257" v="7" actId="2696"/>
      <pc:docMkLst>
        <pc:docMk/>
      </pc:docMkLst>
      <pc:sldChg chg="del">
        <pc:chgData name="Che Gibbons" userId="86decdf588abfa9f" providerId="LiveId" clId="{59C086F8-1421-4811-A2D3-AB2A48DBE7DF}" dt="2019-05-05T19:02:02.196" v="2" actId="2696"/>
        <pc:sldMkLst>
          <pc:docMk/>
          <pc:sldMk cId="1962817215" sldId="331"/>
        </pc:sldMkLst>
      </pc:sldChg>
      <pc:sldChg chg="del">
        <pc:chgData name="Che Gibbons" userId="86decdf588abfa9f" providerId="LiveId" clId="{59C086F8-1421-4811-A2D3-AB2A48DBE7DF}" dt="2019-05-05T19:02:02.235" v="5" actId="2696"/>
        <pc:sldMkLst>
          <pc:docMk/>
          <pc:sldMk cId="1179123142" sldId="334"/>
        </pc:sldMkLst>
      </pc:sldChg>
      <pc:sldChg chg="del">
        <pc:chgData name="Che Gibbons" userId="86decdf588abfa9f" providerId="LiveId" clId="{59C086F8-1421-4811-A2D3-AB2A48DBE7DF}" dt="2019-05-05T19:02:02.257" v="7" actId="2696"/>
        <pc:sldMkLst>
          <pc:docMk/>
          <pc:sldMk cId="3974131330" sldId="335"/>
        </pc:sldMkLst>
      </pc:sldChg>
      <pc:sldChg chg="del">
        <pc:chgData name="Che Gibbons" userId="86decdf588abfa9f" providerId="LiveId" clId="{59C086F8-1421-4811-A2D3-AB2A48DBE7DF}" dt="2019-05-05T19:02:02.159" v="0" actId="2696"/>
        <pc:sldMkLst>
          <pc:docMk/>
          <pc:sldMk cId="17554961" sldId="337"/>
        </pc:sldMkLst>
      </pc:sldChg>
      <pc:sldChg chg="del">
        <pc:chgData name="Che Gibbons" userId="86decdf588abfa9f" providerId="LiveId" clId="{59C086F8-1421-4811-A2D3-AB2A48DBE7DF}" dt="2019-05-05T19:02:02.214" v="3" actId="2696"/>
        <pc:sldMkLst>
          <pc:docMk/>
          <pc:sldMk cId="1469590468" sldId="338"/>
        </pc:sldMkLst>
      </pc:sldChg>
      <pc:sldChg chg="del">
        <pc:chgData name="Che Gibbons" userId="86decdf588abfa9f" providerId="LiveId" clId="{59C086F8-1421-4811-A2D3-AB2A48DBE7DF}" dt="2019-05-05T19:02:02.176" v="1" actId="2696"/>
        <pc:sldMkLst>
          <pc:docMk/>
          <pc:sldMk cId="218004511" sldId="339"/>
        </pc:sldMkLst>
      </pc:sldChg>
      <pc:sldChg chg="del">
        <pc:chgData name="Che Gibbons" userId="86decdf588abfa9f" providerId="LiveId" clId="{59C086F8-1421-4811-A2D3-AB2A48DBE7DF}" dt="2019-05-05T19:02:02.226" v="4" actId="2696"/>
        <pc:sldMkLst>
          <pc:docMk/>
          <pc:sldMk cId="1791990693" sldId="340"/>
        </pc:sldMkLst>
      </pc:sldChg>
      <pc:sldChg chg="del">
        <pc:chgData name="Che Gibbons" userId="86decdf588abfa9f" providerId="LiveId" clId="{59C086F8-1421-4811-A2D3-AB2A48DBE7DF}" dt="2019-05-05T19:02:02.250" v="6" actId="2696"/>
        <pc:sldMkLst>
          <pc:docMk/>
          <pc:sldMk cId="693681299" sldId="34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9B23B0-8077-4BB5-8C3B-BB22CF151222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TT"/>
        </a:p>
      </dgm:t>
    </dgm:pt>
    <dgm:pt modelId="{B8342A41-70AE-48B1-981B-D9A3CADB2511}">
      <dgm:prSet phldrT="[Text]" custT="1"/>
      <dgm:spPr/>
      <dgm:t>
        <a:bodyPr/>
        <a:lstStyle/>
        <a:p>
          <a:r>
            <a:rPr lang="en-TT" sz="1400" b="0" dirty="0"/>
            <a:t>Background</a:t>
          </a:r>
          <a:endParaRPr lang="en-TT" sz="900" b="0" dirty="0"/>
        </a:p>
      </dgm:t>
    </dgm:pt>
    <dgm:pt modelId="{B7483307-5F1B-4579-A64F-6F5152D6BAE3}" type="parTrans" cxnId="{2F140CC8-F4FB-4A35-A5FE-40719C3F3D7E}">
      <dgm:prSet/>
      <dgm:spPr/>
      <dgm:t>
        <a:bodyPr/>
        <a:lstStyle/>
        <a:p>
          <a:endParaRPr lang="en-TT"/>
        </a:p>
      </dgm:t>
    </dgm:pt>
    <dgm:pt modelId="{9ED79143-5096-46A1-938B-82B131EB2A3C}" type="sibTrans" cxnId="{2F140CC8-F4FB-4A35-A5FE-40719C3F3D7E}">
      <dgm:prSet/>
      <dgm:spPr>
        <a:noFill/>
        <a:ln>
          <a:noFill/>
        </a:ln>
      </dgm:spPr>
      <dgm:t>
        <a:bodyPr/>
        <a:lstStyle/>
        <a:p>
          <a:endParaRPr lang="en-TT"/>
        </a:p>
      </dgm:t>
    </dgm:pt>
    <dgm:pt modelId="{F35C5BDA-86FF-4565-B82F-762733994D83}">
      <dgm:prSet custT="1"/>
      <dgm:spPr/>
      <dgm:t>
        <a:bodyPr/>
        <a:lstStyle/>
        <a:p>
          <a:r>
            <a:rPr lang="en-TT" sz="1400" dirty="0"/>
            <a:t>Timeline</a:t>
          </a:r>
          <a:endParaRPr lang="en-TT" sz="700" dirty="0"/>
        </a:p>
      </dgm:t>
    </dgm:pt>
    <dgm:pt modelId="{D9227DCF-79BF-4B89-822A-9FC1DEEA69A1}" type="parTrans" cxnId="{F033B24F-A9D6-44DE-BC3F-4B5B8C635F09}">
      <dgm:prSet/>
      <dgm:spPr/>
      <dgm:t>
        <a:bodyPr/>
        <a:lstStyle/>
        <a:p>
          <a:endParaRPr lang="en-TT"/>
        </a:p>
      </dgm:t>
    </dgm:pt>
    <dgm:pt modelId="{F453CEEB-ABE8-458A-AAE1-C527B035667E}" type="sibTrans" cxnId="{F033B24F-A9D6-44DE-BC3F-4B5B8C635F09}">
      <dgm:prSet/>
      <dgm:spPr>
        <a:noFill/>
      </dgm:spPr>
      <dgm:t>
        <a:bodyPr/>
        <a:lstStyle/>
        <a:p>
          <a:endParaRPr lang="en-TT"/>
        </a:p>
      </dgm:t>
    </dgm:pt>
    <dgm:pt modelId="{49A07F01-1872-44FA-965C-C1EB0AA8118D}">
      <dgm:prSet custT="1"/>
      <dgm:spPr/>
      <dgm:t>
        <a:bodyPr/>
        <a:lstStyle/>
        <a:p>
          <a:r>
            <a:rPr lang="en-TT" sz="1400" dirty="0"/>
            <a:t>References</a:t>
          </a:r>
          <a:endParaRPr lang="en-TT" sz="900" dirty="0"/>
        </a:p>
      </dgm:t>
    </dgm:pt>
    <dgm:pt modelId="{EC030B9D-BA25-4683-AFD5-FA53D2DF5E9A}" type="parTrans" cxnId="{E7588D94-C065-4C69-8FEB-B05CE2326F39}">
      <dgm:prSet/>
      <dgm:spPr/>
      <dgm:t>
        <a:bodyPr/>
        <a:lstStyle/>
        <a:p>
          <a:endParaRPr lang="en-TT"/>
        </a:p>
      </dgm:t>
    </dgm:pt>
    <dgm:pt modelId="{AE419405-A8E6-4E4E-ADBD-3F8E1AC02956}" type="sibTrans" cxnId="{E7588D94-C065-4C69-8FEB-B05CE2326F39}">
      <dgm:prSet/>
      <dgm:spPr>
        <a:noFill/>
      </dgm:spPr>
      <dgm:t>
        <a:bodyPr/>
        <a:lstStyle/>
        <a:p>
          <a:endParaRPr lang="en-TT"/>
        </a:p>
      </dgm:t>
    </dgm:pt>
    <dgm:pt modelId="{DD28426B-B567-4DF1-B8B3-6466FF89A4F8}">
      <dgm:prSet custT="1"/>
      <dgm:spPr/>
      <dgm:t>
        <a:bodyPr/>
        <a:lstStyle/>
        <a:p>
          <a:r>
            <a:rPr lang="en-TT" sz="1400" dirty="0"/>
            <a:t>Questions</a:t>
          </a:r>
          <a:endParaRPr lang="en-TT" sz="1100" dirty="0"/>
        </a:p>
      </dgm:t>
    </dgm:pt>
    <dgm:pt modelId="{0748839C-18F4-4E38-A2B6-9C565556C748}" type="parTrans" cxnId="{AC17FFED-4C52-4C6A-BBDB-6F41602F068B}">
      <dgm:prSet/>
      <dgm:spPr/>
      <dgm:t>
        <a:bodyPr/>
        <a:lstStyle/>
        <a:p>
          <a:endParaRPr lang="en-TT"/>
        </a:p>
      </dgm:t>
    </dgm:pt>
    <dgm:pt modelId="{E336B15D-8344-4B16-AA5E-A4E46B94C0D6}" type="sibTrans" cxnId="{AC17FFED-4C52-4C6A-BBDB-6F41602F068B}">
      <dgm:prSet/>
      <dgm:spPr/>
      <dgm:t>
        <a:bodyPr/>
        <a:lstStyle/>
        <a:p>
          <a:endParaRPr lang="en-TT"/>
        </a:p>
      </dgm:t>
    </dgm:pt>
    <dgm:pt modelId="{816C0282-A0E3-43AB-BA6E-4FE7482551B1}">
      <dgm:prSet custT="1"/>
      <dgm:spPr/>
      <dgm:t>
        <a:bodyPr/>
        <a:lstStyle/>
        <a:p>
          <a:r>
            <a:rPr lang="en-TT" sz="1400" dirty="0"/>
            <a:t>Methods</a:t>
          </a:r>
          <a:endParaRPr lang="en-TT" sz="1050" dirty="0"/>
        </a:p>
      </dgm:t>
    </dgm:pt>
    <dgm:pt modelId="{414BFBEC-A3DD-468E-AD39-A19A047EC877}" type="parTrans" cxnId="{59D285CC-ACA8-47FD-BC8B-0248931180A6}">
      <dgm:prSet/>
      <dgm:spPr/>
      <dgm:t>
        <a:bodyPr/>
        <a:lstStyle/>
        <a:p>
          <a:endParaRPr lang="en-TT"/>
        </a:p>
      </dgm:t>
    </dgm:pt>
    <dgm:pt modelId="{94D137CB-50AA-4645-A13C-CA81BE3C1D1A}" type="sibTrans" cxnId="{59D285CC-ACA8-47FD-BC8B-0248931180A6}">
      <dgm:prSet/>
      <dgm:spPr>
        <a:noFill/>
      </dgm:spPr>
      <dgm:t>
        <a:bodyPr/>
        <a:lstStyle/>
        <a:p>
          <a:endParaRPr lang="en-TT"/>
        </a:p>
      </dgm:t>
    </dgm:pt>
    <dgm:pt modelId="{F1158D3D-A152-4E3D-8830-2DE21B672FA0}">
      <dgm:prSet phldrT="[Text]" custT="1"/>
      <dgm:spPr/>
      <dgm:t>
        <a:bodyPr/>
        <a:lstStyle/>
        <a:p>
          <a:r>
            <a:rPr lang="en-TT" sz="1400" dirty="0"/>
            <a:t>Problem</a:t>
          </a:r>
          <a:endParaRPr lang="en-TT" sz="800" dirty="0"/>
        </a:p>
      </dgm:t>
    </dgm:pt>
    <dgm:pt modelId="{9D06AFAD-5B2C-44B6-B088-18F0B879DB1C}" type="sibTrans" cxnId="{6BB75E69-4D95-4BDB-9E78-F41A09744FCF}">
      <dgm:prSet/>
      <dgm:spPr>
        <a:noFill/>
      </dgm:spPr>
      <dgm:t>
        <a:bodyPr/>
        <a:lstStyle/>
        <a:p>
          <a:endParaRPr lang="en-TT"/>
        </a:p>
      </dgm:t>
    </dgm:pt>
    <dgm:pt modelId="{70A83D2C-E4F9-408C-ABC4-EE0282014E20}" type="parTrans" cxnId="{6BB75E69-4D95-4BDB-9E78-F41A09744FCF}">
      <dgm:prSet/>
      <dgm:spPr/>
      <dgm:t>
        <a:bodyPr/>
        <a:lstStyle/>
        <a:p>
          <a:endParaRPr lang="en-TT"/>
        </a:p>
      </dgm:t>
    </dgm:pt>
    <dgm:pt modelId="{5CE3E67A-92DF-438B-8E1D-92A328059B58}" type="pres">
      <dgm:prSet presAssocID="{5F9B23B0-8077-4BB5-8C3B-BB22CF151222}" presName="Name0" presStyleCnt="0">
        <dgm:presLayoutVars>
          <dgm:dir/>
          <dgm:resizeHandles val="exact"/>
        </dgm:presLayoutVars>
      </dgm:prSet>
      <dgm:spPr/>
    </dgm:pt>
    <dgm:pt modelId="{EBDDEE01-2397-45A0-836A-7A8EDE7C7E03}" type="pres">
      <dgm:prSet presAssocID="{B8342A41-70AE-48B1-981B-D9A3CADB2511}" presName="composite" presStyleCnt="0"/>
      <dgm:spPr/>
    </dgm:pt>
    <dgm:pt modelId="{693CD7FB-45DB-497A-88A7-655142F034E7}" type="pres">
      <dgm:prSet presAssocID="{B8342A41-70AE-48B1-981B-D9A3CADB2511}" presName="imagSh" presStyleLbl="bgImgPlace1" presStyleIdx="0" presStyleCnt="6" custScaleX="191317" custScaleY="175614" custLinFactY="100000" custLinFactNeighborX="12616" custLinFactNeighborY="1753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extLst/>
    </dgm:pt>
    <dgm:pt modelId="{4613A785-A0D7-4BD0-8BC8-CE62EEF936F5}" type="pres">
      <dgm:prSet presAssocID="{B8342A41-70AE-48B1-981B-D9A3CADB2511}" presName="txNode" presStyleLbl="node1" presStyleIdx="0" presStyleCnt="6" custScaleX="255840" custScaleY="46395" custLinFactY="140259" custLinFactNeighborX="-460" custLinFactNeighborY="200000">
        <dgm:presLayoutVars>
          <dgm:bulletEnabled val="1"/>
        </dgm:presLayoutVars>
      </dgm:prSet>
      <dgm:spPr/>
    </dgm:pt>
    <dgm:pt modelId="{4962D7B8-BF46-447A-A50C-0A19F062702A}" type="pres">
      <dgm:prSet presAssocID="{9ED79143-5096-46A1-938B-82B131EB2A3C}" presName="sibTrans" presStyleLbl="sibTrans2D1" presStyleIdx="0" presStyleCnt="5" custAng="1342937" custScaleX="72323" custScaleY="151979" custLinFactY="75744" custLinFactNeighborX="70413" custLinFactNeighborY="100000"/>
      <dgm:spPr>
        <a:prstGeom prst="chevron">
          <a:avLst/>
        </a:prstGeom>
      </dgm:spPr>
    </dgm:pt>
    <dgm:pt modelId="{82C46884-D831-4E22-8C0B-86B877286D9E}" type="pres">
      <dgm:prSet presAssocID="{9ED79143-5096-46A1-938B-82B131EB2A3C}" presName="connTx" presStyleLbl="sibTrans2D1" presStyleIdx="0" presStyleCnt="5"/>
      <dgm:spPr/>
    </dgm:pt>
    <dgm:pt modelId="{94338794-8F7A-467B-AC1C-52280F9052FB}" type="pres">
      <dgm:prSet presAssocID="{F1158D3D-A152-4E3D-8830-2DE21B672FA0}" presName="composite" presStyleCnt="0"/>
      <dgm:spPr/>
    </dgm:pt>
    <dgm:pt modelId="{8CCD0E75-2CD1-477D-80B8-768C06AD1900}" type="pres">
      <dgm:prSet presAssocID="{F1158D3D-A152-4E3D-8830-2DE21B672FA0}" presName="imagSh" presStyleLbl="bgImgPlace1" presStyleIdx="1" presStyleCnt="6" custScaleX="179457" custScaleY="174340" custLinFactX="200000" custLinFactY="100000" custLinFactNeighborX="232799" custLinFactNeighborY="12620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Siren"/>
        </a:ext>
      </dgm:extLst>
    </dgm:pt>
    <dgm:pt modelId="{8C6F6C1B-8543-4A36-BED4-D55D31A06249}" type="pres">
      <dgm:prSet presAssocID="{F1158D3D-A152-4E3D-8830-2DE21B672FA0}" presName="txNode" presStyleLbl="node1" presStyleIdx="1" presStyleCnt="6" custScaleX="203987" custScaleY="48551" custLinFactX="200000" custLinFactY="100000" custLinFactNeighborX="219952" custLinFactNeighborY="187267">
        <dgm:presLayoutVars>
          <dgm:bulletEnabled val="1"/>
        </dgm:presLayoutVars>
      </dgm:prSet>
      <dgm:spPr/>
    </dgm:pt>
    <dgm:pt modelId="{D31E96C4-CA4B-40A8-8D9C-8436BAEF5004}" type="pres">
      <dgm:prSet presAssocID="{9D06AFAD-5B2C-44B6-B088-18F0B879DB1C}" presName="sibTrans" presStyleLbl="sibTrans2D1" presStyleIdx="1" presStyleCnt="5" custAng="1045789" custScaleX="122422" custScaleY="258957" custLinFactX="100000" custLinFactY="-30180" custLinFactNeighborX="133274" custLinFactNeighborY="-100000"/>
      <dgm:spPr/>
    </dgm:pt>
    <dgm:pt modelId="{E3425904-A680-4ECB-B1E5-3C6132C5806E}" type="pres">
      <dgm:prSet presAssocID="{9D06AFAD-5B2C-44B6-B088-18F0B879DB1C}" presName="connTx" presStyleLbl="sibTrans2D1" presStyleIdx="1" presStyleCnt="5"/>
      <dgm:spPr/>
    </dgm:pt>
    <dgm:pt modelId="{D1A1ADED-38E6-4823-A4A9-291E8CB6798B}" type="pres">
      <dgm:prSet presAssocID="{F35C5BDA-86FF-4565-B82F-762733994D83}" presName="composite" presStyleCnt="0"/>
      <dgm:spPr/>
    </dgm:pt>
    <dgm:pt modelId="{27544AE3-5801-4924-AFD2-52D636E31E3F}" type="pres">
      <dgm:prSet presAssocID="{F35C5BDA-86FF-4565-B82F-762733994D83}" presName="imagSh" presStyleLbl="bgImgPlace1" presStyleIdx="2" presStyleCnt="6" custScaleX="181111" custScaleY="183195" custLinFactX="-109594" custLinFactY="-201176" custLinFactNeighborX="-200000" custLinFactNeighborY="-3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9DE104C-2046-498B-A04D-B01106104592}" type="pres">
      <dgm:prSet presAssocID="{F35C5BDA-86FF-4565-B82F-762733994D83}" presName="txNode" presStyleLbl="node1" presStyleIdx="2" presStyleCnt="6" custScaleX="211677" custScaleY="50459" custLinFactX="-130307" custLinFactY="-200000" custLinFactNeighborX="-200000" custLinFactNeighborY="-231679">
        <dgm:presLayoutVars>
          <dgm:bulletEnabled val="1"/>
        </dgm:presLayoutVars>
      </dgm:prSet>
      <dgm:spPr/>
    </dgm:pt>
    <dgm:pt modelId="{A23B97ED-6FEB-4757-B825-87D73CA24399}" type="pres">
      <dgm:prSet presAssocID="{F453CEEB-ABE8-458A-AAE1-C527B035667E}" presName="sibTrans" presStyleLbl="sibTrans2D1" presStyleIdx="2" presStyleCnt="5" custAng="457815" custFlipVert="0" custScaleY="172422" custLinFactY="100000" custLinFactNeighborX="-19467" custLinFactNeighborY="147546"/>
      <dgm:spPr/>
    </dgm:pt>
    <dgm:pt modelId="{4CF1771D-4E12-416B-8BE7-9CDDE17472AB}" type="pres">
      <dgm:prSet presAssocID="{F453CEEB-ABE8-458A-AAE1-C527B035667E}" presName="connTx" presStyleLbl="sibTrans2D1" presStyleIdx="2" presStyleCnt="5"/>
      <dgm:spPr/>
    </dgm:pt>
    <dgm:pt modelId="{5D06B0C7-8452-45EA-87EA-CEF6B9C68BCD}" type="pres">
      <dgm:prSet presAssocID="{816C0282-A0E3-43AB-BA6E-4FE7482551B1}" presName="composite" presStyleCnt="0"/>
      <dgm:spPr/>
    </dgm:pt>
    <dgm:pt modelId="{613ACEB4-D5EA-4993-8818-6508CD835669}" type="pres">
      <dgm:prSet presAssocID="{816C0282-A0E3-43AB-BA6E-4FE7482551B1}" presName="imagSh" presStyleLbl="bgImgPlace1" presStyleIdx="3" presStyleCnt="6" custScaleX="194322" custScaleY="184873" custLinFactX="-189860" custLinFactY="-79562" custLinFactNeighborX="-200000" custLinFactNeighborY="-10000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5C3363C-83DD-414E-8112-0BB125C56146}" type="pres">
      <dgm:prSet presAssocID="{816C0282-A0E3-43AB-BA6E-4FE7482551B1}" presName="txNode" presStyleLbl="node1" presStyleIdx="3" presStyleCnt="6" custScaleX="221795" custScaleY="50612" custLinFactX="-195887" custLinFactY="-5522" custLinFactNeighborX="-200000" custLinFactNeighborY="-100000">
        <dgm:presLayoutVars>
          <dgm:bulletEnabled val="1"/>
        </dgm:presLayoutVars>
      </dgm:prSet>
      <dgm:spPr/>
    </dgm:pt>
    <dgm:pt modelId="{2B9A0B99-C167-4748-8473-32A18C5682FB}" type="pres">
      <dgm:prSet presAssocID="{94D137CB-50AA-4645-A13C-CA81BE3C1D1A}" presName="sibTrans" presStyleLbl="sibTrans2D1" presStyleIdx="3" presStyleCnt="5"/>
      <dgm:spPr/>
    </dgm:pt>
    <dgm:pt modelId="{56766757-90C7-4343-B182-DAF64005FFEB}" type="pres">
      <dgm:prSet presAssocID="{94D137CB-50AA-4645-A13C-CA81BE3C1D1A}" presName="connTx" presStyleLbl="sibTrans2D1" presStyleIdx="3" presStyleCnt="5"/>
      <dgm:spPr/>
    </dgm:pt>
    <dgm:pt modelId="{9077AE2A-8D6F-4697-8618-54D234E92CB9}" type="pres">
      <dgm:prSet presAssocID="{49A07F01-1872-44FA-965C-C1EB0AA8118D}" presName="composite" presStyleCnt="0"/>
      <dgm:spPr/>
    </dgm:pt>
    <dgm:pt modelId="{7F04C893-A751-458A-99D8-C515D6271528}" type="pres">
      <dgm:prSet presAssocID="{49A07F01-1872-44FA-965C-C1EB0AA8118D}" presName="imagSh" presStyleLbl="bgImgPlace1" presStyleIdx="4" presStyleCnt="6" custScaleX="167303" custScaleY="175630" custLinFactY="-200000" custLinFactNeighborX="-26117" custLinFactNeighborY="-28558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DD1043E-FA95-43CD-84D1-DA23EB383CD5}" type="pres">
      <dgm:prSet presAssocID="{49A07F01-1872-44FA-965C-C1EB0AA8118D}" presName="txNode" presStyleLbl="node1" presStyleIdx="4" presStyleCnt="6" custScaleX="215743" custScaleY="51010" custLinFactY="-200000" custLinFactNeighborX="-45794" custLinFactNeighborY="-208323">
        <dgm:presLayoutVars>
          <dgm:bulletEnabled val="1"/>
        </dgm:presLayoutVars>
      </dgm:prSet>
      <dgm:spPr/>
    </dgm:pt>
    <dgm:pt modelId="{CF15CEB0-463E-41F5-B7B3-D264768C4E04}" type="pres">
      <dgm:prSet presAssocID="{AE419405-A8E6-4E4E-ADBD-3F8E1AC02956}" presName="sibTrans" presStyleLbl="sibTrans2D1" presStyleIdx="4" presStyleCnt="5" custAng="3899312" custScaleX="72067" custScaleY="217695" custLinFactY="-105377" custLinFactNeighborX="-3615" custLinFactNeighborY="-200000"/>
      <dgm:spPr/>
    </dgm:pt>
    <dgm:pt modelId="{D517A12F-FBFF-486A-915A-5BF561BAC9E9}" type="pres">
      <dgm:prSet presAssocID="{AE419405-A8E6-4E4E-ADBD-3F8E1AC02956}" presName="connTx" presStyleLbl="sibTrans2D1" presStyleIdx="4" presStyleCnt="5"/>
      <dgm:spPr/>
    </dgm:pt>
    <dgm:pt modelId="{419BCA62-3A3A-4267-88BA-3A6ADCDC0DB2}" type="pres">
      <dgm:prSet presAssocID="{DD28426B-B567-4DF1-B8B3-6466FF89A4F8}" presName="composite" presStyleCnt="0"/>
      <dgm:spPr/>
    </dgm:pt>
    <dgm:pt modelId="{CEA9748A-0C32-4735-B2AF-9680F9C4D1D3}" type="pres">
      <dgm:prSet presAssocID="{DD28426B-B567-4DF1-B8B3-6466FF89A4F8}" presName="imagSh" presStyleLbl="bgImgPlace1" presStyleIdx="5" presStyleCnt="6" custScaleX="181155" custScaleY="171583" custLinFactX="-59948" custLinFactY="100000" custLinFactNeighborX="-100000" custLinFactNeighborY="115593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D61BF6DF-DF1F-4ADE-8A7C-C21947CB3EA7}" type="pres">
      <dgm:prSet presAssocID="{DD28426B-B567-4DF1-B8B3-6466FF89A4F8}" presName="txNode" presStyleLbl="node1" presStyleIdx="5" presStyleCnt="6" custScaleX="219969" custScaleY="51938" custLinFactX="-73233" custLinFactY="100000" custLinFactNeighborX="-100000" custLinFactNeighborY="186440">
        <dgm:presLayoutVars>
          <dgm:bulletEnabled val="1"/>
        </dgm:presLayoutVars>
      </dgm:prSet>
      <dgm:spPr/>
    </dgm:pt>
  </dgm:ptLst>
  <dgm:cxnLst>
    <dgm:cxn modelId="{4BED1405-974B-4072-92BF-E58866A4A67D}" type="presOf" srcId="{F1158D3D-A152-4E3D-8830-2DE21B672FA0}" destId="{8C6F6C1B-8543-4A36-BED4-D55D31A06249}" srcOrd="0" destOrd="0" presId="urn:microsoft.com/office/officeart/2005/8/layout/hProcess10"/>
    <dgm:cxn modelId="{D9A61E05-194F-41F2-B20F-FE7D161CF325}" type="presOf" srcId="{F453CEEB-ABE8-458A-AAE1-C527B035667E}" destId="{4CF1771D-4E12-416B-8BE7-9CDDE17472AB}" srcOrd="1" destOrd="0" presId="urn:microsoft.com/office/officeart/2005/8/layout/hProcess10"/>
    <dgm:cxn modelId="{A65EA309-8F8F-410A-A62E-322841558AB3}" type="presOf" srcId="{9ED79143-5096-46A1-938B-82B131EB2A3C}" destId="{4962D7B8-BF46-447A-A50C-0A19F062702A}" srcOrd="0" destOrd="0" presId="urn:microsoft.com/office/officeart/2005/8/layout/hProcess10"/>
    <dgm:cxn modelId="{E9A6CA0D-6A0F-4392-8FDA-9BC97BCCC62B}" type="presOf" srcId="{F35C5BDA-86FF-4565-B82F-762733994D83}" destId="{89DE104C-2046-498B-A04D-B01106104592}" srcOrd="0" destOrd="0" presId="urn:microsoft.com/office/officeart/2005/8/layout/hProcess10"/>
    <dgm:cxn modelId="{C7096818-B0DE-48B1-A91F-34EEDC5E0766}" type="presOf" srcId="{816C0282-A0E3-43AB-BA6E-4FE7482551B1}" destId="{15C3363C-83DD-414E-8112-0BB125C56146}" srcOrd="0" destOrd="0" presId="urn:microsoft.com/office/officeart/2005/8/layout/hProcess10"/>
    <dgm:cxn modelId="{F844375B-907A-4576-BB2A-4736AE32EE5D}" type="presOf" srcId="{F453CEEB-ABE8-458A-AAE1-C527B035667E}" destId="{A23B97ED-6FEB-4757-B825-87D73CA24399}" srcOrd="0" destOrd="0" presId="urn:microsoft.com/office/officeart/2005/8/layout/hProcess10"/>
    <dgm:cxn modelId="{ED890F5C-6B90-4CE9-BC55-9FFEFFFA76DB}" type="presOf" srcId="{94D137CB-50AA-4645-A13C-CA81BE3C1D1A}" destId="{2B9A0B99-C167-4748-8473-32A18C5682FB}" srcOrd="0" destOrd="0" presId="urn:microsoft.com/office/officeart/2005/8/layout/hProcess10"/>
    <dgm:cxn modelId="{5C637A62-22FB-4F02-8A82-03881967A9C6}" type="presOf" srcId="{9D06AFAD-5B2C-44B6-B088-18F0B879DB1C}" destId="{E3425904-A680-4ECB-B1E5-3C6132C5806E}" srcOrd="1" destOrd="0" presId="urn:microsoft.com/office/officeart/2005/8/layout/hProcess10"/>
    <dgm:cxn modelId="{D80FF547-DA34-4FC6-A867-0CFFB9CCFAE3}" type="presOf" srcId="{DD28426B-B567-4DF1-B8B3-6466FF89A4F8}" destId="{D61BF6DF-DF1F-4ADE-8A7C-C21947CB3EA7}" srcOrd="0" destOrd="0" presId="urn:microsoft.com/office/officeart/2005/8/layout/hProcess10"/>
    <dgm:cxn modelId="{6BB75E69-4D95-4BDB-9E78-F41A09744FCF}" srcId="{5F9B23B0-8077-4BB5-8C3B-BB22CF151222}" destId="{F1158D3D-A152-4E3D-8830-2DE21B672FA0}" srcOrd="1" destOrd="0" parTransId="{70A83D2C-E4F9-408C-ABC4-EE0282014E20}" sibTransId="{9D06AFAD-5B2C-44B6-B088-18F0B879DB1C}"/>
    <dgm:cxn modelId="{F033B24F-A9D6-44DE-BC3F-4B5B8C635F09}" srcId="{5F9B23B0-8077-4BB5-8C3B-BB22CF151222}" destId="{F35C5BDA-86FF-4565-B82F-762733994D83}" srcOrd="2" destOrd="0" parTransId="{D9227DCF-79BF-4B89-822A-9FC1DEEA69A1}" sibTransId="{F453CEEB-ABE8-458A-AAE1-C527B035667E}"/>
    <dgm:cxn modelId="{946DB07C-65FA-4475-A1CB-4EF0443810DE}" type="presOf" srcId="{94D137CB-50AA-4645-A13C-CA81BE3C1D1A}" destId="{56766757-90C7-4343-B182-DAF64005FFEB}" srcOrd="1" destOrd="0" presId="urn:microsoft.com/office/officeart/2005/8/layout/hProcess10"/>
    <dgm:cxn modelId="{A3046381-5E0D-4751-B5BC-C3160E643934}" type="presOf" srcId="{B8342A41-70AE-48B1-981B-D9A3CADB2511}" destId="{4613A785-A0D7-4BD0-8BC8-CE62EEF936F5}" srcOrd="0" destOrd="0" presId="urn:microsoft.com/office/officeart/2005/8/layout/hProcess10"/>
    <dgm:cxn modelId="{3BA81988-BACF-462B-87F2-914610A13824}" type="presOf" srcId="{9D06AFAD-5B2C-44B6-B088-18F0B879DB1C}" destId="{D31E96C4-CA4B-40A8-8D9C-8436BAEF5004}" srcOrd="0" destOrd="0" presId="urn:microsoft.com/office/officeart/2005/8/layout/hProcess10"/>
    <dgm:cxn modelId="{E7588D94-C065-4C69-8FEB-B05CE2326F39}" srcId="{5F9B23B0-8077-4BB5-8C3B-BB22CF151222}" destId="{49A07F01-1872-44FA-965C-C1EB0AA8118D}" srcOrd="4" destOrd="0" parTransId="{EC030B9D-BA25-4683-AFD5-FA53D2DF5E9A}" sibTransId="{AE419405-A8E6-4E4E-ADBD-3F8E1AC02956}"/>
    <dgm:cxn modelId="{789456C1-B413-4EE6-BCB2-5CFA5CFBDF8F}" type="presOf" srcId="{49A07F01-1872-44FA-965C-C1EB0AA8118D}" destId="{FDD1043E-FA95-43CD-84D1-DA23EB383CD5}" srcOrd="0" destOrd="0" presId="urn:microsoft.com/office/officeart/2005/8/layout/hProcess10"/>
    <dgm:cxn modelId="{E286DBC5-8943-44C3-AFB3-FE2FDD82A05C}" type="presOf" srcId="{AE419405-A8E6-4E4E-ADBD-3F8E1AC02956}" destId="{D517A12F-FBFF-486A-915A-5BF561BAC9E9}" srcOrd="1" destOrd="0" presId="urn:microsoft.com/office/officeart/2005/8/layout/hProcess10"/>
    <dgm:cxn modelId="{2F140CC8-F4FB-4A35-A5FE-40719C3F3D7E}" srcId="{5F9B23B0-8077-4BB5-8C3B-BB22CF151222}" destId="{B8342A41-70AE-48B1-981B-D9A3CADB2511}" srcOrd="0" destOrd="0" parTransId="{B7483307-5F1B-4579-A64F-6F5152D6BAE3}" sibTransId="{9ED79143-5096-46A1-938B-82B131EB2A3C}"/>
    <dgm:cxn modelId="{7E5F60CB-0A5A-49E6-BEE4-967D733932C1}" type="presOf" srcId="{5F9B23B0-8077-4BB5-8C3B-BB22CF151222}" destId="{5CE3E67A-92DF-438B-8E1D-92A328059B58}" srcOrd="0" destOrd="0" presId="urn:microsoft.com/office/officeart/2005/8/layout/hProcess10"/>
    <dgm:cxn modelId="{59D285CC-ACA8-47FD-BC8B-0248931180A6}" srcId="{5F9B23B0-8077-4BB5-8C3B-BB22CF151222}" destId="{816C0282-A0E3-43AB-BA6E-4FE7482551B1}" srcOrd="3" destOrd="0" parTransId="{414BFBEC-A3DD-468E-AD39-A19A047EC877}" sibTransId="{94D137CB-50AA-4645-A13C-CA81BE3C1D1A}"/>
    <dgm:cxn modelId="{FA419FEC-6F82-4926-A1AC-3F9FA7192C55}" type="presOf" srcId="{9ED79143-5096-46A1-938B-82B131EB2A3C}" destId="{82C46884-D831-4E22-8C0B-86B877286D9E}" srcOrd="1" destOrd="0" presId="urn:microsoft.com/office/officeart/2005/8/layout/hProcess10"/>
    <dgm:cxn modelId="{AC17FFED-4C52-4C6A-BBDB-6F41602F068B}" srcId="{5F9B23B0-8077-4BB5-8C3B-BB22CF151222}" destId="{DD28426B-B567-4DF1-B8B3-6466FF89A4F8}" srcOrd="5" destOrd="0" parTransId="{0748839C-18F4-4E38-A2B6-9C565556C748}" sibTransId="{E336B15D-8344-4B16-AA5E-A4E46B94C0D6}"/>
    <dgm:cxn modelId="{A0DBBCF7-939A-4BD6-9945-6BC289E0E440}" type="presOf" srcId="{AE419405-A8E6-4E4E-ADBD-3F8E1AC02956}" destId="{CF15CEB0-463E-41F5-B7B3-D264768C4E04}" srcOrd="0" destOrd="0" presId="urn:microsoft.com/office/officeart/2005/8/layout/hProcess10"/>
    <dgm:cxn modelId="{0B2BB0AA-2884-4D95-8324-2101157C2BB9}" type="presParOf" srcId="{5CE3E67A-92DF-438B-8E1D-92A328059B58}" destId="{EBDDEE01-2397-45A0-836A-7A8EDE7C7E03}" srcOrd="0" destOrd="0" presId="urn:microsoft.com/office/officeart/2005/8/layout/hProcess10"/>
    <dgm:cxn modelId="{2215C45C-FF15-4D5F-A564-7087E01A52BD}" type="presParOf" srcId="{EBDDEE01-2397-45A0-836A-7A8EDE7C7E03}" destId="{693CD7FB-45DB-497A-88A7-655142F034E7}" srcOrd="0" destOrd="0" presId="urn:microsoft.com/office/officeart/2005/8/layout/hProcess10"/>
    <dgm:cxn modelId="{E8E04D07-4A14-4396-ABC1-9E6CAA209CB0}" type="presParOf" srcId="{EBDDEE01-2397-45A0-836A-7A8EDE7C7E03}" destId="{4613A785-A0D7-4BD0-8BC8-CE62EEF936F5}" srcOrd="1" destOrd="0" presId="urn:microsoft.com/office/officeart/2005/8/layout/hProcess10"/>
    <dgm:cxn modelId="{B62F5F33-BC8E-4361-BFB1-F9A2D02C27C2}" type="presParOf" srcId="{5CE3E67A-92DF-438B-8E1D-92A328059B58}" destId="{4962D7B8-BF46-447A-A50C-0A19F062702A}" srcOrd="1" destOrd="0" presId="urn:microsoft.com/office/officeart/2005/8/layout/hProcess10"/>
    <dgm:cxn modelId="{2B7C6D80-CEC8-45C5-9655-7AA7AB96DDF9}" type="presParOf" srcId="{4962D7B8-BF46-447A-A50C-0A19F062702A}" destId="{82C46884-D831-4E22-8C0B-86B877286D9E}" srcOrd="0" destOrd="0" presId="urn:microsoft.com/office/officeart/2005/8/layout/hProcess10"/>
    <dgm:cxn modelId="{1C5C5CA6-5607-47DD-B0E1-AB4BBC55337D}" type="presParOf" srcId="{5CE3E67A-92DF-438B-8E1D-92A328059B58}" destId="{94338794-8F7A-467B-AC1C-52280F9052FB}" srcOrd="2" destOrd="0" presId="urn:microsoft.com/office/officeart/2005/8/layout/hProcess10"/>
    <dgm:cxn modelId="{08219CBB-0D9C-41B0-8786-6C6328C94362}" type="presParOf" srcId="{94338794-8F7A-467B-AC1C-52280F9052FB}" destId="{8CCD0E75-2CD1-477D-80B8-768C06AD1900}" srcOrd="0" destOrd="0" presId="urn:microsoft.com/office/officeart/2005/8/layout/hProcess10"/>
    <dgm:cxn modelId="{1CDBD515-540C-4F90-A5FD-658B717475C3}" type="presParOf" srcId="{94338794-8F7A-467B-AC1C-52280F9052FB}" destId="{8C6F6C1B-8543-4A36-BED4-D55D31A06249}" srcOrd="1" destOrd="0" presId="urn:microsoft.com/office/officeart/2005/8/layout/hProcess10"/>
    <dgm:cxn modelId="{BA1DEB74-6977-48F4-B333-66142D119BE5}" type="presParOf" srcId="{5CE3E67A-92DF-438B-8E1D-92A328059B58}" destId="{D31E96C4-CA4B-40A8-8D9C-8436BAEF5004}" srcOrd="3" destOrd="0" presId="urn:microsoft.com/office/officeart/2005/8/layout/hProcess10"/>
    <dgm:cxn modelId="{8FC2F53D-E31A-4E2F-AB40-72D055B2B823}" type="presParOf" srcId="{D31E96C4-CA4B-40A8-8D9C-8436BAEF5004}" destId="{E3425904-A680-4ECB-B1E5-3C6132C5806E}" srcOrd="0" destOrd="0" presId="urn:microsoft.com/office/officeart/2005/8/layout/hProcess10"/>
    <dgm:cxn modelId="{900FA012-D649-45B1-9F5D-DA3CF07C9EFF}" type="presParOf" srcId="{5CE3E67A-92DF-438B-8E1D-92A328059B58}" destId="{D1A1ADED-38E6-4823-A4A9-291E8CB6798B}" srcOrd="4" destOrd="0" presId="urn:microsoft.com/office/officeart/2005/8/layout/hProcess10"/>
    <dgm:cxn modelId="{CC3532F5-96D2-476C-AFAD-AA019BCA932C}" type="presParOf" srcId="{D1A1ADED-38E6-4823-A4A9-291E8CB6798B}" destId="{27544AE3-5801-4924-AFD2-52D636E31E3F}" srcOrd="0" destOrd="0" presId="urn:microsoft.com/office/officeart/2005/8/layout/hProcess10"/>
    <dgm:cxn modelId="{9DB6D10E-820D-4000-92DC-13DFE9043A87}" type="presParOf" srcId="{D1A1ADED-38E6-4823-A4A9-291E8CB6798B}" destId="{89DE104C-2046-498B-A04D-B01106104592}" srcOrd="1" destOrd="0" presId="urn:microsoft.com/office/officeart/2005/8/layout/hProcess10"/>
    <dgm:cxn modelId="{EA6DB101-48E6-443B-A234-AA28222C1B59}" type="presParOf" srcId="{5CE3E67A-92DF-438B-8E1D-92A328059B58}" destId="{A23B97ED-6FEB-4757-B825-87D73CA24399}" srcOrd="5" destOrd="0" presId="urn:microsoft.com/office/officeart/2005/8/layout/hProcess10"/>
    <dgm:cxn modelId="{E5C65709-C44D-4F7C-85AB-B95D2CE18C39}" type="presParOf" srcId="{A23B97ED-6FEB-4757-B825-87D73CA24399}" destId="{4CF1771D-4E12-416B-8BE7-9CDDE17472AB}" srcOrd="0" destOrd="0" presId="urn:microsoft.com/office/officeart/2005/8/layout/hProcess10"/>
    <dgm:cxn modelId="{C1496786-A589-4F31-A749-41521B105EC4}" type="presParOf" srcId="{5CE3E67A-92DF-438B-8E1D-92A328059B58}" destId="{5D06B0C7-8452-45EA-87EA-CEF6B9C68BCD}" srcOrd="6" destOrd="0" presId="urn:microsoft.com/office/officeart/2005/8/layout/hProcess10"/>
    <dgm:cxn modelId="{703619D7-0496-48E1-87AB-A0388016BAB7}" type="presParOf" srcId="{5D06B0C7-8452-45EA-87EA-CEF6B9C68BCD}" destId="{613ACEB4-D5EA-4993-8818-6508CD835669}" srcOrd="0" destOrd="0" presId="urn:microsoft.com/office/officeart/2005/8/layout/hProcess10"/>
    <dgm:cxn modelId="{57688D18-8CB8-4B74-9192-4312EAA0240E}" type="presParOf" srcId="{5D06B0C7-8452-45EA-87EA-CEF6B9C68BCD}" destId="{15C3363C-83DD-414E-8112-0BB125C56146}" srcOrd="1" destOrd="0" presId="urn:microsoft.com/office/officeart/2005/8/layout/hProcess10"/>
    <dgm:cxn modelId="{B0356D82-B665-48D3-A325-199DC4A51470}" type="presParOf" srcId="{5CE3E67A-92DF-438B-8E1D-92A328059B58}" destId="{2B9A0B99-C167-4748-8473-32A18C5682FB}" srcOrd="7" destOrd="0" presId="urn:microsoft.com/office/officeart/2005/8/layout/hProcess10"/>
    <dgm:cxn modelId="{5ECA8717-8B29-43E9-A539-B6971F195113}" type="presParOf" srcId="{2B9A0B99-C167-4748-8473-32A18C5682FB}" destId="{56766757-90C7-4343-B182-DAF64005FFEB}" srcOrd="0" destOrd="0" presId="urn:microsoft.com/office/officeart/2005/8/layout/hProcess10"/>
    <dgm:cxn modelId="{55772915-A437-4B88-98A7-855BC698F846}" type="presParOf" srcId="{5CE3E67A-92DF-438B-8E1D-92A328059B58}" destId="{9077AE2A-8D6F-4697-8618-54D234E92CB9}" srcOrd="8" destOrd="0" presId="urn:microsoft.com/office/officeart/2005/8/layout/hProcess10"/>
    <dgm:cxn modelId="{5AC4D402-EC83-4611-A67E-8715771E8D18}" type="presParOf" srcId="{9077AE2A-8D6F-4697-8618-54D234E92CB9}" destId="{7F04C893-A751-458A-99D8-C515D6271528}" srcOrd="0" destOrd="0" presId="urn:microsoft.com/office/officeart/2005/8/layout/hProcess10"/>
    <dgm:cxn modelId="{2F6EFA34-87E6-4649-8B1D-C28CFDF938B5}" type="presParOf" srcId="{9077AE2A-8D6F-4697-8618-54D234E92CB9}" destId="{FDD1043E-FA95-43CD-84D1-DA23EB383CD5}" srcOrd="1" destOrd="0" presId="urn:microsoft.com/office/officeart/2005/8/layout/hProcess10"/>
    <dgm:cxn modelId="{BF347A92-A66E-4A1C-B821-9AA9E78F5615}" type="presParOf" srcId="{5CE3E67A-92DF-438B-8E1D-92A328059B58}" destId="{CF15CEB0-463E-41F5-B7B3-D264768C4E04}" srcOrd="9" destOrd="0" presId="urn:microsoft.com/office/officeart/2005/8/layout/hProcess10"/>
    <dgm:cxn modelId="{C6081D54-8659-46D2-9365-5C83DE8D172F}" type="presParOf" srcId="{CF15CEB0-463E-41F5-B7B3-D264768C4E04}" destId="{D517A12F-FBFF-486A-915A-5BF561BAC9E9}" srcOrd="0" destOrd="0" presId="urn:microsoft.com/office/officeart/2005/8/layout/hProcess10"/>
    <dgm:cxn modelId="{AB48CE1A-AD6F-485D-B9E7-5202642779BF}" type="presParOf" srcId="{5CE3E67A-92DF-438B-8E1D-92A328059B58}" destId="{419BCA62-3A3A-4267-88BA-3A6ADCDC0DB2}" srcOrd="10" destOrd="0" presId="urn:microsoft.com/office/officeart/2005/8/layout/hProcess10"/>
    <dgm:cxn modelId="{8674D002-F3D0-43D2-8D54-A33224DB9BFE}" type="presParOf" srcId="{419BCA62-3A3A-4267-88BA-3A6ADCDC0DB2}" destId="{CEA9748A-0C32-4735-B2AF-9680F9C4D1D3}" srcOrd="0" destOrd="0" presId="urn:microsoft.com/office/officeart/2005/8/layout/hProcess10"/>
    <dgm:cxn modelId="{1C7FB56F-A9EF-4E43-9BFE-C5629307DBEE}" type="presParOf" srcId="{419BCA62-3A3A-4267-88BA-3A6ADCDC0DB2}" destId="{D61BF6DF-DF1F-4ADE-8A7C-C21947CB3EA7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65B250-B3CE-456B-9771-FA8095B2DAC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8F903C8-9B1B-44B8-95D7-D943E9943436}">
      <dgm:prSet phldrT="[Text]"/>
      <dgm:spPr/>
      <dgm:t>
        <a:bodyPr/>
        <a:lstStyle/>
        <a:p>
          <a:r>
            <a:rPr lang="en-TT" dirty="0"/>
            <a:t>1939: </a:t>
          </a:r>
        </a:p>
        <a:p>
          <a:r>
            <a:rPr lang="en-TT" dirty="0"/>
            <a:t>Gravitational models</a:t>
          </a:r>
        </a:p>
      </dgm:t>
    </dgm:pt>
    <dgm:pt modelId="{923DE89E-0E48-46D2-ADDC-946DD595D9BC}" type="parTrans" cxnId="{6E8B34FB-EA4F-42A2-B8F2-33D19F93C133}">
      <dgm:prSet/>
      <dgm:spPr/>
      <dgm:t>
        <a:bodyPr/>
        <a:lstStyle/>
        <a:p>
          <a:endParaRPr lang="en-TT"/>
        </a:p>
      </dgm:t>
    </dgm:pt>
    <dgm:pt modelId="{14AF573A-6213-4020-A59A-331BE2051A85}" type="sibTrans" cxnId="{6E8B34FB-EA4F-42A2-B8F2-33D19F93C133}">
      <dgm:prSet/>
      <dgm:spPr/>
      <dgm:t>
        <a:bodyPr/>
        <a:lstStyle/>
        <a:p>
          <a:endParaRPr lang="en-TT"/>
        </a:p>
      </dgm:t>
    </dgm:pt>
    <dgm:pt modelId="{10B29534-D68E-4B71-9384-17C14214C9F5}">
      <dgm:prSet phldrT="[Text]" custT="1"/>
      <dgm:spPr/>
      <dgm:t>
        <a:bodyPr/>
        <a:lstStyle/>
        <a:p>
          <a:r>
            <a:rPr lang="en-TT" sz="1700" kern="1200" dirty="0"/>
            <a:t>1966:</a:t>
          </a:r>
        </a:p>
        <a:p>
          <a:r>
            <a:rPr lang="en-TT" sz="17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Analogue methods</a:t>
          </a:r>
        </a:p>
      </dgm:t>
    </dgm:pt>
    <dgm:pt modelId="{BEAD0DC0-2100-48ED-A859-EE64C5D78786}" type="parTrans" cxnId="{84E0920D-A763-4FB1-90D0-792244A807D7}">
      <dgm:prSet/>
      <dgm:spPr/>
      <dgm:t>
        <a:bodyPr/>
        <a:lstStyle/>
        <a:p>
          <a:endParaRPr lang="en-TT"/>
        </a:p>
      </dgm:t>
    </dgm:pt>
    <dgm:pt modelId="{D7D3E069-DED4-46A5-A96A-0F1641A3601E}" type="sibTrans" cxnId="{84E0920D-A763-4FB1-90D0-792244A807D7}">
      <dgm:prSet/>
      <dgm:spPr/>
      <dgm:t>
        <a:bodyPr/>
        <a:lstStyle/>
        <a:p>
          <a:endParaRPr lang="en-TT"/>
        </a:p>
      </dgm:t>
    </dgm:pt>
    <dgm:pt modelId="{9C005C96-27B3-4A8C-83B5-9C1E6F9FE2A7}">
      <dgm:prSet phldrT="[Text]"/>
      <dgm:spPr/>
      <dgm:t>
        <a:bodyPr/>
        <a:lstStyle/>
        <a:p>
          <a:r>
            <a:rPr lang="en-TT" dirty="0"/>
            <a:t>1968:</a:t>
          </a:r>
        </a:p>
        <a:p>
          <a:r>
            <a:rPr lang="en-TT" dirty="0"/>
            <a:t>Linear regression models</a:t>
          </a:r>
        </a:p>
      </dgm:t>
    </dgm:pt>
    <dgm:pt modelId="{5753DB6D-5455-4BFC-BC07-3010C965B128}" type="parTrans" cxnId="{0659BD80-DCC1-4CDB-8B21-51D98E4F23FD}">
      <dgm:prSet/>
      <dgm:spPr/>
      <dgm:t>
        <a:bodyPr/>
        <a:lstStyle/>
        <a:p>
          <a:endParaRPr lang="en-TT"/>
        </a:p>
      </dgm:t>
    </dgm:pt>
    <dgm:pt modelId="{C94EF5B2-6F5B-41E0-B1CE-3594B9FA5579}" type="sibTrans" cxnId="{0659BD80-DCC1-4CDB-8B21-51D98E4F23FD}">
      <dgm:prSet/>
      <dgm:spPr/>
      <dgm:t>
        <a:bodyPr/>
        <a:lstStyle/>
        <a:p>
          <a:endParaRPr lang="en-TT"/>
        </a:p>
      </dgm:t>
    </dgm:pt>
    <dgm:pt modelId="{1D36223B-9ECF-42BC-8444-9424639508F9}" type="pres">
      <dgm:prSet presAssocID="{9A65B250-B3CE-456B-9771-FA8095B2DACE}" presName="arrowDiagram" presStyleCnt="0">
        <dgm:presLayoutVars>
          <dgm:chMax val="5"/>
          <dgm:dir/>
          <dgm:resizeHandles val="exact"/>
        </dgm:presLayoutVars>
      </dgm:prSet>
      <dgm:spPr/>
    </dgm:pt>
    <dgm:pt modelId="{94A55F98-230E-4875-BDF3-767F594D1C7D}" type="pres">
      <dgm:prSet presAssocID="{9A65B250-B3CE-456B-9771-FA8095B2DACE}" presName="arrow" presStyleLbl="bgShp" presStyleIdx="0" presStyleCnt="1"/>
      <dgm:spPr/>
    </dgm:pt>
    <dgm:pt modelId="{936E8848-6E0C-46A7-B07A-49222CFEFB40}" type="pres">
      <dgm:prSet presAssocID="{9A65B250-B3CE-456B-9771-FA8095B2DACE}" presName="arrowDiagram3" presStyleCnt="0"/>
      <dgm:spPr/>
    </dgm:pt>
    <dgm:pt modelId="{9FEC65E6-F9E9-4883-8493-D747391B881C}" type="pres">
      <dgm:prSet presAssocID="{D8F903C8-9B1B-44B8-95D7-D943E9943436}" presName="bullet3a" presStyleLbl="node1" presStyleIdx="0" presStyleCnt="3"/>
      <dgm:spPr/>
    </dgm:pt>
    <dgm:pt modelId="{A8E42D49-2523-4181-8A8A-CEC547225222}" type="pres">
      <dgm:prSet presAssocID="{D8F903C8-9B1B-44B8-95D7-D943E9943436}" presName="textBox3a" presStyleLbl="revTx" presStyleIdx="0" presStyleCnt="3" custScaleX="128080" custLinFactNeighborX="5633" custLinFactNeighborY="24205">
        <dgm:presLayoutVars>
          <dgm:bulletEnabled val="1"/>
        </dgm:presLayoutVars>
      </dgm:prSet>
      <dgm:spPr/>
    </dgm:pt>
    <dgm:pt modelId="{F79A4E87-E847-498F-9959-CD7F4A22BB01}" type="pres">
      <dgm:prSet presAssocID="{10B29534-D68E-4B71-9384-17C14214C9F5}" presName="bullet3b" presStyleLbl="node1" presStyleIdx="1" presStyleCnt="3"/>
      <dgm:spPr/>
    </dgm:pt>
    <dgm:pt modelId="{222B5CBD-659A-492E-9397-CF04EB9690C0}" type="pres">
      <dgm:prSet presAssocID="{10B29534-D68E-4B71-9384-17C14214C9F5}" presName="textBox3b" presStyleLbl="revTx" presStyleIdx="1" presStyleCnt="3" custScaleX="103119" custLinFactNeighborX="9791" custLinFactNeighborY="14102">
        <dgm:presLayoutVars>
          <dgm:bulletEnabled val="1"/>
        </dgm:presLayoutVars>
      </dgm:prSet>
      <dgm:spPr/>
    </dgm:pt>
    <dgm:pt modelId="{29BEEED4-5B72-4095-AAE1-9D75890FE465}" type="pres">
      <dgm:prSet presAssocID="{9C005C96-27B3-4A8C-83B5-9C1E6F9FE2A7}" presName="bullet3c" presStyleLbl="node1" presStyleIdx="2" presStyleCnt="3"/>
      <dgm:spPr/>
    </dgm:pt>
    <dgm:pt modelId="{2FFF5990-0720-4B7D-8C82-8CEBC579C147}" type="pres">
      <dgm:prSet presAssocID="{9C005C96-27B3-4A8C-83B5-9C1E6F9FE2A7}" presName="textBox3c" presStyleLbl="revTx" presStyleIdx="2" presStyleCnt="3" custLinFactNeighborX="2424" custLinFactNeighborY="18483">
        <dgm:presLayoutVars>
          <dgm:bulletEnabled val="1"/>
        </dgm:presLayoutVars>
      </dgm:prSet>
      <dgm:spPr/>
    </dgm:pt>
  </dgm:ptLst>
  <dgm:cxnLst>
    <dgm:cxn modelId="{84E0920D-A763-4FB1-90D0-792244A807D7}" srcId="{9A65B250-B3CE-456B-9771-FA8095B2DACE}" destId="{10B29534-D68E-4B71-9384-17C14214C9F5}" srcOrd="1" destOrd="0" parTransId="{BEAD0DC0-2100-48ED-A859-EE64C5D78786}" sibTransId="{D7D3E069-DED4-46A5-A96A-0F1641A3601E}"/>
    <dgm:cxn modelId="{7575DA19-D09E-41C1-8806-09C90A97094D}" type="presOf" srcId="{D8F903C8-9B1B-44B8-95D7-D943E9943436}" destId="{A8E42D49-2523-4181-8A8A-CEC547225222}" srcOrd="0" destOrd="0" presId="urn:microsoft.com/office/officeart/2005/8/layout/arrow2"/>
    <dgm:cxn modelId="{0DD58667-2FA5-408B-A668-7C338CDDE3AC}" type="presOf" srcId="{9A65B250-B3CE-456B-9771-FA8095B2DACE}" destId="{1D36223B-9ECF-42BC-8444-9424639508F9}" srcOrd="0" destOrd="0" presId="urn:microsoft.com/office/officeart/2005/8/layout/arrow2"/>
    <dgm:cxn modelId="{0659BD80-DCC1-4CDB-8B21-51D98E4F23FD}" srcId="{9A65B250-B3CE-456B-9771-FA8095B2DACE}" destId="{9C005C96-27B3-4A8C-83B5-9C1E6F9FE2A7}" srcOrd="2" destOrd="0" parTransId="{5753DB6D-5455-4BFC-BC07-3010C965B128}" sibTransId="{C94EF5B2-6F5B-41E0-B1CE-3594B9FA5579}"/>
    <dgm:cxn modelId="{A293EDDA-72B3-4771-B9A4-E5E4E2FB4E44}" type="presOf" srcId="{10B29534-D68E-4B71-9384-17C14214C9F5}" destId="{222B5CBD-659A-492E-9397-CF04EB9690C0}" srcOrd="0" destOrd="0" presId="urn:microsoft.com/office/officeart/2005/8/layout/arrow2"/>
    <dgm:cxn modelId="{96F6F1ED-075D-4BDB-AA43-211FD4A9B7A8}" type="presOf" srcId="{9C005C96-27B3-4A8C-83B5-9C1E6F9FE2A7}" destId="{2FFF5990-0720-4B7D-8C82-8CEBC579C147}" srcOrd="0" destOrd="0" presId="urn:microsoft.com/office/officeart/2005/8/layout/arrow2"/>
    <dgm:cxn modelId="{6E8B34FB-EA4F-42A2-B8F2-33D19F93C133}" srcId="{9A65B250-B3CE-456B-9771-FA8095B2DACE}" destId="{D8F903C8-9B1B-44B8-95D7-D943E9943436}" srcOrd="0" destOrd="0" parTransId="{923DE89E-0E48-46D2-ADDC-946DD595D9BC}" sibTransId="{14AF573A-6213-4020-A59A-331BE2051A85}"/>
    <dgm:cxn modelId="{A83680CD-DD7B-42A8-A035-D3D331644E64}" type="presParOf" srcId="{1D36223B-9ECF-42BC-8444-9424639508F9}" destId="{94A55F98-230E-4875-BDF3-767F594D1C7D}" srcOrd="0" destOrd="0" presId="urn:microsoft.com/office/officeart/2005/8/layout/arrow2"/>
    <dgm:cxn modelId="{6A191A11-B5AE-4482-B76B-CAC0B0BC7C11}" type="presParOf" srcId="{1D36223B-9ECF-42BC-8444-9424639508F9}" destId="{936E8848-6E0C-46A7-B07A-49222CFEFB40}" srcOrd="1" destOrd="0" presId="urn:microsoft.com/office/officeart/2005/8/layout/arrow2"/>
    <dgm:cxn modelId="{42BC2059-02C4-4DAA-9940-EA8582229C60}" type="presParOf" srcId="{936E8848-6E0C-46A7-B07A-49222CFEFB40}" destId="{9FEC65E6-F9E9-4883-8493-D747391B881C}" srcOrd="0" destOrd="0" presId="urn:microsoft.com/office/officeart/2005/8/layout/arrow2"/>
    <dgm:cxn modelId="{38118FBA-01BE-4EAE-9ACA-55C24723655A}" type="presParOf" srcId="{936E8848-6E0C-46A7-B07A-49222CFEFB40}" destId="{A8E42D49-2523-4181-8A8A-CEC547225222}" srcOrd="1" destOrd="0" presId="urn:microsoft.com/office/officeart/2005/8/layout/arrow2"/>
    <dgm:cxn modelId="{7E302595-DFBB-4332-A0DD-023DD6A413A2}" type="presParOf" srcId="{936E8848-6E0C-46A7-B07A-49222CFEFB40}" destId="{F79A4E87-E847-498F-9959-CD7F4A22BB01}" srcOrd="2" destOrd="0" presId="urn:microsoft.com/office/officeart/2005/8/layout/arrow2"/>
    <dgm:cxn modelId="{E0D9E301-07FA-488A-A89B-77D828870006}" type="presParOf" srcId="{936E8848-6E0C-46A7-B07A-49222CFEFB40}" destId="{222B5CBD-659A-492E-9397-CF04EB9690C0}" srcOrd="3" destOrd="0" presId="urn:microsoft.com/office/officeart/2005/8/layout/arrow2"/>
    <dgm:cxn modelId="{FD6C4CAD-9B29-44A3-9B89-89C93F0DB308}" type="presParOf" srcId="{936E8848-6E0C-46A7-B07A-49222CFEFB40}" destId="{29BEEED4-5B72-4095-AAE1-9D75890FE465}" srcOrd="4" destOrd="0" presId="urn:microsoft.com/office/officeart/2005/8/layout/arrow2"/>
    <dgm:cxn modelId="{ED0EAA3E-32B2-4BBB-A631-0362D609AE80}" type="presParOf" srcId="{936E8848-6E0C-46A7-B07A-49222CFEFB40}" destId="{2FFF5990-0720-4B7D-8C82-8CEBC579C14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65B250-B3CE-456B-9771-FA8095B2DAC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8F903C8-9B1B-44B8-95D7-D943E9943436}">
      <dgm:prSet phldrT="[Text]"/>
      <dgm:spPr/>
      <dgm:t>
        <a:bodyPr/>
        <a:lstStyle/>
        <a:p>
          <a:r>
            <a:rPr lang="en-TT" dirty="0"/>
            <a:t>1976: </a:t>
          </a:r>
        </a:p>
        <a:p>
          <a:r>
            <a:rPr lang="en-TT" dirty="0"/>
            <a:t>Time series models</a:t>
          </a:r>
        </a:p>
      </dgm:t>
    </dgm:pt>
    <dgm:pt modelId="{923DE89E-0E48-46D2-ADDC-946DD595D9BC}" type="parTrans" cxnId="{6E8B34FB-EA4F-42A2-B8F2-33D19F93C133}">
      <dgm:prSet/>
      <dgm:spPr/>
      <dgm:t>
        <a:bodyPr/>
        <a:lstStyle/>
        <a:p>
          <a:endParaRPr lang="en-TT"/>
        </a:p>
      </dgm:t>
    </dgm:pt>
    <dgm:pt modelId="{14AF573A-6213-4020-A59A-331BE2051A85}" type="sibTrans" cxnId="{6E8B34FB-EA4F-42A2-B8F2-33D19F93C133}">
      <dgm:prSet/>
      <dgm:spPr/>
      <dgm:t>
        <a:bodyPr/>
        <a:lstStyle/>
        <a:p>
          <a:endParaRPr lang="en-TT"/>
        </a:p>
      </dgm:t>
    </dgm:pt>
    <dgm:pt modelId="{10B29534-D68E-4B71-9384-17C14214C9F5}">
      <dgm:prSet phldrT="[Text]" custT="1"/>
      <dgm:spPr/>
      <dgm:t>
        <a:bodyPr/>
        <a:lstStyle/>
        <a:p>
          <a:r>
            <a:rPr lang="en-TT" sz="1700" kern="1200" dirty="0"/>
            <a:t>1990s:</a:t>
          </a:r>
        </a:p>
        <a:p>
          <a:r>
            <a:rPr lang="en-TT" sz="17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Machine learning models</a:t>
          </a:r>
        </a:p>
      </dgm:t>
    </dgm:pt>
    <dgm:pt modelId="{BEAD0DC0-2100-48ED-A859-EE64C5D78786}" type="parTrans" cxnId="{84E0920D-A763-4FB1-90D0-792244A807D7}">
      <dgm:prSet/>
      <dgm:spPr/>
      <dgm:t>
        <a:bodyPr/>
        <a:lstStyle/>
        <a:p>
          <a:endParaRPr lang="en-TT"/>
        </a:p>
      </dgm:t>
    </dgm:pt>
    <dgm:pt modelId="{D7D3E069-DED4-46A5-A96A-0F1641A3601E}" type="sibTrans" cxnId="{84E0920D-A763-4FB1-90D0-792244A807D7}">
      <dgm:prSet/>
      <dgm:spPr/>
      <dgm:t>
        <a:bodyPr/>
        <a:lstStyle/>
        <a:p>
          <a:endParaRPr lang="en-TT"/>
        </a:p>
      </dgm:t>
    </dgm:pt>
    <dgm:pt modelId="{9C005C96-27B3-4A8C-83B5-9C1E6F9FE2A7}">
      <dgm:prSet phldrT="[Text]"/>
      <dgm:spPr/>
      <dgm:t>
        <a:bodyPr/>
        <a:lstStyle/>
        <a:p>
          <a:r>
            <a:rPr lang="en-TT" dirty="0"/>
            <a:t>1999:</a:t>
          </a:r>
        </a:p>
        <a:p>
          <a:r>
            <a:rPr lang="en-TT" dirty="0"/>
            <a:t>Spatially informed regression models</a:t>
          </a:r>
        </a:p>
      </dgm:t>
    </dgm:pt>
    <dgm:pt modelId="{5753DB6D-5455-4BFC-BC07-3010C965B128}" type="parTrans" cxnId="{0659BD80-DCC1-4CDB-8B21-51D98E4F23FD}">
      <dgm:prSet/>
      <dgm:spPr/>
      <dgm:t>
        <a:bodyPr/>
        <a:lstStyle/>
        <a:p>
          <a:endParaRPr lang="en-TT"/>
        </a:p>
      </dgm:t>
    </dgm:pt>
    <dgm:pt modelId="{C94EF5B2-6F5B-41E0-B1CE-3594B9FA5579}" type="sibTrans" cxnId="{0659BD80-DCC1-4CDB-8B21-51D98E4F23FD}">
      <dgm:prSet/>
      <dgm:spPr/>
      <dgm:t>
        <a:bodyPr/>
        <a:lstStyle/>
        <a:p>
          <a:endParaRPr lang="en-TT"/>
        </a:p>
      </dgm:t>
    </dgm:pt>
    <dgm:pt modelId="{1D36223B-9ECF-42BC-8444-9424639508F9}" type="pres">
      <dgm:prSet presAssocID="{9A65B250-B3CE-456B-9771-FA8095B2DACE}" presName="arrowDiagram" presStyleCnt="0">
        <dgm:presLayoutVars>
          <dgm:chMax val="5"/>
          <dgm:dir/>
          <dgm:resizeHandles val="exact"/>
        </dgm:presLayoutVars>
      </dgm:prSet>
      <dgm:spPr/>
    </dgm:pt>
    <dgm:pt modelId="{94A55F98-230E-4875-BDF3-767F594D1C7D}" type="pres">
      <dgm:prSet presAssocID="{9A65B250-B3CE-456B-9771-FA8095B2DACE}" presName="arrow" presStyleLbl="bgShp" presStyleIdx="0" presStyleCnt="1"/>
      <dgm:spPr/>
    </dgm:pt>
    <dgm:pt modelId="{936E8848-6E0C-46A7-B07A-49222CFEFB40}" type="pres">
      <dgm:prSet presAssocID="{9A65B250-B3CE-456B-9771-FA8095B2DACE}" presName="arrowDiagram3" presStyleCnt="0"/>
      <dgm:spPr/>
    </dgm:pt>
    <dgm:pt modelId="{9FEC65E6-F9E9-4883-8493-D747391B881C}" type="pres">
      <dgm:prSet presAssocID="{D8F903C8-9B1B-44B8-95D7-D943E9943436}" presName="bullet3a" presStyleLbl="node1" presStyleIdx="0" presStyleCnt="3"/>
      <dgm:spPr/>
    </dgm:pt>
    <dgm:pt modelId="{A8E42D49-2523-4181-8A8A-CEC547225222}" type="pres">
      <dgm:prSet presAssocID="{D8F903C8-9B1B-44B8-95D7-D943E9943436}" presName="textBox3a" presStyleLbl="revTx" presStyleIdx="0" presStyleCnt="3" custScaleX="128080" custLinFactNeighborX="5633" custLinFactNeighborY="24205">
        <dgm:presLayoutVars>
          <dgm:bulletEnabled val="1"/>
        </dgm:presLayoutVars>
      </dgm:prSet>
      <dgm:spPr/>
    </dgm:pt>
    <dgm:pt modelId="{F79A4E87-E847-498F-9959-CD7F4A22BB01}" type="pres">
      <dgm:prSet presAssocID="{10B29534-D68E-4B71-9384-17C14214C9F5}" presName="bullet3b" presStyleLbl="node1" presStyleIdx="1" presStyleCnt="3"/>
      <dgm:spPr/>
    </dgm:pt>
    <dgm:pt modelId="{222B5CBD-659A-492E-9397-CF04EB9690C0}" type="pres">
      <dgm:prSet presAssocID="{10B29534-D68E-4B71-9384-17C14214C9F5}" presName="textBox3b" presStyleLbl="revTx" presStyleIdx="1" presStyleCnt="3" custScaleX="103119" custLinFactNeighborX="9791" custLinFactNeighborY="14102">
        <dgm:presLayoutVars>
          <dgm:bulletEnabled val="1"/>
        </dgm:presLayoutVars>
      </dgm:prSet>
      <dgm:spPr/>
    </dgm:pt>
    <dgm:pt modelId="{29BEEED4-5B72-4095-AAE1-9D75890FE465}" type="pres">
      <dgm:prSet presAssocID="{9C005C96-27B3-4A8C-83B5-9C1E6F9FE2A7}" presName="bullet3c" presStyleLbl="node1" presStyleIdx="2" presStyleCnt="3" custLinFactNeighborY="0"/>
      <dgm:spPr/>
    </dgm:pt>
    <dgm:pt modelId="{2FFF5990-0720-4B7D-8C82-8CEBC579C147}" type="pres">
      <dgm:prSet presAssocID="{9C005C96-27B3-4A8C-83B5-9C1E6F9FE2A7}" presName="textBox3c" presStyleLbl="revTx" presStyleIdx="2" presStyleCnt="3" custLinFactNeighborX="2424" custLinFactNeighborY="18483">
        <dgm:presLayoutVars>
          <dgm:bulletEnabled val="1"/>
        </dgm:presLayoutVars>
      </dgm:prSet>
      <dgm:spPr/>
    </dgm:pt>
  </dgm:ptLst>
  <dgm:cxnLst>
    <dgm:cxn modelId="{84E0920D-A763-4FB1-90D0-792244A807D7}" srcId="{9A65B250-B3CE-456B-9771-FA8095B2DACE}" destId="{10B29534-D68E-4B71-9384-17C14214C9F5}" srcOrd="1" destOrd="0" parTransId="{BEAD0DC0-2100-48ED-A859-EE64C5D78786}" sibTransId="{D7D3E069-DED4-46A5-A96A-0F1641A3601E}"/>
    <dgm:cxn modelId="{7575DA19-D09E-41C1-8806-09C90A97094D}" type="presOf" srcId="{D8F903C8-9B1B-44B8-95D7-D943E9943436}" destId="{A8E42D49-2523-4181-8A8A-CEC547225222}" srcOrd="0" destOrd="0" presId="urn:microsoft.com/office/officeart/2005/8/layout/arrow2"/>
    <dgm:cxn modelId="{0DD58667-2FA5-408B-A668-7C338CDDE3AC}" type="presOf" srcId="{9A65B250-B3CE-456B-9771-FA8095B2DACE}" destId="{1D36223B-9ECF-42BC-8444-9424639508F9}" srcOrd="0" destOrd="0" presId="urn:microsoft.com/office/officeart/2005/8/layout/arrow2"/>
    <dgm:cxn modelId="{0659BD80-DCC1-4CDB-8B21-51D98E4F23FD}" srcId="{9A65B250-B3CE-456B-9771-FA8095B2DACE}" destId="{9C005C96-27B3-4A8C-83B5-9C1E6F9FE2A7}" srcOrd="2" destOrd="0" parTransId="{5753DB6D-5455-4BFC-BC07-3010C965B128}" sibTransId="{C94EF5B2-6F5B-41E0-B1CE-3594B9FA5579}"/>
    <dgm:cxn modelId="{A293EDDA-72B3-4771-B9A4-E5E4E2FB4E44}" type="presOf" srcId="{10B29534-D68E-4B71-9384-17C14214C9F5}" destId="{222B5CBD-659A-492E-9397-CF04EB9690C0}" srcOrd="0" destOrd="0" presId="urn:microsoft.com/office/officeart/2005/8/layout/arrow2"/>
    <dgm:cxn modelId="{96F6F1ED-075D-4BDB-AA43-211FD4A9B7A8}" type="presOf" srcId="{9C005C96-27B3-4A8C-83B5-9C1E6F9FE2A7}" destId="{2FFF5990-0720-4B7D-8C82-8CEBC579C147}" srcOrd="0" destOrd="0" presId="urn:microsoft.com/office/officeart/2005/8/layout/arrow2"/>
    <dgm:cxn modelId="{6E8B34FB-EA4F-42A2-B8F2-33D19F93C133}" srcId="{9A65B250-B3CE-456B-9771-FA8095B2DACE}" destId="{D8F903C8-9B1B-44B8-95D7-D943E9943436}" srcOrd="0" destOrd="0" parTransId="{923DE89E-0E48-46D2-ADDC-946DD595D9BC}" sibTransId="{14AF573A-6213-4020-A59A-331BE2051A85}"/>
    <dgm:cxn modelId="{A83680CD-DD7B-42A8-A035-D3D331644E64}" type="presParOf" srcId="{1D36223B-9ECF-42BC-8444-9424639508F9}" destId="{94A55F98-230E-4875-BDF3-767F594D1C7D}" srcOrd="0" destOrd="0" presId="urn:microsoft.com/office/officeart/2005/8/layout/arrow2"/>
    <dgm:cxn modelId="{6A191A11-B5AE-4482-B76B-CAC0B0BC7C11}" type="presParOf" srcId="{1D36223B-9ECF-42BC-8444-9424639508F9}" destId="{936E8848-6E0C-46A7-B07A-49222CFEFB40}" srcOrd="1" destOrd="0" presId="urn:microsoft.com/office/officeart/2005/8/layout/arrow2"/>
    <dgm:cxn modelId="{42BC2059-02C4-4DAA-9940-EA8582229C60}" type="presParOf" srcId="{936E8848-6E0C-46A7-B07A-49222CFEFB40}" destId="{9FEC65E6-F9E9-4883-8493-D747391B881C}" srcOrd="0" destOrd="0" presId="urn:microsoft.com/office/officeart/2005/8/layout/arrow2"/>
    <dgm:cxn modelId="{38118FBA-01BE-4EAE-9ACA-55C24723655A}" type="presParOf" srcId="{936E8848-6E0C-46A7-B07A-49222CFEFB40}" destId="{A8E42D49-2523-4181-8A8A-CEC547225222}" srcOrd="1" destOrd="0" presId="urn:microsoft.com/office/officeart/2005/8/layout/arrow2"/>
    <dgm:cxn modelId="{7E302595-DFBB-4332-A0DD-023DD6A413A2}" type="presParOf" srcId="{936E8848-6E0C-46A7-B07A-49222CFEFB40}" destId="{F79A4E87-E847-498F-9959-CD7F4A22BB01}" srcOrd="2" destOrd="0" presId="urn:microsoft.com/office/officeart/2005/8/layout/arrow2"/>
    <dgm:cxn modelId="{E0D9E301-07FA-488A-A89B-77D828870006}" type="presParOf" srcId="{936E8848-6E0C-46A7-B07A-49222CFEFB40}" destId="{222B5CBD-659A-492E-9397-CF04EB9690C0}" srcOrd="3" destOrd="0" presId="urn:microsoft.com/office/officeart/2005/8/layout/arrow2"/>
    <dgm:cxn modelId="{FD6C4CAD-9B29-44A3-9B89-89C93F0DB308}" type="presParOf" srcId="{936E8848-6E0C-46A7-B07A-49222CFEFB40}" destId="{29BEEED4-5B72-4095-AAE1-9D75890FE465}" srcOrd="4" destOrd="0" presId="urn:microsoft.com/office/officeart/2005/8/layout/arrow2"/>
    <dgm:cxn modelId="{ED0EAA3E-32B2-4BBB-A631-0362D609AE80}" type="presParOf" srcId="{936E8848-6E0C-46A7-B07A-49222CFEFB40}" destId="{2FFF5990-0720-4B7D-8C82-8CEBC579C14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5A3305-6130-414A-8360-0E7FDA3C66D2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7ACDAAAA-7496-49A0-8D40-4310961AD7A9}">
      <dgm:prSet phldrT="[Text]"/>
      <dgm:spPr/>
      <dgm:t>
        <a:bodyPr/>
        <a:lstStyle/>
        <a:p>
          <a:r>
            <a:rPr lang="en-TT" dirty="0"/>
            <a:t>Data</a:t>
          </a:r>
        </a:p>
      </dgm:t>
    </dgm:pt>
    <dgm:pt modelId="{396E036B-A7CF-43AB-8F23-1A632B109C61}" type="parTrans" cxnId="{512E208C-2DA9-4A3D-A768-04AB3F08A9AE}">
      <dgm:prSet/>
      <dgm:spPr/>
      <dgm:t>
        <a:bodyPr/>
        <a:lstStyle/>
        <a:p>
          <a:endParaRPr lang="en-TT"/>
        </a:p>
      </dgm:t>
    </dgm:pt>
    <dgm:pt modelId="{97296393-33AA-4C94-8F10-40C6FCF08F16}" type="sibTrans" cxnId="{512E208C-2DA9-4A3D-A768-04AB3F08A9AE}">
      <dgm:prSet/>
      <dgm:spPr/>
      <dgm:t>
        <a:bodyPr/>
        <a:lstStyle/>
        <a:p>
          <a:endParaRPr lang="en-TT"/>
        </a:p>
      </dgm:t>
    </dgm:pt>
    <dgm:pt modelId="{3603FC7D-A48F-429C-89A1-0AD903331C3A}">
      <dgm:prSet phldrT="[Text]"/>
      <dgm:spPr/>
      <dgm:t>
        <a:bodyPr/>
        <a:lstStyle/>
        <a:p>
          <a:r>
            <a:rPr lang="en-TT" dirty="0"/>
            <a:t>Application </a:t>
          </a:r>
        </a:p>
      </dgm:t>
    </dgm:pt>
    <dgm:pt modelId="{0EF3081A-3E65-4AB4-8A97-C4F0C0716225}" type="parTrans" cxnId="{B0399AB6-9ECD-46C8-9E41-ECA997ECAC9D}">
      <dgm:prSet/>
      <dgm:spPr/>
      <dgm:t>
        <a:bodyPr/>
        <a:lstStyle/>
        <a:p>
          <a:endParaRPr lang="en-TT"/>
        </a:p>
      </dgm:t>
    </dgm:pt>
    <dgm:pt modelId="{D6565EBA-C3F5-41E6-AE35-A6F309ECF2EA}" type="sibTrans" cxnId="{B0399AB6-9ECD-46C8-9E41-ECA997ECAC9D}">
      <dgm:prSet/>
      <dgm:spPr/>
      <dgm:t>
        <a:bodyPr/>
        <a:lstStyle/>
        <a:p>
          <a:endParaRPr lang="en-TT"/>
        </a:p>
      </dgm:t>
    </dgm:pt>
    <dgm:pt modelId="{D7DF0057-11F7-489F-8D69-525328D30C67}">
      <dgm:prSet phldrT="[Text]" custT="1"/>
      <dgm:spPr/>
      <dgm:t>
        <a:bodyPr/>
        <a:lstStyle/>
        <a:p>
          <a:r>
            <a:rPr lang="en-TT" sz="1300" dirty="0"/>
            <a:t>Model</a:t>
          </a:r>
        </a:p>
      </dgm:t>
    </dgm:pt>
    <dgm:pt modelId="{6DA13337-B00A-49A0-93C5-3BA074DDA3B1}" type="parTrans" cxnId="{9F59B223-1DC9-4C15-88A6-7971D383E3F0}">
      <dgm:prSet/>
      <dgm:spPr/>
      <dgm:t>
        <a:bodyPr/>
        <a:lstStyle/>
        <a:p>
          <a:endParaRPr lang="en-TT"/>
        </a:p>
      </dgm:t>
    </dgm:pt>
    <dgm:pt modelId="{56D951E7-1CF9-41C0-BD16-2266CC57EBF3}" type="sibTrans" cxnId="{9F59B223-1DC9-4C15-88A6-7971D383E3F0}">
      <dgm:prSet/>
      <dgm:spPr/>
      <dgm:t>
        <a:bodyPr/>
        <a:lstStyle/>
        <a:p>
          <a:endParaRPr lang="en-TT"/>
        </a:p>
      </dgm:t>
    </dgm:pt>
    <dgm:pt modelId="{A4D2E7C9-2B03-4A91-9E8D-CCDBD236CD3B}" type="pres">
      <dgm:prSet presAssocID="{B95A3305-6130-414A-8360-0E7FDA3C66D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FA15497-0072-4BCC-A731-9F7FA96ECFE8}" type="pres">
      <dgm:prSet presAssocID="{7ACDAAAA-7496-49A0-8D40-4310961AD7A9}" presName="gear1" presStyleLbl="node1" presStyleIdx="0" presStyleCnt="3">
        <dgm:presLayoutVars>
          <dgm:chMax val="1"/>
          <dgm:bulletEnabled val="1"/>
        </dgm:presLayoutVars>
      </dgm:prSet>
      <dgm:spPr/>
    </dgm:pt>
    <dgm:pt modelId="{9D78C402-2E3A-4662-A3A2-201EE5B45E1C}" type="pres">
      <dgm:prSet presAssocID="{7ACDAAAA-7496-49A0-8D40-4310961AD7A9}" presName="gear1srcNode" presStyleLbl="node1" presStyleIdx="0" presStyleCnt="3"/>
      <dgm:spPr/>
    </dgm:pt>
    <dgm:pt modelId="{CC90B0E7-F798-4FAC-A855-F1ABD7B82EBE}" type="pres">
      <dgm:prSet presAssocID="{7ACDAAAA-7496-49A0-8D40-4310961AD7A9}" presName="gear1dstNode" presStyleLbl="node1" presStyleIdx="0" presStyleCnt="3"/>
      <dgm:spPr/>
    </dgm:pt>
    <dgm:pt modelId="{66510A93-2E47-4D6F-A44C-731E70086F19}" type="pres">
      <dgm:prSet presAssocID="{3603FC7D-A48F-429C-89A1-0AD903331C3A}" presName="gear2" presStyleLbl="node1" presStyleIdx="1" presStyleCnt="3">
        <dgm:presLayoutVars>
          <dgm:chMax val="1"/>
          <dgm:bulletEnabled val="1"/>
        </dgm:presLayoutVars>
      </dgm:prSet>
      <dgm:spPr/>
    </dgm:pt>
    <dgm:pt modelId="{84934D5C-8155-46BA-8CF8-80414B8067E0}" type="pres">
      <dgm:prSet presAssocID="{3603FC7D-A48F-429C-89A1-0AD903331C3A}" presName="gear2srcNode" presStyleLbl="node1" presStyleIdx="1" presStyleCnt="3"/>
      <dgm:spPr/>
    </dgm:pt>
    <dgm:pt modelId="{09586655-6180-4AF7-AD67-326EF2AD8E59}" type="pres">
      <dgm:prSet presAssocID="{3603FC7D-A48F-429C-89A1-0AD903331C3A}" presName="gear2dstNode" presStyleLbl="node1" presStyleIdx="1" presStyleCnt="3"/>
      <dgm:spPr/>
    </dgm:pt>
    <dgm:pt modelId="{29383F48-DDE9-4D6A-988C-8FEC0404E9E0}" type="pres">
      <dgm:prSet presAssocID="{D7DF0057-11F7-489F-8D69-525328D30C67}" presName="gear3" presStyleLbl="node1" presStyleIdx="2" presStyleCnt="3"/>
      <dgm:spPr/>
    </dgm:pt>
    <dgm:pt modelId="{973FAF52-D1C7-4F27-84ED-C38A7B35C449}" type="pres">
      <dgm:prSet presAssocID="{D7DF0057-11F7-489F-8D69-525328D30C67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999FFEC-C934-476D-BAB1-25233DD9C095}" type="pres">
      <dgm:prSet presAssocID="{D7DF0057-11F7-489F-8D69-525328D30C67}" presName="gear3srcNode" presStyleLbl="node1" presStyleIdx="2" presStyleCnt="3"/>
      <dgm:spPr/>
    </dgm:pt>
    <dgm:pt modelId="{A3C0C1B5-6834-46BB-8593-24EDD53E0C03}" type="pres">
      <dgm:prSet presAssocID="{D7DF0057-11F7-489F-8D69-525328D30C67}" presName="gear3dstNode" presStyleLbl="node1" presStyleIdx="2" presStyleCnt="3"/>
      <dgm:spPr/>
    </dgm:pt>
    <dgm:pt modelId="{971AD04E-F3A7-42F2-8C3D-F6932A49F2A1}" type="pres">
      <dgm:prSet presAssocID="{97296393-33AA-4C94-8F10-40C6FCF08F16}" presName="connector1" presStyleLbl="sibTrans2D1" presStyleIdx="0" presStyleCnt="3"/>
      <dgm:spPr/>
    </dgm:pt>
    <dgm:pt modelId="{6F41899B-0C20-42F8-8CEB-B3ABE1B79DD9}" type="pres">
      <dgm:prSet presAssocID="{D6565EBA-C3F5-41E6-AE35-A6F309ECF2EA}" presName="connector2" presStyleLbl="sibTrans2D1" presStyleIdx="1" presStyleCnt="3"/>
      <dgm:spPr/>
    </dgm:pt>
    <dgm:pt modelId="{AE0BD6D4-47CD-47E3-BFA6-14D6092230FA}" type="pres">
      <dgm:prSet presAssocID="{56D951E7-1CF9-41C0-BD16-2266CC57EBF3}" presName="connector3" presStyleLbl="sibTrans2D1" presStyleIdx="2" presStyleCnt="3"/>
      <dgm:spPr/>
    </dgm:pt>
  </dgm:ptLst>
  <dgm:cxnLst>
    <dgm:cxn modelId="{4F64F508-2F7E-4CD8-BD27-BA537E859668}" type="presOf" srcId="{B95A3305-6130-414A-8360-0E7FDA3C66D2}" destId="{A4D2E7C9-2B03-4A91-9E8D-CCDBD236CD3B}" srcOrd="0" destOrd="0" presId="urn:microsoft.com/office/officeart/2005/8/layout/gear1"/>
    <dgm:cxn modelId="{B4FC971C-2D0C-4325-B744-24D9749005B0}" type="presOf" srcId="{7ACDAAAA-7496-49A0-8D40-4310961AD7A9}" destId="{9D78C402-2E3A-4662-A3A2-201EE5B45E1C}" srcOrd="1" destOrd="0" presId="urn:microsoft.com/office/officeart/2005/8/layout/gear1"/>
    <dgm:cxn modelId="{03FF131D-44DA-48BA-A0DA-507AD1620EEB}" type="presOf" srcId="{D7DF0057-11F7-489F-8D69-525328D30C67}" destId="{A3C0C1B5-6834-46BB-8593-24EDD53E0C03}" srcOrd="3" destOrd="0" presId="urn:microsoft.com/office/officeart/2005/8/layout/gear1"/>
    <dgm:cxn modelId="{9F59B223-1DC9-4C15-88A6-7971D383E3F0}" srcId="{B95A3305-6130-414A-8360-0E7FDA3C66D2}" destId="{D7DF0057-11F7-489F-8D69-525328D30C67}" srcOrd="2" destOrd="0" parTransId="{6DA13337-B00A-49A0-93C5-3BA074DDA3B1}" sibTransId="{56D951E7-1CF9-41C0-BD16-2266CC57EBF3}"/>
    <dgm:cxn modelId="{163F8C25-4DC5-46B9-8A08-CF1D409D2D2F}" type="presOf" srcId="{97296393-33AA-4C94-8F10-40C6FCF08F16}" destId="{971AD04E-F3A7-42F2-8C3D-F6932A49F2A1}" srcOrd="0" destOrd="0" presId="urn:microsoft.com/office/officeart/2005/8/layout/gear1"/>
    <dgm:cxn modelId="{E2CBE149-BD4F-480C-A10F-D9EB7B3DA57D}" type="presOf" srcId="{D6565EBA-C3F5-41E6-AE35-A6F309ECF2EA}" destId="{6F41899B-0C20-42F8-8CEB-B3ABE1B79DD9}" srcOrd="0" destOrd="0" presId="urn:microsoft.com/office/officeart/2005/8/layout/gear1"/>
    <dgm:cxn modelId="{512E208C-2DA9-4A3D-A768-04AB3F08A9AE}" srcId="{B95A3305-6130-414A-8360-0E7FDA3C66D2}" destId="{7ACDAAAA-7496-49A0-8D40-4310961AD7A9}" srcOrd="0" destOrd="0" parTransId="{396E036B-A7CF-43AB-8F23-1A632B109C61}" sibTransId="{97296393-33AA-4C94-8F10-40C6FCF08F16}"/>
    <dgm:cxn modelId="{800F30A2-858F-4E39-9186-E78F61D3D7AB}" type="presOf" srcId="{D7DF0057-11F7-489F-8D69-525328D30C67}" destId="{6999FFEC-C934-476D-BAB1-25233DD9C095}" srcOrd="2" destOrd="0" presId="urn:microsoft.com/office/officeart/2005/8/layout/gear1"/>
    <dgm:cxn modelId="{B0399AB6-9ECD-46C8-9E41-ECA997ECAC9D}" srcId="{B95A3305-6130-414A-8360-0E7FDA3C66D2}" destId="{3603FC7D-A48F-429C-89A1-0AD903331C3A}" srcOrd="1" destOrd="0" parTransId="{0EF3081A-3E65-4AB4-8A97-C4F0C0716225}" sibTransId="{D6565EBA-C3F5-41E6-AE35-A6F309ECF2EA}"/>
    <dgm:cxn modelId="{D4F0CCB8-A283-43C3-8708-182B792F83E5}" type="presOf" srcId="{3603FC7D-A48F-429C-89A1-0AD903331C3A}" destId="{84934D5C-8155-46BA-8CF8-80414B8067E0}" srcOrd="1" destOrd="0" presId="urn:microsoft.com/office/officeart/2005/8/layout/gear1"/>
    <dgm:cxn modelId="{3D179EC4-ED0E-461B-82C4-474AB511BE2B}" type="presOf" srcId="{7ACDAAAA-7496-49A0-8D40-4310961AD7A9}" destId="{CC90B0E7-F798-4FAC-A855-F1ABD7B82EBE}" srcOrd="2" destOrd="0" presId="urn:microsoft.com/office/officeart/2005/8/layout/gear1"/>
    <dgm:cxn modelId="{BFFAABCA-78A0-47A2-BCC5-93A780AC86AA}" type="presOf" srcId="{7ACDAAAA-7496-49A0-8D40-4310961AD7A9}" destId="{3FA15497-0072-4BCC-A731-9F7FA96ECFE8}" srcOrd="0" destOrd="0" presId="urn:microsoft.com/office/officeart/2005/8/layout/gear1"/>
    <dgm:cxn modelId="{78B8CDDF-704E-4B05-9B94-62317AC41D7A}" type="presOf" srcId="{D7DF0057-11F7-489F-8D69-525328D30C67}" destId="{29383F48-DDE9-4D6A-988C-8FEC0404E9E0}" srcOrd="0" destOrd="0" presId="urn:microsoft.com/office/officeart/2005/8/layout/gear1"/>
    <dgm:cxn modelId="{01C29EE0-6265-4CBF-A904-2E4658981D7E}" type="presOf" srcId="{3603FC7D-A48F-429C-89A1-0AD903331C3A}" destId="{09586655-6180-4AF7-AD67-326EF2AD8E59}" srcOrd="2" destOrd="0" presId="urn:microsoft.com/office/officeart/2005/8/layout/gear1"/>
    <dgm:cxn modelId="{BB93B7E6-242F-4564-A087-3E60B7553D6F}" type="presOf" srcId="{56D951E7-1CF9-41C0-BD16-2266CC57EBF3}" destId="{AE0BD6D4-47CD-47E3-BFA6-14D6092230FA}" srcOrd="0" destOrd="0" presId="urn:microsoft.com/office/officeart/2005/8/layout/gear1"/>
    <dgm:cxn modelId="{911123EF-6EA0-4A6E-BF34-268838D6FBEB}" type="presOf" srcId="{D7DF0057-11F7-489F-8D69-525328D30C67}" destId="{973FAF52-D1C7-4F27-84ED-C38A7B35C449}" srcOrd="1" destOrd="0" presId="urn:microsoft.com/office/officeart/2005/8/layout/gear1"/>
    <dgm:cxn modelId="{61C436F5-C042-412A-96D5-0E2E8D8804FC}" type="presOf" srcId="{3603FC7D-A48F-429C-89A1-0AD903331C3A}" destId="{66510A93-2E47-4D6F-A44C-731E70086F19}" srcOrd="0" destOrd="0" presId="urn:microsoft.com/office/officeart/2005/8/layout/gear1"/>
    <dgm:cxn modelId="{590EF8F3-22C2-47C8-88D5-CE690C803290}" type="presParOf" srcId="{A4D2E7C9-2B03-4A91-9E8D-CCDBD236CD3B}" destId="{3FA15497-0072-4BCC-A731-9F7FA96ECFE8}" srcOrd="0" destOrd="0" presId="urn:microsoft.com/office/officeart/2005/8/layout/gear1"/>
    <dgm:cxn modelId="{F45FB7D7-B32E-4807-9270-96E524BF98A3}" type="presParOf" srcId="{A4D2E7C9-2B03-4A91-9E8D-CCDBD236CD3B}" destId="{9D78C402-2E3A-4662-A3A2-201EE5B45E1C}" srcOrd="1" destOrd="0" presId="urn:microsoft.com/office/officeart/2005/8/layout/gear1"/>
    <dgm:cxn modelId="{62C3D405-0BF7-4D8A-AB33-9A2EBE2D9CC8}" type="presParOf" srcId="{A4D2E7C9-2B03-4A91-9E8D-CCDBD236CD3B}" destId="{CC90B0E7-F798-4FAC-A855-F1ABD7B82EBE}" srcOrd="2" destOrd="0" presId="urn:microsoft.com/office/officeart/2005/8/layout/gear1"/>
    <dgm:cxn modelId="{C164D950-48A6-4962-A700-62641086C394}" type="presParOf" srcId="{A4D2E7C9-2B03-4A91-9E8D-CCDBD236CD3B}" destId="{66510A93-2E47-4D6F-A44C-731E70086F19}" srcOrd="3" destOrd="0" presId="urn:microsoft.com/office/officeart/2005/8/layout/gear1"/>
    <dgm:cxn modelId="{876B5A10-9A46-434A-A9C1-ADAB2DE08353}" type="presParOf" srcId="{A4D2E7C9-2B03-4A91-9E8D-CCDBD236CD3B}" destId="{84934D5C-8155-46BA-8CF8-80414B8067E0}" srcOrd="4" destOrd="0" presId="urn:microsoft.com/office/officeart/2005/8/layout/gear1"/>
    <dgm:cxn modelId="{81C30F5A-152B-4952-B216-FA9DD9D41A7D}" type="presParOf" srcId="{A4D2E7C9-2B03-4A91-9E8D-CCDBD236CD3B}" destId="{09586655-6180-4AF7-AD67-326EF2AD8E59}" srcOrd="5" destOrd="0" presId="urn:microsoft.com/office/officeart/2005/8/layout/gear1"/>
    <dgm:cxn modelId="{F3DFD4C5-9FC5-4262-B5A5-E184D195DE5C}" type="presParOf" srcId="{A4D2E7C9-2B03-4A91-9E8D-CCDBD236CD3B}" destId="{29383F48-DDE9-4D6A-988C-8FEC0404E9E0}" srcOrd="6" destOrd="0" presId="urn:microsoft.com/office/officeart/2005/8/layout/gear1"/>
    <dgm:cxn modelId="{570FF1BD-6DC9-4135-930B-8A75D714FF35}" type="presParOf" srcId="{A4D2E7C9-2B03-4A91-9E8D-CCDBD236CD3B}" destId="{973FAF52-D1C7-4F27-84ED-C38A7B35C449}" srcOrd="7" destOrd="0" presId="urn:microsoft.com/office/officeart/2005/8/layout/gear1"/>
    <dgm:cxn modelId="{13BC7A50-ECD4-442D-A65F-A01B8396888B}" type="presParOf" srcId="{A4D2E7C9-2B03-4A91-9E8D-CCDBD236CD3B}" destId="{6999FFEC-C934-476D-BAB1-25233DD9C095}" srcOrd="8" destOrd="0" presId="urn:microsoft.com/office/officeart/2005/8/layout/gear1"/>
    <dgm:cxn modelId="{8295C1EC-4886-4A1C-8ADC-2332884413A6}" type="presParOf" srcId="{A4D2E7C9-2B03-4A91-9E8D-CCDBD236CD3B}" destId="{A3C0C1B5-6834-46BB-8593-24EDD53E0C03}" srcOrd="9" destOrd="0" presId="urn:microsoft.com/office/officeart/2005/8/layout/gear1"/>
    <dgm:cxn modelId="{3D9F2EEE-0FD7-4B6E-BF9F-1EDD2C990ED3}" type="presParOf" srcId="{A4D2E7C9-2B03-4A91-9E8D-CCDBD236CD3B}" destId="{971AD04E-F3A7-42F2-8C3D-F6932A49F2A1}" srcOrd="10" destOrd="0" presId="urn:microsoft.com/office/officeart/2005/8/layout/gear1"/>
    <dgm:cxn modelId="{43F38C74-EFF8-4B80-9943-341322F631DB}" type="presParOf" srcId="{A4D2E7C9-2B03-4A91-9E8D-CCDBD236CD3B}" destId="{6F41899B-0C20-42F8-8CEB-B3ABE1B79DD9}" srcOrd="11" destOrd="0" presId="urn:microsoft.com/office/officeart/2005/8/layout/gear1"/>
    <dgm:cxn modelId="{FB734C96-06B8-479E-A61E-3EC57C312536}" type="presParOf" srcId="{A4D2E7C9-2B03-4A91-9E8D-CCDBD236CD3B}" destId="{AE0BD6D4-47CD-47E3-BFA6-14D6092230F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7B202D-530D-4EB4-8D0B-CC8B5B576B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TT"/>
        </a:p>
      </dgm:t>
    </dgm:pt>
    <dgm:pt modelId="{8A32D93E-E3E3-430B-A016-DD433686619E}">
      <dgm:prSet phldrT="[Text]" custT="1"/>
      <dgm:spPr/>
      <dgm:t>
        <a:bodyPr/>
        <a:lstStyle/>
        <a:p>
          <a:pPr algn="l"/>
          <a:r>
            <a:rPr lang="en-TT" sz="1200" dirty="0"/>
            <a:t>Spatial variables</a:t>
          </a:r>
        </a:p>
      </dgm:t>
    </dgm:pt>
    <dgm:pt modelId="{53A10E80-402F-4553-A736-33B46B17EB85}" type="parTrans" cxnId="{958E5ACC-0A17-47D0-A173-A9AA73875B8A}">
      <dgm:prSet/>
      <dgm:spPr/>
      <dgm:t>
        <a:bodyPr/>
        <a:lstStyle/>
        <a:p>
          <a:endParaRPr lang="en-TT"/>
        </a:p>
      </dgm:t>
    </dgm:pt>
    <dgm:pt modelId="{2D61AEC4-61E9-402B-8E7E-F7E28B18FA12}" type="sibTrans" cxnId="{958E5ACC-0A17-47D0-A173-A9AA73875B8A}">
      <dgm:prSet/>
      <dgm:spPr/>
      <dgm:t>
        <a:bodyPr/>
        <a:lstStyle/>
        <a:p>
          <a:endParaRPr lang="en-TT"/>
        </a:p>
      </dgm:t>
    </dgm:pt>
    <dgm:pt modelId="{B36AE612-A827-4A69-A115-BDE3795665DB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TT" sz="1350" dirty="0"/>
            <a:t>Number of CGRs within a fixed radius</a:t>
          </a:r>
        </a:p>
      </dgm:t>
    </dgm:pt>
    <dgm:pt modelId="{F739714C-5946-4060-9552-82D893B0C469}" type="parTrans" cxnId="{E58FB8EA-91A3-40F5-B83D-0E3B50DB04FB}">
      <dgm:prSet/>
      <dgm:spPr/>
      <dgm:t>
        <a:bodyPr/>
        <a:lstStyle/>
        <a:p>
          <a:endParaRPr lang="en-TT"/>
        </a:p>
      </dgm:t>
    </dgm:pt>
    <dgm:pt modelId="{E0571282-70EF-4AE3-AFBF-B59304361884}" type="sibTrans" cxnId="{E58FB8EA-91A3-40F5-B83D-0E3B50DB04FB}">
      <dgm:prSet/>
      <dgm:spPr/>
      <dgm:t>
        <a:bodyPr/>
        <a:lstStyle/>
        <a:p>
          <a:endParaRPr lang="en-TT"/>
        </a:p>
      </dgm:t>
    </dgm:pt>
    <dgm:pt modelId="{102D0214-9B11-47B1-8C00-C1C757D4E710}">
      <dgm:prSet phldrT="[Text]" custT="1"/>
      <dgm:spPr/>
      <dgm:t>
        <a:bodyPr/>
        <a:lstStyle/>
        <a:p>
          <a:pPr algn="l"/>
          <a:r>
            <a:rPr lang="en-TT" sz="1200" dirty="0"/>
            <a:t>Site variables</a:t>
          </a:r>
        </a:p>
      </dgm:t>
    </dgm:pt>
    <dgm:pt modelId="{07D623C3-7059-49AD-A755-4FAE2AED3842}" type="parTrans" cxnId="{9C64C9D1-D6C8-4C2E-A2C2-89C023E9A682}">
      <dgm:prSet/>
      <dgm:spPr/>
      <dgm:t>
        <a:bodyPr/>
        <a:lstStyle/>
        <a:p>
          <a:endParaRPr lang="en-TT"/>
        </a:p>
      </dgm:t>
    </dgm:pt>
    <dgm:pt modelId="{FF3FA34F-900C-4B15-96E2-DB9D77C18BE6}" type="sibTrans" cxnId="{9C64C9D1-D6C8-4C2E-A2C2-89C023E9A682}">
      <dgm:prSet/>
      <dgm:spPr/>
      <dgm:t>
        <a:bodyPr/>
        <a:lstStyle/>
        <a:p>
          <a:endParaRPr lang="en-TT"/>
        </a:p>
      </dgm:t>
    </dgm:pt>
    <dgm:pt modelId="{2689F2B5-E06D-4DDF-B3CA-02E3EF2DCC67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TT" sz="1350" dirty="0"/>
            <a:t>Class of access road</a:t>
          </a:r>
        </a:p>
      </dgm:t>
    </dgm:pt>
    <dgm:pt modelId="{E790ECEF-4952-4AD9-87B6-3584435A4341}" type="parTrans" cxnId="{DFDFCC77-5A2C-4CCC-A69D-3A4D95523CC7}">
      <dgm:prSet/>
      <dgm:spPr/>
      <dgm:t>
        <a:bodyPr/>
        <a:lstStyle/>
        <a:p>
          <a:endParaRPr lang="en-TT"/>
        </a:p>
      </dgm:t>
    </dgm:pt>
    <dgm:pt modelId="{D3FF051B-437F-463B-ACD4-24039BEB869B}" type="sibTrans" cxnId="{DFDFCC77-5A2C-4CCC-A69D-3A4D95523CC7}">
      <dgm:prSet/>
      <dgm:spPr/>
      <dgm:t>
        <a:bodyPr/>
        <a:lstStyle/>
        <a:p>
          <a:endParaRPr lang="en-TT"/>
        </a:p>
      </dgm:t>
    </dgm:pt>
    <dgm:pt modelId="{5BFCD07D-5073-4209-8F2F-F13B423F4ECE}">
      <dgm:prSet custT="1"/>
      <dgm:spPr/>
      <dgm:t>
        <a:bodyPr/>
        <a:lstStyle/>
        <a:p>
          <a:pPr algn="l"/>
          <a:r>
            <a:rPr lang="en-TT" sz="1200" dirty="0"/>
            <a:t>Social variables</a:t>
          </a:r>
        </a:p>
      </dgm:t>
    </dgm:pt>
    <dgm:pt modelId="{A5B94E38-F8AD-4E3A-A60A-494889EE39ED}" type="parTrans" cxnId="{A3C8F15D-5BCD-4501-A229-91105E572523}">
      <dgm:prSet/>
      <dgm:spPr/>
      <dgm:t>
        <a:bodyPr/>
        <a:lstStyle/>
        <a:p>
          <a:endParaRPr lang="en-TT"/>
        </a:p>
      </dgm:t>
    </dgm:pt>
    <dgm:pt modelId="{9DCE46E1-CF45-4654-A097-A60964F9EEA5}" type="sibTrans" cxnId="{A3C8F15D-5BCD-4501-A229-91105E572523}">
      <dgm:prSet/>
      <dgm:spPr/>
      <dgm:t>
        <a:bodyPr/>
        <a:lstStyle/>
        <a:p>
          <a:endParaRPr lang="en-TT"/>
        </a:p>
      </dgm:t>
    </dgm:pt>
    <dgm:pt modelId="{7047E8DA-5260-4584-AC3D-0EFFE97F4F10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TT" sz="1350" dirty="0"/>
            <a:t>Number of buildings/structures within a fixed radius</a:t>
          </a:r>
        </a:p>
      </dgm:t>
    </dgm:pt>
    <dgm:pt modelId="{6F6DA09E-1E7D-4388-82CD-841DB85D8AEE}" type="parTrans" cxnId="{1A4983EA-EE05-4A82-8ECF-A3155FBBF2AA}">
      <dgm:prSet/>
      <dgm:spPr/>
      <dgm:t>
        <a:bodyPr/>
        <a:lstStyle/>
        <a:p>
          <a:endParaRPr lang="en-TT"/>
        </a:p>
      </dgm:t>
    </dgm:pt>
    <dgm:pt modelId="{AC8278D4-2BC6-43E9-BC1E-E0FA30253DA6}" type="sibTrans" cxnId="{1A4983EA-EE05-4A82-8ECF-A3155FBBF2AA}">
      <dgm:prSet/>
      <dgm:spPr/>
      <dgm:t>
        <a:bodyPr/>
        <a:lstStyle/>
        <a:p>
          <a:endParaRPr lang="en-TT"/>
        </a:p>
      </dgm:t>
    </dgm:pt>
    <dgm:pt modelId="{724EA64A-1ED4-4715-9240-FEDCD578600F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TT" sz="1350" dirty="0"/>
            <a:t>Proximity to a large CGR</a:t>
          </a:r>
        </a:p>
      </dgm:t>
    </dgm:pt>
    <dgm:pt modelId="{546322D3-B081-46F8-8939-B7CC866D04D4}" type="parTrans" cxnId="{1D3A0A4F-3864-418F-BCB3-1491088CD591}">
      <dgm:prSet/>
      <dgm:spPr/>
      <dgm:t>
        <a:bodyPr/>
        <a:lstStyle/>
        <a:p>
          <a:endParaRPr lang="en-TT"/>
        </a:p>
      </dgm:t>
    </dgm:pt>
    <dgm:pt modelId="{CCD42178-BE80-4A9D-9F61-608649958D6A}" type="sibTrans" cxnId="{1D3A0A4F-3864-418F-BCB3-1491088CD591}">
      <dgm:prSet/>
      <dgm:spPr/>
      <dgm:t>
        <a:bodyPr/>
        <a:lstStyle/>
        <a:p>
          <a:endParaRPr lang="en-TT"/>
        </a:p>
      </dgm:t>
    </dgm:pt>
    <dgm:pt modelId="{0AFCC679-7B88-4FAD-A581-F58EB6618836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TT" sz="1350" dirty="0"/>
            <a:t>Proximity to a school</a:t>
          </a:r>
        </a:p>
      </dgm:t>
    </dgm:pt>
    <dgm:pt modelId="{A424515D-2DF5-41CE-96EE-F7583B96834B}" type="parTrans" cxnId="{4B0710A2-5FE0-43F0-88A1-6BE6C79E8461}">
      <dgm:prSet/>
      <dgm:spPr/>
      <dgm:t>
        <a:bodyPr/>
        <a:lstStyle/>
        <a:p>
          <a:endParaRPr lang="en-TT"/>
        </a:p>
      </dgm:t>
    </dgm:pt>
    <dgm:pt modelId="{0629DA0C-73EE-4807-8BC0-EB370B85742E}" type="sibTrans" cxnId="{4B0710A2-5FE0-43F0-88A1-6BE6C79E8461}">
      <dgm:prSet/>
      <dgm:spPr/>
      <dgm:t>
        <a:bodyPr/>
        <a:lstStyle/>
        <a:p>
          <a:endParaRPr lang="en-TT"/>
        </a:p>
      </dgm:t>
    </dgm:pt>
    <dgm:pt modelId="{32BE710F-6158-453D-B706-1AD515EAABFA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TT" sz="1350" dirty="0"/>
            <a:t>Proximity to an arterial road</a:t>
          </a:r>
        </a:p>
      </dgm:t>
    </dgm:pt>
    <dgm:pt modelId="{024BD40A-35C6-4ED9-A024-B1002667BEE4}" type="parTrans" cxnId="{D68B430C-7964-45F2-A318-F651CD66F0FD}">
      <dgm:prSet/>
      <dgm:spPr/>
      <dgm:t>
        <a:bodyPr/>
        <a:lstStyle/>
        <a:p>
          <a:endParaRPr lang="en-TT"/>
        </a:p>
      </dgm:t>
    </dgm:pt>
    <dgm:pt modelId="{383BF47E-B3AB-4952-8F80-FC397C838022}" type="sibTrans" cxnId="{D68B430C-7964-45F2-A318-F651CD66F0FD}">
      <dgm:prSet/>
      <dgm:spPr/>
      <dgm:t>
        <a:bodyPr/>
        <a:lstStyle/>
        <a:p>
          <a:endParaRPr lang="en-TT"/>
        </a:p>
      </dgm:t>
    </dgm:pt>
    <dgm:pt modelId="{0B135F82-356A-4DE9-B1C2-224EB7FDDBFA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TT" sz="1350" dirty="0"/>
            <a:t>Proximity to a recreation ground</a:t>
          </a:r>
        </a:p>
      </dgm:t>
    </dgm:pt>
    <dgm:pt modelId="{5EB36005-E046-439F-8F68-923C58AE767C}" type="parTrans" cxnId="{0D91E712-DF43-4792-A36B-002CAEED646A}">
      <dgm:prSet/>
      <dgm:spPr/>
      <dgm:t>
        <a:bodyPr/>
        <a:lstStyle/>
        <a:p>
          <a:endParaRPr lang="en-TT"/>
        </a:p>
      </dgm:t>
    </dgm:pt>
    <dgm:pt modelId="{53A99888-7CB2-44A3-BD06-E8B98C6110AF}" type="sibTrans" cxnId="{0D91E712-DF43-4792-A36B-002CAEED646A}">
      <dgm:prSet/>
      <dgm:spPr/>
      <dgm:t>
        <a:bodyPr/>
        <a:lstStyle/>
        <a:p>
          <a:endParaRPr lang="en-TT"/>
        </a:p>
      </dgm:t>
    </dgm:pt>
    <dgm:pt modelId="{D4DDC227-E987-430F-9075-1D4E343893DD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TT" sz="1350" dirty="0"/>
            <a:t>Proximity to a community </a:t>
          </a:r>
          <a:r>
            <a:rPr lang="en-TT" sz="1350" dirty="0" err="1"/>
            <a:t>center</a:t>
          </a:r>
          <a:endParaRPr lang="en-TT" sz="1350" dirty="0"/>
        </a:p>
      </dgm:t>
    </dgm:pt>
    <dgm:pt modelId="{D3042039-C456-4E3D-8D0A-6CF9B5B78957}" type="parTrans" cxnId="{7A5CF8E8-204D-4227-9918-65004F08149D}">
      <dgm:prSet/>
      <dgm:spPr/>
      <dgm:t>
        <a:bodyPr/>
        <a:lstStyle/>
        <a:p>
          <a:endParaRPr lang="en-TT"/>
        </a:p>
      </dgm:t>
    </dgm:pt>
    <dgm:pt modelId="{968E4C37-5DC8-4B0E-9773-1FA8D4A8743F}" type="sibTrans" cxnId="{7A5CF8E8-204D-4227-9918-65004F08149D}">
      <dgm:prSet/>
      <dgm:spPr/>
      <dgm:t>
        <a:bodyPr/>
        <a:lstStyle/>
        <a:p>
          <a:endParaRPr lang="en-TT"/>
        </a:p>
      </dgm:t>
    </dgm:pt>
    <dgm:pt modelId="{21DBCBD4-817C-4B86-ACC9-61E9D37E2A88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TT" sz="1350" dirty="0"/>
            <a:t>Proximity to a city </a:t>
          </a:r>
          <a:r>
            <a:rPr lang="en-TT" sz="1350" dirty="0" err="1"/>
            <a:t>center</a:t>
          </a:r>
          <a:endParaRPr lang="en-TT" sz="1350" dirty="0"/>
        </a:p>
      </dgm:t>
    </dgm:pt>
    <dgm:pt modelId="{C46DC075-D5F4-4D61-AB2B-A06224478026}" type="parTrans" cxnId="{D34F9ADF-42F7-4219-BC81-691BBD70C2A2}">
      <dgm:prSet/>
      <dgm:spPr/>
      <dgm:t>
        <a:bodyPr/>
        <a:lstStyle/>
        <a:p>
          <a:endParaRPr lang="en-TT"/>
        </a:p>
      </dgm:t>
    </dgm:pt>
    <dgm:pt modelId="{897F3097-C5EE-4D26-8BF3-817150407ED4}" type="sibTrans" cxnId="{D34F9ADF-42F7-4219-BC81-691BBD70C2A2}">
      <dgm:prSet/>
      <dgm:spPr/>
      <dgm:t>
        <a:bodyPr/>
        <a:lstStyle/>
        <a:p>
          <a:endParaRPr lang="en-TT"/>
        </a:p>
      </dgm:t>
    </dgm:pt>
    <dgm:pt modelId="{191F03D2-E875-4CB4-8CE8-67F1D0217737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TT" sz="1350" dirty="0"/>
            <a:t>Class of CGR</a:t>
          </a:r>
        </a:p>
      </dgm:t>
    </dgm:pt>
    <dgm:pt modelId="{49F7969E-9BB0-4F6F-90CF-FDF7545F65D5}" type="parTrans" cxnId="{A657D1AC-7489-4635-878B-239D79E74AAC}">
      <dgm:prSet/>
      <dgm:spPr/>
      <dgm:t>
        <a:bodyPr/>
        <a:lstStyle/>
        <a:p>
          <a:endParaRPr lang="en-TT"/>
        </a:p>
      </dgm:t>
    </dgm:pt>
    <dgm:pt modelId="{75956A0A-630D-4280-A490-3E595F28E196}" type="sibTrans" cxnId="{A657D1AC-7489-4635-878B-239D79E74AAC}">
      <dgm:prSet/>
      <dgm:spPr/>
      <dgm:t>
        <a:bodyPr/>
        <a:lstStyle/>
        <a:p>
          <a:endParaRPr lang="en-TT"/>
        </a:p>
      </dgm:t>
    </dgm:pt>
    <dgm:pt modelId="{54118070-4937-440F-893D-A2EB19F3B46E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TT" sz="1350" dirty="0"/>
            <a:t>Type of CGR</a:t>
          </a:r>
        </a:p>
      </dgm:t>
    </dgm:pt>
    <dgm:pt modelId="{D641A8DC-F539-4697-83B8-E0085468F811}" type="parTrans" cxnId="{A58C70A0-881B-481A-A022-F72D8C092995}">
      <dgm:prSet/>
      <dgm:spPr/>
      <dgm:t>
        <a:bodyPr/>
        <a:lstStyle/>
        <a:p>
          <a:endParaRPr lang="en-TT"/>
        </a:p>
      </dgm:t>
    </dgm:pt>
    <dgm:pt modelId="{4F7BEBC6-0AF5-434D-84EC-EF9D46C1225B}" type="sibTrans" cxnId="{A58C70A0-881B-481A-A022-F72D8C092995}">
      <dgm:prSet/>
      <dgm:spPr/>
      <dgm:t>
        <a:bodyPr/>
        <a:lstStyle/>
        <a:p>
          <a:endParaRPr lang="en-TT"/>
        </a:p>
      </dgm:t>
    </dgm:pt>
    <dgm:pt modelId="{F4265D78-6181-4E96-82EB-39B2E512DAC9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TT" sz="1350" dirty="0"/>
            <a:t>Approximate size/area of facility</a:t>
          </a:r>
        </a:p>
      </dgm:t>
    </dgm:pt>
    <dgm:pt modelId="{E55E9F3D-EFC2-4A20-B7F6-662ECCE97011}" type="parTrans" cxnId="{94B32A77-64F3-40FE-8D51-C94A16440ACA}">
      <dgm:prSet/>
      <dgm:spPr/>
      <dgm:t>
        <a:bodyPr/>
        <a:lstStyle/>
        <a:p>
          <a:endParaRPr lang="en-TT"/>
        </a:p>
      </dgm:t>
    </dgm:pt>
    <dgm:pt modelId="{1A6538A3-CCF8-45F3-A8AA-A83D78C983A7}" type="sibTrans" cxnId="{94B32A77-64F3-40FE-8D51-C94A16440ACA}">
      <dgm:prSet/>
      <dgm:spPr/>
      <dgm:t>
        <a:bodyPr/>
        <a:lstStyle/>
        <a:p>
          <a:endParaRPr lang="en-TT"/>
        </a:p>
      </dgm:t>
    </dgm:pt>
    <dgm:pt modelId="{2B83BD89-DEAA-43B0-B92E-A0840F39C0A4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TT" sz="1350" dirty="0"/>
            <a:t>% population employed</a:t>
          </a:r>
        </a:p>
      </dgm:t>
    </dgm:pt>
    <dgm:pt modelId="{9304B3A6-C344-4B24-9F5C-6769F0B43632}" type="parTrans" cxnId="{31CFBC17-8380-480C-8FEE-F7C569B715AA}">
      <dgm:prSet/>
      <dgm:spPr/>
      <dgm:t>
        <a:bodyPr/>
        <a:lstStyle/>
        <a:p>
          <a:endParaRPr lang="en-TT"/>
        </a:p>
      </dgm:t>
    </dgm:pt>
    <dgm:pt modelId="{0C6E8554-3E9E-4878-BB73-A81EF014BEE2}" type="sibTrans" cxnId="{31CFBC17-8380-480C-8FEE-F7C569B715AA}">
      <dgm:prSet/>
      <dgm:spPr/>
      <dgm:t>
        <a:bodyPr/>
        <a:lstStyle/>
        <a:p>
          <a:endParaRPr lang="en-TT"/>
        </a:p>
      </dgm:t>
    </dgm:pt>
    <dgm:pt modelId="{458D250D-5260-49E6-9C12-E23923B3F8F3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TT" sz="1350" dirty="0"/>
            <a:t>% households with AC units </a:t>
          </a:r>
        </a:p>
      </dgm:t>
    </dgm:pt>
    <dgm:pt modelId="{B8C215BF-045F-4FAC-AA00-176F6E571FE6}" type="parTrans" cxnId="{7FFA8FB8-2444-4CA1-BEC7-765489EE6D8A}">
      <dgm:prSet/>
      <dgm:spPr/>
      <dgm:t>
        <a:bodyPr/>
        <a:lstStyle/>
        <a:p>
          <a:endParaRPr lang="en-TT"/>
        </a:p>
      </dgm:t>
    </dgm:pt>
    <dgm:pt modelId="{666443CC-4210-4704-A81D-A45DCF3348A9}" type="sibTrans" cxnId="{7FFA8FB8-2444-4CA1-BEC7-765489EE6D8A}">
      <dgm:prSet/>
      <dgm:spPr/>
      <dgm:t>
        <a:bodyPr/>
        <a:lstStyle/>
        <a:p>
          <a:endParaRPr lang="en-TT"/>
        </a:p>
      </dgm:t>
    </dgm:pt>
    <dgm:pt modelId="{3314C0A6-6D20-4A08-9564-A5E91163A3BD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TT" sz="1350" dirty="0"/>
            <a:t>% population living in owner occupied housing</a:t>
          </a:r>
        </a:p>
      </dgm:t>
    </dgm:pt>
    <dgm:pt modelId="{3F303A1F-E645-4CEB-935B-71C8DB5EDB48}" type="parTrans" cxnId="{95C134F2-11B8-4DBF-BBCE-B058AB81A8F1}">
      <dgm:prSet/>
      <dgm:spPr/>
      <dgm:t>
        <a:bodyPr/>
        <a:lstStyle/>
        <a:p>
          <a:endParaRPr lang="en-TT"/>
        </a:p>
      </dgm:t>
    </dgm:pt>
    <dgm:pt modelId="{D9A46F2D-1EE5-4C89-ABCF-5EF853EF2EFE}" type="sibTrans" cxnId="{95C134F2-11B8-4DBF-BBCE-B058AB81A8F1}">
      <dgm:prSet/>
      <dgm:spPr/>
      <dgm:t>
        <a:bodyPr/>
        <a:lstStyle/>
        <a:p>
          <a:endParaRPr lang="en-TT"/>
        </a:p>
      </dgm:t>
    </dgm:pt>
    <dgm:pt modelId="{36DF8CF4-F4B1-403B-B8B8-02D3A58D1C80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TT" sz="1350" dirty="0"/>
            <a:t>% population living in rented/leased housing</a:t>
          </a:r>
        </a:p>
      </dgm:t>
    </dgm:pt>
    <dgm:pt modelId="{A8033023-38AC-40A3-B07D-967711C2CBA3}" type="parTrans" cxnId="{C65CA034-933E-4C8C-94DA-8450745C6DDD}">
      <dgm:prSet/>
      <dgm:spPr/>
      <dgm:t>
        <a:bodyPr/>
        <a:lstStyle/>
        <a:p>
          <a:endParaRPr lang="en-TT"/>
        </a:p>
      </dgm:t>
    </dgm:pt>
    <dgm:pt modelId="{6F4172F4-7C78-41C7-9982-DC32A87F67FA}" type="sibTrans" cxnId="{C65CA034-933E-4C8C-94DA-8450745C6DDD}">
      <dgm:prSet/>
      <dgm:spPr/>
      <dgm:t>
        <a:bodyPr/>
        <a:lstStyle/>
        <a:p>
          <a:endParaRPr lang="en-TT"/>
        </a:p>
      </dgm:t>
    </dgm:pt>
    <dgm:pt modelId="{AEA1259D-D614-4106-8983-59CFAE69E4A1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TT" sz="1350" dirty="0"/>
            <a:t>% persons with secondary education</a:t>
          </a:r>
        </a:p>
      </dgm:t>
    </dgm:pt>
    <dgm:pt modelId="{F94D0E93-A0CE-4936-B661-F948E9ABE3B2}" type="parTrans" cxnId="{55EBB256-14E3-412C-AEF1-26739D3C5B5D}">
      <dgm:prSet/>
      <dgm:spPr/>
      <dgm:t>
        <a:bodyPr/>
        <a:lstStyle/>
        <a:p>
          <a:endParaRPr lang="en-TT"/>
        </a:p>
      </dgm:t>
    </dgm:pt>
    <dgm:pt modelId="{7EFF7081-786E-4220-B82B-8B7895B15846}" type="sibTrans" cxnId="{55EBB256-14E3-412C-AEF1-26739D3C5B5D}">
      <dgm:prSet/>
      <dgm:spPr/>
      <dgm:t>
        <a:bodyPr/>
        <a:lstStyle/>
        <a:p>
          <a:endParaRPr lang="en-TT"/>
        </a:p>
      </dgm:t>
    </dgm:pt>
    <dgm:pt modelId="{E0F759DB-62BC-4CEF-8C2C-75FEBFB0F95F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TT" sz="1350" dirty="0"/>
            <a:t>% persons with tertiary education </a:t>
          </a:r>
        </a:p>
      </dgm:t>
    </dgm:pt>
    <dgm:pt modelId="{4AD07EAB-FB91-40DD-B213-48BCC9F245D4}" type="parTrans" cxnId="{F6FAEE0A-1CB8-4A47-85C9-A79A443AAED9}">
      <dgm:prSet/>
      <dgm:spPr/>
      <dgm:t>
        <a:bodyPr/>
        <a:lstStyle/>
        <a:p>
          <a:endParaRPr lang="en-TT"/>
        </a:p>
      </dgm:t>
    </dgm:pt>
    <dgm:pt modelId="{B9B74F02-55CC-48C0-813B-4F7CD88C16BD}" type="sibTrans" cxnId="{F6FAEE0A-1CB8-4A47-85C9-A79A443AAED9}">
      <dgm:prSet/>
      <dgm:spPr/>
      <dgm:t>
        <a:bodyPr/>
        <a:lstStyle/>
        <a:p>
          <a:endParaRPr lang="en-TT"/>
        </a:p>
      </dgm:t>
    </dgm:pt>
    <dgm:pt modelId="{762E686A-3DC4-4E0F-ADD0-68D20143CDD2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TT" sz="1350" dirty="0"/>
            <a:t>% persons with one or more unmet basic needs</a:t>
          </a:r>
        </a:p>
      </dgm:t>
    </dgm:pt>
    <dgm:pt modelId="{5F723077-A47D-483D-A0CD-9226ACC3E7A3}" type="parTrans" cxnId="{C4484A84-0731-425C-9080-1FD8DDF1D1DE}">
      <dgm:prSet/>
      <dgm:spPr/>
      <dgm:t>
        <a:bodyPr/>
        <a:lstStyle/>
        <a:p>
          <a:endParaRPr lang="en-TT"/>
        </a:p>
      </dgm:t>
    </dgm:pt>
    <dgm:pt modelId="{05BB3652-4204-4DB7-B04B-89C001AA8551}" type="sibTrans" cxnId="{C4484A84-0731-425C-9080-1FD8DDF1D1DE}">
      <dgm:prSet/>
      <dgm:spPr/>
      <dgm:t>
        <a:bodyPr/>
        <a:lstStyle/>
        <a:p>
          <a:endParaRPr lang="en-TT"/>
        </a:p>
      </dgm:t>
    </dgm:pt>
    <dgm:pt modelId="{C22D2E95-E4E3-EA47-A84D-B5CE9DE70C35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TT" sz="1350" dirty="0"/>
            <a:t>% population attending an education institution</a:t>
          </a:r>
        </a:p>
      </dgm:t>
    </dgm:pt>
    <dgm:pt modelId="{2E3976F7-60EE-3141-8911-5E25BB492BB7}" type="parTrans" cxnId="{9B8F4202-9F1B-3848-BD02-04AA93E93EC1}">
      <dgm:prSet/>
      <dgm:spPr/>
      <dgm:t>
        <a:bodyPr/>
        <a:lstStyle/>
        <a:p>
          <a:endParaRPr lang="en-US"/>
        </a:p>
      </dgm:t>
    </dgm:pt>
    <dgm:pt modelId="{1574014E-CD4A-B941-BAD2-A183A45F3433}" type="sibTrans" cxnId="{9B8F4202-9F1B-3848-BD02-04AA93E93EC1}">
      <dgm:prSet/>
      <dgm:spPr/>
      <dgm:t>
        <a:bodyPr/>
        <a:lstStyle/>
        <a:p>
          <a:endParaRPr lang="en-US"/>
        </a:p>
      </dgm:t>
    </dgm:pt>
    <dgm:pt modelId="{FB95EA27-2999-B449-80E3-5B3FF6DCA707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TT" sz="1350" dirty="0"/>
        </a:p>
      </dgm:t>
    </dgm:pt>
    <dgm:pt modelId="{5102209C-3E02-9D41-BBD8-FFA4220F20EE}" type="parTrans" cxnId="{3ECDBE1C-AC7E-CD49-BB1E-E3577A4C3269}">
      <dgm:prSet/>
      <dgm:spPr/>
      <dgm:t>
        <a:bodyPr/>
        <a:lstStyle/>
        <a:p>
          <a:endParaRPr lang="en-US"/>
        </a:p>
      </dgm:t>
    </dgm:pt>
    <dgm:pt modelId="{B663C467-9975-274B-9A80-471CC13E3483}" type="sibTrans" cxnId="{3ECDBE1C-AC7E-CD49-BB1E-E3577A4C3269}">
      <dgm:prSet/>
      <dgm:spPr/>
      <dgm:t>
        <a:bodyPr/>
        <a:lstStyle/>
        <a:p>
          <a:endParaRPr lang="en-US"/>
        </a:p>
      </dgm:t>
    </dgm:pt>
    <dgm:pt modelId="{B7D0C3BC-D720-F24A-A5EF-CD9BAA9B6CE6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TT" sz="1350" dirty="0"/>
        </a:p>
      </dgm:t>
    </dgm:pt>
    <dgm:pt modelId="{4C5A2996-A72A-564E-A0F1-7C7D973AF589}" type="parTrans" cxnId="{08439EE3-8B66-B04E-B0B7-56032E6391B8}">
      <dgm:prSet/>
      <dgm:spPr/>
      <dgm:t>
        <a:bodyPr/>
        <a:lstStyle/>
        <a:p>
          <a:endParaRPr lang="en-US"/>
        </a:p>
      </dgm:t>
    </dgm:pt>
    <dgm:pt modelId="{E53BEDDB-4ECC-C146-BAEF-6B0792C6B71E}" type="sibTrans" cxnId="{08439EE3-8B66-B04E-B0B7-56032E6391B8}">
      <dgm:prSet/>
      <dgm:spPr/>
      <dgm:t>
        <a:bodyPr/>
        <a:lstStyle/>
        <a:p>
          <a:endParaRPr lang="en-US"/>
        </a:p>
      </dgm:t>
    </dgm:pt>
    <dgm:pt modelId="{C488D541-66AC-4C42-A059-8CF7A9C2D898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en-TT" sz="1350" dirty="0"/>
        </a:p>
      </dgm:t>
    </dgm:pt>
    <dgm:pt modelId="{FA725434-9313-1A46-8B29-1F44B88A55E5}" type="parTrans" cxnId="{6DB65611-AB9E-AC46-9318-0C912D1D5F51}">
      <dgm:prSet/>
      <dgm:spPr/>
      <dgm:t>
        <a:bodyPr/>
        <a:lstStyle/>
        <a:p>
          <a:endParaRPr lang="en-US"/>
        </a:p>
      </dgm:t>
    </dgm:pt>
    <dgm:pt modelId="{6F02B317-0793-C145-87E9-EACA501255A6}" type="sibTrans" cxnId="{6DB65611-AB9E-AC46-9318-0C912D1D5F51}">
      <dgm:prSet/>
      <dgm:spPr/>
      <dgm:t>
        <a:bodyPr/>
        <a:lstStyle/>
        <a:p>
          <a:endParaRPr lang="en-US"/>
        </a:p>
      </dgm:t>
    </dgm:pt>
    <dgm:pt modelId="{18EB3377-DA0F-4ABC-9CF1-0CC447AEC8B6}" type="pres">
      <dgm:prSet presAssocID="{B07B202D-530D-4EB4-8D0B-CC8B5B576BF9}" presName="linear" presStyleCnt="0">
        <dgm:presLayoutVars>
          <dgm:animLvl val="lvl"/>
          <dgm:resizeHandles val="exact"/>
        </dgm:presLayoutVars>
      </dgm:prSet>
      <dgm:spPr/>
    </dgm:pt>
    <dgm:pt modelId="{36FA9AE8-3DAD-4D1F-AAC3-95FAC0E0BE9B}" type="pres">
      <dgm:prSet presAssocID="{8A32D93E-E3E3-430B-A016-DD433686619E}" presName="parentText" presStyleLbl="node1" presStyleIdx="0" presStyleCnt="3" custLinFactNeighborX="22563" custLinFactNeighborY="-9590">
        <dgm:presLayoutVars>
          <dgm:chMax val="0"/>
          <dgm:bulletEnabled val="1"/>
        </dgm:presLayoutVars>
      </dgm:prSet>
      <dgm:spPr/>
    </dgm:pt>
    <dgm:pt modelId="{5E3C8E9B-12FC-4B9F-9781-85178A7A06FB}" type="pres">
      <dgm:prSet presAssocID="{8A32D93E-E3E3-430B-A016-DD433686619E}" presName="childText" presStyleLbl="revTx" presStyleIdx="0" presStyleCnt="3" custScaleY="85196">
        <dgm:presLayoutVars>
          <dgm:bulletEnabled val="1"/>
        </dgm:presLayoutVars>
      </dgm:prSet>
      <dgm:spPr/>
    </dgm:pt>
    <dgm:pt modelId="{FB3D378A-2C48-46FB-9301-D847AA0A8C50}" type="pres">
      <dgm:prSet presAssocID="{102D0214-9B11-47B1-8C00-C1C757D4E710}" presName="parentText" presStyleLbl="node1" presStyleIdx="1" presStyleCnt="3" custLinFactNeighborX="113" custLinFactNeighborY="11902">
        <dgm:presLayoutVars>
          <dgm:chMax val="0"/>
          <dgm:bulletEnabled val="1"/>
        </dgm:presLayoutVars>
      </dgm:prSet>
      <dgm:spPr/>
    </dgm:pt>
    <dgm:pt modelId="{69B7CBB2-0C9A-4B6B-A838-775C94DECEEF}" type="pres">
      <dgm:prSet presAssocID="{102D0214-9B11-47B1-8C00-C1C757D4E710}" presName="childText" presStyleLbl="revTx" presStyleIdx="1" presStyleCnt="3" custScaleY="100031" custLinFactNeighborX="113" custLinFactNeighborY="-7903">
        <dgm:presLayoutVars>
          <dgm:bulletEnabled val="1"/>
        </dgm:presLayoutVars>
      </dgm:prSet>
      <dgm:spPr/>
    </dgm:pt>
    <dgm:pt modelId="{081D0590-BDDC-462C-8AD4-0EB4C1BB4653}" type="pres">
      <dgm:prSet presAssocID="{5BFCD07D-5073-4209-8F2F-F13B423F4ECE}" presName="parentText" presStyleLbl="node1" presStyleIdx="2" presStyleCnt="3" custLinFactNeighborY="-6260">
        <dgm:presLayoutVars>
          <dgm:chMax val="0"/>
          <dgm:bulletEnabled val="1"/>
        </dgm:presLayoutVars>
      </dgm:prSet>
      <dgm:spPr/>
    </dgm:pt>
    <dgm:pt modelId="{21A00CBF-E821-48D2-990F-243ADB9508E8}" type="pres">
      <dgm:prSet presAssocID="{5BFCD07D-5073-4209-8F2F-F13B423F4EC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B8F4202-9F1B-3848-BD02-04AA93E93EC1}" srcId="{5BFCD07D-5073-4209-8F2F-F13B423F4ECE}" destId="{C22D2E95-E4E3-EA47-A84D-B5CE9DE70C35}" srcOrd="0" destOrd="0" parTransId="{2E3976F7-60EE-3141-8911-5E25BB492BB7}" sibTransId="{1574014E-CD4A-B941-BAD2-A183A45F3433}"/>
    <dgm:cxn modelId="{F6FAEE0A-1CB8-4A47-85C9-A79A443AAED9}" srcId="{5BFCD07D-5073-4209-8F2F-F13B423F4ECE}" destId="{E0F759DB-62BC-4CEF-8C2C-75FEBFB0F95F}" srcOrd="6" destOrd="0" parTransId="{4AD07EAB-FB91-40DD-B213-48BCC9F245D4}" sibTransId="{B9B74F02-55CC-48C0-813B-4F7CD88C16BD}"/>
    <dgm:cxn modelId="{D68B430C-7964-45F2-A318-F651CD66F0FD}" srcId="{8A32D93E-E3E3-430B-A016-DD433686619E}" destId="{32BE710F-6158-453D-B706-1AD515EAABFA}" srcOrd="4" destOrd="0" parTransId="{024BD40A-35C6-4ED9-A024-B1002667BEE4}" sibTransId="{383BF47E-B3AB-4952-8F80-FC397C838022}"/>
    <dgm:cxn modelId="{1DDA7E10-0F51-4E2D-ACDA-5B44FE30580F}" type="presOf" srcId="{2689F2B5-E06D-4DDF-B3CA-02E3EF2DCC67}" destId="{69B7CBB2-0C9A-4B6B-A838-775C94DECEEF}" srcOrd="0" destOrd="1" presId="urn:microsoft.com/office/officeart/2005/8/layout/vList2"/>
    <dgm:cxn modelId="{6DB65611-AB9E-AC46-9318-0C912D1D5F51}" srcId="{102D0214-9B11-47B1-8C00-C1C757D4E710}" destId="{C488D541-66AC-4C42-A059-8CF7A9C2D898}" srcOrd="0" destOrd="0" parTransId="{FA725434-9313-1A46-8B29-1F44B88A55E5}" sibTransId="{6F02B317-0793-C145-87E9-EACA501255A6}"/>
    <dgm:cxn modelId="{0D91E712-DF43-4792-A36B-002CAEED646A}" srcId="{8A32D93E-E3E3-430B-A016-DD433686619E}" destId="{0B135F82-356A-4DE9-B1C2-224EB7FDDBFA}" srcOrd="5" destOrd="0" parTransId="{5EB36005-E046-439F-8F68-923C58AE767C}" sibTransId="{53A99888-7CB2-44A3-BD06-E8B98C6110AF}"/>
    <dgm:cxn modelId="{31CFBC17-8380-480C-8FEE-F7C569B715AA}" srcId="{5BFCD07D-5073-4209-8F2F-F13B423F4ECE}" destId="{2B83BD89-DEAA-43B0-B92E-A0840F39C0A4}" srcOrd="1" destOrd="0" parTransId="{9304B3A6-C344-4B24-9F5C-6769F0B43632}" sibTransId="{0C6E8554-3E9E-4878-BB73-A81EF014BEE2}"/>
    <dgm:cxn modelId="{3ECDBE1C-AC7E-CD49-BB1E-E3577A4C3269}" srcId="{102D0214-9B11-47B1-8C00-C1C757D4E710}" destId="{FB95EA27-2999-B449-80E3-5B3FF6DCA707}" srcOrd="5" destOrd="0" parTransId="{5102209C-3E02-9D41-BBD8-FFA4220F20EE}" sibTransId="{B663C467-9975-274B-9A80-471CC13E3483}"/>
    <dgm:cxn modelId="{7DADFD1D-A7C5-49A6-96AE-4D3CE08B7035}" type="presOf" srcId="{D4DDC227-E987-430F-9075-1D4E343893DD}" destId="{5E3C8E9B-12FC-4B9F-9781-85178A7A06FB}" srcOrd="0" destOrd="6" presId="urn:microsoft.com/office/officeart/2005/8/layout/vList2"/>
    <dgm:cxn modelId="{747EBE28-2D57-4CB4-B09B-34A08C898A7E}" type="presOf" srcId="{8A32D93E-E3E3-430B-A016-DD433686619E}" destId="{36FA9AE8-3DAD-4D1F-AAC3-95FAC0E0BE9B}" srcOrd="0" destOrd="0" presId="urn:microsoft.com/office/officeart/2005/8/layout/vList2"/>
    <dgm:cxn modelId="{1F209733-E25A-4EFE-AB0F-965A0E82CF4F}" type="presOf" srcId="{191F03D2-E875-4CB4-8CE8-67F1D0217737}" destId="{69B7CBB2-0C9A-4B6B-A838-775C94DECEEF}" srcOrd="0" destOrd="2" presId="urn:microsoft.com/office/officeart/2005/8/layout/vList2"/>
    <dgm:cxn modelId="{C65CA034-933E-4C8C-94DA-8450745C6DDD}" srcId="{5BFCD07D-5073-4209-8F2F-F13B423F4ECE}" destId="{36DF8CF4-F4B1-403B-B8B8-02D3A58D1C80}" srcOrd="4" destOrd="0" parTransId="{A8033023-38AC-40A3-B07D-967711C2CBA3}" sibTransId="{6F4172F4-7C78-41C7-9982-DC32A87F67FA}"/>
    <dgm:cxn modelId="{6CD6AF37-AEB7-4BA4-B616-19BB0C8EF57C}" type="presOf" srcId="{54118070-4937-440F-893D-A2EB19F3B46E}" destId="{69B7CBB2-0C9A-4B6B-A838-775C94DECEEF}" srcOrd="0" destOrd="3" presId="urn:microsoft.com/office/officeart/2005/8/layout/vList2"/>
    <dgm:cxn modelId="{A3C8F15D-5BCD-4501-A229-91105E572523}" srcId="{B07B202D-530D-4EB4-8D0B-CC8B5B576BF9}" destId="{5BFCD07D-5073-4209-8F2F-F13B423F4ECE}" srcOrd="2" destOrd="0" parTransId="{A5B94E38-F8AD-4E3A-A60A-494889EE39ED}" sibTransId="{9DCE46E1-CF45-4654-A097-A60964F9EEA5}"/>
    <dgm:cxn modelId="{9DEF7542-9560-1E4A-9A3A-DB97B078AF25}" type="presOf" srcId="{FB95EA27-2999-B449-80E3-5B3FF6DCA707}" destId="{69B7CBB2-0C9A-4B6B-A838-775C94DECEEF}" srcOrd="0" destOrd="5" presId="urn:microsoft.com/office/officeart/2005/8/layout/vList2"/>
    <dgm:cxn modelId="{3EBBB749-3748-405B-AA83-171E4EF4F0A7}" type="presOf" srcId="{B36AE612-A827-4A69-A115-BDE3795665DB}" destId="{5E3C8E9B-12FC-4B9F-9781-85178A7A06FB}" srcOrd="0" destOrd="0" presId="urn:microsoft.com/office/officeart/2005/8/layout/vList2"/>
    <dgm:cxn modelId="{5C9CB26B-4690-4AB0-B7C1-C23B4831094B}" type="presOf" srcId="{21DBCBD4-817C-4B86-ACC9-61E9D37E2A88}" destId="{5E3C8E9B-12FC-4B9F-9781-85178A7A06FB}" srcOrd="0" destOrd="7" presId="urn:microsoft.com/office/officeart/2005/8/layout/vList2"/>
    <dgm:cxn modelId="{1D3A0A4F-3864-418F-BCB3-1491088CD591}" srcId="{8A32D93E-E3E3-430B-A016-DD433686619E}" destId="{724EA64A-1ED4-4715-9240-FEDCD578600F}" srcOrd="2" destOrd="0" parTransId="{546322D3-B081-46F8-8939-B7CC866D04D4}" sibTransId="{CCD42178-BE80-4A9D-9F61-608649958D6A}"/>
    <dgm:cxn modelId="{23D8E751-3948-435F-B5D7-CBD2BE6664F7}" type="presOf" srcId="{0AFCC679-7B88-4FAD-A581-F58EB6618836}" destId="{5E3C8E9B-12FC-4B9F-9781-85178A7A06FB}" srcOrd="0" destOrd="3" presId="urn:microsoft.com/office/officeart/2005/8/layout/vList2"/>
    <dgm:cxn modelId="{F5A42C54-CDBA-4405-B399-D19E9CFB4C29}" type="presOf" srcId="{724EA64A-1ED4-4715-9240-FEDCD578600F}" destId="{5E3C8E9B-12FC-4B9F-9781-85178A7A06FB}" srcOrd="0" destOrd="2" presId="urn:microsoft.com/office/officeart/2005/8/layout/vList2"/>
    <dgm:cxn modelId="{35761175-0A80-40FE-A402-48C6EA245E39}" type="presOf" srcId="{32BE710F-6158-453D-B706-1AD515EAABFA}" destId="{5E3C8E9B-12FC-4B9F-9781-85178A7A06FB}" srcOrd="0" destOrd="4" presId="urn:microsoft.com/office/officeart/2005/8/layout/vList2"/>
    <dgm:cxn modelId="{55EBB256-14E3-412C-AEF1-26739D3C5B5D}" srcId="{5BFCD07D-5073-4209-8F2F-F13B423F4ECE}" destId="{AEA1259D-D614-4106-8983-59CFAE69E4A1}" srcOrd="5" destOrd="0" parTransId="{F94D0E93-A0CE-4936-B661-F948E9ABE3B2}" sibTransId="{7EFF7081-786E-4220-B82B-8B7895B15846}"/>
    <dgm:cxn modelId="{94B32A77-64F3-40FE-8D51-C94A16440ACA}" srcId="{102D0214-9B11-47B1-8C00-C1C757D4E710}" destId="{F4265D78-6181-4E96-82EB-39B2E512DAC9}" srcOrd="4" destOrd="0" parTransId="{E55E9F3D-EFC2-4A20-B7F6-662ECCE97011}" sibTransId="{1A6538A3-CCF8-45F3-A8AA-A83D78C983A7}"/>
    <dgm:cxn modelId="{DFDFCC77-5A2C-4CCC-A69D-3A4D95523CC7}" srcId="{102D0214-9B11-47B1-8C00-C1C757D4E710}" destId="{2689F2B5-E06D-4DDF-B3CA-02E3EF2DCC67}" srcOrd="1" destOrd="0" parTransId="{E790ECEF-4952-4AD9-87B6-3584435A4341}" sibTransId="{D3FF051B-437F-463B-ACD4-24039BEB869B}"/>
    <dgm:cxn modelId="{FFA8DF77-72F0-4B9F-98F6-14CC72EBAA76}" type="presOf" srcId="{F4265D78-6181-4E96-82EB-39B2E512DAC9}" destId="{69B7CBB2-0C9A-4B6B-A838-775C94DECEEF}" srcOrd="0" destOrd="4" presId="urn:microsoft.com/office/officeart/2005/8/layout/vList2"/>
    <dgm:cxn modelId="{C6684C7E-03CE-4A5E-9752-406BD168A0A3}" type="presOf" srcId="{0B135F82-356A-4DE9-B1C2-224EB7FDDBFA}" destId="{5E3C8E9B-12FC-4B9F-9781-85178A7A06FB}" srcOrd="0" destOrd="5" presId="urn:microsoft.com/office/officeart/2005/8/layout/vList2"/>
    <dgm:cxn modelId="{C4484A84-0731-425C-9080-1FD8DDF1D1DE}" srcId="{5BFCD07D-5073-4209-8F2F-F13B423F4ECE}" destId="{762E686A-3DC4-4E0F-ADD0-68D20143CDD2}" srcOrd="7" destOrd="0" parTransId="{5F723077-A47D-483D-A0CD-9226ACC3E7A3}" sibTransId="{05BB3652-4204-4DB7-B04B-89C001AA8551}"/>
    <dgm:cxn modelId="{2C87348E-CFF0-4962-AAF5-05D68E3180AF}" type="presOf" srcId="{7047E8DA-5260-4584-AC3D-0EFFE97F4F10}" destId="{5E3C8E9B-12FC-4B9F-9781-85178A7A06FB}" srcOrd="0" destOrd="1" presId="urn:microsoft.com/office/officeart/2005/8/layout/vList2"/>
    <dgm:cxn modelId="{0B5D9194-4DD8-4A20-945B-65E444CB14B5}" type="presOf" srcId="{458D250D-5260-49E6-9C12-E23923B3F8F3}" destId="{21A00CBF-E821-48D2-990F-243ADB9508E8}" srcOrd="0" destOrd="2" presId="urn:microsoft.com/office/officeart/2005/8/layout/vList2"/>
    <dgm:cxn modelId="{A58C70A0-881B-481A-A022-F72D8C092995}" srcId="{102D0214-9B11-47B1-8C00-C1C757D4E710}" destId="{54118070-4937-440F-893D-A2EB19F3B46E}" srcOrd="3" destOrd="0" parTransId="{D641A8DC-F539-4697-83B8-E0085468F811}" sibTransId="{4F7BEBC6-0AF5-434D-84EC-EF9D46C1225B}"/>
    <dgm:cxn modelId="{500AF5A1-12B2-3D44-9289-C771EF1D411F}" type="presOf" srcId="{C488D541-66AC-4C42-A059-8CF7A9C2D898}" destId="{69B7CBB2-0C9A-4B6B-A838-775C94DECEEF}" srcOrd="0" destOrd="0" presId="urn:microsoft.com/office/officeart/2005/8/layout/vList2"/>
    <dgm:cxn modelId="{4B0710A2-5FE0-43F0-88A1-6BE6C79E8461}" srcId="{8A32D93E-E3E3-430B-A016-DD433686619E}" destId="{0AFCC679-7B88-4FAD-A581-F58EB6618836}" srcOrd="3" destOrd="0" parTransId="{A424515D-2DF5-41CE-96EE-F7583B96834B}" sibTransId="{0629DA0C-73EE-4807-8BC0-EB370B85742E}"/>
    <dgm:cxn modelId="{A657D1AC-7489-4635-878B-239D79E74AAC}" srcId="{102D0214-9B11-47B1-8C00-C1C757D4E710}" destId="{191F03D2-E875-4CB4-8CE8-67F1D0217737}" srcOrd="2" destOrd="0" parTransId="{49F7969E-9BB0-4F6F-90CF-FDF7545F65D5}" sibTransId="{75956A0A-630D-4280-A490-3E595F28E196}"/>
    <dgm:cxn modelId="{7FFA8FB8-2444-4CA1-BEC7-765489EE6D8A}" srcId="{5BFCD07D-5073-4209-8F2F-F13B423F4ECE}" destId="{458D250D-5260-49E6-9C12-E23923B3F8F3}" srcOrd="2" destOrd="0" parTransId="{B8C215BF-045F-4FAC-AA00-176F6E571FE6}" sibTransId="{666443CC-4210-4704-A81D-A45DCF3348A9}"/>
    <dgm:cxn modelId="{96175CC3-6DBB-4759-9408-F903AE9A121F}" type="presOf" srcId="{B07B202D-530D-4EB4-8D0B-CC8B5B576BF9}" destId="{18EB3377-DA0F-4ABC-9CF1-0CC447AEC8B6}" srcOrd="0" destOrd="0" presId="urn:microsoft.com/office/officeart/2005/8/layout/vList2"/>
    <dgm:cxn modelId="{AB1EE8C7-4072-4011-A175-6ACD14B351C8}" type="presOf" srcId="{AEA1259D-D614-4106-8983-59CFAE69E4A1}" destId="{21A00CBF-E821-48D2-990F-243ADB9508E8}" srcOrd="0" destOrd="5" presId="urn:microsoft.com/office/officeart/2005/8/layout/vList2"/>
    <dgm:cxn modelId="{B8D935CC-CB25-C14C-AFDE-355B8D425FDA}" type="presOf" srcId="{B7D0C3BC-D720-F24A-A5EF-CD9BAA9B6CE6}" destId="{5E3C8E9B-12FC-4B9F-9781-85178A7A06FB}" srcOrd="0" destOrd="8" presId="urn:microsoft.com/office/officeart/2005/8/layout/vList2"/>
    <dgm:cxn modelId="{691746CC-A1A7-4170-9D07-5456B2E5B184}" type="presOf" srcId="{36DF8CF4-F4B1-403B-B8B8-02D3A58D1C80}" destId="{21A00CBF-E821-48D2-990F-243ADB9508E8}" srcOrd="0" destOrd="4" presId="urn:microsoft.com/office/officeart/2005/8/layout/vList2"/>
    <dgm:cxn modelId="{958E5ACC-0A17-47D0-A173-A9AA73875B8A}" srcId="{B07B202D-530D-4EB4-8D0B-CC8B5B576BF9}" destId="{8A32D93E-E3E3-430B-A016-DD433686619E}" srcOrd="0" destOrd="0" parTransId="{53A10E80-402F-4553-A736-33B46B17EB85}" sibTransId="{2D61AEC4-61E9-402B-8E7E-F7E28B18FA12}"/>
    <dgm:cxn modelId="{9C64C9D1-D6C8-4C2E-A2C2-89C023E9A682}" srcId="{B07B202D-530D-4EB4-8D0B-CC8B5B576BF9}" destId="{102D0214-9B11-47B1-8C00-C1C757D4E710}" srcOrd="1" destOrd="0" parTransId="{07D623C3-7059-49AD-A755-4FAE2AED3842}" sibTransId="{FF3FA34F-900C-4B15-96E2-DB9D77C18BE6}"/>
    <dgm:cxn modelId="{381F0FD8-3A75-463E-B7FF-C17C5AEAAAF0}" type="presOf" srcId="{2B83BD89-DEAA-43B0-B92E-A0840F39C0A4}" destId="{21A00CBF-E821-48D2-990F-243ADB9508E8}" srcOrd="0" destOrd="1" presId="urn:microsoft.com/office/officeart/2005/8/layout/vList2"/>
    <dgm:cxn modelId="{FD9697D9-7C5C-4F84-A3D9-422FAD9F27F3}" type="presOf" srcId="{3314C0A6-6D20-4A08-9564-A5E91163A3BD}" destId="{21A00CBF-E821-48D2-990F-243ADB9508E8}" srcOrd="0" destOrd="3" presId="urn:microsoft.com/office/officeart/2005/8/layout/vList2"/>
    <dgm:cxn modelId="{D34F9ADF-42F7-4219-BC81-691BBD70C2A2}" srcId="{8A32D93E-E3E3-430B-A016-DD433686619E}" destId="{21DBCBD4-817C-4B86-ACC9-61E9D37E2A88}" srcOrd="7" destOrd="0" parTransId="{C46DC075-D5F4-4D61-AB2B-A06224478026}" sibTransId="{897F3097-C5EE-4D26-8BF3-817150407ED4}"/>
    <dgm:cxn modelId="{08439EE3-8B66-B04E-B0B7-56032E6391B8}" srcId="{8A32D93E-E3E3-430B-A016-DD433686619E}" destId="{B7D0C3BC-D720-F24A-A5EF-CD9BAA9B6CE6}" srcOrd="8" destOrd="0" parTransId="{4C5A2996-A72A-564E-A0F1-7C7D973AF589}" sibTransId="{E53BEDDB-4ECC-C146-BAEF-6B0792C6B71E}"/>
    <dgm:cxn modelId="{6CA826E4-0E54-C442-AB90-A97D1D2B0EBB}" type="presOf" srcId="{C22D2E95-E4E3-EA47-A84D-B5CE9DE70C35}" destId="{21A00CBF-E821-48D2-990F-243ADB9508E8}" srcOrd="0" destOrd="0" presId="urn:microsoft.com/office/officeart/2005/8/layout/vList2"/>
    <dgm:cxn modelId="{7A5CF8E8-204D-4227-9918-65004F08149D}" srcId="{8A32D93E-E3E3-430B-A016-DD433686619E}" destId="{D4DDC227-E987-430F-9075-1D4E343893DD}" srcOrd="6" destOrd="0" parTransId="{D3042039-C456-4E3D-8D0A-6CF9B5B78957}" sibTransId="{968E4C37-5DC8-4B0E-9773-1FA8D4A8743F}"/>
    <dgm:cxn modelId="{1A4983EA-EE05-4A82-8ECF-A3155FBBF2AA}" srcId="{8A32D93E-E3E3-430B-A016-DD433686619E}" destId="{7047E8DA-5260-4584-AC3D-0EFFE97F4F10}" srcOrd="1" destOrd="0" parTransId="{6F6DA09E-1E7D-4388-82CD-841DB85D8AEE}" sibTransId="{AC8278D4-2BC6-43E9-BC1E-E0FA30253DA6}"/>
    <dgm:cxn modelId="{E58FB8EA-91A3-40F5-B83D-0E3B50DB04FB}" srcId="{8A32D93E-E3E3-430B-A016-DD433686619E}" destId="{B36AE612-A827-4A69-A115-BDE3795665DB}" srcOrd="0" destOrd="0" parTransId="{F739714C-5946-4060-9552-82D893B0C469}" sibTransId="{E0571282-70EF-4AE3-AFBF-B59304361884}"/>
    <dgm:cxn modelId="{EB9EB3EF-FE91-4EC7-BC54-A33CA43ACE24}" type="presOf" srcId="{5BFCD07D-5073-4209-8F2F-F13B423F4ECE}" destId="{081D0590-BDDC-462C-8AD4-0EB4C1BB4653}" srcOrd="0" destOrd="0" presId="urn:microsoft.com/office/officeart/2005/8/layout/vList2"/>
    <dgm:cxn modelId="{36C8D3EF-1A83-4C5C-9C87-EE829F7D360C}" type="presOf" srcId="{762E686A-3DC4-4E0F-ADD0-68D20143CDD2}" destId="{21A00CBF-E821-48D2-990F-243ADB9508E8}" srcOrd="0" destOrd="7" presId="urn:microsoft.com/office/officeart/2005/8/layout/vList2"/>
    <dgm:cxn modelId="{95C134F2-11B8-4DBF-BBCE-B058AB81A8F1}" srcId="{5BFCD07D-5073-4209-8F2F-F13B423F4ECE}" destId="{3314C0A6-6D20-4A08-9564-A5E91163A3BD}" srcOrd="3" destOrd="0" parTransId="{3F303A1F-E645-4CEB-935B-71C8DB5EDB48}" sibTransId="{D9A46F2D-1EE5-4C89-ABCF-5EF853EF2EFE}"/>
    <dgm:cxn modelId="{F6141FFA-9960-4C16-A8B2-79568088D684}" type="presOf" srcId="{E0F759DB-62BC-4CEF-8C2C-75FEBFB0F95F}" destId="{21A00CBF-E821-48D2-990F-243ADB9508E8}" srcOrd="0" destOrd="6" presId="urn:microsoft.com/office/officeart/2005/8/layout/vList2"/>
    <dgm:cxn modelId="{6ACB1CFD-2857-4695-A807-31F4BA5BFF43}" type="presOf" srcId="{102D0214-9B11-47B1-8C00-C1C757D4E710}" destId="{FB3D378A-2C48-46FB-9301-D847AA0A8C50}" srcOrd="0" destOrd="0" presId="urn:microsoft.com/office/officeart/2005/8/layout/vList2"/>
    <dgm:cxn modelId="{D3636DAE-7815-482D-A1E6-D578E15A0085}" type="presParOf" srcId="{18EB3377-DA0F-4ABC-9CF1-0CC447AEC8B6}" destId="{36FA9AE8-3DAD-4D1F-AAC3-95FAC0E0BE9B}" srcOrd="0" destOrd="0" presId="urn:microsoft.com/office/officeart/2005/8/layout/vList2"/>
    <dgm:cxn modelId="{EFD543E3-3250-4BF0-A301-D177AECC9493}" type="presParOf" srcId="{18EB3377-DA0F-4ABC-9CF1-0CC447AEC8B6}" destId="{5E3C8E9B-12FC-4B9F-9781-85178A7A06FB}" srcOrd="1" destOrd="0" presId="urn:microsoft.com/office/officeart/2005/8/layout/vList2"/>
    <dgm:cxn modelId="{A3C7EEC0-2157-47D4-B202-D829D3BD900D}" type="presParOf" srcId="{18EB3377-DA0F-4ABC-9CF1-0CC447AEC8B6}" destId="{FB3D378A-2C48-46FB-9301-D847AA0A8C50}" srcOrd="2" destOrd="0" presId="urn:microsoft.com/office/officeart/2005/8/layout/vList2"/>
    <dgm:cxn modelId="{2E78FC31-4FAA-48D6-9F7E-CFDA018FDF33}" type="presParOf" srcId="{18EB3377-DA0F-4ABC-9CF1-0CC447AEC8B6}" destId="{69B7CBB2-0C9A-4B6B-A838-775C94DECEEF}" srcOrd="3" destOrd="0" presId="urn:microsoft.com/office/officeart/2005/8/layout/vList2"/>
    <dgm:cxn modelId="{5433DDA7-8585-42DD-B05D-0CF2F51D93E3}" type="presParOf" srcId="{18EB3377-DA0F-4ABC-9CF1-0CC447AEC8B6}" destId="{081D0590-BDDC-462C-8AD4-0EB4C1BB4653}" srcOrd="4" destOrd="0" presId="urn:microsoft.com/office/officeart/2005/8/layout/vList2"/>
    <dgm:cxn modelId="{890DCC67-FE5F-41C5-85C1-CF5CEBDE176F}" type="presParOf" srcId="{18EB3377-DA0F-4ABC-9CF1-0CC447AEC8B6}" destId="{21A00CBF-E821-48D2-990F-243ADB9508E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CD7FB-45DB-497A-88A7-655142F034E7}">
      <dsp:nvSpPr>
        <dsp:cNvPr id="0" name=""/>
        <dsp:cNvSpPr/>
      </dsp:nvSpPr>
      <dsp:spPr>
        <a:xfrm>
          <a:off x="162821" y="4260328"/>
          <a:ext cx="1068665" cy="9809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3A785-A0D7-4BD0-8BC8-CE62EEF936F5}">
      <dsp:nvSpPr>
        <dsp:cNvPr id="0" name=""/>
        <dsp:cNvSpPr/>
      </dsp:nvSpPr>
      <dsp:spPr>
        <a:xfrm>
          <a:off x="506" y="5318937"/>
          <a:ext cx="1429080" cy="259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400" b="0" kern="1200" dirty="0"/>
            <a:t>Background</a:t>
          </a:r>
          <a:endParaRPr lang="en-TT" sz="900" b="0" kern="1200" dirty="0"/>
        </a:p>
      </dsp:txBody>
      <dsp:txXfrm>
        <a:off x="8096" y="5326527"/>
        <a:ext cx="1413900" cy="243974"/>
      </dsp:txXfrm>
    </dsp:sp>
    <dsp:sp modelId="{4962D7B8-BF46-447A-A50C-0A19F062702A}">
      <dsp:nvSpPr>
        <dsp:cNvPr id="0" name=""/>
        <dsp:cNvSpPr/>
      </dsp:nvSpPr>
      <dsp:spPr>
        <a:xfrm rot="1099486">
          <a:off x="3060381" y="4741223"/>
          <a:ext cx="719351" cy="203986"/>
        </a:xfrm>
        <a:prstGeom prst="chevron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TT" sz="800" kern="1200"/>
        </a:p>
      </dsp:txBody>
      <dsp:txXfrm>
        <a:off x="3061933" y="4772400"/>
        <a:ext cx="658155" cy="122392"/>
      </dsp:txXfrm>
    </dsp:sp>
    <dsp:sp modelId="{8CCD0E75-2CD1-477D-80B8-768C06AD1900}">
      <dsp:nvSpPr>
        <dsp:cNvPr id="0" name=""/>
        <dsp:cNvSpPr/>
      </dsp:nvSpPr>
      <dsp:spPr>
        <a:xfrm>
          <a:off x="4066184" y="3989348"/>
          <a:ext cx="1002417" cy="9738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F6C1B-8543-4A36-BED4-D55D31A06249}">
      <dsp:nvSpPr>
        <dsp:cNvPr id="0" name=""/>
        <dsp:cNvSpPr/>
      </dsp:nvSpPr>
      <dsp:spPr>
        <a:xfrm>
          <a:off x="4016845" y="5016911"/>
          <a:ext cx="1139438" cy="271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400" kern="1200" dirty="0"/>
            <a:t>Problem</a:t>
          </a:r>
          <a:endParaRPr lang="en-TT" sz="800" kern="1200" dirty="0"/>
        </a:p>
      </dsp:txBody>
      <dsp:txXfrm>
        <a:off x="4024788" y="5024854"/>
        <a:ext cx="1123552" cy="255311"/>
      </dsp:txXfrm>
    </dsp:sp>
    <dsp:sp modelId="{D31E96C4-CA4B-40A8-8D9C-8436BAEF5004}">
      <dsp:nvSpPr>
        <dsp:cNvPr id="0" name=""/>
        <dsp:cNvSpPr/>
      </dsp:nvSpPr>
      <dsp:spPr>
        <a:xfrm rot="15152858">
          <a:off x="5319795" y="2083658"/>
          <a:ext cx="1549236" cy="34757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TT" sz="1400" kern="1200"/>
        </a:p>
      </dsp:txBody>
      <dsp:txXfrm rot="10800000">
        <a:off x="5387567" y="2202908"/>
        <a:ext cx="1444965" cy="208543"/>
      </dsp:txXfrm>
    </dsp:sp>
    <dsp:sp modelId="{27544AE3-5801-4924-AFD2-52D636E31E3F}">
      <dsp:nvSpPr>
        <dsp:cNvPr id="0" name=""/>
        <dsp:cNvSpPr/>
      </dsp:nvSpPr>
      <dsp:spPr>
        <a:xfrm>
          <a:off x="1297641" y="0"/>
          <a:ext cx="1011656" cy="10232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E104C-2046-498B-A04D-B01106104592}">
      <dsp:nvSpPr>
        <dsp:cNvPr id="0" name=""/>
        <dsp:cNvSpPr/>
      </dsp:nvSpPr>
      <dsp:spPr>
        <a:xfrm>
          <a:off x="1187506" y="995666"/>
          <a:ext cx="1182393" cy="281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400" kern="1200" dirty="0"/>
            <a:t>Timeline</a:t>
          </a:r>
          <a:endParaRPr lang="en-TT" sz="700" kern="1200" dirty="0"/>
        </a:p>
      </dsp:txBody>
      <dsp:txXfrm>
        <a:off x="1195761" y="1003921"/>
        <a:ext cx="1165883" cy="265345"/>
      </dsp:txXfrm>
    </dsp:sp>
    <dsp:sp modelId="{A23B97ED-6FEB-4757-B825-87D73CA24399}">
      <dsp:nvSpPr>
        <dsp:cNvPr id="0" name=""/>
        <dsp:cNvSpPr/>
      </dsp:nvSpPr>
      <dsp:spPr>
        <a:xfrm rot="4038748">
          <a:off x="2119653" y="1591641"/>
          <a:ext cx="271690" cy="231424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TT" sz="900" kern="1200"/>
        </a:p>
      </dsp:txBody>
      <dsp:txXfrm>
        <a:off x="2140977" y="1605899"/>
        <a:ext cx="202263" cy="138854"/>
      </dsp:txXfrm>
    </dsp:sp>
    <dsp:sp modelId="{613ACEB4-D5EA-4993-8818-6508CD835669}">
      <dsp:nvSpPr>
        <dsp:cNvPr id="0" name=""/>
        <dsp:cNvSpPr/>
      </dsp:nvSpPr>
      <dsp:spPr>
        <a:xfrm>
          <a:off x="2253729" y="1693393"/>
          <a:ext cx="1085451" cy="10326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3363C-83DD-414E-8112-0BB125C56146}">
      <dsp:nvSpPr>
        <dsp:cNvPr id="0" name=""/>
        <dsp:cNvSpPr/>
      </dsp:nvSpPr>
      <dsp:spPr>
        <a:xfrm>
          <a:off x="2234266" y="2817099"/>
          <a:ext cx="1238910" cy="282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400" kern="1200" dirty="0"/>
            <a:t>Methods</a:t>
          </a:r>
          <a:endParaRPr lang="en-TT" sz="1050" kern="1200" dirty="0"/>
        </a:p>
      </dsp:txBody>
      <dsp:txXfrm>
        <a:off x="2242546" y="2825379"/>
        <a:ext cx="1222350" cy="266150"/>
      </dsp:txXfrm>
    </dsp:sp>
    <dsp:sp modelId="{2B9A0B99-C167-4748-8473-32A18C5682FB}">
      <dsp:nvSpPr>
        <dsp:cNvPr id="0" name=""/>
        <dsp:cNvSpPr/>
      </dsp:nvSpPr>
      <dsp:spPr>
        <a:xfrm rot="20026555">
          <a:off x="4150889" y="1239029"/>
          <a:ext cx="959910" cy="13421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TT" sz="500" kern="1200"/>
        </a:p>
      </dsp:txBody>
      <dsp:txXfrm>
        <a:off x="4152961" y="1274769"/>
        <a:ext cx="919644" cy="80531"/>
      </dsp:txXfrm>
    </dsp:sp>
    <dsp:sp modelId="{7F04C893-A751-458A-99D8-C515D6271528}">
      <dsp:nvSpPr>
        <dsp:cNvPr id="0" name=""/>
        <dsp:cNvSpPr/>
      </dsp:nvSpPr>
      <dsp:spPr>
        <a:xfrm>
          <a:off x="5799492" y="9797"/>
          <a:ext cx="934527" cy="9810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1043E-FA95-43CD-84D1-DA23EB383CD5}">
      <dsp:nvSpPr>
        <dsp:cNvPr id="0" name=""/>
        <dsp:cNvSpPr/>
      </dsp:nvSpPr>
      <dsp:spPr>
        <a:xfrm>
          <a:off x="5645223" y="1124590"/>
          <a:ext cx="1205105" cy="284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400" kern="1200" dirty="0"/>
            <a:t>References</a:t>
          </a:r>
          <a:endParaRPr lang="en-TT" sz="900" kern="1200" dirty="0"/>
        </a:p>
      </dsp:txBody>
      <dsp:txXfrm>
        <a:off x="5653568" y="1132935"/>
        <a:ext cx="1188415" cy="268243"/>
      </dsp:txXfrm>
    </dsp:sp>
    <dsp:sp modelId="{CF15CEB0-463E-41F5-B7B3-D264768C4E04}">
      <dsp:nvSpPr>
        <dsp:cNvPr id="0" name=""/>
        <dsp:cNvSpPr/>
      </dsp:nvSpPr>
      <dsp:spPr>
        <a:xfrm rot="8703311">
          <a:off x="6208462" y="1981752"/>
          <a:ext cx="754507" cy="29218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TT" sz="1200" kern="1200"/>
        </a:p>
      </dsp:txBody>
      <dsp:txXfrm>
        <a:off x="6288217" y="2015086"/>
        <a:ext cx="666850" cy="175313"/>
      </dsp:txXfrm>
    </dsp:sp>
    <dsp:sp modelId="{CEA9748A-0C32-4735-B2AF-9680F9C4D1D3}">
      <dsp:nvSpPr>
        <dsp:cNvPr id="0" name=""/>
        <dsp:cNvSpPr/>
      </dsp:nvSpPr>
      <dsp:spPr>
        <a:xfrm>
          <a:off x="6446639" y="3937287"/>
          <a:ext cx="1011902" cy="9584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1BF6DF-DF1F-4ADE-8A7C-C21947CB3EA7}">
      <dsp:nvSpPr>
        <dsp:cNvPr id="0" name=""/>
        <dsp:cNvSpPr/>
      </dsp:nvSpPr>
      <dsp:spPr>
        <a:xfrm>
          <a:off x="6354959" y="5002336"/>
          <a:ext cx="1228711" cy="290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400" kern="1200" dirty="0"/>
            <a:t>Questions</a:t>
          </a:r>
          <a:endParaRPr lang="en-TT" sz="1100" kern="1200" dirty="0"/>
        </a:p>
      </dsp:txBody>
      <dsp:txXfrm>
        <a:off x="6363456" y="5010833"/>
        <a:ext cx="1211717" cy="273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55F98-230E-4875-BDF3-767F594D1C7D}">
      <dsp:nvSpPr>
        <dsp:cNvPr id="0" name=""/>
        <dsp:cNvSpPr/>
      </dsp:nvSpPr>
      <dsp:spPr>
        <a:xfrm>
          <a:off x="0" y="1205954"/>
          <a:ext cx="4829140" cy="301821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C65E6-F9E9-4883-8493-D747391B881C}">
      <dsp:nvSpPr>
        <dsp:cNvPr id="0" name=""/>
        <dsp:cNvSpPr/>
      </dsp:nvSpPr>
      <dsp:spPr>
        <a:xfrm>
          <a:off x="613300" y="3289125"/>
          <a:ext cx="125557" cy="1255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42D49-2523-4181-8A8A-CEC547225222}">
      <dsp:nvSpPr>
        <dsp:cNvPr id="0" name=""/>
        <dsp:cNvSpPr/>
      </dsp:nvSpPr>
      <dsp:spPr>
        <a:xfrm>
          <a:off x="581484" y="3563035"/>
          <a:ext cx="1441142" cy="872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3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800" kern="1200" dirty="0"/>
            <a:t>1939: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800" kern="1200" dirty="0"/>
            <a:t>Gravitational models</a:t>
          </a:r>
        </a:p>
      </dsp:txBody>
      <dsp:txXfrm>
        <a:off x="581484" y="3563035"/>
        <a:ext cx="1441142" cy="872263"/>
      </dsp:txXfrm>
    </dsp:sp>
    <dsp:sp modelId="{F79A4E87-E847-498F-9959-CD7F4A22BB01}">
      <dsp:nvSpPr>
        <dsp:cNvPr id="0" name=""/>
        <dsp:cNvSpPr/>
      </dsp:nvSpPr>
      <dsp:spPr>
        <a:xfrm>
          <a:off x="1721588" y="2468774"/>
          <a:ext cx="226969" cy="226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B5CBD-659A-492E-9397-CF04EB9690C0}">
      <dsp:nvSpPr>
        <dsp:cNvPr id="0" name=""/>
        <dsp:cNvSpPr/>
      </dsp:nvSpPr>
      <dsp:spPr>
        <a:xfrm>
          <a:off x="1930475" y="2813801"/>
          <a:ext cx="1195142" cy="1641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266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700" kern="1200" dirty="0"/>
            <a:t>1966: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7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Analogue methods</a:t>
          </a:r>
        </a:p>
      </dsp:txBody>
      <dsp:txXfrm>
        <a:off x="1930475" y="2813801"/>
        <a:ext cx="1195142" cy="1641907"/>
      </dsp:txXfrm>
    </dsp:sp>
    <dsp:sp modelId="{29BEEED4-5B72-4095-AAE1-9D75890FE465}">
      <dsp:nvSpPr>
        <dsp:cNvPr id="0" name=""/>
        <dsp:cNvSpPr/>
      </dsp:nvSpPr>
      <dsp:spPr>
        <a:xfrm>
          <a:off x="3054431" y="1969562"/>
          <a:ext cx="313894" cy="3138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F5990-0720-4B7D-8C82-8CEBC579C147}">
      <dsp:nvSpPr>
        <dsp:cNvPr id="0" name=""/>
        <dsp:cNvSpPr/>
      </dsp:nvSpPr>
      <dsp:spPr>
        <a:xfrm>
          <a:off x="3239472" y="2514219"/>
          <a:ext cx="1158993" cy="2097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326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800" kern="1200" dirty="0"/>
            <a:t>1968: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800" kern="1200" dirty="0"/>
            <a:t>Linear regression models</a:t>
          </a:r>
        </a:p>
      </dsp:txBody>
      <dsp:txXfrm>
        <a:off x="3239472" y="2514219"/>
        <a:ext cx="1158993" cy="20976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55F98-230E-4875-BDF3-767F594D1C7D}">
      <dsp:nvSpPr>
        <dsp:cNvPr id="0" name=""/>
        <dsp:cNvSpPr/>
      </dsp:nvSpPr>
      <dsp:spPr>
        <a:xfrm>
          <a:off x="0" y="1205954"/>
          <a:ext cx="4829140" cy="301821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C65E6-F9E9-4883-8493-D747391B881C}">
      <dsp:nvSpPr>
        <dsp:cNvPr id="0" name=""/>
        <dsp:cNvSpPr/>
      </dsp:nvSpPr>
      <dsp:spPr>
        <a:xfrm>
          <a:off x="613300" y="3289125"/>
          <a:ext cx="125557" cy="1255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42D49-2523-4181-8A8A-CEC547225222}">
      <dsp:nvSpPr>
        <dsp:cNvPr id="0" name=""/>
        <dsp:cNvSpPr/>
      </dsp:nvSpPr>
      <dsp:spPr>
        <a:xfrm>
          <a:off x="581484" y="3563035"/>
          <a:ext cx="1441142" cy="872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3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800" kern="1200" dirty="0"/>
            <a:t>1976: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800" kern="1200" dirty="0"/>
            <a:t>Time series models</a:t>
          </a:r>
        </a:p>
      </dsp:txBody>
      <dsp:txXfrm>
        <a:off x="581484" y="3563035"/>
        <a:ext cx="1441142" cy="872263"/>
      </dsp:txXfrm>
    </dsp:sp>
    <dsp:sp modelId="{F79A4E87-E847-498F-9959-CD7F4A22BB01}">
      <dsp:nvSpPr>
        <dsp:cNvPr id="0" name=""/>
        <dsp:cNvSpPr/>
      </dsp:nvSpPr>
      <dsp:spPr>
        <a:xfrm>
          <a:off x="1721588" y="2468774"/>
          <a:ext cx="226969" cy="226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B5CBD-659A-492E-9397-CF04EB9690C0}">
      <dsp:nvSpPr>
        <dsp:cNvPr id="0" name=""/>
        <dsp:cNvSpPr/>
      </dsp:nvSpPr>
      <dsp:spPr>
        <a:xfrm>
          <a:off x="1930475" y="2813801"/>
          <a:ext cx="1195142" cy="1641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266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700" kern="1200" dirty="0"/>
            <a:t>1990s: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70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Machine learning models</a:t>
          </a:r>
        </a:p>
      </dsp:txBody>
      <dsp:txXfrm>
        <a:off x="1930475" y="2813801"/>
        <a:ext cx="1195142" cy="1641907"/>
      </dsp:txXfrm>
    </dsp:sp>
    <dsp:sp modelId="{29BEEED4-5B72-4095-AAE1-9D75890FE465}">
      <dsp:nvSpPr>
        <dsp:cNvPr id="0" name=""/>
        <dsp:cNvSpPr/>
      </dsp:nvSpPr>
      <dsp:spPr>
        <a:xfrm>
          <a:off x="3054431" y="1969562"/>
          <a:ext cx="313894" cy="3138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F5990-0720-4B7D-8C82-8CEBC579C147}">
      <dsp:nvSpPr>
        <dsp:cNvPr id="0" name=""/>
        <dsp:cNvSpPr/>
      </dsp:nvSpPr>
      <dsp:spPr>
        <a:xfrm>
          <a:off x="3239472" y="2514219"/>
          <a:ext cx="1158993" cy="2097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326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800" kern="1200" dirty="0"/>
            <a:t>1999: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800" kern="1200" dirty="0"/>
            <a:t>Spatially informed regression models</a:t>
          </a:r>
        </a:p>
      </dsp:txBody>
      <dsp:txXfrm>
        <a:off x="3239472" y="2514219"/>
        <a:ext cx="1158993" cy="20976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15497-0072-4BCC-A731-9F7FA96ECFE8}">
      <dsp:nvSpPr>
        <dsp:cNvPr id="0" name=""/>
        <dsp:cNvSpPr/>
      </dsp:nvSpPr>
      <dsp:spPr>
        <a:xfrm>
          <a:off x="3684922" y="2202140"/>
          <a:ext cx="2691505" cy="269150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600" kern="1200" dirty="0"/>
            <a:t>Data</a:t>
          </a:r>
        </a:p>
      </dsp:txBody>
      <dsp:txXfrm>
        <a:off x="4226034" y="2832612"/>
        <a:ext cx="1609281" cy="1383489"/>
      </dsp:txXfrm>
    </dsp:sp>
    <dsp:sp modelId="{66510A93-2E47-4D6F-A44C-731E70086F19}">
      <dsp:nvSpPr>
        <dsp:cNvPr id="0" name=""/>
        <dsp:cNvSpPr/>
      </dsp:nvSpPr>
      <dsp:spPr>
        <a:xfrm>
          <a:off x="2118955" y="1565966"/>
          <a:ext cx="1957458" cy="195745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600" kern="1200" dirty="0"/>
            <a:t>Application </a:t>
          </a:r>
        </a:p>
      </dsp:txBody>
      <dsp:txXfrm>
        <a:off x="2611751" y="2061740"/>
        <a:ext cx="971866" cy="965910"/>
      </dsp:txXfrm>
    </dsp:sp>
    <dsp:sp modelId="{29383F48-DDE9-4D6A-988C-8FEC0404E9E0}">
      <dsp:nvSpPr>
        <dsp:cNvPr id="0" name=""/>
        <dsp:cNvSpPr/>
      </dsp:nvSpPr>
      <dsp:spPr>
        <a:xfrm rot="20700000">
          <a:off x="3215332" y="215520"/>
          <a:ext cx="1917909" cy="191790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300" kern="1200" dirty="0"/>
            <a:t>Model</a:t>
          </a:r>
        </a:p>
      </dsp:txBody>
      <dsp:txXfrm rot="-20700000">
        <a:off x="3635986" y="636173"/>
        <a:ext cx="1076602" cy="1076602"/>
      </dsp:txXfrm>
    </dsp:sp>
    <dsp:sp modelId="{971AD04E-F3A7-42F2-8C3D-F6932A49F2A1}">
      <dsp:nvSpPr>
        <dsp:cNvPr id="0" name=""/>
        <dsp:cNvSpPr/>
      </dsp:nvSpPr>
      <dsp:spPr>
        <a:xfrm>
          <a:off x="3485716" y="1791574"/>
          <a:ext cx="3445126" cy="3445126"/>
        </a:xfrm>
        <a:prstGeom prst="circularArrow">
          <a:avLst>
            <a:gd name="adj1" fmla="val 4688"/>
            <a:gd name="adj2" fmla="val 299029"/>
            <a:gd name="adj3" fmla="val 2530665"/>
            <a:gd name="adj4" fmla="val 1583038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1899B-0C20-42F8-8CEB-B3ABE1B79DD9}">
      <dsp:nvSpPr>
        <dsp:cNvPr id="0" name=""/>
        <dsp:cNvSpPr/>
      </dsp:nvSpPr>
      <dsp:spPr>
        <a:xfrm>
          <a:off x="1772293" y="1129853"/>
          <a:ext cx="2503099" cy="250309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BD6D4-47CD-47E3-BFA6-14D6092230FA}">
      <dsp:nvSpPr>
        <dsp:cNvPr id="0" name=""/>
        <dsp:cNvSpPr/>
      </dsp:nvSpPr>
      <dsp:spPr>
        <a:xfrm>
          <a:off x="2771700" y="-207575"/>
          <a:ext cx="2698845" cy="269884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A9AE8-3DAD-4D1F-AAC3-95FAC0E0BE9B}">
      <dsp:nvSpPr>
        <dsp:cNvPr id="0" name=""/>
        <dsp:cNvSpPr/>
      </dsp:nvSpPr>
      <dsp:spPr>
        <a:xfrm>
          <a:off x="0" y="0"/>
          <a:ext cx="4389553" cy="2882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200" kern="1200" dirty="0"/>
            <a:t>Spatial variables</a:t>
          </a:r>
        </a:p>
      </dsp:txBody>
      <dsp:txXfrm>
        <a:off x="14070" y="14070"/>
        <a:ext cx="4361413" cy="260079"/>
      </dsp:txXfrm>
    </dsp:sp>
    <dsp:sp modelId="{5E3C8E9B-12FC-4B9F-9781-85178A7A06FB}">
      <dsp:nvSpPr>
        <dsp:cNvPr id="0" name=""/>
        <dsp:cNvSpPr/>
      </dsp:nvSpPr>
      <dsp:spPr>
        <a:xfrm>
          <a:off x="0" y="293241"/>
          <a:ext cx="4389553" cy="1737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368" tIns="17780" rIns="99568" bIns="17780" numCol="1" spcCol="1270" anchor="t" anchorCtr="0">
          <a:noAutofit/>
        </a:bodyPr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TT" sz="1350" kern="1200" dirty="0"/>
            <a:t>Number of CGRs within a fixed radius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TT" sz="1350" kern="1200" dirty="0"/>
            <a:t>Number of buildings/structures within a fixed radius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TT" sz="1350" kern="1200" dirty="0"/>
            <a:t>Proximity to a large CGR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TT" sz="1350" kern="1200" dirty="0"/>
            <a:t>Proximity to a school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TT" sz="1350" kern="1200" dirty="0"/>
            <a:t>Proximity to an arterial road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TT" sz="1350" kern="1200" dirty="0"/>
            <a:t>Proximity to a recreation ground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TT" sz="1350" kern="1200" dirty="0"/>
            <a:t>Proximity to a community </a:t>
          </a:r>
          <a:r>
            <a:rPr lang="en-TT" sz="1350" kern="1200" dirty="0" err="1"/>
            <a:t>center</a:t>
          </a:r>
          <a:endParaRPr lang="en-TT" sz="1350" kern="1200" dirty="0"/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TT" sz="1350" kern="1200" dirty="0"/>
            <a:t>Proximity to a city </a:t>
          </a:r>
          <a:r>
            <a:rPr lang="en-TT" sz="1350" kern="1200" dirty="0" err="1"/>
            <a:t>center</a:t>
          </a:r>
          <a:endParaRPr lang="en-TT" sz="1350" kern="1200" dirty="0"/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endParaRPr lang="en-TT" sz="1350" kern="1200" dirty="0"/>
        </a:p>
      </dsp:txBody>
      <dsp:txXfrm>
        <a:off x="0" y="293241"/>
        <a:ext cx="4389553" cy="1737747"/>
      </dsp:txXfrm>
    </dsp:sp>
    <dsp:sp modelId="{FB3D378A-2C48-46FB-9301-D847AA0A8C50}">
      <dsp:nvSpPr>
        <dsp:cNvPr id="0" name=""/>
        <dsp:cNvSpPr/>
      </dsp:nvSpPr>
      <dsp:spPr>
        <a:xfrm>
          <a:off x="0" y="2196069"/>
          <a:ext cx="4389553" cy="2882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200" kern="1200" dirty="0"/>
            <a:t>Site variables</a:t>
          </a:r>
        </a:p>
      </dsp:txBody>
      <dsp:txXfrm>
        <a:off x="14070" y="2210139"/>
        <a:ext cx="4361413" cy="260079"/>
      </dsp:txXfrm>
    </dsp:sp>
    <dsp:sp modelId="{69B7CBB2-0C9A-4B6B-A838-775C94DECEEF}">
      <dsp:nvSpPr>
        <dsp:cNvPr id="0" name=""/>
        <dsp:cNvSpPr/>
      </dsp:nvSpPr>
      <dsp:spPr>
        <a:xfrm>
          <a:off x="0" y="2296430"/>
          <a:ext cx="4389553" cy="1387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368" tIns="17780" rIns="99568" bIns="17780" numCol="1" spcCol="1270" anchor="t" anchorCtr="0">
          <a:noAutofit/>
        </a:bodyPr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endParaRPr lang="en-TT" sz="1350" kern="1200" dirty="0"/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TT" sz="1350" kern="1200" dirty="0"/>
            <a:t>Class of access road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TT" sz="1350" kern="1200" dirty="0"/>
            <a:t>Class of CGR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TT" sz="1350" kern="1200" dirty="0"/>
            <a:t>Type of CGR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TT" sz="1350" kern="1200" dirty="0"/>
            <a:t>Approximate size/area of facility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endParaRPr lang="en-TT" sz="1350" kern="1200" dirty="0"/>
        </a:p>
      </dsp:txBody>
      <dsp:txXfrm>
        <a:off x="0" y="2296430"/>
        <a:ext cx="4389553" cy="1387429"/>
      </dsp:txXfrm>
    </dsp:sp>
    <dsp:sp modelId="{081D0590-BDDC-462C-8AD4-0EB4C1BB4653}">
      <dsp:nvSpPr>
        <dsp:cNvPr id="0" name=""/>
        <dsp:cNvSpPr/>
      </dsp:nvSpPr>
      <dsp:spPr>
        <a:xfrm>
          <a:off x="0" y="3591720"/>
          <a:ext cx="4389553" cy="2882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T" sz="1200" kern="1200" dirty="0"/>
            <a:t>Social variables</a:t>
          </a:r>
        </a:p>
      </dsp:txBody>
      <dsp:txXfrm>
        <a:off x="14070" y="3605790"/>
        <a:ext cx="4361413" cy="260079"/>
      </dsp:txXfrm>
    </dsp:sp>
    <dsp:sp modelId="{21A00CBF-E821-48D2-990F-243ADB9508E8}">
      <dsp:nvSpPr>
        <dsp:cNvPr id="0" name=""/>
        <dsp:cNvSpPr/>
      </dsp:nvSpPr>
      <dsp:spPr>
        <a:xfrm>
          <a:off x="0" y="3994856"/>
          <a:ext cx="4389553" cy="1835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368" tIns="17780" rIns="99568" bIns="17780" numCol="1" spcCol="1270" anchor="t" anchorCtr="0">
          <a:noAutofit/>
        </a:bodyPr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TT" sz="1350" kern="1200" dirty="0"/>
            <a:t>% population attending an education institution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TT" sz="1350" kern="1200" dirty="0"/>
            <a:t>% population employed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TT" sz="1350" kern="1200" dirty="0"/>
            <a:t>% households with AC units 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TT" sz="1350" kern="1200" dirty="0"/>
            <a:t>% population living in owner occupied housing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TT" sz="1350" kern="1200" dirty="0"/>
            <a:t>% population living in rented/leased housing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TT" sz="1350" kern="1200" dirty="0"/>
            <a:t>% persons with secondary education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TT" sz="1350" kern="1200" dirty="0"/>
            <a:t>% persons with tertiary education </a:t>
          </a:r>
        </a:p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TT" sz="1350" kern="1200" dirty="0"/>
            <a:t>% persons with one or more unmet basic needs</a:t>
          </a:r>
        </a:p>
      </dsp:txBody>
      <dsp:txXfrm>
        <a:off x="0" y="3994856"/>
        <a:ext cx="4389553" cy="1835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C63D5-B5A5-45FB-97CB-0E27EF8E5FED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CEA72-43D5-46AE-B4DA-0B0A43D9D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4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22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96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2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36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17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process. Mention need for customers to be added previously and autocomplete customer name field.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9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49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04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01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94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95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98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14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60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784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00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32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8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82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TT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93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65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24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78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CEA72-43D5-46AE-B4DA-0B0A43D9DB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6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F0229AA-7FD4-490D-B49B-C40DEAAE7767}" type="datetimeFigureOut">
              <a:rPr lang="en-TT" smtClean="0"/>
              <a:t>05/05/2019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0E2B75E-4B64-4954-9935-8B865B7FDF9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3572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29AA-7FD4-490D-B49B-C40DEAAE7767}" type="datetimeFigureOut">
              <a:rPr lang="en-TT" smtClean="0"/>
              <a:t>05/05/2019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B75E-4B64-4954-9935-8B865B7FDF9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19931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29AA-7FD4-490D-B49B-C40DEAAE7767}" type="datetimeFigureOut">
              <a:rPr lang="en-TT" smtClean="0"/>
              <a:t>05/05/2019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B75E-4B64-4954-9935-8B865B7FDF9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52869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29AA-7FD4-490D-B49B-C40DEAAE7767}" type="datetimeFigureOut">
              <a:rPr lang="en-TT" smtClean="0"/>
              <a:t>05/05/2019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B75E-4B64-4954-9935-8B865B7FDF9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8042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29AA-7FD4-490D-B49B-C40DEAAE7767}" type="datetimeFigureOut">
              <a:rPr lang="en-TT" smtClean="0"/>
              <a:t>05/05/2019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B75E-4B64-4954-9935-8B865B7FDF9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6696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29AA-7FD4-490D-B49B-C40DEAAE7767}" type="datetimeFigureOut">
              <a:rPr lang="en-TT" smtClean="0"/>
              <a:t>05/05/2019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B75E-4B64-4954-9935-8B865B7FDF9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4235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29AA-7FD4-490D-B49B-C40DEAAE7767}" type="datetimeFigureOut">
              <a:rPr lang="en-TT" smtClean="0"/>
              <a:t>05/05/2019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B75E-4B64-4954-9935-8B865B7FDF9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5572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29AA-7FD4-490D-B49B-C40DEAAE7767}" type="datetimeFigureOut">
              <a:rPr lang="en-TT" smtClean="0"/>
              <a:t>05/05/2019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B75E-4B64-4954-9935-8B865B7FDF9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1920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29AA-7FD4-490D-B49B-C40DEAAE7767}" type="datetimeFigureOut">
              <a:rPr lang="en-TT" smtClean="0"/>
              <a:t>05/05/2019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B75E-4B64-4954-9935-8B865B7FDF9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9111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29AA-7FD4-490D-B49B-C40DEAAE7767}" type="datetimeFigureOut">
              <a:rPr lang="en-TT" smtClean="0"/>
              <a:t>05/05/2019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0E2B75E-4B64-4954-9935-8B865B7FDF9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46625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F0229AA-7FD4-490D-B49B-C40DEAAE7767}" type="datetimeFigureOut">
              <a:rPr lang="en-TT" smtClean="0"/>
              <a:t>05/05/2019</a:t>
            </a:fld>
            <a:endParaRPr lang="en-T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T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0E2B75E-4B64-4954-9935-8B865B7FDF9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463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F0229AA-7FD4-490D-B49B-C40DEAAE7767}" type="datetimeFigureOut">
              <a:rPr lang="en-TT" smtClean="0"/>
              <a:t>05/05/2019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0E2B75E-4B64-4954-9935-8B865B7FDF9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2597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hyperlink" Target="https://pixabay.com/en/smartphone-icon-modern-symbol-1557796/" TargetMode="Externa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esktop.arcgis.com/en/arcmap/10.3/tools/spatial-statistics-toolbox/interpreting-gwr-results.htm" TargetMode="External"/><Relationship Id="rId7" Type="http://schemas.openxmlformats.org/officeDocument/2006/relationships/hyperlink" Target="https://www.esri.com/about/newsroom/arcuser/react-arcgi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sri.com/training/catalog/" TargetMode="External"/><Relationship Id="rId5" Type="http://schemas.openxmlformats.org/officeDocument/2006/relationships/hyperlink" Target="http://webhelp.esri.com/arcgisdesktop/9.3/index.cfm?TopicName=Regression_analysis_basics" TargetMode="External"/><Relationship Id="rId4" Type="http://schemas.openxmlformats.org/officeDocument/2006/relationships/hyperlink" Target="http://www.patrec.org/atrf.asp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8/13664381211211046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Statistical_significance#cite_note-Dalgaard-4" TargetMode="External"/><Relationship Id="rId5" Type="http://schemas.openxmlformats.org/officeDocument/2006/relationships/hyperlink" Target="https://technewstt.com/prplanning-cso/" TargetMode="External"/><Relationship Id="rId4" Type="http://schemas.openxmlformats.org/officeDocument/2006/relationships/hyperlink" Target="https://libraries.mit.edu/files/gis/regression_presentation_iap2013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mperva.com/blog/2017/06/5-questions-to-ask-ciso-about-gdp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2A6BF9F-2E1C-4716-857F-003A98F34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0657C5-EAA0-4ED9-871B-3202B76BECD8}"/>
              </a:ext>
            </a:extLst>
          </p:cNvPr>
          <p:cNvSpPr txBox="1"/>
          <p:nvPr/>
        </p:nvSpPr>
        <p:spPr>
          <a:xfrm>
            <a:off x="369293" y="1993248"/>
            <a:ext cx="5497742" cy="4864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TT" sz="3200" spc="-120" dirty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rPr>
              <a:t>Predicting sales at convenience goods retailers in Trinidad using GIS and regression modelling: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TT" sz="3200" spc="-120" dirty="0">
              <a:solidFill>
                <a:schemeClr val="bg1">
                  <a:lumMod val="8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TT" sz="3200" spc="-120" dirty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A web application built on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TT" sz="3200" spc="-120" dirty="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rPr>
              <a:t>the ArcGIS API for JavaScript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1600" dirty="0">
              <a:solidFill>
                <a:schemeClr val="bg1"/>
              </a:solidFill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spc="-12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4400" spc="-12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4400" spc="-12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E62BAAC-5BA9-4020-8F35-E09DC58295B8}"/>
              </a:ext>
            </a:extLst>
          </p:cNvPr>
          <p:cNvSpPr txBox="1">
            <a:spLocks/>
          </p:cNvSpPr>
          <p:nvPr/>
        </p:nvSpPr>
        <p:spPr>
          <a:xfrm>
            <a:off x="5094873" y="4648851"/>
            <a:ext cx="6727834" cy="4864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dirty="0"/>
          </a:p>
          <a:p>
            <a:pPr algn="r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596A presentation|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7 May 2019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pPr algn="r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Project Proposal</a:t>
            </a:r>
          </a:p>
          <a:p>
            <a:pPr algn="r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Roman Gibbons</a:t>
            </a:r>
          </a:p>
          <a:p>
            <a:pPr algn="r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Advisor: Amy L. Griffin (PhD)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53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6161B-845F-4736-A805-7D8242A914B3}"/>
              </a:ext>
            </a:extLst>
          </p:cNvPr>
          <p:cNvSpPr/>
          <p:nvPr/>
        </p:nvSpPr>
        <p:spPr>
          <a:xfrm>
            <a:off x="657260" y="0"/>
            <a:ext cx="11534739" cy="6858000"/>
          </a:xfrm>
          <a:prstGeom prst="rect">
            <a:avLst/>
          </a:prstGeom>
          <a:solidFill>
            <a:srgbClr val="33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8D24CA4-1411-4514-B27B-9B66E48618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682373"/>
              </p:ext>
            </p:extLst>
          </p:nvPr>
        </p:nvGraphicFramePr>
        <p:xfrm>
          <a:off x="4274045" y="995676"/>
          <a:ext cx="7859210" cy="4893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4844203-6353-40A9-B13F-0CDA8A8731E2}"/>
              </a:ext>
            </a:extLst>
          </p:cNvPr>
          <p:cNvSpPr txBox="1"/>
          <p:nvPr/>
        </p:nvSpPr>
        <p:spPr>
          <a:xfrm>
            <a:off x="299563" y="1314684"/>
            <a:ext cx="46542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Determine and implement an appropriate statistical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Regression model implemented as a GP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Source and map required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Feature layers hosted on AGOL</a:t>
            </a:r>
          </a:p>
          <a:p>
            <a:pPr lvl="1"/>
            <a:endParaRPr lang="en-T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Develop a web application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ArcGIS API for JavaScript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HTML, CSS, JS</a:t>
            </a:r>
          </a:p>
          <a:p>
            <a:pPr lvl="1"/>
            <a:endParaRPr lang="en-TT" sz="24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497E4A2-BDCC-468B-A878-CF95448CB656}"/>
              </a:ext>
            </a:extLst>
          </p:cNvPr>
          <p:cNvSpPr txBox="1">
            <a:spLocks/>
          </p:cNvSpPr>
          <p:nvPr/>
        </p:nvSpPr>
        <p:spPr>
          <a:xfrm>
            <a:off x="251244" y="206539"/>
            <a:ext cx="7429716" cy="844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3200" dirty="0"/>
              <a:t>Method – Model Implementation (Overview)</a:t>
            </a:r>
          </a:p>
        </p:txBody>
      </p:sp>
    </p:spTree>
    <p:extLst>
      <p:ext uri="{BB962C8B-B14F-4D97-AF65-F5344CB8AC3E}">
        <p14:creationId xmlns:p14="http://schemas.microsoft.com/office/powerpoint/2010/main" val="3857374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6161B-845F-4736-A805-7D8242A914B3}"/>
              </a:ext>
            </a:extLst>
          </p:cNvPr>
          <p:cNvSpPr/>
          <p:nvPr/>
        </p:nvSpPr>
        <p:spPr>
          <a:xfrm>
            <a:off x="657260" y="0"/>
            <a:ext cx="11534740" cy="6858000"/>
          </a:xfrm>
          <a:prstGeom prst="rect">
            <a:avLst/>
          </a:prstGeom>
          <a:solidFill>
            <a:srgbClr val="33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5644D2E-443A-41A6-8D2E-0BB7D747A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54" y="1042893"/>
            <a:ext cx="6089997" cy="51308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716B902-AE23-4BA8-B480-54B4FF98ADCE}"/>
              </a:ext>
            </a:extLst>
          </p:cNvPr>
          <p:cNvSpPr txBox="1"/>
          <p:nvPr/>
        </p:nvSpPr>
        <p:spPr>
          <a:xfrm>
            <a:off x="-532951" y="1022992"/>
            <a:ext cx="7785245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TT" sz="2400" dirty="0"/>
              <a:t>Development and analysis in R-Studio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TT" sz="2400" dirty="0"/>
              <a:t>Save script to external file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TT" sz="2400" dirty="0"/>
              <a:t>Format code for use as ArcGIS </a:t>
            </a:r>
          </a:p>
          <a:p>
            <a:pPr lvl="3"/>
            <a:r>
              <a:rPr lang="en-TT" sz="2400" dirty="0" err="1"/>
              <a:t>ModelBuilder</a:t>
            </a:r>
            <a:r>
              <a:rPr lang="en-TT" sz="2400" dirty="0"/>
              <a:t> Tool</a:t>
            </a:r>
          </a:p>
          <a:p>
            <a:pPr lvl="3"/>
            <a:endParaRPr lang="en-TT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TT" sz="2400" dirty="0"/>
              <a:t>R-ArcGIS Bridge creates link to required</a:t>
            </a:r>
          </a:p>
          <a:p>
            <a:pPr lvl="3"/>
            <a:r>
              <a:rPr lang="en-TT" sz="2400" dirty="0"/>
              <a:t>R libraries</a:t>
            </a:r>
          </a:p>
          <a:p>
            <a:pPr lvl="3"/>
            <a:endParaRPr lang="en-TT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TT" sz="2400" dirty="0"/>
              <a:t>Share the model as a GP service</a:t>
            </a:r>
          </a:p>
          <a:p>
            <a:pPr lvl="3"/>
            <a:endParaRPr lang="en-TT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TT" sz="2400" dirty="0"/>
              <a:t>Access using GP methods in web-app</a:t>
            </a:r>
          </a:p>
          <a:p>
            <a:pPr lvl="3"/>
            <a:endParaRPr lang="en-TT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TT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TT" sz="2000" dirty="0"/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TT" sz="2400" baseline="30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lvl="1"/>
            <a:endParaRPr lang="en-TT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B86EE4-C6B3-45A2-AF76-43EF1A8AF7D2}"/>
              </a:ext>
            </a:extLst>
          </p:cNvPr>
          <p:cNvSpPr txBox="1"/>
          <p:nvPr/>
        </p:nvSpPr>
        <p:spPr>
          <a:xfrm>
            <a:off x="6855854" y="6173693"/>
            <a:ext cx="4157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1400" dirty="0"/>
              <a:t>Development of the statistical model</a:t>
            </a:r>
            <a:endParaRPr lang="en-TT" sz="1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335BBB5-9261-4B60-8B33-672C8A82DBEE}"/>
              </a:ext>
            </a:extLst>
          </p:cNvPr>
          <p:cNvSpPr txBox="1">
            <a:spLocks/>
          </p:cNvSpPr>
          <p:nvPr/>
        </p:nvSpPr>
        <p:spPr>
          <a:xfrm>
            <a:off x="408098" y="40458"/>
            <a:ext cx="11126642" cy="106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3200" dirty="0"/>
              <a:t>Method – Model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361569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6161B-845F-4736-A805-7D8242A914B3}"/>
              </a:ext>
            </a:extLst>
          </p:cNvPr>
          <p:cNvSpPr/>
          <p:nvPr/>
        </p:nvSpPr>
        <p:spPr>
          <a:xfrm>
            <a:off x="657260" y="9339"/>
            <a:ext cx="11534740" cy="6858000"/>
          </a:xfrm>
          <a:prstGeom prst="rect">
            <a:avLst/>
          </a:prstGeom>
          <a:solidFill>
            <a:srgbClr val="33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335BBB5-9261-4B60-8B33-672C8A82DBEE}"/>
              </a:ext>
            </a:extLst>
          </p:cNvPr>
          <p:cNvSpPr txBox="1">
            <a:spLocks/>
          </p:cNvSpPr>
          <p:nvPr/>
        </p:nvSpPr>
        <p:spPr>
          <a:xfrm>
            <a:off x="408098" y="-53812"/>
            <a:ext cx="11126642" cy="106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3200" dirty="0"/>
              <a:t>Method – Model Implementation (Variables)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25B9528A-02CE-4D57-8FF9-383C05BDB4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0329658"/>
              </p:ext>
            </p:extLst>
          </p:nvPr>
        </p:nvGraphicFramePr>
        <p:xfrm>
          <a:off x="778726" y="906513"/>
          <a:ext cx="4389553" cy="5835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9663FE5-14E7-4808-93C4-A6BFB63E88DF}"/>
              </a:ext>
            </a:extLst>
          </p:cNvPr>
          <p:cNvSpPr txBox="1"/>
          <p:nvPr/>
        </p:nvSpPr>
        <p:spPr>
          <a:xfrm rot="16200000">
            <a:off x="-1697204" y="3265732"/>
            <a:ext cx="415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800" b="1" dirty="0">
                <a:solidFill>
                  <a:srgbClr val="00B050"/>
                </a:solidFill>
              </a:rPr>
              <a:t>Independent Variables</a:t>
            </a:r>
            <a:endParaRPr lang="en-TT" sz="1600" b="1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3FD3BE-9937-4044-8F96-77031A23685D}"/>
              </a:ext>
            </a:extLst>
          </p:cNvPr>
          <p:cNvSpPr txBox="1"/>
          <p:nvPr/>
        </p:nvSpPr>
        <p:spPr>
          <a:xfrm>
            <a:off x="7018779" y="2761853"/>
            <a:ext cx="415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800" b="1" dirty="0">
                <a:solidFill>
                  <a:srgbClr val="00B050"/>
                </a:solidFill>
              </a:rPr>
              <a:t>Dependent Variable</a:t>
            </a:r>
            <a:endParaRPr lang="en-TT" sz="1600" b="1" dirty="0">
              <a:solidFill>
                <a:srgbClr val="00B05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771C08-2390-44FB-B5EF-F00DD23B928F}"/>
              </a:ext>
            </a:extLst>
          </p:cNvPr>
          <p:cNvSpPr/>
          <p:nvPr/>
        </p:nvSpPr>
        <p:spPr>
          <a:xfrm>
            <a:off x="7487636" y="1483546"/>
            <a:ext cx="3219939" cy="125954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T" dirty="0"/>
              <a:t>Sales</a:t>
            </a:r>
          </a:p>
        </p:txBody>
      </p:sp>
      <p:sp>
        <p:nvSpPr>
          <p:cNvPr id="19" name="Arrow: Bent-Up 18">
            <a:extLst>
              <a:ext uri="{FF2B5EF4-FFF2-40B4-BE49-F238E27FC236}">
                <a16:creationId xmlns:a16="http://schemas.microsoft.com/office/drawing/2014/main" id="{F92AA8D7-298A-49B2-A489-0F6A39684CF4}"/>
              </a:ext>
            </a:extLst>
          </p:cNvPr>
          <p:cNvSpPr/>
          <p:nvPr/>
        </p:nvSpPr>
        <p:spPr>
          <a:xfrm>
            <a:off x="5269583" y="3294456"/>
            <a:ext cx="4393226" cy="3303565"/>
          </a:xfrm>
          <a:prstGeom prst="bentUpArrow">
            <a:avLst>
              <a:gd name="adj1" fmla="val 11280"/>
              <a:gd name="adj2" fmla="val 17518"/>
              <a:gd name="adj3" fmla="val 13369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02321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6161B-845F-4736-A805-7D8242A914B3}"/>
              </a:ext>
            </a:extLst>
          </p:cNvPr>
          <p:cNvSpPr/>
          <p:nvPr/>
        </p:nvSpPr>
        <p:spPr>
          <a:xfrm>
            <a:off x="657260" y="0"/>
            <a:ext cx="11534740" cy="6858000"/>
          </a:xfrm>
          <a:prstGeom prst="rect">
            <a:avLst/>
          </a:prstGeom>
          <a:solidFill>
            <a:srgbClr val="33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40AC19-A765-4CEC-98D8-F718981D67A0}"/>
              </a:ext>
            </a:extLst>
          </p:cNvPr>
          <p:cNvSpPr txBox="1">
            <a:spLocks/>
          </p:cNvSpPr>
          <p:nvPr/>
        </p:nvSpPr>
        <p:spPr>
          <a:xfrm>
            <a:off x="408098" y="40458"/>
            <a:ext cx="11126642" cy="106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3200" dirty="0"/>
              <a:t>Method - Data Requirements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B7C334-E6DC-435F-A63A-0681B390D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475299"/>
              </p:ext>
            </p:extLst>
          </p:nvPr>
        </p:nvGraphicFramePr>
        <p:xfrm>
          <a:off x="652249" y="829319"/>
          <a:ext cx="11172624" cy="561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681">
                  <a:extLst>
                    <a:ext uri="{9D8B030D-6E8A-4147-A177-3AD203B41FA5}">
                      <a16:colId xmlns:a16="http://schemas.microsoft.com/office/drawing/2014/main" val="3377892708"/>
                    </a:ext>
                  </a:extLst>
                </a:gridCol>
                <a:gridCol w="2926631">
                  <a:extLst>
                    <a:ext uri="{9D8B030D-6E8A-4147-A177-3AD203B41FA5}">
                      <a16:colId xmlns:a16="http://schemas.microsoft.com/office/drawing/2014/main" val="3758182556"/>
                    </a:ext>
                  </a:extLst>
                </a:gridCol>
                <a:gridCol w="2165322">
                  <a:extLst>
                    <a:ext uri="{9D8B030D-6E8A-4147-A177-3AD203B41FA5}">
                      <a16:colId xmlns:a16="http://schemas.microsoft.com/office/drawing/2014/main" val="3397763401"/>
                    </a:ext>
                  </a:extLst>
                </a:gridCol>
                <a:gridCol w="1140330">
                  <a:extLst>
                    <a:ext uri="{9D8B030D-6E8A-4147-A177-3AD203B41FA5}">
                      <a16:colId xmlns:a16="http://schemas.microsoft.com/office/drawing/2014/main" val="4116013772"/>
                    </a:ext>
                  </a:extLst>
                </a:gridCol>
                <a:gridCol w="1140330">
                  <a:extLst>
                    <a:ext uri="{9D8B030D-6E8A-4147-A177-3AD203B41FA5}">
                      <a16:colId xmlns:a16="http://schemas.microsoft.com/office/drawing/2014/main" val="1950837002"/>
                    </a:ext>
                  </a:extLst>
                </a:gridCol>
                <a:gridCol w="1140330">
                  <a:extLst>
                    <a:ext uri="{9D8B030D-6E8A-4147-A177-3AD203B41FA5}">
                      <a16:colId xmlns:a16="http://schemas.microsoft.com/office/drawing/2014/main" val="122266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TT" sz="1600" dirty="0"/>
                        <a:t>Dataset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TT" sz="1600" dirty="0"/>
                        <a:t>Description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TT" sz="1600" dirty="0"/>
                        <a:t>Source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TT" sz="1600" dirty="0"/>
                        <a:t>Usage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TT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623702"/>
                  </a:ext>
                </a:extLst>
              </a:tr>
              <a:tr h="563880">
                <a:tc vMerge="1">
                  <a:txBody>
                    <a:bodyPr/>
                    <a:lstStyle/>
                    <a:p>
                      <a:endParaRPr lang="en-TT" sz="17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TT" sz="17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TT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Model Training</a:t>
                      </a:r>
                    </a:p>
                  </a:txBody>
                  <a:tcPr>
                    <a:solidFill>
                      <a:srgbClr val="50B4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Sales Prediction</a:t>
                      </a:r>
                    </a:p>
                  </a:txBody>
                  <a:tcPr>
                    <a:solidFill>
                      <a:srgbClr val="50B4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T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Strategic Planning</a:t>
                      </a:r>
                    </a:p>
                  </a:txBody>
                  <a:tcPr>
                    <a:solidFill>
                      <a:srgbClr val="50B4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5250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r>
                        <a:rPr lang="en-TT" sz="1600" dirty="0"/>
                        <a:t>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600" dirty="0"/>
                        <a:t>CGRs already supplied by the distributor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600" dirty="0"/>
                        <a:t>Distributor fleet management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161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Sales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invoice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Distributor daily delivery sheets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05605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en-TT" sz="1600" dirty="0"/>
                        <a:t>Rooftop outlines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600" dirty="0"/>
                        <a:t>Digitized using satellite imagery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600" dirty="0"/>
                        <a:t>Google Earth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175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TT" sz="1600" dirty="0"/>
                        <a:t>Points of 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600" dirty="0"/>
                        <a:t>Schools, community </a:t>
                      </a:r>
                      <a:r>
                        <a:rPr lang="en-TT" sz="1600" dirty="0" err="1"/>
                        <a:t>centers</a:t>
                      </a:r>
                      <a:r>
                        <a:rPr lang="en-TT" sz="1600" dirty="0"/>
                        <a:t>, recreation grounds, city </a:t>
                      </a:r>
                      <a:r>
                        <a:rPr lang="en-TT" sz="1600" dirty="0" err="1"/>
                        <a:t>centers</a:t>
                      </a:r>
                      <a:endParaRPr lang="en-T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600" dirty="0"/>
                        <a:t>Local data 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12383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TT" sz="1600" dirty="0"/>
                        <a:t>Street </a:t>
                      </a:r>
                      <a:r>
                        <a:rPr lang="en-TT" sz="1600" dirty="0" err="1"/>
                        <a:t>centerlines</a:t>
                      </a:r>
                      <a:endParaRPr lang="en-T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600" dirty="0"/>
                        <a:t>Paved streets in study area. Includes road class and name.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600" dirty="0"/>
                        <a:t>Local data 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88648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TT" sz="1600" dirty="0"/>
                        <a:t>Census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600" dirty="0"/>
                        <a:t>Outlines of communities and associated socio-demographic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600" dirty="0"/>
                        <a:t>CSO Census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4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TT" sz="1600" dirty="0"/>
                        <a:t>Prospective CGRs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600" dirty="0"/>
                        <a:t>All CGRs within study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600" dirty="0"/>
                        <a:t>ArcGIS Collector/field mapping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148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TT" sz="1600" dirty="0"/>
                        <a:t>Delivery zones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600" dirty="0"/>
                        <a:t>A delivery/sales area assigned to a particular truck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1600" dirty="0"/>
                        <a:t>Distributor channel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T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034518"/>
                  </a:ext>
                </a:extLst>
              </a:tr>
            </a:tbl>
          </a:graphicData>
        </a:graphic>
      </p:graphicFrame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AE29D1A6-8F9C-45B5-9FCA-2897C7C20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63500" y="2409625"/>
            <a:ext cx="513585" cy="51358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2A44E867-99C9-4150-97BF-E940FA3E3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4345" y="2417065"/>
            <a:ext cx="513585" cy="51358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F30207C1-8034-4379-BC2E-0D8FE9A3A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7918" y="1849916"/>
            <a:ext cx="513585" cy="513585"/>
          </a:xfrm>
          <a:prstGeom prst="rect">
            <a:avLst/>
          </a:prstGeom>
        </p:spPr>
      </p:pic>
      <p:pic>
        <p:nvPicPr>
          <p:cNvPr id="33" name="Graphic 32" descr="Checkmark">
            <a:extLst>
              <a:ext uri="{FF2B5EF4-FFF2-40B4-BE49-F238E27FC236}">
                <a16:creationId xmlns:a16="http://schemas.microsoft.com/office/drawing/2014/main" id="{BF20E918-87DD-4D16-86B5-A3644A159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6535" y="1849916"/>
            <a:ext cx="513585" cy="513585"/>
          </a:xfrm>
          <a:prstGeom prst="rect">
            <a:avLst/>
          </a:prstGeom>
        </p:spPr>
      </p:pic>
      <p:pic>
        <p:nvPicPr>
          <p:cNvPr id="35" name="Graphic 34" descr="Checkmark">
            <a:extLst>
              <a:ext uri="{FF2B5EF4-FFF2-40B4-BE49-F238E27FC236}">
                <a16:creationId xmlns:a16="http://schemas.microsoft.com/office/drawing/2014/main" id="{387ABBB9-FE66-4D4A-B112-F4A856430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506" y="2870102"/>
            <a:ext cx="513585" cy="51358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D88ECE57-2124-4A84-8719-BF170E651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63499" y="2906169"/>
            <a:ext cx="513585" cy="51358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8F98E431-9F7E-4A7F-8400-2185DD0DC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6907" y="3376627"/>
            <a:ext cx="513585" cy="51358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5E052A5A-D0DB-4C73-94A6-AC083F5E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93780" y="3347137"/>
            <a:ext cx="513585" cy="51358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4D796BA8-9B5C-46D5-9F78-4A50416CD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7018" y="3925124"/>
            <a:ext cx="513585" cy="51358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3C90758A-A71F-4B1B-BB2A-CE5068ED7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4345" y="3927351"/>
            <a:ext cx="513585" cy="513585"/>
          </a:xfrm>
          <a:prstGeom prst="rect">
            <a:avLst/>
          </a:prstGeom>
        </p:spPr>
      </p:pic>
      <p:pic>
        <p:nvPicPr>
          <p:cNvPr id="42" name="Graphic 41" descr="Checkmark">
            <a:extLst>
              <a:ext uri="{FF2B5EF4-FFF2-40B4-BE49-F238E27FC236}">
                <a16:creationId xmlns:a16="http://schemas.microsoft.com/office/drawing/2014/main" id="{2C70D9F9-32B7-45DD-9BD2-54F4F57BC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7018" y="4625335"/>
            <a:ext cx="513585" cy="513585"/>
          </a:xfrm>
          <a:prstGeom prst="rect">
            <a:avLst/>
          </a:prstGeom>
        </p:spPr>
      </p:pic>
      <p:pic>
        <p:nvPicPr>
          <p:cNvPr id="43" name="Graphic 42" descr="Checkmark">
            <a:extLst>
              <a:ext uri="{FF2B5EF4-FFF2-40B4-BE49-F238E27FC236}">
                <a16:creationId xmlns:a16="http://schemas.microsoft.com/office/drawing/2014/main" id="{A70F3437-696D-410B-9091-6AD7910AA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96306" y="4602777"/>
            <a:ext cx="513585" cy="513585"/>
          </a:xfrm>
          <a:prstGeom prst="rect">
            <a:avLst/>
          </a:prstGeom>
        </p:spPr>
      </p:pic>
      <p:pic>
        <p:nvPicPr>
          <p:cNvPr id="44" name="Graphic 43" descr="Checkmark">
            <a:extLst>
              <a:ext uri="{FF2B5EF4-FFF2-40B4-BE49-F238E27FC236}">
                <a16:creationId xmlns:a16="http://schemas.microsoft.com/office/drawing/2014/main" id="{671FAEC0-FB4A-4858-8A71-65DEF3D7A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3482" y="5856016"/>
            <a:ext cx="513585" cy="513585"/>
          </a:xfrm>
          <a:prstGeom prst="rect">
            <a:avLst/>
          </a:prstGeom>
        </p:spPr>
      </p:pic>
      <p:pic>
        <p:nvPicPr>
          <p:cNvPr id="45" name="Graphic 44" descr="Checkmark">
            <a:extLst>
              <a:ext uri="{FF2B5EF4-FFF2-40B4-BE49-F238E27FC236}">
                <a16:creationId xmlns:a16="http://schemas.microsoft.com/office/drawing/2014/main" id="{4C7BF5FA-81D4-4BF0-8262-4152C1E52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93780" y="5881510"/>
            <a:ext cx="513585" cy="513585"/>
          </a:xfrm>
          <a:prstGeom prst="rect">
            <a:avLst/>
          </a:prstGeom>
        </p:spPr>
      </p:pic>
      <p:pic>
        <p:nvPicPr>
          <p:cNvPr id="46" name="Graphic 45" descr="Checkmark">
            <a:extLst>
              <a:ext uri="{FF2B5EF4-FFF2-40B4-BE49-F238E27FC236}">
                <a16:creationId xmlns:a16="http://schemas.microsoft.com/office/drawing/2014/main" id="{FF780DD1-FD68-4AA3-9C11-0C03298DE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4816" y="5293829"/>
            <a:ext cx="513585" cy="513585"/>
          </a:xfrm>
          <a:prstGeom prst="rect">
            <a:avLst/>
          </a:prstGeom>
        </p:spPr>
      </p:pic>
      <p:pic>
        <p:nvPicPr>
          <p:cNvPr id="47" name="Graphic 46" descr="Checkmark">
            <a:extLst>
              <a:ext uri="{FF2B5EF4-FFF2-40B4-BE49-F238E27FC236}">
                <a16:creationId xmlns:a16="http://schemas.microsoft.com/office/drawing/2014/main" id="{21BABAA6-52AC-44B3-B2CD-C2BD5E224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3482" y="5269313"/>
            <a:ext cx="513585" cy="513585"/>
          </a:xfrm>
          <a:prstGeom prst="rect">
            <a:avLst/>
          </a:prstGeom>
        </p:spPr>
      </p:pic>
      <p:pic>
        <p:nvPicPr>
          <p:cNvPr id="48" name="Graphic 47" descr="Checkmark">
            <a:extLst>
              <a:ext uri="{FF2B5EF4-FFF2-40B4-BE49-F238E27FC236}">
                <a16:creationId xmlns:a16="http://schemas.microsoft.com/office/drawing/2014/main" id="{422FFD9D-88E7-4527-A67B-7839D1D46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6272" y="1849915"/>
            <a:ext cx="513585" cy="51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83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6161B-845F-4736-A805-7D8242A914B3}"/>
              </a:ext>
            </a:extLst>
          </p:cNvPr>
          <p:cNvSpPr/>
          <p:nvPr/>
        </p:nvSpPr>
        <p:spPr>
          <a:xfrm>
            <a:off x="657260" y="0"/>
            <a:ext cx="11534740" cy="6858000"/>
          </a:xfrm>
          <a:prstGeom prst="rect">
            <a:avLst/>
          </a:prstGeom>
          <a:solidFill>
            <a:srgbClr val="33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80379-2E90-4AE5-A90F-8752B6AFAD6B}"/>
              </a:ext>
            </a:extLst>
          </p:cNvPr>
          <p:cNvSpPr txBox="1"/>
          <p:nvPr/>
        </p:nvSpPr>
        <p:spPr>
          <a:xfrm>
            <a:off x="466967" y="1202906"/>
            <a:ext cx="51292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Unwillingness to share financial information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Distributor sales records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Population income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No CGR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No shopper records for CGRs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No addressing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Dated independent variable data (2011 Census)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No segmentation coverage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lvl="2"/>
            <a:endParaRPr lang="en-TT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A361E1-FBB8-4E69-A259-DDECFBB3B699}"/>
              </a:ext>
            </a:extLst>
          </p:cNvPr>
          <p:cNvSpPr txBox="1"/>
          <p:nvPr/>
        </p:nvSpPr>
        <p:spPr>
          <a:xfrm>
            <a:off x="5968814" y="5120738"/>
            <a:ext cx="5452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1600" dirty="0"/>
              <a:t>Issues with socio demographic data collection in Trinidad (</a:t>
            </a:r>
            <a:r>
              <a:rPr lang="en-TT" sz="1600" dirty="0" err="1"/>
              <a:t>TnT&amp;T</a:t>
            </a:r>
            <a:r>
              <a:rPr lang="en-TT" sz="1600" dirty="0"/>
              <a:t>, 2017)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42A2E1-E6CB-4590-B69A-2877ED76D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554" y="1729838"/>
            <a:ext cx="6007100" cy="33909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E307917-2B29-4812-A2F0-24CBDF3AA8A9}"/>
              </a:ext>
            </a:extLst>
          </p:cNvPr>
          <p:cNvSpPr txBox="1">
            <a:spLocks/>
          </p:cNvSpPr>
          <p:nvPr/>
        </p:nvSpPr>
        <p:spPr>
          <a:xfrm>
            <a:off x="408098" y="40458"/>
            <a:ext cx="11126642" cy="106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3200" dirty="0"/>
              <a:t>Method - Data Requirements (Challenges)</a:t>
            </a:r>
          </a:p>
        </p:txBody>
      </p:sp>
    </p:spTree>
    <p:extLst>
      <p:ext uri="{BB962C8B-B14F-4D97-AF65-F5344CB8AC3E}">
        <p14:creationId xmlns:p14="http://schemas.microsoft.com/office/powerpoint/2010/main" val="4256043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6161B-845F-4736-A805-7D8242A914B3}"/>
              </a:ext>
            </a:extLst>
          </p:cNvPr>
          <p:cNvSpPr/>
          <p:nvPr/>
        </p:nvSpPr>
        <p:spPr>
          <a:xfrm>
            <a:off x="657260" y="0"/>
            <a:ext cx="11534740" cy="6858000"/>
          </a:xfrm>
          <a:prstGeom prst="rect">
            <a:avLst/>
          </a:prstGeom>
          <a:solidFill>
            <a:srgbClr val="33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5F9823C-CADD-4109-890E-F91F3DFB259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36" y="1513556"/>
            <a:ext cx="8277155" cy="43989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F82189-9F02-4789-BEF3-A70C66D9C2C6}"/>
              </a:ext>
            </a:extLst>
          </p:cNvPr>
          <p:cNvSpPr txBox="1"/>
          <p:nvPr/>
        </p:nvSpPr>
        <p:spPr>
          <a:xfrm>
            <a:off x="452966" y="1383975"/>
            <a:ext cx="4654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Sale total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Date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AE9CEB-1075-4521-8F16-44A248EB72E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6" y="3302251"/>
            <a:ext cx="2600325" cy="16852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C309D9-67FF-495B-8827-1C0341D8F756}"/>
              </a:ext>
            </a:extLst>
          </p:cNvPr>
          <p:cNvSpPr txBox="1"/>
          <p:nvPr/>
        </p:nvSpPr>
        <p:spPr>
          <a:xfrm>
            <a:off x="5458881" y="5994018"/>
            <a:ext cx="4157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1400" dirty="0"/>
              <a:t>Sample delivery sheet</a:t>
            </a:r>
            <a:endParaRPr lang="en-TT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0F3BF3-B92C-4867-B5E0-BEA1F7528D6B}"/>
              </a:ext>
            </a:extLst>
          </p:cNvPr>
          <p:cNvSpPr txBox="1"/>
          <p:nvPr/>
        </p:nvSpPr>
        <p:spPr>
          <a:xfrm>
            <a:off x="-452968" y="5020840"/>
            <a:ext cx="4157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1400" dirty="0"/>
              <a:t>Sample entry widget</a:t>
            </a:r>
            <a:endParaRPr lang="en-TT" sz="10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F082398-512E-40A1-B8FB-44C71B0C42A0}"/>
              </a:ext>
            </a:extLst>
          </p:cNvPr>
          <p:cNvSpPr txBox="1">
            <a:spLocks/>
          </p:cNvSpPr>
          <p:nvPr/>
        </p:nvSpPr>
        <p:spPr>
          <a:xfrm>
            <a:off x="408098" y="40458"/>
            <a:ext cx="11126642" cy="106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3200" dirty="0"/>
              <a:t>Method - Data Requirements (Sales Records)</a:t>
            </a:r>
          </a:p>
        </p:txBody>
      </p:sp>
    </p:spTree>
    <p:extLst>
      <p:ext uri="{BB962C8B-B14F-4D97-AF65-F5344CB8AC3E}">
        <p14:creationId xmlns:p14="http://schemas.microsoft.com/office/powerpoint/2010/main" val="1672500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6161B-845F-4736-A805-7D8242A914B3}"/>
              </a:ext>
            </a:extLst>
          </p:cNvPr>
          <p:cNvSpPr/>
          <p:nvPr/>
        </p:nvSpPr>
        <p:spPr>
          <a:xfrm>
            <a:off x="657260" y="0"/>
            <a:ext cx="11534740" cy="6858000"/>
          </a:xfrm>
          <a:prstGeom prst="rect">
            <a:avLst/>
          </a:prstGeom>
          <a:solidFill>
            <a:srgbClr val="33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9CE6894-0FF9-4F3D-BCA7-AA0857A07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8" y="1163842"/>
            <a:ext cx="8888065" cy="3477110"/>
          </a:xfrm>
          <a:prstGeom prst="rect">
            <a:avLst/>
          </a:prstGeom>
        </p:spPr>
      </p:pic>
      <p:pic>
        <p:nvPicPr>
          <p:cNvPr id="16" name="Picture 1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FCCDE49-FDFA-4384-981B-EED32D9242E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30" y="3907042"/>
            <a:ext cx="5129294" cy="2461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F8B64C38-30F5-4839-B29B-5C0B18719AD4}"/>
              </a:ext>
            </a:extLst>
          </p:cNvPr>
          <p:cNvSpPr txBox="1">
            <a:spLocks/>
          </p:cNvSpPr>
          <p:nvPr/>
        </p:nvSpPr>
        <p:spPr>
          <a:xfrm>
            <a:off x="816195" y="4604287"/>
            <a:ext cx="3671137" cy="106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400" dirty="0"/>
              <a:t>Fleet management application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EBAC015-F9D3-4C72-8AFA-63AF7722DA35}"/>
              </a:ext>
            </a:extLst>
          </p:cNvPr>
          <p:cNvSpPr txBox="1">
            <a:spLocks/>
          </p:cNvSpPr>
          <p:nvPr/>
        </p:nvSpPr>
        <p:spPr>
          <a:xfrm>
            <a:off x="8201825" y="6035128"/>
            <a:ext cx="3671137" cy="106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400" dirty="0"/>
              <a:t>Delivery sheet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EAEA082-EE59-4F92-8A02-9F01D4738CE0}"/>
              </a:ext>
            </a:extLst>
          </p:cNvPr>
          <p:cNvSpPr txBox="1">
            <a:spLocks/>
          </p:cNvSpPr>
          <p:nvPr/>
        </p:nvSpPr>
        <p:spPr>
          <a:xfrm>
            <a:off x="408098" y="40458"/>
            <a:ext cx="11126642" cy="106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3200" dirty="0"/>
              <a:t>Method - Data Requirements (Customers)</a:t>
            </a:r>
          </a:p>
        </p:txBody>
      </p:sp>
    </p:spTree>
    <p:extLst>
      <p:ext uri="{BB962C8B-B14F-4D97-AF65-F5344CB8AC3E}">
        <p14:creationId xmlns:p14="http://schemas.microsoft.com/office/powerpoint/2010/main" val="1575980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6161B-845F-4736-A805-7D8242A914B3}"/>
              </a:ext>
            </a:extLst>
          </p:cNvPr>
          <p:cNvSpPr/>
          <p:nvPr/>
        </p:nvSpPr>
        <p:spPr>
          <a:xfrm>
            <a:off x="657260" y="0"/>
            <a:ext cx="11534740" cy="6858000"/>
          </a:xfrm>
          <a:prstGeom prst="rect">
            <a:avLst/>
          </a:prstGeom>
          <a:solidFill>
            <a:srgbClr val="33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D4B0A0F-52F4-4DE9-8881-AD07EEFC1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11" y="1864864"/>
            <a:ext cx="7386725" cy="3549324"/>
          </a:xfrm>
          <a:prstGeom prst="rect">
            <a:avLst/>
          </a:prstGeom>
        </p:spPr>
      </p:pic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69DA3C8C-D00E-4C35-96A0-FE2A59DC1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861320"/>
            <a:ext cx="3932899" cy="5556413"/>
          </a:xfrm>
          <a:prstGeom prst="rect">
            <a:avLst/>
          </a:prstGeom>
        </p:spPr>
      </p:pic>
      <p:pic>
        <p:nvPicPr>
          <p:cNvPr id="10" name="Picture 9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439341D-4789-4105-B90C-C0DFF3F2F5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7" y="1654338"/>
            <a:ext cx="2316470" cy="4018329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EF69B0D8-2A58-4B7F-85CF-FA14340A34FA}"/>
              </a:ext>
            </a:extLst>
          </p:cNvPr>
          <p:cNvSpPr/>
          <p:nvPr/>
        </p:nvSpPr>
        <p:spPr>
          <a:xfrm>
            <a:off x="3386668" y="3183466"/>
            <a:ext cx="762000" cy="728133"/>
          </a:xfrm>
          <a:prstGeom prst="rightArrow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27CB8C6-B43C-4611-998B-AFEEB6DB7C0D}"/>
              </a:ext>
            </a:extLst>
          </p:cNvPr>
          <p:cNvSpPr txBox="1">
            <a:spLocks/>
          </p:cNvSpPr>
          <p:nvPr/>
        </p:nvSpPr>
        <p:spPr>
          <a:xfrm>
            <a:off x="956862" y="5948883"/>
            <a:ext cx="2035140" cy="106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400" dirty="0"/>
              <a:t>ArcGIS Collector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74864E8-C218-4E0D-A784-90E987D48935}"/>
              </a:ext>
            </a:extLst>
          </p:cNvPr>
          <p:cNvSpPr txBox="1">
            <a:spLocks/>
          </p:cNvSpPr>
          <p:nvPr/>
        </p:nvSpPr>
        <p:spPr>
          <a:xfrm>
            <a:off x="7219153" y="5336039"/>
            <a:ext cx="2035140" cy="106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400" dirty="0"/>
              <a:t>ArcGIS Online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3B58A7B-A725-432B-9AEF-EC7E2203C555}"/>
              </a:ext>
            </a:extLst>
          </p:cNvPr>
          <p:cNvSpPr txBox="1">
            <a:spLocks/>
          </p:cNvSpPr>
          <p:nvPr/>
        </p:nvSpPr>
        <p:spPr>
          <a:xfrm>
            <a:off x="408098" y="40458"/>
            <a:ext cx="11126642" cy="106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3200" dirty="0"/>
              <a:t>Method - Data Requirements (Prospective CGRs)</a:t>
            </a:r>
          </a:p>
        </p:txBody>
      </p:sp>
    </p:spTree>
    <p:extLst>
      <p:ext uri="{BB962C8B-B14F-4D97-AF65-F5344CB8AC3E}">
        <p14:creationId xmlns:p14="http://schemas.microsoft.com/office/powerpoint/2010/main" val="3764982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6161B-845F-4736-A805-7D8242A914B3}"/>
              </a:ext>
            </a:extLst>
          </p:cNvPr>
          <p:cNvSpPr/>
          <p:nvPr/>
        </p:nvSpPr>
        <p:spPr>
          <a:xfrm>
            <a:off x="657260" y="0"/>
            <a:ext cx="11534740" cy="6858000"/>
          </a:xfrm>
          <a:prstGeom prst="rect">
            <a:avLst/>
          </a:prstGeom>
          <a:solidFill>
            <a:srgbClr val="33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BA92E75-4137-44A9-A71F-7DAC714A5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16" y="1067403"/>
            <a:ext cx="5287662" cy="5205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ABD8B1-CCF9-4801-A849-734E37341D00}"/>
              </a:ext>
            </a:extLst>
          </p:cNvPr>
          <p:cNvSpPr txBox="1"/>
          <p:nvPr/>
        </p:nvSpPr>
        <p:spPr>
          <a:xfrm>
            <a:off x="445973" y="1010176"/>
            <a:ext cx="51292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Designed in ArcGIS Pro</a:t>
            </a:r>
          </a:p>
          <a:p>
            <a:endParaRPr lang="en-T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Hosted on AGOL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Organizational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Delivery zones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Customers (CGRs already supplied by the distributor)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Sales records (table)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Vendor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Prospective CGRs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lvl="2"/>
            <a:endParaRPr lang="en-TT" sz="24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F64FE04-FA50-4222-9C92-400AA40E009B}"/>
              </a:ext>
            </a:extLst>
          </p:cNvPr>
          <p:cNvSpPr txBox="1">
            <a:spLocks/>
          </p:cNvSpPr>
          <p:nvPr/>
        </p:nvSpPr>
        <p:spPr>
          <a:xfrm>
            <a:off x="7734207" y="6277614"/>
            <a:ext cx="2035140" cy="376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2400" dirty="0"/>
              <a:t>Data model ER Diagram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173CAB-E8B1-4452-ABEA-9474CDC5C1EE}"/>
              </a:ext>
            </a:extLst>
          </p:cNvPr>
          <p:cNvSpPr txBox="1">
            <a:spLocks/>
          </p:cNvSpPr>
          <p:nvPr/>
        </p:nvSpPr>
        <p:spPr>
          <a:xfrm>
            <a:off x="408098" y="40458"/>
            <a:ext cx="11126642" cy="106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3200" dirty="0"/>
              <a:t>Method - Data Requirements (Database)</a:t>
            </a:r>
          </a:p>
        </p:txBody>
      </p:sp>
    </p:spTree>
    <p:extLst>
      <p:ext uri="{BB962C8B-B14F-4D97-AF65-F5344CB8AC3E}">
        <p14:creationId xmlns:p14="http://schemas.microsoft.com/office/powerpoint/2010/main" val="1566481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6161B-845F-4736-A805-7D8242A914B3}"/>
              </a:ext>
            </a:extLst>
          </p:cNvPr>
          <p:cNvSpPr/>
          <p:nvPr/>
        </p:nvSpPr>
        <p:spPr>
          <a:xfrm>
            <a:off x="657260" y="0"/>
            <a:ext cx="11546401" cy="6858000"/>
          </a:xfrm>
          <a:prstGeom prst="rect">
            <a:avLst/>
          </a:prstGeom>
          <a:solidFill>
            <a:srgbClr val="33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24BE38-BF65-44EA-9060-1FB647EFFE2E}"/>
              </a:ext>
            </a:extLst>
          </p:cNvPr>
          <p:cNvSpPr/>
          <p:nvPr/>
        </p:nvSpPr>
        <p:spPr>
          <a:xfrm>
            <a:off x="505058" y="988725"/>
            <a:ext cx="11126642" cy="1067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80379-2E90-4AE5-A90F-8752B6AFAD6B}"/>
              </a:ext>
            </a:extLst>
          </p:cNvPr>
          <p:cNvSpPr txBox="1"/>
          <p:nvPr/>
        </p:nvSpPr>
        <p:spPr>
          <a:xfrm>
            <a:off x="182258" y="1067403"/>
            <a:ext cx="11546401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400" i="1" dirty="0"/>
              <a:t>“a powerful library that you can use to build applications that leverage the power of the </a:t>
            </a:r>
            <a:r>
              <a:rPr lang="en-TT" sz="2400" b="1" i="1" dirty="0"/>
              <a:t>ArcGIS</a:t>
            </a:r>
            <a:r>
              <a:rPr lang="en-TT" sz="2400" i="1" dirty="0"/>
              <a:t> Platform</a:t>
            </a:r>
            <a:r>
              <a:rPr lang="en-TT" sz="2400" dirty="0"/>
              <a:t>” (ESRI, 2019)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Imported in the webpage script using the </a:t>
            </a:r>
            <a:r>
              <a:rPr lang="en-TT" sz="2400" i="1" dirty="0"/>
              <a:t>require</a:t>
            </a:r>
            <a:r>
              <a:rPr lang="en-TT" sz="2400" dirty="0"/>
              <a:t> function</a:t>
            </a:r>
          </a:p>
          <a:p>
            <a:r>
              <a:rPr lang="en-TT" sz="2400" dirty="0"/>
              <a:t>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Symbology  - render features in customer, delivery zone, prospective CGR layers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Map access and control – pan/zoom Trinidad </a:t>
            </a:r>
            <a:r>
              <a:rPr lang="en-TT" sz="2400" dirty="0" err="1"/>
              <a:t>basemap</a:t>
            </a:r>
            <a:endParaRPr lang="en-TT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Query tasks – query data for required as model inputs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Geoprocessing tasks - pass parameters to the prediction model geoprocessing service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Graphics layers – temporary layer for editing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Feature layers – access organization data layers and other supporting data layers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ESRI Widgets – Search layers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Simple integration with Dojo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lvl="1"/>
            <a:endParaRPr lang="en-TT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4395D5-AD4B-437B-B48A-F4B253EB099C}"/>
              </a:ext>
            </a:extLst>
          </p:cNvPr>
          <p:cNvSpPr txBox="1">
            <a:spLocks/>
          </p:cNvSpPr>
          <p:nvPr/>
        </p:nvSpPr>
        <p:spPr>
          <a:xfrm>
            <a:off x="408098" y="40458"/>
            <a:ext cx="11126642" cy="106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3200" dirty="0"/>
              <a:t>Method – Application Development (ArcGIS API for JavaScript Overview)</a:t>
            </a:r>
          </a:p>
        </p:txBody>
      </p:sp>
    </p:spTree>
    <p:extLst>
      <p:ext uri="{BB962C8B-B14F-4D97-AF65-F5344CB8AC3E}">
        <p14:creationId xmlns:p14="http://schemas.microsoft.com/office/powerpoint/2010/main" val="3022768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6161B-845F-4736-A805-7D8242A914B3}"/>
              </a:ext>
            </a:extLst>
          </p:cNvPr>
          <p:cNvSpPr/>
          <p:nvPr/>
        </p:nvSpPr>
        <p:spPr>
          <a:xfrm>
            <a:off x="657261" y="0"/>
            <a:ext cx="3933568" cy="6858000"/>
          </a:xfrm>
          <a:prstGeom prst="rect">
            <a:avLst/>
          </a:prstGeom>
          <a:solidFill>
            <a:srgbClr val="33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19365-9236-418C-AD12-6FF92C68E69F}"/>
              </a:ext>
            </a:extLst>
          </p:cNvPr>
          <p:cNvSpPr/>
          <p:nvPr/>
        </p:nvSpPr>
        <p:spPr>
          <a:xfrm>
            <a:off x="3464486" y="0"/>
            <a:ext cx="1712425" cy="6858000"/>
          </a:xfrm>
          <a:prstGeom prst="rect">
            <a:avLst/>
          </a:prstGeom>
          <a:solidFill>
            <a:srgbClr val="657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223B4-6D0D-47A4-B14C-F1B1CD6EF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245" y="206539"/>
            <a:ext cx="3803921" cy="844353"/>
          </a:xfrm>
        </p:spPr>
        <p:txBody>
          <a:bodyPr anchor="ctr">
            <a:normAutofit/>
          </a:bodyPr>
          <a:lstStyle/>
          <a:p>
            <a:r>
              <a:rPr lang="en-TT" sz="3200" dirty="0"/>
              <a:t>Overview</a:t>
            </a:r>
          </a:p>
        </p:txBody>
      </p:sp>
      <p:pic>
        <p:nvPicPr>
          <p:cNvPr id="25" name="Picture 24" descr="A picture containing light&#10;&#10;Description automatically generated">
            <a:extLst>
              <a:ext uri="{FF2B5EF4-FFF2-40B4-BE49-F238E27FC236}">
                <a16:creationId xmlns:a16="http://schemas.microsoft.com/office/drawing/2014/main" id="{375FECA1-CAD6-476A-8EB5-47646BF33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82" y="0"/>
            <a:ext cx="8419460" cy="66417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77C51A-ED4A-4A1A-9080-B06530ED6CD4}"/>
              </a:ext>
            </a:extLst>
          </p:cNvPr>
          <p:cNvSpPr txBox="1"/>
          <p:nvPr/>
        </p:nvSpPr>
        <p:spPr>
          <a:xfrm>
            <a:off x="309834" y="964800"/>
            <a:ext cx="31555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000" dirty="0"/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000" dirty="0"/>
              <a:t>Problem Definition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000" dirty="0"/>
              <a:t>Methods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000" dirty="0"/>
              <a:t>Selecting a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000" dirty="0"/>
              <a:t>Model implementation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000" dirty="0"/>
              <a:t>Data requirements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000" dirty="0"/>
              <a:t>Application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000" dirty="0"/>
              <a:t>Timeline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000" dirty="0"/>
              <a:t>References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000"/>
              <a:t>Questions</a:t>
            </a:r>
            <a:endParaRPr lang="en-TT" sz="20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8A38A30-4A25-4275-86A8-BF55119F6568}"/>
              </a:ext>
            </a:extLst>
          </p:cNvPr>
          <p:cNvSpPr/>
          <p:nvPr/>
        </p:nvSpPr>
        <p:spPr>
          <a:xfrm>
            <a:off x="7757297" y="4452426"/>
            <a:ext cx="758459" cy="691073"/>
          </a:xfrm>
          <a:prstGeom prst="roundRect">
            <a:avLst/>
          </a:prstGeom>
          <a:solidFill>
            <a:srgbClr val="6576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85D08FE-885B-44C9-A78D-E318A7D2F06A}"/>
              </a:ext>
            </a:extLst>
          </p:cNvPr>
          <p:cNvSpPr/>
          <p:nvPr/>
        </p:nvSpPr>
        <p:spPr>
          <a:xfrm>
            <a:off x="9661231" y="964800"/>
            <a:ext cx="758459" cy="691073"/>
          </a:xfrm>
          <a:prstGeom prst="roundRect">
            <a:avLst/>
          </a:prstGeom>
          <a:solidFill>
            <a:srgbClr val="6576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537AE3B-242F-40AD-A2C6-B543D832AE63}"/>
              </a:ext>
            </a:extLst>
          </p:cNvPr>
          <p:cNvSpPr/>
          <p:nvPr/>
        </p:nvSpPr>
        <p:spPr>
          <a:xfrm>
            <a:off x="10288176" y="4111764"/>
            <a:ext cx="758459" cy="691073"/>
          </a:xfrm>
          <a:prstGeom prst="roundRect">
            <a:avLst/>
          </a:prstGeom>
          <a:solidFill>
            <a:srgbClr val="6576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E7771D-B975-402D-908E-6BAFCAAC6C6F}"/>
              </a:ext>
            </a:extLst>
          </p:cNvPr>
          <p:cNvSpPr/>
          <p:nvPr/>
        </p:nvSpPr>
        <p:spPr>
          <a:xfrm>
            <a:off x="6112094" y="2178861"/>
            <a:ext cx="758459" cy="691073"/>
          </a:xfrm>
          <a:prstGeom prst="roundRect">
            <a:avLst/>
          </a:prstGeom>
          <a:solidFill>
            <a:srgbClr val="6576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AD02371-D09F-4052-8FBB-A9AB3BEEB891}"/>
              </a:ext>
            </a:extLst>
          </p:cNvPr>
          <p:cNvSpPr/>
          <p:nvPr/>
        </p:nvSpPr>
        <p:spPr>
          <a:xfrm>
            <a:off x="5060310" y="738441"/>
            <a:ext cx="985472" cy="917432"/>
          </a:xfrm>
          <a:prstGeom prst="roundRect">
            <a:avLst/>
          </a:prstGeom>
          <a:solidFill>
            <a:srgbClr val="6576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C985A20-87CD-425B-A344-F98615B34D3B}"/>
              </a:ext>
            </a:extLst>
          </p:cNvPr>
          <p:cNvSpPr/>
          <p:nvPr/>
        </p:nvSpPr>
        <p:spPr>
          <a:xfrm>
            <a:off x="3895835" y="4406145"/>
            <a:ext cx="758459" cy="691073"/>
          </a:xfrm>
          <a:prstGeom prst="roundRect">
            <a:avLst/>
          </a:prstGeom>
          <a:solidFill>
            <a:srgbClr val="6576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E3ACFA2-818F-453D-879E-7F83388C1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0909566"/>
              </p:ext>
            </p:extLst>
          </p:nvPr>
        </p:nvGraphicFramePr>
        <p:xfrm>
          <a:off x="3637602" y="216267"/>
          <a:ext cx="8554397" cy="6425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0105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6161B-845F-4736-A805-7D8242A914B3}"/>
              </a:ext>
            </a:extLst>
          </p:cNvPr>
          <p:cNvSpPr/>
          <p:nvPr/>
        </p:nvSpPr>
        <p:spPr>
          <a:xfrm>
            <a:off x="657260" y="0"/>
            <a:ext cx="11534740" cy="6858000"/>
          </a:xfrm>
          <a:prstGeom prst="rect">
            <a:avLst/>
          </a:prstGeom>
          <a:solidFill>
            <a:srgbClr val="33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18" name="Picture 17" descr="A picture containing electronics, display, monitor&#10;&#10;Description automatically generated">
            <a:extLst>
              <a:ext uri="{FF2B5EF4-FFF2-40B4-BE49-F238E27FC236}">
                <a16:creationId xmlns:a16="http://schemas.microsoft.com/office/drawing/2014/main" id="{400EF994-A21C-4601-B72F-2E5B74597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8" y="1383975"/>
            <a:ext cx="6369793" cy="4777345"/>
          </a:xfrm>
          <a:prstGeom prst="rect">
            <a:avLst/>
          </a:prstGeom>
        </p:spPr>
      </p:pic>
      <p:pic>
        <p:nvPicPr>
          <p:cNvPr id="20" name="Picture 19" descr="A picture containing electronics, display, monitor&#10;&#10;Description automatically generated">
            <a:extLst>
              <a:ext uri="{FF2B5EF4-FFF2-40B4-BE49-F238E27FC236}">
                <a16:creationId xmlns:a16="http://schemas.microsoft.com/office/drawing/2014/main" id="{E249EBC9-034D-4AD4-873C-8A113F8CC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379" y="1383974"/>
            <a:ext cx="6369793" cy="47773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4EAFB9-1243-4EF0-98BB-5F657277A389}"/>
              </a:ext>
            </a:extLst>
          </p:cNvPr>
          <p:cNvSpPr txBox="1"/>
          <p:nvPr/>
        </p:nvSpPr>
        <p:spPr>
          <a:xfrm>
            <a:off x="1314853" y="2090171"/>
            <a:ext cx="46542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dirty="0">
                <a:solidFill>
                  <a:schemeClr val="bg1"/>
                </a:solidFill>
              </a:rPr>
              <a:t>Manage organizational data: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dirty="0">
                <a:solidFill>
                  <a:schemeClr val="bg1"/>
                </a:solidFill>
              </a:rPr>
              <a:t>delivery zones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dirty="0">
                <a:solidFill>
                  <a:schemeClr val="bg1"/>
                </a:solidFill>
              </a:rPr>
              <a:t>customers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dirty="0">
                <a:solidFill>
                  <a:schemeClr val="bg1"/>
                </a:solidFill>
              </a:rPr>
              <a:t>sales records</a:t>
            </a:r>
          </a:p>
          <a:p>
            <a:pPr lvl="1"/>
            <a:endParaRPr lang="en-T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dirty="0">
                <a:solidFill>
                  <a:schemeClr val="bg1"/>
                </a:solidFill>
              </a:rPr>
              <a:t>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dirty="0">
                <a:solidFill>
                  <a:schemeClr val="bg1"/>
                </a:solidFill>
              </a:rPr>
              <a:t>Administrator user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F5C4C2-A6F6-4868-8158-822B76DE56FA}"/>
              </a:ext>
            </a:extLst>
          </p:cNvPr>
          <p:cNvSpPr txBox="1"/>
          <p:nvPr/>
        </p:nvSpPr>
        <p:spPr>
          <a:xfrm>
            <a:off x="6755012" y="2090171"/>
            <a:ext cx="46542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dirty="0">
                <a:solidFill>
                  <a:schemeClr val="bg1"/>
                </a:solidFill>
              </a:rPr>
              <a:t>View sales information: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dirty="0">
                <a:solidFill>
                  <a:schemeClr val="bg1"/>
                </a:solidFill>
              </a:rPr>
              <a:t>Delivery zone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dirty="0">
                <a:solidFill>
                  <a:schemeClr val="bg1"/>
                </a:solidFill>
              </a:rPr>
              <a:t>Delivery zone sales potential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dirty="0">
                <a:solidFill>
                  <a:schemeClr val="bg1"/>
                </a:solidFill>
              </a:rPr>
              <a:t>Prospective CGR potential sales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dirty="0">
                <a:solidFill>
                  <a:schemeClr val="bg1"/>
                </a:solidFill>
              </a:rPr>
              <a:t>Delivery zone monthly sales</a:t>
            </a:r>
          </a:p>
          <a:p>
            <a:pPr lvl="1"/>
            <a:endParaRPr lang="en-T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TT" dirty="0">
                <a:solidFill>
                  <a:schemeClr val="bg1"/>
                </a:solidFill>
              </a:rPr>
              <a:t>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TT" dirty="0">
                <a:solidFill>
                  <a:schemeClr val="bg1"/>
                </a:solidFill>
              </a:rPr>
              <a:t>Standard User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92E2F8A-CA72-49B8-8158-98E4299916DE}"/>
              </a:ext>
            </a:extLst>
          </p:cNvPr>
          <p:cNvSpPr txBox="1">
            <a:spLocks/>
          </p:cNvSpPr>
          <p:nvPr/>
        </p:nvSpPr>
        <p:spPr>
          <a:xfrm>
            <a:off x="-163299" y="943625"/>
            <a:ext cx="4281043" cy="106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TT" sz="2400" dirty="0"/>
              <a:t>Manager Application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36B5F72-FF9F-41CC-B1B1-1EE384BF8C5E}"/>
              </a:ext>
            </a:extLst>
          </p:cNvPr>
          <p:cNvSpPr txBox="1">
            <a:spLocks/>
          </p:cNvSpPr>
          <p:nvPr/>
        </p:nvSpPr>
        <p:spPr>
          <a:xfrm>
            <a:off x="5299892" y="914425"/>
            <a:ext cx="4281043" cy="106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TT" sz="2400" dirty="0"/>
              <a:t>Dashboard Application</a:t>
            </a:r>
          </a:p>
        </p:txBody>
      </p:sp>
      <p:pic>
        <p:nvPicPr>
          <p:cNvPr id="26" name="Graphic 25" descr="Single gear">
            <a:extLst>
              <a:ext uri="{FF2B5EF4-FFF2-40B4-BE49-F238E27FC236}">
                <a16:creationId xmlns:a16="http://schemas.microsoft.com/office/drawing/2014/main" id="{A7472DCE-D824-45FB-9E80-5607DF3BA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2716" y="3664296"/>
            <a:ext cx="914400" cy="914400"/>
          </a:xfrm>
          <a:prstGeom prst="rect">
            <a:avLst/>
          </a:prstGeom>
        </p:spPr>
      </p:pic>
      <p:pic>
        <p:nvPicPr>
          <p:cNvPr id="28" name="Graphic 27" descr="Gauge">
            <a:extLst>
              <a:ext uri="{FF2B5EF4-FFF2-40B4-BE49-F238E27FC236}">
                <a16:creationId xmlns:a16="http://schemas.microsoft.com/office/drawing/2014/main" id="{9E5610EF-0DF2-4CAC-9A22-D1679DCF22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24134" y="3621663"/>
            <a:ext cx="914400" cy="9144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EA5DBFBF-4F8A-4E08-BD02-C304AAD0373D}"/>
              </a:ext>
            </a:extLst>
          </p:cNvPr>
          <p:cNvSpPr txBox="1">
            <a:spLocks/>
          </p:cNvSpPr>
          <p:nvPr/>
        </p:nvSpPr>
        <p:spPr>
          <a:xfrm>
            <a:off x="408098" y="40458"/>
            <a:ext cx="11126642" cy="106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3200" dirty="0"/>
              <a:t>Method – Application Development (User Interface Overview) </a:t>
            </a:r>
          </a:p>
        </p:txBody>
      </p:sp>
    </p:spTree>
    <p:extLst>
      <p:ext uri="{BB962C8B-B14F-4D97-AF65-F5344CB8AC3E}">
        <p14:creationId xmlns:p14="http://schemas.microsoft.com/office/powerpoint/2010/main" val="357083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6161B-845F-4736-A805-7D8242A914B3}"/>
              </a:ext>
            </a:extLst>
          </p:cNvPr>
          <p:cNvSpPr/>
          <p:nvPr/>
        </p:nvSpPr>
        <p:spPr>
          <a:xfrm>
            <a:off x="657260" y="0"/>
            <a:ext cx="11534740" cy="6858000"/>
          </a:xfrm>
          <a:prstGeom prst="rect">
            <a:avLst/>
          </a:prstGeom>
          <a:solidFill>
            <a:srgbClr val="33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B5409B-E320-448B-8108-AEBB325CA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4" y="1234854"/>
            <a:ext cx="7132073" cy="51340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2F570C1-34D1-4E5B-A546-87C1C4B098B1}"/>
              </a:ext>
            </a:extLst>
          </p:cNvPr>
          <p:cNvSpPr txBox="1"/>
          <p:nvPr/>
        </p:nvSpPr>
        <p:spPr>
          <a:xfrm>
            <a:off x="486662" y="1225689"/>
            <a:ext cx="46542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Left Panel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Map Layers</a:t>
            </a:r>
          </a:p>
          <a:p>
            <a:pPr lvl="1"/>
            <a:endParaRPr lang="en-T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Widgets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Edit (all layers except prospective CGRs)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Import Sales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Search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Popups with transition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Attribute tables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085373-6ADE-4D40-8C7E-A5D412AE6040}"/>
              </a:ext>
            </a:extLst>
          </p:cNvPr>
          <p:cNvSpPr txBox="1"/>
          <p:nvPr/>
        </p:nvSpPr>
        <p:spPr>
          <a:xfrm>
            <a:off x="5198537" y="6335005"/>
            <a:ext cx="5996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1400" dirty="0"/>
              <a:t>Application manager wireframe mock-up (created using Balsamiq Wireframes, https://balsamiq.cloud/)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56EBA61-E8CC-4667-AB6F-F3A2B9F54182}"/>
              </a:ext>
            </a:extLst>
          </p:cNvPr>
          <p:cNvSpPr txBox="1">
            <a:spLocks/>
          </p:cNvSpPr>
          <p:nvPr/>
        </p:nvSpPr>
        <p:spPr>
          <a:xfrm>
            <a:off x="408098" y="40458"/>
            <a:ext cx="11126642" cy="106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3200" dirty="0"/>
              <a:t>Method – Application Development (Manager) </a:t>
            </a:r>
          </a:p>
        </p:txBody>
      </p:sp>
    </p:spTree>
    <p:extLst>
      <p:ext uri="{BB962C8B-B14F-4D97-AF65-F5344CB8AC3E}">
        <p14:creationId xmlns:p14="http://schemas.microsoft.com/office/powerpoint/2010/main" val="827803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6161B-845F-4736-A805-7D8242A914B3}"/>
              </a:ext>
            </a:extLst>
          </p:cNvPr>
          <p:cNvSpPr/>
          <p:nvPr/>
        </p:nvSpPr>
        <p:spPr>
          <a:xfrm>
            <a:off x="657260" y="0"/>
            <a:ext cx="11534740" cy="6858000"/>
          </a:xfrm>
          <a:prstGeom prst="rect">
            <a:avLst/>
          </a:prstGeom>
          <a:solidFill>
            <a:srgbClr val="33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987587-CD34-4B64-B18C-6E59EE55A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60" y="1107996"/>
            <a:ext cx="7194294" cy="51788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433B0F-2B46-416F-881E-7AB1806686CC}"/>
              </a:ext>
            </a:extLst>
          </p:cNvPr>
          <p:cNvSpPr txBox="1"/>
          <p:nvPr/>
        </p:nvSpPr>
        <p:spPr>
          <a:xfrm>
            <a:off x="486662" y="1225689"/>
            <a:ext cx="46542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Lower Panel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Contribution chart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Sales total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Sales Potential</a:t>
            </a:r>
          </a:p>
          <a:p>
            <a:pPr lvl="1"/>
            <a:endParaRPr lang="en-T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Right Panel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Predicted sales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Layout, </a:t>
            </a:r>
            <a:r>
              <a:rPr lang="en-TT" sz="2400" dirty="0" err="1"/>
              <a:t>Datagrid</a:t>
            </a:r>
            <a:r>
              <a:rPr lang="en-TT" sz="2400" dirty="0"/>
              <a:t> and </a:t>
            </a:r>
          </a:p>
          <a:p>
            <a:r>
              <a:rPr lang="en-TT" sz="2400" dirty="0"/>
              <a:t>	gauges using Dojo </a:t>
            </a:r>
          </a:p>
          <a:p>
            <a:r>
              <a:rPr lang="en-TT" sz="2400" dirty="0"/>
              <a:t>	framework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14166C-7723-4A12-9487-D5DF1D98B164}"/>
              </a:ext>
            </a:extLst>
          </p:cNvPr>
          <p:cNvSpPr txBox="1"/>
          <p:nvPr/>
        </p:nvSpPr>
        <p:spPr>
          <a:xfrm>
            <a:off x="4944540" y="6301139"/>
            <a:ext cx="5996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1400" dirty="0"/>
              <a:t>Application dashboard wireframe mock-up (created using Balsamiq Wireframes, https://balsamiq.cloud/)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FE71F1B-433A-4D6B-A932-90E28E36CA3A}"/>
              </a:ext>
            </a:extLst>
          </p:cNvPr>
          <p:cNvSpPr txBox="1">
            <a:spLocks/>
          </p:cNvSpPr>
          <p:nvPr/>
        </p:nvSpPr>
        <p:spPr>
          <a:xfrm>
            <a:off x="408098" y="40458"/>
            <a:ext cx="11126642" cy="106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3200" dirty="0"/>
              <a:t>Method – Application Development (Dashboard) </a:t>
            </a:r>
          </a:p>
        </p:txBody>
      </p:sp>
    </p:spTree>
    <p:extLst>
      <p:ext uri="{BB962C8B-B14F-4D97-AF65-F5344CB8AC3E}">
        <p14:creationId xmlns:p14="http://schemas.microsoft.com/office/powerpoint/2010/main" val="3863140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6161B-845F-4736-A805-7D8242A914B3}"/>
              </a:ext>
            </a:extLst>
          </p:cNvPr>
          <p:cNvSpPr/>
          <p:nvPr/>
        </p:nvSpPr>
        <p:spPr>
          <a:xfrm>
            <a:off x="657260" y="0"/>
            <a:ext cx="11534739" cy="6858000"/>
          </a:xfrm>
          <a:prstGeom prst="rect">
            <a:avLst/>
          </a:prstGeom>
          <a:solidFill>
            <a:srgbClr val="33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80379-2E90-4AE5-A90F-8752B6AFAD6B}"/>
              </a:ext>
            </a:extLst>
          </p:cNvPr>
          <p:cNvSpPr txBox="1"/>
          <p:nvPr/>
        </p:nvSpPr>
        <p:spPr>
          <a:xfrm>
            <a:off x="296897" y="1151027"/>
            <a:ext cx="4408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4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F398245-2DCD-40E7-9363-9348658247DF}"/>
              </a:ext>
            </a:extLst>
          </p:cNvPr>
          <p:cNvSpPr txBox="1">
            <a:spLocks/>
          </p:cNvSpPr>
          <p:nvPr/>
        </p:nvSpPr>
        <p:spPr>
          <a:xfrm>
            <a:off x="408098" y="40458"/>
            <a:ext cx="11126642" cy="106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3200" dirty="0"/>
              <a:t>Timeline – Gannt Chart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68D30E0-72F8-42BB-BFCD-D1B3AD1E2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96" y="1685365"/>
            <a:ext cx="11691739" cy="383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51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6161B-845F-4736-A805-7D8242A914B3}"/>
              </a:ext>
            </a:extLst>
          </p:cNvPr>
          <p:cNvSpPr/>
          <p:nvPr/>
        </p:nvSpPr>
        <p:spPr>
          <a:xfrm>
            <a:off x="657260" y="0"/>
            <a:ext cx="11534740" cy="6858000"/>
          </a:xfrm>
          <a:prstGeom prst="rect">
            <a:avLst/>
          </a:prstGeom>
          <a:solidFill>
            <a:srgbClr val="33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80379-2E90-4AE5-A90F-8752B6AFAD6B}"/>
              </a:ext>
            </a:extLst>
          </p:cNvPr>
          <p:cNvSpPr txBox="1"/>
          <p:nvPr/>
        </p:nvSpPr>
        <p:spPr>
          <a:xfrm>
            <a:off x="296897" y="680527"/>
            <a:ext cx="113542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T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000" dirty="0"/>
              <a:t>ArcGIS (2018). Interpreting GWR Results. Retrieved 26 April 2019 from </a:t>
            </a:r>
            <a:r>
              <a:rPr lang="en-TT" sz="2000" dirty="0">
                <a:hlinkClick r:id="rId3"/>
              </a:rPr>
              <a:t>http://desktop.arcgis.com/en/arcmap/10.3/tools/spatial-statistics-toolbox/interpreting-gwr-results.htm </a:t>
            </a:r>
            <a:endParaRPr lang="en-T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000" dirty="0"/>
              <a:t>Blainey, S., &amp; Mulley, C. (2013). Using Geographically Weighted Regression to forecast rail demand in the Sydney Region. </a:t>
            </a:r>
            <a:r>
              <a:rPr lang="en-TT" sz="2000" i="1" dirty="0"/>
              <a:t>Australasian Transport Research Forum 2013 Proceedings</a:t>
            </a:r>
            <a:r>
              <a:rPr lang="en-TT" sz="2000" dirty="0"/>
              <a:t>, 1–16. Retrieved from </a:t>
            </a:r>
            <a:r>
              <a:rPr lang="en-TT" sz="2000" dirty="0">
                <a:hlinkClick r:id="rId4"/>
              </a:rPr>
              <a:t>http://www.patrec.org/atrf.aspx</a:t>
            </a:r>
            <a:endParaRPr lang="en-T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000" dirty="0"/>
              <a:t>ESRI (2009). Regression Analysis Basics. Retrieved 26 April 2019 from </a:t>
            </a:r>
            <a:r>
              <a:rPr lang="en-TT" sz="2000" dirty="0">
                <a:hlinkClick r:id="rId5"/>
              </a:rPr>
              <a:t>http://webhelp.esri.com/arcgisdesktop/9.3/index.cfm?TopicName=Regression_analysis_basics</a:t>
            </a:r>
            <a:endParaRPr lang="en-T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000" dirty="0"/>
              <a:t>ESRI (2018). Using the R-ArcGIS Bridge. Retrieved from </a:t>
            </a:r>
            <a:r>
              <a:rPr lang="en-TT" sz="2000" dirty="0">
                <a:hlinkClick r:id="rId6"/>
              </a:rPr>
              <a:t>https://www.esri.com/training/catalog/</a:t>
            </a:r>
            <a:endParaRPr lang="en-T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000" dirty="0"/>
              <a:t>ESRI (2019). Using React with the ArcGIS API for JavaScript. Retrieved 25 April 2019 from </a:t>
            </a:r>
            <a:r>
              <a:rPr lang="en-TT" sz="2000" dirty="0">
                <a:hlinkClick r:id="rId7"/>
              </a:rPr>
              <a:t>https://www.esri.com/about/newsroom/arcuser/react-arcgis/</a:t>
            </a:r>
            <a:endParaRPr lang="en-T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000" dirty="0"/>
              <a:t>Fotheringham, A. S., &amp; Charlton, M. (2002). Geographically Weighted Regression. Maynooth, Co Kildare, Ireland: John Wiley &amp; Sons.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000" dirty="0"/>
              <a:t>Mathur, S. (2019). Land Use Policy Impact of an urban growth boundary across the entire house price spectrum : The two-stage quantile spatial regression approach. Land Use Policy, 80(September 2018), 88–94. https://doi.org/10.1016/j.landusepol.2018.09.011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ACA3BD-B6C4-498C-989B-FEAC280048D0}"/>
              </a:ext>
            </a:extLst>
          </p:cNvPr>
          <p:cNvSpPr txBox="1">
            <a:spLocks/>
          </p:cNvSpPr>
          <p:nvPr/>
        </p:nvSpPr>
        <p:spPr>
          <a:xfrm>
            <a:off x="408098" y="40458"/>
            <a:ext cx="11126642" cy="106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32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031197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6161B-845F-4736-A805-7D8242A914B3}"/>
              </a:ext>
            </a:extLst>
          </p:cNvPr>
          <p:cNvSpPr/>
          <p:nvPr/>
        </p:nvSpPr>
        <p:spPr>
          <a:xfrm>
            <a:off x="657260" y="0"/>
            <a:ext cx="11534740" cy="6858000"/>
          </a:xfrm>
          <a:prstGeom prst="rect">
            <a:avLst/>
          </a:prstGeom>
          <a:solidFill>
            <a:srgbClr val="33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80379-2E90-4AE5-A90F-8752B6AFAD6B}"/>
              </a:ext>
            </a:extLst>
          </p:cNvPr>
          <p:cNvSpPr txBox="1"/>
          <p:nvPr/>
        </p:nvSpPr>
        <p:spPr>
          <a:xfrm>
            <a:off x="296897" y="680527"/>
            <a:ext cx="113542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T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dirty="0"/>
              <a:t>Mccord, M., Davis, P. T., Haran, M., </a:t>
            </a:r>
            <a:r>
              <a:rPr lang="en-TT" dirty="0" err="1"/>
              <a:t>Mcgreal</a:t>
            </a:r>
            <a:r>
              <a:rPr lang="en-TT" dirty="0"/>
              <a:t>, S., &amp; </a:t>
            </a:r>
            <a:r>
              <a:rPr lang="en-TT" dirty="0" err="1"/>
              <a:t>Mcilhatton</a:t>
            </a:r>
            <a:r>
              <a:rPr lang="en-TT" dirty="0"/>
              <a:t>, D. (2012). Spatial variation as a determinant of house price Incorporating a geographically weighted housing market, 17(1), 49–72. </a:t>
            </a:r>
            <a:r>
              <a:rPr lang="en-TT" dirty="0">
                <a:hlinkClick r:id="rId3"/>
              </a:rPr>
              <a:t>https://doi.org/10.1108/13664381211211046</a:t>
            </a:r>
            <a:endParaRPr lang="en-T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dirty="0" err="1"/>
              <a:t>Murack</a:t>
            </a:r>
            <a:r>
              <a:rPr lang="en-TT" dirty="0"/>
              <a:t>, J. (n.d.). Regression Analysis Using GIS. Retrieved 26 April 2019 from </a:t>
            </a:r>
            <a:r>
              <a:rPr lang="en-TT" dirty="0">
                <a:hlinkClick r:id="rId4"/>
              </a:rPr>
              <a:t>https://libraries.mit.edu/files/gis/regression_presentation_iap2013.pdf</a:t>
            </a:r>
            <a:endParaRPr lang="en-T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dirty="0"/>
              <a:t>O’ Sullivan, D., &amp; Unwin, D. J. (2010). Geographic Information Analysis (2nd ed.). Hoboken, New Jersey: John Wiley &amp; Sons.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dirty="0" err="1"/>
              <a:t>TnT&amp;T</a:t>
            </a:r>
            <a:r>
              <a:rPr lang="en-TT" dirty="0"/>
              <a:t> (2017). TT Stats Director explains CSO data issues. Retrieved 26 April 2019 from </a:t>
            </a:r>
            <a:r>
              <a:rPr lang="en-TT" dirty="0">
                <a:hlinkClick r:id="rId5"/>
              </a:rPr>
              <a:t>https://technewstt.com/prplanning-cso/</a:t>
            </a:r>
            <a:endParaRPr lang="en-T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dirty="0"/>
              <a:t>Wikipedia (2019). </a:t>
            </a:r>
            <a:r>
              <a:rPr lang="en-TT" i="1" dirty="0"/>
              <a:t>Statistical Significance</a:t>
            </a:r>
            <a:r>
              <a:rPr lang="en-TT" dirty="0"/>
              <a:t>. Retrieved 26 April 2019 from </a:t>
            </a:r>
            <a:r>
              <a:rPr lang="en-TT" dirty="0">
                <a:hlinkClick r:id="rId6"/>
              </a:rPr>
              <a:t>https://en.wikipedia.org/wiki/Statistical_significance#cite_note-Dalgaard-4</a:t>
            </a:r>
            <a:endParaRPr lang="en-T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TT" dirty="0"/>
          </a:p>
          <a:p>
            <a:endParaRPr lang="en-T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TT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7E8D32-89F9-4B3F-980A-6E067DE67BA4}"/>
              </a:ext>
            </a:extLst>
          </p:cNvPr>
          <p:cNvSpPr txBox="1">
            <a:spLocks/>
          </p:cNvSpPr>
          <p:nvPr/>
        </p:nvSpPr>
        <p:spPr>
          <a:xfrm>
            <a:off x="408098" y="40458"/>
            <a:ext cx="11126642" cy="106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32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728346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19365-9236-418C-AD12-6FF92C68E69F}"/>
              </a:ext>
            </a:extLst>
          </p:cNvPr>
          <p:cNvSpPr/>
          <p:nvPr/>
        </p:nvSpPr>
        <p:spPr>
          <a:xfrm>
            <a:off x="-2" y="0"/>
            <a:ext cx="5633154" cy="6858000"/>
          </a:xfrm>
          <a:prstGeom prst="rect">
            <a:avLst/>
          </a:prstGeom>
          <a:solidFill>
            <a:srgbClr val="657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2523084A-57B2-4E24-BEB2-07BE77739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72771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6219C94-CA7E-4AA6-8CD7-D7511F702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9533" y="2571147"/>
            <a:ext cx="5002467" cy="1067403"/>
          </a:xfrm>
        </p:spPr>
        <p:txBody>
          <a:bodyPr anchor="ctr">
            <a:normAutofit/>
          </a:bodyPr>
          <a:lstStyle/>
          <a:p>
            <a:r>
              <a:rPr lang="en-TT" sz="3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52151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6161B-845F-4736-A805-7D8242A914B3}"/>
              </a:ext>
            </a:extLst>
          </p:cNvPr>
          <p:cNvSpPr/>
          <p:nvPr/>
        </p:nvSpPr>
        <p:spPr>
          <a:xfrm>
            <a:off x="657260" y="0"/>
            <a:ext cx="11534740" cy="6858000"/>
          </a:xfrm>
          <a:prstGeom prst="rect">
            <a:avLst/>
          </a:prstGeom>
          <a:solidFill>
            <a:srgbClr val="33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80379-2E90-4AE5-A90F-8752B6AFAD6B}"/>
              </a:ext>
            </a:extLst>
          </p:cNvPr>
          <p:cNvSpPr txBox="1"/>
          <p:nvPr/>
        </p:nvSpPr>
        <p:spPr>
          <a:xfrm>
            <a:off x="318596" y="991232"/>
            <a:ext cx="341222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000" dirty="0"/>
              <a:t>Trinidad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000" dirty="0"/>
              <a:t>1,864 sq. mi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000" dirty="0"/>
              <a:t>~13,000 convenience goods retailers (CGRs)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000" dirty="0"/>
              <a:t>Population 1.4M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000" dirty="0"/>
              <a:t>1 CGR for every 105 people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000" dirty="0"/>
              <a:t>58 listed food manufacturers</a:t>
            </a:r>
          </a:p>
          <a:p>
            <a:pPr lvl="1"/>
            <a:endParaRPr lang="en-T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000" dirty="0"/>
              <a:t>Study 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000" dirty="0"/>
              <a:t>East west corridor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000" dirty="0"/>
              <a:t>~3000 convenience goods retailers in 192 communities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A361E1-FBB8-4E69-A259-DDECFBB3B699}"/>
              </a:ext>
            </a:extLst>
          </p:cNvPr>
          <p:cNvSpPr txBox="1"/>
          <p:nvPr/>
        </p:nvSpPr>
        <p:spPr>
          <a:xfrm>
            <a:off x="6096000" y="5625469"/>
            <a:ext cx="437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1400" dirty="0"/>
              <a:t>The island of Trinidad with study area highlighted. Created using ArcGIS Pro.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51E12-9344-4DB9-A13B-B18A52A2D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5" y="1067403"/>
            <a:ext cx="7981950" cy="43719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8031EB5-E349-49CB-BE92-F853BE24E89A}"/>
              </a:ext>
            </a:extLst>
          </p:cNvPr>
          <p:cNvSpPr txBox="1">
            <a:spLocks/>
          </p:cNvSpPr>
          <p:nvPr/>
        </p:nvSpPr>
        <p:spPr>
          <a:xfrm>
            <a:off x="251245" y="206539"/>
            <a:ext cx="3803921" cy="844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32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495979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6161B-845F-4736-A805-7D8242A914B3}"/>
              </a:ext>
            </a:extLst>
          </p:cNvPr>
          <p:cNvSpPr/>
          <p:nvPr/>
        </p:nvSpPr>
        <p:spPr>
          <a:xfrm>
            <a:off x="657261" y="0"/>
            <a:ext cx="4095912" cy="6858000"/>
          </a:xfrm>
          <a:prstGeom prst="rect">
            <a:avLst/>
          </a:prstGeom>
          <a:solidFill>
            <a:srgbClr val="33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80379-2E90-4AE5-A90F-8752B6AFAD6B}"/>
              </a:ext>
            </a:extLst>
          </p:cNvPr>
          <p:cNvSpPr txBox="1"/>
          <p:nvPr/>
        </p:nvSpPr>
        <p:spPr>
          <a:xfrm>
            <a:off x="251148" y="919555"/>
            <a:ext cx="41519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Convenience goods retailers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Pharmacies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Bars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Mini marts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Eateries</a:t>
            </a:r>
          </a:p>
          <a:p>
            <a:pPr lvl="1"/>
            <a:endParaRPr lang="en-T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The distribution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Customers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Delivery zones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Prospective CGRs</a:t>
            </a:r>
          </a:p>
          <a:p>
            <a:pPr lvl="1"/>
            <a:endParaRPr lang="en-TT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lvl="1"/>
            <a:endParaRPr lang="en-TT" sz="2400" dirty="0"/>
          </a:p>
        </p:txBody>
      </p:sp>
      <p:pic>
        <p:nvPicPr>
          <p:cNvPr id="21" name="Picture 20" descr="A house on a street&#10;&#10;Description automatically generated">
            <a:extLst>
              <a:ext uri="{FF2B5EF4-FFF2-40B4-BE49-F238E27FC236}">
                <a16:creationId xmlns:a16="http://schemas.microsoft.com/office/drawing/2014/main" id="{FC404155-E97E-4C15-92E8-A562319B9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26" y="675351"/>
            <a:ext cx="3445753" cy="258431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6C3D095-7E95-46DF-8F52-3BE470976EA4}"/>
              </a:ext>
            </a:extLst>
          </p:cNvPr>
          <p:cNvSpPr/>
          <p:nvPr/>
        </p:nvSpPr>
        <p:spPr>
          <a:xfrm>
            <a:off x="8368879" y="1675120"/>
            <a:ext cx="3152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T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mid-sized roadside mini mart </a:t>
            </a:r>
          </a:p>
        </p:txBody>
      </p:sp>
      <p:pic>
        <p:nvPicPr>
          <p:cNvPr id="24" name="Picture 23" descr="A train is parked on the side of a road&#10;&#10;Description automatically generated">
            <a:extLst>
              <a:ext uri="{FF2B5EF4-FFF2-40B4-BE49-F238E27FC236}">
                <a16:creationId xmlns:a16="http://schemas.microsoft.com/office/drawing/2014/main" id="{CC7A458E-F8FA-45A6-AEA6-D2876DDFC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60" y="3429000"/>
            <a:ext cx="3671379" cy="275353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F0B37B8-9093-4DA2-89D0-04C627FD20CC}"/>
              </a:ext>
            </a:extLst>
          </p:cNvPr>
          <p:cNvSpPr/>
          <p:nvPr/>
        </p:nvSpPr>
        <p:spPr>
          <a:xfrm>
            <a:off x="9699049" y="6368246"/>
            <a:ext cx="21697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TT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 credits: Kristal Bailey</a:t>
            </a:r>
            <a:endParaRPr lang="en-TT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064F05-54E8-43AE-BA21-0C4C10361F27}"/>
              </a:ext>
            </a:extLst>
          </p:cNvPr>
          <p:cNvSpPr/>
          <p:nvPr/>
        </p:nvSpPr>
        <p:spPr>
          <a:xfrm>
            <a:off x="4923126" y="4412501"/>
            <a:ext cx="2841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T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bread truck delivering to a</a:t>
            </a:r>
          </a:p>
          <a:p>
            <a:pPr algn="r"/>
            <a:r>
              <a:rPr lang="en-T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 mart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40DAA5A-106B-441E-8885-42E17F84A064}"/>
              </a:ext>
            </a:extLst>
          </p:cNvPr>
          <p:cNvSpPr txBox="1">
            <a:spLocks/>
          </p:cNvSpPr>
          <p:nvPr/>
        </p:nvSpPr>
        <p:spPr>
          <a:xfrm>
            <a:off x="251245" y="206539"/>
            <a:ext cx="3803921" cy="844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32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651410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6161B-845F-4736-A805-7D8242A914B3}"/>
              </a:ext>
            </a:extLst>
          </p:cNvPr>
          <p:cNvSpPr/>
          <p:nvPr/>
        </p:nvSpPr>
        <p:spPr>
          <a:xfrm>
            <a:off x="657261" y="0"/>
            <a:ext cx="8622926" cy="6858000"/>
          </a:xfrm>
          <a:prstGeom prst="rect">
            <a:avLst/>
          </a:prstGeom>
          <a:solidFill>
            <a:srgbClr val="33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4832880-BD39-4161-BC89-1E9AE03274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3"/>
          <a:stretch/>
        </p:blipFill>
        <p:spPr>
          <a:xfrm>
            <a:off x="2097011" y="1"/>
            <a:ext cx="10080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F69A03-414C-42F6-B2CF-EC2438DFB79C}"/>
              </a:ext>
            </a:extLst>
          </p:cNvPr>
          <p:cNvSpPr/>
          <p:nvPr/>
        </p:nvSpPr>
        <p:spPr>
          <a:xfrm>
            <a:off x="-2" y="1"/>
            <a:ext cx="4194027" cy="6857999"/>
          </a:xfrm>
          <a:prstGeom prst="rect">
            <a:avLst/>
          </a:prstGeom>
          <a:solidFill>
            <a:srgbClr val="2322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80379-2E90-4AE5-A90F-8752B6AFAD6B}"/>
              </a:ext>
            </a:extLst>
          </p:cNvPr>
          <p:cNvSpPr txBox="1"/>
          <p:nvPr/>
        </p:nvSpPr>
        <p:spPr>
          <a:xfrm>
            <a:off x="251245" y="1050892"/>
            <a:ext cx="552096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Reliance on drivers to decide which retailers to target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Suppliers are unable to forecast sales other than using familiarity and managerial skill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Established distributors are interested in market dominance: capture as much of the market as possible </a:t>
            </a:r>
          </a:p>
          <a:p>
            <a:pPr lvl="1"/>
            <a:endParaRPr lang="en-T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Smaller distributors are interested in growth: target retailers with higher sales potential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TT" dirty="0"/>
          </a:p>
          <a:p>
            <a:pPr lvl="1"/>
            <a:endParaRPr lang="en-T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000" dirty="0"/>
          </a:p>
          <a:p>
            <a:pPr lvl="1"/>
            <a:endParaRPr lang="en-TT" sz="24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AF2943-024B-43CB-B7E8-7732FDD7EC6D}"/>
              </a:ext>
            </a:extLst>
          </p:cNvPr>
          <p:cNvSpPr txBox="1">
            <a:spLocks/>
          </p:cNvSpPr>
          <p:nvPr/>
        </p:nvSpPr>
        <p:spPr>
          <a:xfrm>
            <a:off x="251245" y="206539"/>
            <a:ext cx="3803921" cy="844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3200" dirty="0"/>
              <a:t>Problem Definition</a:t>
            </a:r>
          </a:p>
        </p:txBody>
      </p:sp>
    </p:spTree>
    <p:extLst>
      <p:ext uri="{BB962C8B-B14F-4D97-AF65-F5344CB8AC3E}">
        <p14:creationId xmlns:p14="http://schemas.microsoft.com/office/powerpoint/2010/main" val="570138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6161B-845F-4736-A805-7D8242A914B3}"/>
              </a:ext>
            </a:extLst>
          </p:cNvPr>
          <p:cNvSpPr/>
          <p:nvPr/>
        </p:nvSpPr>
        <p:spPr>
          <a:xfrm>
            <a:off x="657260" y="0"/>
            <a:ext cx="11534739" cy="6858000"/>
          </a:xfrm>
          <a:prstGeom prst="rect">
            <a:avLst/>
          </a:prstGeom>
          <a:solidFill>
            <a:srgbClr val="33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F132EC-0F75-4819-92AD-2009A7BB8BDF}"/>
              </a:ext>
            </a:extLst>
          </p:cNvPr>
          <p:cNvSpPr/>
          <p:nvPr/>
        </p:nvSpPr>
        <p:spPr>
          <a:xfrm>
            <a:off x="251245" y="206539"/>
            <a:ext cx="11109555" cy="580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endParaRPr lang="en-TT" sz="4400" i="1" dirty="0">
              <a:latin typeface="Calibri" panose="020F050202020403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Existing solutions are limited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TT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Option 1 : COTS packages that forecast at an existing outlet based on trends in historical data (lacking spatial consideration and nearby potential CGRs)</a:t>
            </a:r>
          </a:p>
          <a:p>
            <a:pPr lvl="1"/>
            <a:endParaRPr lang="en-TT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400" dirty="0"/>
              <a:t>Option 2 : Site planning consultancy for estimating performance at a new location </a:t>
            </a:r>
          </a:p>
          <a:p>
            <a:pPr lvl="1"/>
            <a:r>
              <a:rPr lang="en-TT" sz="2400" dirty="0"/>
              <a:t>	based on sales (costly and time consuming)</a:t>
            </a:r>
          </a:p>
          <a:p>
            <a:pPr lvl="1"/>
            <a:endParaRPr lang="en-T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400" dirty="0"/>
              <a:t>Proposed solution: To model sales at prospective convenience goods retailers using an appropriate spatial model and incorporate the model in a user friendly software application targeted at users who need to predict sales at prospective retailer locations</a:t>
            </a:r>
          </a:p>
          <a:p>
            <a:pPr lvl="1"/>
            <a:endParaRPr lang="en-TT" dirty="0"/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endParaRPr lang="en-TT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16FA161-BCD6-45BD-A347-FA61726BC031}"/>
              </a:ext>
            </a:extLst>
          </p:cNvPr>
          <p:cNvSpPr txBox="1">
            <a:spLocks/>
          </p:cNvSpPr>
          <p:nvPr/>
        </p:nvSpPr>
        <p:spPr>
          <a:xfrm>
            <a:off x="251245" y="206539"/>
            <a:ext cx="3803921" cy="844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3200" dirty="0"/>
              <a:t>Problem Definition</a:t>
            </a:r>
          </a:p>
        </p:txBody>
      </p:sp>
    </p:spTree>
    <p:extLst>
      <p:ext uri="{BB962C8B-B14F-4D97-AF65-F5344CB8AC3E}">
        <p14:creationId xmlns:p14="http://schemas.microsoft.com/office/powerpoint/2010/main" val="591078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6161B-845F-4736-A805-7D8242A914B3}"/>
              </a:ext>
            </a:extLst>
          </p:cNvPr>
          <p:cNvSpPr/>
          <p:nvPr/>
        </p:nvSpPr>
        <p:spPr>
          <a:xfrm>
            <a:off x="657260" y="0"/>
            <a:ext cx="11534739" cy="6858000"/>
          </a:xfrm>
          <a:prstGeom prst="rect">
            <a:avLst/>
          </a:prstGeom>
          <a:solidFill>
            <a:srgbClr val="33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ED1C32-0BD9-46C4-B933-C3CF8B32761A}"/>
              </a:ext>
            </a:extLst>
          </p:cNvPr>
          <p:cNvSpPr/>
          <p:nvPr/>
        </p:nvSpPr>
        <p:spPr>
          <a:xfrm>
            <a:off x="251244" y="1050892"/>
            <a:ext cx="678915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1900" dirty="0"/>
              <a:t>Gravitational models </a:t>
            </a:r>
          </a:p>
          <a:p>
            <a:endParaRPr lang="en-TT" sz="19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1900" dirty="0"/>
              <a:t>Reilly (1939) : Determining the attractiveness of a city for a shopper. Based on population and distance.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1900" dirty="0"/>
              <a:t>Huff (1964) : Determining the probability of a consumer travelling to a store based on size, distance and other characteristics.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1900" dirty="0"/>
              <a:t>Analogue methods</a:t>
            </a:r>
          </a:p>
          <a:p>
            <a:endParaRPr lang="en-TT" sz="19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1900" dirty="0"/>
              <a:t>Applebaum (1966): Creating a checklist of site requirements based on analogue data (performance at existing stores based on characteristics of the trade area).</a:t>
            </a:r>
          </a:p>
          <a:p>
            <a:pPr lvl="1"/>
            <a:endParaRPr lang="en-TT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1900" dirty="0"/>
              <a:t>Linear regression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TT" sz="19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1900" dirty="0" err="1"/>
              <a:t>Megee</a:t>
            </a:r>
            <a:r>
              <a:rPr lang="en-TT" sz="1900" dirty="0"/>
              <a:t> (1968):  Predicted the effect of employment sectors on economic growth. </a:t>
            </a:r>
          </a:p>
          <a:p>
            <a:pPr lvl="1"/>
            <a:endParaRPr lang="en-TT" sz="19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1900" dirty="0"/>
          </a:p>
          <a:p>
            <a:endParaRPr lang="en-TT" sz="1900" dirty="0"/>
          </a:p>
          <a:p>
            <a:endParaRPr lang="en-TT" sz="19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DCED274-0842-418A-AFC8-33F71AB9D1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5770894"/>
              </p:ext>
            </p:extLst>
          </p:nvPr>
        </p:nvGraphicFramePr>
        <p:xfrm>
          <a:off x="6849036" y="-678827"/>
          <a:ext cx="4829140" cy="5430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57DA850F-EECC-4061-BDB8-50247BE1CD6B}"/>
              </a:ext>
            </a:extLst>
          </p:cNvPr>
          <p:cNvSpPr txBox="1">
            <a:spLocks/>
          </p:cNvSpPr>
          <p:nvPr/>
        </p:nvSpPr>
        <p:spPr>
          <a:xfrm>
            <a:off x="251244" y="206539"/>
            <a:ext cx="8050073" cy="844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3200" dirty="0"/>
              <a:t>Method – Selecting a Model</a:t>
            </a:r>
          </a:p>
        </p:txBody>
      </p:sp>
    </p:spTree>
    <p:extLst>
      <p:ext uri="{BB962C8B-B14F-4D97-AF65-F5344CB8AC3E}">
        <p14:creationId xmlns:p14="http://schemas.microsoft.com/office/powerpoint/2010/main" val="3752947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6161B-845F-4736-A805-7D8242A914B3}"/>
              </a:ext>
            </a:extLst>
          </p:cNvPr>
          <p:cNvSpPr/>
          <p:nvPr/>
        </p:nvSpPr>
        <p:spPr>
          <a:xfrm>
            <a:off x="657260" y="-1"/>
            <a:ext cx="11534739" cy="6858000"/>
          </a:xfrm>
          <a:prstGeom prst="rect">
            <a:avLst/>
          </a:prstGeom>
          <a:solidFill>
            <a:srgbClr val="33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ED1C32-0BD9-46C4-B933-C3CF8B32761A}"/>
              </a:ext>
            </a:extLst>
          </p:cNvPr>
          <p:cNvSpPr/>
          <p:nvPr/>
        </p:nvSpPr>
        <p:spPr>
          <a:xfrm>
            <a:off x="408099" y="964428"/>
            <a:ext cx="58851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T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000" dirty="0"/>
              <a:t>Time series auto regressive models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000" dirty="0"/>
              <a:t>Box and Jenkins (1976): Proposed an autoregressive moving average model (ARMA) to model a time series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000" dirty="0"/>
              <a:t>Artificial neural networks (machine learning)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000" dirty="0"/>
              <a:t>Applied to sales forecasting in the 1990s in combination with ARMA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T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T" sz="2000" dirty="0"/>
              <a:t>Spatially-informed regression models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TT" sz="2000" dirty="0" err="1"/>
              <a:t>Brunsdon</a:t>
            </a:r>
            <a:r>
              <a:rPr lang="en-TT" sz="2000" dirty="0"/>
              <a:t> et al. (1999): Investigated the relationship between population density and landscape characteristics. Foundations of geographically weighted regression.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TT" sz="2000" dirty="0"/>
          </a:p>
          <a:p>
            <a:endParaRPr lang="en-TT" sz="2000" dirty="0"/>
          </a:p>
          <a:p>
            <a:endParaRPr lang="en-TT" sz="20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131C23F-D47E-4594-9794-5E4EFEFC7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642015"/>
              </p:ext>
            </p:extLst>
          </p:nvPr>
        </p:nvGraphicFramePr>
        <p:xfrm>
          <a:off x="6705600" y="-732613"/>
          <a:ext cx="4829140" cy="5430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EF480FAF-AA0B-4915-92E6-67B10170E8AE}"/>
              </a:ext>
            </a:extLst>
          </p:cNvPr>
          <p:cNvSpPr txBox="1">
            <a:spLocks/>
          </p:cNvSpPr>
          <p:nvPr/>
        </p:nvSpPr>
        <p:spPr>
          <a:xfrm>
            <a:off x="251245" y="206539"/>
            <a:ext cx="6537906" cy="844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3200" dirty="0"/>
              <a:t>Method – Selecting a Model</a:t>
            </a:r>
          </a:p>
        </p:txBody>
      </p:sp>
    </p:spTree>
    <p:extLst>
      <p:ext uri="{BB962C8B-B14F-4D97-AF65-F5344CB8AC3E}">
        <p14:creationId xmlns:p14="http://schemas.microsoft.com/office/powerpoint/2010/main" val="1870907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D8A8064B-700C-4331-A7D6-930CEA55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619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B6161B-845F-4736-A805-7D8242A914B3}"/>
              </a:ext>
            </a:extLst>
          </p:cNvPr>
          <p:cNvSpPr/>
          <p:nvPr/>
        </p:nvSpPr>
        <p:spPr>
          <a:xfrm>
            <a:off x="657260" y="0"/>
            <a:ext cx="11534739" cy="6858000"/>
          </a:xfrm>
          <a:prstGeom prst="rect">
            <a:avLst/>
          </a:prstGeom>
          <a:solidFill>
            <a:srgbClr val="33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88DB4D-6D12-4730-AC5A-69FB4C180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333080"/>
              </p:ext>
            </p:extLst>
          </p:nvPr>
        </p:nvGraphicFramePr>
        <p:xfrm>
          <a:off x="1858682" y="1107861"/>
          <a:ext cx="8474636" cy="5582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37318">
                  <a:extLst>
                    <a:ext uri="{9D8B030D-6E8A-4147-A177-3AD203B41FA5}">
                      <a16:colId xmlns:a16="http://schemas.microsoft.com/office/drawing/2014/main" val="2478501863"/>
                    </a:ext>
                  </a:extLst>
                </a:gridCol>
                <a:gridCol w="4237318">
                  <a:extLst>
                    <a:ext uri="{9D8B030D-6E8A-4147-A177-3AD203B41FA5}">
                      <a16:colId xmlns:a16="http://schemas.microsoft.com/office/drawing/2014/main" val="4202865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TT" dirty="0"/>
                        <a:t>Model/method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dirty="0"/>
                        <a:t>Suitability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261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TT" dirty="0"/>
                        <a:t>Gravitational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dirty="0"/>
                        <a:t>Income/purchasing power data not available for converting probability of sales to sales values. Unable to determine customers of existing mini marts and by extension trade areas unknown.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18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TT" dirty="0"/>
                        <a:t>Analogue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dirty="0"/>
                        <a:t>Requires accurate trade area delineation and customer locations.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853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TT" dirty="0"/>
                        <a:t>Linear regression model (OLS)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dirty="0"/>
                        <a:t>Provides good insight into relationships within study area. Good option provided that requirements are met.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347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TT" dirty="0"/>
                        <a:t>Time series autoregressive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dirty="0"/>
                        <a:t>Small data timespan available. Time constraints may prevent incorporation with spatially informed model.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98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TT" dirty="0"/>
                        <a:t>Machine learning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dirty="0"/>
                        <a:t>‘Black box’ model provides little data insights. Lack of transparency of model.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76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TT" dirty="0"/>
                        <a:t>Spatially informed regression model (GWR)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dirty="0"/>
                        <a:t>Best option given proven improvement over OLS when spatial dependence exists.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999673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EC9FD807-0A10-452C-BED6-E73D1F8514BF}"/>
              </a:ext>
            </a:extLst>
          </p:cNvPr>
          <p:cNvSpPr txBox="1">
            <a:spLocks/>
          </p:cNvSpPr>
          <p:nvPr/>
        </p:nvSpPr>
        <p:spPr>
          <a:xfrm>
            <a:off x="251245" y="206539"/>
            <a:ext cx="6537906" cy="844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TT" sz="3200" dirty="0"/>
              <a:t>Method – Selecting a Model</a:t>
            </a:r>
          </a:p>
        </p:txBody>
      </p:sp>
    </p:spTree>
    <p:extLst>
      <p:ext uri="{BB962C8B-B14F-4D97-AF65-F5344CB8AC3E}">
        <p14:creationId xmlns:p14="http://schemas.microsoft.com/office/powerpoint/2010/main" val="3770116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56214</TotalTime>
  <Words>1612</Words>
  <Application>Microsoft Office PowerPoint</Application>
  <PresentationFormat>Widescreen</PresentationFormat>
  <Paragraphs>380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Metropolitan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 Gibbons</dc:creator>
  <cp:lastModifiedBy>Che Gibbons</cp:lastModifiedBy>
  <cp:revision>30</cp:revision>
  <dcterms:created xsi:type="dcterms:W3CDTF">2018-11-27T05:13:33Z</dcterms:created>
  <dcterms:modified xsi:type="dcterms:W3CDTF">2019-05-05T19:02:07Z</dcterms:modified>
</cp:coreProperties>
</file>